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2"/>
  </p:notesMasterIdLst>
  <p:handoutMasterIdLst>
    <p:handoutMasterId r:id="rId23"/>
  </p:handoutMasterIdLst>
  <p:sldIdLst>
    <p:sldId id="271" r:id="rId2"/>
    <p:sldId id="272" r:id="rId3"/>
    <p:sldId id="273" r:id="rId4"/>
    <p:sldId id="269" r:id="rId5"/>
    <p:sldId id="270" r:id="rId6"/>
    <p:sldId id="274" r:id="rId7"/>
    <p:sldId id="275" r:id="rId8"/>
    <p:sldId id="256" r:id="rId9"/>
    <p:sldId id="257" r:id="rId10"/>
    <p:sldId id="258" r:id="rId11"/>
    <p:sldId id="259" r:id="rId12"/>
    <p:sldId id="260" r:id="rId13"/>
    <p:sldId id="261" r:id="rId14"/>
    <p:sldId id="262" r:id="rId15"/>
    <p:sldId id="263" r:id="rId16"/>
    <p:sldId id="264" r:id="rId17"/>
    <p:sldId id="265" r:id="rId18"/>
    <p:sldId id="266" r:id="rId19"/>
    <p:sldId id="267" r:id="rId20"/>
    <p:sldId id="268" r:id="rId21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263646"/>
    <a:srgbClr val="364366"/>
    <a:srgbClr val="061D33"/>
    <a:srgbClr val="FFC000"/>
    <a:srgbClr val="FBFBFB"/>
    <a:srgbClr val="1FA61F"/>
    <a:srgbClr val="8B8B8B"/>
    <a:srgbClr val="D69600"/>
    <a:srgbClr val="FEC60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961" autoAdjust="0"/>
    <p:restoredTop sz="92348" autoAdjust="0"/>
  </p:normalViewPr>
  <p:slideViewPr>
    <p:cSldViewPr>
      <p:cViewPr varScale="1">
        <p:scale>
          <a:sx n="101" d="100"/>
          <a:sy n="101" d="100"/>
        </p:scale>
        <p:origin x="1090" y="77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-2694"/>
    </p:cViewPr>
  </p:outlineViewPr>
  <p:notesTextViewPr>
    <p:cViewPr>
      <p:scale>
        <a:sx n="20" d="100"/>
        <a:sy n="2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1812" y="4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EFF57A4-7FAB-4CAE-B41F-4E1349415B6E}" type="datetimeFigureOut">
              <a:rPr lang="en-GB" smtClean="0"/>
              <a:t>20/02/2023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6CBE6A0-C0B9-4D29-A8E0-507E02A435FC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281411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663E9E0-D922-418E-8BFA-E41C87CB1E68}" type="datetimeFigureOut">
              <a:rPr lang="en-US" smtClean="0"/>
              <a:pPr/>
              <a:t>2/20/2023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7D2F9E-D167-4ED3-83EC-AE46EA34BEC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51559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Main Title &amp; Subtitle" preserve="1">
  <p:cSld name="6_Main Title &amp; Subtitle">
    <p:bg>
      <p:bgPr>
        <a:solidFill>
          <a:schemeClr val="bg1"/>
        </a:solidFill>
        <a:effectLst/>
      </p:bgPr>
    </p:bg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387819" y="664335"/>
            <a:ext cx="8368363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1000" b="0" baseline="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457178" indent="0">
              <a:buNone/>
              <a:defRPr sz="1200"/>
            </a:lvl2pPr>
            <a:lvl3pPr marL="914354" indent="0">
              <a:buNone/>
              <a:defRPr sz="1000"/>
            </a:lvl3pPr>
            <a:lvl4pPr marL="1371532" indent="0">
              <a:buNone/>
              <a:defRPr sz="900"/>
            </a:lvl4pPr>
            <a:lvl5pPr marL="1828709" indent="0">
              <a:buNone/>
              <a:defRPr sz="900"/>
            </a:lvl5pPr>
            <a:lvl6pPr marL="2285886" indent="0">
              <a:buNone/>
              <a:defRPr sz="900"/>
            </a:lvl6pPr>
            <a:lvl7pPr marL="2743062" indent="0">
              <a:buNone/>
              <a:defRPr sz="900"/>
            </a:lvl7pPr>
            <a:lvl8pPr marL="3200240" indent="0">
              <a:buNone/>
              <a:defRPr sz="900"/>
            </a:lvl8pPr>
            <a:lvl9pPr marL="3657418" indent="0">
              <a:buNone/>
              <a:defRPr sz="900"/>
            </a:lvl9pPr>
          </a:lstStyle>
          <a:p>
            <a:pPr lvl="0"/>
            <a:r>
              <a:rPr lang="en-US" dirty="0"/>
              <a:t>CLICK TO EDITE SUBTITLE</a:t>
            </a:r>
          </a:p>
        </p:txBody>
      </p:sp>
      <p:sp>
        <p:nvSpPr>
          <p:cNvPr id="12" name="Title 2"/>
          <p:cNvSpPr>
            <a:spLocks noGrp="1"/>
          </p:cNvSpPr>
          <p:nvPr>
            <p:ph type="title"/>
          </p:nvPr>
        </p:nvSpPr>
        <p:spPr>
          <a:xfrm>
            <a:off x="387819" y="156641"/>
            <a:ext cx="8368363" cy="495383"/>
          </a:xfrm>
          <a:prstGeom prst="rect">
            <a:avLst/>
          </a:prstGeom>
        </p:spPr>
        <p:txBody>
          <a:bodyPr lIns="0" tIns="0" rIns="0" bIns="0" anchor="ctr"/>
          <a:lstStyle>
            <a:lvl1pPr algn="ctr">
              <a:defRPr sz="260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367927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Main Title &amp; Subtitle" preserve="1">
  <p:cSld name="6_Main Title &amp; Subtitle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387819" y="664335"/>
            <a:ext cx="8368363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000" b="0" baseline="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457178" indent="0">
              <a:buNone/>
              <a:defRPr sz="1200"/>
            </a:lvl2pPr>
            <a:lvl3pPr marL="914354" indent="0">
              <a:buNone/>
              <a:defRPr sz="1000"/>
            </a:lvl3pPr>
            <a:lvl4pPr marL="1371532" indent="0">
              <a:buNone/>
              <a:defRPr sz="900"/>
            </a:lvl4pPr>
            <a:lvl5pPr marL="1828709" indent="0">
              <a:buNone/>
              <a:defRPr sz="900"/>
            </a:lvl5pPr>
            <a:lvl6pPr marL="2285886" indent="0">
              <a:buNone/>
              <a:defRPr sz="900"/>
            </a:lvl6pPr>
            <a:lvl7pPr marL="2743062" indent="0">
              <a:buNone/>
              <a:defRPr sz="900"/>
            </a:lvl7pPr>
            <a:lvl8pPr marL="3200240" indent="0">
              <a:buNone/>
              <a:defRPr sz="900"/>
            </a:lvl8pPr>
            <a:lvl9pPr marL="3657418" indent="0">
              <a:buNone/>
              <a:defRPr sz="900"/>
            </a:lvl9pPr>
          </a:lstStyle>
          <a:p>
            <a:pPr lvl="0"/>
            <a:r>
              <a:rPr lang="en-US" dirty="0"/>
              <a:t>CLICK TO EDITE SUBTITLE</a:t>
            </a:r>
          </a:p>
        </p:txBody>
      </p:sp>
      <p:sp>
        <p:nvSpPr>
          <p:cNvPr id="12" name="Title 2"/>
          <p:cNvSpPr>
            <a:spLocks noGrp="1"/>
          </p:cNvSpPr>
          <p:nvPr>
            <p:ph type="title"/>
          </p:nvPr>
        </p:nvSpPr>
        <p:spPr>
          <a:xfrm>
            <a:off x="387819" y="156641"/>
            <a:ext cx="8368363" cy="495383"/>
          </a:xfrm>
          <a:prstGeom prst="rect">
            <a:avLst/>
          </a:prstGeom>
        </p:spPr>
        <p:txBody>
          <a:bodyPr lIns="0" tIns="0" rIns="0" bIns="0" anchor="ctr"/>
          <a:lstStyle>
            <a:lvl1pPr algn="l">
              <a:defRPr sz="260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714658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co_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278596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7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4" name="Group 103"/>
          <p:cNvGrpSpPr/>
          <p:nvPr/>
        </p:nvGrpSpPr>
        <p:grpSpPr>
          <a:xfrm>
            <a:off x="4704080" y="451726"/>
            <a:ext cx="3840480" cy="4240048"/>
            <a:chOff x="5420465" y="1136968"/>
            <a:chExt cx="3325286" cy="3671252"/>
          </a:xfrm>
        </p:grpSpPr>
        <p:sp>
          <p:nvSpPr>
            <p:cNvPr id="9" name="Freeform 5"/>
            <p:cNvSpPr>
              <a:spLocks/>
            </p:cNvSpPr>
            <p:nvPr/>
          </p:nvSpPr>
          <p:spPr bwMode="auto">
            <a:xfrm>
              <a:off x="5438910" y="4253566"/>
              <a:ext cx="3126349" cy="541479"/>
            </a:xfrm>
            <a:custGeom>
              <a:avLst/>
              <a:gdLst>
                <a:gd name="T0" fmla="*/ 1764 w 1764"/>
                <a:gd name="T1" fmla="*/ 193 h 305"/>
                <a:gd name="T2" fmla="*/ 1764 w 1764"/>
                <a:gd name="T3" fmla="*/ 112 h 305"/>
                <a:gd name="T4" fmla="*/ 1607 w 1764"/>
                <a:gd name="T5" fmla="*/ 0 h 305"/>
                <a:gd name="T6" fmla="*/ 0 w 1764"/>
                <a:gd name="T7" fmla="*/ 0 h 305"/>
                <a:gd name="T8" fmla="*/ 0 w 1764"/>
                <a:gd name="T9" fmla="*/ 305 h 305"/>
                <a:gd name="T10" fmla="*/ 1607 w 1764"/>
                <a:gd name="T11" fmla="*/ 305 h 305"/>
                <a:gd name="T12" fmla="*/ 1764 w 1764"/>
                <a:gd name="T13" fmla="*/ 193 h 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64" h="305">
                  <a:moveTo>
                    <a:pt x="1764" y="193"/>
                  </a:moveTo>
                  <a:cubicBezTo>
                    <a:pt x="1764" y="112"/>
                    <a:pt x="1764" y="112"/>
                    <a:pt x="1764" y="112"/>
                  </a:cubicBezTo>
                  <a:cubicBezTo>
                    <a:pt x="1764" y="50"/>
                    <a:pt x="1694" y="0"/>
                    <a:pt x="160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05"/>
                    <a:pt x="0" y="305"/>
                    <a:pt x="0" y="305"/>
                  </a:cubicBezTo>
                  <a:cubicBezTo>
                    <a:pt x="1607" y="305"/>
                    <a:pt x="1607" y="305"/>
                    <a:pt x="1607" y="305"/>
                  </a:cubicBezTo>
                  <a:cubicBezTo>
                    <a:pt x="1694" y="305"/>
                    <a:pt x="1764" y="255"/>
                    <a:pt x="1764" y="193"/>
                  </a:cubicBezTo>
                  <a:close/>
                </a:path>
              </a:pathLst>
            </a:custGeom>
            <a:solidFill>
              <a:srgbClr val="EBEBE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3"/>
            <p:cNvSpPr>
              <a:spLocks/>
            </p:cNvSpPr>
            <p:nvPr/>
          </p:nvSpPr>
          <p:spPr bwMode="auto">
            <a:xfrm>
              <a:off x="5600958" y="3687056"/>
              <a:ext cx="3126349" cy="540161"/>
            </a:xfrm>
            <a:custGeom>
              <a:avLst/>
              <a:gdLst>
                <a:gd name="T0" fmla="*/ 0 w 1764"/>
                <a:gd name="T1" fmla="*/ 193 h 305"/>
                <a:gd name="T2" fmla="*/ 0 w 1764"/>
                <a:gd name="T3" fmla="*/ 112 h 305"/>
                <a:gd name="T4" fmla="*/ 157 w 1764"/>
                <a:gd name="T5" fmla="*/ 0 h 305"/>
                <a:gd name="T6" fmla="*/ 1764 w 1764"/>
                <a:gd name="T7" fmla="*/ 0 h 305"/>
                <a:gd name="T8" fmla="*/ 1764 w 1764"/>
                <a:gd name="T9" fmla="*/ 305 h 305"/>
                <a:gd name="T10" fmla="*/ 157 w 1764"/>
                <a:gd name="T11" fmla="*/ 305 h 305"/>
                <a:gd name="T12" fmla="*/ 0 w 1764"/>
                <a:gd name="T13" fmla="*/ 193 h 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64" h="305">
                  <a:moveTo>
                    <a:pt x="0" y="193"/>
                  </a:moveTo>
                  <a:cubicBezTo>
                    <a:pt x="0" y="112"/>
                    <a:pt x="0" y="112"/>
                    <a:pt x="0" y="112"/>
                  </a:cubicBezTo>
                  <a:cubicBezTo>
                    <a:pt x="0" y="50"/>
                    <a:pt x="70" y="0"/>
                    <a:pt x="157" y="0"/>
                  </a:cubicBezTo>
                  <a:cubicBezTo>
                    <a:pt x="1764" y="0"/>
                    <a:pt x="1764" y="0"/>
                    <a:pt x="1764" y="0"/>
                  </a:cubicBezTo>
                  <a:cubicBezTo>
                    <a:pt x="1764" y="305"/>
                    <a:pt x="1764" y="305"/>
                    <a:pt x="1764" y="305"/>
                  </a:cubicBezTo>
                  <a:cubicBezTo>
                    <a:pt x="157" y="305"/>
                    <a:pt x="157" y="305"/>
                    <a:pt x="157" y="305"/>
                  </a:cubicBezTo>
                  <a:cubicBezTo>
                    <a:pt x="70" y="305"/>
                    <a:pt x="0" y="255"/>
                    <a:pt x="0" y="193"/>
                  </a:cubicBezTo>
                  <a:close/>
                </a:path>
              </a:pathLst>
            </a:custGeom>
            <a:solidFill>
              <a:srgbClr val="EBEBE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Rectangle 15"/>
            <p:cNvSpPr>
              <a:spLocks noChangeArrowheads="1"/>
            </p:cNvSpPr>
            <p:nvPr/>
          </p:nvSpPr>
          <p:spPr bwMode="auto">
            <a:xfrm>
              <a:off x="5723482" y="3862279"/>
              <a:ext cx="3003824" cy="2635"/>
            </a:xfrm>
            <a:prstGeom prst="rect">
              <a:avLst/>
            </a:pr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5950087" y="1157520"/>
              <a:ext cx="596813" cy="2515044"/>
              <a:chOff x="5367338" y="625475"/>
              <a:chExt cx="719138" cy="3030538"/>
            </a:xfrm>
            <a:solidFill>
              <a:schemeClr val="accent1"/>
            </a:solidFill>
          </p:grpSpPr>
          <p:sp>
            <p:nvSpPr>
              <p:cNvPr id="38" name="Rectangle 34"/>
              <p:cNvSpPr>
                <a:spLocks noChangeArrowheads="1"/>
              </p:cNvSpPr>
              <p:nvPr/>
            </p:nvSpPr>
            <p:spPr bwMode="auto">
              <a:xfrm>
                <a:off x="5367338" y="1117600"/>
                <a:ext cx="719138" cy="2349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52" name="Group 51"/>
              <p:cNvGrpSpPr/>
              <p:nvPr/>
            </p:nvGrpSpPr>
            <p:grpSpPr>
              <a:xfrm>
                <a:off x="5367338" y="625475"/>
                <a:ext cx="719138" cy="3030538"/>
                <a:chOff x="5367338" y="625475"/>
                <a:chExt cx="719138" cy="3030538"/>
              </a:xfrm>
              <a:grpFill/>
            </p:grpSpPr>
            <p:sp>
              <p:nvSpPr>
                <p:cNvPr id="34" name="Rectangle 30"/>
                <p:cNvSpPr>
                  <a:spLocks noChangeArrowheads="1"/>
                </p:cNvSpPr>
                <p:nvPr/>
              </p:nvSpPr>
              <p:spPr bwMode="auto">
                <a:xfrm>
                  <a:off x="5367338" y="1492250"/>
                  <a:ext cx="719138" cy="130016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5" name="Rectangle 31"/>
                <p:cNvSpPr>
                  <a:spLocks noChangeArrowheads="1"/>
                </p:cNvSpPr>
                <p:nvPr/>
              </p:nvSpPr>
              <p:spPr bwMode="auto">
                <a:xfrm>
                  <a:off x="5367338" y="2930525"/>
                  <a:ext cx="719138" cy="2349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6" name="Freeform 32"/>
                <p:cNvSpPr>
                  <a:spLocks/>
                </p:cNvSpPr>
                <p:nvPr/>
              </p:nvSpPr>
              <p:spPr bwMode="auto">
                <a:xfrm>
                  <a:off x="5367338" y="3303588"/>
                  <a:ext cx="719138" cy="352425"/>
                </a:xfrm>
                <a:custGeom>
                  <a:avLst/>
                  <a:gdLst>
                    <a:gd name="T0" fmla="*/ 0 w 337"/>
                    <a:gd name="T1" fmla="*/ 125 h 165"/>
                    <a:gd name="T2" fmla="*/ 40 w 337"/>
                    <a:gd name="T3" fmla="*/ 165 h 165"/>
                    <a:gd name="T4" fmla="*/ 296 w 337"/>
                    <a:gd name="T5" fmla="*/ 165 h 165"/>
                    <a:gd name="T6" fmla="*/ 337 w 337"/>
                    <a:gd name="T7" fmla="*/ 125 h 165"/>
                    <a:gd name="T8" fmla="*/ 337 w 337"/>
                    <a:gd name="T9" fmla="*/ 0 h 165"/>
                    <a:gd name="T10" fmla="*/ 0 w 337"/>
                    <a:gd name="T11" fmla="*/ 0 h 165"/>
                    <a:gd name="T12" fmla="*/ 0 w 337"/>
                    <a:gd name="T13" fmla="*/ 125 h 1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5">
                      <a:moveTo>
                        <a:pt x="0" y="125"/>
                      </a:moveTo>
                      <a:cubicBezTo>
                        <a:pt x="0" y="147"/>
                        <a:pt x="18" y="165"/>
                        <a:pt x="40" y="165"/>
                      </a:cubicBezTo>
                      <a:cubicBezTo>
                        <a:pt x="296" y="165"/>
                        <a:pt x="296" y="165"/>
                        <a:pt x="296" y="165"/>
                      </a:cubicBezTo>
                      <a:cubicBezTo>
                        <a:pt x="319" y="165"/>
                        <a:pt x="337" y="147"/>
                        <a:pt x="337" y="125"/>
                      </a:cubicBezTo>
                      <a:cubicBezTo>
                        <a:pt x="337" y="0"/>
                        <a:pt x="337" y="0"/>
                        <a:pt x="337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lnTo>
                        <a:pt x="0" y="12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7" name="Freeform 33"/>
                <p:cNvSpPr>
                  <a:spLocks/>
                </p:cNvSpPr>
                <p:nvPr/>
              </p:nvSpPr>
              <p:spPr bwMode="auto">
                <a:xfrm>
                  <a:off x="5367338" y="625475"/>
                  <a:ext cx="719138" cy="354013"/>
                </a:xfrm>
                <a:custGeom>
                  <a:avLst/>
                  <a:gdLst>
                    <a:gd name="T0" fmla="*/ 337 w 337"/>
                    <a:gd name="T1" fmla="*/ 41 h 166"/>
                    <a:gd name="T2" fmla="*/ 296 w 337"/>
                    <a:gd name="T3" fmla="*/ 0 h 166"/>
                    <a:gd name="T4" fmla="*/ 40 w 337"/>
                    <a:gd name="T5" fmla="*/ 0 h 166"/>
                    <a:gd name="T6" fmla="*/ 0 w 337"/>
                    <a:gd name="T7" fmla="*/ 41 h 166"/>
                    <a:gd name="T8" fmla="*/ 0 w 337"/>
                    <a:gd name="T9" fmla="*/ 166 h 166"/>
                    <a:gd name="T10" fmla="*/ 337 w 337"/>
                    <a:gd name="T11" fmla="*/ 166 h 166"/>
                    <a:gd name="T12" fmla="*/ 337 w 337"/>
                    <a:gd name="T13" fmla="*/ 41 h 1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6">
                      <a:moveTo>
                        <a:pt x="337" y="41"/>
                      </a:moveTo>
                      <a:cubicBezTo>
                        <a:pt x="337" y="18"/>
                        <a:pt x="319" y="0"/>
                        <a:pt x="296" y="0"/>
                      </a:cubicBezTo>
                      <a:cubicBezTo>
                        <a:pt x="40" y="0"/>
                        <a:pt x="40" y="0"/>
                        <a:pt x="40" y="0"/>
                      </a:cubicBezTo>
                      <a:cubicBezTo>
                        <a:pt x="18" y="0"/>
                        <a:pt x="0" y="18"/>
                        <a:pt x="0" y="41"/>
                      </a:cubicBezTo>
                      <a:cubicBezTo>
                        <a:pt x="0" y="166"/>
                        <a:pt x="0" y="166"/>
                        <a:pt x="0" y="166"/>
                      </a:cubicBezTo>
                      <a:cubicBezTo>
                        <a:pt x="337" y="166"/>
                        <a:pt x="337" y="166"/>
                        <a:pt x="337" y="166"/>
                      </a:cubicBezTo>
                      <a:lnTo>
                        <a:pt x="337" y="41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9" name="Rectangle 35"/>
                <p:cNvSpPr>
                  <a:spLocks noChangeArrowheads="1"/>
                </p:cNvSpPr>
                <p:nvPr/>
              </p:nvSpPr>
              <p:spPr bwMode="auto">
                <a:xfrm>
                  <a:off x="5367338" y="979488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0" name="Rectangle 36"/>
                <p:cNvSpPr>
                  <a:spLocks noChangeArrowheads="1"/>
                </p:cNvSpPr>
                <p:nvPr/>
              </p:nvSpPr>
              <p:spPr bwMode="auto">
                <a:xfrm>
                  <a:off x="5367338" y="1352550"/>
                  <a:ext cx="719138" cy="13970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1" name="Rectangle 37"/>
                <p:cNvSpPr>
                  <a:spLocks noChangeArrowheads="1"/>
                </p:cNvSpPr>
                <p:nvPr/>
              </p:nvSpPr>
              <p:spPr bwMode="auto">
                <a:xfrm>
                  <a:off x="5367338" y="3165475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" name="Rectangle 38"/>
                <p:cNvSpPr>
                  <a:spLocks noChangeArrowheads="1"/>
                </p:cNvSpPr>
                <p:nvPr/>
              </p:nvSpPr>
              <p:spPr bwMode="auto">
                <a:xfrm>
                  <a:off x="5367338" y="2792413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58" name="Group 57"/>
            <p:cNvGrpSpPr/>
            <p:nvPr/>
          </p:nvGrpSpPr>
          <p:grpSpPr>
            <a:xfrm>
              <a:off x="5950087" y="1457903"/>
              <a:ext cx="596813" cy="1928771"/>
              <a:chOff x="5368925" y="991395"/>
              <a:chExt cx="719138" cy="2324100"/>
            </a:xfrm>
            <a:solidFill>
              <a:schemeClr val="bg1">
                <a:alpha val="20000"/>
              </a:schemeClr>
            </a:solidFill>
          </p:grpSpPr>
          <p:sp>
            <p:nvSpPr>
              <p:cNvPr id="54" name="Rectangle 35"/>
              <p:cNvSpPr>
                <a:spLocks noChangeArrowheads="1"/>
              </p:cNvSpPr>
              <p:nvPr/>
            </p:nvSpPr>
            <p:spPr bwMode="auto">
              <a:xfrm>
                <a:off x="5368925" y="991395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Rectangle 36"/>
              <p:cNvSpPr>
                <a:spLocks noChangeArrowheads="1"/>
              </p:cNvSpPr>
              <p:nvPr/>
            </p:nvSpPr>
            <p:spPr bwMode="auto">
              <a:xfrm>
                <a:off x="5368925" y="1364457"/>
                <a:ext cx="719138" cy="13970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Rectangle 37"/>
              <p:cNvSpPr>
                <a:spLocks noChangeArrowheads="1"/>
              </p:cNvSpPr>
              <p:nvPr/>
            </p:nvSpPr>
            <p:spPr bwMode="auto">
              <a:xfrm>
                <a:off x="5368925" y="3177382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Rectangle 38"/>
              <p:cNvSpPr>
                <a:spLocks noChangeArrowheads="1"/>
              </p:cNvSpPr>
              <p:nvPr/>
            </p:nvSpPr>
            <p:spPr bwMode="auto">
              <a:xfrm>
                <a:off x="5368925" y="2804320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9" name="Group 58"/>
            <p:cNvGrpSpPr/>
            <p:nvPr/>
          </p:nvGrpSpPr>
          <p:grpSpPr>
            <a:xfrm>
              <a:off x="6594806" y="1157520"/>
              <a:ext cx="596813" cy="2515044"/>
              <a:chOff x="5367338" y="625475"/>
              <a:chExt cx="719138" cy="3030538"/>
            </a:xfrm>
            <a:solidFill>
              <a:schemeClr val="accent2"/>
            </a:solidFill>
          </p:grpSpPr>
          <p:sp>
            <p:nvSpPr>
              <p:cNvPr id="60" name="Rectangle 34"/>
              <p:cNvSpPr>
                <a:spLocks noChangeArrowheads="1"/>
              </p:cNvSpPr>
              <p:nvPr/>
            </p:nvSpPr>
            <p:spPr bwMode="auto">
              <a:xfrm>
                <a:off x="5367338" y="1117600"/>
                <a:ext cx="719138" cy="2349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61" name="Group 60"/>
              <p:cNvGrpSpPr/>
              <p:nvPr/>
            </p:nvGrpSpPr>
            <p:grpSpPr>
              <a:xfrm>
                <a:off x="5367338" y="625475"/>
                <a:ext cx="719138" cy="3030538"/>
                <a:chOff x="5367338" y="625475"/>
                <a:chExt cx="719138" cy="3030538"/>
              </a:xfrm>
              <a:grpFill/>
            </p:grpSpPr>
            <p:sp>
              <p:nvSpPr>
                <p:cNvPr id="62" name="Rectangle 30"/>
                <p:cNvSpPr>
                  <a:spLocks noChangeArrowheads="1"/>
                </p:cNvSpPr>
                <p:nvPr/>
              </p:nvSpPr>
              <p:spPr bwMode="auto">
                <a:xfrm>
                  <a:off x="5367338" y="1492250"/>
                  <a:ext cx="719138" cy="130016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3" name="Rectangle 31"/>
                <p:cNvSpPr>
                  <a:spLocks noChangeArrowheads="1"/>
                </p:cNvSpPr>
                <p:nvPr/>
              </p:nvSpPr>
              <p:spPr bwMode="auto">
                <a:xfrm>
                  <a:off x="5367338" y="2930525"/>
                  <a:ext cx="719138" cy="2349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" name="Freeform 32"/>
                <p:cNvSpPr>
                  <a:spLocks/>
                </p:cNvSpPr>
                <p:nvPr/>
              </p:nvSpPr>
              <p:spPr bwMode="auto">
                <a:xfrm>
                  <a:off x="5367338" y="3303588"/>
                  <a:ext cx="719138" cy="352425"/>
                </a:xfrm>
                <a:custGeom>
                  <a:avLst/>
                  <a:gdLst>
                    <a:gd name="T0" fmla="*/ 0 w 337"/>
                    <a:gd name="T1" fmla="*/ 125 h 165"/>
                    <a:gd name="T2" fmla="*/ 40 w 337"/>
                    <a:gd name="T3" fmla="*/ 165 h 165"/>
                    <a:gd name="T4" fmla="*/ 296 w 337"/>
                    <a:gd name="T5" fmla="*/ 165 h 165"/>
                    <a:gd name="T6" fmla="*/ 337 w 337"/>
                    <a:gd name="T7" fmla="*/ 125 h 165"/>
                    <a:gd name="T8" fmla="*/ 337 w 337"/>
                    <a:gd name="T9" fmla="*/ 0 h 165"/>
                    <a:gd name="T10" fmla="*/ 0 w 337"/>
                    <a:gd name="T11" fmla="*/ 0 h 165"/>
                    <a:gd name="T12" fmla="*/ 0 w 337"/>
                    <a:gd name="T13" fmla="*/ 125 h 1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5">
                      <a:moveTo>
                        <a:pt x="0" y="125"/>
                      </a:moveTo>
                      <a:cubicBezTo>
                        <a:pt x="0" y="147"/>
                        <a:pt x="18" y="165"/>
                        <a:pt x="40" y="165"/>
                      </a:cubicBezTo>
                      <a:cubicBezTo>
                        <a:pt x="296" y="165"/>
                        <a:pt x="296" y="165"/>
                        <a:pt x="296" y="165"/>
                      </a:cubicBezTo>
                      <a:cubicBezTo>
                        <a:pt x="319" y="165"/>
                        <a:pt x="337" y="147"/>
                        <a:pt x="337" y="125"/>
                      </a:cubicBezTo>
                      <a:cubicBezTo>
                        <a:pt x="337" y="0"/>
                        <a:pt x="337" y="0"/>
                        <a:pt x="337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lnTo>
                        <a:pt x="0" y="12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5" name="Freeform 33"/>
                <p:cNvSpPr>
                  <a:spLocks/>
                </p:cNvSpPr>
                <p:nvPr/>
              </p:nvSpPr>
              <p:spPr bwMode="auto">
                <a:xfrm>
                  <a:off x="5367338" y="625475"/>
                  <a:ext cx="719138" cy="354013"/>
                </a:xfrm>
                <a:custGeom>
                  <a:avLst/>
                  <a:gdLst>
                    <a:gd name="T0" fmla="*/ 337 w 337"/>
                    <a:gd name="T1" fmla="*/ 41 h 166"/>
                    <a:gd name="T2" fmla="*/ 296 w 337"/>
                    <a:gd name="T3" fmla="*/ 0 h 166"/>
                    <a:gd name="T4" fmla="*/ 40 w 337"/>
                    <a:gd name="T5" fmla="*/ 0 h 166"/>
                    <a:gd name="T6" fmla="*/ 0 w 337"/>
                    <a:gd name="T7" fmla="*/ 41 h 166"/>
                    <a:gd name="T8" fmla="*/ 0 w 337"/>
                    <a:gd name="T9" fmla="*/ 166 h 166"/>
                    <a:gd name="T10" fmla="*/ 337 w 337"/>
                    <a:gd name="T11" fmla="*/ 166 h 166"/>
                    <a:gd name="T12" fmla="*/ 337 w 337"/>
                    <a:gd name="T13" fmla="*/ 41 h 1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6">
                      <a:moveTo>
                        <a:pt x="337" y="41"/>
                      </a:moveTo>
                      <a:cubicBezTo>
                        <a:pt x="337" y="18"/>
                        <a:pt x="319" y="0"/>
                        <a:pt x="296" y="0"/>
                      </a:cubicBezTo>
                      <a:cubicBezTo>
                        <a:pt x="40" y="0"/>
                        <a:pt x="40" y="0"/>
                        <a:pt x="40" y="0"/>
                      </a:cubicBezTo>
                      <a:cubicBezTo>
                        <a:pt x="18" y="0"/>
                        <a:pt x="0" y="18"/>
                        <a:pt x="0" y="41"/>
                      </a:cubicBezTo>
                      <a:cubicBezTo>
                        <a:pt x="0" y="166"/>
                        <a:pt x="0" y="166"/>
                        <a:pt x="0" y="166"/>
                      </a:cubicBezTo>
                      <a:cubicBezTo>
                        <a:pt x="337" y="166"/>
                        <a:pt x="337" y="166"/>
                        <a:pt x="337" y="166"/>
                      </a:cubicBezTo>
                      <a:lnTo>
                        <a:pt x="337" y="41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6" name="Rectangle 35"/>
                <p:cNvSpPr>
                  <a:spLocks noChangeArrowheads="1"/>
                </p:cNvSpPr>
                <p:nvPr/>
              </p:nvSpPr>
              <p:spPr bwMode="auto">
                <a:xfrm>
                  <a:off x="5367338" y="979488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7" name="Rectangle 36"/>
                <p:cNvSpPr>
                  <a:spLocks noChangeArrowheads="1"/>
                </p:cNvSpPr>
                <p:nvPr/>
              </p:nvSpPr>
              <p:spPr bwMode="auto">
                <a:xfrm>
                  <a:off x="5367338" y="1352550"/>
                  <a:ext cx="719138" cy="13970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8" name="Rectangle 37"/>
                <p:cNvSpPr>
                  <a:spLocks noChangeArrowheads="1"/>
                </p:cNvSpPr>
                <p:nvPr/>
              </p:nvSpPr>
              <p:spPr bwMode="auto">
                <a:xfrm>
                  <a:off x="5367338" y="3165475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9" name="Rectangle 38"/>
                <p:cNvSpPr>
                  <a:spLocks noChangeArrowheads="1"/>
                </p:cNvSpPr>
                <p:nvPr/>
              </p:nvSpPr>
              <p:spPr bwMode="auto">
                <a:xfrm>
                  <a:off x="5367338" y="2792413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70" name="Group 69"/>
            <p:cNvGrpSpPr/>
            <p:nvPr/>
          </p:nvGrpSpPr>
          <p:grpSpPr>
            <a:xfrm>
              <a:off x="6594806" y="1457903"/>
              <a:ext cx="596813" cy="1928771"/>
              <a:chOff x="5368925" y="991395"/>
              <a:chExt cx="719138" cy="2324100"/>
            </a:xfrm>
            <a:solidFill>
              <a:schemeClr val="bg1">
                <a:alpha val="20000"/>
              </a:schemeClr>
            </a:solidFill>
          </p:grpSpPr>
          <p:sp>
            <p:nvSpPr>
              <p:cNvPr id="71" name="Rectangle 35"/>
              <p:cNvSpPr>
                <a:spLocks noChangeArrowheads="1"/>
              </p:cNvSpPr>
              <p:nvPr/>
            </p:nvSpPr>
            <p:spPr bwMode="auto">
              <a:xfrm>
                <a:off x="5368925" y="991395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Rectangle 36"/>
              <p:cNvSpPr>
                <a:spLocks noChangeArrowheads="1"/>
              </p:cNvSpPr>
              <p:nvPr/>
            </p:nvSpPr>
            <p:spPr bwMode="auto">
              <a:xfrm>
                <a:off x="5368925" y="1364457"/>
                <a:ext cx="719138" cy="13970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Rectangle 37"/>
              <p:cNvSpPr>
                <a:spLocks noChangeArrowheads="1"/>
              </p:cNvSpPr>
              <p:nvPr/>
            </p:nvSpPr>
            <p:spPr bwMode="auto">
              <a:xfrm>
                <a:off x="5368925" y="3177382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Rectangle 38"/>
              <p:cNvSpPr>
                <a:spLocks noChangeArrowheads="1"/>
              </p:cNvSpPr>
              <p:nvPr/>
            </p:nvSpPr>
            <p:spPr bwMode="auto">
              <a:xfrm>
                <a:off x="5368925" y="2804320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75" name="Group 74"/>
            <p:cNvGrpSpPr/>
            <p:nvPr/>
          </p:nvGrpSpPr>
          <p:grpSpPr>
            <a:xfrm rot="20797649">
              <a:off x="7458729" y="1136968"/>
              <a:ext cx="596813" cy="2515044"/>
              <a:chOff x="5367338" y="625475"/>
              <a:chExt cx="719138" cy="3030538"/>
            </a:xfrm>
            <a:solidFill>
              <a:schemeClr val="accent3"/>
            </a:solidFill>
          </p:grpSpPr>
          <p:sp>
            <p:nvSpPr>
              <p:cNvPr id="76" name="Rectangle 34"/>
              <p:cNvSpPr>
                <a:spLocks noChangeArrowheads="1"/>
              </p:cNvSpPr>
              <p:nvPr/>
            </p:nvSpPr>
            <p:spPr bwMode="auto">
              <a:xfrm>
                <a:off x="5367338" y="1117600"/>
                <a:ext cx="719138" cy="23495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77" name="Group 76"/>
              <p:cNvGrpSpPr/>
              <p:nvPr/>
            </p:nvGrpSpPr>
            <p:grpSpPr>
              <a:xfrm>
                <a:off x="5367338" y="625475"/>
                <a:ext cx="719138" cy="3030538"/>
                <a:chOff x="5367338" y="625475"/>
                <a:chExt cx="719138" cy="3030538"/>
              </a:xfrm>
              <a:grpFill/>
            </p:grpSpPr>
            <p:sp>
              <p:nvSpPr>
                <p:cNvPr id="78" name="Rectangle 30"/>
                <p:cNvSpPr>
                  <a:spLocks noChangeArrowheads="1"/>
                </p:cNvSpPr>
                <p:nvPr/>
              </p:nvSpPr>
              <p:spPr bwMode="auto">
                <a:xfrm>
                  <a:off x="5367338" y="1492250"/>
                  <a:ext cx="719138" cy="130016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9" name="Rectangle 31"/>
                <p:cNvSpPr>
                  <a:spLocks noChangeArrowheads="1"/>
                </p:cNvSpPr>
                <p:nvPr/>
              </p:nvSpPr>
              <p:spPr bwMode="auto">
                <a:xfrm>
                  <a:off x="5367338" y="2930525"/>
                  <a:ext cx="719138" cy="23495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0" name="Freeform 32"/>
                <p:cNvSpPr>
                  <a:spLocks/>
                </p:cNvSpPr>
                <p:nvPr/>
              </p:nvSpPr>
              <p:spPr bwMode="auto">
                <a:xfrm>
                  <a:off x="5367338" y="3303588"/>
                  <a:ext cx="719138" cy="352425"/>
                </a:xfrm>
                <a:custGeom>
                  <a:avLst/>
                  <a:gdLst>
                    <a:gd name="T0" fmla="*/ 0 w 337"/>
                    <a:gd name="T1" fmla="*/ 125 h 165"/>
                    <a:gd name="T2" fmla="*/ 40 w 337"/>
                    <a:gd name="T3" fmla="*/ 165 h 165"/>
                    <a:gd name="T4" fmla="*/ 296 w 337"/>
                    <a:gd name="T5" fmla="*/ 165 h 165"/>
                    <a:gd name="T6" fmla="*/ 337 w 337"/>
                    <a:gd name="T7" fmla="*/ 125 h 165"/>
                    <a:gd name="T8" fmla="*/ 337 w 337"/>
                    <a:gd name="T9" fmla="*/ 0 h 165"/>
                    <a:gd name="T10" fmla="*/ 0 w 337"/>
                    <a:gd name="T11" fmla="*/ 0 h 165"/>
                    <a:gd name="T12" fmla="*/ 0 w 337"/>
                    <a:gd name="T13" fmla="*/ 125 h 1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5">
                      <a:moveTo>
                        <a:pt x="0" y="125"/>
                      </a:moveTo>
                      <a:cubicBezTo>
                        <a:pt x="0" y="147"/>
                        <a:pt x="18" y="165"/>
                        <a:pt x="40" y="165"/>
                      </a:cubicBezTo>
                      <a:cubicBezTo>
                        <a:pt x="296" y="165"/>
                        <a:pt x="296" y="165"/>
                        <a:pt x="296" y="165"/>
                      </a:cubicBezTo>
                      <a:cubicBezTo>
                        <a:pt x="319" y="165"/>
                        <a:pt x="337" y="147"/>
                        <a:pt x="337" y="125"/>
                      </a:cubicBezTo>
                      <a:cubicBezTo>
                        <a:pt x="337" y="0"/>
                        <a:pt x="337" y="0"/>
                        <a:pt x="337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lnTo>
                        <a:pt x="0" y="12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" name="Freeform 33"/>
                <p:cNvSpPr>
                  <a:spLocks/>
                </p:cNvSpPr>
                <p:nvPr/>
              </p:nvSpPr>
              <p:spPr bwMode="auto">
                <a:xfrm>
                  <a:off x="5367338" y="625475"/>
                  <a:ext cx="719138" cy="354013"/>
                </a:xfrm>
                <a:custGeom>
                  <a:avLst/>
                  <a:gdLst>
                    <a:gd name="T0" fmla="*/ 337 w 337"/>
                    <a:gd name="T1" fmla="*/ 41 h 166"/>
                    <a:gd name="T2" fmla="*/ 296 w 337"/>
                    <a:gd name="T3" fmla="*/ 0 h 166"/>
                    <a:gd name="T4" fmla="*/ 40 w 337"/>
                    <a:gd name="T5" fmla="*/ 0 h 166"/>
                    <a:gd name="T6" fmla="*/ 0 w 337"/>
                    <a:gd name="T7" fmla="*/ 41 h 166"/>
                    <a:gd name="T8" fmla="*/ 0 w 337"/>
                    <a:gd name="T9" fmla="*/ 166 h 166"/>
                    <a:gd name="T10" fmla="*/ 337 w 337"/>
                    <a:gd name="T11" fmla="*/ 166 h 166"/>
                    <a:gd name="T12" fmla="*/ 337 w 337"/>
                    <a:gd name="T13" fmla="*/ 41 h 1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37" h="166">
                      <a:moveTo>
                        <a:pt x="337" y="41"/>
                      </a:moveTo>
                      <a:cubicBezTo>
                        <a:pt x="337" y="18"/>
                        <a:pt x="319" y="0"/>
                        <a:pt x="296" y="0"/>
                      </a:cubicBezTo>
                      <a:cubicBezTo>
                        <a:pt x="40" y="0"/>
                        <a:pt x="40" y="0"/>
                        <a:pt x="40" y="0"/>
                      </a:cubicBezTo>
                      <a:cubicBezTo>
                        <a:pt x="18" y="0"/>
                        <a:pt x="0" y="18"/>
                        <a:pt x="0" y="41"/>
                      </a:cubicBezTo>
                      <a:cubicBezTo>
                        <a:pt x="0" y="166"/>
                        <a:pt x="0" y="166"/>
                        <a:pt x="0" y="166"/>
                      </a:cubicBezTo>
                      <a:cubicBezTo>
                        <a:pt x="337" y="166"/>
                        <a:pt x="337" y="166"/>
                        <a:pt x="337" y="166"/>
                      </a:cubicBezTo>
                      <a:lnTo>
                        <a:pt x="337" y="41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" name="Rectangle 35"/>
                <p:cNvSpPr>
                  <a:spLocks noChangeArrowheads="1"/>
                </p:cNvSpPr>
                <p:nvPr/>
              </p:nvSpPr>
              <p:spPr bwMode="auto">
                <a:xfrm>
                  <a:off x="5367338" y="979488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3" name="Rectangle 36"/>
                <p:cNvSpPr>
                  <a:spLocks noChangeArrowheads="1"/>
                </p:cNvSpPr>
                <p:nvPr/>
              </p:nvSpPr>
              <p:spPr bwMode="auto">
                <a:xfrm>
                  <a:off x="5367338" y="1352550"/>
                  <a:ext cx="719138" cy="139700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4" name="Rectangle 37"/>
                <p:cNvSpPr>
                  <a:spLocks noChangeArrowheads="1"/>
                </p:cNvSpPr>
                <p:nvPr/>
              </p:nvSpPr>
              <p:spPr bwMode="auto">
                <a:xfrm>
                  <a:off x="5367338" y="3165475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5" name="Rectangle 38"/>
                <p:cNvSpPr>
                  <a:spLocks noChangeArrowheads="1"/>
                </p:cNvSpPr>
                <p:nvPr/>
              </p:nvSpPr>
              <p:spPr bwMode="auto">
                <a:xfrm>
                  <a:off x="5367338" y="2792413"/>
                  <a:ext cx="719138" cy="138113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86" name="Group 85"/>
            <p:cNvGrpSpPr/>
            <p:nvPr/>
          </p:nvGrpSpPr>
          <p:grpSpPr>
            <a:xfrm rot="20797649">
              <a:off x="7460405" y="1437154"/>
              <a:ext cx="596813" cy="1928771"/>
              <a:chOff x="5368925" y="991395"/>
              <a:chExt cx="719138" cy="2324100"/>
            </a:xfrm>
            <a:solidFill>
              <a:schemeClr val="bg1">
                <a:alpha val="20000"/>
              </a:schemeClr>
            </a:solidFill>
          </p:grpSpPr>
          <p:sp>
            <p:nvSpPr>
              <p:cNvPr id="87" name="Rectangle 35"/>
              <p:cNvSpPr>
                <a:spLocks noChangeArrowheads="1"/>
              </p:cNvSpPr>
              <p:nvPr/>
            </p:nvSpPr>
            <p:spPr bwMode="auto">
              <a:xfrm>
                <a:off x="5368925" y="991395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Rectangle 36"/>
              <p:cNvSpPr>
                <a:spLocks noChangeArrowheads="1"/>
              </p:cNvSpPr>
              <p:nvPr/>
            </p:nvSpPr>
            <p:spPr bwMode="auto">
              <a:xfrm>
                <a:off x="5368925" y="1364457"/>
                <a:ext cx="719138" cy="139700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Rectangle 37"/>
              <p:cNvSpPr>
                <a:spLocks noChangeArrowheads="1"/>
              </p:cNvSpPr>
              <p:nvPr/>
            </p:nvSpPr>
            <p:spPr bwMode="auto">
              <a:xfrm>
                <a:off x="5368925" y="3177382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Rectangle 38"/>
              <p:cNvSpPr>
                <a:spLocks noChangeArrowheads="1"/>
              </p:cNvSpPr>
              <p:nvPr/>
            </p:nvSpPr>
            <p:spPr bwMode="auto">
              <a:xfrm>
                <a:off x="5368925" y="2804320"/>
                <a:ext cx="719138" cy="1381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95" name="Group 94"/>
            <p:cNvGrpSpPr/>
            <p:nvPr/>
          </p:nvGrpSpPr>
          <p:grpSpPr>
            <a:xfrm>
              <a:off x="5723482" y="3770057"/>
              <a:ext cx="3003824" cy="378863"/>
              <a:chOff x="5094288" y="3773488"/>
              <a:chExt cx="3619500" cy="456517"/>
            </a:xfrm>
            <a:solidFill>
              <a:schemeClr val="bg1">
                <a:lumMod val="85000"/>
              </a:schemeClr>
            </a:solidFill>
          </p:grpSpPr>
          <p:sp>
            <p:nvSpPr>
              <p:cNvPr id="18" name="Rectangle 14"/>
              <p:cNvSpPr>
                <a:spLocks noChangeArrowheads="1"/>
              </p:cNvSpPr>
              <p:nvPr/>
            </p:nvSpPr>
            <p:spPr bwMode="auto">
              <a:xfrm>
                <a:off x="5094288" y="3773488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2" name="Rectangle 14"/>
              <p:cNvSpPr>
                <a:spLocks noChangeArrowheads="1"/>
              </p:cNvSpPr>
              <p:nvPr/>
            </p:nvSpPr>
            <p:spPr bwMode="auto">
              <a:xfrm>
                <a:off x="5094288" y="3910421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Rectangle 14"/>
              <p:cNvSpPr>
                <a:spLocks noChangeArrowheads="1"/>
              </p:cNvSpPr>
              <p:nvPr/>
            </p:nvSpPr>
            <p:spPr bwMode="auto">
              <a:xfrm>
                <a:off x="5094288" y="4047354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Rectangle 14"/>
              <p:cNvSpPr>
                <a:spLocks noChangeArrowheads="1"/>
              </p:cNvSpPr>
              <p:nvPr/>
            </p:nvSpPr>
            <p:spPr bwMode="auto">
              <a:xfrm>
                <a:off x="5094288" y="4184286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23" name="Freeform 19"/>
            <p:cNvSpPr>
              <a:spLocks/>
            </p:cNvSpPr>
            <p:nvPr/>
          </p:nvSpPr>
          <p:spPr bwMode="auto">
            <a:xfrm>
              <a:off x="5581196" y="3729215"/>
              <a:ext cx="205525" cy="457161"/>
            </a:xfrm>
            <a:custGeom>
              <a:avLst/>
              <a:gdLst>
                <a:gd name="T0" fmla="*/ 8 w 116"/>
                <a:gd name="T1" fmla="*/ 178 h 258"/>
                <a:gd name="T2" fmla="*/ 12 w 116"/>
                <a:gd name="T3" fmla="*/ 110 h 258"/>
                <a:gd name="T4" fmla="*/ 1 w 116"/>
                <a:gd name="T5" fmla="*/ 95 h 258"/>
                <a:gd name="T6" fmla="*/ 0 w 116"/>
                <a:gd name="T7" fmla="*/ 88 h 258"/>
                <a:gd name="T8" fmla="*/ 6 w 116"/>
                <a:gd name="T9" fmla="*/ 66 h 258"/>
                <a:gd name="T10" fmla="*/ 19 w 116"/>
                <a:gd name="T11" fmla="*/ 54 h 258"/>
                <a:gd name="T12" fmla="*/ 29 w 116"/>
                <a:gd name="T13" fmla="*/ 32 h 258"/>
                <a:gd name="T14" fmla="*/ 37 w 116"/>
                <a:gd name="T15" fmla="*/ 19 h 258"/>
                <a:gd name="T16" fmla="*/ 41 w 116"/>
                <a:gd name="T17" fmla="*/ 15 h 258"/>
                <a:gd name="T18" fmla="*/ 65 w 116"/>
                <a:gd name="T19" fmla="*/ 7 h 258"/>
                <a:gd name="T20" fmla="*/ 81 w 116"/>
                <a:gd name="T21" fmla="*/ 0 h 258"/>
                <a:gd name="T22" fmla="*/ 84 w 116"/>
                <a:gd name="T23" fmla="*/ 5 h 258"/>
                <a:gd name="T24" fmla="*/ 84 w 116"/>
                <a:gd name="T25" fmla="*/ 10 h 258"/>
                <a:gd name="T26" fmla="*/ 100 w 116"/>
                <a:gd name="T27" fmla="*/ 73 h 258"/>
                <a:gd name="T28" fmla="*/ 116 w 116"/>
                <a:gd name="T29" fmla="*/ 129 h 258"/>
                <a:gd name="T30" fmla="*/ 102 w 116"/>
                <a:gd name="T31" fmla="*/ 182 h 258"/>
                <a:gd name="T32" fmla="*/ 83 w 116"/>
                <a:gd name="T33" fmla="*/ 249 h 258"/>
                <a:gd name="T34" fmla="*/ 83 w 116"/>
                <a:gd name="T35" fmla="*/ 249 h 258"/>
                <a:gd name="T36" fmla="*/ 68 w 116"/>
                <a:gd name="T37" fmla="*/ 256 h 258"/>
                <a:gd name="T38" fmla="*/ 63 w 116"/>
                <a:gd name="T39" fmla="*/ 255 h 258"/>
                <a:gd name="T40" fmla="*/ 41 w 116"/>
                <a:gd name="T41" fmla="*/ 237 h 258"/>
                <a:gd name="T42" fmla="*/ 41 w 116"/>
                <a:gd name="T43" fmla="*/ 228 h 258"/>
                <a:gd name="T44" fmla="*/ 34 w 116"/>
                <a:gd name="T45" fmla="*/ 207 h 258"/>
                <a:gd name="T46" fmla="*/ 27 w 116"/>
                <a:gd name="T47" fmla="*/ 198 h 258"/>
                <a:gd name="T48" fmla="*/ 26 w 116"/>
                <a:gd name="T49" fmla="*/ 196 h 258"/>
                <a:gd name="T50" fmla="*/ 26 w 116"/>
                <a:gd name="T51" fmla="*/ 195 h 258"/>
                <a:gd name="T52" fmla="*/ 8 w 116"/>
                <a:gd name="T53" fmla="*/ 178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6" h="258">
                  <a:moveTo>
                    <a:pt x="8" y="178"/>
                  </a:moveTo>
                  <a:cubicBezTo>
                    <a:pt x="15" y="156"/>
                    <a:pt x="12" y="132"/>
                    <a:pt x="12" y="110"/>
                  </a:cubicBezTo>
                  <a:cubicBezTo>
                    <a:pt x="12" y="103"/>
                    <a:pt x="7" y="98"/>
                    <a:pt x="1" y="95"/>
                  </a:cubicBezTo>
                  <a:cubicBezTo>
                    <a:pt x="2" y="93"/>
                    <a:pt x="1" y="90"/>
                    <a:pt x="0" y="88"/>
                  </a:cubicBezTo>
                  <a:cubicBezTo>
                    <a:pt x="2" y="81"/>
                    <a:pt x="4" y="73"/>
                    <a:pt x="6" y="66"/>
                  </a:cubicBezTo>
                  <a:cubicBezTo>
                    <a:pt x="12" y="63"/>
                    <a:pt x="18" y="59"/>
                    <a:pt x="19" y="54"/>
                  </a:cubicBezTo>
                  <a:cubicBezTo>
                    <a:pt x="21" y="46"/>
                    <a:pt x="26" y="40"/>
                    <a:pt x="29" y="32"/>
                  </a:cubicBezTo>
                  <a:cubicBezTo>
                    <a:pt x="31" y="28"/>
                    <a:pt x="34" y="22"/>
                    <a:pt x="37" y="19"/>
                  </a:cubicBezTo>
                  <a:cubicBezTo>
                    <a:pt x="39" y="18"/>
                    <a:pt x="40" y="17"/>
                    <a:pt x="41" y="15"/>
                  </a:cubicBezTo>
                  <a:cubicBezTo>
                    <a:pt x="48" y="11"/>
                    <a:pt x="56" y="8"/>
                    <a:pt x="65" y="7"/>
                  </a:cubicBezTo>
                  <a:cubicBezTo>
                    <a:pt x="73" y="6"/>
                    <a:pt x="78" y="3"/>
                    <a:pt x="81" y="0"/>
                  </a:cubicBezTo>
                  <a:cubicBezTo>
                    <a:pt x="82" y="1"/>
                    <a:pt x="84" y="3"/>
                    <a:pt x="84" y="5"/>
                  </a:cubicBezTo>
                  <a:cubicBezTo>
                    <a:pt x="84" y="10"/>
                    <a:pt x="84" y="10"/>
                    <a:pt x="84" y="10"/>
                  </a:cubicBezTo>
                  <a:cubicBezTo>
                    <a:pt x="87" y="32"/>
                    <a:pt x="92" y="52"/>
                    <a:pt x="100" y="73"/>
                  </a:cubicBezTo>
                  <a:cubicBezTo>
                    <a:pt x="115" y="109"/>
                    <a:pt x="116" y="105"/>
                    <a:pt x="116" y="129"/>
                  </a:cubicBezTo>
                  <a:cubicBezTo>
                    <a:pt x="116" y="150"/>
                    <a:pt x="112" y="159"/>
                    <a:pt x="102" y="182"/>
                  </a:cubicBezTo>
                  <a:cubicBezTo>
                    <a:pt x="92" y="204"/>
                    <a:pt x="86" y="226"/>
                    <a:pt x="83" y="249"/>
                  </a:cubicBezTo>
                  <a:cubicBezTo>
                    <a:pt x="83" y="249"/>
                    <a:pt x="83" y="249"/>
                    <a:pt x="83" y="249"/>
                  </a:cubicBezTo>
                  <a:cubicBezTo>
                    <a:pt x="83" y="254"/>
                    <a:pt x="75" y="258"/>
                    <a:pt x="68" y="256"/>
                  </a:cubicBezTo>
                  <a:cubicBezTo>
                    <a:pt x="66" y="256"/>
                    <a:pt x="65" y="255"/>
                    <a:pt x="63" y="255"/>
                  </a:cubicBezTo>
                  <a:cubicBezTo>
                    <a:pt x="55" y="249"/>
                    <a:pt x="49" y="243"/>
                    <a:pt x="41" y="237"/>
                  </a:cubicBezTo>
                  <a:cubicBezTo>
                    <a:pt x="42" y="234"/>
                    <a:pt x="42" y="231"/>
                    <a:pt x="41" y="228"/>
                  </a:cubicBezTo>
                  <a:cubicBezTo>
                    <a:pt x="39" y="221"/>
                    <a:pt x="37" y="214"/>
                    <a:pt x="34" y="207"/>
                  </a:cubicBezTo>
                  <a:cubicBezTo>
                    <a:pt x="32" y="204"/>
                    <a:pt x="29" y="201"/>
                    <a:pt x="27" y="198"/>
                  </a:cubicBezTo>
                  <a:cubicBezTo>
                    <a:pt x="26" y="197"/>
                    <a:pt x="26" y="197"/>
                    <a:pt x="26" y="196"/>
                  </a:cubicBezTo>
                  <a:cubicBezTo>
                    <a:pt x="25" y="195"/>
                    <a:pt x="25" y="195"/>
                    <a:pt x="26" y="195"/>
                  </a:cubicBezTo>
                  <a:cubicBezTo>
                    <a:pt x="25" y="186"/>
                    <a:pt x="17" y="181"/>
                    <a:pt x="8" y="178"/>
                  </a:cubicBez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0"/>
            <p:cNvSpPr>
              <a:spLocks/>
            </p:cNvSpPr>
            <p:nvPr/>
          </p:nvSpPr>
          <p:spPr bwMode="auto">
            <a:xfrm>
              <a:off x="5581196" y="3672564"/>
              <a:ext cx="3164555" cy="567828"/>
            </a:xfrm>
            <a:custGeom>
              <a:avLst/>
              <a:gdLst>
                <a:gd name="T0" fmla="*/ 179 w 1786"/>
                <a:gd name="T1" fmla="*/ 0 h 320"/>
                <a:gd name="T2" fmla="*/ 1775 w 1786"/>
                <a:gd name="T3" fmla="*/ 0 h 320"/>
                <a:gd name="T4" fmla="*/ 1786 w 1786"/>
                <a:gd name="T5" fmla="*/ 8 h 320"/>
                <a:gd name="T6" fmla="*/ 1786 w 1786"/>
                <a:gd name="T7" fmla="*/ 8 h 320"/>
                <a:gd name="T8" fmla="*/ 1775 w 1786"/>
                <a:gd name="T9" fmla="*/ 16 h 320"/>
                <a:gd name="T10" fmla="*/ 1764 w 1786"/>
                <a:gd name="T11" fmla="*/ 16 h 320"/>
                <a:gd name="T12" fmla="*/ 1699 w 1786"/>
                <a:gd name="T13" fmla="*/ 16 h 320"/>
                <a:gd name="T14" fmla="*/ 179 w 1786"/>
                <a:gd name="T15" fmla="*/ 16 h 320"/>
                <a:gd name="T16" fmla="*/ 22 w 1786"/>
                <a:gd name="T17" fmla="*/ 127 h 320"/>
                <a:gd name="T18" fmla="*/ 22 w 1786"/>
                <a:gd name="T19" fmla="*/ 193 h 320"/>
                <a:gd name="T20" fmla="*/ 179 w 1786"/>
                <a:gd name="T21" fmla="*/ 305 h 320"/>
                <a:gd name="T22" fmla="*/ 1686 w 1786"/>
                <a:gd name="T23" fmla="*/ 305 h 320"/>
                <a:gd name="T24" fmla="*/ 1764 w 1786"/>
                <a:gd name="T25" fmla="*/ 305 h 320"/>
                <a:gd name="T26" fmla="*/ 1775 w 1786"/>
                <a:gd name="T27" fmla="*/ 305 h 320"/>
                <a:gd name="T28" fmla="*/ 1786 w 1786"/>
                <a:gd name="T29" fmla="*/ 313 h 320"/>
                <a:gd name="T30" fmla="*/ 1786 w 1786"/>
                <a:gd name="T31" fmla="*/ 313 h 320"/>
                <a:gd name="T32" fmla="*/ 1775 w 1786"/>
                <a:gd name="T33" fmla="*/ 320 h 320"/>
                <a:gd name="T34" fmla="*/ 179 w 1786"/>
                <a:gd name="T35" fmla="*/ 320 h 320"/>
                <a:gd name="T36" fmla="*/ 0 w 1786"/>
                <a:gd name="T37" fmla="*/ 193 h 320"/>
                <a:gd name="T38" fmla="*/ 0 w 1786"/>
                <a:gd name="T39" fmla="*/ 127 h 320"/>
                <a:gd name="T40" fmla="*/ 179 w 1786"/>
                <a:gd name="T41" fmla="*/ 0 h 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86" h="320">
                  <a:moveTo>
                    <a:pt x="179" y="0"/>
                  </a:moveTo>
                  <a:cubicBezTo>
                    <a:pt x="1775" y="0"/>
                    <a:pt x="1775" y="0"/>
                    <a:pt x="1775" y="0"/>
                  </a:cubicBezTo>
                  <a:cubicBezTo>
                    <a:pt x="1781" y="0"/>
                    <a:pt x="1786" y="4"/>
                    <a:pt x="1786" y="8"/>
                  </a:cubicBezTo>
                  <a:cubicBezTo>
                    <a:pt x="1786" y="8"/>
                    <a:pt x="1786" y="8"/>
                    <a:pt x="1786" y="8"/>
                  </a:cubicBezTo>
                  <a:cubicBezTo>
                    <a:pt x="1786" y="12"/>
                    <a:pt x="1781" y="16"/>
                    <a:pt x="1775" y="16"/>
                  </a:cubicBezTo>
                  <a:cubicBezTo>
                    <a:pt x="1764" y="16"/>
                    <a:pt x="1764" y="16"/>
                    <a:pt x="1764" y="16"/>
                  </a:cubicBezTo>
                  <a:cubicBezTo>
                    <a:pt x="1699" y="16"/>
                    <a:pt x="1699" y="16"/>
                    <a:pt x="1699" y="16"/>
                  </a:cubicBezTo>
                  <a:cubicBezTo>
                    <a:pt x="179" y="16"/>
                    <a:pt x="179" y="16"/>
                    <a:pt x="179" y="16"/>
                  </a:cubicBezTo>
                  <a:cubicBezTo>
                    <a:pt x="92" y="16"/>
                    <a:pt x="22" y="66"/>
                    <a:pt x="22" y="127"/>
                  </a:cubicBezTo>
                  <a:cubicBezTo>
                    <a:pt x="22" y="193"/>
                    <a:pt x="22" y="193"/>
                    <a:pt x="22" y="193"/>
                  </a:cubicBezTo>
                  <a:cubicBezTo>
                    <a:pt x="22" y="255"/>
                    <a:pt x="92" y="305"/>
                    <a:pt x="179" y="305"/>
                  </a:cubicBezTo>
                  <a:cubicBezTo>
                    <a:pt x="1686" y="305"/>
                    <a:pt x="1686" y="305"/>
                    <a:pt x="1686" y="305"/>
                  </a:cubicBezTo>
                  <a:cubicBezTo>
                    <a:pt x="1764" y="305"/>
                    <a:pt x="1764" y="305"/>
                    <a:pt x="1764" y="305"/>
                  </a:cubicBezTo>
                  <a:cubicBezTo>
                    <a:pt x="1775" y="305"/>
                    <a:pt x="1775" y="305"/>
                    <a:pt x="1775" y="305"/>
                  </a:cubicBezTo>
                  <a:cubicBezTo>
                    <a:pt x="1781" y="305"/>
                    <a:pt x="1786" y="308"/>
                    <a:pt x="1786" y="313"/>
                  </a:cubicBezTo>
                  <a:cubicBezTo>
                    <a:pt x="1786" y="313"/>
                    <a:pt x="1786" y="313"/>
                    <a:pt x="1786" y="313"/>
                  </a:cubicBezTo>
                  <a:cubicBezTo>
                    <a:pt x="1786" y="317"/>
                    <a:pt x="1781" y="320"/>
                    <a:pt x="1775" y="320"/>
                  </a:cubicBezTo>
                  <a:cubicBezTo>
                    <a:pt x="179" y="320"/>
                    <a:pt x="179" y="320"/>
                    <a:pt x="179" y="320"/>
                  </a:cubicBezTo>
                  <a:cubicBezTo>
                    <a:pt x="80" y="320"/>
                    <a:pt x="0" y="263"/>
                    <a:pt x="0" y="193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0" y="57"/>
                    <a:pt x="80" y="0"/>
                    <a:pt x="17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96" name="Group 95"/>
            <p:cNvGrpSpPr/>
            <p:nvPr/>
          </p:nvGrpSpPr>
          <p:grpSpPr>
            <a:xfrm>
              <a:off x="5438910" y="4333364"/>
              <a:ext cx="3003824" cy="378863"/>
              <a:chOff x="5094288" y="3773488"/>
              <a:chExt cx="3619500" cy="456517"/>
            </a:xfrm>
            <a:solidFill>
              <a:schemeClr val="bg1">
                <a:lumMod val="85000"/>
              </a:schemeClr>
            </a:solidFill>
          </p:grpSpPr>
          <p:sp>
            <p:nvSpPr>
              <p:cNvPr id="97" name="Rectangle 14"/>
              <p:cNvSpPr>
                <a:spLocks noChangeArrowheads="1"/>
              </p:cNvSpPr>
              <p:nvPr/>
            </p:nvSpPr>
            <p:spPr bwMode="auto">
              <a:xfrm>
                <a:off x="5094288" y="3773488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8" name="Rectangle 14"/>
              <p:cNvSpPr>
                <a:spLocks noChangeArrowheads="1"/>
              </p:cNvSpPr>
              <p:nvPr/>
            </p:nvSpPr>
            <p:spPr bwMode="auto">
              <a:xfrm>
                <a:off x="5094288" y="3910421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9" name="Rectangle 14"/>
              <p:cNvSpPr>
                <a:spLocks noChangeArrowheads="1"/>
              </p:cNvSpPr>
              <p:nvPr/>
            </p:nvSpPr>
            <p:spPr bwMode="auto">
              <a:xfrm>
                <a:off x="5094288" y="4047354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0" name="Rectangle 14"/>
              <p:cNvSpPr>
                <a:spLocks noChangeArrowheads="1"/>
              </p:cNvSpPr>
              <p:nvPr/>
            </p:nvSpPr>
            <p:spPr bwMode="auto">
              <a:xfrm>
                <a:off x="5094288" y="4184286"/>
                <a:ext cx="3619500" cy="4571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5" name="Freeform 11"/>
            <p:cNvSpPr>
              <a:spLocks/>
            </p:cNvSpPr>
            <p:nvPr/>
          </p:nvSpPr>
          <p:spPr bwMode="auto">
            <a:xfrm>
              <a:off x="8379495" y="4297043"/>
              <a:ext cx="205525" cy="457161"/>
            </a:xfrm>
            <a:custGeom>
              <a:avLst/>
              <a:gdLst>
                <a:gd name="T0" fmla="*/ 108 w 116"/>
                <a:gd name="T1" fmla="*/ 179 h 258"/>
                <a:gd name="T2" fmla="*/ 104 w 116"/>
                <a:gd name="T3" fmla="*/ 111 h 258"/>
                <a:gd name="T4" fmla="*/ 115 w 116"/>
                <a:gd name="T5" fmla="*/ 96 h 258"/>
                <a:gd name="T6" fmla="*/ 116 w 116"/>
                <a:gd name="T7" fmla="*/ 89 h 258"/>
                <a:gd name="T8" fmla="*/ 110 w 116"/>
                <a:gd name="T9" fmla="*/ 66 h 258"/>
                <a:gd name="T10" fmla="*/ 97 w 116"/>
                <a:gd name="T11" fmla="*/ 54 h 258"/>
                <a:gd name="T12" fmla="*/ 87 w 116"/>
                <a:gd name="T13" fmla="*/ 33 h 258"/>
                <a:gd name="T14" fmla="*/ 79 w 116"/>
                <a:gd name="T15" fmla="*/ 20 h 258"/>
                <a:gd name="T16" fmla="*/ 75 w 116"/>
                <a:gd name="T17" fmla="*/ 15 h 258"/>
                <a:gd name="T18" fmla="*/ 51 w 116"/>
                <a:gd name="T19" fmla="*/ 7 h 258"/>
                <a:gd name="T20" fmla="*/ 35 w 116"/>
                <a:gd name="T21" fmla="*/ 0 h 258"/>
                <a:gd name="T22" fmla="*/ 32 w 116"/>
                <a:gd name="T23" fmla="*/ 6 h 258"/>
                <a:gd name="T24" fmla="*/ 32 w 116"/>
                <a:gd name="T25" fmla="*/ 11 h 258"/>
                <a:gd name="T26" fmla="*/ 16 w 116"/>
                <a:gd name="T27" fmla="*/ 73 h 258"/>
                <a:gd name="T28" fmla="*/ 0 w 116"/>
                <a:gd name="T29" fmla="*/ 129 h 258"/>
                <a:gd name="T30" fmla="*/ 15 w 116"/>
                <a:gd name="T31" fmla="*/ 183 h 258"/>
                <a:gd name="T32" fmla="*/ 33 w 116"/>
                <a:gd name="T33" fmla="*/ 250 h 258"/>
                <a:gd name="T34" fmla="*/ 33 w 116"/>
                <a:gd name="T35" fmla="*/ 250 h 258"/>
                <a:gd name="T36" fmla="*/ 48 w 116"/>
                <a:gd name="T37" fmla="*/ 257 h 258"/>
                <a:gd name="T38" fmla="*/ 53 w 116"/>
                <a:gd name="T39" fmla="*/ 255 h 258"/>
                <a:gd name="T40" fmla="*/ 75 w 116"/>
                <a:gd name="T41" fmla="*/ 237 h 258"/>
                <a:gd name="T42" fmla="*/ 75 w 116"/>
                <a:gd name="T43" fmla="*/ 228 h 258"/>
                <a:gd name="T44" fmla="*/ 83 w 116"/>
                <a:gd name="T45" fmla="*/ 208 h 258"/>
                <a:gd name="T46" fmla="*/ 89 w 116"/>
                <a:gd name="T47" fmla="*/ 198 h 258"/>
                <a:gd name="T48" fmla="*/ 91 w 116"/>
                <a:gd name="T49" fmla="*/ 197 h 258"/>
                <a:gd name="T50" fmla="*/ 91 w 116"/>
                <a:gd name="T51" fmla="*/ 196 h 258"/>
                <a:gd name="T52" fmla="*/ 108 w 116"/>
                <a:gd name="T53" fmla="*/ 179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6" h="258">
                  <a:moveTo>
                    <a:pt x="108" y="179"/>
                  </a:moveTo>
                  <a:cubicBezTo>
                    <a:pt x="102" y="157"/>
                    <a:pt x="104" y="133"/>
                    <a:pt x="104" y="111"/>
                  </a:cubicBezTo>
                  <a:cubicBezTo>
                    <a:pt x="104" y="104"/>
                    <a:pt x="109" y="99"/>
                    <a:pt x="115" y="96"/>
                  </a:cubicBezTo>
                  <a:cubicBezTo>
                    <a:pt x="114" y="93"/>
                    <a:pt x="115" y="91"/>
                    <a:pt x="116" y="89"/>
                  </a:cubicBezTo>
                  <a:cubicBezTo>
                    <a:pt x="114" y="81"/>
                    <a:pt x="112" y="74"/>
                    <a:pt x="110" y="66"/>
                  </a:cubicBezTo>
                  <a:cubicBezTo>
                    <a:pt x="104" y="64"/>
                    <a:pt x="99" y="60"/>
                    <a:pt x="97" y="54"/>
                  </a:cubicBezTo>
                  <a:cubicBezTo>
                    <a:pt x="95" y="47"/>
                    <a:pt x="90" y="40"/>
                    <a:pt x="87" y="33"/>
                  </a:cubicBezTo>
                  <a:cubicBezTo>
                    <a:pt x="85" y="28"/>
                    <a:pt x="82" y="22"/>
                    <a:pt x="79" y="20"/>
                  </a:cubicBezTo>
                  <a:cubicBezTo>
                    <a:pt x="77" y="18"/>
                    <a:pt x="76" y="17"/>
                    <a:pt x="75" y="15"/>
                  </a:cubicBezTo>
                  <a:cubicBezTo>
                    <a:pt x="68" y="12"/>
                    <a:pt x="60" y="9"/>
                    <a:pt x="51" y="7"/>
                  </a:cubicBezTo>
                  <a:cubicBezTo>
                    <a:pt x="44" y="6"/>
                    <a:pt x="39" y="4"/>
                    <a:pt x="35" y="0"/>
                  </a:cubicBezTo>
                  <a:cubicBezTo>
                    <a:pt x="34" y="2"/>
                    <a:pt x="33" y="4"/>
                    <a:pt x="32" y="6"/>
                  </a:cubicBezTo>
                  <a:cubicBezTo>
                    <a:pt x="32" y="11"/>
                    <a:pt x="32" y="11"/>
                    <a:pt x="32" y="11"/>
                  </a:cubicBezTo>
                  <a:cubicBezTo>
                    <a:pt x="29" y="32"/>
                    <a:pt x="24" y="53"/>
                    <a:pt x="16" y="73"/>
                  </a:cubicBezTo>
                  <a:cubicBezTo>
                    <a:pt x="2" y="110"/>
                    <a:pt x="0" y="105"/>
                    <a:pt x="0" y="129"/>
                  </a:cubicBezTo>
                  <a:cubicBezTo>
                    <a:pt x="0" y="151"/>
                    <a:pt x="5" y="159"/>
                    <a:pt x="15" y="183"/>
                  </a:cubicBezTo>
                  <a:cubicBezTo>
                    <a:pt x="24" y="205"/>
                    <a:pt x="30" y="227"/>
                    <a:pt x="33" y="250"/>
                  </a:cubicBezTo>
                  <a:cubicBezTo>
                    <a:pt x="33" y="250"/>
                    <a:pt x="33" y="250"/>
                    <a:pt x="33" y="250"/>
                  </a:cubicBezTo>
                  <a:cubicBezTo>
                    <a:pt x="33" y="255"/>
                    <a:pt x="41" y="258"/>
                    <a:pt x="48" y="257"/>
                  </a:cubicBezTo>
                  <a:cubicBezTo>
                    <a:pt x="50" y="256"/>
                    <a:pt x="51" y="256"/>
                    <a:pt x="53" y="255"/>
                  </a:cubicBezTo>
                  <a:cubicBezTo>
                    <a:pt x="61" y="249"/>
                    <a:pt x="67" y="243"/>
                    <a:pt x="75" y="237"/>
                  </a:cubicBezTo>
                  <a:cubicBezTo>
                    <a:pt x="74" y="234"/>
                    <a:pt x="74" y="231"/>
                    <a:pt x="75" y="228"/>
                  </a:cubicBezTo>
                  <a:cubicBezTo>
                    <a:pt x="77" y="221"/>
                    <a:pt x="79" y="214"/>
                    <a:pt x="83" y="208"/>
                  </a:cubicBezTo>
                  <a:cubicBezTo>
                    <a:pt x="85" y="205"/>
                    <a:pt x="87" y="201"/>
                    <a:pt x="89" y="198"/>
                  </a:cubicBezTo>
                  <a:cubicBezTo>
                    <a:pt x="90" y="198"/>
                    <a:pt x="90" y="197"/>
                    <a:pt x="91" y="197"/>
                  </a:cubicBezTo>
                  <a:cubicBezTo>
                    <a:pt x="91" y="196"/>
                    <a:pt x="91" y="195"/>
                    <a:pt x="91" y="196"/>
                  </a:cubicBezTo>
                  <a:cubicBezTo>
                    <a:pt x="91" y="187"/>
                    <a:pt x="99" y="181"/>
                    <a:pt x="108" y="179"/>
                  </a:cubicBez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2"/>
            <p:cNvSpPr>
              <a:spLocks/>
            </p:cNvSpPr>
            <p:nvPr/>
          </p:nvSpPr>
          <p:spPr bwMode="auto">
            <a:xfrm>
              <a:off x="5420465" y="4241709"/>
              <a:ext cx="3164555" cy="566511"/>
            </a:xfrm>
            <a:custGeom>
              <a:avLst/>
              <a:gdLst>
                <a:gd name="T0" fmla="*/ 1607 w 1786"/>
                <a:gd name="T1" fmla="*/ 0 h 320"/>
                <a:gd name="T2" fmla="*/ 11 w 1786"/>
                <a:gd name="T3" fmla="*/ 0 h 320"/>
                <a:gd name="T4" fmla="*/ 0 w 1786"/>
                <a:gd name="T5" fmla="*/ 7 h 320"/>
                <a:gd name="T6" fmla="*/ 0 w 1786"/>
                <a:gd name="T7" fmla="*/ 7 h 320"/>
                <a:gd name="T8" fmla="*/ 11 w 1786"/>
                <a:gd name="T9" fmla="*/ 15 h 320"/>
                <a:gd name="T10" fmla="*/ 22 w 1786"/>
                <a:gd name="T11" fmla="*/ 15 h 320"/>
                <a:gd name="T12" fmla="*/ 87 w 1786"/>
                <a:gd name="T13" fmla="*/ 15 h 320"/>
                <a:gd name="T14" fmla="*/ 1607 w 1786"/>
                <a:gd name="T15" fmla="*/ 15 h 320"/>
                <a:gd name="T16" fmla="*/ 1764 w 1786"/>
                <a:gd name="T17" fmla="*/ 127 h 320"/>
                <a:gd name="T18" fmla="*/ 1764 w 1786"/>
                <a:gd name="T19" fmla="*/ 193 h 320"/>
                <a:gd name="T20" fmla="*/ 1607 w 1786"/>
                <a:gd name="T21" fmla="*/ 304 h 320"/>
                <a:gd name="T22" fmla="*/ 100 w 1786"/>
                <a:gd name="T23" fmla="*/ 304 h 320"/>
                <a:gd name="T24" fmla="*/ 22 w 1786"/>
                <a:gd name="T25" fmla="*/ 304 h 320"/>
                <a:gd name="T26" fmla="*/ 11 w 1786"/>
                <a:gd name="T27" fmla="*/ 304 h 320"/>
                <a:gd name="T28" fmla="*/ 0 w 1786"/>
                <a:gd name="T29" fmla="*/ 312 h 320"/>
                <a:gd name="T30" fmla="*/ 0 w 1786"/>
                <a:gd name="T31" fmla="*/ 312 h 320"/>
                <a:gd name="T32" fmla="*/ 11 w 1786"/>
                <a:gd name="T33" fmla="*/ 320 h 320"/>
                <a:gd name="T34" fmla="*/ 1607 w 1786"/>
                <a:gd name="T35" fmla="*/ 320 h 320"/>
                <a:gd name="T36" fmla="*/ 1786 w 1786"/>
                <a:gd name="T37" fmla="*/ 193 h 320"/>
                <a:gd name="T38" fmla="*/ 1786 w 1786"/>
                <a:gd name="T39" fmla="*/ 127 h 320"/>
                <a:gd name="T40" fmla="*/ 1607 w 1786"/>
                <a:gd name="T41" fmla="*/ 0 h 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86" h="320">
                  <a:moveTo>
                    <a:pt x="1607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0" y="3"/>
                    <a:pt x="0" y="7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12"/>
                    <a:pt x="5" y="15"/>
                    <a:pt x="11" y="15"/>
                  </a:cubicBezTo>
                  <a:cubicBezTo>
                    <a:pt x="22" y="15"/>
                    <a:pt x="22" y="15"/>
                    <a:pt x="22" y="15"/>
                  </a:cubicBezTo>
                  <a:cubicBezTo>
                    <a:pt x="87" y="15"/>
                    <a:pt x="87" y="15"/>
                    <a:pt x="87" y="15"/>
                  </a:cubicBezTo>
                  <a:cubicBezTo>
                    <a:pt x="1607" y="15"/>
                    <a:pt x="1607" y="15"/>
                    <a:pt x="1607" y="15"/>
                  </a:cubicBezTo>
                  <a:cubicBezTo>
                    <a:pt x="1694" y="15"/>
                    <a:pt x="1764" y="65"/>
                    <a:pt x="1764" y="127"/>
                  </a:cubicBezTo>
                  <a:cubicBezTo>
                    <a:pt x="1764" y="193"/>
                    <a:pt x="1764" y="193"/>
                    <a:pt x="1764" y="193"/>
                  </a:cubicBezTo>
                  <a:cubicBezTo>
                    <a:pt x="1764" y="254"/>
                    <a:pt x="1694" y="304"/>
                    <a:pt x="1607" y="304"/>
                  </a:cubicBezTo>
                  <a:cubicBezTo>
                    <a:pt x="100" y="304"/>
                    <a:pt x="100" y="304"/>
                    <a:pt x="100" y="304"/>
                  </a:cubicBezTo>
                  <a:cubicBezTo>
                    <a:pt x="22" y="304"/>
                    <a:pt x="22" y="304"/>
                    <a:pt x="22" y="304"/>
                  </a:cubicBezTo>
                  <a:cubicBezTo>
                    <a:pt x="11" y="304"/>
                    <a:pt x="11" y="304"/>
                    <a:pt x="11" y="304"/>
                  </a:cubicBezTo>
                  <a:cubicBezTo>
                    <a:pt x="5" y="304"/>
                    <a:pt x="0" y="308"/>
                    <a:pt x="0" y="312"/>
                  </a:cubicBezTo>
                  <a:cubicBezTo>
                    <a:pt x="0" y="312"/>
                    <a:pt x="0" y="312"/>
                    <a:pt x="0" y="312"/>
                  </a:cubicBezTo>
                  <a:cubicBezTo>
                    <a:pt x="0" y="316"/>
                    <a:pt x="5" y="320"/>
                    <a:pt x="11" y="320"/>
                  </a:cubicBezTo>
                  <a:cubicBezTo>
                    <a:pt x="1607" y="320"/>
                    <a:pt x="1607" y="320"/>
                    <a:pt x="1607" y="320"/>
                  </a:cubicBezTo>
                  <a:cubicBezTo>
                    <a:pt x="1706" y="320"/>
                    <a:pt x="1786" y="263"/>
                    <a:pt x="1786" y="193"/>
                  </a:cubicBezTo>
                  <a:cubicBezTo>
                    <a:pt x="1786" y="127"/>
                    <a:pt x="1786" y="127"/>
                    <a:pt x="1786" y="127"/>
                  </a:cubicBezTo>
                  <a:cubicBezTo>
                    <a:pt x="1786" y="56"/>
                    <a:pt x="1706" y="0"/>
                    <a:pt x="160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2" name="Text Placeholder 10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101" name="Title 10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Book Infographic </a:t>
            </a:r>
          </a:p>
        </p:txBody>
      </p:sp>
      <p:sp>
        <p:nvSpPr>
          <p:cNvPr id="114" name="Rectangle 113"/>
          <p:cNvSpPr/>
          <p:nvPr/>
        </p:nvSpPr>
        <p:spPr>
          <a:xfrm flipH="1">
            <a:off x="1387792" y="2011791"/>
            <a:ext cx="2063527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bg1">
                    <a:lumMod val="50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bg1">
                    <a:lumMod val="50000"/>
                  </a:schemeClr>
                </a:solidFill>
              </a:rPr>
              <a:t>do</a:t>
            </a:r>
            <a:endParaRPr lang="en-US" sz="900" dirty="0">
              <a:solidFill>
                <a:schemeClr val="bg1">
                  <a:lumMod val="50000"/>
                </a:schemeClr>
              </a:solidFill>
            </a:endParaRPr>
          </a:p>
        </p:txBody>
      </p:sp>
      <p:grpSp>
        <p:nvGrpSpPr>
          <p:cNvPr id="115" name="Group 114"/>
          <p:cNvGrpSpPr/>
          <p:nvPr/>
        </p:nvGrpSpPr>
        <p:grpSpPr>
          <a:xfrm>
            <a:off x="409962" y="2121108"/>
            <a:ext cx="295186" cy="427698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116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120" name="Straight Connector 119"/>
          <p:cNvCxnSpPr/>
          <p:nvPr/>
        </p:nvCxnSpPr>
        <p:spPr>
          <a:xfrm>
            <a:off x="912157" y="2334956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Rectangle 120"/>
          <p:cNvSpPr/>
          <p:nvPr/>
        </p:nvSpPr>
        <p:spPr>
          <a:xfrm flipH="1">
            <a:off x="1387792" y="2910216"/>
            <a:ext cx="2063527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bg1">
                    <a:lumMod val="50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bg1">
                    <a:lumMod val="50000"/>
                  </a:schemeClr>
                </a:solidFill>
              </a:rPr>
              <a:t>do</a:t>
            </a:r>
            <a:endParaRPr lang="en-US" sz="9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22" name="Freeform 41"/>
          <p:cNvSpPr>
            <a:spLocks noEditPoints="1"/>
          </p:cNvSpPr>
          <p:nvPr/>
        </p:nvSpPr>
        <p:spPr bwMode="auto">
          <a:xfrm>
            <a:off x="375935" y="3051762"/>
            <a:ext cx="363238" cy="363238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123" name="Straight Connector 122"/>
          <p:cNvCxnSpPr/>
          <p:nvPr/>
        </p:nvCxnSpPr>
        <p:spPr>
          <a:xfrm>
            <a:off x="912157" y="3233381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Rectangle 123"/>
          <p:cNvSpPr/>
          <p:nvPr/>
        </p:nvSpPr>
        <p:spPr>
          <a:xfrm flipH="1">
            <a:off x="1387792" y="3808640"/>
            <a:ext cx="2063527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bg1">
                    <a:lumMod val="50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bg1">
                    <a:lumMod val="50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bg1">
                    <a:lumMod val="50000"/>
                  </a:schemeClr>
                </a:solidFill>
              </a:rPr>
              <a:t>do</a:t>
            </a:r>
            <a:endParaRPr lang="en-US" sz="9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25" name="Freeform 42"/>
          <p:cNvSpPr>
            <a:spLocks noEditPoints="1"/>
          </p:cNvSpPr>
          <p:nvPr/>
        </p:nvSpPr>
        <p:spPr bwMode="auto">
          <a:xfrm>
            <a:off x="394883" y="3978392"/>
            <a:ext cx="325344" cy="329910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126" name="Straight Connector 125"/>
          <p:cNvCxnSpPr/>
          <p:nvPr/>
        </p:nvCxnSpPr>
        <p:spPr>
          <a:xfrm>
            <a:off x="912157" y="4143346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7" name="Rectangle 126"/>
          <p:cNvSpPr/>
          <p:nvPr/>
        </p:nvSpPr>
        <p:spPr>
          <a:xfrm rot="16200000" flipH="1">
            <a:off x="5133461" y="1907672"/>
            <a:ext cx="1053873" cy="153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000" dirty="0" smtClean="0">
                <a:solidFill>
                  <a:schemeClr val="bg1"/>
                </a:solidFill>
              </a:rPr>
              <a:t>Lorem Ipsum </a:t>
            </a:r>
          </a:p>
        </p:txBody>
      </p:sp>
      <p:sp>
        <p:nvSpPr>
          <p:cNvPr id="128" name="Rectangle 127"/>
          <p:cNvSpPr/>
          <p:nvPr/>
        </p:nvSpPr>
        <p:spPr>
          <a:xfrm rot="16200000" flipH="1">
            <a:off x="5880223" y="1907674"/>
            <a:ext cx="1053873" cy="153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000" dirty="0" smtClean="0">
                <a:solidFill>
                  <a:schemeClr val="bg1"/>
                </a:solidFill>
              </a:rPr>
              <a:t>Lorem Ipsum </a:t>
            </a:r>
          </a:p>
        </p:txBody>
      </p:sp>
      <p:sp>
        <p:nvSpPr>
          <p:cNvPr id="129" name="Rectangle 128"/>
          <p:cNvSpPr/>
          <p:nvPr/>
        </p:nvSpPr>
        <p:spPr>
          <a:xfrm rot="4500000" flipH="1">
            <a:off x="6886064" y="1816235"/>
            <a:ext cx="1053873" cy="153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000" dirty="0" smtClean="0">
                <a:solidFill>
                  <a:schemeClr val="bg1"/>
                </a:solidFill>
              </a:rPr>
              <a:t>Lorem Ipsum </a:t>
            </a:r>
          </a:p>
        </p:txBody>
      </p:sp>
    </p:spTree>
    <p:extLst>
      <p:ext uri="{BB962C8B-B14F-4D97-AF65-F5344CB8AC3E}">
        <p14:creationId xmlns:p14="http://schemas.microsoft.com/office/powerpoint/2010/main" val="4220605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47" name="Title 4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Education Infographics</a:t>
            </a:r>
            <a:endParaRPr lang="en-US" dirty="0"/>
          </a:p>
        </p:txBody>
      </p:sp>
      <p:grpSp>
        <p:nvGrpSpPr>
          <p:cNvPr id="63" name="Group 62"/>
          <p:cNvGrpSpPr/>
          <p:nvPr/>
        </p:nvGrpSpPr>
        <p:grpSpPr>
          <a:xfrm rot="20586516">
            <a:off x="6793514" y="2126871"/>
            <a:ext cx="1910964" cy="956416"/>
            <a:chOff x="4757738" y="2686050"/>
            <a:chExt cx="1624013" cy="812800"/>
          </a:xfrm>
          <a:solidFill>
            <a:schemeClr val="accent3"/>
          </a:solidFill>
        </p:grpSpPr>
        <p:sp>
          <p:nvSpPr>
            <p:cNvPr id="14" name="Freeform 11"/>
            <p:cNvSpPr>
              <a:spLocks/>
            </p:cNvSpPr>
            <p:nvPr/>
          </p:nvSpPr>
          <p:spPr bwMode="auto">
            <a:xfrm>
              <a:off x="4757738" y="2981325"/>
              <a:ext cx="1057275" cy="222250"/>
            </a:xfrm>
            <a:custGeom>
              <a:avLst/>
              <a:gdLst>
                <a:gd name="T0" fmla="*/ 0 w 483"/>
                <a:gd name="T1" fmla="*/ 50 h 101"/>
                <a:gd name="T2" fmla="*/ 9 w 483"/>
                <a:gd name="T3" fmla="*/ 67 h 101"/>
                <a:gd name="T4" fmla="*/ 9 w 483"/>
                <a:gd name="T5" fmla="*/ 67 h 101"/>
                <a:gd name="T6" fmla="*/ 0 w 483"/>
                <a:gd name="T7" fmla="*/ 84 h 101"/>
                <a:gd name="T8" fmla="*/ 9 w 483"/>
                <a:gd name="T9" fmla="*/ 101 h 101"/>
                <a:gd name="T10" fmla="*/ 9 w 483"/>
                <a:gd name="T11" fmla="*/ 101 h 101"/>
                <a:gd name="T12" fmla="*/ 128 w 483"/>
                <a:gd name="T13" fmla="*/ 101 h 101"/>
                <a:gd name="T14" fmla="*/ 246 w 483"/>
                <a:gd name="T15" fmla="*/ 101 h 101"/>
                <a:gd name="T16" fmla="*/ 364 w 483"/>
                <a:gd name="T17" fmla="*/ 101 h 101"/>
                <a:gd name="T18" fmla="*/ 483 w 483"/>
                <a:gd name="T19" fmla="*/ 101 h 101"/>
                <a:gd name="T20" fmla="*/ 483 w 483"/>
                <a:gd name="T21" fmla="*/ 67 h 101"/>
                <a:gd name="T22" fmla="*/ 483 w 483"/>
                <a:gd name="T23" fmla="*/ 67 h 101"/>
                <a:gd name="T24" fmla="*/ 483 w 483"/>
                <a:gd name="T25" fmla="*/ 33 h 101"/>
                <a:gd name="T26" fmla="*/ 483 w 483"/>
                <a:gd name="T27" fmla="*/ 33 h 101"/>
                <a:gd name="T28" fmla="*/ 483 w 483"/>
                <a:gd name="T29" fmla="*/ 12 h 101"/>
                <a:gd name="T30" fmla="*/ 483 w 483"/>
                <a:gd name="T31" fmla="*/ 5 h 101"/>
                <a:gd name="T32" fmla="*/ 483 w 483"/>
                <a:gd name="T33" fmla="*/ 0 h 101"/>
                <a:gd name="T34" fmla="*/ 364 w 483"/>
                <a:gd name="T35" fmla="*/ 0 h 101"/>
                <a:gd name="T36" fmla="*/ 246 w 483"/>
                <a:gd name="T37" fmla="*/ 0 h 101"/>
                <a:gd name="T38" fmla="*/ 128 w 483"/>
                <a:gd name="T39" fmla="*/ 0 h 101"/>
                <a:gd name="T40" fmla="*/ 9 w 483"/>
                <a:gd name="T41" fmla="*/ 0 h 101"/>
                <a:gd name="T42" fmla="*/ 4 w 483"/>
                <a:gd name="T43" fmla="*/ 5 h 101"/>
                <a:gd name="T44" fmla="*/ 1 w 483"/>
                <a:gd name="T45" fmla="*/ 12 h 101"/>
                <a:gd name="T46" fmla="*/ 0 w 483"/>
                <a:gd name="T47" fmla="*/ 17 h 101"/>
                <a:gd name="T48" fmla="*/ 9 w 483"/>
                <a:gd name="T49" fmla="*/ 33 h 101"/>
                <a:gd name="T50" fmla="*/ 9 w 483"/>
                <a:gd name="T51" fmla="*/ 33 h 101"/>
                <a:gd name="T52" fmla="*/ 0 w 483"/>
                <a:gd name="T53" fmla="*/ 5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3" h="101">
                  <a:moveTo>
                    <a:pt x="0" y="50"/>
                  </a:moveTo>
                  <a:cubicBezTo>
                    <a:pt x="0" y="59"/>
                    <a:pt x="5" y="67"/>
                    <a:pt x="9" y="67"/>
                  </a:cubicBezTo>
                  <a:cubicBezTo>
                    <a:pt x="9" y="67"/>
                    <a:pt x="9" y="67"/>
                    <a:pt x="9" y="67"/>
                  </a:cubicBezTo>
                  <a:cubicBezTo>
                    <a:pt x="5" y="67"/>
                    <a:pt x="0" y="75"/>
                    <a:pt x="0" y="84"/>
                  </a:cubicBezTo>
                  <a:cubicBezTo>
                    <a:pt x="0" y="90"/>
                    <a:pt x="4" y="97"/>
                    <a:pt x="9" y="101"/>
                  </a:cubicBezTo>
                  <a:cubicBezTo>
                    <a:pt x="9" y="101"/>
                    <a:pt x="9" y="101"/>
                    <a:pt x="9" y="101"/>
                  </a:cubicBezTo>
                  <a:cubicBezTo>
                    <a:pt x="128" y="101"/>
                    <a:pt x="128" y="101"/>
                    <a:pt x="128" y="101"/>
                  </a:cubicBezTo>
                  <a:cubicBezTo>
                    <a:pt x="246" y="101"/>
                    <a:pt x="246" y="101"/>
                    <a:pt x="246" y="101"/>
                  </a:cubicBezTo>
                  <a:cubicBezTo>
                    <a:pt x="364" y="101"/>
                    <a:pt x="364" y="101"/>
                    <a:pt x="364" y="101"/>
                  </a:cubicBezTo>
                  <a:cubicBezTo>
                    <a:pt x="483" y="101"/>
                    <a:pt x="483" y="101"/>
                    <a:pt x="483" y="101"/>
                  </a:cubicBezTo>
                  <a:cubicBezTo>
                    <a:pt x="483" y="67"/>
                    <a:pt x="483" y="67"/>
                    <a:pt x="483" y="67"/>
                  </a:cubicBezTo>
                  <a:cubicBezTo>
                    <a:pt x="483" y="67"/>
                    <a:pt x="483" y="67"/>
                    <a:pt x="483" y="67"/>
                  </a:cubicBezTo>
                  <a:cubicBezTo>
                    <a:pt x="483" y="33"/>
                    <a:pt x="483" y="33"/>
                    <a:pt x="483" y="33"/>
                  </a:cubicBezTo>
                  <a:cubicBezTo>
                    <a:pt x="483" y="33"/>
                    <a:pt x="483" y="33"/>
                    <a:pt x="483" y="33"/>
                  </a:cubicBezTo>
                  <a:cubicBezTo>
                    <a:pt x="483" y="12"/>
                    <a:pt x="483" y="12"/>
                    <a:pt x="483" y="12"/>
                  </a:cubicBezTo>
                  <a:cubicBezTo>
                    <a:pt x="483" y="5"/>
                    <a:pt x="483" y="5"/>
                    <a:pt x="483" y="5"/>
                  </a:cubicBezTo>
                  <a:cubicBezTo>
                    <a:pt x="483" y="0"/>
                    <a:pt x="483" y="0"/>
                    <a:pt x="483" y="0"/>
                  </a:cubicBezTo>
                  <a:cubicBezTo>
                    <a:pt x="364" y="0"/>
                    <a:pt x="364" y="0"/>
                    <a:pt x="364" y="0"/>
                  </a:cubicBezTo>
                  <a:cubicBezTo>
                    <a:pt x="246" y="0"/>
                    <a:pt x="246" y="0"/>
                    <a:pt x="246" y="0"/>
                  </a:cubicBezTo>
                  <a:cubicBezTo>
                    <a:pt x="128" y="0"/>
                    <a:pt x="128" y="0"/>
                    <a:pt x="128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7" y="1"/>
                    <a:pt x="6" y="3"/>
                    <a:pt x="4" y="5"/>
                  </a:cubicBezTo>
                  <a:cubicBezTo>
                    <a:pt x="3" y="7"/>
                    <a:pt x="2" y="10"/>
                    <a:pt x="1" y="12"/>
                  </a:cubicBezTo>
                  <a:cubicBezTo>
                    <a:pt x="1" y="14"/>
                    <a:pt x="0" y="15"/>
                    <a:pt x="0" y="17"/>
                  </a:cubicBezTo>
                  <a:cubicBezTo>
                    <a:pt x="0" y="26"/>
                    <a:pt x="5" y="33"/>
                    <a:pt x="9" y="33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5" y="33"/>
                    <a:pt x="0" y="41"/>
                    <a:pt x="0" y="5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Oval 12"/>
            <p:cNvSpPr>
              <a:spLocks noChangeArrowheads="1"/>
            </p:cNvSpPr>
            <p:nvPr/>
          </p:nvSpPr>
          <p:spPr bwMode="auto">
            <a:xfrm>
              <a:off x="5570538" y="2686050"/>
              <a:ext cx="811213" cy="812800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9" name="Group 58"/>
          <p:cNvGrpSpPr/>
          <p:nvPr/>
        </p:nvGrpSpPr>
        <p:grpSpPr>
          <a:xfrm rot="20586516">
            <a:off x="6223081" y="741680"/>
            <a:ext cx="1094649" cy="1929643"/>
            <a:chOff x="4530726" y="1300163"/>
            <a:chExt cx="930275" cy="1639887"/>
          </a:xfrm>
          <a:solidFill>
            <a:schemeClr val="accent2"/>
          </a:solidFill>
        </p:grpSpPr>
        <p:sp>
          <p:nvSpPr>
            <p:cNvPr id="18" name="Freeform 15"/>
            <p:cNvSpPr>
              <a:spLocks/>
            </p:cNvSpPr>
            <p:nvPr/>
          </p:nvSpPr>
          <p:spPr bwMode="auto">
            <a:xfrm>
              <a:off x="4530726" y="1873250"/>
              <a:ext cx="528638" cy="1066800"/>
            </a:xfrm>
            <a:custGeom>
              <a:avLst/>
              <a:gdLst>
                <a:gd name="T0" fmla="*/ 45 w 242"/>
                <a:gd name="T1" fmla="*/ 475 h 487"/>
                <a:gd name="T2" fmla="*/ 64 w 242"/>
                <a:gd name="T3" fmla="*/ 471 h 487"/>
                <a:gd name="T4" fmla="*/ 64 w 242"/>
                <a:gd name="T5" fmla="*/ 471 h 487"/>
                <a:gd name="T6" fmla="*/ 77 w 242"/>
                <a:gd name="T7" fmla="*/ 485 h 487"/>
                <a:gd name="T8" fmla="*/ 96 w 242"/>
                <a:gd name="T9" fmla="*/ 482 h 487"/>
                <a:gd name="T10" fmla="*/ 96 w 242"/>
                <a:gd name="T11" fmla="*/ 482 h 487"/>
                <a:gd name="T12" fmla="*/ 133 w 242"/>
                <a:gd name="T13" fmla="*/ 369 h 487"/>
                <a:gd name="T14" fmla="*/ 169 w 242"/>
                <a:gd name="T15" fmla="*/ 257 h 487"/>
                <a:gd name="T16" fmla="*/ 206 w 242"/>
                <a:gd name="T17" fmla="*/ 144 h 487"/>
                <a:gd name="T18" fmla="*/ 242 w 242"/>
                <a:gd name="T19" fmla="*/ 32 h 487"/>
                <a:gd name="T20" fmla="*/ 210 w 242"/>
                <a:gd name="T21" fmla="*/ 21 h 487"/>
                <a:gd name="T22" fmla="*/ 210 w 242"/>
                <a:gd name="T23" fmla="*/ 21 h 487"/>
                <a:gd name="T24" fmla="*/ 178 w 242"/>
                <a:gd name="T25" fmla="*/ 11 h 487"/>
                <a:gd name="T26" fmla="*/ 178 w 242"/>
                <a:gd name="T27" fmla="*/ 11 h 487"/>
                <a:gd name="T28" fmla="*/ 158 w 242"/>
                <a:gd name="T29" fmla="*/ 4 h 487"/>
                <a:gd name="T30" fmla="*/ 152 w 242"/>
                <a:gd name="T31" fmla="*/ 2 h 487"/>
                <a:gd name="T32" fmla="*/ 146 w 242"/>
                <a:gd name="T33" fmla="*/ 0 h 487"/>
                <a:gd name="T34" fmla="*/ 110 w 242"/>
                <a:gd name="T35" fmla="*/ 113 h 487"/>
                <a:gd name="T36" fmla="*/ 73 w 242"/>
                <a:gd name="T37" fmla="*/ 226 h 487"/>
                <a:gd name="T38" fmla="*/ 37 w 242"/>
                <a:gd name="T39" fmla="*/ 338 h 487"/>
                <a:gd name="T40" fmla="*/ 0 w 242"/>
                <a:gd name="T41" fmla="*/ 451 h 487"/>
                <a:gd name="T42" fmla="*/ 4 w 242"/>
                <a:gd name="T43" fmla="*/ 457 h 487"/>
                <a:gd name="T44" fmla="*/ 9 w 242"/>
                <a:gd name="T45" fmla="*/ 462 h 487"/>
                <a:gd name="T46" fmla="*/ 13 w 242"/>
                <a:gd name="T47" fmla="*/ 464 h 487"/>
                <a:gd name="T48" fmla="*/ 32 w 242"/>
                <a:gd name="T49" fmla="*/ 461 h 487"/>
                <a:gd name="T50" fmla="*/ 32 w 242"/>
                <a:gd name="T51" fmla="*/ 461 h 487"/>
                <a:gd name="T52" fmla="*/ 45 w 242"/>
                <a:gd name="T53" fmla="*/ 475 h 4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2" h="487">
                  <a:moveTo>
                    <a:pt x="45" y="475"/>
                  </a:moveTo>
                  <a:cubicBezTo>
                    <a:pt x="54" y="478"/>
                    <a:pt x="63" y="476"/>
                    <a:pt x="64" y="471"/>
                  </a:cubicBezTo>
                  <a:cubicBezTo>
                    <a:pt x="64" y="471"/>
                    <a:pt x="64" y="471"/>
                    <a:pt x="64" y="471"/>
                  </a:cubicBezTo>
                  <a:cubicBezTo>
                    <a:pt x="63" y="476"/>
                    <a:pt x="68" y="482"/>
                    <a:pt x="77" y="485"/>
                  </a:cubicBezTo>
                  <a:cubicBezTo>
                    <a:pt x="83" y="487"/>
                    <a:pt x="91" y="485"/>
                    <a:pt x="96" y="482"/>
                  </a:cubicBezTo>
                  <a:cubicBezTo>
                    <a:pt x="96" y="482"/>
                    <a:pt x="96" y="482"/>
                    <a:pt x="96" y="482"/>
                  </a:cubicBezTo>
                  <a:cubicBezTo>
                    <a:pt x="133" y="369"/>
                    <a:pt x="133" y="369"/>
                    <a:pt x="133" y="369"/>
                  </a:cubicBezTo>
                  <a:cubicBezTo>
                    <a:pt x="169" y="257"/>
                    <a:pt x="169" y="257"/>
                    <a:pt x="169" y="257"/>
                  </a:cubicBezTo>
                  <a:cubicBezTo>
                    <a:pt x="206" y="144"/>
                    <a:pt x="206" y="144"/>
                    <a:pt x="206" y="144"/>
                  </a:cubicBezTo>
                  <a:cubicBezTo>
                    <a:pt x="242" y="32"/>
                    <a:pt x="242" y="32"/>
                    <a:pt x="242" y="32"/>
                  </a:cubicBezTo>
                  <a:cubicBezTo>
                    <a:pt x="210" y="21"/>
                    <a:pt x="210" y="21"/>
                    <a:pt x="210" y="21"/>
                  </a:cubicBezTo>
                  <a:cubicBezTo>
                    <a:pt x="210" y="21"/>
                    <a:pt x="210" y="21"/>
                    <a:pt x="210" y="21"/>
                  </a:cubicBezTo>
                  <a:cubicBezTo>
                    <a:pt x="178" y="11"/>
                    <a:pt x="178" y="11"/>
                    <a:pt x="178" y="11"/>
                  </a:cubicBezTo>
                  <a:cubicBezTo>
                    <a:pt x="178" y="11"/>
                    <a:pt x="178" y="11"/>
                    <a:pt x="178" y="11"/>
                  </a:cubicBezTo>
                  <a:cubicBezTo>
                    <a:pt x="158" y="4"/>
                    <a:pt x="158" y="4"/>
                    <a:pt x="158" y="4"/>
                  </a:cubicBezTo>
                  <a:cubicBezTo>
                    <a:pt x="152" y="2"/>
                    <a:pt x="152" y="2"/>
                    <a:pt x="152" y="2"/>
                  </a:cubicBezTo>
                  <a:cubicBezTo>
                    <a:pt x="146" y="0"/>
                    <a:pt x="146" y="0"/>
                    <a:pt x="146" y="0"/>
                  </a:cubicBezTo>
                  <a:cubicBezTo>
                    <a:pt x="110" y="113"/>
                    <a:pt x="110" y="113"/>
                    <a:pt x="110" y="113"/>
                  </a:cubicBezTo>
                  <a:cubicBezTo>
                    <a:pt x="73" y="226"/>
                    <a:pt x="73" y="226"/>
                    <a:pt x="73" y="226"/>
                  </a:cubicBezTo>
                  <a:cubicBezTo>
                    <a:pt x="37" y="338"/>
                    <a:pt x="37" y="338"/>
                    <a:pt x="37" y="338"/>
                  </a:cubicBezTo>
                  <a:cubicBezTo>
                    <a:pt x="0" y="451"/>
                    <a:pt x="0" y="451"/>
                    <a:pt x="0" y="451"/>
                  </a:cubicBezTo>
                  <a:cubicBezTo>
                    <a:pt x="1" y="453"/>
                    <a:pt x="2" y="455"/>
                    <a:pt x="4" y="457"/>
                  </a:cubicBezTo>
                  <a:cubicBezTo>
                    <a:pt x="5" y="459"/>
                    <a:pt x="7" y="461"/>
                    <a:pt x="9" y="462"/>
                  </a:cubicBezTo>
                  <a:cubicBezTo>
                    <a:pt x="11" y="463"/>
                    <a:pt x="12" y="464"/>
                    <a:pt x="13" y="464"/>
                  </a:cubicBezTo>
                  <a:cubicBezTo>
                    <a:pt x="22" y="467"/>
                    <a:pt x="31" y="466"/>
                    <a:pt x="32" y="461"/>
                  </a:cubicBezTo>
                  <a:cubicBezTo>
                    <a:pt x="32" y="461"/>
                    <a:pt x="32" y="461"/>
                    <a:pt x="32" y="461"/>
                  </a:cubicBezTo>
                  <a:cubicBezTo>
                    <a:pt x="31" y="466"/>
                    <a:pt x="36" y="472"/>
                    <a:pt x="45" y="4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6"/>
            <p:cNvSpPr>
              <a:spLocks/>
            </p:cNvSpPr>
            <p:nvPr/>
          </p:nvSpPr>
          <p:spPr bwMode="auto">
            <a:xfrm>
              <a:off x="4549776" y="1300163"/>
              <a:ext cx="911225" cy="911225"/>
            </a:xfrm>
            <a:custGeom>
              <a:avLst/>
              <a:gdLst>
                <a:gd name="T0" fmla="*/ 384 w 416"/>
                <a:gd name="T1" fmla="*/ 265 h 416"/>
                <a:gd name="T2" fmla="*/ 151 w 416"/>
                <a:gd name="T3" fmla="*/ 385 h 416"/>
                <a:gd name="T4" fmla="*/ 32 w 416"/>
                <a:gd name="T5" fmla="*/ 151 h 416"/>
                <a:gd name="T6" fmla="*/ 265 w 416"/>
                <a:gd name="T7" fmla="*/ 32 h 416"/>
                <a:gd name="T8" fmla="*/ 384 w 416"/>
                <a:gd name="T9" fmla="*/ 265 h 4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6" h="416">
                  <a:moveTo>
                    <a:pt x="384" y="265"/>
                  </a:moveTo>
                  <a:cubicBezTo>
                    <a:pt x="353" y="363"/>
                    <a:pt x="248" y="416"/>
                    <a:pt x="151" y="385"/>
                  </a:cubicBezTo>
                  <a:cubicBezTo>
                    <a:pt x="53" y="353"/>
                    <a:pt x="0" y="248"/>
                    <a:pt x="32" y="151"/>
                  </a:cubicBezTo>
                  <a:cubicBezTo>
                    <a:pt x="63" y="53"/>
                    <a:pt x="168" y="0"/>
                    <a:pt x="265" y="32"/>
                  </a:cubicBezTo>
                  <a:cubicBezTo>
                    <a:pt x="363" y="63"/>
                    <a:pt x="416" y="168"/>
                    <a:pt x="384" y="2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0" name="Group 59"/>
          <p:cNvGrpSpPr/>
          <p:nvPr/>
        </p:nvGrpSpPr>
        <p:grpSpPr>
          <a:xfrm rot="20586516">
            <a:off x="4565746" y="1756177"/>
            <a:ext cx="1761525" cy="1473852"/>
            <a:chOff x="2976563" y="1806575"/>
            <a:chExt cx="1497013" cy="1252538"/>
          </a:xfrm>
          <a:solidFill>
            <a:schemeClr val="accent1"/>
          </a:solidFill>
        </p:grpSpPr>
        <p:sp>
          <p:nvSpPr>
            <p:cNvPr id="22" name="Freeform 19"/>
            <p:cNvSpPr>
              <a:spLocks/>
            </p:cNvSpPr>
            <p:nvPr/>
          </p:nvSpPr>
          <p:spPr bwMode="auto">
            <a:xfrm>
              <a:off x="3502026" y="2271713"/>
              <a:ext cx="971550" cy="787400"/>
            </a:xfrm>
            <a:custGeom>
              <a:avLst/>
              <a:gdLst>
                <a:gd name="T0" fmla="*/ 419 w 444"/>
                <a:gd name="T1" fmla="*/ 324 h 359"/>
                <a:gd name="T2" fmla="*/ 422 w 444"/>
                <a:gd name="T3" fmla="*/ 305 h 359"/>
                <a:gd name="T4" fmla="*/ 422 w 444"/>
                <a:gd name="T5" fmla="*/ 305 h 359"/>
                <a:gd name="T6" fmla="*/ 439 w 444"/>
                <a:gd name="T7" fmla="*/ 297 h 359"/>
                <a:gd name="T8" fmla="*/ 442 w 444"/>
                <a:gd name="T9" fmla="*/ 278 h 359"/>
                <a:gd name="T10" fmla="*/ 442 w 444"/>
                <a:gd name="T11" fmla="*/ 278 h 359"/>
                <a:gd name="T12" fmla="*/ 346 w 444"/>
                <a:gd name="T13" fmla="*/ 208 h 359"/>
                <a:gd name="T14" fmla="*/ 250 w 444"/>
                <a:gd name="T15" fmla="*/ 139 h 359"/>
                <a:gd name="T16" fmla="*/ 155 w 444"/>
                <a:gd name="T17" fmla="*/ 69 h 359"/>
                <a:gd name="T18" fmla="*/ 59 w 444"/>
                <a:gd name="T19" fmla="*/ 0 h 359"/>
                <a:gd name="T20" fmla="*/ 39 w 444"/>
                <a:gd name="T21" fmla="*/ 27 h 359"/>
                <a:gd name="T22" fmla="*/ 39 w 444"/>
                <a:gd name="T23" fmla="*/ 27 h 359"/>
                <a:gd name="T24" fmla="*/ 19 w 444"/>
                <a:gd name="T25" fmla="*/ 54 h 359"/>
                <a:gd name="T26" fmla="*/ 19 w 444"/>
                <a:gd name="T27" fmla="*/ 54 h 359"/>
                <a:gd name="T28" fmla="*/ 7 w 444"/>
                <a:gd name="T29" fmla="*/ 71 h 359"/>
                <a:gd name="T30" fmla="*/ 3 w 444"/>
                <a:gd name="T31" fmla="*/ 77 h 359"/>
                <a:gd name="T32" fmla="*/ 0 w 444"/>
                <a:gd name="T33" fmla="*/ 81 h 359"/>
                <a:gd name="T34" fmla="*/ 95 w 444"/>
                <a:gd name="T35" fmla="*/ 151 h 359"/>
                <a:gd name="T36" fmla="*/ 191 w 444"/>
                <a:gd name="T37" fmla="*/ 220 h 359"/>
                <a:gd name="T38" fmla="*/ 287 w 444"/>
                <a:gd name="T39" fmla="*/ 290 h 359"/>
                <a:gd name="T40" fmla="*/ 383 w 444"/>
                <a:gd name="T41" fmla="*/ 359 h 359"/>
                <a:gd name="T42" fmla="*/ 390 w 444"/>
                <a:gd name="T43" fmla="*/ 358 h 359"/>
                <a:gd name="T44" fmla="*/ 397 w 444"/>
                <a:gd name="T45" fmla="*/ 354 h 359"/>
                <a:gd name="T46" fmla="*/ 400 w 444"/>
                <a:gd name="T47" fmla="*/ 351 h 359"/>
                <a:gd name="T48" fmla="*/ 402 w 444"/>
                <a:gd name="T49" fmla="*/ 332 h 359"/>
                <a:gd name="T50" fmla="*/ 402 w 444"/>
                <a:gd name="T51" fmla="*/ 332 h 359"/>
                <a:gd name="T52" fmla="*/ 419 w 444"/>
                <a:gd name="T53" fmla="*/ 324 h 3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44" h="359">
                  <a:moveTo>
                    <a:pt x="419" y="324"/>
                  </a:moveTo>
                  <a:cubicBezTo>
                    <a:pt x="425" y="316"/>
                    <a:pt x="426" y="308"/>
                    <a:pt x="422" y="305"/>
                  </a:cubicBezTo>
                  <a:cubicBezTo>
                    <a:pt x="422" y="305"/>
                    <a:pt x="422" y="305"/>
                    <a:pt x="422" y="305"/>
                  </a:cubicBezTo>
                  <a:cubicBezTo>
                    <a:pt x="426" y="308"/>
                    <a:pt x="434" y="304"/>
                    <a:pt x="439" y="297"/>
                  </a:cubicBezTo>
                  <a:cubicBezTo>
                    <a:pt x="443" y="292"/>
                    <a:pt x="444" y="284"/>
                    <a:pt x="442" y="278"/>
                  </a:cubicBezTo>
                  <a:cubicBezTo>
                    <a:pt x="442" y="278"/>
                    <a:pt x="442" y="278"/>
                    <a:pt x="442" y="278"/>
                  </a:cubicBezTo>
                  <a:cubicBezTo>
                    <a:pt x="346" y="208"/>
                    <a:pt x="346" y="208"/>
                    <a:pt x="346" y="208"/>
                  </a:cubicBezTo>
                  <a:cubicBezTo>
                    <a:pt x="250" y="139"/>
                    <a:pt x="250" y="139"/>
                    <a:pt x="250" y="139"/>
                  </a:cubicBezTo>
                  <a:cubicBezTo>
                    <a:pt x="155" y="69"/>
                    <a:pt x="155" y="69"/>
                    <a:pt x="155" y="69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19" y="54"/>
                    <a:pt x="19" y="54"/>
                    <a:pt x="19" y="54"/>
                  </a:cubicBezTo>
                  <a:cubicBezTo>
                    <a:pt x="19" y="54"/>
                    <a:pt x="19" y="54"/>
                    <a:pt x="19" y="54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3" y="77"/>
                    <a:pt x="3" y="77"/>
                    <a:pt x="3" y="77"/>
                  </a:cubicBezTo>
                  <a:cubicBezTo>
                    <a:pt x="0" y="81"/>
                    <a:pt x="0" y="81"/>
                    <a:pt x="0" y="81"/>
                  </a:cubicBezTo>
                  <a:cubicBezTo>
                    <a:pt x="95" y="151"/>
                    <a:pt x="95" y="151"/>
                    <a:pt x="95" y="151"/>
                  </a:cubicBezTo>
                  <a:cubicBezTo>
                    <a:pt x="191" y="220"/>
                    <a:pt x="191" y="220"/>
                    <a:pt x="191" y="220"/>
                  </a:cubicBezTo>
                  <a:cubicBezTo>
                    <a:pt x="287" y="290"/>
                    <a:pt x="287" y="290"/>
                    <a:pt x="287" y="290"/>
                  </a:cubicBezTo>
                  <a:cubicBezTo>
                    <a:pt x="383" y="359"/>
                    <a:pt x="383" y="359"/>
                    <a:pt x="383" y="359"/>
                  </a:cubicBezTo>
                  <a:cubicBezTo>
                    <a:pt x="385" y="359"/>
                    <a:pt x="388" y="359"/>
                    <a:pt x="390" y="358"/>
                  </a:cubicBezTo>
                  <a:cubicBezTo>
                    <a:pt x="392" y="357"/>
                    <a:pt x="395" y="356"/>
                    <a:pt x="397" y="354"/>
                  </a:cubicBezTo>
                  <a:cubicBezTo>
                    <a:pt x="398" y="353"/>
                    <a:pt x="399" y="352"/>
                    <a:pt x="400" y="351"/>
                  </a:cubicBezTo>
                  <a:cubicBezTo>
                    <a:pt x="405" y="343"/>
                    <a:pt x="406" y="335"/>
                    <a:pt x="402" y="332"/>
                  </a:cubicBezTo>
                  <a:cubicBezTo>
                    <a:pt x="402" y="332"/>
                    <a:pt x="402" y="332"/>
                    <a:pt x="402" y="332"/>
                  </a:cubicBezTo>
                  <a:cubicBezTo>
                    <a:pt x="406" y="335"/>
                    <a:pt x="414" y="331"/>
                    <a:pt x="419" y="3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20"/>
            <p:cNvSpPr>
              <a:spLocks/>
            </p:cNvSpPr>
            <p:nvPr/>
          </p:nvSpPr>
          <p:spPr bwMode="auto">
            <a:xfrm>
              <a:off x="2976563" y="1806575"/>
              <a:ext cx="919163" cy="919163"/>
            </a:xfrm>
            <a:custGeom>
              <a:avLst/>
              <a:gdLst>
                <a:gd name="T0" fmla="*/ 319 w 420"/>
                <a:gd name="T1" fmla="*/ 60 h 420"/>
                <a:gd name="T2" fmla="*/ 360 w 420"/>
                <a:gd name="T3" fmla="*/ 319 h 420"/>
                <a:gd name="T4" fmla="*/ 101 w 420"/>
                <a:gd name="T5" fmla="*/ 360 h 420"/>
                <a:gd name="T6" fmla="*/ 60 w 420"/>
                <a:gd name="T7" fmla="*/ 101 h 420"/>
                <a:gd name="T8" fmla="*/ 319 w 420"/>
                <a:gd name="T9" fmla="*/ 60 h 4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0" h="420">
                  <a:moveTo>
                    <a:pt x="319" y="60"/>
                  </a:moveTo>
                  <a:cubicBezTo>
                    <a:pt x="402" y="120"/>
                    <a:pt x="420" y="236"/>
                    <a:pt x="360" y="319"/>
                  </a:cubicBezTo>
                  <a:cubicBezTo>
                    <a:pt x="300" y="402"/>
                    <a:pt x="184" y="420"/>
                    <a:pt x="101" y="360"/>
                  </a:cubicBezTo>
                  <a:cubicBezTo>
                    <a:pt x="18" y="300"/>
                    <a:pt x="0" y="184"/>
                    <a:pt x="60" y="101"/>
                  </a:cubicBezTo>
                  <a:cubicBezTo>
                    <a:pt x="120" y="18"/>
                    <a:pt x="236" y="0"/>
                    <a:pt x="319" y="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1" name="Group 60"/>
          <p:cNvGrpSpPr/>
          <p:nvPr/>
        </p:nvGrpSpPr>
        <p:grpSpPr>
          <a:xfrm rot="20586516">
            <a:off x="5016280" y="3239997"/>
            <a:ext cx="1759657" cy="1473852"/>
            <a:chOff x="2976563" y="3124200"/>
            <a:chExt cx="1495426" cy="1252538"/>
          </a:xfrm>
          <a:solidFill>
            <a:schemeClr val="accent5"/>
          </a:solidFill>
        </p:grpSpPr>
        <p:sp>
          <p:nvSpPr>
            <p:cNvPr id="26" name="Freeform 23"/>
            <p:cNvSpPr>
              <a:spLocks/>
            </p:cNvSpPr>
            <p:nvPr/>
          </p:nvSpPr>
          <p:spPr bwMode="auto">
            <a:xfrm>
              <a:off x="3502026" y="3124200"/>
              <a:ext cx="969963" cy="788988"/>
            </a:xfrm>
            <a:custGeom>
              <a:avLst/>
              <a:gdLst>
                <a:gd name="T0" fmla="*/ 419 w 443"/>
                <a:gd name="T1" fmla="*/ 36 h 360"/>
                <a:gd name="T2" fmla="*/ 402 w 443"/>
                <a:gd name="T3" fmla="*/ 27 h 360"/>
                <a:gd name="T4" fmla="*/ 402 w 443"/>
                <a:gd name="T5" fmla="*/ 27 h 360"/>
                <a:gd name="T6" fmla="*/ 400 w 443"/>
                <a:gd name="T7" fmla="*/ 8 h 360"/>
                <a:gd name="T8" fmla="*/ 383 w 443"/>
                <a:gd name="T9" fmla="*/ 0 h 360"/>
                <a:gd name="T10" fmla="*/ 383 w 443"/>
                <a:gd name="T11" fmla="*/ 0 h 360"/>
                <a:gd name="T12" fmla="*/ 287 w 443"/>
                <a:gd name="T13" fmla="*/ 70 h 360"/>
                <a:gd name="T14" fmla="*/ 191 w 443"/>
                <a:gd name="T15" fmla="*/ 139 h 360"/>
                <a:gd name="T16" fmla="*/ 95 w 443"/>
                <a:gd name="T17" fmla="*/ 209 h 360"/>
                <a:gd name="T18" fmla="*/ 0 w 443"/>
                <a:gd name="T19" fmla="*/ 278 h 360"/>
                <a:gd name="T20" fmla="*/ 19 w 443"/>
                <a:gd name="T21" fmla="*/ 305 h 360"/>
                <a:gd name="T22" fmla="*/ 19 w 443"/>
                <a:gd name="T23" fmla="*/ 305 h 360"/>
                <a:gd name="T24" fmla="*/ 39 w 443"/>
                <a:gd name="T25" fmla="*/ 333 h 360"/>
                <a:gd name="T26" fmla="*/ 39 w 443"/>
                <a:gd name="T27" fmla="*/ 333 h 360"/>
                <a:gd name="T28" fmla="*/ 52 w 443"/>
                <a:gd name="T29" fmla="*/ 350 h 360"/>
                <a:gd name="T30" fmla="*/ 56 w 443"/>
                <a:gd name="T31" fmla="*/ 355 h 360"/>
                <a:gd name="T32" fmla="*/ 59 w 443"/>
                <a:gd name="T33" fmla="*/ 360 h 360"/>
                <a:gd name="T34" fmla="*/ 155 w 443"/>
                <a:gd name="T35" fmla="*/ 290 h 360"/>
                <a:gd name="T36" fmla="*/ 250 w 443"/>
                <a:gd name="T37" fmla="*/ 221 h 360"/>
                <a:gd name="T38" fmla="*/ 346 w 443"/>
                <a:gd name="T39" fmla="*/ 151 h 360"/>
                <a:gd name="T40" fmla="*/ 442 w 443"/>
                <a:gd name="T41" fmla="*/ 82 h 360"/>
                <a:gd name="T42" fmla="*/ 443 w 443"/>
                <a:gd name="T43" fmla="*/ 74 h 360"/>
                <a:gd name="T44" fmla="*/ 441 w 443"/>
                <a:gd name="T45" fmla="*/ 67 h 360"/>
                <a:gd name="T46" fmla="*/ 439 w 443"/>
                <a:gd name="T47" fmla="*/ 63 h 360"/>
                <a:gd name="T48" fmla="*/ 422 w 443"/>
                <a:gd name="T49" fmla="*/ 54 h 360"/>
                <a:gd name="T50" fmla="*/ 422 w 443"/>
                <a:gd name="T51" fmla="*/ 54 h 360"/>
                <a:gd name="T52" fmla="*/ 419 w 443"/>
                <a:gd name="T53" fmla="*/ 36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43" h="360">
                  <a:moveTo>
                    <a:pt x="419" y="36"/>
                  </a:moveTo>
                  <a:cubicBezTo>
                    <a:pt x="414" y="28"/>
                    <a:pt x="406" y="24"/>
                    <a:pt x="402" y="27"/>
                  </a:cubicBezTo>
                  <a:cubicBezTo>
                    <a:pt x="402" y="27"/>
                    <a:pt x="402" y="27"/>
                    <a:pt x="402" y="27"/>
                  </a:cubicBezTo>
                  <a:cubicBezTo>
                    <a:pt x="406" y="24"/>
                    <a:pt x="405" y="16"/>
                    <a:pt x="400" y="8"/>
                  </a:cubicBezTo>
                  <a:cubicBezTo>
                    <a:pt x="396" y="3"/>
                    <a:pt x="389" y="0"/>
                    <a:pt x="383" y="0"/>
                  </a:cubicBezTo>
                  <a:cubicBezTo>
                    <a:pt x="383" y="0"/>
                    <a:pt x="383" y="0"/>
                    <a:pt x="383" y="0"/>
                  </a:cubicBezTo>
                  <a:cubicBezTo>
                    <a:pt x="287" y="70"/>
                    <a:pt x="287" y="70"/>
                    <a:pt x="287" y="70"/>
                  </a:cubicBezTo>
                  <a:cubicBezTo>
                    <a:pt x="191" y="139"/>
                    <a:pt x="191" y="139"/>
                    <a:pt x="191" y="139"/>
                  </a:cubicBezTo>
                  <a:cubicBezTo>
                    <a:pt x="95" y="209"/>
                    <a:pt x="95" y="209"/>
                    <a:pt x="95" y="209"/>
                  </a:cubicBezTo>
                  <a:cubicBezTo>
                    <a:pt x="0" y="278"/>
                    <a:pt x="0" y="278"/>
                    <a:pt x="0" y="278"/>
                  </a:cubicBezTo>
                  <a:cubicBezTo>
                    <a:pt x="19" y="305"/>
                    <a:pt x="19" y="305"/>
                    <a:pt x="19" y="305"/>
                  </a:cubicBezTo>
                  <a:cubicBezTo>
                    <a:pt x="19" y="305"/>
                    <a:pt x="19" y="305"/>
                    <a:pt x="19" y="305"/>
                  </a:cubicBezTo>
                  <a:cubicBezTo>
                    <a:pt x="39" y="333"/>
                    <a:pt x="39" y="333"/>
                    <a:pt x="39" y="333"/>
                  </a:cubicBezTo>
                  <a:cubicBezTo>
                    <a:pt x="39" y="333"/>
                    <a:pt x="39" y="333"/>
                    <a:pt x="39" y="333"/>
                  </a:cubicBezTo>
                  <a:cubicBezTo>
                    <a:pt x="52" y="350"/>
                    <a:pt x="52" y="350"/>
                    <a:pt x="52" y="350"/>
                  </a:cubicBezTo>
                  <a:cubicBezTo>
                    <a:pt x="56" y="355"/>
                    <a:pt x="56" y="355"/>
                    <a:pt x="56" y="355"/>
                  </a:cubicBezTo>
                  <a:cubicBezTo>
                    <a:pt x="59" y="360"/>
                    <a:pt x="59" y="360"/>
                    <a:pt x="59" y="360"/>
                  </a:cubicBezTo>
                  <a:cubicBezTo>
                    <a:pt x="155" y="290"/>
                    <a:pt x="155" y="290"/>
                    <a:pt x="155" y="290"/>
                  </a:cubicBezTo>
                  <a:cubicBezTo>
                    <a:pt x="250" y="221"/>
                    <a:pt x="250" y="221"/>
                    <a:pt x="250" y="221"/>
                  </a:cubicBezTo>
                  <a:cubicBezTo>
                    <a:pt x="346" y="151"/>
                    <a:pt x="346" y="151"/>
                    <a:pt x="346" y="151"/>
                  </a:cubicBezTo>
                  <a:cubicBezTo>
                    <a:pt x="442" y="82"/>
                    <a:pt x="442" y="82"/>
                    <a:pt x="442" y="82"/>
                  </a:cubicBezTo>
                  <a:cubicBezTo>
                    <a:pt x="443" y="79"/>
                    <a:pt x="443" y="77"/>
                    <a:pt x="443" y="74"/>
                  </a:cubicBezTo>
                  <a:cubicBezTo>
                    <a:pt x="443" y="72"/>
                    <a:pt x="442" y="69"/>
                    <a:pt x="441" y="67"/>
                  </a:cubicBezTo>
                  <a:cubicBezTo>
                    <a:pt x="441" y="65"/>
                    <a:pt x="440" y="64"/>
                    <a:pt x="439" y="63"/>
                  </a:cubicBezTo>
                  <a:cubicBezTo>
                    <a:pt x="434" y="55"/>
                    <a:pt x="426" y="52"/>
                    <a:pt x="422" y="54"/>
                  </a:cubicBezTo>
                  <a:cubicBezTo>
                    <a:pt x="422" y="54"/>
                    <a:pt x="422" y="54"/>
                    <a:pt x="422" y="54"/>
                  </a:cubicBezTo>
                  <a:cubicBezTo>
                    <a:pt x="426" y="52"/>
                    <a:pt x="425" y="43"/>
                    <a:pt x="419" y="3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4"/>
            <p:cNvSpPr>
              <a:spLocks/>
            </p:cNvSpPr>
            <p:nvPr/>
          </p:nvSpPr>
          <p:spPr bwMode="auto">
            <a:xfrm>
              <a:off x="2976563" y="3457575"/>
              <a:ext cx="919163" cy="919163"/>
            </a:xfrm>
            <a:custGeom>
              <a:avLst/>
              <a:gdLst>
                <a:gd name="T0" fmla="*/ 101 w 420"/>
                <a:gd name="T1" fmla="*/ 60 h 420"/>
                <a:gd name="T2" fmla="*/ 360 w 420"/>
                <a:gd name="T3" fmla="*/ 101 h 420"/>
                <a:gd name="T4" fmla="*/ 319 w 420"/>
                <a:gd name="T5" fmla="*/ 360 h 420"/>
                <a:gd name="T6" fmla="*/ 60 w 420"/>
                <a:gd name="T7" fmla="*/ 319 h 420"/>
                <a:gd name="T8" fmla="*/ 101 w 420"/>
                <a:gd name="T9" fmla="*/ 60 h 4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0" h="420">
                  <a:moveTo>
                    <a:pt x="101" y="60"/>
                  </a:moveTo>
                  <a:cubicBezTo>
                    <a:pt x="184" y="0"/>
                    <a:pt x="300" y="18"/>
                    <a:pt x="360" y="101"/>
                  </a:cubicBezTo>
                  <a:cubicBezTo>
                    <a:pt x="420" y="184"/>
                    <a:pt x="402" y="300"/>
                    <a:pt x="319" y="360"/>
                  </a:cubicBezTo>
                  <a:cubicBezTo>
                    <a:pt x="236" y="420"/>
                    <a:pt x="120" y="402"/>
                    <a:pt x="60" y="319"/>
                  </a:cubicBezTo>
                  <a:cubicBezTo>
                    <a:pt x="0" y="236"/>
                    <a:pt x="18" y="120"/>
                    <a:pt x="101" y="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2" name="Group 51"/>
          <p:cNvGrpSpPr/>
          <p:nvPr/>
        </p:nvGrpSpPr>
        <p:grpSpPr>
          <a:xfrm rot="20586516">
            <a:off x="6353256" y="2677861"/>
            <a:ext cx="515569" cy="543589"/>
            <a:chOff x="4340226" y="2860675"/>
            <a:chExt cx="438150" cy="461963"/>
          </a:xfrm>
        </p:grpSpPr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4572001" y="3073400"/>
              <a:ext cx="33338" cy="34925"/>
            </a:xfrm>
            <a:custGeom>
              <a:avLst/>
              <a:gdLst>
                <a:gd name="T0" fmla="*/ 0 w 21"/>
                <a:gd name="T1" fmla="*/ 11 h 22"/>
                <a:gd name="T2" fmla="*/ 21 w 21"/>
                <a:gd name="T3" fmla="*/ 22 h 22"/>
                <a:gd name="T4" fmla="*/ 21 w 21"/>
                <a:gd name="T5" fmla="*/ 0 h 22"/>
                <a:gd name="T6" fmla="*/ 0 w 21"/>
                <a:gd name="T7" fmla="*/ 1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2">
                  <a:moveTo>
                    <a:pt x="0" y="11"/>
                  </a:moveTo>
                  <a:lnTo>
                    <a:pt x="21" y="22"/>
                  </a:lnTo>
                  <a:lnTo>
                    <a:pt x="21" y="0"/>
                  </a:lnTo>
                  <a:lnTo>
                    <a:pt x="0" y="11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4605338" y="2981325"/>
              <a:ext cx="173038" cy="222250"/>
            </a:xfrm>
            <a:custGeom>
              <a:avLst/>
              <a:gdLst>
                <a:gd name="T0" fmla="*/ 79 w 79"/>
                <a:gd name="T1" fmla="*/ 101 h 101"/>
                <a:gd name="T2" fmla="*/ 70 w 79"/>
                <a:gd name="T3" fmla="*/ 84 h 101"/>
                <a:gd name="T4" fmla="*/ 79 w 79"/>
                <a:gd name="T5" fmla="*/ 67 h 101"/>
                <a:gd name="T6" fmla="*/ 79 w 79"/>
                <a:gd name="T7" fmla="*/ 67 h 101"/>
                <a:gd name="T8" fmla="*/ 79 w 79"/>
                <a:gd name="T9" fmla="*/ 67 h 101"/>
                <a:gd name="T10" fmla="*/ 70 w 79"/>
                <a:gd name="T11" fmla="*/ 50 h 101"/>
                <a:gd name="T12" fmla="*/ 79 w 79"/>
                <a:gd name="T13" fmla="*/ 33 h 101"/>
                <a:gd name="T14" fmla="*/ 79 w 79"/>
                <a:gd name="T15" fmla="*/ 33 h 101"/>
                <a:gd name="T16" fmla="*/ 79 w 79"/>
                <a:gd name="T17" fmla="*/ 33 h 101"/>
                <a:gd name="T18" fmla="*/ 70 w 79"/>
                <a:gd name="T19" fmla="*/ 17 h 101"/>
                <a:gd name="T20" fmla="*/ 79 w 79"/>
                <a:gd name="T21" fmla="*/ 0 h 101"/>
                <a:gd name="T22" fmla="*/ 16 w 79"/>
                <a:gd name="T23" fmla="*/ 33 h 101"/>
                <a:gd name="T24" fmla="*/ 0 w 79"/>
                <a:gd name="T25" fmla="*/ 42 h 101"/>
                <a:gd name="T26" fmla="*/ 0 w 79"/>
                <a:gd name="T27" fmla="*/ 58 h 101"/>
                <a:gd name="T28" fmla="*/ 16 w 79"/>
                <a:gd name="T29" fmla="*/ 67 h 101"/>
                <a:gd name="T30" fmla="*/ 79 w 79"/>
                <a:gd name="T31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9" h="101">
                  <a:moveTo>
                    <a:pt x="79" y="101"/>
                  </a:moveTo>
                  <a:cubicBezTo>
                    <a:pt x="77" y="98"/>
                    <a:pt x="70" y="90"/>
                    <a:pt x="70" y="84"/>
                  </a:cubicBezTo>
                  <a:cubicBezTo>
                    <a:pt x="70" y="75"/>
                    <a:pt x="75" y="67"/>
                    <a:pt x="79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75" y="67"/>
                    <a:pt x="70" y="59"/>
                    <a:pt x="70" y="50"/>
                  </a:cubicBezTo>
                  <a:cubicBezTo>
                    <a:pt x="70" y="41"/>
                    <a:pt x="75" y="33"/>
                    <a:pt x="79" y="33"/>
                  </a:cubicBezTo>
                  <a:cubicBezTo>
                    <a:pt x="79" y="33"/>
                    <a:pt x="79" y="33"/>
                    <a:pt x="79" y="33"/>
                  </a:cubicBezTo>
                  <a:cubicBezTo>
                    <a:pt x="79" y="33"/>
                    <a:pt x="79" y="33"/>
                    <a:pt x="79" y="33"/>
                  </a:cubicBezTo>
                  <a:cubicBezTo>
                    <a:pt x="75" y="33"/>
                    <a:pt x="70" y="26"/>
                    <a:pt x="70" y="17"/>
                  </a:cubicBezTo>
                  <a:cubicBezTo>
                    <a:pt x="70" y="11"/>
                    <a:pt x="77" y="3"/>
                    <a:pt x="79" y="0"/>
                  </a:cubicBezTo>
                  <a:cubicBezTo>
                    <a:pt x="16" y="33"/>
                    <a:pt x="16" y="33"/>
                    <a:pt x="16" y="33"/>
                  </a:cubicBezTo>
                  <a:cubicBezTo>
                    <a:pt x="0" y="42"/>
                    <a:pt x="0" y="42"/>
                    <a:pt x="0" y="42"/>
                  </a:cubicBezTo>
                  <a:cubicBezTo>
                    <a:pt x="0" y="58"/>
                    <a:pt x="0" y="58"/>
                    <a:pt x="0" y="58"/>
                  </a:cubicBezTo>
                  <a:cubicBezTo>
                    <a:pt x="16" y="67"/>
                    <a:pt x="16" y="67"/>
                    <a:pt x="16" y="67"/>
                  </a:cubicBezTo>
                  <a:lnTo>
                    <a:pt x="79" y="10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3"/>
            <p:cNvSpPr>
              <a:spLocks/>
            </p:cNvSpPr>
            <p:nvPr/>
          </p:nvSpPr>
          <p:spPr bwMode="auto">
            <a:xfrm>
              <a:off x="4565651" y="3054350"/>
              <a:ext cx="31750" cy="36513"/>
            </a:xfrm>
            <a:custGeom>
              <a:avLst/>
              <a:gdLst>
                <a:gd name="T0" fmla="*/ 4 w 20"/>
                <a:gd name="T1" fmla="*/ 23 h 23"/>
                <a:gd name="T2" fmla="*/ 20 w 20"/>
                <a:gd name="T3" fmla="*/ 7 h 23"/>
                <a:gd name="T4" fmla="*/ 0 w 20"/>
                <a:gd name="T5" fmla="*/ 0 h 23"/>
                <a:gd name="T6" fmla="*/ 4 w 20"/>
                <a:gd name="T7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0" h="23">
                  <a:moveTo>
                    <a:pt x="4" y="23"/>
                  </a:moveTo>
                  <a:lnTo>
                    <a:pt x="20" y="7"/>
                  </a:lnTo>
                  <a:lnTo>
                    <a:pt x="0" y="0"/>
                  </a:lnTo>
                  <a:lnTo>
                    <a:pt x="4" y="23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4"/>
            <p:cNvSpPr>
              <a:spLocks/>
            </p:cNvSpPr>
            <p:nvPr/>
          </p:nvSpPr>
          <p:spPr bwMode="auto">
            <a:xfrm>
              <a:off x="4530726" y="2860675"/>
              <a:ext cx="209550" cy="204788"/>
            </a:xfrm>
            <a:custGeom>
              <a:avLst/>
              <a:gdLst>
                <a:gd name="T0" fmla="*/ 96 w 96"/>
                <a:gd name="T1" fmla="*/ 31 h 93"/>
                <a:gd name="T2" fmla="*/ 77 w 96"/>
                <a:gd name="T3" fmla="*/ 34 h 93"/>
                <a:gd name="T4" fmla="*/ 64 w 96"/>
                <a:gd name="T5" fmla="*/ 20 h 93"/>
                <a:gd name="T6" fmla="*/ 64 w 96"/>
                <a:gd name="T7" fmla="*/ 20 h 93"/>
                <a:gd name="T8" fmla="*/ 64 w 96"/>
                <a:gd name="T9" fmla="*/ 20 h 93"/>
                <a:gd name="T10" fmla="*/ 45 w 96"/>
                <a:gd name="T11" fmla="*/ 24 h 93"/>
                <a:gd name="T12" fmla="*/ 32 w 96"/>
                <a:gd name="T13" fmla="*/ 10 h 93"/>
                <a:gd name="T14" fmla="*/ 32 w 96"/>
                <a:gd name="T15" fmla="*/ 10 h 93"/>
                <a:gd name="T16" fmla="*/ 32 w 96"/>
                <a:gd name="T17" fmla="*/ 10 h 93"/>
                <a:gd name="T18" fmla="*/ 13 w 96"/>
                <a:gd name="T19" fmla="*/ 13 h 93"/>
                <a:gd name="T20" fmla="*/ 0 w 96"/>
                <a:gd name="T21" fmla="*/ 0 h 93"/>
                <a:gd name="T22" fmla="*/ 13 w 96"/>
                <a:gd name="T23" fmla="*/ 70 h 93"/>
                <a:gd name="T24" fmla="*/ 16 w 96"/>
                <a:gd name="T25" fmla="*/ 88 h 93"/>
                <a:gd name="T26" fmla="*/ 31 w 96"/>
                <a:gd name="T27" fmla="*/ 93 h 93"/>
                <a:gd name="T28" fmla="*/ 45 w 96"/>
                <a:gd name="T29" fmla="*/ 80 h 93"/>
                <a:gd name="T30" fmla="*/ 96 w 96"/>
                <a:gd name="T31" fmla="*/ 31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6" h="93">
                  <a:moveTo>
                    <a:pt x="96" y="31"/>
                  </a:moveTo>
                  <a:cubicBezTo>
                    <a:pt x="92" y="32"/>
                    <a:pt x="83" y="36"/>
                    <a:pt x="77" y="34"/>
                  </a:cubicBezTo>
                  <a:cubicBezTo>
                    <a:pt x="68" y="31"/>
                    <a:pt x="63" y="25"/>
                    <a:pt x="64" y="20"/>
                  </a:cubicBezTo>
                  <a:cubicBezTo>
                    <a:pt x="64" y="20"/>
                    <a:pt x="64" y="20"/>
                    <a:pt x="64" y="20"/>
                  </a:cubicBezTo>
                  <a:cubicBezTo>
                    <a:pt x="64" y="20"/>
                    <a:pt x="64" y="20"/>
                    <a:pt x="64" y="20"/>
                  </a:cubicBezTo>
                  <a:cubicBezTo>
                    <a:pt x="63" y="25"/>
                    <a:pt x="54" y="27"/>
                    <a:pt x="45" y="24"/>
                  </a:cubicBezTo>
                  <a:cubicBezTo>
                    <a:pt x="36" y="21"/>
                    <a:pt x="31" y="15"/>
                    <a:pt x="32" y="10"/>
                  </a:cubicBezTo>
                  <a:cubicBezTo>
                    <a:pt x="32" y="10"/>
                    <a:pt x="32" y="10"/>
                    <a:pt x="32" y="10"/>
                  </a:cubicBezTo>
                  <a:cubicBezTo>
                    <a:pt x="32" y="10"/>
                    <a:pt x="32" y="10"/>
                    <a:pt x="32" y="10"/>
                  </a:cubicBezTo>
                  <a:cubicBezTo>
                    <a:pt x="31" y="15"/>
                    <a:pt x="22" y="16"/>
                    <a:pt x="13" y="13"/>
                  </a:cubicBezTo>
                  <a:cubicBezTo>
                    <a:pt x="8" y="11"/>
                    <a:pt x="2" y="3"/>
                    <a:pt x="0" y="0"/>
                  </a:cubicBezTo>
                  <a:cubicBezTo>
                    <a:pt x="13" y="70"/>
                    <a:pt x="13" y="70"/>
                    <a:pt x="13" y="70"/>
                  </a:cubicBezTo>
                  <a:cubicBezTo>
                    <a:pt x="16" y="88"/>
                    <a:pt x="16" y="88"/>
                    <a:pt x="16" y="88"/>
                  </a:cubicBezTo>
                  <a:cubicBezTo>
                    <a:pt x="31" y="93"/>
                    <a:pt x="31" y="93"/>
                    <a:pt x="31" y="93"/>
                  </a:cubicBezTo>
                  <a:cubicBezTo>
                    <a:pt x="45" y="80"/>
                    <a:pt x="45" y="80"/>
                    <a:pt x="45" y="80"/>
                  </a:cubicBezTo>
                  <a:lnTo>
                    <a:pt x="96" y="3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7"/>
            <p:cNvSpPr>
              <a:spLocks/>
            </p:cNvSpPr>
            <p:nvPr/>
          </p:nvSpPr>
          <p:spPr bwMode="auto">
            <a:xfrm>
              <a:off x="4535488" y="3059113"/>
              <a:ext cx="36513" cy="31750"/>
            </a:xfrm>
            <a:custGeom>
              <a:avLst/>
              <a:gdLst>
                <a:gd name="T0" fmla="*/ 23 w 23"/>
                <a:gd name="T1" fmla="*/ 20 h 20"/>
                <a:gd name="T2" fmla="*/ 12 w 23"/>
                <a:gd name="T3" fmla="*/ 0 h 20"/>
                <a:gd name="T4" fmla="*/ 0 w 23"/>
                <a:gd name="T5" fmla="*/ 18 h 20"/>
                <a:gd name="T6" fmla="*/ 23 w 23"/>
                <a:gd name="T7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" h="20">
                  <a:moveTo>
                    <a:pt x="23" y="20"/>
                  </a:moveTo>
                  <a:lnTo>
                    <a:pt x="12" y="0"/>
                  </a:lnTo>
                  <a:lnTo>
                    <a:pt x="0" y="18"/>
                  </a:lnTo>
                  <a:lnTo>
                    <a:pt x="23" y="2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8"/>
            <p:cNvSpPr>
              <a:spLocks/>
            </p:cNvSpPr>
            <p:nvPr/>
          </p:nvSpPr>
          <p:spPr bwMode="auto">
            <a:xfrm>
              <a:off x="4340226" y="2881313"/>
              <a:ext cx="214313" cy="206375"/>
            </a:xfrm>
            <a:custGeom>
              <a:avLst/>
              <a:gdLst>
                <a:gd name="T0" fmla="*/ 59 w 98"/>
                <a:gd name="T1" fmla="*/ 0 h 94"/>
                <a:gd name="T2" fmla="*/ 56 w 98"/>
                <a:gd name="T3" fmla="*/ 19 h 94"/>
                <a:gd name="T4" fmla="*/ 39 w 98"/>
                <a:gd name="T5" fmla="*/ 27 h 94"/>
                <a:gd name="T6" fmla="*/ 39 w 98"/>
                <a:gd name="T7" fmla="*/ 27 h 94"/>
                <a:gd name="T8" fmla="*/ 39 w 98"/>
                <a:gd name="T9" fmla="*/ 27 h 94"/>
                <a:gd name="T10" fmla="*/ 36 w 98"/>
                <a:gd name="T11" fmla="*/ 46 h 94"/>
                <a:gd name="T12" fmla="*/ 19 w 98"/>
                <a:gd name="T13" fmla="*/ 54 h 94"/>
                <a:gd name="T14" fmla="*/ 19 w 98"/>
                <a:gd name="T15" fmla="*/ 54 h 94"/>
                <a:gd name="T16" fmla="*/ 19 w 98"/>
                <a:gd name="T17" fmla="*/ 54 h 94"/>
                <a:gd name="T18" fmla="*/ 17 w 98"/>
                <a:gd name="T19" fmla="*/ 73 h 94"/>
                <a:gd name="T20" fmla="*/ 0 w 98"/>
                <a:gd name="T21" fmla="*/ 81 h 94"/>
                <a:gd name="T22" fmla="*/ 70 w 98"/>
                <a:gd name="T23" fmla="*/ 91 h 94"/>
                <a:gd name="T24" fmla="*/ 89 w 98"/>
                <a:gd name="T25" fmla="*/ 94 h 94"/>
                <a:gd name="T26" fmla="*/ 98 w 98"/>
                <a:gd name="T27" fmla="*/ 81 h 94"/>
                <a:gd name="T28" fmla="*/ 90 w 98"/>
                <a:gd name="T29" fmla="*/ 64 h 94"/>
                <a:gd name="T30" fmla="*/ 59 w 98"/>
                <a:gd name="T31" fmla="*/ 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8" h="94">
                  <a:moveTo>
                    <a:pt x="59" y="0"/>
                  </a:moveTo>
                  <a:cubicBezTo>
                    <a:pt x="59" y="4"/>
                    <a:pt x="60" y="14"/>
                    <a:pt x="56" y="19"/>
                  </a:cubicBezTo>
                  <a:cubicBezTo>
                    <a:pt x="51" y="26"/>
                    <a:pt x="43" y="30"/>
                    <a:pt x="39" y="27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3" y="30"/>
                    <a:pt x="42" y="38"/>
                    <a:pt x="36" y="46"/>
                  </a:cubicBezTo>
                  <a:cubicBezTo>
                    <a:pt x="31" y="53"/>
                    <a:pt x="23" y="57"/>
                    <a:pt x="19" y="54"/>
                  </a:cubicBezTo>
                  <a:cubicBezTo>
                    <a:pt x="19" y="54"/>
                    <a:pt x="19" y="54"/>
                    <a:pt x="19" y="54"/>
                  </a:cubicBezTo>
                  <a:cubicBezTo>
                    <a:pt x="19" y="54"/>
                    <a:pt x="19" y="54"/>
                    <a:pt x="19" y="54"/>
                  </a:cubicBezTo>
                  <a:cubicBezTo>
                    <a:pt x="23" y="57"/>
                    <a:pt x="22" y="65"/>
                    <a:pt x="17" y="73"/>
                  </a:cubicBezTo>
                  <a:cubicBezTo>
                    <a:pt x="13" y="78"/>
                    <a:pt x="3" y="80"/>
                    <a:pt x="0" y="81"/>
                  </a:cubicBezTo>
                  <a:cubicBezTo>
                    <a:pt x="70" y="91"/>
                    <a:pt x="70" y="91"/>
                    <a:pt x="70" y="91"/>
                  </a:cubicBezTo>
                  <a:cubicBezTo>
                    <a:pt x="89" y="94"/>
                    <a:pt x="89" y="94"/>
                    <a:pt x="89" y="94"/>
                  </a:cubicBezTo>
                  <a:cubicBezTo>
                    <a:pt x="98" y="81"/>
                    <a:pt x="98" y="81"/>
                    <a:pt x="98" y="81"/>
                  </a:cubicBezTo>
                  <a:cubicBezTo>
                    <a:pt x="90" y="64"/>
                    <a:pt x="90" y="64"/>
                    <a:pt x="90" y="64"/>
                  </a:cubicBezTo>
                  <a:lnTo>
                    <a:pt x="59" y="0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1"/>
            <p:cNvSpPr>
              <a:spLocks/>
            </p:cNvSpPr>
            <p:nvPr/>
          </p:nvSpPr>
          <p:spPr bwMode="auto">
            <a:xfrm>
              <a:off x="4535488" y="3090863"/>
              <a:ext cx="36513" cy="34925"/>
            </a:xfrm>
            <a:custGeom>
              <a:avLst/>
              <a:gdLst>
                <a:gd name="T0" fmla="*/ 23 w 23"/>
                <a:gd name="T1" fmla="*/ 0 h 22"/>
                <a:gd name="T2" fmla="*/ 0 w 23"/>
                <a:gd name="T3" fmla="*/ 4 h 22"/>
                <a:gd name="T4" fmla="*/ 12 w 23"/>
                <a:gd name="T5" fmla="*/ 22 h 22"/>
                <a:gd name="T6" fmla="*/ 23 w 23"/>
                <a:gd name="T7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" h="22">
                  <a:moveTo>
                    <a:pt x="23" y="0"/>
                  </a:moveTo>
                  <a:lnTo>
                    <a:pt x="0" y="4"/>
                  </a:lnTo>
                  <a:lnTo>
                    <a:pt x="12" y="22"/>
                  </a:lnTo>
                  <a:lnTo>
                    <a:pt x="23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2"/>
            <p:cNvSpPr>
              <a:spLocks/>
            </p:cNvSpPr>
            <p:nvPr/>
          </p:nvSpPr>
          <p:spPr bwMode="auto">
            <a:xfrm>
              <a:off x="4340226" y="3097213"/>
              <a:ext cx="214313" cy="206375"/>
            </a:xfrm>
            <a:custGeom>
              <a:avLst/>
              <a:gdLst>
                <a:gd name="T0" fmla="*/ 0 w 98"/>
                <a:gd name="T1" fmla="*/ 12 h 94"/>
                <a:gd name="T2" fmla="*/ 17 w 98"/>
                <a:gd name="T3" fmla="*/ 20 h 94"/>
                <a:gd name="T4" fmla="*/ 19 w 98"/>
                <a:gd name="T5" fmla="*/ 39 h 94"/>
                <a:gd name="T6" fmla="*/ 19 w 98"/>
                <a:gd name="T7" fmla="*/ 39 h 94"/>
                <a:gd name="T8" fmla="*/ 19 w 98"/>
                <a:gd name="T9" fmla="*/ 39 h 94"/>
                <a:gd name="T10" fmla="*/ 36 w 98"/>
                <a:gd name="T11" fmla="*/ 48 h 94"/>
                <a:gd name="T12" fmla="*/ 39 w 98"/>
                <a:gd name="T13" fmla="*/ 66 h 94"/>
                <a:gd name="T14" fmla="*/ 39 w 98"/>
                <a:gd name="T15" fmla="*/ 66 h 94"/>
                <a:gd name="T16" fmla="*/ 39 w 98"/>
                <a:gd name="T17" fmla="*/ 66 h 94"/>
                <a:gd name="T18" fmla="*/ 56 w 98"/>
                <a:gd name="T19" fmla="*/ 75 h 94"/>
                <a:gd name="T20" fmla="*/ 59 w 98"/>
                <a:gd name="T21" fmla="*/ 94 h 94"/>
                <a:gd name="T22" fmla="*/ 90 w 98"/>
                <a:gd name="T23" fmla="*/ 29 h 94"/>
                <a:gd name="T24" fmla="*/ 98 w 98"/>
                <a:gd name="T25" fmla="*/ 13 h 94"/>
                <a:gd name="T26" fmla="*/ 89 w 98"/>
                <a:gd name="T27" fmla="*/ 0 h 94"/>
                <a:gd name="T28" fmla="*/ 70 w 98"/>
                <a:gd name="T29" fmla="*/ 2 h 94"/>
                <a:gd name="T30" fmla="*/ 0 w 98"/>
                <a:gd name="T31" fmla="*/ 12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8" h="94">
                  <a:moveTo>
                    <a:pt x="0" y="12"/>
                  </a:moveTo>
                  <a:cubicBezTo>
                    <a:pt x="3" y="13"/>
                    <a:pt x="13" y="15"/>
                    <a:pt x="17" y="20"/>
                  </a:cubicBezTo>
                  <a:cubicBezTo>
                    <a:pt x="22" y="28"/>
                    <a:pt x="23" y="36"/>
                    <a:pt x="19" y="39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19" y="39"/>
                    <a:pt x="19" y="39"/>
                    <a:pt x="19" y="39"/>
                  </a:cubicBezTo>
                  <a:cubicBezTo>
                    <a:pt x="23" y="36"/>
                    <a:pt x="31" y="40"/>
                    <a:pt x="36" y="48"/>
                  </a:cubicBezTo>
                  <a:cubicBezTo>
                    <a:pt x="42" y="55"/>
                    <a:pt x="43" y="64"/>
                    <a:pt x="39" y="66"/>
                  </a:cubicBezTo>
                  <a:cubicBezTo>
                    <a:pt x="39" y="66"/>
                    <a:pt x="39" y="66"/>
                    <a:pt x="39" y="66"/>
                  </a:cubicBezTo>
                  <a:cubicBezTo>
                    <a:pt x="39" y="66"/>
                    <a:pt x="39" y="66"/>
                    <a:pt x="39" y="66"/>
                  </a:cubicBezTo>
                  <a:cubicBezTo>
                    <a:pt x="43" y="64"/>
                    <a:pt x="51" y="67"/>
                    <a:pt x="56" y="75"/>
                  </a:cubicBezTo>
                  <a:cubicBezTo>
                    <a:pt x="60" y="80"/>
                    <a:pt x="59" y="90"/>
                    <a:pt x="59" y="94"/>
                  </a:cubicBezTo>
                  <a:cubicBezTo>
                    <a:pt x="90" y="29"/>
                    <a:pt x="90" y="29"/>
                    <a:pt x="90" y="29"/>
                  </a:cubicBezTo>
                  <a:cubicBezTo>
                    <a:pt x="98" y="13"/>
                    <a:pt x="98" y="13"/>
                    <a:pt x="98" y="13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70" y="2"/>
                    <a:pt x="70" y="2"/>
                    <a:pt x="70" y="2"/>
                  </a:cubicBezTo>
                  <a:lnTo>
                    <a:pt x="0" y="12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5"/>
            <p:cNvSpPr>
              <a:spLocks/>
            </p:cNvSpPr>
            <p:nvPr/>
          </p:nvSpPr>
          <p:spPr bwMode="auto">
            <a:xfrm>
              <a:off x="4565651" y="3090863"/>
              <a:ext cx="31750" cy="38100"/>
            </a:xfrm>
            <a:custGeom>
              <a:avLst/>
              <a:gdLst>
                <a:gd name="T0" fmla="*/ 4 w 20"/>
                <a:gd name="T1" fmla="*/ 0 h 24"/>
                <a:gd name="T2" fmla="*/ 0 w 20"/>
                <a:gd name="T3" fmla="*/ 24 h 24"/>
                <a:gd name="T4" fmla="*/ 20 w 20"/>
                <a:gd name="T5" fmla="*/ 17 h 24"/>
                <a:gd name="T6" fmla="*/ 4 w 20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0" h="24">
                  <a:moveTo>
                    <a:pt x="4" y="0"/>
                  </a:moveTo>
                  <a:lnTo>
                    <a:pt x="0" y="24"/>
                  </a:lnTo>
                  <a:lnTo>
                    <a:pt x="20" y="17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6"/>
            <p:cNvSpPr>
              <a:spLocks/>
            </p:cNvSpPr>
            <p:nvPr/>
          </p:nvSpPr>
          <p:spPr bwMode="auto">
            <a:xfrm>
              <a:off x="4530726" y="3117850"/>
              <a:ext cx="209550" cy="204788"/>
            </a:xfrm>
            <a:custGeom>
              <a:avLst/>
              <a:gdLst>
                <a:gd name="T0" fmla="*/ 0 w 96"/>
                <a:gd name="T1" fmla="*/ 94 h 94"/>
                <a:gd name="T2" fmla="*/ 13 w 96"/>
                <a:gd name="T3" fmla="*/ 80 h 94"/>
                <a:gd name="T4" fmla="*/ 32 w 96"/>
                <a:gd name="T5" fmla="*/ 83 h 94"/>
                <a:gd name="T6" fmla="*/ 32 w 96"/>
                <a:gd name="T7" fmla="*/ 83 h 94"/>
                <a:gd name="T8" fmla="*/ 32 w 96"/>
                <a:gd name="T9" fmla="*/ 83 h 94"/>
                <a:gd name="T10" fmla="*/ 45 w 96"/>
                <a:gd name="T11" fmla="*/ 70 h 94"/>
                <a:gd name="T12" fmla="*/ 64 w 96"/>
                <a:gd name="T13" fmla="*/ 73 h 94"/>
                <a:gd name="T14" fmla="*/ 64 w 96"/>
                <a:gd name="T15" fmla="*/ 73 h 94"/>
                <a:gd name="T16" fmla="*/ 64 w 96"/>
                <a:gd name="T17" fmla="*/ 73 h 94"/>
                <a:gd name="T18" fmla="*/ 77 w 96"/>
                <a:gd name="T19" fmla="*/ 59 h 94"/>
                <a:gd name="T20" fmla="*/ 96 w 96"/>
                <a:gd name="T21" fmla="*/ 63 h 94"/>
                <a:gd name="T22" fmla="*/ 45 w 96"/>
                <a:gd name="T23" fmla="*/ 13 h 94"/>
                <a:gd name="T24" fmla="*/ 31 w 96"/>
                <a:gd name="T25" fmla="*/ 0 h 94"/>
                <a:gd name="T26" fmla="*/ 16 w 96"/>
                <a:gd name="T27" fmla="*/ 5 h 94"/>
                <a:gd name="T28" fmla="*/ 13 w 96"/>
                <a:gd name="T29" fmla="*/ 23 h 94"/>
                <a:gd name="T30" fmla="*/ 0 w 96"/>
                <a:gd name="T31" fmla="*/ 94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6" h="94">
                  <a:moveTo>
                    <a:pt x="0" y="94"/>
                  </a:moveTo>
                  <a:cubicBezTo>
                    <a:pt x="2" y="90"/>
                    <a:pt x="8" y="82"/>
                    <a:pt x="13" y="80"/>
                  </a:cubicBezTo>
                  <a:cubicBezTo>
                    <a:pt x="22" y="77"/>
                    <a:pt x="31" y="79"/>
                    <a:pt x="32" y="83"/>
                  </a:cubicBezTo>
                  <a:cubicBezTo>
                    <a:pt x="32" y="83"/>
                    <a:pt x="32" y="83"/>
                    <a:pt x="32" y="83"/>
                  </a:cubicBezTo>
                  <a:cubicBezTo>
                    <a:pt x="32" y="83"/>
                    <a:pt x="32" y="83"/>
                    <a:pt x="32" y="83"/>
                  </a:cubicBezTo>
                  <a:cubicBezTo>
                    <a:pt x="31" y="79"/>
                    <a:pt x="36" y="73"/>
                    <a:pt x="45" y="70"/>
                  </a:cubicBezTo>
                  <a:cubicBezTo>
                    <a:pt x="54" y="67"/>
                    <a:pt x="63" y="68"/>
                    <a:pt x="64" y="73"/>
                  </a:cubicBezTo>
                  <a:cubicBezTo>
                    <a:pt x="64" y="73"/>
                    <a:pt x="64" y="73"/>
                    <a:pt x="64" y="73"/>
                  </a:cubicBezTo>
                  <a:cubicBezTo>
                    <a:pt x="64" y="73"/>
                    <a:pt x="64" y="73"/>
                    <a:pt x="64" y="73"/>
                  </a:cubicBezTo>
                  <a:cubicBezTo>
                    <a:pt x="63" y="68"/>
                    <a:pt x="68" y="62"/>
                    <a:pt x="77" y="59"/>
                  </a:cubicBezTo>
                  <a:cubicBezTo>
                    <a:pt x="83" y="57"/>
                    <a:pt x="92" y="61"/>
                    <a:pt x="96" y="63"/>
                  </a:cubicBezTo>
                  <a:cubicBezTo>
                    <a:pt x="45" y="13"/>
                    <a:pt x="45" y="13"/>
                    <a:pt x="45" y="13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16" y="5"/>
                    <a:pt x="16" y="5"/>
                    <a:pt x="16" y="5"/>
                  </a:cubicBezTo>
                  <a:cubicBezTo>
                    <a:pt x="13" y="23"/>
                    <a:pt x="13" y="23"/>
                    <a:pt x="13" y="23"/>
                  </a:cubicBezTo>
                  <a:lnTo>
                    <a:pt x="0" y="94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2" name="Group 61"/>
          <p:cNvGrpSpPr/>
          <p:nvPr/>
        </p:nvGrpSpPr>
        <p:grpSpPr>
          <a:xfrm rot="20586516">
            <a:off x="6887694" y="2931295"/>
            <a:ext cx="1094649" cy="1927775"/>
            <a:chOff x="4530726" y="3244850"/>
            <a:chExt cx="930275" cy="1638300"/>
          </a:xfrm>
          <a:solidFill>
            <a:schemeClr val="accent4"/>
          </a:solidFill>
        </p:grpSpPr>
        <p:sp>
          <p:nvSpPr>
            <p:cNvPr id="30" name="Freeform 27"/>
            <p:cNvSpPr>
              <a:spLocks/>
            </p:cNvSpPr>
            <p:nvPr/>
          </p:nvSpPr>
          <p:spPr bwMode="auto">
            <a:xfrm>
              <a:off x="4530726" y="3244850"/>
              <a:ext cx="528638" cy="1063625"/>
            </a:xfrm>
            <a:custGeom>
              <a:avLst/>
              <a:gdLst>
                <a:gd name="T0" fmla="*/ 45 w 242"/>
                <a:gd name="T1" fmla="*/ 12 h 486"/>
                <a:gd name="T2" fmla="*/ 32 w 242"/>
                <a:gd name="T3" fmla="*/ 25 h 486"/>
                <a:gd name="T4" fmla="*/ 32 w 242"/>
                <a:gd name="T5" fmla="*/ 25 h 486"/>
                <a:gd name="T6" fmla="*/ 13 w 242"/>
                <a:gd name="T7" fmla="*/ 22 h 486"/>
                <a:gd name="T8" fmla="*/ 0 w 242"/>
                <a:gd name="T9" fmla="*/ 36 h 486"/>
                <a:gd name="T10" fmla="*/ 0 w 242"/>
                <a:gd name="T11" fmla="*/ 36 h 486"/>
                <a:gd name="T12" fmla="*/ 37 w 242"/>
                <a:gd name="T13" fmla="*/ 148 h 486"/>
                <a:gd name="T14" fmla="*/ 73 w 242"/>
                <a:gd name="T15" fmla="*/ 261 h 486"/>
                <a:gd name="T16" fmla="*/ 110 w 242"/>
                <a:gd name="T17" fmla="*/ 373 h 486"/>
                <a:gd name="T18" fmla="*/ 146 w 242"/>
                <a:gd name="T19" fmla="*/ 486 h 486"/>
                <a:gd name="T20" fmla="*/ 178 w 242"/>
                <a:gd name="T21" fmla="*/ 476 h 486"/>
                <a:gd name="T22" fmla="*/ 178 w 242"/>
                <a:gd name="T23" fmla="*/ 476 h 486"/>
                <a:gd name="T24" fmla="*/ 210 w 242"/>
                <a:gd name="T25" fmla="*/ 465 h 486"/>
                <a:gd name="T26" fmla="*/ 210 w 242"/>
                <a:gd name="T27" fmla="*/ 465 h 486"/>
                <a:gd name="T28" fmla="*/ 230 w 242"/>
                <a:gd name="T29" fmla="*/ 459 h 486"/>
                <a:gd name="T30" fmla="*/ 237 w 242"/>
                <a:gd name="T31" fmla="*/ 456 h 486"/>
                <a:gd name="T32" fmla="*/ 242 w 242"/>
                <a:gd name="T33" fmla="*/ 455 h 486"/>
                <a:gd name="T34" fmla="*/ 206 w 242"/>
                <a:gd name="T35" fmla="*/ 342 h 486"/>
                <a:gd name="T36" fmla="*/ 169 w 242"/>
                <a:gd name="T37" fmla="*/ 230 h 486"/>
                <a:gd name="T38" fmla="*/ 133 w 242"/>
                <a:gd name="T39" fmla="*/ 117 h 486"/>
                <a:gd name="T40" fmla="*/ 96 w 242"/>
                <a:gd name="T41" fmla="*/ 5 h 486"/>
                <a:gd name="T42" fmla="*/ 89 w 242"/>
                <a:gd name="T43" fmla="*/ 1 h 486"/>
                <a:gd name="T44" fmla="*/ 82 w 242"/>
                <a:gd name="T45" fmla="*/ 1 h 486"/>
                <a:gd name="T46" fmla="*/ 77 w 242"/>
                <a:gd name="T47" fmla="*/ 1 h 486"/>
                <a:gd name="T48" fmla="*/ 64 w 242"/>
                <a:gd name="T49" fmla="*/ 15 h 486"/>
                <a:gd name="T50" fmla="*/ 64 w 242"/>
                <a:gd name="T51" fmla="*/ 15 h 486"/>
                <a:gd name="T52" fmla="*/ 45 w 242"/>
                <a:gd name="T53" fmla="*/ 12 h 4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2" h="486">
                  <a:moveTo>
                    <a:pt x="45" y="12"/>
                  </a:moveTo>
                  <a:cubicBezTo>
                    <a:pt x="36" y="15"/>
                    <a:pt x="31" y="21"/>
                    <a:pt x="32" y="25"/>
                  </a:cubicBezTo>
                  <a:cubicBezTo>
                    <a:pt x="32" y="25"/>
                    <a:pt x="32" y="25"/>
                    <a:pt x="32" y="25"/>
                  </a:cubicBezTo>
                  <a:cubicBezTo>
                    <a:pt x="31" y="21"/>
                    <a:pt x="22" y="19"/>
                    <a:pt x="13" y="22"/>
                  </a:cubicBezTo>
                  <a:cubicBezTo>
                    <a:pt x="8" y="24"/>
                    <a:pt x="2" y="30"/>
                    <a:pt x="0" y="36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37" y="148"/>
                    <a:pt x="37" y="148"/>
                    <a:pt x="37" y="148"/>
                  </a:cubicBezTo>
                  <a:cubicBezTo>
                    <a:pt x="73" y="261"/>
                    <a:pt x="73" y="261"/>
                    <a:pt x="73" y="261"/>
                  </a:cubicBezTo>
                  <a:cubicBezTo>
                    <a:pt x="110" y="373"/>
                    <a:pt x="110" y="373"/>
                    <a:pt x="110" y="373"/>
                  </a:cubicBezTo>
                  <a:cubicBezTo>
                    <a:pt x="146" y="486"/>
                    <a:pt x="146" y="486"/>
                    <a:pt x="146" y="486"/>
                  </a:cubicBezTo>
                  <a:cubicBezTo>
                    <a:pt x="178" y="476"/>
                    <a:pt x="178" y="476"/>
                    <a:pt x="178" y="476"/>
                  </a:cubicBezTo>
                  <a:cubicBezTo>
                    <a:pt x="178" y="476"/>
                    <a:pt x="178" y="476"/>
                    <a:pt x="178" y="476"/>
                  </a:cubicBezTo>
                  <a:cubicBezTo>
                    <a:pt x="210" y="465"/>
                    <a:pt x="210" y="465"/>
                    <a:pt x="210" y="465"/>
                  </a:cubicBezTo>
                  <a:cubicBezTo>
                    <a:pt x="210" y="465"/>
                    <a:pt x="210" y="465"/>
                    <a:pt x="210" y="465"/>
                  </a:cubicBezTo>
                  <a:cubicBezTo>
                    <a:pt x="230" y="459"/>
                    <a:pt x="230" y="459"/>
                    <a:pt x="230" y="459"/>
                  </a:cubicBezTo>
                  <a:cubicBezTo>
                    <a:pt x="237" y="456"/>
                    <a:pt x="237" y="456"/>
                    <a:pt x="237" y="456"/>
                  </a:cubicBezTo>
                  <a:cubicBezTo>
                    <a:pt x="242" y="455"/>
                    <a:pt x="242" y="455"/>
                    <a:pt x="242" y="455"/>
                  </a:cubicBezTo>
                  <a:cubicBezTo>
                    <a:pt x="206" y="342"/>
                    <a:pt x="206" y="342"/>
                    <a:pt x="206" y="342"/>
                  </a:cubicBezTo>
                  <a:cubicBezTo>
                    <a:pt x="169" y="230"/>
                    <a:pt x="169" y="230"/>
                    <a:pt x="169" y="230"/>
                  </a:cubicBezTo>
                  <a:cubicBezTo>
                    <a:pt x="133" y="117"/>
                    <a:pt x="133" y="117"/>
                    <a:pt x="133" y="117"/>
                  </a:cubicBezTo>
                  <a:cubicBezTo>
                    <a:pt x="96" y="5"/>
                    <a:pt x="96" y="5"/>
                    <a:pt x="96" y="5"/>
                  </a:cubicBezTo>
                  <a:cubicBezTo>
                    <a:pt x="94" y="3"/>
                    <a:pt x="92" y="2"/>
                    <a:pt x="89" y="1"/>
                  </a:cubicBezTo>
                  <a:cubicBezTo>
                    <a:pt x="87" y="1"/>
                    <a:pt x="84" y="0"/>
                    <a:pt x="82" y="1"/>
                  </a:cubicBezTo>
                  <a:cubicBezTo>
                    <a:pt x="80" y="1"/>
                    <a:pt x="79" y="1"/>
                    <a:pt x="77" y="1"/>
                  </a:cubicBezTo>
                  <a:cubicBezTo>
                    <a:pt x="68" y="4"/>
                    <a:pt x="63" y="10"/>
                    <a:pt x="64" y="15"/>
                  </a:cubicBezTo>
                  <a:cubicBezTo>
                    <a:pt x="64" y="15"/>
                    <a:pt x="64" y="15"/>
                    <a:pt x="64" y="15"/>
                  </a:cubicBezTo>
                  <a:cubicBezTo>
                    <a:pt x="62" y="10"/>
                    <a:pt x="54" y="9"/>
                    <a:pt x="45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8"/>
            <p:cNvSpPr>
              <a:spLocks/>
            </p:cNvSpPr>
            <p:nvPr/>
          </p:nvSpPr>
          <p:spPr bwMode="auto">
            <a:xfrm>
              <a:off x="4549776" y="3971925"/>
              <a:ext cx="911225" cy="911225"/>
            </a:xfrm>
            <a:custGeom>
              <a:avLst/>
              <a:gdLst>
                <a:gd name="T0" fmla="*/ 32 w 416"/>
                <a:gd name="T1" fmla="*/ 266 h 416"/>
                <a:gd name="T2" fmla="*/ 151 w 416"/>
                <a:gd name="T3" fmla="*/ 32 h 416"/>
                <a:gd name="T4" fmla="*/ 384 w 416"/>
                <a:gd name="T5" fmla="*/ 151 h 416"/>
                <a:gd name="T6" fmla="*/ 265 w 416"/>
                <a:gd name="T7" fmla="*/ 385 h 416"/>
                <a:gd name="T8" fmla="*/ 32 w 416"/>
                <a:gd name="T9" fmla="*/ 266 h 4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6" h="416">
                  <a:moveTo>
                    <a:pt x="32" y="266"/>
                  </a:moveTo>
                  <a:cubicBezTo>
                    <a:pt x="0" y="168"/>
                    <a:pt x="53" y="63"/>
                    <a:pt x="151" y="32"/>
                  </a:cubicBezTo>
                  <a:cubicBezTo>
                    <a:pt x="248" y="0"/>
                    <a:pt x="353" y="53"/>
                    <a:pt x="384" y="151"/>
                  </a:cubicBezTo>
                  <a:cubicBezTo>
                    <a:pt x="416" y="248"/>
                    <a:pt x="363" y="353"/>
                    <a:pt x="265" y="385"/>
                  </a:cubicBezTo>
                  <a:cubicBezTo>
                    <a:pt x="168" y="416"/>
                    <a:pt x="63" y="363"/>
                    <a:pt x="32" y="26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3" name="Oval 12"/>
          <p:cNvSpPr>
            <a:spLocks noChangeArrowheads="1"/>
          </p:cNvSpPr>
          <p:nvPr/>
        </p:nvSpPr>
        <p:spPr bwMode="auto">
          <a:xfrm>
            <a:off x="7729244" y="1987745"/>
            <a:ext cx="954549" cy="956416"/>
          </a:xfrm>
          <a:prstGeom prst="ellipse">
            <a:avLst/>
          </a:pr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Freeform 16"/>
          <p:cNvSpPr>
            <a:spLocks/>
          </p:cNvSpPr>
          <p:nvPr/>
        </p:nvSpPr>
        <p:spPr bwMode="auto">
          <a:xfrm>
            <a:off x="6120395" y="756739"/>
            <a:ext cx="1072232" cy="1072232"/>
          </a:xfrm>
          <a:custGeom>
            <a:avLst/>
            <a:gdLst>
              <a:gd name="T0" fmla="*/ 384 w 416"/>
              <a:gd name="T1" fmla="*/ 265 h 416"/>
              <a:gd name="T2" fmla="*/ 151 w 416"/>
              <a:gd name="T3" fmla="*/ 385 h 416"/>
              <a:gd name="T4" fmla="*/ 32 w 416"/>
              <a:gd name="T5" fmla="*/ 151 h 416"/>
              <a:gd name="T6" fmla="*/ 265 w 416"/>
              <a:gd name="T7" fmla="*/ 32 h 416"/>
              <a:gd name="T8" fmla="*/ 384 w 416"/>
              <a:gd name="T9" fmla="*/ 265 h 4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6" h="416">
                <a:moveTo>
                  <a:pt x="384" y="265"/>
                </a:moveTo>
                <a:cubicBezTo>
                  <a:pt x="353" y="363"/>
                  <a:pt x="248" y="416"/>
                  <a:pt x="151" y="385"/>
                </a:cubicBezTo>
                <a:cubicBezTo>
                  <a:pt x="53" y="353"/>
                  <a:pt x="0" y="248"/>
                  <a:pt x="32" y="151"/>
                </a:cubicBezTo>
                <a:cubicBezTo>
                  <a:pt x="63" y="53"/>
                  <a:pt x="168" y="0"/>
                  <a:pt x="265" y="32"/>
                </a:cubicBezTo>
                <a:cubicBezTo>
                  <a:pt x="363" y="63"/>
                  <a:pt x="416" y="168"/>
                  <a:pt x="384" y="265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Freeform 20"/>
          <p:cNvSpPr>
            <a:spLocks/>
          </p:cNvSpPr>
          <p:nvPr/>
        </p:nvSpPr>
        <p:spPr bwMode="auto">
          <a:xfrm>
            <a:off x="4523369" y="1863242"/>
            <a:ext cx="1081573" cy="1081572"/>
          </a:xfrm>
          <a:custGeom>
            <a:avLst/>
            <a:gdLst>
              <a:gd name="T0" fmla="*/ 319 w 420"/>
              <a:gd name="T1" fmla="*/ 60 h 420"/>
              <a:gd name="T2" fmla="*/ 360 w 420"/>
              <a:gd name="T3" fmla="*/ 319 h 420"/>
              <a:gd name="T4" fmla="*/ 101 w 420"/>
              <a:gd name="T5" fmla="*/ 360 h 420"/>
              <a:gd name="T6" fmla="*/ 60 w 420"/>
              <a:gd name="T7" fmla="*/ 101 h 420"/>
              <a:gd name="T8" fmla="*/ 319 w 420"/>
              <a:gd name="T9" fmla="*/ 60 h 4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420">
                <a:moveTo>
                  <a:pt x="319" y="60"/>
                </a:moveTo>
                <a:cubicBezTo>
                  <a:pt x="402" y="120"/>
                  <a:pt x="420" y="236"/>
                  <a:pt x="360" y="319"/>
                </a:cubicBezTo>
                <a:cubicBezTo>
                  <a:pt x="300" y="402"/>
                  <a:pt x="184" y="420"/>
                  <a:pt x="101" y="360"/>
                </a:cubicBezTo>
                <a:cubicBezTo>
                  <a:pt x="18" y="300"/>
                  <a:pt x="0" y="184"/>
                  <a:pt x="60" y="101"/>
                </a:cubicBezTo>
                <a:cubicBezTo>
                  <a:pt x="120" y="18"/>
                  <a:pt x="236" y="0"/>
                  <a:pt x="319" y="60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Freeform 24"/>
          <p:cNvSpPr>
            <a:spLocks/>
          </p:cNvSpPr>
          <p:nvPr/>
        </p:nvSpPr>
        <p:spPr bwMode="auto">
          <a:xfrm>
            <a:off x="5087842" y="3722147"/>
            <a:ext cx="1081573" cy="1081572"/>
          </a:xfrm>
          <a:custGeom>
            <a:avLst/>
            <a:gdLst>
              <a:gd name="T0" fmla="*/ 101 w 420"/>
              <a:gd name="T1" fmla="*/ 60 h 420"/>
              <a:gd name="T2" fmla="*/ 360 w 420"/>
              <a:gd name="T3" fmla="*/ 101 h 420"/>
              <a:gd name="T4" fmla="*/ 319 w 420"/>
              <a:gd name="T5" fmla="*/ 360 h 420"/>
              <a:gd name="T6" fmla="*/ 60 w 420"/>
              <a:gd name="T7" fmla="*/ 319 h 420"/>
              <a:gd name="T8" fmla="*/ 101 w 420"/>
              <a:gd name="T9" fmla="*/ 60 h 4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0" h="420">
                <a:moveTo>
                  <a:pt x="101" y="60"/>
                </a:moveTo>
                <a:cubicBezTo>
                  <a:pt x="184" y="0"/>
                  <a:pt x="300" y="18"/>
                  <a:pt x="360" y="101"/>
                </a:cubicBezTo>
                <a:cubicBezTo>
                  <a:pt x="420" y="184"/>
                  <a:pt x="402" y="300"/>
                  <a:pt x="319" y="360"/>
                </a:cubicBezTo>
                <a:cubicBezTo>
                  <a:pt x="236" y="420"/>
                  <a:pt x="120" y="402"/>
                  <a:pt x="60" y="319"/>
                </a:cubicBezTo>
                <a:cubicBezTo>
                  <a:pt x="0" y="236"/>
                  <a:pt x="18" y="120"/>
                  <a:pt x="101" y="60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 28"/>
          <p:cNvSpPr>
            <a:spLocks/>
          </p:cNvSpPr>
          <p:nvPr/>
        </p:nvSpPr>
        <p:spPr bwMode="auto">
          <a:xfrm>
            <a:off x="7033866" y="3764947"/>
            <a:ext cx="1072232" cy="1072232"/>
          </a:xfrm>
          <a:custGeom>
            <a:avLst/>
            <a:gdLst>
              <a:gd name="T0" fmla="*/ 32 w 416"/>
              <a:gd name="T1" fmla="*/ 266 h 416"/>
              <a:gd name="T2" fmla="*/ 151 w 416"/>
              <a:gd name="T3" fmla="*/ 32 h 416"/>
              <a:gd name="T4" fmla="*/ 384 w 416"/>
              <a:gd name="T5" fmla="*/ 151 h 416"/>
              <a:gd name="T6" fmla="*/ 265 w 416"/>
              <a:gd name="T7" fmla="*/ 385 h 416"/>
              <a:gd name="T8" fmla="*/ 32 w 416"/>
              <a:gd name="T9" fmla="*/ 266 h 4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6" h="416">
                <a:moveTo>
                  <a:pt x="32" y="266"/>
                </a:moveTo>
                <a:cubicBezTo>
                  <a:pt x="0" y="168"/>
                  <a:pt x="53" y="63"/>
                  <a:pt x="151" y="32"/>
                </a:cubicBezTo>
                <a:cubicBezTo>
                  <a:pt x="248" y="0"/>
                  <a:pt x="353" y="53"/>
                  <a:pt x="384" y="151"/>
                </a:cubicBezTo>
                <a:cubicBezTo>
                  <a:pt x="416" y="248"/>
                  <a:pt x="363" y="353"/>
                  <a:pt x="265" y="385"/>
                </a:cubicBezTo>
                <a:cubicBezTo>
                  <a:pt x="168" y="416"/>
                  <a:pt x="63" y="363"/>
                  <a:pt x="32" y="266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29"/>
          <p:cNvSpPr>
            <a:spLocks noEditPoints="1"/>
          </p:cNvSpPr>
          <p:nvPr/>
        </p:nvSpPr>
        <p:spPr bwMode="auto">
          <a:xfrm rot="21540000">
            <a:off x="4851770" y="2272910"/>
            <a:ext cx="461397" cy="267125"/>
          </a:xfrm>
          <a:custGeom>
            <a:avLst/>
            <a:gdLst>
              <a:gd name="T0" fmla="*/ 19 w 179"/>
              <a:gd name="T1" fmla="*/ 63 h 104"/>
              <a:gd name="T2" fmla="*/ 17 w 179"/>
              <a:gd name="T3" fmla="*/ 85 h 104"/>
              <a:gd name="T4" fmla="*/ 20 w 179"/>
              <a:gd name="T5" fmla="*/ 88 h 104"/>
              <a:gd name="T6" fmla="*/ 34 w 179"/>
              <a:gd name="T7" fmla="*/ 87 h 104"/>
              <a:gd name="T8" fmla="*/ 32 w 179"/>
              <a:gd name="T9" fmla="*/ 67 h 104"/>
              <a:gd name="T10" fmla="*/ 30 w 179"/>
              <a:gd name="T11" fmla="*/ 57 h 104"/>
              <a:gd name="T12" fmla="*/ 46 w 179"/>
              <a:gd name="T13" fmla="*/ 54 h 104"/>
              <a:gd name="T14" fmla="*/ 55 w 179"/>
              <a:gd name="T15" fmla="*/ 104 h 104"/>
              <a:gd name="T16" fmla="*/ 138 w 179"/>
              <a:gd name="T17" fmla="*/ 94 h 104"/>
              <a:gd name="T18" fmla="*/ 177 w 179"/>
              <a:gd name="T19" fmla="*/ 35 h 104"/>
              <a:gd name="T20" fmla="*/ 177 w 179"/>
              <a:gd name="T21" fmla="*/ 30 h 104"/>
              <a:gd name="T22" fmla="*/ 87 w 179"/>
              <a:gd name="T23" fmla="*/ 0 h 104"/>
              <a:gd name="T24" fmla="*/ 0 w 179"/>
              <a:gd name="T25" fmla="*/ 32 h 104"/>
              <a:gd name="T26" fmla="*/ 24 w 179"/>
              <a:gd name="T27" fmla="*/ 45 h 104"/>
              <a:gd name="T28" fmla="*/ 23 w 179"/>
              <a:gd name="T29" fmla="*/ 83 h 104"/>
              <a:gd name="T30" fmla="*/ 25 w 179"/>
              <a:gd name="T31" fmla="*/ 64 h 104"/>
              <a:gd name="T32" fmla="*/ 26 w 179"/>
              <a:gd name="T33" fmla="*/ 61 h 104"/>
              <a:gd name="T34" fmla="*/ 27 w 179"/>
              <a:gd name="T35" fmla="*/ 64 h 104"/>
              <a:gd name="T36" fmla="*/ 29 w 179"/>
              <a:gd name="T37" fmla="*/ 83 h 104"/>
              <a:gd name="T38" fmla="*/ 133 w 179"/>
              <a:gd name="T39" fmla="*/ 94 h 104"/>
              <a:gd name="T40" fmla="*/ 55 w 179"/>
              <a:gd name="T41" fmla="*/ 98 h 104"/>
              <a:gd name="T42" fmla="*/ 51 w 179"/>
              <a:gd name="T43" fmla="*/ 56 h 104"/>
              <a:gd name="T44" fmla="*/ 89 w 179"/>
              <a:gd name="T45" fmla="*/ 73 h 104"/>
              <a:gd name="T46" fmla="*/ 133 w 179"/>
              <a:gd name="T47" fmla="*/ 54 h 104"/>
              <a:gd name="T48" fmla="*/ 11 w 179"/>
              <a:gd name="T49" fmla="*/ 33 h 104"/>
              <a:gd name="T50" fmla="*/ 169 w 179"/>
              <a:gd name="T51" fmla="*/ 33 h 104"/>
              <a:gd name="T52" fmla="*/ 37 w 179"/>
              <a:gd name="T53" fmla="*/ 44 h 104"/>
              <a:gd name="T54" fmla="*/ 89 w 179"/>
              <a:gd name="T55" fmla="*/ 40 h 104"/>
              <a:gd name="T56" fmla="*/ 89 w 179"/>
              <a:gd name="T57" fmla="*/ 29 h 104"/>
              <a:gd name="T58" fmla="*/ 27 w 179"/>
              <a:gd name="T59" fmla="*/ 40 h 104"/>
              <a:gd name="T60" fmla="*/ 81 w 179"/>
              <a:gd name="T61" fmla="*/ 35 h 104"/>
              <a:gd name="T62" fmla="*/ 97 w 179"/>
              <a:gd name="T63" fmla="*/ 35 h 104"/>
              <a:gd name="T64" fmla="*/ 81 w 179"/>
              <a:gd name="T65" fmla="*/ 35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79" h="104">
                <a:moveTo>
                  <a:pt x="24" y="56"/>
                </a:moveTo>
                <a:cubicBezTo>
                  <a:pt x="21" y="56"/>
                  <a:pt x="19" y="59"/>
                  <a:pt x="19" y="63"/>
                </a:cubicBezTo>
                <a:cubicBezTo>
                  <a:pt x="19" y="64"/>
                  <a:pt x="19" y="66"/>
                  <a:pt x="20" y="67"/>
                </a:cubicBezTo>
                <a:cubicBezTo>
                  <a:pt x="17" y="85"/>
                  <a:pt x="17" y="85"/>
                  <a:pt x="17" y="85"/>
                </a:cubicBezTo>
                <a:cubicBezTo>
                  <a:pt x="17" y="86"/>
                  <a:pt x="17" y="87"/>
                  <a:pt x="18" y="87"/>
                </a:cubicBezTo>
                <a:cubicBezTo>
                  <a:pt x="18" y="88"/>
                  <a:pt x="19" y="88"/>
                  <a:pt x="20" y="88"/>
                </a:cubicBezTo>
                <a:cubicBezTo>
                  <a:pt x="32" y="88"/>
                  <a:pt x="32" y="88"/>
                  <a:pt x="32" y="88"/>
                </a:cubicBezTo>
                <a:cubicBezTo>
                  <a:pt x="33" y="88"/>
                  <a:pt x="34" y="88"/>
                  <a:pt x="34" y="87"/>
                </a:cubicBezTo>
                <a:cubicBezTo>
                  <a:pt x="35" y="87"/>
                  <a:pt x="35" y="86"/>
                  <a:pt x="35" y="85"/>
                </a:cubicBezTo>
                <a:cubicBezTo>
                  <a:pt x="32" y="67"/>
                  <a:pt x="32" y="67"/>
                  <a:pt x="32" y="67"/>
                </a:cubicBezTo>
                <a:cubicBezTo>
                  <a:pt x="33" y="65"/>
                  <a:pt x="33" y="64"/>
                  <a:pt x="33" y="63"/>
                </a:cubicBezTo>
                <a:cubicBezTo>
                  <a:pt x="33" y="60"/>
                  <a:pt x="32" y="58"/>
                  <a:pt x="30" y="57"/>
                </a:cubicBezTo>
                <a:cubicBezTo>
                  <a:pt x="30" y="47"/>
                  <a:pt x="30" y="47"/>
                  <a:pt x="30" y="47"/>
                </a:cubicBezTo>
                <a:cubicBezTo>
                  <a:pt x="46" y="54"/>
                  <a:pt x="46" y="54"/>
                  <a:pt x="46" y="54"/>
                </a:cubicBezTo>
                <a:cubicBezTo>
                  <a:pt x="46" y="94"/>
                  <a:pt x="46" y="94"/>
                  <a:pt x="46" y="94"/>
                </a:cubicBezTo>
                <a:cubicBezTo>
                  <a:pt x="46" y="99"/>
                  <a:pt x="50" y="104"/>
                  <a:pt x="55" y="104"/>
                </a:cubicBezTo>
                <a:cubicBezTo>
                  <a:pt x="129" y="104"/>
                  <a:pt x="129" y="104"/>
                  <a:pt x="129" y="104"/>
                </a:cubicBezTo>
                <a:cubicBezTo>
                  <a:pt x="134" y="104"/>
                  <a:pt x="138" y="99"/>
                  <a:pt x="138" y="94"/>
                </a:cubicBezTo>
                <a:cubicBezTo>
                  <a:pt x="138" y="52"/>
                  <a:pt x="138" y="52"/>
                  <a:pt x="138" y="52"/>
                </a:cubicBezTo>
                <a:cubicBezTo>
                  <a:pt x="177" y="35"/>
                  <a:pt x="177" y="35"/>
                  <a:pt x="177" y="35"/>
                </a:cubicBezTo>
                <a:cubicBezTo>
                  <a:pt x="178" y="34"/>
                  <a:pt x="179" y="33"/>
                  <a:pt x="179" y="32"/>
                </a:cubicBezTo>
                <a:cubicBezTo>
                  <a:pt x="179" y="31"/>
                  <a:pt x="178" y="30"/>
                  <a:pt x="177" y="30"/>
                </a:cubicBezTo>
                <a:cubicBezTo>
                  <a:pt x="89" y="0"/>
                  <a:pt x="89" y="0"/>
                  <a:pt x="89" y="0"/>
                </a:cubicBezTo>
                <a:cubicBezTo>
                  <a:pt x="88" y="0"/>
                  <a:pt x="87" y="0"/>
                  <a:pt x="87" y="0"/>
                </a:cubicBezTo>
                <a:cubicBezTo>
                  <a:pt x="57" y="11"/>
                  <a:pt x="7" y="29"/>
                  <a:pt x="2" y="30"/>
                </a:cubicBezTo>
                <a:cubicBezTo>
                  <a:pt x="1" y="30"/>
                  <a:pt x="0" y="31"/>
                  <a:pt x="0" y="32"/>
                </a:cubicBezTo>
                <a:cubicBezTo>
                  <a:pt x="0" y="33"/>
                  <a:pt x="0" y="34"/>
                  <a:pt x="1" y="35"/>
                </a:cubicBezTo>
                <a:cubicBezTo>
                  <a:pt x="24" y="45"/>
                  <a:pt x="24" y="45"/>
                  <a:pt x="24" y="45"/>
                </a:cubicBezTo>
                <a:lnTo>
                  <a:pt x="24" y="56"/>
                </a:lnTo>
                <a:close/>
                <a:moveTo>
                  <a:pt x="23" y="83"/>
                </a:moveTo>
                <a:cubicBezTo>
                  <a:pt x="26" y="67"/>
                  <a:pt x="26" y="67"/>
                  <a:pt x="26" y="67"/>
                </a:cubicBezTo>
                <a:cubicBezTo>
                  <a:pt x="26" y="66"/>
                  <a:pt x="25" y="65"/>
                  <a:pt x="25" y="64"/>
                </a:cubicBezTo>
                <a:cubicBezTo>
                  <a:pt x="24" y="64"/>
                  <a:pt x="24" y="63"/>
                  <a:pt x="24" y="63"/>
                </a:cubicBezTo>
                <a:cubicBezTo>
                  <a:pt x="24" y="62"/>
                  <a:pt x="25" y="61"/>
                  <a:pt x="26" y="61"/>
                </a:cubicBezTo>
                <a:cubicBezTo>
                  <a:pt x="27" y="61"/>
                  <a:pt x="28" y="62"/>
                  <a:pt x="28" y="63"/>
                </a:cubicBezTo>
                <a:cubicBezTo>
                  <a:pt x="28" y="63"/>
                  <a:pt x="28" y="64"/>
                  <a:pt x="27" y="64"/>
                </a:cubicBezTo>
                <a:cubicBezTo>
                  <a:pt x="27" y="65"/>
                  <a:pt x="27" y="65"/>
                  <a:pt x="27" y="66"/>
                </a:cubicBezTo>
                <a:cubicBezTo>
                  <a:pt x="29" y="83"/>
                  <a:pt x="29" y="83"/>
                  <a:pt x="29" y="83"/>
                </a:cubicBezTo>
                <a:lnTo>
                  <a:pt x="23" y="83"/>
                </a:lnTo>
                <a:close/>
                <a:moveTo>
                  <a:pt x="133" y="94"/>
                </a:moveTo>
                <a:cubicBezTo>
                  <a:pt x="133" y="97"/>
                  <a:pt x="131" y="98"/>
                  <a:pt x="129" y="98"/>
                </a:cubicBezTo>
                <a:cubicBezTo>
                  <a:pt x="55" y="98"/>
                  <a:pt x="55" y="98"/>
                  <a:pt x="55" y="98"/>
                </a:cubicBezTo>
                <a:cubicBezTo>
                  <a:pt x="53" y="98"/>
                  <a:pt x="51" y="97"/>
                  <a:pt x="51" y="94"/>
                </a:cubicBezTo>
                <a:cubicBezTo>
                  <a:pt x="51" y="56"/>
                  <a:pt x="51" y="56"/>
                  <a:pt x="51" y="56"/>
                </a:cubicBezTo>
                <a:cubicBezTo>
                  <a:pt x="88" y="72"/>
                  <a:pt x="88" y="72"/>
                  <a:pt x="88" y="72"/>
                </a:cubicBezTo>
                <a:cubicBezTo>
                  <a:pt x="89" y="73"/>
                  <a:pt x="89" y="73"/>
                  <a:pt x="89" y="73"/>
                </a:cubicBezTo>
                <a:cubicBezTo>
                  <a:pt x="90" y="73"/>
                  <a:pt x="90" y="73"/>
                  <a:pt x="90" y="72"/>
                </a:cubicBezTo>
                <a:cubicBezTo>
                  <a:pt x="133" y="54"/>
                  <a:pt x="133" y="54"/>
                  <a:pt x="133" y="54"/>
                </a:cubicBezTo>
                <a:lnTo>
                  <a:pt x="133" y="94"/>
                </a:lnTo>
                <a:close/>
                <a:moveTo>
                  <a:pt x="11" y="33"/>
                </a:moveTo>
                <a:cubicBezTo>
                  <a:pt x="30" y="27"/>
                  <a:pt x="75" y="10"/>
                  <a:pt x="88" y="5"/>
                </a:cubicBezTo>
                <a:cubicBezTo>
                  <a:pt x="169" y="33"/>
                  <a:pt x="169" y="33"/>
                  <a:pt x="169" y="33"/>
                </a:cubicBezTo>
                <a:cubicBezTo>
                  <a:pt x="89" y="67"/>
                  <a:pt x="89" y="67"/>
                  <a:pt x="89" y="67"/>
                </a:cubicBezTo>
                <a:cubicBezTo>
                  <a:pt x="37" y="44"/>
                  <a:pt x="37" y="44"/>
                  <a:pt x="37" y="44"/>
                </a:cubicBezTo>
                <a:cubicBezTo>
                  <a:pt x="81" y="39"/>
                  <a:pt x="81" y="39"/>
                  <a:pt x="81" y="39"/>
                </a:cubicBezTo>
                <a:cubicBezTo>
                  <a:pt x="83" y="40"/>
                  <a:pt x="86" y="40"/>
                  <a:pt x="89" y="40"/>
                </a:cubicBezTo>
                <a:cubicBezTo>
                  <a:pt x="95" y="40"/>
                  <a:pt x="100" y="38"/>
                  <a:pt x="100" y="35"/>
                </a:cubicBezTo>
                <a:cubicBezTo>
                  <a:pt x="100" y="32"/>
                  <a:pt x="95" y="29"/>
                  <a:pt x="89" y="29"/>
                </a:cubicBezTo>
                <a:cubicBezTo>
                  <a:pt x="84" y="29"/>
                  <a:pt x="80" y="31"/>
                  <a:pt x="79" y="33"/>
                </a:cubicBezTo>
                <a:cubicBezTo>
                  <a:pt x="27" y="40"/>
                  <a:pt x="27" y="40"/>
                  <a:pt x="27" y="40"/>
                </a:cubicBezTo>
                <a:lnTo>
                  <a:pt x="11" y="33"/>
                </a:lnTo>
                <a:close/>
                <a:moveTo>
                  <a:pt x="81" y="35"/>
                </a:moveTo>
                <a:cubicBezTo>
                  <a:pt x="81" y="34"/>
                  <a:pt x="84" y="32"/>
                  <a:pt x="89" y="32"/>
                </a:cubicBezTo>
                <a:cubicBezTo>
                  <a:pt x="94" y="32"/>
                  <a:pt x="97" y="34"/>
                  <a:pt x="97" y="35"/>
                </a:cubicBezTo>
                <a:cubicBezTo>
                  <a:pt x="97" y="36"/>
                  <a:pt x="94" y="38"/>
                  <a:pt x="89" y="38"/>
                </a:cubicBezTo>
                <a:cubicBezTo>
                  <a:pt x="84" y="38"/>
                  <a:pt x="81" y="36"/>
                  <a:pt x="81" y="35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0" name="Group 49"/>
          <p:cNvGrpSpPr/>
          <p:nvPr/>
        </p:nvGrpSpPr>
        <p:grpSpPr>
          <a:xfrm rot="21540000">
            <a:off x="8048695" y="2232915"/>
            <a:ext cx="311957" cy="453925"/>
            <a:chOff x="5843588" y="2894013"/>
            <a:chExt cx="265113" cy="385763"/>
          </a:xfrm>
        </p:grpSpPr>
        <p:sp>
          <p:nvSpPr>
            <p:cNvPr id="33" name="Freeform 30"/>
            <p:cNvSpPr>
              <a:spLocks noEditPoints="1"/>
            </p:cNvSpPr>
            <p:nvPr/>
          </p:nvSpPr>
          <p:spPr bwMode="auto">
            <a:xfrm>
              <a:off x="5964238" y="2940050"/>
              <a:ext cx="31750" cy="33338"/>
            </a:xfrm>
            <a:custGeom>
              <a:avLst/>
              <a:gdLst>
                <a:gd name="T0" fmla="*/ 8 w 15"/>
                <a:gd name="T1" fmla="*/ 0 h 15"/>
                <a:gd name="T2" fmla="*/ 0 w 15"/>
                <a:gd name="T3" fmla="*/ 8 h 15"/>
                <a:gd name="T4" fmla="*/ 8 w 15"/>
                <a:gd name="T5" fmla="*/ 15 h 15"/>
                <a:gd name="T6" fmla="*/ 15 w 15"/>
                <a:gd name="T7" fmla="*/ 8 h 15"/>
                <a:gd name="T8" fmla="*/ 8 w 15"/>
                <a:gd name="T9" fmla="*/ 0 h 15"/>
                <a:gd name="T10" fmla="*/ 8 w 15"/>
                <a:gd name="T11" fmla="*/ 10 h 15"/>
                <a:gd name="T12" fmla="*/ 5 w 15"/>
                <a:gd name="T13" fmla="*/ 8 h 15"/>
                <a:gd name="T14" fmla="*/ 8 w 15"/>
                <a:gd name="T15" fmla="*/ 5 h 15"/>
                <a:gd name="T16" fmla="*/ 10 w 15"/>
                <a:gd name="T17" fmla="*/ 8 h 15"/>
                <a:gd name="T18" fmla="*/ 8 w 15"/>
                <a:gd name="T19" fmla="*/ 1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5">
                  <a:moveTo>
                    <a:pt x="8" y="0"/>
                  </a:moveTo>
                  <a:cubicBezTo>
                    <a:pt x="3" y="0"/>
                    <a:pt x="0" y="3"/>
                    <a:pt x="0" y="8"/>
                  </a:cubicBezTo>
                  <a:cubicBezTo>
                    <a:pt x="0" y="12"/>
                    <a:pt x="3" y="15"/>
                    <a:pt x="8" y="15"/>
                  </a:cubicBezTo>
                  <a:cubicBezTo>
                    <a:pt x="12" y="15"/>
                    <a:pt x="15" y="12"/>
                    <a:pt x="15" y="8"/>
                  </a:cubicBezTo>
                  <a:cubicBezTo>
                    <a:pt x="15" y="3"/>
                    <a:pt x="12" y="0"/>
                    <a:pt x="8" y="0"/>
                  </a:cubicBezTo>
                  <a:close/>
                  <a:moveTo>
                    <a:pt x="8" y="10"/>
                  </a:moveTo>
                  <a:cubicBezTo>
                    <a:pt x="6" y="10"/>
                    <a:pt x="5" y="9"/>
                    <a:pt x="5" y="8"/>
                  </a:cubicBezTo>
                  <a:cubicBezTo>
                    <a:pt x="5" y="6"/>
                    <a:pt x="6" y="5"/>
                    <a:pt x="8" y="5"/>
                  </a:cubicBezTo>
                  <a:cubicBezTo>
                    <a:pt x="9" y="5"/>
                    <a:pt x="10" y="6"/>
                    <a:pt x="10" y="8"/>
                  </a:cubicBezTo>
                  <a:cubicBezTo>
                    <a:pt x="10" y="9"/>
                    <a:pt x="9" y="10"/>
                    <a:pt x="8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31"/>
            <p:cNvSpPr>
              <a:spLocks noEditPoints="1"/>
            </p:cNvSpPr>
            <p:nvPr/>
          </p:nvSpPr>
          <p:spPr bwMode="auto">
            <a:xfrm>
              <a:off x="5992813" y="2894013"/>
              <a:ext cx="57150" cy="57150"/>
            </a:xfrm>
            <a:custGeom>
              <a:avLst/>
              <a:gdLst>
                <a:gd name="T0" fmla="*/ 26 w 26"/>
                <a:gd name="T1" fmla="*/ 13 h 26"/>
                <a:gd name="T2" fmla="*/ 13 w 26"/>
                <a:gd name="T3" fmla="*/ 0 h 26"/>
                <a:gd name="T4" fmla="*/ 0 w 26"/>
                <a:gd name="T5" fmla="*/ 13 h 26"/>
                <a:gd name="T6" fmla="*/ 13 w 26"/>
                <a:gd name="T7" fmla="*/ 26 h 26"/>
                <a:gd name="T8" fmla="*/ 26 w 26"/>
                <a:gd name="T9" fmla="*/ 13 h 26"/>
                <a:gd name="T10" fmla="*/ 13 w 26"/>
                <a:gd name="T11" fmla="*/ 21 h 26"/>
                <a:gd name="T12" fmla="*/ 5 w 26"/>
                <a:gd name="T13" fmla="*/ 13 h 26"/>
                <a:gd name="T14" fmla="*/ 13 w 26"/>
                <a:gd name="T15" fmla="*/ 5 h 26"/>
                <a:gd name="T16" fmla="*/ 21 w 26"/>
                <a:gd name="T17" fmla="*/ 13 h 26"/>
                <a:gd name="T18" fmla="*/ 13 w 26"/>
                <a:gd name="T19" fmla="*/ 21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26">
                  <a:moveTo>
                    <a:pt x="26" y="13"/>
                  </a:moveTo>
                  <a:cubicBezTo>
                    <a:pt x="26" y="6"/>
                    <a:pt x="20" y="0"/>
                    <a:pt x="13" y="0"/>
                  </a:cubicBezTo>
                  <a:cubicBezTo>
                    <a:pt x="6" y="0"/>
                    <a:pt x="0" y="6"/>
                    <a:pt x="0" y="13"/>
                  </a:cubicBezTo>
                  <a:cubicBezTo>
                    <a:pt x="0" y="20"/>
                    <a:pt x="6" y="26"/>
                    <a:pt x="13" y="26"/>
                  </a:cubicBezTo>
                  <a:cubicBezTo>
                    <a:pt x="20" y="26"/>
                    <a:pt x="26" y="20"/>
                    <a:pt x="26" y="13"/>
                  </a:cubicBezTo>
                  <a:close/>
                  <a:moveTo>
                    <a:pt x="13" y="21"/>
                  </a:moveTo>
                  <a:cubicBezTo>
                    <a:pt x="8" y="21"/>
                    <a:pt x="5" y="17"/>
                    <a:pt x="5" y="13"/>
                  </a:cubicBezTo>
                  <a:cubicBezTo>
                    <a:pt x="5" y="8"/>
                    <a:pt x="8" y="5"/>
                    <a:pt x="13" y="5"/>
                  </a:cubicBezTo>
                  <a:cubicBezTo>
                    <a:pt x="17" y="5"/>
                    <a:pt x="21" y="8"/>
                    <a:pt x="21" y="13"/>
                  </a:cubicBezTo>
                  <a:cubicBezTo>
                    <a:pt x="21" y="17"/>
                    <a:pt x="17" y="21"/>
                    <a:pt x="13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32"/>
            <p:cNvSpPr>
              <a:spLocks noEditPoints="1"/>
            </p:cNvSpPr>
            <p:nvPr/>
          </p:nvSpPr>
          <p:spPr bwMode="auto">
            <a:xfrm>
              <a:off x="5999163" y="2951163"/>
              <a:ext cx="39688" cy="39688"/>
            </a:xfrm>
            <a:custGeom>
              <a:avLst/>
              <a:gdLst>
                <a:gd name="T0" fmla="*/ 0 w 18"/>
                <a:gd name="T1" fmla="*/ 9 h 18"/>
                <a:gd name="T2" fmla="*/ 9 w 18"/>
                <a:gd name="T3" fmla="*/ 18 h 18"/>
                <a:gd name="T4" fmla="*/ 18 w 18"/>
                <a:gd name="T5" fmla="*/ 9 h 18"/>
                <a:gd name="T6" fmla="*/ 9 w 18"/>
                <a:gd name="T7" fmla="*/ 0 h 18"/>
                <a:gd name="T8" fmla="*/ 0 w 18"/>
                <a:gd name="T9" fmla="*/ 9 h 18"/>
                <a:gd name="T10" fmla="*/ 13 w 18"/>
                <a:gd name="T11" fmla="*/ 9 h 18"/>
                <a:gd name="T12" fmla="*/ 9 w 18"/>
                <a:gd name="T13" fmla="*/ 13 h 18"/>
                <a:gd name="T14" fmla="*/ 5 w 18"/>
                <a:gd name="T15" fmla="*/ 9 h 18"/>
                <a:gd name="T16" fmla="*/ 9 w 18"/>
                <a:gd name="T17" fmla="*/ 5 h 18"/>
                <a:gd name="T18" fmla="*/ 13 w 18"/>
                <a:gd name="T19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" h="18">
                  <a:moveTo>
                    <a:pt x="0" y="9"/>
                  </a:moveTo>
                  <a:cubicBezTo>
                    <a:pt x="0" y="14"/>
                    <a:pt x="4" y="18"/>
                    <a:pt x="9" y="18"/>
                  </a:cubicBezTo>
                  <a:cubicBezTo>
                    <a:pt x="14" y="18"/>
                    <a:pt x="18" y="14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  <a:moveTo>
                    <a:pt x="13" y="9"/>
                  </a:moveTo>
                  <a:cubicBezTo>
                    <a:pt x="13" y="11"/>
                    <a:pt x="11" y="13"/>
                    <a:pt x="9" y="13"/>
                  </a:cubicBezTo>
                  <a:cubicBezTo>
                    <a:pt x="7" y="13"/>
                    <a:pt x="5" y="11"/>
                    <a:pt x="5" y="9"/>
                  </a:cubicBezTo>
                  <a:cubicBezTo>
                    <a:pt x="5" y="7"/>
                    <a:pt x="7" y="5"/>
                    <a:pt x="9" y="5"/>
                  </a:cubicBezTo>
                  <a:cubicBezTo>
                    <a:pt x="11" y="5"/>
                    <a:pt x="13" y="7"/>
                    <a:pt x="13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33"/>
            <p:cNvSpPr>
              <a:spLocks noEditPoints="1"/>
            </p:cNvSpPr>
            <p:nvPr/>
          </p:nvSpPr>
          <p:spPr bwMode="auto">
            <a:xfrm>
              <a:off x="5843588" y="2995613"/>
              <a:ext cx="265113" cy="284163"/>
            </a:xfrm>
            <a:custGeom>
              <a:avLst/>
              <a:gdLst>
                <a:gd name="T0" fmla="*/ 1 w 121"/>
                <a:gd name="T1" fmla="*/ 124 h 130"/>
                <a:gd name="T2" fmla="*/ 11 w 121"/>
                <a:gd name="T3" fmla="*/ 130 h 130"/>
                <a:gd name="T4" fmla="*/ 111 w 121"/>
                <a:gd name="T5" fmla="*/ 130 h 130"/>
                <a:gd name="T6" fmla="*/ 119 w 121"/>
                <a:gd name="T7" fmla="*/ 125 h 130"/>
                <a:gd name="T8" fmla="*/ 119 w 121"/>
                <a:gd name="T9" fmla="*/ 116 h 130"/>
                <a:gd name="T10" fmla="*/ 89 w 121"/>
                <a:gd name="T11" fmla="*/ 63 h 130"/>
                <a:gd name="T12" fmla="*/ 88 w 121"/>
                <a:gd name="T13" fmla="*/ 62 h 130"/>
                <a:gd name="T14" fmla="*/ 87 w 121"/>
                <a:gd name="T15" fmla="*/ 61 h 130"/>
                <a:gd name="T16" fmla="*/ 73 w 121"/>
                <a:gd name="T17" fmla="*/ 37 h 130"/>
                <a:gd name="T18" fmla="*/ 73 w 121"/>
                <a:gd name="T19" fmla="*/ 16 h 130"/>
                <a:gd name="T20" fmla="*/ 79 w 121"/>
                <a:gd name="T21" fmla="*/ 9 h 130"/>
                <a:gd name="T22" fmla="*/ 70 w 121"/>
                <a:gd name="T23" fmla="*/ 0 h 130"/>
                <a:gd name="T24" fmla="*/ 49 w 121"/>
                <a:gd name="T25" fmla="*/ 0 h 130"/>
                <a:gd name="T26" fmla="*/ 41 w 121"/>
                <a:gd name="T27" fmla="*/ 9 h 130"/>
                <a:gd name="T28" fmla="*/ 46 w 121"/>
                <a:gd name="T29" fmla="*/ 16 h 130"/>
                <a:gd name="T30" fmla="*/ 46 w 121"/>
                <a:gd name="T31" fmla="*/ 37 h 130"/>
                <a:gd name="T32" fmla="*/ 32 w 121"/>
                <a:gd name="T33" fmla="*/ 61 h 130"/>
                <a:gd name="T34" fmla="*/ 31 w 121"/>
                <a:gd name="T35" fmla="*/ 62 h 130"/>
                <a:gd name="T36" fmla="*/ 31 w 121"/>
                <a:gd name="T37" fmla="*/ 63 h 130"/>
                <a:gd name="T38" fmla="*/ 1 w 121"/>
                <a:gd name="T39" fmla="*/ 114 h 130"/>
                <a:gd name="T40" fmla="*/ 1 w 121"/>
                <a:gd name="T41" fmla="*/ 124 h 130"/>
                <a:gd name="T42" fmla="*/ 45 w 121"/>
                <a:gd name="T43" fmla="*/ 9 h 130"/>
                <a:gd name="T44" fmla="*/ 49 w 121"/>
                <a:gd name="T45" fmla="*/ 5 h 130"/>
                <a:gd name="T46" fmla="*/ 70 w 121"/>
                <a:gd name="T47" fmla="*/ 5 h 130"/>
                <a:gd name="T48" fmla="*/ 74 w 121"/>
                <a:gd name="T49" fmla="*/ 9 h 130"/>
                <a:gd name="T50" fmla="*/ 70 w 121"/>
                <a:gd name="T51" fmla="*/ 12 h 130"/>
                <a:gd name="T52" fmla="*/ 49 w 121"/>
                <a:gd name="T53" fmla="*/ 12 h 130"/>
                <a:gd name="T54" fmla="*/ 45 w 121"/>
                <a:gd name="T55" fmla="*/ 9 h 130"/>
                <a:gd name="T56" fmla="*/ 50 w 121"/>
                <a:gd name="T57" fmla="*/ 39 h 130"/>
                <a:gd name="T58" fmla="*/ 51 w 121"/>
                <a:gd name="T59" fmla="*/ 37 h 130"/>
                <a:gd name="T60" fmla="*/ 51 w 121"/>
                <a:gd name="T61" fmla="*/ 17 h 130"/>
                <a:gd name="T62" fmla="*/ 69 w 121"/>
                <a:gd name="T63" fmla="*/ 17 h 130"/>
                <a:gd name="T64" fmla="*/ 69 w 121"/>
                <a:gd name="T65" fmla="*/ 37 h 130"/>
                <a:gd name="T66" fmla="*/ 69 w 121"/>
                <a:gd name="T67" fmla="*/ 39 h 130"/>
                <a:gd name="T68" fmla="*/ 82 w 121"/>
                <a:gd name="T69" fmla="*/ 62 h 130"/>
                <a:gd name="T70" fmla="*/ 37 w 121"/>
                <a:gd name="T71" fmla="*/ 62 h 130"/>
                <a:gd name="T72" fmla="*/ 50 w 121"/>
                <a:gd name="T73" fmla="*/ 39 h 130"/>
                <a:gd name="T74" fmla="*/ 6 w 121"/>
                <a:gd name="T75" fmla="*/ 116 h 130"/>
                <a:gd name="T76" fmla="*/ 34 w 121"/>
                <a:gd name="T77" fmla="*/ 67 h 130"/>
                <a:gd name="T78" fmla="*/ 85 w 121"/>
                <a:gd name="T79" fmla="*/ 67 h 130"/>
                <a:gd name="T80" fmla="*/ 115 w 121"/>
                <a:gd name="T81" fmla="*/ 118 h 130"/>
                <a:gd name="T82" fmla="*/ 115 w 121"/>
                <a:gd name="T83" fmla="*/ 123 h 130"/>
                <a:gd name="T84" fmla="*/ 111 w 121"/>
                <a:gd name="T85" fmla="*/ 125 h 130"/>
                <a:gd name="T86" fmla="*/ 11 w 121"/>
                <a:gd name="T87" fmla="*/ 125 h 130"/>
                <a:gd name="T88" fmla="*/ 6 w 121"/>
                <a:gd name="T89" fmla="*/ 122 h 130"/>
                <a:gd name="T90" fmla="*/ 6 w 121"/>
                <a:gd name="T91" fmla="*/ 116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21" h="130">
                  <a:moveTo>
                    <a:pt x="1" y="124"/>
                  </a:moveTo>
                  <a:cubicBezTo>
                    <a:pt x="3" y="128"/>
                    <a:pt x="7" y="130"/>
                    <a:pt x="11" y="130"/>
                  </a:cubicBezTo>
                  <a:cubicBezTo>
                    <a:pt x="111" y="130"/>
                    <a:pt x="111" y="130"/>
                    <a:pt x="111" y="130"/>
                  </a:cubicBezTo>
                  <a:cubicBezTo>
                    <a:pt x="114" y="130"/>
                    <a:pt x="117" y="128"/>
                    <a:pt x="119" y="125"/>
                  </a:cubicBezTo>
                  <a:cubicBezTo>
                    <a:pt x="121" y="122"/>
                    <a:pt x="121" y="119"/>
                    <a:pt x="119" y="116"/>
                  </a:cubicBezTo>
                  <a:cubicBezTo>
                    <a:pt x="89" y="63"/>
                    <a:pt x="89" y="63"/>
                    <a:pt x="89" y="63"/>
                  </a:cubicBezTo>
                  <a:cubicBezTo>
                    <a:pt x="89" y="63"/>
                    <a:pt x="88" y="63"/>
                    <a:pt x="88" y="62"/>
                  </a:cubicBezTo>
                  <a:cubicBezTo>
                    <a:pt x="88" y="62"/>
                    <a:pt x="88" y="61"/>
                    <a:pt x="87" y="61"/>
                  </a:cubicBezTo>
                  <a:cubicBezTo>
                    <a:pt x="73" y="37"/>
                    <a:pt x="73" y="37"/>
                    <a:pt x="73" y="37"/>
                  </a:cubicBezTo>
                  <a:cubicBezTo>
                    <a:pt x="73" y="16"/>
                    <a:pt x="73" y="16"/>
                    <a:pt x="73" y="16"/>
                  </a:cubicBezTo>
                  <a:cubicBezTo>
                    <a:pt x="77" y="15"/>
                    <a:pt x="79" y="12"/>
                    <a:pt x="79" y="9"/>
                  </a:cubicBezTo>
                  <a:cubicBezTo>
                    <a:pt x="79" y="4"/>
                    <a:pt x="75" y="0"/>
                    <a:pt x="70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4" y="0"/>
                    <a:pt x="41" y="4"/>
                    <a:pt x="41" y="9"/>
                  </a:cubicBezTo>
                  <a:cubicBezTo>
                    <a:pt x="41" y="12"/>
                    <a:pt x="43" y="15"/>
                    <a:pt x="46" y="16"/>
                  </a:cubicBezTo>
                  <a:cubicBezTo>
                    <a:pt x="46" y="37"/>
                    <a:pt x="46" y="37"/>
                    <a:pt x="46" y="37"/>
                  </a:cubicBezTo>
                  <a:cubicBezTo>
                    <a:pt x="32" y="61"/>
                    <a:pt x="32" y="61"/>
                    <a:pt x="32" y="61"/>
                  </a:cubicBezTo>
                  <a:cubicBezTo>
                    <a:pt x="32" y="61"/>
                    <a:pt x="31" y="62"/>
                    <a:pt x="31" y="62"/>
                  </a:cubicBezTo>
                  <a:cubicBezTo>
                    <a:pt x="31" y="63"/>
                    <a:pt x="31" y="63"/>
                    <a:pt x="31" y="63"/>
                  </a:cubicBezTo>
                  <a:cubicBezTo>
                    <a:pt x="1" y="114"/>
                    <a:pt x="1" y="114"/>
                    <a:pt x="1" y="114"/>
                  </a:cubicBezTo>
                  <a:cubicBezTo>
                    <a:pt x="0" y="117"/>
                    <a:pt x="0" y="121"/>
                    <a:pt x="1" y="124"/>
                  </a:cubicBezTo>
                  <a:close/>
                  <a:moveTo>
                    <a:pt x="45" y="9"/>
                  </a:moveTo>
                  <a:cubicBezTo>
                    <a:pt x="45" y="7"/>
                    <a:pt x="47" y="5"/>
                    <a:pt x="49" y="5"/>
                  </a:cubicBezTo>
                  <a:cubicBezTo>
                    <a:pt x="70" y="5"/>
                    <a:pt x="70" y="5"/>
                    <a:pt x="70" y="5"/>
                  </a:cubicBezTo>
                  <a:cubicBezTo>
                    <a:pt x="72" y="5"/>
                    <a:pt x="74" y="7"/>
                    <a:pt x="74" y="9"/>
                  </a:cubicBezTo>
                  <a:cubicBezTo>
                    <a:pt x="74" y="11"/>
                    <a:pt x="72" y="12"/>
                    <a:pt x="70" y="12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7" y="12"/>
                    <a:pt x="45" y="11"/>
                    <a:pt x="45" y="9"/>
                  </a:cubicBezTo>
                  <a:close/>
                  <a:moveTo>
                    <a:pt x="50" y="39"/>
                  </a:moveTo>
                  <a:cubicBezTo>
                    <a:pt x="51" y="38"/>
                    <a:pt x="51" y="38"/>
                    <a:pt x="51" y="37"/>
                  </a:cubicBezTo>
                  <a:cubicBezTo>
                    <a:pt x="51" y="17"/>
                    <a:pt x="51" y="17"/>
                    <a:pt x="51" y="17"/>
                  </a:cubicBezTo>
                  <a:cubicBezTo>
                    <a:pt x="69" y="17"/>
                    <a:pt x="69" y="17"/>
                    <a:pt x="69" y="17"/>
                  </a:cubicBezTo>
                  <a:cubicBezTo>
                    <a:pt x="69" y="37"/>
                    <a:pt x="69" y="37"/>
                    <a:pt x="69" y="37"/>
                  </a:cubicBezTo>
                  <a:cubicBezTo>
                    <a:pt x="69" y="38"/>
                    <a:pt x="69" y="38"/>
                    <a:pt x="69" y="39"/>
                  </a:cubicBezTo>
                  <a:cubicBezTo>
                    <a:pt x="82" y="62"/>
                    <a:pt x="82" y="62"/>
                    <a:pt x="82" y="62"/>
                  </a:cubicBezTo>
                  <a:cubicBezTo>
                    <a:pt x="37" y="62"/>
                    <a:pt x="37" y="62"/>
                    <a:pt x="37" y="62"/>
                  </a:cubicBezTo>
                  <a:lnTo>
                    <a:pt x="50" y="39"/>
                  </a:lnTo>
                  <a:close/>
                  <a:moveTo>
                    <a:pt x="6" y="116"/>
                  </a:moveTo>
                  <a:cubicBezTo>
                    <a:pt x="34" y="67"/>
                    <a:pt x="34" y="67"/>
                    <a:pt x="34" y="67"/>
                  </a:cubicBezTo>
                  <a:cubicBezTo>
                    <a:pt x="85" y="67"/>
                    <a:pt x="85" y="67"/>
                    <a:pt x="85" y="67"/>
                  </a:cubicBezTo>
                  <a:cubicBezTo>
                    <a:pt x="115" y="118"/>
                    <a:pt x="115" y="118"/>
                    <a:pt x="115" y="118"/>
                  </a:cubicBezTo>
                  <a:cubicBezTo>
                    <a:pt x="116" y="120"/>
                    <a:pt x="116" y="121"/>
                    <a:pt x="115" y="123"/>
                  </a:cubicBezTo>
                  <a:cubicBezTo>
                    <a:pt x="114" y="124"/>
                    <a:pt x="113" y="125"/>
                    <a:pt x="111" y="125"/>
                  </a:cubicBezTo>
                  <a:cubicBezTo>
                    <a:pt x="11" y="125"/>
                    <a:pt x="11" y="125"/>
                    <a:pt x="11" y="125"/>
                  </a:cubicBezTo>
                  <a:cubicBezTo>
                    <a:pt x="9" y="125"/>
                    <a:pt x="7" y="124"/>
                    <a:pt x="6" y="122"/>
                  </a:cubicBezTo>
                  <a:cubicBezTo>
                    <a:pt x="5" y="120"/>
                    <a:pt x="5" y="118"/>
                    <a:pt x="6" y="11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7" name="Freeform 34"/>
          <p:cNvSpPr>
            <a:spLocks noEditPoints="1"/>
          </p:cNvSpPr>
          <p:nvPr/>
        </p:nvSpPr>
        <p:spPr bwMode="auto">
          <a:xfrm rot="21540000">
            <a:off x="7414610" y="4128188"/>
            <a:ext cx="345580" cy="351184"/>
          </a:xfrm>
          <a:custGeom>
            <a:avLst/>
            <a:gdLst>
              <a:gd name="T0" fmla="*/ 109 w 134"/>
              <a:gd name="T1" fmla="*/ 9 h 136"/>
              <a:gd name="T2" fmla="*/ 100 w 134"/>
              <a:gd name="T3" fmla="*/ 12 h 136"/>
              <a:gd name="T4" fmla="*/ 68 w 134"/>
              <a:gd name="T5" fmla="*/ 25 h 136"/>
              <a:gd name="T6" fmla="*/ 43 w 134"/>
              <a:gd name="T7" fmla="*/ 18 h 136"/>
              <a:gd name="T8" fmla="*/ 24 w 134"/>
              <a:gd name="T9" fmla="*/ 15 h 136"/>
              <a:gd name="T10" fmla="*/ 15 w 134"/>
              <a:gd name="T11" fmla="*/ 0 h 136"/>
              <a:gd name="T12" fmla="*/ 6 w 134"/>
              <a:gd name="T13" fmla="*/ 112 h 136"/>
              <a:gd name="T14" fmla="*/ 13 w 134"/>
              <a:gd name="T15" fmla="*/ 136 h 136"/>
              <a:gd name="T16" fmla="*/ 134 w 134"/>
              <a:gd name="T17" fmla="*/ 123 h 136"/>
              <a:gd name="T18" fmla="*/ 127 w 134"/>
              <a:gd name="T19" fmla="*/ 9 h 136"/>
              <a:gd name="T20" fmla="*/ 114 w 134"/>
              <a:gd name="T21" fmla="*/ 55 h 136"/>
              <a:gd name="T22" fmla="*/ 114 w 134"/>
              <a:gd name="T23" fmla="*/ 9 h 136"/>
              <a:gd name="T24" fmla="*/ 121 w 134"/>
              <a:gd name="T25" fmla="*/ 9 h 136"/>
              <a:gd name="T26" fmla="*/ 121 w 134"/>
              <a:gd name="T27" fmla="*/ 110 h 136"/>
              <a:gd name="T28" fmla="*/ 114 w 134"/>
              <a:gd name="T29" fmla="*/ 55 h 136"/>
              <a:gd name="T30" fmla="*/ 109 w 134"/>
              <a:gd name="T31" fmla="*/ 26 h 136"/>
              <a:gd name="T32" fmla="*/ 92 w 134"/>
              <a:gd name="T33" fmla="*/ 26 h 136"/>
              <a:gd name="T34" fmla="*/ 54 w 134"/>
              <a:gd name="T35" fmla="*/ 18 h 136"/>
              <a:gd name="T36" fmla="*/ 54 w 134"/>
              <a:gd name="T37" fmla="*/ 34 h 136"/>
              <a:gd name="T38" fmla="*/ 54 w 134"/>
              <a:gd name="T39" fmla="*/ 18 h 136"/>
              <a:gd name="T40" fmla="*/ 54 w 134"/>
              <a:gd name="T41" fmla="*/ 40 h 136"/>
              <a:gd name="T42" fmla="*/ 87 w 134"/>
              <a:gd name="T43" fmla="*/ 28 h 136"/>
              <a:gd name="T44" fmla="*/ 109 w 134"/>
              <a:gd name="T45" fmla="*/ 37 h 136"/>
              <a:gd name="T46" fmla="*/ 100 w 134"/>
              <a:gd name="T47" fmla="*/ 42 h 136"/>
              <a:gd name="T48" fmla="*/ 76 w 134"/>
              <a:gd name="T49" fmla="*/ 42 h 136"/>
              <a:gd name="T50" fmla="*/ 24 w 134"/>
              <a:gd name="T51" fmla="*/ 54 h 136"/>
              <a:gd name="T52" fmla="*/ 32 w 134"/>
              <a:gd name="T53" fmla="*/ 40 h 136"/>
              <a:gd name="T54" fmla="*/ 76 w 134"/>
              <a:gd name="T55" fmla="*/ 101 h 136"/>
              <a:gd name="T56" fmla="*/ 109 w 134"/>
              <a:gd name="T57" fmla="*/ 89 h 136"/>
              <a:gd name="T58" fmla="*/ 24 w 134"/>
              <a:gd name="T59" fmla="*/ 110 h 136"/>
              <a:gd name="T60" fmla="*/ 32 w 134"/>
              <a:gd name="T61" fmla="*/ 101 h 136"/>
              <a:gd name="T62" fmla="*/ 63 w 134"/>
              <a:gd name="T63" fmla="*/ 89 h 136"/>
              <a:gd name="T64" fmla="*/ 68 w 134"/>
              <a:gd name="T65" fmla="*/ 88 h 136"/>
              <a:gd name="T66" fmla="*/ 85 w 134"/>
              <a:gd name="T67" fmla="*/ 88 h 136"/>
              <a:gd name="T68" fmla="*/ 68 w 134"/>
              <a:gd name="T69" fmla="*/ 88 h 136"/>
              <a:gd name="T70" fmla="*/ 76 w 134"/>
              <a:gd name="T71" fmla="*/ 74 h 136"/>
              <a:gd name="T72" fmla="*/ 46 w 134"/>
              <a:gd name="T73" fmla="*/ 86 h 136"/>
              <a:gd name="T74" fmla="*/ 24 w 134"/>
              <a:gd name="T75" fmla="*/ 77 h 136"/>
              <a:gd name="T76" fmla="*/ 63 w 134"/>
              <a:gd name="T77" fmla="*/ 57 h 136"/>
              <a:gd name="T78" fmla="*/ 88 w 134"/>
              <a:gd name="T79" fmla="*/ 62 h 136"/>
              <a:gd name="T80" fmla="*/ 109 w 134"/>
              <a:gd name="T81" fmla="*/ 66 h 136"/>
              <a:gd name="T82" fmla="*/ 90 w 134"/>
              <a:gd name="T83" fmla="*/ 86 h 136"/>
              <a:gd name="T84" fmla="*/ 76 w 134"/>
              <a:gd name="T85" fmla="*/ 47 h 136"/>
              <a:gd name="T86" fmla="*/ 76 w 134"/>
              <a:gd name="T87" fmla="*/ 64 h 136"/>
              <a:gd name="T88" fmla="*/ 100 w 134"/>
              <a:gd name="T89" fmla="*/ 64 h 136"/>
              <a:gd name="T90" fmla="*/ 100 w 134"/>
              <a:gd name="T91" fmla="*/ 47 h 136"/>
              <a:gd name="T92" fmla="*/ 100 w 134"/>
              <a:gd name="T93" fmla="*/ 64 h 136"/>
              <a:gd name="T94" fmla="*/ 41 w 134"/>
              <a:gd name="T95" fmla="*/ 26 h 136"/>
              <a:gd name="T96" fmla="*/ 41 w 134"/>
              <a:gd name="T97" fmla="*/ 26 h 136"/>
              <a:gd name="T98" fmla="*/ 24 w 134"/>
              <a:gd name="T99" fmla="*/ 26 h 136"/>
              <a:gd name="T100" fmla="*/ 32 w 134"/>
              <a:gd name="T101" fmla="*/ 79 h 136"/>
              <a:gd name="T102" fmla="*/ 32 w 134"/>
              <a:gd name="T103" fmla="*/ 96 h 136"/>
              <a:gd name="T104" fmla="*/ 32 w 134"/>
              <a:gd name="T105" fmla="*/ 79 h 136"/>
              <a:gd name="T106" fmla="*/ 15 w 134"/>
              <a:gd name="T107" fmla="*/ 6 h 136"/>
              <a:gd name="T108" fmla="*/ 19 w 134"/>
              <a:gd name="T109" fmla="*/ 26 h 136"/>
              <a:gd name="T110" fmla="*/ 19 w 134"/>
              <a:gd name="T111" fmla="*/ 26 h 136"/>
              <a:gd name="T112" fmla="*/ 19 w 134"/>
              <a:gd name="T113" fmla="*/ 88 h 136"/>
              <a:gd name="T114" fmla="*/ 19 w 134"/>
              <a:gd name="T115" fmla="*/ 110 h 136"/>
              <a:gd name="T116" fmla="*/ 12 w 134"/>
              <a:gd name="T117" fmla="*/ 110 h 136"/>
              <a:gd name="T118" fmla="*/ 129 w 134"/>
              <a:gd name="T119" fmla="*/ 123 h 136"/>
              <a:gd name="T120" fmla="*/ 13 w 134"/>
              <a:gd name="T121" fmla="*/ 131 h 136"/>
              <a:gd name="T122" fmla="*/ 13 w 134"/>
              <a:gd name="T123" fmla="*/ 115 h 136"/>
              <a:gd name="T124" fmla="*/ 129 w 134"/>
              <a:gd name="T125" fmla="*/ 123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34" h="136">
                <a:moveTo>
                  <a:pt x="118" y="0"/>
                </a:moveTo>
                <a:cubicBezTo>
                  <a:pt x="113" y="0"/>
                  <a:pt x="109" y="4"/>
                  <a:pt x="109" y="9"/>
                </a:cubicBezTo>
                <a:cubicBezTo>
                  <a:pt x="109" y="15"/>
                  <a:pt x="109" y="15"/>
                  <a:pt x="109" y="15"/>
                </a:cubicBezTo>
                <a:cubicBezTo>
                  <a:pt x="106" y="14"/>
                  <a:pt x="104" y="12"/>
                  <a:pt x="100" y="12"/>
                </a:cubicBezTo>
                <a:cubicBezTo>
                  <a:pt x="93" y="12"/>
                  <a:pt x="87" y="18"/>
                  <a:pt x="87" y="25"/>
                </a:cubicBezTo>
                <a:cubicBezTo>
                  <a:pt x="68" y="25"/>
                  <a:pt x="68" y="25"/>
                  <a:pt x="68" y="25"/>
                </a:cubicBezTo>
                <a:cubicBezTo>
                  <a:pt x="68" y="18"/>
                  <a:pt x="62" y="12"/>
                  <a:pt x="54" y="12"/>
                </a:cubicBezTo>
                <a:cubicBezTo>
                  <a:pt x="50" y="12"/>
                  <a:pt x="46" y="15"/>
                  <a:pt x="43" y="18"/>
                </a:cubicBezTo>
                <a:cubicBezTo>
                  <a:pt x="41" y="15"/>
                  <a:pt x="37" y="12"/>
                  <a:pt x="32" y="12"/>
                </a:cubicBezTo>
                <a:cubicBezTo>
                  <a:pt x="29" y="12"/>
                  <a:pt x="26" y="14"/>
                  <a:pt x="24" y="15"/>
                </a:cubicBezTo>
                <a:cubicBezTo>
                  <a:pt x="24" y="9"/>
                  <a:pt x="24" y="9"/>
                  <a:pt x="24" y="9"/>
                </a:cubicBezTo>
                <a:cubicBezTo>
                  <a:pt x="24" y="4"/>
                  <a:pt x="20" y="0"/>
                  <a:pt x="15" y="0"/>
                </a:cubicBezTo>
                <a:cubicBezTo>
                  <a:pt x="10" y="0"/>
                  <a:pt x="6" y="4"/>
                  <a:pt x="6" y="9"/>
                </a:cubicBezTo>
                <a:cubicBezTo>
                  <a:pt x="6" y="112"/>
                  <a:pt x="6" y="112"/>
                  <a:pt x="6" y="112"/>
                </a:cubicBezTo>
                <a:cubicBezTo>
                  <a:pt x="3" y="114"/>
                  <a:pt x="0" y="119"/>
                  <a:pt x="0" y="123"/>
                </a:cubicBezTo>
                <a:cubicBezTo>
                  <a:pt x="0" y="130"/>
                  <a:pt x="6" y="136"/>
                  <a:pt x="13" y="136"/>
                </a:cubicBezTo>
                <a:cubicBezTo>
                  <a:pt x="121" y="136"/>
                  <a:pt x="121" y="136"/>
                  <a:pt x="121" y="136"/>
                </a:cubicBezTo>
                <a:cubicBezTo>
                  <a:pt x="128" y="136"/>
                  <a:pt x="134" y="130"/>
                  <a:pt x="134" y="123"/>
                </a:cubicBezTo>
                <a:cubicBezTo>
                  <a:pt x="134" y="118"/>
                  <a:pt x="131" y="114"/>
                  <a:pt x="127" y="112"/>
                </a:cubicBezTo>
                <a:cubicBezTo>
                  <a:pt x="127" y="9"/>
                  <a:pt x="127" y="9"/>
                  <a:pt x="127" y="9"/>
                </a:cubicBezTo>
                <a:cubicBezTo>
                  <a:pt x="127" y="4"/>
                  <a:pt x="123" y="0"/>
                  <a:pt x="118" y="0"/>
                </a:cubicBezTo>
                <a:close/>
                <a:moveTo>
                  <a:pt x="114" y="55"/>
                </a:moveTo>
                <a:cubicBezTo>
                  <a:pt x="114" y="26"/>
                  <a:pt x="114" y="26"/>
                  <a:pt x="114" y="26"/>
                </a:cubicBezTo>
                <a:cubicBezTo>
                  <a:pt x="114" y="9"/>
                  <a:pt x="114" y="9"/>
                  <a:pt x="114" y="9"/>
                </a:cubicBezTo>
                <a:cubicBezTo>
                  <a:pt x="114" y="7"/>
                  <a:pt x="116" y="6"/>
                  <a:pt x="118" y="6"/>
                </a:cubicBezTo>
                <a:cubicBezTo>
                  <a:pt x="120" y="6"/>
                  <a:pt x="121" y="7"/>
                  <a:pt x="121" y="9"/>
                </a:cubicBezTo>
                <a:cubicBezTo>
                  <a:pt x="121" y="110"/>
                  <a:pt x="121" y="110"/>
                  <a:pt x="121" y="110"/>
                </a:cubicBezTo>
                <a:cubicBezTo>
                  <a:pt x="121" y="110"/>
                  <a:pt x="121" y="110"/>
                  <a:pt x="121" y="110"/>
                </a:cubicBezTo>
                <a:cubicBezTo>
                  <a:pt x="114" y="110"/>
                  <a:pt x="114" y="110"/>
                  <a:pt x="114" y="110"/>
                </a:cubicBezTo>
                <a:lnTo>
                  <a:pt x="114" y="55"/>
                </a:lnTo>
                <a:close/>
                <a:moveTo>
                  <a:pt x="100" y="18"/>
                </a:moveTo>
                <a:cubicBezTo>
                  <a:pt x="105" y="18"/>
                  <a:pt x="109" y="22"/>
                  <a:pt x="109" y="26"/>
                </a:cubicBezTo>
                <a:cubicBezTo>
                  <a:pt x="109" y="31"/>
                  <a:pt x="105" y="34"/>
                  <a:pt x="100" y="34"/>
                </a:cubicBezTo>
                <a:cubicBezTo>
                  <a:pt x="96" y="34"/>
                  <a:pt x="92" y="31"/>
                  <a:pt x="92" y="26"/>
                </a:cubicBezTo>
                <a:cubicBezTo>
                  <a:pt x="92" y="22"/>
                  <a:pt x="96" y="18"/>
                  <a:pt x="100" y="18"/>
                </a:cubicBezTo>
                <a:close/>
                <a:moveTo>
                  <a:pt x="54" y="18"/>
                </a:moveTo>
                <a:cubicBezTo>
                  <a:pt x="59" y="18"/>
                  <a:pt x="63" y="22"/>
                  <a:pt x="63" y="26"/>
                </a:cubicBezTo>
                <a:cubicBezTo>
                  <a:pt x="63" y="31"/>
                  <a:pt x="59" y="34"/>
                  <a:pt x="54" y="34"/>
                </a:cubicBezTo>
                <a:cubicBezTo>
                  <a:pt x="50" y="34"/>
                  <a:pt x="46" y="31"/>
                  <a:pt x="46" y="26"/>
                </a:cubicBezTo>
                <a:cubicBezTo>
                  <a:pt x="46" y="22"/>
                  <a:pt x="50" y="18"/>
                  <a:pt x="54" y="18"/>
                </a:cubicBezTo>
                <a:close/>
                <a:moveTo>
                  <a:pt x="43" y="34"/>
                </a:moveTo>
                <a:cubicBezTo>
                  <a:pt x="46" y="37"/>
                  <a:pt x="50" y="40"/>
                  <a:pt x="54" y="40"/>
                </a:cubicBezTo>
                <a:cubicBezTo>
                  <a:pt x="61" y="40"/>
                  <a:pt x="67" y="35"/>
                  <a:pt x="68" y="28"/>
                </a:cubicBezTo>
                <a:cubicBezTo>
                  <a:pt x="87" y="28"/>
                  <a:pt x="87" y="28"/>
                  <a:pt x="87" y="28"/>
                </a:cubicBezTo>
                <a:cubicBezTo>
                  <a:pt x="88" y="35"/>
                  <a:pt x="93" y="40"/>
                  <a:pt x="100" y="40"/>
                </a:cubicBezTo>
                <a:cubicBezTo>
                  <a:pt x="104" y="40"/>
                  <a:pt x="106" y="39"/>
                  <a:pt x="109" y="37"/>
                </a:cubicBezTo>
                <a:cubicBezTo>
                  <a:pt x="109" y="45"/>
                  <a:pt x="109" y="45"/>
                  <a:pt x="109" y="45"/>
                </a:cubicBezTo>
                <a:cubicBezTo>
                  <a:pt x="106" y="43"/>
                  <a:pt x="104" y="42"/>
                  <a:pt x="100" y="42"/>
                </a:cubicBezTo>
                <a:cubicBezTo>
                  <a:pt x="95" y="42"/>
                  <a:pt x="91" y="45"/>
                  <a:pt x="88" y="49"/>
                </a:cubicBezTo>
                <a:cubicBezTo>
                  <a:pt x="86" y="45"/>
                  <a:pt x="82" y="42"/>
                  <a:pt x="76" y="42"/>
                </a:cubicBezTo>
                <a:cubicBezTo>
                  <a:pt x="69" y="42"/>
                  <a:pt x="63" y="47"/>
                  <a:pt x="63" y="54"/>
                </a:cubicBezTo>
                <a:cubicBezTo>
                  <a:pt x="24" y="54"/>
                  <a:pt x="24" y="54"/>
                  <a:pt x="24" y="54"/>
                </a:cubicBezTo>
                <a:cubicBezTo>
                  <a:pt x="24" y="37"/>
                  <a:pt x="24" y="37"/>
                  <a:pt x="24" y="37"/>
                </a:cubicBezTo>
                <a:cubicBezTo>
                  <a:pt x="26" y="39"/>
                  <a:pt x="29" y="40"/>
                  <a:pt x="32" y="40"/>
                </a:cubicBezTo>
                <a:cubicBezTo>
                  <a:pt x="37" y="40"/>
                  <a:pt x="41" y="37"/>
                  <a:pt x="43" y="34"/>
                </a:cubicBezTo>
                <a:close/>
                <a:moveTo>
                  <a:pt x="76" y="101"/>
                </a:moveTo>
                <a:cubicBezTo>
                  <a:pt x="83" y="101"/>
                  <a:pt x="89" y="96"/>
                  <a:pt x="90" y="89"/>
                </a:cubicBezTo>
                <a:cubicBezTo>
                  <a:pt x="109" y="89"/>
                  <a:pt x="109" y="89"/>
                  <a:pt x="109" y="89"/>
                </a:cubicBezTo>
                <a:cubicBezTo>
                  <a:pt x="109" y="110"/>
                  <a:pt x="109" y="110"/>
                  <a:pt x="109" y="110"/>
                </a:cubicBezTo>
                <a:cubicBezTo>
                  <a:pt x="24" y="110"/>
                  <a:pt x="24" y="110"/>
                  <a:pt x="24" y="110"/>
                </a:cubicBezTo>
                <a:cubicBezTo>
                  <a:pt x="24" y="98"/>
                  <a:pt x="24" y="98"/>
                  <a:pt x="24" y="98"/>
                </a:cubicBezTo>
                <a:cubicBezTo>
                  <a:pt x="26" y="100"/>
                  <a:pt x="29" y="101"/>
                  <a:pt x="32" y="101"/>
                </a:cubicBezTo>
                <a:cubicBezTo>
                  <a:pt x="40" y="101"/>
                  <a:pt x="45" y="96"/>
                  <a:pt x="46" y="89"/>
                </a:cubicBezTo>
                <a:cubicBezTo>
                  <a:pt x="63" y="89"/>
                  <a:pt x="63" y="89"/>
                  <a:pt x="63" y="89"/>
                </a:cubicBezTo>
                <a:cubicBezTo>
                  <a:pt x="63" y="96"/>
                  <a:pt x="69" y="101"/>
                  <a:pt x="76" y="101"/>
                </a:cubicBezTo>
                <a:close/>
                <a:moveTo>
                  <a:pt x="68" y="88"/>
                </a:moveTo>
                <a:cubicBezTo>
                  <a:pt x="68" y="83"/>
                  <a:pt x="72" y="79"/>
                  <a:pt x="76" y="79"/>
                </a:cubicBezTo>
                <a:cubicBezTo>
                  <a:pt x="81" y="79"/>
                  <a:pt x="85" y="83"/>
                  <a:pt x="85" y="88"/>
                </a:cubicBezTo>
                <a:cubicBezTo>
                  <a:pt x="85" y="92"/>
                  <a:pt x="81" y="96"/>
                  <a:pt x="76" y="96"/>
                </a:cubicBezTo>
                <a:cubicBezTo>
                  <a:pt x="72" y="96"/>
                  <a:pt x="68" y="92"/>
                  <a:pt x="68" y="88"/>
                </a:cubicBezTo>
                <a:close/>
                <a:moveTo>
                  <a:pt x="90" y="86"/>
                </a:moveTo>
                <a:cubicBezTo>
                  <a:pt x="89" y="80"/>
                  <a:pt x="83" y="74"/>
                  <a:pt x="76" y="74"/>
                </a:cubicBezTo>
                <a:cubicBezTo>
                  <a:pt x="69" y="74"/>
                  <a:pt x="63" y="80"/>
                  <a:pt x="63" y="86"/>
                </a:cubicBezTo>
                <a:cubicBezTo>
                  <a:pt x="46" y="86"/>
                  <a:pt x="46" y="86"/>
                  <a:pt x="46" y="86"/>
                </a:cubicBezTo>
                <a:cubicBezTo>
                  <a:pt x="45" y="80"/>
                  <a:pt x="40" y="74"/>
                  <a:pt x="32" y="74"/>
                </a:cubicBezTo>
                <a:cubicBezTo>
                  <a:pt x="29" y="74"/>
                  <a:pt x="26" y="75"/>
                  <a:pt x="24" y="77"/>
                </a:cubicBezTo>
                <a:cubicBezTo>
                  <a:pt x="24" y="57"/>
                  <a:pt x="24" y="57"/>
                  <a:pt x="24" y="57"/>
                </a:cubicBezTo>
                <a:cubicBezTo>
                  <a:pt x="63" y="57"/>
                  <a:pt x="63" y="57"/>
                  <a:pt x="63" y="57"/>
                </a:cubicBezTo>
                <a:cubicBezTo>
                  <a:pt x="64" y="64"/>
                  <a:pt x="69" y="69"/>
                  <a:pt x="76" y="69"/>
                </a:cubicBezTo>
                <a:cubicBezTo>
                  <a:pt x="82" y="69"/>
                  <a:pt x="86" y="66"/>
                  <a:pt x="88" y="62"/>
                </a:cubicBezTo>
                <a:cubicBezTo>
                  <a:pt x="91" y="66"/>
                  <a:pt x="95" y="69"/>
                  <a:pt x="100" y="69"/>
                </a:cubicBezTo>
                <a:cubicBezTo>
                  <a:pt x="104" y="69"/>
                  <a:pt x="106" y="68"/>
                  <a:pt x="109" y="66"/>
                </a:cubicBezTo>
                <a:cubicBezTo>
                  <a:pt x="109" y="86"/>
                  <a:pt x="109" y="86"/>
                  <a:pt x="109" y="86"/>
                </a:cubicBezTo>
                <a:lnTo>
                  <a:pt x="90" y="86"/>
                </a:lnTo>
                <a:close/>
                <a:moveTo>
                  <a:pt x="68" y="55"/>
                </a:moveTo>
                <a:cubicBezTo>
                  <a:pt x="68" y="51"/>
                  <a:pt x="72" y="47"/>
                  <a:pt x="76" y="47"/>
                </a:cubicBezTo>
                <a:cubicBezTo>
                  <a:pt x="81" y="47"/>
                  <a:pt x="85" y="51"/>
                  <a:pt x="85" y="55"/>
                </a:cubicBezTo>
                <a:cubicBezTo>
                  <a:pt x="85" y="60"/>
                  <a:pt x="81" y="64"/>
                  <a:pt x="76" y="64"/>
                </a:cubicBezTo>
                <a:cubicBezTo>
                  <a:pt x="72" y="64"/>
                  <a:pt x="68" y="60"/>
                  <a:pt x="68" y="55"/>
                </a:cubicBezTo>
                <a:close/>
                <a:moveTo>
                  <a:pt x="100" y="64"/>
                </a:moveTo>
                <a:cubicBezTo>
                  <a:pt x="96" y="64"/>
                  <a:pt x="92" y="60"/>
                  <a:pt x="92" y="55"/>
                </a:cubicBezTo>
                <a:cubicBezTo>
                  <a:pt x="92" y="51"/>
                  <a:pt x="96" y="47"/>
                  <a:pt x="100" y="47"/>
                </a:cubicBezTo>
                <a:cubicBezTo>
                  <a:pt x="105" y="47"/>
                  <a:pt x="109" y="51"/>
                  <a:pt x="109" y="55"/>
                </a:cubicBezTo>
                <a:cubicBezTo>
                  <a:pt x="109" y="60"/>
                  <a:pt x="105" y="64"/>
                  <a:pt x="100" y="64"/>
                </a:cubicBezTo>
                <a:close/>
                <a:moveTo>
                  <a:pt x="32" y="18"/>
                </a:moveTo>
                <a:cubicBezTo>
                  <a:pt x="37" y="18"/>
                  <a:pt x="41" y="21"/>
                  <a:pt x="41" y="26"/>
                </a:cubicBezTo>
                <a:cubicBezTo>
                  <a:pt x="41" y="26"/>
                  <a:pt x="41" y="26"/>
                  <a:pt x="41" y="26"/>
                </a:cubicBezTo>
                <a:cubicBezTo>
                  <a:pt x="41" y="26"/>
                  <a:pt x="41" y="26"/>
                  <a:pt x="41" y="26"/>
                </a:cubicBezTo>
                <a:cubicBezTo>
                  <a:pt x="41" y="31"/>
                  <a:pt x="37" y="34"/>
                  <a:pt x="32" y="34"/>
                </a:cubicBezTo>
                <a:cubicBezTo>
                  <a:pt x="28" y="34"/>
                  <a:pt x="24" y="31"/>
                  <a:pt x="24" y="26"/>
                </a:cubicBezTo>
                <a:cubicBezTo>
                  <a:pt x="24" y="22"/>
                  <a:pt x="28" y="18"/>
                  <a:pt x="32" y="18"/>
                </a:cubicBezTo>
                <a:close/>
                <a:moveTo>
                  <a:pt x="32" y="79"/>
                </a:moveTo>
                <a:cubicBezTo>
                  <a:pt x="37" y="79"/>
                  <a:pt x="41" y="83"/>
                  <a:pt x="41" y="88"/>
                </a:cubicBezTo>
                <a:cubicBezTo>
                  <a:pt x="41" y="92"/>
                  <a:pt x="37" y="96"/>
                  <a:pt x="32" y="96"/>
                </a:cubicBezTo>
                <a:cubicBezTo>
                  <a:pt x="28" y="96"/>
                  <a:pt x="24" y="92"/>
                  <a:pt x="24" y="88"/>
                </a:cubicBezTo>
                <a:cubicBezTo>
                  <a:pt x="24" y="83"/>
                  <a:pt x="28" y="79"/>
                  <a:pt x="32" y="79"/>
                </a:cubicBezTo>
                <a:close/>
                <a:moveTo>
                  <a:pt x="12" y="9"/>
                </a:moveTo>
                <a:cubicBezTo>
                  <a:pt x="12" y="7"/>
                  <a:pt x="13" y="6"/>
                  <a:pt x="15" y="6"/>
                </a:cubicBezTo>
                <a:cubicBezTo>
                  <a:pt x="17" y="6"/>
                  <a:pt x="19" y="7"/>
                  <a:pt x="19" y="9"/>
                </a:cubicBezTo>
                <a:cubicBezTo>
                  <a:pt x="19" y="26"/>
                  <a:pt x="19" y="26"/>
                  <a:pt x="19" y="26"/>
                </a:cubicBezTo>
                <a:cubicBezTo>
                  <a:pt x="19" y="26"/>
                  <a:pt x="19" y="26"/>
                  <a:pt x="19" y="26"/>
                </a:cubicBezTo>
                <a:cubicBezTo>
                  <a:pt x="19" y="26"/>
                  <a:pt x="19" y="26"/>
                  <a:pt x="19" y="26"/>
                </a:cubicBezTo>
                <a:cubicBezTo>
                  <a:pt x="19" y="88"/>
                  <a:pt x="19" y="88"/>
                  <a:pt x="19" y="88"/>
                </a:cubicBezTo>
                <a:cubicBezTo>
                  <a:pt x="19" y="88"/>
                  <a:pt x="19" y="88"/>
                  <a:pt x="19" y="88"/>
                </a:cubicBezTo>
                <a:cubicBezTo>
                  <a:pt x="19" y="88"/>
                  <a:pt x="19" y="88"/>
                  <a:pt x="19" y="88"/>
                </a:cubicBezTo>
                <a:cubicBezTo>
                  <a:pt x="19" y="110"/>
                  <a:pt x="19" y="110"/>
                  <a:pt x="19" y="110"/>
                </a:cubicBezTo>
                <a:cubicBezTo>
                  <a:pt x="13" y="110"/>
                  <a:pt x="13" y="110"/>
                  <a:pt x="13" y="110"/>
                </a:cubicBezTo>
                <a:cubicBezTo>
                  <a:pt x="13" y="110"/>
                  <a:pt x="12" y="110"/>
                  <a:pt x="12" y="110"/>
                </a:cubicBezTo>
                <a:lnTo>
                  <a:pt x="12" y="9"/>
                </a:lnTo>
                <a:close/>
                <a:moveTo>
                  <a:pt x="129" y="123"/>
                </a:moveTo>
                <a:cubicBezTo>
                  <a:pt x="129" y="128"/>
                  <a:pt x="125" y="131"/>
                  <a:pt x="121" y="131"/>
                </a:cubicBezTo>
                <a:cubicBezTo>
                  <a:pt x="13" y="131"/>
                  <a:pt x="13" y="131"/>
                  <a:pt x="13" y="131"/>
                </a:cubicBezTo>
                <a:cubicBezTo>
                  <a:pt x="9" y="131"/>
                  <a:pt x="5" y="128"/>
                  <a:pt x="5" y="123"/>
                </a:cubicBezTo>
                <a:cubicBezTo>
                  <a:pt x="5" y="119"/>
                  <a:pt x="9" y="115"/>
                  <a:pt x="13" y="115"/>
                </a:cubicBezTo>
                <a:cubicBezTo>
                  <a:pt x="121" y="115"/>
                  <a:pt x="121" y="115"/>
                  <a:pt x="121" y="115"/>
                </a:cubicBezTo>
                <a:cubicBezTo>
                  <a:pt x="125" y="115"/>
                  <a:pt x="129" y="119"/>
                  <a:pt x="129" y="123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1" name="Group 50"/>
          <p:cNvGrpSpPr/>
          <p:nvPr/>
        </p:nvGrpSpPr>
        <p:grpSpPr>
          <a:xfrm rot="21540000">
            <a:off x="5478078" y="4071954"/>
            <a:ext cx="298880" cy="381071"/>
            <a:chOff x="3308351" y="3754438"/>
            <a:chExt cx="254000" cy="323850"/>
          </a:xfrm>
        </p:grpSpPr>
        <p:sp>
          <p:nvSpPr>
            <p:cNvPr id="38" name="Freeform 35"/>
            <p:cNvSpPr>
              <a:spLocks noEditPoints="1"/>
            </p:cNvSpPr>
            <p:nvPr/>
          </p:nvSpPr>
          <p:spPr bwMode="auto">
            <a:xfrm>
              <a:off x="3340101" y="3765550"/>
              <a:ext cx="222250" cy="223838"/>
            </a:xfrm>
            <a:custGeom>
              <a:avLst/>
              <a:gdLst>
                <a:gd name="T0" fmla="*/ 102 w 102"/>
                <a:gd name="T1" fmla="*/ 51 h 102"/>
                <a:gd name="T2" fmla="*/ 90 w 102"/>
                <a:gd name="T3" fmla="*/ 19 h 102"/>
                <a:gd name="T4" fmla="*/ 51 w 102"/>
                <a:gd name="T5" fmla="*/ 0 h 102"/>
                <a:gd name="T6" fmla="*/ 11 w 102"/>
                <a:gd name="T7" fmla="*/ 19 h 102"/>
                <a:gd name="T8" fmla="*/ 0 w 102"/>
                <a:gd name="T9" fmla="*/ 51 h 102"/>
                <a:gd name="T10" fmla="*/ 51 w 102"/>
                <a:gd name="T11" fmla="*/ 102 h 102"/>
                <a:gd name="T12" fmla="*/ 102 w 102"/>
                <a:gd name="T13" fmla="*/ 51 h 102"/>
                <a:gd name="T14" fmla="*/ 96 w 102"/>
                <a:gd name="T15" fmla="*/ 51 h 102"/>
                <a:gd name="T16" fmla="*/ 96 w 102"/>
                <a:gd name="T17" fmla="*/ 58 h 102"/>
                <a:gd name="T18" fmla="*/ 73 w 102"/>
                <a:gd name="T19" fmla="*/ 69 h 102"/>
                <a:gd name="T20" fmla="*/ 74 w 102"/>
                <a:gd name="T21" fmla="*/ 62 h 102"/>
                <a:gd name="T22" fmla="*/ 70 w 102"/>
                <a:gd name="T23" fmla="*/ 33 h 102"/>
                <a:gd name="T24" fmla="*/ 88 w 102"/>
                <a:gd name="T25" fmla="*/ 25 h 102"/>
                <a:gd name="T26" fmla="*/ 96 w 102"/>
                <a:gd name="T27" fmla="*/ 51 h 102"/>
                <a:gd name="T28" fmla="*/ 72 w 102"/>
                <a:gd name="T29" fmla="*/ 62 h 102"/>
                <a:gd name="T30" fmla="*/ 70 w 102"/>
                <a:gd name="T31" fmla="*/ 70 h 102"/>
                <a:gd name="T32" fmla="*/ 32 w 102"/>
                <a:gd name="T33" fmla="*/ 67 h 102"/>
                <a:gd name="T34" fmla="*/ 31 w 102"/>
                <a:gd name="T35" fmla="*/ 67 h 102"/>
                <a:gd name="T36" fmla="*/ 30 w 102"/>
                <a:gd name="T37" fmla="*/ 62 h 102"/>
                <a:gd name="T38" fmla="*/ 35 w 102"/>
                <a:gd name="T39" fmla="*/ 32 h 102"/>
                <a:gd name="T40" fmla="*/ 54 w 102"/>
                <a:gd name="T41" fmla="*/ 35 h 102"/>
                <a:gd name="T42" fmla="*/ 67 w 102"/>
                <a:gd name="T43" fmla="*/ 33 h 102"/>
                <a:gd name="T44" fmla="*/ 72 w 102"/>
                <a:gd name="T45" fmla="*/ 62 h 102"/>
                <a:gd name="T46" fmla="*/ 86 w 102"/>
                <a:gd name="T47" fmla="*/ 22 h 102"/>
                <a:gd name="T48" fmla="*/ 87 w 102"/>
                <a:gd name="T49" fmla="*/ 23 h 102"/>
                <a:gd name="T50" fmla="*/ 69 w 102"/>
                <a:gd name="T51" fmla="*/ 30 h 102"/>
                <a:gd name="T52" fmla="*/ 55 w 102"/>
                <a:gd name="T53" fmla="*/ 5 h 102"/>
                <a:gd name="T54" fmla="*/ 86 w 102"/>
                <a:gd name="T55" fmla="*/ 22 h 102"/>
                <a:gd name="T56" fmla="*/ 51 w 102"/>
                <a:gd name="T57" fmla="*/ 5 h 102"/>
                <a:gd name="T58" fmla="*/ 51 w 102"/>
                <a:gd name="T59" fmla="*/ 5 h 102"/>
                <a:gd name="T60" fmla="*/ 66 w 102"/>
                <a:gd name="T61" fmla="*/ 31 h 102"/>
                <a:gd name="T62" fmla="*/ 36 w 102"/>
                <a:gd name="T63" fmla="*/ 29 h 102"/>
                <a:gd name="T64" fmla="*/ 50 w 102"/>
                <a:gd name="T65" fmla="*/ 5 h 102"/>
                <a:gd name="T66" fmla="*/ 51 w 102"/>
                <a:gd name="T67" fmla="*/ 5 h 102"/>
                <a:gd name="T68" fmla="*/ 47 w 102"/>
                <a:gd name="T69" fmla="*/ 5 h 102"/>
                <a:gd name="T70" fmla="*/ 33 w 102"/>
                <a:gd name="T71" fmla="*/ 29 h 102"/>
                <a:gd name="T72" fmla="*/ 16 w 102"/>
                <a:gd name="T73" fmla="*/ 21 h 102"/>
                <a:gd name="T74" fmla="*/ 47 w 102"/>
                <a:gd name="T75" fmla="*/ 5 h 102"/>
                <a:gd name="T76" fmla="*/ 5 w 102"/>
                <a:gd name="T77" fmla="*/ 51 h 102"/>
                <a:gd name="T78" fmla="*/ 15 w 102"/>
                <a:gd name="T79" fmla="*/ 23 h 102"/>
                <a:gd name="T80" fmla="*/ 32 w 102"/>
                <a:gd name="T81" fmla="*/ 31 h 102"/>
                <a:gd name="T82" fmla="*/ 27 w 102"/>
                <a:gd name="T83" fmla="*/ 62 h 102"/>
                <a:gd name="T84" fmla="*/ 28 w 102"/>
                <a:gd name="T85" fmla="*/ 66 h 102"/>
                <a:gd name="T86" fmla="*/ 5 w 102"/>
                <a:gd name="T87" fmla="*/ 52 h 102"/>
                <a:gd name="T88" fmla="*/ 5 w 102"/>
                <a:gd name="T89" fmla="*/ 51 h 102"/>
                <a:gd name="T90" fmla="*/ 5 w 102"/>
                <a:gd name="T91" fmla="*/ 55 h 102"/>
                <a:gd name="T92" fmla="*/ 28 w 102"/>
                <a:gd name="T93" fmla="*/ 69 h 102"/>
                <a:gd name="T94" fmla="*/ 45 w 102"/>
                <a:gd name="T95" fmla="*/ 96 h 102"/>
                <a:gd name="T96" fmla="*/ 5 w 102"/>
                <a:gd name="T97" fmla="*/ 55 h 102"/>
                <a:gd name="T98" fmla="*/ 51 w 102"/>
                <a:gd name="T99" fmla="*/ 97 h 102"/>
                <a:gd name="T100" fmla="*/ 49 w 102"/>
                <a:gd name="T101" fmla="*/ 97 h 102"/>
                <a:gd name="T102" fmla="*/ 31 w 102"/>
                <a:gd name="T103" fmla="*/ 70 h 102"/>
                <a:gd name="T104" fmla="*/ 55 w 102"/>
                <a:gd name="T105" fmla="*/ 74 h 102"/>
                <a:gd name="T106" fmla="*/ 69 w 102"/>
                <a:gd name="T107" fmla="*/ 73 h 102"/>
                <a:gd name="T108" fmla="*/ 52 w 102"/>
                <a:gd name="T109" fmla="*/ 97 h 102"/>
                <a:gd name="T110" fmla="*/ 51 w 102"/>
                <a:gd name="T111" fmla="*/ 97 h 102"/>
                <a:gd name="T112" fmla="*/ 56 w 102"/>
                <a:gd name="T113" fmla="*/ 96 h 102"/>
                <a:gd name="T114" fmla="*/ 72 w 102"/>
                <a:gd name="T115" fmla="*/ 72 h 102"/>
                <a:gd name="T116" fmla="*/ 95 w 102"/>
                <a:gd name="T117" fmla="*/ 62 h 102"/>
                <a:gd name="T118" fmla="*/ 56 w 102"/>
                <a:gd name="T119" fmla="*/ 96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02" h="102">
                  <a:moveTo>
                    <a:pt x="102" y="51"/>
                  </a:moveTo>
                  <a:cubicBezTo>
                    <a:pt x="102" y="39"/>
                    <a:pt x="98" y="28"/>
                    <a:pt x="90" y="19"/>
                  </a:cubicBezTo>
                  <a:cubicBezTo>
                    <a:pt x="80" y="7"/>
                    <a:pt x="66" y="0"/>
                    <a:pt x="51" y="0"/>
                  </a:cubicBezTo>
                  <a:cubicBezTo>
                    <a:pt x="35" y="0"/>
                    <a:pt x="21" y="7"/>
                    <a:pt x="11" y="19"/>
                  </a:cubicBezTo>
                  <a:cubicBezTo>
                    <a:pt x="4" y="28"/>
                    <a:pt x="0" y="39"/>
                    <a:pt x="0" y="51"/>
                  </a:cubicBezTo>
                  <a:cubicBezTo>
                    <a:pt x="0" y="79"/>
                    <a:pt x="23" y="102"/>
                    <a:pt x="51" y="102"/>
                  </a:cubicBezTo>
                  <a:cubicBezTo>
                    <a:pt x="79" y="102"/>
                    <a:pt x="102" y="79"/>
                    <a:pt x="102" y="51"/>
                  </a:cubicBezTo>
                  <a:close/>
                  <a:moveTo>
                    <a:pt x="96" y="51"/>
                  </a:moveTo>
                  <a:cubicBezTo>
                    <a:pt x="96" y="53"/>
                    <a:pt x="96" y="56"/>
                    <a:pt x="96" y="58"/>
                  </a:cubicBezTo>
                  <a:cubicBezTo>
                    <a:pt x="88" y="63"/>
                    <a:pt x="81" y="67"/>
                    <a:pt x="73" y="69"/>
                  </a:cubicBezTo>
                  <a:cubicBezTo>
                    <a:pt x="74" y="67"/>
                    <a:pt x="74" y="65"/>
                    <a:pt x="74" y="62"/>
                  </a:cubicBezTo>
                  <a:cubicBezTo>
                    <a:pt x="75" y="52"/>
                    <a:pt x="73" y="42"/>
                    <a:pt x="70" y="33"/>
                  </a:cubicBezTo>
                  <a:cubicBezTo>
                    <a:pt x="76" y="31"/>
                    <a:pt x="82" y="29"/>
                    <a:pt x="88" y="25"/>
                  </a:cubicBezTo>
                  <a:cubicBezTo>
                    <a:pt x="94" y="32"/>
                    <a:pt x="96" y="42"/>
                    <a:pt x="96" y="51"/>
                  </a:cubicBezTo>
                  <a:close/>
                  <a:moveTo>
                    <a:pt x="72" y="62"/>
                  </a:moveTo>
                  <a:cubicBezTo>
                    <a:pt x="71" y="65"/>
                    <a:pt x="71" y="67"/>
                    <a:pt x="70" y="70"/>
                  </a:cubicBezTo>
                  <a:cubicBezTo>
                    <a:pt x="58" y="73"/>
                    <a:pt x="45" y="72"/>
                    <a:pt x="32" y="67"/>
                  </a:cubicBezTo>
                  <a:cubicBezTo>
                    <a:pt x="31" y="67"/>
                    <a:pt x="31" y="67"/>
                    <a:pt x="31" y="67"/>
                  </a:cubicBezTo>
                  <a:cubicBezTo>
                    <a:pt x="30" y="65"/>
                    <a:pt x="30" y="64"/>
                    <a:pt x="30" y="62"/>
                  </a:cubicBezTo>
                  <a:cubicBezTo>
                    <a:pt x="29" y="51"/>
                    <a:pt x="31" y="41"/>
                    <a:pt x="35" y="32"/>
                  </a:cubicBezTo>
                  <a:cubicBezTo>
                    <a:pt x="40" y="34"/>
                    <a:pt x="47" y="35"/>
                    <a:pt x="54" y="35"/>
                  </a:cubicBezTo>
                  <a:cubicBezTo>
                    <a:pt x="58" y="35"/>
                    <a:pt x="63" y="34"/>
                    <a:pt x="67" y="33"/>
                  </a:cubicBezTo>
                  <a:cubicBezTo>
                    <a:pt x="70" y="42"/>
                    <a:pt x="73" y="52"/>
                    <a:pt x="72" y="62"/>
                  </a:cubicBezTo>
                  <a:close/>
                  <a:moveTo>
                    <a:pt x="86" y="22"/>
                  </a:moveTo>
                  <a:cubicBezTo>
                    <a:pt x="86" y="22"/>
                    <a:pt x="86" y="22"/>
                    <a:pt x="87" y="23"/>
                  </a:cubicBezTo>
                  <a:cubicBezTo>
                    <a:pt x="81" y="26"/>
                    <a:pt x="75" y="29"/>
                    <a:pt x="69" y="30"/>
                  </a:cubicBezTo>
                  <a:cubicBezTo>
                    <a:pt x="64" y="19"/>
                    <a:pt x="58" y="10"/>
                    <a:pt x="55" y="5"/>
                  </a:cubicBezTo>
                  <a:cubicBezTo>
                    <a:pt x="67" y="6"/>
                    <a:pt x="78" y="12"/>
                    <a:pt x="86" y="22"/>
                  </a:cubicBezTo>
                  <a:close/>
                  <a:moveTo>
                    <a:pt x="51" y="5"/>
                  </a:moveTo>
                  <a:cubicBezTo>
                    <a:pt x="51" y="5"/>
                    <a:pt x="51" y="5"/>
                    <a:pt x="51" y="5"/>
                  </a:cubicBezTo>
                  <a:cubicBezTo>
                    <a:pt x="54" y="9"/>
                    <a:pt x="61" y="19"/>
                    <a:pt x="66" y="31"/>
                  </a:cubicBezTo>
                  <a:cubicBezTo>
                    <a:pt x="55" y="33"/>
                    <a:pt x="44" y="32"/>
                    <a:pt x="36" y="29"/>
                  </a:cubicBezTo>
                  <a:cubicBezTo>
                    <a:pt x="41" y="18"/>
                    <a:pt x="47" y="9"/>
                    <a:pt x="50" y="5"/>
                  </a:cubicBezTo>
                  <a:cubicBezTo>
                    <a:pt x="50" y="5"/>
                    <a:pt x="51" y="5"/>
                    <a:pt x="51" y="5"/>
                  </a:cubicBezTo>
                  <a:close/>
                  <a:moveTo>
                    <a:pt x="47" y="5"/>
                  </a:moveTo>
                  <a:cubicBezTo>
                    <a:pt x="43" y="10"/>
                    <a:pt x="38" y="18"/>
                    <a:pt x="33" y="29"/>
                  </a:cubicBezTo>
                  <a:cubicBezTo>
                    <a:pt x="25" y="26"/>
                    <a:pt x="19" y="23"/>
                    <a:pt x="16" y="21"/>
                  </a:cubicBezTo>
                  <a:cubicBezTo>
                    <a:pt x="24" y="12"/>
                    <a:pt x="35" y="6"/>
                    <a:pt x="47" y="5"/>
                  </a:cubicBezTo>
                  <a:close/>
                  <a:moveTo>
                    <a:pt x="5" y="51"/>
                  </a:moveTo>
                  <a:cubicBezTo>
                    <a:pt x="5" y="41"/>
                    <a:pt x="8" y="31"/>
                    <a:pt x="15" y="23"/>
                  </a:cubicBezTo>
                  <a:cubicBezTo>
                    <a:pt x="18" y="25"/>
                    <a:pt x="24" y="28"/>
                    <a:pt x="32" y="31"/>
                  </a:cubicBezTo>
                  <a:cubicBezTo>
                    <a:pt x="29" y="40"/>
                    <a:pt x="26" y="51"/>
                    <a:pt x="27" y="62"/>
                  </a:cubicBezTo>
                  <a:cubicBezTo>
                    <a:pt x="27" y="63"/>
                    <a:pt x="28" y="65"/>
                    <a:pt x="28" y="66"/>
                  </a:cubicBezTo>
                  <a:cubicBezTo>
                    <a:pt x="16" y="61"/>
                    <a:pt x="8" y="55"/>
                    <a:pt x="5" y="52"/>
                  </a:cubicBezTo>
                  <a:cubicBezTo>
                    <a:pt x="5" y="51"/>
                    <a:pt x="5" y="51"/>
                    <a:pt x="5" y="51"/>
                  </a:cubicBezTo>
                  <a:close/>
                  <a:moveTo>
                    <a:pt x="5" y="55"/>
                  </a:moveTo>
                  <a:cubicBezTo>
                    <a:pt x="9" y="59"/>
                    <a:pt x="18" y="65"/>
                    <a:pt x="28" y="69"/>
                  </a:cubicBezTo>
                  <a:cubicBezTo>
                    <a:pt x="31" y="79"/>
                    <a:pt x="36" y="88"/>
                    <a:pt x="45" y="96"/>
                  </a:cubicBezTo>
                  <a:cubicBezTo>
                    <a:pt x="24" y="94"/>
                    <a:pt x="7" y="77"/>
                    <a:pt x="5" y="55"/>
                  </a:cubicBezTo>
                  <a:close/>
                  <a:moveTo>
                    <a:pt x="51" y="97"/>
                  </a:moveTo>
                  <a:cubicBezTo>
                    <a:pt x="50" y="97"/>
                    <a:pt x="50" y="97"/>
                    <a:pt x="49" y="97"/>
                  </a:cubicBezTo>
                  <a:cubicBezTo>
                    <a:pt x="40" y="89"/>
                    <a:pt x="34" y="80"/>
                    <a:pt x="31" y="70"/>
                  </a:cubicBezTo>
                  <a:cubicBezTo>
                    <a:pt x="38" y="72"/>
                    <a:pt x="46" y="74"/>
                    <a:pt x="55" y="74"/>
                  </a:cubicBezTo>
                  <a:cubicBezTo>
                    <a:pt x="59" y="74"/>
                    <a:pt x="64" y="74"/>
                    <a:pt x="69" y="73"/>
                  </a:cubicBezTo>
                  <a:cubicBezTo>
                    <a:pt x="66" y="82"/>
                    <a:pt x="60" y="90"/>
                    <a:pt x="52" y="97"/>
                  </a:cubicBezTo>
                  <a:cubicBezTo>
                    <a:pt x="51" y="97"/>
                    <a:pt x="51" y="97"/>
                    <a:pt x="51" y="97"/>
                  </a:cubicBezTo>
                  <a:close/>
                  <a:moveTo>
                    <a:pt x="56" y="96"/>
                  </a:moveTo>
                  <a:cubicBezTo>
                    <a:pt x="64" y="89"/>
                    <a:pt x="70" y="81"/>
                    <a:pt x="72" y="72"/>
                  </a:cubicBezTo>
                  <a:cubicBezTo>
                    <a:pt x="80" y="70"/>
                    <a:pt x="87" y="67"/>
                    <a:pt x="95" y="62"/>
                  </a:cubicBezTo>
                  <a:cubicBezTo>
                    <a:pt x="91" y="80"/>
                    <a:pt x="75" y="94"/>
                    <a:pt x="56" y="9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6"/>
            <p:cNvSpPr>
              <a:spLocks noEditPoints="1"/>
            </p:cNvSpPr>
            <p:nvPr/>
          </p:nvSpPr>
          <p:spPr bwMode="auto">
            <a:xfrm>
              <a:off x="3308351" y="3754438"/>
              <a:ext cx="222250" cy="323850"/>
            </a:xfrm>
            <a:custGeom>
              <a:avLst/>
              <a:gdLst>
                <a:gd name="T0" fmla="*/ 55 w 101"/>
                <a:gd name="T1" fmla="*/ 126 h 148"/>
                <a:gd name="T2" fmla="*/ 40 w 101"/>
                <a:gd name="T3" fmla="*/ 126 h 148"/>
                <a:gd name="T4" fmla="*/ 29 w 101"/>
                <a:gd name="T5" fmla="*/ 137 h 148"/>
                <a:gd name="T6" fmla="*/ 40 w 101"/>
                <a:gd name="T7" fmla="*/ 148 h 148"/>
                <a:gd name="T8" fmla="*/ 90 w 101"/>
                <a:gd name="T9" fmla="*/ 148 h 148"/>
                <a:gd name="T10" fmla="*/ 101 w 101"/>
                <a:gd name="T11" fmla="*/ 137 h 148"/>
                <a:gd name="T12" fmla="*/ 90 w 101"/>
                <a:gd name="T13" fmla="*/ 126 h 148"/>
                <a:gd name="T14" fmla="*/ 75 w 101"/>
                <a:gd name="T15" fmla="*/ 126 h 148"/>
                <a:gd name="T16" fmla="*/ 75 w 101"/>
                <a:gd name="T17" fmla="*/ 123 h 148"/>
                <a:gd name="T18" fmla="*/ 74 w 101"/>
                <a:gd name="T19" fmla="*/ 119 h 148"/>
                <a:gd name="T20" fmla="*/ 92 w 101"/>
                <a:gd name="T21" fmla="*/ 115 h 148"/>
                <a:gd name="T22" fmla="*/ 94 w 101"/>
                <a:gd name="T23" fmla="*/ 110 h 148"/>
                <a:gd name="T24" fmla="*/ 90 w 101"/>
                <a:gd name="T25" fmla="*/ 108 h 148"/>
                <a:gd name="T26" fmla="*/ 59 w 101"/>
                <a:gd name="T27" fmla="*/ 113 h 148"/>
                <a:gd name="T28" fmla="*/ 7 w 101"/>
                <a:gd name="T29" fmla="*/ 54 h 148"/>
                <a:gd name="T30" fmla="*/ 8 w 101"/>
                <a:gd name="T31" fmla="*/ 40 h 148"/>
                <a:gd name="T32" fmla="*/ 18 w 101"/>
                <a:gd name="T33" fmla="*/ 21 h 148"/>
                <a:gd name="T34" fmla="*/ 35 w 101"/>
                <a:gd name="T35" fmla="*/ 7 h 148"/>
                <a:gd name="T36" fmla="*/ 37 w 101"/>
                <a:gd name="T37" fmla="*/ 3 h 148"/>
                <a:gd name="T38" fmla="*/ 32 w 101"/>
                <a:gd name="T39" fmla="*/ 1 h 148"/>
                <a:gd name="T40" fmla="*/ 13 w 101"/>
                <a:gd name="T41" fmla="*/ 17 h 148"/>
                <a:gd name="T42" fmla="*/ 2 w 101"/>
                <a:gd name="T43" fmla="*/ 39 h 148"/>
                <a:gd name="T44" fmla="*/ 0 w 101"/>
                <a:gd name="T45" fmla="*/ 54 h 148"/>
                <a:gd name="T46" fmla="*/ 56 w 101"/>
                <a:gd name="T47" fmla="*/ 119 h 148"/>
                <a:gd name="T48" fmla="*/ 55 w 101"/>
                <a:gd name="T49" fmla="*/ 123 h 148"/>
                <a:gd name="T50" fmla="*/ 55 w 101"/>
                <a:gd name="T51" fmla="*/ 126 h 148"/>
                <a:gd name="T52" fmla="*/ 57 w 101"/>
                <a:gd name="T53" fmla="*/ 131 h 148"/>
                <a:gd name="T54" fmla="*/ 60 w 101"/>
                <a:gd name="T55" fmla="*/ 128 h 148"/>
                <a:gd name="T56" fmla="*/ 60 w 101"/>
                <a:gd name="T57" fmla="*/ 123 h 148"/>
                <a:gd name="T58" fmla="*/ 62 w 101"/>
                <a:gd name="T59" fmla="*/ 120 h 148"/>
                <a:gd name="T60" fmla="*/ 64 w 101"/>
                <a:gd name="T61" fmla="*/ 120 h 148"/>
                <a:gd name="T62" fmla="*/ 68 w 101"/>
                <a:gd name="T63" fmla="*/ 120 h 148"/>
                <a:gd name="T64" fmla="*/ 69 w 101"/>
                <a:gd name="T65" fmla="*/ 123 h 148"/>
                <a:gd name="T66" fmla="*/ 69 w 101"/>
                <a:gd name="T67" fmla="*/ 128 h 148"/>
                <a:gd name="T68" fmla="*/ 72 w 101"/>
                <a:gd name="T69" fmla="*/ 131 h 148"/>
                <a:gd name="T70" fmla="*/ 90 w 101"/>
                <a:gd name="T71" fmla="*/ 131 h 148"/>
                <a:gd name="T72" fmla="*/ 95 w 101"/>
                <a:gd name="T73" fmla="*/ 137 h 148"/>
                <a:gd name="T74" fmla="*/ 90 w 101"/>
                <a:gd name="T75" fmla="*/ 142 h 148"/>
                <a:gd name="T76" fmla="*/ 40 w 101"/>
                <a:gd name="T77" fmla="*/ 142 h 148"/>
                <a:gd name="T78" fmla="*/ 34 w 101"/>
                <a:gd name="T79" fmla="*/ 137 h 148"/>
                <a:gd name="T80" fmla="*/ 40 w 101"/>
                <a:gd name="T81" fmla="*/ 131 h 148"/>
                <a:gd name="T82" fmla="*/ 57 w 101"/>
                <a:gd name="T83" fmla="*/ 131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1" h="148">
                  <a:moveTo>
                    <a:pt x="55" y="126"/>
                  </a:moveTo>
                  <a:cubicBezTo>
                    <a:pt x="40" y="126"/>
                    <a:pt x="40" y="126"/>
                    <a:pt x="40" y="126"/>
                  </a:cubicBezTo>
                  <a:cubicBezTo>
                    <a:pt x="34" y="126"/>
                    <a:pt x="29" y="131"/>
                    <a:pt x="29" y="137"/>
                  </a:cubicBezTo>
                  <a:cubicBezTo>
                    <a:pt x="29" y="143"/>
                    <a:pt x="34" y="148"/>
                    <a:pt x="40" y="148"/>
                  </a:cubicBezTo>
                  <a:cubicBezTo>
                    <a:pt x="90" y="148"/>
                    <a:pt x="90" y="148"/>
                    <a:pt x="90" y="148"/>
                  </a:cubicBezTo>
                  <a:cubicBezTo>
                    <a:pt x="96" y="148"/>
                    <a:pt x="101" y="143"/>
                    <a:pt x="101" y="137"/>
                  </a:cubicBezTo>
                  <a:cubicBezTo>
                    <a:pt x="101" y="131"/>
                    <a:pt x="96" y="126"/>
                    <a:pt x="90" y="126"/>
                  </a:cubicBezTo>
                  <a:cubicBezTo>
                    <a:pt x="75" y="126"/>
                    <a:pt x="75" y="126"/>
                    <a:pt x="75" y="126"/>
                  </a:cubicBezTo>
                  <a:cubicBezTo>
                    <a:pt x="75" y="123"/>
                    <a:pt x="75" y="123"/>
                    <a:pt x="75" y="123"/>
                  </a:cubicBezTo>
                  <a:cubicBezTo>
                    <a:pt x="75" y="122"/>
                    <a:pt x="74" y="120"/>
                    <a:pt x="74" y="119"/>
                  </a:cubicBezTo>
                  <a:cubicBezTo>
                    <a:pt x="79" y="118"/>
                    <a:pt x="85" y="117"/>
                    <a:pt x="92" y="115"/>
                  </a:cubicBezTo>
                  <a:cubicBezTo>
                    <a:pt x="93" y="114"/>
                    <a:pt x="94" y="112"/>
                    <a:pt x="94" y="110"/>
                  </a:cubicBezTo>
                  <a:cubicBezTo>
                    <a:pt x="93" y="109"/>
                    <a:pt x="91" y="108"/>
                    <a:pt x="90" y="108"/>
                  </a:cubicBezTo>
                  <a:cubicBezTo>
                    <a:pt x="79" y="112"/>
                    <a:pt x="68" y="114"/>
                    <a:pt x="59" y="113"/>
                  </a:cubicBezTo>
                  <a:cubicBezTo>
                    <a:pt x="31" y="111"/>
                    <a:pt x="7" y="84"/>
                    <a:pt x="7" y="54"/>
                  </a:cubicBezTo>
                  <a:cubicBezTo>
                    <a:pt x="7" y="49"/>
                    <a:pt x="7" y="45"/>
                    <a:pt x="8" y="40"/>
                  </a:cubicBezTo>
                  <a:cubicBezTo>
                    <a:pt x="10" y="33"/>
                    <a:pt x="13" y="26"/>
                    <a:pt x="18" y="21"/>
                  </a:cubicBezTo>
                  <a:cubicBezTo>
                    <a:pt x="23" y="15"/>
                    <a:pt x="29" y="10"/>
                    <a:pt x="35" y="7"/>
                  </a:cubicBezTo>
                  <a:cubicBezTo>
                    <a:pt x="37" y="6"/>
                    <a:pt x="38" y="4"/>
                    <a:pt x="37" y="3"/>
                  </a:cubicBezTo>
                  <a:cubicBezTo>
                    <a:pt x="36" y="1"/>
                    <a:pt x="34" y="0"/>
                    <a:pt x="32" y="1"/>
                  </a:cubicBezTo>
                  <a:cubicBezTo>
                    <a:pt x="25" y="4"/>
                    <a:pt x="18" y="10"/>
                    <a:pt x="13" y="17"/>
                  </a:cubicBezTo>
                  <a:cubicBezTo>
                    <a:pt x="7" y="23"/>
                    <a:pt x="4" y="31"/>
                    <a:pt x="2" y="39"/>
                  </a:cubicBezTo>
                  <a:cubicBezTo>
                    <a:pt x="1" y="44"/>
                    <a:pt x="0" y="49"/>
                    <a:pt x="0" y="54"/>
                  </a:cubicBezTo>
                  <a:cubicBezTo>
                    <a:pt x="0" y="86"/>
                    <a:pt x="25" y="115"/>
                    <a:pt x="56" y="119"/>
                  </a:cubicBezTo>
                  <a:cubicBezTo>
                    <a:pt x="55" y="120"/>
                    <a:pt x="55" y="122"/>
                    <a:pt x="55" y="123"/>
                  </a:cubicBezTo>
                  <a:lnTo>
                    <a:pt x="55" y="126"/>
                  </a:lnTo>
                  <a:close/>
                  <a:moveTo>
                    <a:pt x="57" y="131"/>
                  </a:moveTo>
                  <a:cubicBezTo>
                    <a:pt x="59" y="131"/>
                    <a:pt x="60" y="130"/>
                    <a:pt x="60" y="128"/>
                  </a:cubicBezTo>
                  <a:cubicBezTo>
                    <a:pt x="60" y="123"/>
                    <a:pt x="60" y="123"/>
                    <a:pt x="60" y="123"/>
                  </a:cubicBezTo>
                  <a:cubicBezTo>
                    <a:pt x="60" y="122"/>
                    <a:pt x="61" y="121"/>
                    <a:pt x="62" y="120"/>
                  </a:cubicBezTo>
                  <a:cubicBezTo>
                    <a:pt x="62" y="120"/>
                    <a:pt x="63" y="120"/>
                    <a:pt x="64" y="120"/>
                  </a:cubicBezTo>
                  <a:cubicBezTo>
                    <a:pt x="65" y="120"/>
                    <a:pt x="66" y="120"/>
                    <a:pt x="68" y="120"/>
                  </a:cubicBezTo>
                  <a:cubicBezTo>
                    <a:pt x="69" y="121"/>
                    <a:pt x="69" y="122"/>
                    <a:pt x="69" y="123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69" y="130"/>
                    <a:pt x="70" y="131"/>
                    <a:pt x="72" y="131"/>
                  </a:cubicBezTo>
                  <a:cubicBezTo>
                    <a:pt x="90" y="131"/>
                    <a:pt x="90" y="131"/>
                    <a:pt x="90" y="131"/>
                  </a:cubicBezTo>
                  <a:cubicBezTo>
                    <a:pt x="93" y="131"/>
                    <a:pt x="95" y="134"/>
                    <a:pt x="95" y="137"/>
                  </a:cubicBezTo>
                  <a:cubicBezTo>
                    <a:pt x="95" y="140"/>
                    <a:pt x="93" y="142"/>
                    <a:pt x="90" y="142"/>
                  </a:cubicBezTo>
                  <a:cubicBezTo>
                    <a:pt x="40" y="142"/>
                    <a:pt x="40" y="142"/>
                    <a:pt x="40" y="142"/>
                  </a:cubicBezTo>
                  <a:cubicBezTo>
                    <a:pt x="36" y="142"/>
                    <a:pt x="34" y="140"/>
                    <a:pt x="34" y="137"/>
                  </a:cubicBezTo>
                  <a:cubicBezTo>
                    <a:pt x="34" y="134"/>
                    <a:pt x="36" y="131"/>
                    <a:pt x="40" y="131"/>
                  </a:cubicBezTo>
                  <a:lnTo>
                    <a:pt x="57" y="13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9" name="Group 48"/>
          <p:cNvGrpSpPr/>
          <p:nvPr/>
        </p:nvGrpSpPr>
        <p:grpSpPr>
          <a:xfrm rot="21540000">
            <a:off x="6467897" y="1124913"/>
            <a:ext cx="377336" cy="336240"/>
            <a:chOff x="4845051" y="1612900"/>
            <a:chExt cx="320675" cy="285750"/>
          </a:xfrm>
        </p:grpSpPr>
        <p:sp>
          <p:nvSpPr>
            <p:cNvPr id="40" name="Freeform 37"/>
            <p:cNvSpPr>
              <a:spLocks noEditPoints="1"/>
            </p:cNvSpPr>
            <p:nvPr/>
          </p:nvSpPr>
          <p:spPr bwMode="auto">
            <a:xfrm>
              <a:off x="4913313" y="1630363"/>
              <a:ext cx="252413" cy="250825"/>
            </a:xfrm>
            <a:custGeom>
              <a:avLst/>
              <a:gdLst>
                <a:gd name="T0" fmla="*/ 19 w 115"/>
                <a:gd name="T1" fmla="*/ 98 h 114"/>
                <a:gd name="T2" fmla="*/ 57 w 115"/>
                <a:gd name="T3" fmla="*/ 114 h 114"/>
                <a:gd name="T4" fmla="*/ 59 w 115"/>
                <a:gd name="T5" fmla="*/ 114 h 114"/>
                <a:gd name="T6" fmla="*/ 99 w 115"/>
                <a:gd name="T7" fmla="*/ 98 h 114"/>
                <a:gd name="T8" fmla="*/ 115 w 115"/>
                <a:gd name="T9" fmla="*/ 58 h 114"/>
                <a:gd name="T10" fmla="*/ 99 w 115"/>
                <a:gd name="T11" fmla="*/ 18 h 114"/>
                <a:gd name="T12" fmla="*/ 57 w 115"/>
                <a:gd name="T13" fmla="*/ 1 h 114"/>
                <a:gd name="T14" fmla="*/ 48 w 115"/>
                <a:gd name="T15" fmla="*/ 2 h 114"/>
                <a:gd name="T16" fmla="*/ 47 w 115"/>
                <a:gd name="T17" fmla="*/ 2 h 114"/>
                <a:gd name="T18" fmla="*/ 42 w 115"/>
                <a:gd name="T19" fmla="*/ 7 h 114"/>
                <a:gd name="T20" fmla="*/ 43 w 115"/>
                <a:gd name="T21" fmla="*/ 15 h 114"/>
                <a:gd name="T22" fmla="*/ 43 w 115"/>
                <a:gd name="T23" fmla="*/ 15 h 114"/>
                <a:gd name="T24" fmla="*/ 43 w 115"/>
                <a:gd name="T25" fmla="*/ 16 h 114"/>
                <a:gd name="T26" fmla="*/ 44 w 115"/>
                <a:gd name="T27" fmla="*/ 16 h 114"/>
                <a:gd name="T28" fmla="*/ 44 w 115"/>
                <a:gd name="T29" fmla="*/ 16 h 114"/>
                <a:gd name="T30" fmla="*/ 40 w 115"/>
                <a:gd name="T31" fmla="*/ 39 h 114"/>
                <a:gd name="T32" fmla="*/ 16 w 115"/>
                <a:gd name="T33" fmla="*/ 42 h 114"/>
                <a:gd name="T34" fmla="*/ 12 w 115"/>
                <a:gd name="T35" fmla="*/ 40 h 114"/>
                <a:gd name="T36" fmla="*/ 12 w 115"/>
                <a:gd name="T37" fmla="*/ 41 h 114"/>
                <a:gd name="T38" fmla="*/ 9 w 115"/>
                <a:gd name="T39" fmla="*/ 41 h 114"/>
                <a:gd name="T40" fmla="*/ 3 w 115"/>
                <a:gd name="T41" fmla="*/ 46 h 114"/>
                <a:gd name="T42" fmla="*/ 3 w 115"/>
                <a:gd name="T43" fmla="*/ 47 h 114"/>
                <a:gd name="T44" fmla="*/ 19 w 115"/>
                <a:gd name="T45" fmla="*/ 98 h 114"/>
                <a:gd name="T46" fmla="*/ 8 w 115"/>
                <a:gd name="T47" fmla="*/ 48 h 114"/>
                <a:gd name="T48" fmla="*/ 10 w 115"/>
                <a:gd name="T49" fmla="*/ 46 h 114"/>
                <a:gd name="T50" fmla="*/ 14 w 115"/>
                <a:gd name="T51" fmla="*/ 47 h 114"/>
                <a:gd name="T52" fmla="*/ 14 w 115"/>
                <a:gd name="T53" fmla="*/ 47 h 114"/>
                <a:gd name="T54" fmla="*/ 15 w 115"/>
                <a:gd name="T55" fmla="*/ 47 h 114"/>
                <a:gd name="T56" fmla="*/ 19 w 115"/>
                <a:gd name="T57" fmla="*/ 49 h 114"/>
                <a:gd name="T58" fmla="*/ 19 w 115"/>
                <a:gd name="T59" fmla="*/ 49 h 114"/>
                <a:gd name="T60" fmla="*/ 44 w 115"/>
                <a:gd name="T61" fmla="*/ 42 h 114"/>
                <a:gd name="T62" fmla="*/ 49 w 115"/>
                <a:gd name="T63" fmla="*/ 15 h 114"/>
                <a:gd name="T64" fmla="*/ 49 w 115"/>
                <a:gd name="T65" fmla="*/ 14 h 114"/>
                <a:gd name="T66" fmla="*/ 48 w 115"/>
                <a:gd name="T67" fmla="*/ 13 h 114"/>
                <a:gd name="T68" fmla="*/ 48 w 115"/>
                <a:gd name="T69" fmla="*/ 12 h 114"/>
                <a:gd name="T70" fmla="*/ 48 w 115"/>
                <a:gd name="T71" fmla="*/ 12 h 114"/>
                <a:gd name="T72" fmla="*/ 47 w 115"/>
                <a:gd name="T73" fmla="*/ 9 h 114"/>
                <a:gd name="T74" fmla="*/ 49 w 115"/>
                <a:gd name="T75" fmla="*/ 7 h 114"/>
                <a:gd name="T76" fmla="*/ 57 w 115"/>
                <a:gd name="T77" fmla="*/ 6 h 114"/>
                <a:gd name="T78" fmla="*/ 95 w 115"/>
                <a:gd name="T79" fmla="*/ 21 h 114"/>
                <a:gd name="T80" fmla="*/ 110 w 115"/>
                <a:gd name="T81" fmla="*/ 58 h 114"/>
                <a:gd name="T82" fmla="*/ 95 w 115"/>
                <a:gd name="T83" fmla="*/ 94 h 114"/>
                <a:gd name="T84" fmla="*/ 57 w 115"/>
                <a:gd name="T85" fmla="*/ 109 h 114"/>
                <a:gd name="T86" fmla="*/ 22 w 115"/>
                <a:gd name="T87" fmla="*/ 94 h 114"/>
                <a:gd name="T88" fmla="*/ 8 w 115"/>
                <a:gd name="T89" fmla="*/ 4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5" h="114">
                  <a:moveTo>
                    <a:pt x="19" y="98"/>
                  </a:moveTo>
                  <a:cubicBezTo>
                    <a:pt x="29" y="108"/>
                    <a:pt x="42" y="114"/>
                    <a:pt x="57" y="114"/>
                  </a:cubicBezTo>
                  <a:cubicBezTo>
                    <a:pt x="58" y="114"/>
                    <a:pt x="58" y="114"/>
                    <a:pt x="59" y="114"/>
                  </a:cubicBezTo>
                  <a:cubicBezTo>
                    <a:pt x="74" y="114"/>
                    <a:pt x="88" y="108"/>
                    <a:pt x="99" y="98"/>
                  </a:cubicBezTo>
                  <a:cubicBezTo>
                    <a:pt x="110" y="87"/>
                    <a:pt x="115" y="73"/>
                    <a:pt x="115" y="58"/>
                  </a:cubicBezTo>
                  <a:cubicBezTo>
                    <a:pt x="115" y="42"/>
                    <a:pt x="110" y="28"/>
                    <a:pt x="99" y="18"/>
                  </a:cubicBezTo>
                  <a:cubicBezTo>
                    <a:pt x="88" y="6"/>
                    <a:pt x="73" y="0"/>
                    <a:pt x="57" y="1"/>
                  </a:cubicBezTo>
                  <a:cubicBezTo>
                    <a:pt x="54" y="1"/>
                    <a:pt x="51" y="1"/>
                    <a:pt x="48" y="2"/>
                  </a:cubicBezTo>
                  <a:cubicBezTo>
                    <a:pt x="47" y="2"/>
                    <a:pt x="47" y="2"/>
                    <a:pt x="47" y="2"/>
                  </a:cubicBezTo>
                  <a:cubicBezTo>
                    <a:pt x="44" y="3"/>
                    <a:pt x="43" y="5"/>
                    <a:pt x="42" y="7"/>
                  </a:cubicBezTo>
                  <a:cubicBezTo>
                    <a:pt x="41" y="10"/>
                    <a:pt x="42" y="13"/>
                    <a:pt x="43" y="15"/>
                  </a:cubicBezTo>
                  <a:cubicBezTo>
                    <a:pt x="43" y="15"/>
                    <a:pt x="43" y="15"/>
                    <a:pt x="43" y="15"/>
                  </a:cubicBezTo>
                  <a:cubicBezTo>
                    <a:pt x="43" y="15"/>
                    <a:pt x="43" y="15"/>
                    <a:pt x="43" y="16"/>
                  </a:cubicBezTo>
                  <a:cubicBezTo>
                    <a:pt x="44" y="16"/>
                    <a:pt x="44" y="16"/>
                    <a:pt x="44" y="16"/>
                  </a:cubicBezTo>
                  <a:cubicBezTo>
                    <a:pt x="44" y="16"/>
                    <a:pt x="44" y="16"/>
                    <a:pt x="44" y="16"/>
                  </a:cubicBezTo>
                  <a:cubicBezTo>
                    <a:pt x="47" y="23"/>
                    <a:pt x="46" y="33"/>
                    <a:pt x="40" y="39"/>
                  </a:cubicBezTo>
                  <a:cubicBezTo>
                    <a:pt x="34" y="45"/>
                    <a:pt x="24" y="46"/>
                    <a:pt x="16" y="42"/>
                  </a:cubicBezTo>
                  <a:cubicBezTo>
                    <a:pt x="12" y="40"/>
                    <a:pt x="12" y="40"/>
                    <a:pt x="12" y="40"/>
                  </a:cubicBezTo>
                  <a:cubicBezTo>
                    <a:pt x="12" y="41"/>
                    <a:pt x="12" y="41"/>
                    <a:pt x="12" y="41"/>
                  </a:cubicBezTo>
                  <a:cubicBezTo>
                    <a:pt x="11" y="41"/>
                    <a:pt x="10" y="41"/>
                    <a:pt x="9" y="41"/>
                  </a:cubicBezTo>
                  <a:cubicBezTo>
                    <a:pt x="5" y="42"/>
                    <a:pt x="4" y="45"/>
                    <a:pt x="3" y="46"/>
                  </a:cubicBezTo>
                  <a:cubicBezTo>
                    <a:pt x="3" y="47"/>
                    <a:pt x="3" y="47"/>
                    <a:pt x="3" y="47"/>
                  </a:cubicBezTo>
                  <a:cubicBezTo>
                    <a:pt x="0" y="65"/>
                    <a:pt x="6" y="84"/>
                    <a:pt x="19" y="98"/>
                  </a:cubicBezTo>
                  <a:close/>
                  <a:moveTo>
                    <a:pt x="8" y="48"/>
                  </a:moveTo>
                  <a:cubicBezTo>
                    <a:pt x="9" y="48"/>
                    <a:pt x="9" y="46"/>
                    <a:pt x="10" y="46"/>
                  </a:cubicBezTo>
                  <a:cubicBezTo>
                    <a:pt x="11" y="46"/>
                    <a:pt x="12" y="46"/>
                    <a:pt x="14" y="47"/>
                  </a:cubicBezTo>
                  <a:cubicBezTo>
                    <a:pt x="14" y="47"/>
                    <a:pt x="14" y="47"/>
                    <a:pt x="14" y="47"/>
                  </a:cubicBezTo>
                  <a:cubicBezTo>
                    <a:pt x="14" y="47"/>
                    <a:pt x="15" y="47"/>
                    <a:pt x="15" y="47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27" y="51"/>
                    <a:pt x="37" y="49"/>
                    <a:pt x="44" y="42"/>
                  </a:cubicBezTo>
                  <a:cubicBezTo>
                    <a:pt x="51" y="35"/>
                    <a:pt x="53" y="24"/>
                    <a:pt x="49" y="15"/>
                  </a:cubicBezTo>
                  <a:cubicBezTo>
                    <a:pt x="49" y="14"/>
                    <a:pt x="49" y="14"/>
                    <a:pt x="49" y="14"/>
                  </a:cubicBezTo>
                  <a:cubicBezTo>
                    <a:pt x="48" y="13"/>
                    <a:pt x="48" y="13"/>
                    <a:pt x="48" y="13"/>
                  </a:cubicBezTo>
                  <a:cubicBezTo>
                    <a:pt x="48" y="13"/>
                    <a:pt x="48" y="13"/>
                    <a:pt x="48" y="12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7" y="11"/>
                    <a:pt x="47" y="9"/>
                    <a:pt x="47" y="9"/>
                  </a:cubicBezTo>
                  <a:cubicBezTo>
                    <a:pt x="47" y="8"/>
                    <a:pt x="48" y="8"/>
                    <a:pt x="49" y="7"/>
                  </a:cubicBezTo>
                  <a:cubicBezTo>
                    <a:pt x="51" y="7"/>
                    <a:pt x="54" y="6"/>
                    <a:pt x="57" y="6"/>
                  </a:cubicBezTo>
                  <a:cubicBezTo>
                    <a:pt x="71" y="6"/>
                    <a:pt x="85" y="11"/>
                    <a:pt x="95" y="21"/>
                  </a:cubicBezTo>
                  <a:cubicBezTo>
                    <a:pt x="105" y="31"/>
                    <a:pt x="110" y="44"/>
                    <a:pt x="110" y="58"/>
                  </a:cubicBezTo>
                  <a:cubicBezTo>
                    <a:pt x="110" y="71"/>
                    <a:pt x="105" y="84"/>
                    <a:pt x="95" y="94"/>
                  </a:cubicBezTo>
                  <a:cubicBezTo>
                    <a:pt x="85" y="104"/>
                    <a:pt x="71" y="109"/>
                    <a:pt x="57" y="109"/>
                  </a:cubicBezTo>
                  <a:cubicBezTo>
                    <a:pt x="44" y="108"/>
                    <a:pt x="32" y="103"/>
                    <a:pt x="22" y="94"/>
                  </a:cubicBezTo>
                  <a:cubicBezTo>
                    <a:pt x="11" y="82"/>
                    <a:pt x="5" y="65"/>
                    <a:pt x="8" y="4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38"/>
            <p:cNvSpPr>
              <a:spLocks noEditPoints="1"/>
            </p:cNvSpPr>
            <p:nvPr/>
          </p:nvSpPr>
          <p:spPr bwMode="auto">
            <a:xfrm>
              <a:off x="4940301" y="1749425"/>
              <a:ext cx="53975" cy="53975"/>
            </a:xfrm>
            <a:custGeom>
              <a:avLst/>
              <a:gdLst>
                <a:gd name="T0" fmla="*/ 15 w 25"/>
                <a:gd name="T1" fmla="*/ 25 h 25"/>
                <a:gd name="T2" fmla="*/ 23 w 25"/>
                <a:gd name="T3" fmla="*/ 19 h 25"/>
                <a:gd name="T4" fmla="*/ 24 w 25"/>
                <a:gd name="T5" fmla="*/ 10 h 25"/>
                <a:gd name="T6" fmla="*/ 9 w 25"/>
                <a:gd name="T7" fmla="*/ 2 h 25"/>
                <a:gd name="T8" fmla="*/ 9 w 25"/>
                <a:gd name="T9" fmla="*/ 2 h 25"/>
                <a:gd name="T10" fmla="*/ 2 w 25"/>
                <a:gd name="T11" fmla="*/ 7 h 25"/>
                <a:gd name="T12" fmla="*/ 1 w 25"/>
                <a:gd name="T13" fmla="*/ 16 h 25"/>
                <a:gd name="T14" fmla="*/ 6 w 25"/>
                <a:gd name="T15" fmla="*/ 24 h 25"/>
                <a:gd name="T16" fmla="*/ 12 w 25"/>
                <a:gd name="T17" fmla="*/ 25 h 25"/>
                <a:gd name="T18" fmla="*/ 15 w 25"/>
                <a:gd name="T19" fmla="*/ 25 h 25"/>
                <a:gd name="T20" fmla="*/ 8 w 25"/>
                <a:gd name="T21" fmla="*/ 21 h 25"/>
                <a:gd name="T22" fmla="*/ 3 w 25"/>
                <a:gd name="T23" fmla="*/ 16 h 25"/>
                <a:gd name="T24" fmla="*/ 4 w 25"/>
                <a:gd name="T25" fmla="*/ 9 h 25"/>
                <a:gd name="T26" fmla="*/ 10 w 25"/>
                <a:gd name="T27" fmla="*/ 4 h 25"/>
                <a:gd name="T28" fmla="*/ 21 w 25"/>
                <a:gd name="T29" fmla="*/ 11 h 25"/>
                <a:gd name="T30" fmla="*/ 20 w 25"/>
                <a:gd name="T31" fmla="*/ 18 h 25"/>
                <a:gd name="T32" fmla="*/ 15 w 25"/>
                <a:gd name="T33" fmla="*/ 22 h 25"/>
                <a:gd name="T34" fmla="*/ 8 w 25"/>
                <a:gd name="T35" fmla="*/ 2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5">
                  <a:moveTo>
                    <a:pt x="15" y="25"/>
                  </a:moveTo>
                  <a:cubicBezTo>
                    <a:pt x="19" y="24"/>
                    <a:pt x="21" y="22"/>
                    <a:pt x="23" y="19"/>
                  </a:cubicBezTo>
                  <a:cubicBezTo>
                    <a:pt x="24" y="16"/>
                    <a:pt x="25" y="13"/>
                    <a:pt x="24" y="10"/>
                  </a:cubicBezTo>
                  <a:cubicBezTo>
                    <a:pt x="22" y="4"/>
                    <a:pt x="16" y="0"/>
                    <a:pt x="9" y="2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6" y="3"/>
                    <a:pt x="4" y="5"/>
                    <a:pt x="2" y="7"/>
                  </a:cubicBezTo>
                  <a:cubicBezTo>
                    <a:pt x="1" y="10"/>
                    <a:pt x="0" y="13"/>
                    <a:pt x="1" y="16"/>
                  </a:cubicBezTo>
                  <a:cubicBezTo>
                    <a:pt x="2" y="19"/>
                    <a:pt x="4" y="22"/>
                    <a:pt x="6" y="24"/>
                  </a:cubicBezTo>
                  <a:cubicBezTo>
                    <a:pt x="8" y="25"/>
                    <a:pt x="10" y="25"/>
                    <a:pt x="12" y="25"/>
                  </a:cubicBezTo>
                  <a:cubicBezTo>
                    <a:pt x="13" y="25"/>
                    <a:pt x="14" y="25"/>
                    <a:pt x="15" y="25"/>
                  </a:cubicBezTo>
                  <a:close/>
                  <a:moveTo>
                    <a:pt x="8" y="21"/>
                  </a:moveTo>
                  <a:cubicBezTo>
                    <a:pt x="6" y="20"/>
                    <a:pt x="4" y="18"/>
                    <a:pt x="3" y="16"/>
                  </a:cubicBezTo>
                  <a:cubicBezTo>
                    <a:pt x="3" y="13"/>
                    <a:pt x="3" y="11"/>
                    <a:pt x="4" y="9"/>
                  </a:cubicBezTo>
                  <a:cubicBezTo>
                    <a:pt x="6" y="7"/>
                    <a:pt x="8" y="5"/>
                    <a:pt x="10" y="4"/>
                  </a:cubicBezTo>
                  <a:cubicBezTo>
                    <a:pt x="15" y="3"/>
                    <a:pt x="20" y="6"/>
                    <a:pt x="21" y="11"/>
                  </a:cubicBezTo>
                  <a:cubicBezTo>
                    <a:pt x="22" y="13"/>
                    <a:pt x="22" y="16"/>
                    <a:pt x="20" y="18"/>
                  </a:cubicBezTo>
                  <a:cubicBezTo>
                    <a:pt x="19" y="20"/>
                    <a:pt x="17" y="22"/>
                    <a:pt x="15" y="22"/>
                  </a:cubicBezTo>
                  <a:cubicBezTo>
                    <a:pt x="12" y="23"/>
                    <a:pt x="10" y="23"/>
                    <a:pt x="8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39"/>
            <p:cNvSpPr>
              <a:spLocks noEditPoints="1"/>
            </p:cNvSpPr>
            <p:nvPr/>
          </p:nvSpPr>
          <p:spPr bwMode="auto">
            <a:xfrm>
              <a:off x="4992688" y="1801813"/>
              <a:ext cx="53975" cy="53975"/>
            </a:xfrm>
            <a:custGeom>
              <a:avLst/>
              <a:gdLst>
                <a:gd name="T0" fmla="*/ 2 w 25"/>
                <a:gd name="T1" fmla="*/ 19 h 25"/>
                <a:gd name="T2" fmla="*/ 9 w 25"/>
                <a:gd name="T3" fmla="*/ 25 h 25"/>
                <a:gd name="T4" fmla="*/ 12 w 25"/>
                <a:gd name="T5" fmla="*/ 25 h 25"/>
                <a:gd name="T6" fmla="*/ 20 w 25"/>
                <a:gd name="T7" fmla="*/ 22 h 25"/>
                <a:gd name="T8" fmla="*/ 23 w 25"/>
                <a:gd name="T9" fmla="*/ 17 h 25"/>
                <a:gd name="T10" fmla="*/ 20 w 25"/>
                <a:gd name="T11" fmla="*/ 5 h 25"/>
                <a:gd name="T12" fmla="*/ 15 w 25"/>
                <a:gd name="T13" fmla="*/ 2 h 25"/>
                <a:gd name="T14" fmla="*/ 0 w 25"/>
                <a:gd name="T15" fmla="*/ 10 h 25"/>
                <a:gd name="T16" fmla="*/ 0 w 25"/>
                <a:gd name="T17" fmla="*/ 10 h 25"/>
                <a:gd name="T18" fmla="*/ 2 w 25"/>
                <a:gd name="T19" fmla="*/ 19 h 25"/>
                <a:gd name="T20" fmla="*/ 3 w 25"/>
                <a:gd name="T21" fmla="*/ 11 h 25"/>
                <a:gd name="T22" fmla="*/ 14 w 25"/>
                <a:gd name="T23" fmla="*/ 4 h 25"/>
                <a:gd name="T24" fmla="*/ 18 w 25"/>
                <a:gd name="T25" fmla="*/ 7 h 25"/>
                <a:gd name="T26" fmla="*/ 21 w 25"/>
                <a:gd name="T27" fmla="*/ 16 h 25"/>
                <a:gd name="T28" fmla="*/ 18 w 25"/>
                <a:gd name="T29" fmla="*/ 20 h 25"/>
                <a:gd name="T30" fmla="*/ 10 w 25"/>
                <a:gd name="T31" fmla="*/ 22 h 25"/>
                <a:gd name="T32" fmla="*/ 4 w 25"/>
                <a:gd name="T33" fmla="*/ 18 h 25"/>
                <a:gd name="T34" fmla="*/ 3 w 25"/>
                <a:gd name="T35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5">
                  <a:moveTo>
                    <a:pt x="2" y="19"/>
                  </a:moveTo>
                  <a:cubicBezTo>
                    <a:pt x="3" y="22"/>
                    <a:pt x="6" y="24"/>
                    <a:pt x="9" y="25"/>
                  </a:cubicBezTo>
                  <a:cubicBezTo>
                    <a:pt x="10" y="25"/>
                    <a:pt x="11" y="25"/>
                    <a:pt x="12" y="25"/>
                  </a:cubicBezTo>
                  <a:cubicBezTo>
                    <a:pt x="15" y="25"/>
                    <a:pt x="18" y="24"/>
                    <a:pt x="20" y="22"/>
                  </a:cubicBezTo>
                  <a:cubicBezTo>
                    <a:pt x="22" y="21"/>
                    <a:pt x="23" y="19"/>
                    <a:pt x="23" y="17"/>
                  </a:cubicBezTo>
                  <a:cubicBezTo>
                    <a:pt x="25" y="12"/>
                    <a:pt x="23" y="8"/>
                    <a:pt x="20" y="5"/>
                  </a:cubicBezTo>
                  <a:cubicBezTo>
                    <a:pt x="19" y="3"/>
                    <a:pt x="17" y="2"/>
                    <a:pt x="15" y="2"/>
                  </a:cubicBezTo>
                  <a:cubicBezTo>
                    <a:pt x="9" y="0"/>
                    <a:pt x="2" y="4"/>
                    <a:pt x="0" y="10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13"/>
                    <a:pt x="0" y="17"/>
                    <a:pt x="2" y="19"/>
                  </a:cubicBezTo>
                  <a:close/>
                  <a:moveTo>
                    <a:pt x="3" y="11"/>
                  </a:moveTo>
                  <a:cubicBezTo>
                    <a:pt x="4" y="6"/>
                    <a:pt x="9" y="3"/>
                    <a:pt x="14" y="4"/>
                  </a:cubicBezTo>
                  <a:cubicBezTo>
                    <a:pt x="16" y="5"/>
                    <a:pt x="17" y="6"/>
                    <a:pt x="18" y="7"/>
                  </a:cubicBezTo>
                  <a:cubicBezTo>
                    <a:pt x="21" y="9"/>
                    <a:pt x="22" y="13"/>
                    <a:pt x="21" y="16"/>
                  </a:cubicBezTo>
                  <a:cubicBezTo>
                    <a:pt x="20" y="18"/>
                    <a:pt x="20" y="19"/>
                    <a:pt x="18" y="20"/>
                  </a:cubicBezTo>
                  <a:cubicBezTo>
                    <a:pt x="16" y="22"/>
                    <a:pt x="13" y="23"/>
                    <a:pt x="10" y="22"/>
                  </a:cubicBezTo>
                  <a:cubicBezTo>
                    <a:pt x="7" y="22"/>
                    <a:pt x="5" y="20"/>
                    <a:pt x="4" y="18"/>
                  </a:cubicBezTo>
                  <a:cubicBezTo>
                    <a:pt x="3" y="16"/>
                    <a:pt x="2" y="13"/>
                    <a:pt x="3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40"/>
            <p:cNvSpPr>
              <a:spLocks noEditPoints="1"/>
            </p:cNvSpPr>
            <p:nvPr/>
          </p:nvSpPr>
          <p:spPr bwMode="auto">
            <a:xfrm>
              <a:off x="5062538" y="1789113"/>
              <a:ext cx="52388" cy="52388"/>
            </a:xfrm>
            <a:custGeom>
              <a:avLst/>
              <a:gdLst>
                <a:gd name="T0" fmla="*/ 13 w 24"/>
                <a:gd name="T1" fmla="*/ 0 h 24"/>
                <a:gd name="T2" fmla="*/ 4 w 24"/>
                <a:gd name="T3" fmla="*/ 4 h 24"/>
                <a:gd name="T4" fmla="*/ 4 w 24"/>
                <a:gd name="T5" fmla="*/ 21 h 24"/>
                <a:gd name="T6" fmla="*/ 13 w 24"/>
                <a:gd name="T7" fmla="*/ 24 h 24"/>
                <a:gd name="T8" fmla="*/ 21 w 24"/>
                <a:gd name="T9" fmla="*/ 21 h 24"/>
                <a:gd name="T10" fmla="*/ 24 w 24"/>
                <a:gd name="T11" fmla="*/ 12 h 24"/>
                <a:gd name="T12" fmla="*/ 21 w 24"/>
                <a:gd name="T13" fmla="*/ 4 h 24"/>
                <a:gd name="T14" fmla="*/ 13 w 24"/>
                <a:gd name="T15" fmla="*/ 0 h 24"/>
                <a:gd name="T16" fmla="*/ 19 w 24"/>
                <a:gd name="T17" fmla="*/ 19 h 24"/>
                <a:gd name="T18" fmla="*/ 13 w 24"/>
                <a:gd name="T19" fmla="*/ 21 h 24"/>
                <a:gd name="T20" fmla="*/ 6 w 24"/>
                <a:gd name="T21" fmla="*/ 19 h 24"/>
                <a:gd name="T22" fmla="*/ 6 w 24"/>
                <a:gd name="T23" fmla="*/ 6 h 24"/>
                <a:gd name="T24" fmla="*/ 6 w 24"/>
                <a:gd name="T25" fmla="*/ 6 h 24"/>
                <a:gd name="T26" fmla="*/ 13 w 24"/>
                <a:gd name="T27" fmla="*/ 3 h 24"/>
                <a:gd name="T28" fmla="*/ 19 w 24"/>
                <a:gd name="T29" fmla="*/ 6 h 24"/>
                <a:gd name="T30" fmla="*/ 22 w 24"/>
                <a:gd name="T31" fmla="*/ 12 h 24"/>
                <a:gd name="T32" fmla="*/ 19 w 24"/>
                <a:gd name="T33" fmla="*/ 19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4" h="24">
                  <a:moveTo>
                    <a:pt x="13" y="0"/>
                  </a:moveTo>
                  <a:cubicBezTo>
                    <a:pt x="9" y="0"/>
                    <a:pt x="6" y="1"/>
                    <a:pt x="4" y="4"/>
                  </a:cubicBezTo>
                  <a:cubicBezTo>
                    <a:pt x="0" y="8"/>
                    <a:pt x="0" y="16"/>
                    <a:pt x="4" y="21"/>
                  </a:cubicBezTo>
                  <a:cubicBezTo>
                    <a:pt x="6" y="23"/>
                    <a:pt x="9" y="24"/>
                    <a:pt x="13" y="24"/>
                  </a:cubicBezTo>
                  <a:cubicBezTo>
                    <a:pt x="16" y="24"/>
                    <a:pt x="19" y="23"/>
                    <a:pt x="21" y="21"/>
                  </a:cubicBezTo>
                  <a:cubicBezTo>
                    <a:pt x="23" y="18"/>
                    <a:pt x="24" y="15"/>
                    <a:pt x="24" y="12"/>
                  </a:cubicBezTo>
                  <a:cubicBezTo>
                    <a:pt x="24" y="9"/>
                    <a:pt x="23" y="6"/>
                    <a:pt x="21" y="4"/>
                  </a:cubicBezTo>
                  <a:cubicBezTo>
                    <a:pt x="19" y="1"/>
                    <a:pt x="16" y="0"/>
                    <a:pt x="13" y="0"/>
                  </a:cubicBezTo>
                  <a:close/>
                  <a:moveTo>
                    <a:pt x="19" y="19"/>
                  </a:moveTo>
                  <a:cubicBezTo>
                    <a:pt x="17" y="20"/>
                    <a:pt x="15" y="21"/>
                    <a:pt x="13" y="21"/>
                  </a:cubicBezTo>
                  <a:cubicBezTo>
                    <a:pt x="10" y="21"/>
                    <a:pt x="8" y="20"/>
                    <a:pt x="6" y="19"/>
                  </a:cubicBezTo>
                  <a:cubicBezTo>
                    <a:pt x="2" y="15"/>
                    <a:pt x="2" y="9"/>
                    <a:pt x="6" y="6"/>
                  </a:cubicBezTo>
                  <a:cubicBezTo>
                    <a:pt x="6" y="6"/>
                    <a:pt x="6" y="6"/>
                    <a:pt x="6" y="6"/>
                  </a:cubicBezTo>
                  <a:cubicBezTo>
                    <a:pt x="8" y="4"/>
                    <a:pt x="10" y="3"/>
                    <a:pt x="13" y="3"/>
                  </a:cubicBezTo>
                  <a:cubicBezTo>
                    <a:pt x="15" y="3"/>
                    <a:pt x="17" y="4"/>
                    <a:pt x="19" y="6"/>
                  </a:cubicBezTo>
                  <a:cubicBezTo>
                    <a:pt x="21" y="7"/>
                    <a:pt x="22" y="10"/>
                    <a:pt x="22" y="12"/>
                  </a:cubicBezTo>
                  <a:cubicBezTo>
                    <a:pt x="22" y="15"/>
                    <a:pt x="21" y="17"/>
                    <a:pt x="19" y="1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41"/>
            <p:cNvSpPr>
              <a:spLocks noEditPoints="1"/>
            </p:cNvSpPr>
            <p:nvPr/>
          </p:nvSpPr>
          <p:spPr bwMode="auto">
            <a:xfrm>
              <a:off x="5084763" y="1717675"/>
              <a:ext cx="53975" cy="55563"/>
            </a:xfrm>
            <a:custGeom>
              <a:avLst/>
              <a:gdLst>
                <a:gd name="T0" fmla="*/ 2 w 25"/>
                <a:gd name="T1" fmla="*/ 16 h 25"/>
                <a:gd name="T2" fmla="*/ 13 w 25"/>
                <a:gd name="T3" fmla="*/ 25 h 25"/>
                <a:gd name="T4" fmla="*/ 16 w 25"/>
                <a:gd name="T5" fmla="*/ 24 h 25"/>
                <a:gd name="T6" fmla="*/ 23 w 25"/>
                <a:gd name="T7" fmla="*/ 19 h 25"/>
                <a:gd name="T8" fmla="*/ 25 w 25"/>
                <a:gd name="T9" fmla="*/ 10 h 25"/>
                <a:gd name="T10" fmla="*/ 10 w 25"/>
                <a:gd name="T11" fmla="*/ 1 h 25"/>
                <a:gd name="T12" fmla="*/ 10 w 25"/>
                <a:gd name="T13" fmla="*/ 1 h 25"/>
                <a:gd name="T14" fmla="*/ 2 w 25"/>
                <a:gd name="T15" fmla="*/ 16 h 25"/>
                <a:gd name="T16" fmla="*/ 11 w 25"/>
                <a:gd name="T17" fmla="*/ 4 h 25"/>
                <a:gd name="T18" fmla="*/ 22 w 25"/>
                <a:gd name="T19" fmla="*/ 10 h 25"/>
                <a:gd name="T20" fmla="*/ 21 w 25"/>
                <a:gd name="T21" fmla="*/ 18 h 25"/>
                <a:gd name="T22" fmla="*/ 16 w 25"/>
                <a:gd name="T23" fmla="*/ 22 h 25"/>
                <a:gd name="T24" fmla="*/ 4 w 25"/>
                <a:gd name="T25" fmla="*/ 15 h 25"/>
                <a:gd name="T26" fmla="*/ 11 w 25"/>
                <a:gd name="T27" fmla="*/ 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5" h="25">
                  <a:moveTo>
                    <a:pt x="2" y="16"/>
                  </a:moveTo>
                  <a:cubicBezTo>
                    <a:pt x="3" y="21"/>
                    <a:pt x="8" y="25"/>
                    <a:pt x="13" y="25"/>
                  </a:cubicBezTo>
                  <a:cubicBezTo>
                    <a:pt x="14" y="25"/>
                    <a:pt x="15" y="25"/>
                    <a:pt x="16" y="24"/>
                  </a:cubicBezTo>
                  <a:cubicBezTo>
                    <a:pt x="19" y="24"/>
                    <a:pt x="22" y="22"/>
                    <a:pt x="23" y="19"/>
                  </a:cubicBezTo>
                  <a:cubicBezTo>
                    <a:pt x="25" y="16"/>
                    <a:pt x="25" y="13"/>
                    <a:pt x="25" y="10"/>
                  </a:cubicBezTo>
                  <a:cubicBezTo>
                    <a:pt x="23" y="3"/>
                    <a:pt x="16" y="0"/>
                    <a:pt x="10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4" y="3"/>
                    <a:pt x="0" y="10"/>
                    <a:pt x="2" y="16"/>
                  </a:cubicBezTo>
                  <a:close/>
                  <a:moveTo>
                    <a:pt x="11" y="4"/>
                  </a:moveTo>
                  <a:cubicBezTo>
                    <a:pt x="16" y="3"/>
                    <a:pt x="21" y="6"/>
                    <a:pt x="22" y="10"/>
                  </a:cubicBezTo>
                  <a:cubicBezTo>
                    <a:pt x="23" y="13"/>
                    <a:pt x="22" y="15"/>
                    <a:pt x="21" y="18"/>
                  </a:cubicBezTo>
                  <a:cubicBezTo>
                    <a:pt x="20" y="20"/>
                    <a:pt x="18" y="21"/>
                    <a:pt x="16" y="22"/>
                  </a:cubicBezTo>
                  <a:cubicBezTo>
                    <a:pt x="11" y="23"/>
                    <a:pt x="6" y="20"/>
                    <a:pt x="4" y="15"/>
                  </a:cubicBezTo>
                  <a:cubicBezTo>
                    <a:pt x="3" y="10"/>
                    <a:pt x="6" y="5"/>
                    <a:pt x="11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42"/>
            <p:cNvSpPr>
              <a:spLocks noEditPoints="1"/>
            </p:cNvSpPr>
            <p:nvPr/>
          </p:nvSpPr>
          <p:spPr bwMode="auto">
            <a:xfrm>
              <a:off x="5033963" y="1663700"/>
              <a:ext cx="57150" cy="53975"/>
            </a:xfrm>
            <a:custGeom>
              <a:avLst/>
              <a:gdLst>
                <a:gd name="T0" fmla="*/ 10 w 26"/>
                <a:gd name="T1" fmla="*/ 25 h 25"/>
                <a:gd name="T2" fmla="*/ 13 w 26"/>
                <a:gd name="T3" fmla="*/ 25 h 25"/>
                <a:gd name="T4" fmla="*/ 19 w 26"/>
                <a:gd name="T5" fmla="*/ 24 h 25"/>
                <a:gd name="T6" fmla="*/ 24 w 26"/>
                <a:gd name="T7" fmla="*/ 16 h 25"/>
                <a:gd name="T8" fmla="*/ 16 w 26"/>
                <a:gd name="T9" fmla="*/ 2 h 25"/>
                <a:gd name="T10" fmla="*/ 1 w 26"/>
                <a:gd name="T11" fmla="*/ 10 h 25"/>
                <a:gd name="T12" fmla="*/ 2 w 26"/>
                <a:gd name="T13" fmla="*/ 19 h 25"/>
                <a:gd name="T14" fmla="*/ 10 w 26"/>
                <a:gd name="T15" fmla="*/ 25 h 25"/>
                <a:gd name="T16" fmla="*/ 4 w 26"/>
                <a:gd name="T17" fmla="*/ 11 h 25"/>
                <a:gd name="T18" fmla="*/ 15 w 26"/>
                <a:gd name="T19" fmla="*/ 4 h 25"/>
                <a:gd name="T20" fmla="*/ 22 w 26"/>
                <a:gd name="T21" fmla="*/ 16 h 25"/>
                <a:gd name="T22" fmla="*/ 17 w 26"/>
                <a:gd name="T23" fmla="*/ 21 h 25"/>
                <a:gd name="T24" fmla="*/ 10 w 26"/>
                <a:gd name="T25" fmla="*/ 22 h 25"/>
                <a:gd name="T26" fmla="*/ 5 w 26"/>
                <a:gd name="T27" fmla="*/ 18 h 25"/>
                <a:gd name="T28" fmla="*/ 4 w 26"/>
                <a:gd name="T29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" h="25">
                  <a:moveTo>
                    <a:pt x="10" y="25"/>
                  </a:moveTo>
                  <a:cubicBezTo>
                    <a:pt x="11" y="25"/>
                    <a:pt x="12" y="25"/>
                    <a:pt x="13" y="25"/>
                  </a:cubicBezTo>
                  <a:cubicBezTo>
                    <a:pt x="15" y="25"/>
                    <a:pt x="17" y="25"/>
                    <a:pt x="19" y="24"/>
                  </a:cubicBezTo>
                  <a:cubicBezTo>
                    <a:pt x="21" y="22"/>
                    <a:pt x="23" y="19"/>
                    <a:pt x="24" y="16"/>
                  </a:cubicBezTo>
                  <a:cubicBezTo>
                    <a:pt x="26" y="10"/>
                    <a:pt x="22" y="4"/>
                    <a:pt x="16" y="2"/>
                  </a:cubicBezTo>
                  <a:cubicBezTo>
                    <a:pt x="9" y="0"/>
                    <a:pt x="3" y="4"/>
                    <a:pt x="1" y="10"/>
                  </a:cubicBezTo>
                  <a:cubicBezTo>
                    <a:pt x="0" y="13"/>
                    <a:pt x="1" y="17"/>
                    <a:pt x="2" y="19"/>
                  </a:cubicBezTo>
                  <a:cubicBezTo>
                    <a:pt x="4" y="22"/>
                    <a:pt x="6" y="24"/>
                    <a:pt x="10" y="25"/>
                  </a:cubicBezTo>
                  <a:close/>
                  <a:moveTo>
                    <a:pt x="4" y="11"/>
                  </a:moveTo>
                  <a:cubicBezTo>
                    <a:pt x="5" y="6"/>
                    <a:pt x="10" y="3"/>
                    <a:pt x="15" y="4"/>
                  </a:cubicBezTo>
                  <a:cubicBezTo>
                    <a:pt x="20" y="6"/>
                    <a:pt x="23" y="11"/>
                    <a:pt x="22" y="16"/>
                  </a:cubicBezTo>
                  <a:cubicBezTo>
                    <a:pt x="21" y="18"/>
                    <a:pt x="19" y="20"/>
                    <a:pt x="17" y="21"/>
                  </a:cubicBezTo>
                  <a:cubicBezTo>
                    <a:pt x="15" y="23"/>
                    <a:pt x="13" y="23"/>
                    <a:pt x="10" y="22"/>
                  </a:cubicBezTo>
                  <a:cubicBezTo>
                    <a:pt x="8" y="22"/>
                    <a:pt x="6" y="20"/>
                    <a:pt x="5" y="18"/>
                  </a:cubicBezTo>
                  <a:cubicBezTo>
                    <a:pt x="3" y="16"/>
                    <a:pt x="3" y="13"/>
                    <a:pt x="4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43"/>
            <p:cNvSpPr>
              <a:spLocks noEditPoints="1"/>
            </p:cNvSpPr>
            <p:nvPr/>
          </p:nvSpPr>
          <p:spPr bwMode="auto">
            <a:xfrm>
              <a:off x="4845051" y="1612900"/>
              <a:ext cx="73025" cy="285750"/>
            </a:xfrm>
            <a:custGeom>
              <a:avLst/>
              <a:gdLst>
                <a:gd name="T0" fmla="*/ 18 w 33"/>
                <a:gd name="T1" fmla="*/ 2 h 130"/>
                <a:gd name="T2" fmla="*/ 17 w 33"/>
                <a:gd name="T3" fmla="*/ 3 h 130"/>
                <a:gd name="T4" fmla="*/ 17 w 33"/>
                <a:gd name="T5" fmla="*/ 3 h 130"/>
                <a:gd name="T6" fmla="*/ 18 w 33"/>
                <a:gd name="T7" fmla="*/ 2 h 130"/>
                <a:gd name="T8" fmla="*/ 16 w 33"/>
                <a:gd name="T9" fmla="*/ 0 h 130"/>
                <a:gd name="T10" fmla="*/ 15 w 33"/>
                <a:gd name="T11" fmla="*/ 2 h 130"/>
                <a:gd name="T12" fmla="*/ 0 w 33"/>
                <a:gd name="T13" fmla="*/ 27 h 130"/>
                <a:gd name="T14" fmla="*/ 7 w 33"/>
                <a:gd name="T15" fmla="*/ 43 h 130"/>
                <a:gd name="T16" fmla="*/ 7 w 33"/>
                <a:gd name="T17" fmla="*/ 46 h 130"/>
                <a:gd name="T18" fmla="*/ 6 w 33"/>
                <a:gd name="T19" fmla="*/ 80 h 130"/>
                <a:gd name="T20" fmla="*/ 16 w 33"/>
                <a:gd name="T21" fmla="*/ 130 h 130"/>
                <a:gd name="T22" fmla="*/ 19 w 33"/>
                <a:gd name="T23" fmla="*/ 130 h 130"/>
                <a:gd name="T24" fmla="*/ 19 w 33"/>
                <a:gd name="T25" fmla="*/ 129 h 130"/>
                <a:gd name="T26" fmla="*/ 27 w 33"/>
                <a:gd name="T27" fmla="*/ 80 h 130"/>
                <a:gd name="T28" fmla="*/ 26 w 33"/>
                <a:gd name="T29" fmla="*/ 46 h 130"/>
                <a:gd name="T30" fmla="*/ 25 w 33"/>
                <a:gd name="T31" fmla="*/ 44 h 130"/>
                <a:gd name="T32" fmla="*/ 25 w 33"/>
                <a:gd name="T33" fmla="*/ 44 h 130"/>
                <a:gd name="T34" fmla="*/ 25 w 33"/>
                <a:gd name="T35" fmla="*/ 43 h 130"/>
                <a:gd name="T36" fmla="*/ 33 w 33"/>
                <a:gd name="T37" fmla="*/ 27 h 130"/>
                <a:gd name="T38" fmla="*/ 18 w 33"/>
                <a:gd name="T39" fmla="*/ 2 h 130"/>
                <a:gd name="T40" fmla="*/ 21 w 33"/>
                <a:gd name="T41" fmla="*/ 80 h 130"/>
                <a:gd name="T42" fmla="*/ 16 w 33"/>
                <a:gd name="T43" fmla="*/ 123 h 130"/>
                <a:gd name="T44" fmla="*/ 11 w 33"/>
                <a:gd name="T45" fmla="*/ 80 h 130"/>
                <a:gd name="T46" fmla="*/ 12 w 33"/>
                <a:gd name="T47" fmla="*/ 47 h 130"/>
                <a:gd name="T48" fmla="*/ 12 w 33"/>
                <a:gd name="T49" fmla="*/ 45 h 130"/>
                <a:gd name="T50" fmla="*/ 16 w 33"/>
                <a:gd name="T51" fmla="*/ 45 h 130"/>
                <a:gd name="T52" fmla="*/ 16 w 33"/>
                <a:gd name="T53" fmla="*/ 45 h 130"/>
                <a:gd name="T54" fmla="*/ 20 w 33"/>
                <a:gd name="T55" fmla="*/ 45 h 130"/>
                <a:gd name="T56" fmla="*/ 20 w 33"/>
                <a:gd name="T57" fmla="*/ 46 h 130"/>
                <a:gd name="T58" fmla="*/ 21 w 33"/>
                <a:gd name="T59" fmla="*/ 49 h 130"/>
                <a:gd name="T60" fmla="*/ 21 w 33"/>
                <a:gd name="T61" fmla="*/ 49 h 130"/>
                <a:gd name="T62" fmla="*/ 21 w 33"/>
                <a:gd name="T63" fmla="*/ 80 h 130"/>
                <a:gd name="T64" fmla="*/ 27 w 33"/>
                <a:gd name="T65" fmla="*/ 29 h 130"/>
                <a:gd name="T66" fmla="*/ 27 w 33"/>
                <a:gd name="T67" fmla="*/ 27 h 130"/>
                <a:gd name="T68" fmla="*/ 16 w 33"/>
                <a:gd name="T69" fmla="*/ 40 h 130"/>
                <a:gd name="T70" fmla="*/ 5 w 33"/>
                <a:gd name="T71" fmla="*/ 27 h 130"/>
                <a:gd name="T72" fmla="*/ 5 w 33"/>
                <a:gd name="T73" fmla="*/ 24 h 130"/>
                <a:gd name="T74" fmla="*/ 8 w 33"/>
                <a:gd name="T75" fmla="*/ 25 h 130"/>
                <a:gd name="T76" fmla="*/ 13 w 33"/>
                <a:gd name="T77" fmla="*/ 19 h 130"/>
                <a:gd name="T78" fmla="*/ 15 w 33"/>
                <a:gd name="T79" fmla="*/ 17 h 130"/>
                <a:gd name="T80" fmla="*/ 17 w 33"/>
                <a:gd name="T81" fmla="*/ 22 h 130"/>
                <a:gd name="T82" fmla="*/ 24 w 33"/>
                <a:gd name="T83" fmla="*/ 31 h 130"/>
                <a:gd name="T84" fmla="*/ 25 w 33"/>
                <a:gd name="T85" fmla="*/ 31 h 130"/>
                <a:gd name="T86" fmla="*/ 27 w 33"/>
                <a:gd name="T87" fmla="*/ 29 h 130"/>
                <a:gd name="T88" fmla="*/ 24 w 33"/>
                <a:gd name="T89" fmla="*/ 21 h 130"/>
                <a:gd name="T90" fmla="*/ 25 w 33"/>
                <a:gd name="T91" fmla="*/ 28 h 130"/>
                <a:gd name="T92" fmla="*/ 24 w 33"/>
                <a:gd name="T93" fmla="*/ 28 h 130"/>
                <a:gd name="T94" fmla="*/ 20 w 33"/>
                <a:gd name="T95" fmla="*/ 21 h 130"/>
                <a:gd name="T96" fmla="*/ 15 w 33"/>
                <a:gd name="T97" fmla="*/ 14 h 130"/>
                <a:gd name="T98" fmla="*/ 15 w 33"/>
                <a:gd name="T99" fmla="*/ 14 h 130"/>
                <a:gd name="T100" fmla="*/ 11 w 33"/>
                <a:gd name="T101" fmla="*/ 19 h 130"/>
                <a:gd name="T102" fmla="*/ 8 w 33"/>
                <a:gd name="T103" fmla="*/ 22 h 130"/>
                <a:gd name="T104" fmla="*/ 5 w 33"/>
                <a:gd name="T105" fmla="*/ 20 h 130"/>
                <a:gd name="T106" fmla="*/ 16 w 33"/>
                <a:gd name="T107" fmla="*/ 5 h 130"/>
                <a:gd name="T108" fmla="*/ 24 w 33"/>
                <a:gd name="T109" fmla="*/ 14 h 130"/>
                <a:gd name="T110" fmla="*/ 23 w 33"/>
                <a:gd name="T111" fmla="*/ 15 h 130"/>
                <a:gd name="T112" fmla="*/ 24 w 33"/>
                <a:gd name="T113" fmla="*/ 21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3" h="130">
                  <a:moveTo>
                    <a:pt x="18" y="2"/>
                  </a:moveTo>
                  <a:cubicBezTo>
                    <a:pt x="17" y="3"/>
                    <a:pt x="17" y="3"/>
                    <a:pt x="17" y="3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14" y="2"/>
                    <a:pt x="0" y="13"/>
                    <a:pt x="0" y="27"/>
                  </a:cubicBezTo>
                  <a:cubicBezTo>
                    <a:pt x="0" y="37"/>
                    <a:pt x="3" y="41"/>
                    <a:pt x="7" y="43"/>
                  </a:cubicBezTo>
                  <a:cubicBezTo>
                    <a:pt x="7" y="44"/>
                    <a:pt x="7" y="45"/>
                    <a:pt x="7" y="46"/>
                  </a:cubicBezTo>
                  <a:cubicBezTo>
                    <a:pt x="5" y="57"/>
                    <a:pt x="5" y="69"/>
                    <a:pt x="6" y="80"/>
                  </a:cubicBezTo>
                  <a:cubicBezTo>
                    <a:pt x="8" y="119"/>
                    <a:pt x="10" y="129"/>
                    <a:pt x="16" y="130"/>
                  </a:cubicBezTo>
                  <a:cubicBezTo>
                    <a:pt x="19" y="130"/>
                    <a:pt x="19" y="130"/>
                    <a:pt x="19" y="130"/>
                  </a:cubicBezTo>
                  <a:cubicBezTo>
                    <a:pt x="19" y="129"/>
                    <a:pt x="19" y="129"/>
                    <a:pt x="19" y="129"/>
                  </a:cubicBezTo>
                  <a:cubicBezTo>
                    <a:pt x="23" y="125"/>
                    <a:pt x="25" y="113"/>
                    <a:pt x="27" y="80"/>
                  </a:cubicBezTo>
                  <a:cubicBezTo>
                    <a:pt x="27" y="69"/>
                    <a:pt x="27" y="56"/>
                    <a:pt x="26" y="46"/>
                  </a:cubicBezTo>
                  <a:cubicBezTo>
                    <a:pt x="25" y="44"/>
                    <a:pt x="25" y="44"/>
                    <a:pt x="25" y="44"/>
                  </a:cubicBezTo>
                  <a:cubicBezTo>
                    <a:pt x="25" y="44"/>
                    <a:pt x="25" y="44"/>
                    <a:pt x="25" y="44"/>
                  </a:cubicBezTo>
                  <a:cubicBezTo>
                    <a:pt x="25" y="43"/>
                    <a:pt x="25" y="43"/>
                    <a:pt x="25" y="43"/>
                  </a:cubicBezTo>
                  <a:cubicBezTo>
                    <a:pt x="29" y="41"/>
                    <a:pt x="33" y="37"/>
                    <a:pt x="33" y="27"/>
                  </a:cubicBezTo>
                  <a:cubicBezTo>
                    <a:pt x="33" y="14"/>
                    <a:pt x="19" y="3"/>
                    <a:pt x="18" y="2"/>
                  </a:cubicBezTo>
                  <a:close/>
                  <a:moveTo>
                    <a:pt x="21" y="80"/>
                  </a:moveTo>
                  <a:cubicBezTo>
                    <a:pt x="21" y="94"/>
                    <a:pt x="19" y="118"/>
                    <a:pt x="16" y="123"/>
                  </a:cubicBezTo>
                  <a:cubicBezTo>
                    <a:pt x="13" y="118"/>
                    <a:pt x="12" y="92"/>
                    <a:pt x="11" y="80"/>
                  </a:cubicBezTo>
                  <a:cubicBezTo>
                    <a:pt x="10" y="69"/>
                    <a:pt x="10" y="57"/>
                    <a:pt x="12" y="47"/>
                  </a:cubicBezTo>
                  <a:cubicBezTo>
                    <a:pt x="12" y="46"/>
                    <a:pt x="12" y="45"/>
                    <a:pt x="12" y="45"/>
                  </a:cubicBezTo>
                  <a:cubicBezTo>
                    <a:pt x="14" y="45"/>
                    <a:pt x="15" y="45"/>
                    <a:pt x="16" y="45"/>
                  </a:cubicBezTo>
                  <a:cubicBezTo>
                    <a:pt x="16" y="45"/>
                    <a:pt x="16" y="45"/>
                    <a:pt x="16" y="45"/>
                  </a:cubicBezTo>
                  <a:cubicBezTo>
                    <a:pt x="18" y="45"/>
                    <a:pt x="19" y="45"/>
                    <a:pt x="20" y="45"/>
                  </a:cubicBezTo>
                  <a:cubicBezTo>
                    <a:pt x="20" y="45"/>
                    <a:pt x="20" y="46"/>
                    <a:pt x="20" y="46"/>
                  </a:cubicBezTo>
                  <a:cubicBezTo>
                    <a:pt x="21" y="49"/>
                    <a:pt x="21" y="49"/>
                    <a:pt x="21" y="49"/>
                  </a:cubicBezTo>
                  <a:cubicBezTo>
                    <a:pt x="21" y="49"/>
                    <a:pt x="21" y="49"/>
                    <a:pt x="21" y="49"/>
                  </a:cubicBezTo>
                  <a:cubicBezTo>
                    <a:pt x="22" y="59"/>
                    <a:pt x="22" y="69"/>
                    <a:pt x="21" y="80"/>
                  </a:cubicBezTo>
                  <a:close/>
                  <a:moveTo>
                    <a:pt x="27" y="29"/>
                  </a:moveTo>
                  <a:cubicBezTo>
                    <a:pt x="27" y="29"/>
                    <a:pt x="27" y="28"/>
                    <a:pt x="27" y="27"/>
                  </a:cubicBezTo>
                  <a:cubicBezTo>
                    <a:pt x="27" y="38"/>
                    <a:pt x="24" y="40"/>
                    <a:pt x="16" y="40"/>
                  </a:cubicBezTo>
                  <a:cubicBezTo>
                    <a:pt x="9" y="40"/>
                    <a:pt x="5" y="38"/>
                    <a:pt x="5" y="27"/>
                  </a:cubicBezTo>
                  <a:cubicBezTo>
                    <a:pt x="5" y="26"/>
                    <a:pt x="5" y="25"/>
                    <a:pt x="5" y="24"/>
                  </a:cubicBezTo>
                  <a:cubicBezTo>
                    <a:pt x="6" y="24"/>
                    <a:pt x="7" y="25"/>
                    <a:pt x="8" y="25"/>
                  </a:cubicBezTo>
                  <a:cubicBezTo>
                    <a:pt x="11" y="25"/>
                    <a:pt x="13" y="22"/>
                    <a:pt x="13" y="19"/>
                  </a:cubicBezTo>
                  <a:cubicBezTo>
                    <a:pt x="14" y="18"/>
                    <a:pt x="14" y="17"/>
                    <a:pt x="15" y="17"/>
                  </a:cubicBezTo>
                  <a:cubicBezTo>
                    <a:pt x="15" y="17"/>
                    <a:pt x="16" y="20"/>
                    <a:pt x="17" y="22"/>
                  </a:cubicBezTo>
                  <a:cubicBezTo>
                    <a:pt x="19" y="26"/>
                    <a:pt x="20" y="31"/>
                    <a:pt x="24" y="31"/>
                  </a:cubicBezTo>
                  <a:cubicBezTo>
                    <a:pt x="24" y="31"/>
                    <a:pt x="24" y="31"/>
                    <a:pt x="25" y="31"/>
                  </a:cubicBezTo>
                  <a:cubicBezTo>
                    <a:pt x="26" y="31"/>
                    <a:pt x="26" y="30"/>
                    <a:pt x="27" y="29"/>
                  </a:cubicBezTo>
                  <a:close/>
                  <a:moveTo>
                    <a:pt x="24" y="21"/>
                  </a:moveTo>
                  <a:cubicBezTo>
                    <a:pt x="24" y="23"/>
                    <a:pt x="25" y="27"/>
                    <a:pt x="25" y="28"/>
                  </a:cubicBezTo>
                  <a:cubicBezTo>
                    <a:pt x="25" y="28"/>
                    <a:pt x="24" y="28"/>
                    <a:pt x="24" y="28"/>
                  </a:cubicBezTo>
                  <a:cubicBezTo>
                    <a:pt x="22" y="29"/>
                    <a:pt x="21" y="24"/>
                    <a:pt x="20" y="21"/>
                  </a:cubicBezTo>
                  <a:cubicBezTo>
                    <a:pt x="18" y="17"/>
                    <a:pt x="17" y="14"/>
                    <a:pt x="15" y="14"/>
                  </a:cubicBezTo>
                  <a:cubicBezTo>
                    <a:pt x="15" y="14"/>
                    <a:pt x="15" y="14"/>
                    <a:pt x="15" y="14"/>
                  </a:cubicBezTo>
                  <a:cubicBezTo>
                    <a:pt x="12" y="15"/>
                    <a:pt x="12" y="17"/>
                    <a:pt x="11" y="19"/>
                  </a:cubicBezTo>
                  <a:cubicBezTo>
                    <a:pt x="10" y="21"/>
                    <a:pt x="9" y="22"/>
                    <a:pt x="8" y="22"/>
                  </a:cubicBezTo>
                  <a:cubicBezTo>
                    <a:pt x="7" y="22"/>
                    <a:pt x="6" y="21"/>
                    <a:pt x="5" y="20"/>
                  </a:cubicBezTo>
                  <a:cubicBezTo>
                    <a:pt x="8" y="13"/>
                    <a:pt x="14" y="7"/>
                    <a:pt x="16" y="5"/>
                  </a:cubicBezTo>
                  <a:cubicBezTo>
                    <a:pt x="18" y="7"/>
                    <a:pt x="21" y="10"/>
                    <a:pt x="24" y="14"/>
                  </a:cubicBezTo>
                  <a:cubicBezTo>
                    <a:pt x="24" y="14"/>
                    <a:pt x="24" y="15"/>
                    <a:pt x="23" y="15"/>
                  </a:cubicBezTo>
                  <a:cubicBezTo>
                    <a:pt x="22" y="16"/>
                    <a:pt x="23" y="18"/>
                    <a:pt x="24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76" name="Rectangle 75"/>
          <p:cNvSpPr/>
          <p:nvPr/>
        </p:nvSpPr>
        <p:spPr>
          <a:xfrm flipH="1">
            <a:off x="1066800" y="1315060"/>
            <a:ext cx="3571243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7" name="Oval 76"/>
          <p:cNvSpPr/>
          <p:nvPr/>
        </p:nvSpPr>
        <p:spPr>
          <a:xfrm>
            <a:off x="375693" y="1284428"/>
            <a:ext cx="430596" cy="430596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00" b="1" dirty="0" smtClean="0"/>
              <a:t>A</a:t>
            </a:r>
            <a:endParaRPr lang="en-US" sz="1000" b="1" dirty="0"/>
          </a:p>
        </p:txBody>
      </p:sp>
      <p:sp>
        <p:nvSpPr>
          <p:cNvPr id="78" name="Rectangle 77"/>
          <p:cNvSpPr/>
          <p:nvPr/>
        </p:nvSpPr>
        <p:spPr>
          <a:xfrm flipH="1">
            <a:off x="1066800" y="2005828"/>
            <a:ext cx="3571243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9" name="Oval 78"/>
          <p:cNvSpPr/>
          <p:nvPr/>
        </p:nvSpPr>
        <p:spPr>
          <a:xfrm>
            <a:off x="375693" y="1975196"/>
            <a:ext cx="430596" cy="43059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00" b="1" dirty="0" smtClean="0"/>
              <a:t>B</a:t>
            </a:r>
            <a:endParaRPr lang="en-US" sz="1000" b="1" dirty="0"/>
          </a:p>
        </p:txBody>
      </p:sp>
      <p:sp>
        <p:nvSpPr>
          <p:cNvPr id="80" name="Rectangle 79"/>
          <p:cNvSpPr/>
          <p:nvPr/>
        </p:nvSpPr>
        <p:spPr>
          <a:xfrm flipH="1">
            <a:off x="1066800" y="2696596"/>
            <a:ext cx="3571243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1" name="Oval 80"/>
          <p:cNvSpPr/>
          <p:nvPr/>
        </p:nvSpPr>
        <p:spPr>
          <a:xfrm>
            <a:off x="375693" y="2665964"/>
            <a:ext cx="430596" cy="43059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00" b="1" dirty="0" smtClean="0"/>
              <a:t>C</a:t>
            </a:r>
            <a:endParaRPr lang="en-US" sz="1000" b="1" dirty="0"/>
          </a:p>
        </p:txBody>
      </p:sp>
      <p:sp>
        <p:nvSpPr>
          <p:cNvPr id="82" name="Rectangle 81"/>
          <p:cNvSpPr/>
          <p:nvPr/>
        </p:nvSpPr>
        <p:spPr>
          <a:xfrm flipH="1">
            <a:off x="1066800" y="3387364"/>
            <a:ext cx="3571243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3" name="Oval 82"/>
          <p:cNvSpPr/>
          <p:nvPr/>
        </p:nvSpPr>
        <p:spPr>
          <a:xfrm>
            <a:off x="375693" y="3356732"/>
            <a:ext cx="430596" cy="43059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00" b="1" dirty="0" smtClean="0"/>
              <a:t>D</a:t>
            </a:r>
            <a:endParaRPr lang="en-US" sz="1000" b="1" dirty="0"/>
          </a:p>
        </p:txBody>
      </p:sp>
      <p:sp>
        <p:nvSpPr>
          <p:cNvPr id="84" name="Rectangle 83"/>
          <p:cNvSpPr/>
          <p:nvPr/>
        </p:nvSpPr>
        <p:spPr>
          <a:xfrm flipH="1">
            <a:off x="1066800" y="4078134"/>
            <a:ext cx="3571243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5" name="Oval 84"/>
          <p:cNvSpPr/>
          <p:nvPr/>
        </p:nvSpPr>
        <p:spPr>
          <a:xfrm>
            <a:off x="375693" y="4047502"/>
            <a:ext cx="430596" cy="430596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000" b="1" dirty="0" smtClean="0"/>
              <a:t>E</a:t>
            </a:r>
            <a:endParaRPr lang="en-US" sz="1000" b="1" dirty="0"/>
          </a:p>
        </p:txBody>
      </p:sp>
    </p:spTree>
    <p:extLst>
      <p:ext uri="{BB962C8B-B14F-4D97-AF65-F5344CB8AC3E}">
        <p14:creationId xmlns:p14="http://schemas.microsoft.com/office/powerpoint/2010/main" val="4282350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grpSp>
        <p:nvGrpSpPr>
          <p:cNvPr id="58" name="Group 57"/>
          <p:cNvGrpSpPr/>
          <p:nvPr/>
        </p:nvGrpSpPr>
        <p:grpSpPr>
          <a:xfrm>
            <a:off x="4323756" y="2705256"/>
            <a:ext cx="494593" cy="562813"/>
            <a:chOff x="4364038" y="2855913"/>
            <a:chExt cx="414338" cy="471488"/>
          </a:xfrm>
        </p:grpSpPr>
        <p:sp>
          <p:nvSpPr>
            <p:cNvPr id="8" name="Freeform 5"/>
            <p:cNvSpPr>
              <a:spLocks/>
            </p:cNvSpPr>
            <p:nvPr/>
          </p:nvSpPr>
          <p:spPr bwMode="auto">
            <a:xfrm>
              <a:off x="4538663" y="3073401"/>
              <a:ext cx="33338" cy="36513"/>
            </a:xfrm>
            <a:custGeom>
              <a:avLst/>
              <a:gdLst>
                <a:gd name="T0" fmla="*/ 21 w 21"/>
                <a:gd name="T1" fmla="*/ 12 h 23"/>
                <a:gd name="T2" fmla="*/ 0 w 21"/>
                <a:gd name="T3" fmla="*/ 0 h 23"/>
                <a:gd name="T4" fmla="*/ 0 w 21"/>
                <a:gd name="T5" fmla="*/ 23 h 23"/>
                <a:gd name="T6" fmla="*/ 21 w 21"/>
                <a:gd name="T7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3">
                  <a:moveTo>
                    <a:pt x="21" y="12"/>
                  </a:moveTo>
                  <a:lnTo>
                    <a:pt x="0" y="0"/>
                  </a:lnTo>
                  <a:lnTo>
                    <a:pt x="0" y="23"/>
                  </a:lnTo>
                  <a:lnTo>
                    <a:pt x="21" y="12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" name="Freeform 6"/>
            <p:cNvSpPr>
              <a:spLocks/>
            </p:cNvSpPr>
            <p:nvPr/>
          </p:nvSpPr>
          <p:spPr bwMode="auto">
            <a:xfrm>
              <a:off x="4364038" y="2981326"/>
              <a:ext cx="174625" cy="220663"/>
            </a:xfrm>
            <a:custGeom>
              <a:avLst/>
              <a:gdLst>
                <a:gd name="T0" fmla="*/ 0 w 80"/>
                <a:gd name="T1" fmla="*/ 0 h 101"/>
                <a:gd name="T2" fmla="*/ 9 w 80"/>
                <a:gd name="T3" fmla="*/ 17 h 101"/>
                <a:gd name="T4" fmla="*/ 0 w 80"/>
                <a:gd name="T5" fmla="*/ 34 h 101"/>
                <a:gd name="T6" fmla="*/ 0 w 80"/>
                <a:gd name="T7" fmla="*/ 34 h 101"/>
                <a:gd name="T8" fmla="*/ 0 w 80"/>
                <a:gd name="T9" fmla="*/ 34 h 101"/>
                <a:gd name="T10" fmla="*/ 9 w 80"/>
                <a:gd name="T11" fmla="*/ 51 h 101"/>
                <a:gd name="T12" fmla="*/ 0 w 80"/>
                <a:gd name="T13" fmla="*/ 67 h 101"/>
                <a:gd name="T14" fmla="*/ 0 w 80"/>
                <a:gd name="T15" fmla="*/ 67 h 101"/>
                <a:gd name="T16" fmla="*/ 0 w 80"/>
                <a:gd name="T17" fmla="*/ 67 h 101"/>
                <a:gd name="T18" fmla="*/ 9 w 80"/>
                <a:gd name="T19" fmla="*/ 84 h 101"/>
                <a:gd name="T20" fmla="*/ 0 w 80"/>
                <a:gd name="T21" fmla="*/ 101 h 101"/>
                <a:gd name="T22" fmla="*/ 63 w 80"/>
                <a:gd name="T23" fmla="*/ 67 h 101"/>
                <a:gd name="T24" fmla="*/ 80 w 80"/>
                <a:gd name="T25" fmla="*/ 59 h 101"/>
                <a:gd name="T26" fmla="*/ 80 w 80"/>
                <a:gd name="T27" fmla="*/ 42 h 101"/>
                <a:gd name="T28" fmla="*/ 63 w 80"/>
                <a:gd name="T29" fmla="*/ 34 h 101"/>
                <a:gd name="T30" fmla="*/ 0 w 80"/>
                <a:gd name="T31" fmla="*/ 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0" h="101">
                  <a:moveTo>
                    <a:pt x="0" y="0"/>
                  </a:moveTo>
                  <a:cubicBezTo>
                    <a:pt x="3" y="3"/>
                    <a:pt x="9" y="11"/>
                    <a:pt x="9" y="17"/>
                  </a:cubicBezTo>
                  <a:cubicBezTo>
                    <a:pt x="9" y="26"/>
                    <a:pt x="5" y="34"/>
                    <a:pt x="0" y="34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5" y="34"/>
                    <a:pt x="9" y="41"/>
                    <a:pt x="9" y="51"/>
                  </a:cubicBezTo>
                  <a:cubicBezTo>
                    <a:pt x="9" y="60"/>
                    <a:pt x="5" y="67"/>
                    <a:pt x="0" y="67"/>
                  </a:cubicBezTo>
                  <a:cubicBezTo>
                    <a:pt x="0" y="67"/>
                    <a:pt x="0" y="67"/>
                    <a:pt x="0" y="67"/>
                  </a:cubicBezTo>
                  <a:cubicBezTo>
                    <a:pt x="0" y="67"/>
                    <a:pt x="0" y="67"/>
                    <a:pt x="0" y="67"/>
                  </a:cubicBezTo>
                  <a:cubicBezTo>
                    <a:pt x="5" y="67"/>
                    <a:pt x="9" y="75"/>
                    <a:pt x="9" y="84"/>
                  </a:cubicBezTo>
                  <a:cubicBezTo>
                    <a:pt x="9" y="90"/>
                    <a:pt x="3" y="98"/>
                    <a:pt x="0" y="101"/>
                  </a:cubicBezTo>
                  <a:cubicBezTo>
                    <a:pt x="63" y="67"/>
                    <a:pt x="63" y="67"/>
                    <a:pt x="63" y="67"/>
                  </a:cubicBezTo>
                  <a:cubicBezTo>
                    <a:pt x="80" y="59"/>
                    <a:pt x="80" y="59"/>
                    <a:pt x="80" y="59"/>
                  </a:cubicBezTo>
                  <a:cubicBezTo>
                    <a:pt x="80" y="42"/>
                    <a:pt x="80" y="42"/>
                    <a:pt x="80" y="42"/>
                  </a:cubicBezTo>
                  <a:cubicBezTo>
                    <a:pt x="63" y="34"/>
                    <a:pt x="63" y="34"/>
                    <a:pt x="63" y="3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" name="Freeform 9"/>
            <p:cNvSpPr>
              <a:spLocks/>
            </p:cNvSpPr>
            <p:nvPr/>
          </p:nvSpPr>
          <p:spPr bwMode="auto">
            <a:xfrm>
              <a:off x="4538663" y="3092451"/>
              <a:ext cx="33338" cy="36513"/>
            </a:xfrm>
            <a:custGeom>
              <a:avLst/>
              <a:gdLst>
                <a:gd name="T0" fmla="*/ 21 w 21"/>
                <a:gd name="T1" fmla="*/ 0 h 23"/>
                <a:gd name="T2" fmla="*/ 0 w 21"/>
                <a:gd name="T3" fmla="*/ 12 h 23"/>
                <a:gd name="T4" fmla="*/ 20 w 21"/>
                <a:gd name="T5" fmla="*/ 23 h 23"/>
                <a:gd name="T6" fmla="*/ 21 w 21"/>
                <a:gd name="T7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3">
                  <a:moveTo>
                    <a:pt x="21" y="0"/>
                  </a:moveTo>
                  <a:lnTo>
                    <a:pt x="0" y="12"/>
                  </a:lnTo>
                  <a:lnTo>
                    <a:pt x="20" y="23"/>
                  </a:lnTo>
                  <a:lnTo>
                    <a:pt x="21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3" name="Freeform 10"/>
            <p:cNvSpPr>
              <a:spLocks/>
            </p:cNvSpPr>
            <p:nvPr/>
          </p:nvSpPr>
          <p:spPr bwMode="auto">
            <a:xfrm>
              <a:off x="4371976" y="3111501"/>
              <a:ext cx="198438" cy="215900"/>
            </a:xfrm>
            <a:custGeom>
              <a:avLst/>
              <a:gdLst>
                <a:gd name="T0" fmla="*/ 0 w 90"/>
                <a:gd name="T1" fmla="*/ 47 h 98"/>
                <a:gd name="T2" fmla="*/ 19 w 90"/>
                <a:gd name="T3" fmla="*/ 48 h 98"/>
                <a:gd name="T4" fmla="*/ 29 w 90"/>
                <a:gd name="T5" fmla="*/ 64 h 98"/>
                <a:gd name="T6" fmla="*/ 29 w 90"/>
                <a:gd name="T7" fmla="*/ 64 h 98"/>
                <a:gd name="T8" fmla="*/ 29 w 90"/>
                <a:gd name="T9" fmla="*/ 64 h 98"/>
                <a:gd name="T10" fmla="*/ 48 w 90"/>
                <a:gd name="T11" fmla="*/ 65 h 98"/>
                <a:gd name="T12" fmla="*/ 58 w 90"/>
                <a:gd name="T13" fmla="*/ 81 h 98"/>
                <a:gd name="T14" fmla="*/ 58 w 90"/>
                <a:gd name="T15" fmla="*/ 81 h 98"/>
                <a:gd name="T16" fmla="*/ 58 w 90"/>
                <a:gd name="T17" fmla="*/ 81 h 98"/>
                <a:gd name="T18" fmla="*/ 77 w 90"/>
                <a:gd name="T19" fmla="*/ 82 h 98"/>
                <a:gd name="T20" fmla="*/ 87 w 90"/>
                <a:gd name="T21" fmla="*/ 98 h 98"/>
                <a:gd name="T22" fmla="*/ 90 w 90"/>
                <a:gd name="T23" fmla="*/ 26 h 98"/>
                <a:gd name="T24" fmla="*/ 90 w 90"/>
                <a:gd name="T25" fmla="*/ 8 h 98"/>
                <a:gd name="T26" fmla="*/ 76 w 90"/>
                <a:gd name="T27" fmla="*/ 0 h 98"/>
                <a:gd name="T28" fmla="*/ 60 w 90"/>
                <a:gd name="T29" fmla="*/ 9 h 98"/>
                <a:gd name="T30" fmla="*/ 0 w 90"/>
                <a:gd name="T31" fmla="*/ 47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0" h="98">
                  <a:moveTo>
                    <a:pt x="0" y="47"/>
                  </a:moveTo>
                  <a:cubicBezTo>
                    <a:pt x="4" y="47"/>
                    <a:pt x="14" y="45"/>
                    <a:pt x="19" y="48"/>
                  </a:cubicBezTo>
                  <a:cubicBezTo>
                    <a:pt x="27" y="53"/>
                    <a:pt x="31" y="60"/>
                    <a:pt x="29" y="64"/>
                  </a:cubicBezTo>
                  <a:cubicBezTo>
                    <a:pt x="29" y="64"/>
                    <a:pt x="29" y="64"/>
                    <a:pt x="29" y="64"/>
                  </a:cubicBezTo>
                  <a:cubicBezTo>
                    <a:pt x="29" y="64"/>
                    <a:pt x="29" y="64"/>
                    <a:pt x="29" y="64"/>
                  </a:cubicBezTo>
                  <a:cubicBezTo>
                    <a:pt x="31" y="60"/>
                    <a:pt x="40" y="60"/>
                    <a:pt x="48" y="65"/>
                  </a:cubicBezTo>
                  <a:cubicBezTo>
                    <a:pt x="56" y="69"/>
                    <a:pt x="60" y="77"/>
                    <a:pt x="58" y="81"/>
                  </a:cubicBezTo>
                  <a:cubicBezTo>
                    <a:pt x="58" y="81"/>
                    <a:pt x="58" y="81"/>
                    <a:pt x="58" y="81"/>
                  </a:cubicBezTo>
                  <a:cubicBezTo>
                    <a:pt x="58" y="81"/>
                    <a:pt x="58" y="81"/>
                    <a:pt x="58" y="81"/>
                  </a:cubicBezTo>
                  <a:cubicBezTo>
                    <a:pt x="60" y="77"/>
                    <a:pt x="69" y="77"/>
                    <a:pt x="77" y="82"/>
                  </a:cubicBezTo>
                  <a:cubicBezTo>
                    <a:pt x="82" y="85"/>
                    <a:pt x="86" y="94"/>
                    <a:pt x="87" y="98"/>
                  </a:cubicBezTo>
                  <a:cubicBezTo>
                    <a:pt x="90" y="26"/>
                    <a:pt x="90" y="26"/>
                    <a:pt x="90" y="26"/>
                  </a:cubicBezTo>
                  <a:cubicBezTo>
                    <a:pt x="90" y="8"/>
                    <a:pt x="90" y="8"/>
                    <a:pt x="90" y="8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60" y="9"/>
                    <a:pt x="60" y="9"/>
                    <a:pt x="60" y="9"/>
                  </a:cubicBezTo>
                  <a:lnTo>
                    <a:pt x="0" y="47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6" name="Freeform 13"/>
            <p:cNvSpPr>
              <a:spLocks/>
            </p:cNvSpPr>
            <p:nvPr/>
          </p:nvSpPr>
          <p:spPr bwMode="auto">
            <a:xfrm>
              <a:off x="4572001" y="3092451"/>
              <a:ext cx="30163" cy="36513"/>
            </a:xfrm>
            <a:custGeom>
              <a:avLst/>
              <a:gdLst>
                <a:gd name="T0" fmla="*/ 0 w 19"/>
                <a:gd name="T1" fmla="*/ 0 h 23"/>
                <a:gd name="T2" fmla="*/ 0 w 19"/>
                <a:gd name="T3" fmla="*/ 23 h 23"/>
                <a:gd name="T4" fmla="*/ 19 w 19"/>
                <a:gd name="T5" fmla="*/ 12 h 23"/>
                <a:gd name="T6" fmla="*/ 0 w 19"/>
                <a:gd name="T7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" h="23">
                  <a:moveTo>
                    <a:pt x="0" y="0"/>
                  </a:moveTo>
                  <a:lnTo>
                    <a:pt x="0" y="23"/>
                  </a:lnTo>
                  <a:lnTo>
                    <a:pt x="19" y="1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7" name="Freeform 14"/>
            <p:cNvSpPr>
              <a:spLocks/>
            </p:cNvSpPr>
            <p:nvPr/>
          </p:nvSpPr>
          <p:spPr bwMode="auto">
            <a:xfrm>
              <a:off x="4572001" y="3111501"/>
              <a:ext cx="200025" cy="215900"/>
            </a:xfrm>
            <a:custGeom>
              <a:avLst/>
              <a:gdLst>
                <a:gd name="T0" fmla="*/ 3 w 91"/>
                <a:gd name="T1" fmla="*/ 98 h 98"/>
                <a:gd name="T2" fmla="*/ 14 w 91"/>
                <a:gd name="T3" fmla="*/ 82 h 98"/>
                <a:gd name="T4" fmla="*/ 33 w 91"/>
                <a:gd name="T5" fmla="*/ 81 h 98"/>
                <a:gd name="T6" fmla="*/ 33 w 91"/>
                <a:gd name="T7" fmla="*/ 81 h 98"/>
                <a:gd name="T8" fmla="*/ 33 w 91"/>
                <a:gd name="T9" fmla="*/ 81 h 98"/>
                <a:gd name="T10" fmla="*/ 43 w 91"/>
                <a:gd name="T11" fmla="*/ 65 h 98"/>
                <a:gd name="T12" fmla="*/ 62 w 91"/>
                <a:gd name="T13" fmla="*/ 64 h 98"/>
                <a:gd name="T14" fmla="*/ 62 w 91"/>
                <a:gd name="T15" fmla="*/ 64 h 98"/>
                <a:gd name="T16" fmla="*/ 62 w 91"/>
                <a:gd name="T17" fmla="*/ 64 h 98"/>
                <a:gd name="T18" fmla="*/ 72 w 91"/>
                <a:gd name="T19" fmla="*/ 48 h 98"/>
                <a:gd name="T20" fmla="*/ 91 w 91"/>
                <a:gd name="T21" fmla="*/ 47 h 98"/>
                <a:gd name="T22" fmla="*/ 30 w 91"/>
                <a:gd name="T23" fmla="*/ 9 h 98"/>
                <a:gd name="T24" fmla="*/ 14 w 91"/>
                <a:gd name="T25" fmla="*/ 0 h 98"/>
                <a:gd name="T26" fmla="*/ 0 w 91"/>
                <a:gd name="T27" fmla="*/ 8 h 98"/>
                <a:gd name="T28" fmla="*/ 1 w 91"/>
                <a:gd name="T29" fmla="*/ 26 h 98"/>
                <a:gd name="T30" fmla="*/ 3 w 91"/>
                <a:gd name="T31" fmla="*/ 9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1" h="98">
                  <a:moveTo>
                    <a:pt x="3" y="98"/>
                  </a:moveTo>
                  <a:cubicBezTo>
                    <a:pt x="5" y="94"/>
                    <a:pt x="8" y="85"/>
                    <a:pt x="14" y="82"/>
                  </a:cubicBezTo>
                  <a:cubicBezTo>
                    <a:pt x="22" y="77"/>
                    <a:pt x="30" y="77"/>
                    <a:pt x="33" y="81"/>
                  </a:cubicBezTo>
                  <a:cubicBezTo>
                    <a:pt x="33" y="81"/>
                    <a:pt x="33" y="81"/>
                    <a:pt x="33" y="81"/>
                  </a:cubicBezTo>
                  <a:cubicBezTo>
                    <a:pt x="33" y="81"/>
                    <a:pt x="33" y="81"/>
                    <a:pt x="33" y="81"/>
                  </a:cubicBezTo>
                  <a:cubicBezTo>
                    <a:pt x="30" y="77"/>
                    <a:pt x="35" y="69"/>
                    <a:pt x="43" y="65"/>
                  </a:cubicBezTo>
                  <a:cubicBezTo>
                    <a:pt x="51" y="60"/>
                    <a:pt x="59" y="60"/>
                    <a:pt x="62" y="64"/>
                  </a:cubicBezTo>
                  <a:cubicBezTo>
                    <a:pt x="62" y="64"/>
                    <a:pt x="62" y="64"/>
                    <a:pt x="62" y="64"/>
                  </a:cubicBezTo>
                  <a:cubicBezTo>
                    <a:pt x="62" y="64"/>
                    <a:pt x="62" y="64"/>
                    <a:pt x="62" y="64"/>
                  </a:cubicBezTo>
                  <a:cubicBezTo>
                    <a:pt x="59" y="60"/>
                    <a:pt x="64" y="53"/>
                    <a:pt x="72" y="48"/>
                  </a:cubicBezTo>
                  <a:cubicBezTo>
                    <a:pt x="77" y="45"/>
                    <a:pt x="87" y="47"/>
                    <a:pt x="91" y="47"/>
                  </a:cubicBezTo>
                  <a:cubicBezTo>
                    <a:pt x="30" y="9"/>
                    <a:pt x="30" y="9"/>
                    <a:pt x="30" y="9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26"/>
                    <a:pt x="1" y="26"/>
                    <a:pt x="1" y="26"/>
                  </a:cubicBezTo>
                  <a:lnTo>
                    <a:pt x="3" y="98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" name="Freeform 17"/>
            <p:cNvSpPr>
              <a:spLocks/>
            </p:cNvSpPr>
            <p:nvPr/>
          </p:nvSpPr>
          <p:spPr bwMode="auto">
            <a:xfrm>
              <a:off x="4572001" y="3073401"/>
              <a:ext cx="33338" cy="36513"/>
            </a:xfrm>
            <a:custGeom>
              <a:avLst/>
              <a:gdLst>
                <a:gd name="T0" fmla="*/ 0 w 21"/>
                <a:gd name="T1" fmla="*/ 12 h 23"/>
                <a:gd name="T2" fmla="*/ 21 w 21"/>
                <a:gd name="T3" fmla="*/ 23 h 23"/>
                <a:gd name="T4" fmla="*/ 21 w 21"/>
                <a:gd name="T5" fmla="*/ 0 h 23"/>
                <a:gd name="T6" fmla="*/ 0 w 21"/>
                <a:gd name="T7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3">
                  <a:moveTo>
                    <a:pt x="0" y="12"/>
                  </a:moveTo>
                  <a:lnTo>
                    <a:pt x="21" y="23"/>
                  </a:lnTo>
                  <a:lnTo>
                    <a:pt x="21" y="0"/>
                  </a:lnTo>
                  <a:lnTo>
                    <a:pt x="0" y="12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1" name="Freeform 18"/>
            <p:cNvSpPr>
              <a:spLocks/>
            </p:cNvSpPr>
            <p:nvPr/>
          </p:nvSpPr>
          <p:spPr bwMode="auto">
            <a:xfrm>
              <a:off x="4605338" y="2981326"/>
              <a:ext cx="173038" cy="220663"/>
            </a:xfrm>
            <a:custGeom>
              <a:avLst/>
              <a:gdLst>
                <a:gd name="T0" fmla="*/ 79 w 79"/>
                <a:gd name="T1" fmla="*/ 101 h 101"/>
                <a:gd name="T2" fmla="*/ 70 w 79"/>
                <a:gd name="T3" fmla="*/ 84 h 101"/>
                <a:gd name="T4" fmla="*/ 79 w 79"/>
                <a:gd name="T5" fmla="*/ 67 h 101"/>
                <a:gd name="T6" fmla="*/ 79 w 79"/>
                <a:gd name="T7" fmla="*/ 67 h 101"/>
                <a:gd name="T8" fmla="*/ 79 w 79"/>
                <a:gd name="T9" fmla="*/ 67 h 101"/>
                <a:gd name="T10" fmla="*/ 70 w 79"/>
                <a:gd name="T11" fmla="*/ 51 h 101"/>
                <a:gd name="T12" fmla="*/ 79 w 79"/>
                <a:gd name="T13" fmla="*/ 34 h 101"/>
                <a:gd name="T14" fmla="*/ 79 w 79"/>
                <a:gd name="T15" fmla="*/ 34 h 101"/>
                <a:gd name="T16" fmla="*/ 79 w 79"/>
                <a:gd name="T17" fmla="*/ 34 h 101"/>
                <a:gd name="T18" fmla="*/ 70 w 79"/>
                <a:gd name="T19" fmla="*/ 17 h 101"/>
                <a:gd name="T20" fmla="*/ 79 w 79"/>
                <a:gd name="T21" fmla="*/ 0 h 101"/>
                <a:gd name="T22" fmla="*/ 16 w 79"/>
                <a:gd name="T23" fmla="*/ 34 h 101"/>
                <a:gd name="T24" fmla="*/ 0 w 79"/>
                <a:gd name="T25" fmla="*/ 42 h 101"/>
                <a:gd name="T26" fmla="*/ 0 w 79"/>
                <a:gd name="T27" fmla="*/ 59 h 101"/>
                <a:gd name="T28" fmla="*/ 16 w 79"/>
                <a:gd name="T29" fmla="*/ 67 h 101"/>
                <a:gd name="T30" fmla="*/ 79 w 79"/>
                <a:gd name="T31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9" h="101">
                  <a:moveTo>
                    <a:pt x="79" y="101"/>
                  </a:moveTo>
                  <a:cubicBezTo>
                    <a:pt x="77" y="98"/>
                    <a:pt x="70" y="90"/>
                    <a:pt x="70" y="84"/>
                  </a:cubicBezTo>
                  <a:cubicBezTo>
                    <a:pt x="70" y="75"/>
                    <a:pt x="75" y="67"/>
                    <a:pt x="79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75" y="67"/>
                    <a:pt x="70" y="60"/>
                    <a:pt x="70" y="51"/>
                  </a:cubicBezTo>
                  <a:cubicBezTo>
                    <a:pt x="70" y="41"/>
                    <a:pt x="75" y="34"/>
                    <a:pt x="79" y="34"/>
                  </a:cubicBezTo>
                  <a:cubicBezTo>
                    <a:pt x="79" y="34"/>
                    <a:pt x="79" y="34"/>
                    <a:pt x="79" y="34"/>
                  </a:cubicBezTo>
                  <a:cubicBezTo>
                    <a:pt x="79" y="34"/>
                    <a:pt x="79" y="34"/>
                    <a:pt x="79" y="34"/>
                  </a:cubicBezTo>
                  <a:cubicBezTo>
                    <a:pt x="75" y="34"/>
                    <a:pt x="70" y="26"/>
                    <a:pt x="70" y="17"/>
                  </a:cubicBezTo>
                  <a:cubicBezTo>
                    <a:pt x="70" y="11"/>
                    <a:pt x="77" y="3"/>
                    <a:pt x="79" y="0"/>
                  </a:cubicBezTo>
                  <a:cubicBezTo>
                    <a:pt x="16" y="34"/>
                    <a:pt x="16" y="34"/>
                    <a:pt x="16" y="34"/>
                  </a:cubicBezTo>
                  <a:cubicBezTo>
                    <a:pt x="0" y="42"/>
                    <a:pt x="0" y="42"/>
                    <a:pt x="0" y="42"/>
                  </a:cubicBezTo>
                  <a:cubicBezTo>
                    <a:pt x="0" y="59"/>
                    <a:pt x="0" y="59"/>
                    <a:pt x="0" y="59"/>
                  </a:cubicBezTo>
                  <a:cubicBezTo>
                    <a:pt x="16" y="67"/>
                    <a:pt x="16" y="67"/>
                    <a:pt x="16" y="67"/>
                  </a:cubicBezTo>
                  <a:lnTo>
                    <a:pt x="79" y="10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4" name="Freeform 21"/>
            <p:cNvSpPr>
              <a:spLocks/>
            </p:cNvSpPr>
            <p:nvPr/>
          </p:nvSpPr>
          <p:spPr bwMode="auto">
            <a:xfrm>
              <a:off x="4572001" y="3052763"/>
              <a:ext cx="30163" cy="39688"/>
            </a:xfrm>
            <a:custGeom>
              <a:avLst/>
              <a:gdLst>
                <a:gd name="T0" fmla="*/ 0 w 19"/>
                <a:gd name="T1" fmla="*/ 25 h 25"/>
                <a:gd name="T2" fmla="*/ 19 w 19"/>
                <a:gd name="T3" fmla="*/ 11 h 25"/>
                <a:gd name="T4" fmla="*/ 0 w 19"/>
                <a:gd name="T5" fmla="*/ 0 h 25"/>
                <a:gd name="T6" fmla="*/ 0 w 19"/>
                <a:gd name="T7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" h="25">
                  <a:moveTo>
                    <a:pt x="0" y="25"/>
                  </a:moveTo>
                  <a:lnTo>
                    <a:pt x="19" y="11"/>
                  </a:lnTo>
                  <a:lnTo>
                    <a:pt x="0" y="0"/>
                  </a:lnTo>
                  <a:lnTo>
                    <a:pt x="0" y="25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5" name="Freeform 22"/>
            <p:cNvSpPr>
              <a:spLocks/>
            </p:cNvSpPr>
            <p:nvPr/>
          </p:nvSpPr>
          <p:spPr bwMode="auto">
            <a:xfrm>
              <a:off x="4572001" y="2855913"/>
              <a:ext cx="200025" cy="214313"/>
            </a:xfrm>
            <a:custGeom>
              <a:avLst/>
              <a:gdLst>
                <a:gd name="T0" fmla="*/ 91 w 91"/>
                <a:gd name="T1" fmla="*/ 51 h 98"/>
                <a:gd name="T2" fmla="*/ 72 w 91"/>
                <a:gd name="T3" fmla="*/ 50 h 98"/>
                <a:gd name="T4" fmla="*/ 62 w 91"/>
                <a:gd name="T5" fmla="*/ 34 h 98"/>
                <a:gd name="T6" fmla="*/ 62 w 91"/>
                <a:gd name="T7" fmla="*/ 34 h 98"/>
                <a:gd name="T8" fmla="*/ 62 w 91"/>
                <a:gd name="T9" fmla="*/ 34 h 98"/>
                <a:gd name="T10" fmla="*/ 43 w 91"/>
                <a:gd name="T11" fmla="*/ 33 h 98"/>
                <a:gd name="T12" fmla="*/ 33 w 91"/>
                <a:gd name="T13" fmla="*/ 17 h 98"/>
                <a:gd name="T14" fmla="*/ 33 w 91"/>
                <a:gd name="T15" fmla="*/ 17 h 98"/>
                <a:gd name="T16" fmla="*/ 33 w 91"/>
                <a:gd name="T17" fmla="*/ 17 h 98"/>
                <a:gd name="T18" fmla="*/ 14 w 91"/>
                <a:gd name="T19" fmla="*/ 17 h 98"/>
                <a:gd name="T20" fmla="*/ 3 w 91"/>
                <a:gd name="T21" fmla="*/ 0 h 98"/>
                <a:gd name="T22" fmla="*/ 1 w 91"/>
                <a:gd name="T23" fmla="*/ 72 h 98"/>
                <a:gd name="T24" fmla="*/ 0 w 91"/>
                <a:gd name="T25" fmla="*/ 90 h 98"/>
                <a:gd name="T26" fmla="*/ 14 w 91"/>
                <a:gd name="T27" fmla="*/ 98 h 98"/>
                <a:gd name="T28" fmla="*/ 30 w 91"/>
                <a:gd name="T29" fmla="*/ 89 h 98"/>
                <a:gd name="T30" fmla="*/ 91 w 91"/>
                <a:gd name="T31" fmla="*/ 5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1" h="98">
                  <a:moveTo>
                    <a:pt x="91" y="51"/>
                  </a:moveTo>
                  <a:cubicBezTo>
                    <a:pt x="87" y="52"/>
                    <a:pt x="77" y="53"/>
                    <a:pt x="72" y="50"/>
                  </a:cubicBezTo>
                  <a:cubicBezTo>
                    <a:pt x="64" y="45"/>
                    <a:pt x="59" y="38"/>
                    <a:pt x="62" y="34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59" y="38"/>
                    <a:pt x="51" y="38"/>
                    <a:pt x="43" y="33"/>
                  </a:cubicBezTo>
                  <a:cubicBezTo>
                    <a:pt x="35" y="29"/>
                    <a:pt x="30" y="21"/>
                    <a:pt x="33" y="17"/>
                  </a:cubicBezTo>
                  <a:cubicBezTo>
                    <a:pt x="33" y="17"/>
                    <a:pt x="33" y="17"/>
                    <a:pt x="33" y="17"/>
                  </a:cubicBezTo>
                  <a:cubicBezTo>
                    <a:pt x="33" y="17"/>
                    <a:pt x="33" y="17"/>
                    <a:pt x="33" y="17"/>
                  </a:cubicBezTo>
                  <a:cubicBezTo>
                    <a:pt x="30" y="21"/>
                    <a:pt x="22" y="21"/>
                    <a:pt x="14" y="17"/>
                  </a:cubicBezTo>
                  <a:cubicBezTo>
                    <a:pt x="8" y="13"/>
                    <a:pt x="5" y="4"/>
                    <a:pt x="3" y="0"/>
                  </a:cubicBezTo>
                  <a:cubicBezTo>
                    <a:pt x="1" y="72"/>
                    <a:pt x="1" y="72"/>
                    <a:pt x="1" y="72"/>
                  </a:cubicBezTo>
                  <a:cubicBezTo>
                    <a:pt x="0" y="90"/>
                    <a:pt x="0" y="90"/>
                    <a:pt x="0" y="90"/>
                  </a:cubicBezTo>
                  <a:cubicBezTo>
                    <a:pt x="14" y="98"/>
                    <a:pt x="14" y="98"/>
                    <a:pt x="14" y="98"/>
                  </a:cubicBezTo>
                  <a:cubicBezTo>
                    <a:pt x="30" y="89"/>
                    <a:pt x="30" y="89"/>
                    <a:pt x="30" y="89"/>
                  </a:cubicBezTo>
                  <a:lnTo>
                    <a:pt x="91" y="5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8" name="Freeform 25"/>
            <p:cNvSpPr>
              <a:spLocks/>
            </p:cNvSpPr>
            <p:nvPr/>
          </p:nvSpPr>
          <p:spPr bwMode="auto">
            <a:xfrm>
              <a:off x="4538663" y="3052763"/>
              <a:ext cx="33338" cy="39688"/>
            </a:xfrm>
            <a:custGeom>
              <a:avLst/>
              <a:gdLst>
                <a:gd name="T0" fmla="*/ 21 w 21"/>
                <a:gd name="T1" fmla="*/ 25 h 25"/>
                <a:gd name="T2" fmla="*/ 20 w 21"/>
                <a:gd name="T3" fmla="*/ 0 h 25"/>
                <a:gd name="T4" fmla="*/ 0 w 21"/>
                <a:gd name="T5" fmla="*/ 11 h 25"/>
                <a:gd name="T6" fmla="*/ 21 w 21"/>
                <a:gd name="T7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" h="25">
                  <a:moveTo>
                    <a:pt x="21" y="25"/>
                  </a:moveTo>
                  <a:lnTo>
                    <a:pt x="20" y="0"/>
                  </a:lnTo>
                  <a:lnTo>
                    <a:pt x="0" y="11"/>
                  </a:lnTo>
                  <a:lnTo>
                    <a:pt x="21" y="25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9" name="Freeform 26"/>
            <p:cNvSpPr>
              <a:spLocks/>
            </p:cNvSpPr>
            <p:nvPr/>
          </p:nvSpPr>
          <p:spPr bwMode="auto">
            <a:xfrm>
              <a:off x="4371976" y="2855913"/>
              <a:ext cx="198438" cy="214313"/>
            </a:xfrm>
            <a:custGeom>
              <a:avLst/>
              <a:gdLst>
                <a:gd name="T0" fmla="*/ 87 w 90"/>
                <a:gd name="T1" fmla="*/ 0 h 98"/>
                <a:gd name="T2" fmla="*/ 77 w 90"/>
                <a:gd name="T3" fmla="*/ 17 h 98"/>
                <a:gd name="T4" fmla="*/ 58 w 90"/>
                <a:gd name="T5" fmla="*/ 17 h 98"/>
                <a:gd name="T6" fmla="*/ 58 w 90"/>
                <a:gd name="T7" fmla="*/ 17 h 98"/>
                <a:gd name="T8" fmla="*/ 58 w 90"/>
                <a:gd name="T9" fmla="*/ 17 h 98"/>
                <a:gd name="T10" fmla="*/ 48 w 90"/>
                <a:gd name="T11" fmla="*/ 33 h 98"/>
                <a:gd name="T12" fmla="*/ 29 w 90"/>
                <a:gd name="T13" fmla="*/ 34 h 98"/>
                <a:gd name="T14" fmla="*/ 29 w 90"/>
                <a:gd name="T15" fmla="*/ 34 h 98"/>
                <a:gd name="T16" fmla="*/ 29 w 90"/>
                <a:gd name="T17" fmla="*/ 34 h 98"/>
                <a:gd name="T18" fmla="*/ 19 w 90"/>
                <a:gd name="T19" fmla="*/ 50 h 98"/>
                <a:gd name="T20" fmla="*/ 0 w 90"/>
                <a:gd name="T21" fmla="*/ 51 h 98"/>
                <a:gd name="T22" fmla="*/ 60 w 90"/>
                <a:gd name="T23" fmla="*/ 89 h 98"/>
                <a:gd name="T24" fmla="*/ 76 w 90"/>
                <a:gd name="T25" fmla="*/ 98 h 98"/>
                <a:gd name="T26" fmla="*/ 90 w 90"/>
                <a:gd name="T27" fmla="*/ 90 h 98"/>
                <a:gd name="T28" fmla="*/ 90 w 90"/>
                <a:gd name="T29" fmla="*/ 72 h 98"/>
                <a:gd name="T30" fmla="*/ 87 w 90"/>
                <a:gd name="T31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0" h="98">
                  <a:moveTo>
                    <a:pt x="87" y="0"/>
                  </a:moveTo>
                  <a:cubicBezTo>
                    <a:pt x="86" y="4"/>
                    <a:pt x="82" y="13"/>
                    <a:pt x="77" y="17"/>
                  </a:cubicBezTo>
                  <a:cubicBezTo>
                    <a:pt x="69" y="21"/>
                    <a:pt x="60" y="21"/>
                    <a:pt x="58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60" y="21"/>
                    <a:pt x="56" y="29"/>
                    <a:pt x="48" y="33"/>
                  </a:cubicBezTo>
                  <a:cubicBezTo>
                    <a:pt x="40" y="38"/>
                    <a:pt x="31" y="38"/>
                    <a:pt x="29" y="34"/>
                  </a:cubicBezTo>
                  <a:cubicBezTo>
                    <a:pt x="29" y="34"/>
                    <a:pt x="29" y="34"/>
                    <a:pt x="29" y="34"/>
                  </a:cubicBezTo>
                  <a:cubicBezTo>
                    <a:pt x="29" y="34"/>
                    <a:pt x="29" y="34"/>
                    <a:pt x="29" y="34"/>
                  </a:cubicBezTo>
                  <a:cubicBezTo>
                    <a:pt x="31" y="38"/>
                    <a:pt x="27" y="45"/>
                    <a:pt x="19" y="50"/>
                  </a:cubicBezTo>
                  <a:cubicBezTo>
                    <a:pt x="14" y="53"/>
                    <a:pt x="4" y="52"/>
                    <a:pt x="0" y="51"/>
                  </a:cubicBezTo>
                  <a:cubicBezTo>
                    <a:pt x="60" y="89"/>
                    <a:pt x="60" y="89"/>
                    <a:pt x="60" y="89"/>
                  </a:cubicBezTo>
                  <a:cubicBezTo>
                    <a:pt x="76" y="98"/>
                    <a:pt x="76" y="98"/>
                    <a:pt x="76" y="98"/>
                  </a:cubicBezTo>
                  <a:cubicBezTo>
                    <a:pt x="90" y="90"/>
                    <a:pt x="90" y="90"/>
                    <a:pt x="90" y="90"/>
                  </a:cubicBezTo>
                  <a:cubicBezTo>
                    <a:pt x="90" y="72"/>
                    <a:pt x="90" y="72"/>
                    <a:pt x="90" y="72"/>
                  </a:cubicBezTo>
                  <a:lnTo>
                    <a:pt x="87" y="0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71" name="Group 70"/>
          <p:cNvGrpSpPr/>
          <p:nvPr/>
        </p:nvGrpSpPr>
        <p:grpSpPr>
          <a:xfrm>
            <a:off x="2407920" y="2500596"/>
            <a:ext cx="1938577" cy="970236"/>
            <a:chOff x="2759076" y="2684462"/>
            <a:chExt cx="1624013" cy="812801"/>
          </a:xfrm>
        </p:grpSpPr>
        <p:sp>
          <p:nvSpPr>
            <p:cNvPr id="57" name="Freeform 56"/>
            <p:cNvSpPr>
              <a:spLocks/>
            </p:cNvSpPr>
            <p:nvPr/>
          </p:nvSpPr>
          <p:spPr bwMode="auto">
            <a:xfrm>
              <a:off x="2759076" y="2684462"/>
              <a:ext cx="1624013" cy="812800"/>
            </a:xfrm>
            <a:custGeom>
              <a:avLst/>
              <a:gdLst>
                <a:gd name="connsiteX0" fmla="*/ 407194 w 1624013"/>
                <a:gd name="connsiteY0" fmla="*/ 0 h 812800"/>
                <a:gd name="connsiteX1" fmla="*/ 782389 w 1624013"/>
                <a:gd name="connsiteY1" fmla="*/ 248210 h 812800"/>
                <a:gd name="connsiteX2" fmla="*/ 797521 w 1624013"/>
                <a:gd name="connsiteY2" fmla="*/ 296863 h 812800"/>
                <a:gd name="connsiteX3" fmla="*/ 826772 w 1624013"/>
                <a:gd name="connsiteY3" fmla="*/ 296863 h 812800"/>
                <a:gd name="connsiteX4" fmla="*/ 1085218 w 1624013"/>
                <a:gd name="connsiteY4" fmla="*/ 296863 h 812800"/>
                <a:gd name="connsiteX5" fmla="*/ 1345855 w 1624013"/>
                <a:gd name="connsiteY5" fmla="*/ 296863 h 812800"/>
                <a:gd name="connsiteX6" fmla="*/ 1604301 w 1624013"/>
                <a:gd name="connsiteY6" fmla="*/ 296863 h 812800"/>
                <a:gd name="connsiteX7" fmla="*/ 1624013 w 1624013"/>
                <a:gd name="connsiteY7" fmla="*/ 334004 h 812800"/>
                <a:gd name="connsiteX8" fmla="*/ 1604301 w 1624013"/>
                <a:gd name="connsiteY8" fmla="*/ 371146 h 812800"/>
                <a:gd name="connsiteX9" fmla="*/ 1624013 w 1624013"/>
                <a:gd name="connsiteY9" fmla="*/ 408287 h 812800"/>
                <a:gd name="connsiteX10" fmla="*/ 1604301 w 1624013"/>
                <a:gd name="connsiteY10" fmla="*/ 443244 h 812800"/>
                <a:gd name="connsiteX11" fmla="*/ 1624013 w 1624013"/>
                <a:gd name="connsiteY11" fmla="*/ 480385 h 812800"/>
                <a:gd name="connsiteX12" fmla="*/ 1621823 w 1624013"/>
                <a:gd name="connsiteY12" fmla="*/ 491309 h 812800"/>
                <a:gd name="connsiteX13" fmla="*/ 1615252 w 1624013"/>
                <a:gd name="connsiteY13" fmla="*/ 504417 h 812800"/>
                <a:gd name="connsiteX14" fmla="*/ 1604301 w 1624013"/>
                <a:gd name="connsiteY14" fmla="*/ 517526 h 812800"/>
                <a:gd name="connsiteX15" fmla="*/ 1345855 w 1624013"/>
                <a:gd name="connsiteY15" fmla="*/ 517526 h 812800"/>
                <a:gd name="connsiteX16" fmla="*/ 1085218 w 1624013"/>
                <a:gd name="connsiteY16" fmla="*/ 517526 h 812800"/>
                <a:gd name="connsiteX17" fmla="*/ 826772 w 1624013"/>
                <a:gd name="connsiteY17" fmla="*/ 517526 h 812800"/>
                <a:gd name="connsiteX18" fmla="*/ 822733 w 1624013"/>
                <a:gd name="connsiteY18" fmla="*/ 517526 h 812800"/>
                <a:gd name="connsiteX19" fmla="*/ 797027 w 1624013"/>
                <a:gd name="connsiteY19" fmla="*/ 517526 h 812800"/>
                <a:gd name="connsiteX20" fmla="*/ 782389 w 1624013"/>
                <a:gd name="connsiteY20" fmla="*/ 564590 h 812800"/>
                <a:gd name="connsiteX21" fmla="*/ 407194 w 1624013"/>
                <a:gd name="connsiteY21" fmla="*/ 812800 h 812800"/>
                <a:gd name="connsiteX22" fmla="*/ 0 w 1624013"/>
                <a:gd name="connsiteY22" fmla="*/ 406400 h 812800"/>
                <a:gd name="connsiteX23" fmla="*/ 407194 w 1624013"/>
                <a:gd name="connsiteY23" fmla="*/ 0 h 812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624013" h="812800">
                  <a:moveTo>
                    <a:pt x="407194" y="0"/>
                  </a:moveTo>
                  <a:cubicBezTo>
                    <a:pt x="575859" y="0"/>
                    <a:pt x="720573" y="102347"/>
                    <a:pt x="782389" y="248210"/>
                  </a:cubicBezTo>
                  <a:lnTo>
                    <a:pt x="797521" y="296863"/>
                  </a:lnTo>
                  <a:lnTo>
                    <a:pt x="826772" y="296863"/>
                  </a:lnTo>
                  <a:cubicBezTo>
                    <a:pt x="826772" y="296863"/>
                    <a:pt x="826772" y="296863"/>
                    <a:pt x="1085218" y="296863"/>
                  </a:cubicBezTo>
                  <a:cubicBezTo>
                    <a:pt x="1085218" y="296863"/>
                    <a:pt x="1085218" y="296863"/>
                    <a:pt x="1345855" y="296863"/>
                  </a:cubicBezTo>
                  <a:cubicBezTo>
                    <a:pt x="1345855" y="296863"/>
                    <a:pt x="1345855" y="296863"/>
                    <a:pt x="1604301" y="296863"/>
                  </a:cubicBezTo>
                  <a:cubicBezTo>
                    <a:pt x="1615252" y="305602"/>
                    <a:pt x="1624013" y="320896"/>
                    <a:pt x="1624013" y="334004"/>
                  </a:cubicBezTo>
                  <a:cubicBezTo>
                    <a:pt x="1624013" y="353667"/>
                    <a:pt x="1615252" y="371146"/>
                    <a:pt x="1604301" y="371146"/>
                  </a:cubicBezTo>
                  <a:cubicBezTo>
                    <a:pt x="1615252" y="371146"/>
                    <a:pt x="1624013" y="386439"/>
                    <a:pt x="1624013" y="408287"/>
                  </a:cubicBezTo>
                  <a:cubicBezTo>
                    <a:pt x="1624013" y="427950"/>
                    <a:pt x="1615252" y="443244"/>
                    <a:pt x="1604301" y="443244"/>
                  </a:cubicBezTo>
                  <a:cubicBezTo>
                    <a:pt x="1615252" y="443244"/>
                    <a:pt x="1624013" y="460722"/>
                    <a:pt x="1624013" y="480385"/>
                  </a:cubicBezTo>
                  <a:cubicBezTo>
                    <a:pt x="1624013" y="484754"/>
                    <a:pt x="1624013" y="486939"/>
                    <a:pt x="1621823" y="491309"/>
                  </a:cubicBezTo>
                  <a:cubicBezTo>
                    <a:pt x="1621823" y="495678"/>
                    <a:pt x="1619633" y="500048"/>
                    <a:pt x="1615252" y="504417"/>
                  </a:cubicBezTo>
                  <a:cubicBezTo>
                    <a:pt x="1613062" y="510972"/>
                    <a:pt x="1608682" y="513157"/>
                    <a:pt x="1604301" y="517526"/>
                  </a:cubicBezTo>
                  <a:cubicBezTo>
                    <a:pt x="1604301" y="517526"/>
                    <a:pt x="1604301" y="517526"/>
                    <a:pt x="1345855" y="517526"/>
                  </a:cubicBezTo>
                  <a:cubicBezTo>
                    <a:pt x="1345855" y="517526"/>
                    <a:pt x="1345855" y="517526"/>
                    <a:pt x="1085218" y="517526"/>
                  </a:cubicBezTo>
                  <a:cubicBezTo>
                    <a:pt x="1085218" y="517526"/>
                    <a:pt x="1085218" y="517526"/>
                    <a:pt x="826772" y="517526"/>
                  </a:cubicBezTo>
                  <a:cubicBezTo>
                    <a:pt x="826772" y="517526"/>
                    <a:pt x="826772" y="517526"/>
                    <a:pt x="822733" y="517526"/>
                  </a:cubicBezTo>
                  <a:lnTo>
                    <a:pt x="797027" y="517526"/>
                  </a:lnTo>
                  <a:lnTo>
                    <a:pt x="782389" y="564590"/>
                  </a:lnTo>
                  <a:cubicBezTo>
                    <a:pt x="720573" y="710453"/>
                    <a:pt x="575859" y="812800"/>
                    <a:pt x="407194" y="812800"/>
                  </a:cubicBezTo>
                  <a:cubicBezTo>
                    <a:pt x="182307" y="812800"/>
                    <a:pt x="0" y="630849"/>
                    <a:pt x="0" y="406400"/>
                  </a:cubicBezTo>
                  <a:cubicBezTo>
                    <a:pt x="0" y="181951"/>
                    <a:pt x="182307" y="0"/>
                    <a:pt x="40719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9" name="Oval 8"/>
            <p:cNvSpPr>
              <a:spLocks noChangeArrowheads="1"/>
            </p:cNvSpPr>
            <p:nvPr/>
          </p:nvSpPr>
          <p:spPr bwMode="auto">
            <a:xfrm>
              <a:off x="2759076" y="2684463"/>
              <a:ext cx="814388" cy="812800"/>
            </a:xfrm>
            <a:prstGeom prst="ellipse">
              <a:avLst/>
            </a:pr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3177286" y="3131318"/>
            <a:ext cx="1385238" cy="1863088"/>
            <a:chOff x="3403601" y="3212840"/>
            <a:chExt cx="1160462" cy="1560774"/>
          </a:xfrm>
        </p:grpSpPr>
        <p:sp>
          <p:nvSpPr>
            <p:cNvPr id="56" name="Freeform 55"/>
            <p:cNvSpPr>
              <a:spLocks/>
            </p:cNvSpPr>
            <p:nvPr/>
          </p:nvSpPr>
          <p:spPr bwMode="auto">
            <a:xfrm>
              <a:off x="3461523" y="3212840"/>
              <a:ext cx="1102540" cy="1502951"/>
            </a:xfrm>
            <a:custGeom>
              <a:avLst/>
              <a:gdLst>
                <a:gd name="connsiteX0" fmla="*/ 933246 w 1102540"/>
                <a:gd name="connsiteY0" fmla="*/ 42 h 1502951"/>
                <a:gd name="connsiteX1" fmla="*/ 953276 w 1102540"/>
                <a:gd name="connsiteY1" fmla="*/ 5246 h 1502951"/>
                <a:gd name="connsiteX2" fmla="*/ 975227 w 1102540"/>
                <a:gd name="connsiteY2" fmla="*/ 40301 h 1502951"/>
                <a:gd name="connsiteX3" fmla="*/ 1016933 w 1102540"/>
                <a:gd name="connsiteY3" fmla="*/ 42492 h 1502951"/>
                <a:gd name="connsiteX4" fmla="*/ 1038883 w 1102540"/>
                <a:gd name="connsiteY4" fmla="*/ 77548 h 1502951"/>
                <a:gd name="connsiteX5" fmla="*/ 1080590 w 1102540"/>
                <a:gd name="connsiteY5" fmla="*/ 79739 h 1502951"/>
                <a:gd name="connsiteX6" fmla="*/ 1089370 w 1102540"/>
                <a:gd name="connsiteY6" fmla="*/ 84120 h 1502951"/>
                <a:gd name="connsiteX7" fmla="*/ 1098150 w 1102540"/>
                <a:gd name="connsiteY7" fmla="*/ 99457 h 1502951"/>
                <a:gd name="connsiteX8" fmla="*/ 1102540 w 1102540"/>
                <a:gd name="connsiteY8" fmla="*/ 114794 h 1502951"/>
                <a:gd name="connsiteX9" fmla="*/ 973032 w 1102540"/>
                <a:gd name="connsiteY9" fmla="*/ 338271 h 1502951"/>
                <a:gd name="connsiteX10" fmla="*/ 843523 w 1102540"/>
                <a:gd name="connsiteY10" fmla="*/ 563940 h 1502951"/>
                <a:gd name="connsiteX11" fmla="*/ 714014 w 1102540"/>
                <a:gd name="connsiteY11" fmla="*/ 787418 h 1502951"/>
                <a:gd name="connsiteX12" fmla="*/ 707185 w 1102540"/>
                <a:gd name="connsiteY12" fmla="*/ 799318 h 1502951"/>
                <a:gd name="connsiteX13" fmla="*/ 698561 w 1102540"/>
                <a:gd name="connsiteY13" fmla="*/ 814345 h 1502951"/>
                <a:gd name="connsiteX14" fmla="*/ 732688 w 1102540"/>
                <a:gd name="connsiteY14" fmla="*/ 851356 h 1502951"/>
                <a:gd name="connsiteX15" fmla="*/ 760457 w 1102540"/>
                <a:gd name="connsiteY15" fmla="*/ 1300128 h 1502951"/>
                <a:gd name="connsiteX16" fmla="*/ 203169 w 1102540"/>
                <a:gd name="connsiteY16" fmla="*/ 1449069 h 1502951"/>
                <a:gd name="connsiteX17" fmla="*/ 53974 w 1102540"/>
                <a:gd name="connsiteY17" fmla="*/ 892732 h 1502951"/>
                <a:gd name="connsiteX18" fmla="*/ 457850 w 1102540"/>
                <a:gd name="connsiteY18" fmla="*/ 692833 h 1502951"/>
                <a:gd name="connsiteX19" fmla="*/ 505970 w 1102540"/>
                <a:gd name="connsiteY19" fmla="*/ 703545 h 1502951"/>
                <a:gd name="connsiteX20" fmla="*/ 520849 w 1102540"/>
                <a:gd name="connsiteY20" fmla="*/ 677870 h 1502951"/>
                <a:gd name="connsiteX21" fmla="*/ 650357 w 1102540"/>
                <a:gd name="connsiteY21" fmla="*/ 452201 h 1502951"/>
                <a:gd name="connsiteX22" fmla="*/ 782061 w 1102540"/>
                <a:gd name="connsiteY22" fmla="*/ 228724 h 1502951"/>
                <a:gd name="connsiteX23" fmla="*/ 911570 w 1102540"/>
                <a:gd name="connsiteY23" fmla="*/ 3055 h 1502951"/>
                <a:gd name="connsiteX24" fmla="*/ 933246 w 1102540"/>
                <a:gd name="connsiteY24" fmla="*/ 42 h 15029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02540" h="1502951">
                  <a:moveTo>
                    <a:pt x="933246" y="42"/>
                  </a:moveTo>
                  <a:cubicBezTo>
                    <a:pt x="940654" y="316"/>
                    <a:pt x="947788" y="1960"/>
                    <a:pt x="953276" y="5246"/>
                  </a:cubicBezTo>
                  <a:cubicBezTo>
                    <a:pt x="970837" y="16201"/>
                    <a:pt x="979617" y="31537"/>
                    <a:pt x="975227" y="40301"/>
                  </a:cubicBezTo>
                  <a:cubicBezTo>
                    <a:pt x="979617" y="31537"/>
                    <a:pt x="999372" y="31537"/>
                    <a:pt x="1016933" y="42492"/>
                  </a:cubicBezTo>
                  <a:cubicBezTo>
                    <a:pt x="1034493" y="51256"/>
                    <a:pt x="1043274" y="68784"/>
                    <a:pt x="1038883" y="77548"/>
                  </a:cubicBezTo>
                  <a:cubicBezTo>
                    <a:pt x="1043274" y="68784"/>
                    <a:pt x="1063029" y="68784"/>
                    <a:pt x="1080590" y="79739"/>
                  </a:cubicBezTo>
                  <a:cubicBezTo>
                    <a:pt x="1082785" y="79739"/>
                    <a:pt x="1084980" y="81929"/>
                    <a:pt x="1089370" y="84120"/>
                  </a:cubicBezTo>
                  <a:cubicBezTo>
                    <a:pt x="1091565" y="88502"/>
                    <a:pt x="1095955" y="92884"/>
                    <a:pt x="1098150" y="99457"/>
                  </a:cubicBezTo>
                  <a:cubicBezTo>
                    <a:pt x="1100345" y="103839"/>
                    <a:pt x="1102540" y="108221"/>
                    <a:pt x="1102540" y="114794"/>
                  </a:cubicBezTo>
                  <a:cubicBezTo>
                    <a:pt x="1102540" y="114794"/>
                    <a:pt x="1102540" y="114794"/>
                    <a:pt x="973032" y="338271"/>
                  </a:cubicBezTo>
                  <a:cubicBezTo>
                    <a:pt x="973032" y="338271"/>
                    <a:pt x="973032" y="338271"/>
                    <a:pt x="843523" y="563940"/>
                  </a:cubicBezTo>
                  <a:cubicBezTo>
                    <a:pt x="843523" y="563940"/>
                    <a:pt x="843523" y="563940"/>
                    <a:pt x="714014" y="787418"/>
                  </a:cubicBezTo>
                  <a:cubicBezTo>
                    <a:pt x="714014" y="787418"/>
                    <a:pt x="714014" y="787418"/>
                    <a:pt x="707185" y="799318"/>
                  </a:cubicBezTo>
                  <a:lnTo>
                    <a:pt x="698561" y="814345"/>
                  </a:lnTo>
                  <a:lnTo>
                    <a:pt x="732688" y="851356"/>
                  </a:lnTo>
                  <a:cubicBezTo>
                    <a:pt x="828335" y="978154"/>
                    <a:pt x="844379" y="1153926"/>
                    <a:pt x="760457" y="1300128"/>
                  </a:cubicBezTo>
                  <a:cubicBezTo>
                    <a:pt x="646367" y="1492875"/>
                    <a:pt x="398439" y="1560774"/>
                    <a:pt x="203169" y="1449069"/>
                  </a:cubicBezTo>
                  <a:cubicBezTo>
                    <a:pt x="10093" y="1335173"/>
                    <a:pt x="-57922" y="1087669"/>
                    <a:pt x="53974" y="892732"/>
                  </a:cubicBezTo>
                  <a:cubicBezTo>
                    <a:pt x="139542" y="748172"/>
                    <a:pt x="300393" y="673839"/>
                    <a:pt x="457850" y="692833"/>
                  </a:cubicBezTo>
                  <a:lnTo>
                    <a:pt x="505970" y="703545"/>
                  </a:lnTo>
                  <a:lnTo>
                    <a:pt x="520849" y="677870"/>
                  </a:lnTo>
                  <a:cubicBezTo>
                    <a:pt x="520849" y="677870"/>
                    <a:pt x="520849" y="677870"/>
                    <a:pt x="650357" y="452201"/>
                  </a:cubicBezTo>
                  <a:cubicBezTo>
                    <a:pt x="650357" y="452201"/>
                    <a:pt x="650357" y="452201"/>
                    <a:pt x="782061" y="228724"/>
                  </a:cubicBezTo>
                  <a:cubicBezTo>
                    <a:pt x="782061" y="228724"/>
                    <a:pt x="782061" y="228724"/>
                    <a:pt x="911570" y="3055"/>
                  </a:cubicBezTo>
                  <a:cubicBezTo>
                    <a:pt x="918155" y="864"/>
                    <a:pt x="925838" y="-231"/>
                    <a:pt x="933246" y="42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0" name="Freeform 12"/>
            <p:cNvSpPr>
              <a:spLocks/>
            </p:cNvSpPr>
            <p:nvPr/>
          </p:nvSpPr>
          <p:spPr bwMode="auto">
            <a:xfrm>
              <a:off x="3403601" y="3844926"/>
              <a:ext cx="930275" cy="928688"/>
            </a:xfrm>
            <a:custGeom>
              <a:avLst/>
              <a:gdLst>
                <a:gd name="T0" fmla="*/ 51 w 424"/>
                <a:gd name="T1" fmla="*/ 119 h 424"/>
                <a:gd name="T2" fmla="*/ 305 w 424"/>
                <a:gd name="T3" fmla="*/ 51 h 424"/>
                <a:gd name="T4" fmla="*/ 373 w 424"/>
                <a:gd name="T5" fmla="*/ 305 h 424"/>
                <a:gd name="T6" fmla="*/ 119 w 424"/>
                <a:gd name="T7" fmla="*/ 373 h 424"/>
                <a:gd name="T8" fmla="*/ 51 w 424"/>
                <a:gd name="T9" fmla="*/ 119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4" h="424">
                  <a:moveTo>
                    <a:pt x="51" y="119"/>
                  </a:moveTo>
                  <a:cubicBezTo>
                    <a:pt x="103" y="31"/>
                    <a:pt x="216" y="0"/>
                    <a:pt x="305" y="51"/>
                  </a:cubicBezTo>
                  <a:cubicBezTo>
                    <a:pt x="394" y="103"/>
                    <a:pt x="424" y="216"/>
                    <a:pt x="373" y="305"/>
                  </a:cubicBezTo>
                  <a:cubicBezTo>
                    <a:pt x="321" y="393"/>
                    <a:pt x="208" y="424"/>
                    <a:pt x="119" y="373"/>
                  </a:cubicBezTo>
                  <a:cubicBezTo>
                    <a:pt x="31" y="321"/>
                    <a:pt x="0" y="208"/>
                    <a:pt x="51" y="119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9" name="Group 68"/>
          <p:cNvGrpSpPr/>
          <p:nvPr/>
        </p:nvGrpSpPr>
        <p:grpSpPr>
          <a:xfrm>
            <a:off x="4579580" y="3131188"/>
            <a:ext cx="1383344" cy="1863218"/>
            <a:chOff x="4578351" y="3212731"/>
            <a:chExt cx="1158875" cy="1560883"/>
          </a:xfrm>
        </p:grpSpPr>
        <p:sp>
          <p:nvSpPr>
            <p:cNvPr id="55" name="Freeform 54"/>
            <p:cNvSpPr>
              <a:spLocks/>
            </p:cNvSpPr>
            <p:nvPr/>
          </p:nvSpPr>
          <p:spPr bwMode="auto">
            <a:xfrm>
              <a:off x="4578351" y="3212731"/>
              <a:ext cx="1101589" cy="1503060"/>
            </a:xfrm>
            <a:custGeom>
              <a:avLst/>
              <a:gdLst>
                <a:gd name="connsiteX0" fmla="*/ 159882 w 1101589"/>
                <a:gd name="connsiteY0" fmla="*/ 973 h 1503060"/>
                <a:gd name="connsiteX1" fmla="*/ 175213 w 1101589"/>
                <a:gd name="connsiteY1" fmla="*/ 973 h 1503060"/>
                <a:gd name="connsiteX2" fmla="*/ 192734 w 1101589"/>
                <a:gd name="connsiteY2" fmla="*/ 3164 h 1503060"/>
                <a:gd name="connsiteX3" fmla="*/ 321954 w 1101589"/>
                <a:gd name="connsiteY3" fmla="*/ 228832 h 1503060"/>
                <a:gd name="connsiteX4" fmla="*/ 451174 w 1101589"/>
                <a:gd name="connsiteY4" fmla="*/ 452310 h 1503060"/>
                <a:gd name="connsiteX5" fmla="*/ 580394 w 1101589"/>
                <a:gd name="connsiteY5" fmla="*/ 677979 h 1503060"/>
                <a:gd name="connsiteX6" fmla="*/ 595553 w 1101589"/>
                <a:gd name="connsiteY6" fmla="*/ 704196 h 1503060"/>
                <a:gd name="connsiteX7" fmla="*/ 645761 w 1101589"/>
                <a:gd name="connsiteY7" fmla="*/ 692942 h 1503060"/>
                <a:gd name="connsiteX8" fmla="*/ 1047289 w 1101589"/>
                <a:gd name="connsiteY8" fmla="*/ 892841 h 1503060"/>
                <a:gd name="connsiteX9" fmla="*/ 898506 w 1101589"/>
                <a:gd name="connsiteY9" fmla="*/ 1449178 h 1503060"/>
                <a:gd name="connsiteX10" fmla="*/ 344949 w 1101589"/>
                <a:gd name="connsiteY10" fmla="*/ 1300237 h 1503060"/>
                <a:gd name="connsiteX11" fmla="*/ 372640 w 1101589"/>
                <a:gd name="connsiteY11" fmla="*/ 851465 h 1503060"/>
                <a:gd name="connsiteX12" fmla="*/ 405808 w 1101589"/>
                <a:gd name="connsiteY12" fmla="*/ 815396 h 1503060"/>
                <a:gd name="connsiteX13" fmla="*/ 389849 w 1101589"/>
                <a:gd name="connsiteY13" fmla="*/ 787527 h 1503060"/>
                <a:gd name="connsiteX14" fmla="*/ 260630 w 1101589"/>
                <a:gd name="connsiteY14" fmla="*/ 564049 h 1503060"/>
                <a:gd name="connsiteX15" fmla="*/ 131410 w 1101589"/>
                <a:gd name="connsiteY15" fmla="*/ 338380 h 1503060"/>
                <a:gd name="connsiteX16" fmla="*/ 0 w 1101589"/>
                <a:gd name="connsiteY16" fmla="*/ 114903 h 1503060"/>
                <a:gd name="connsiteX17" fmla="*/ 24092 w 1101589"/>
                <a:gd name="connsiteY17" fmla="*/ 79847 h 1503060"/>
                <a:gd name="connsiteX18" fmla="*/ 65705 w 1101589"/>
                <a:gd name="connsiteY18" fmla="*/ 77656 h 1503060"/>
                <a:gd name="connsiteX19" fmla="*/ 87606 w 1101589"/>
                <a:gd name="connsiteY19" fmla="*/ 42601 h 1503060"/>
                <a:gd name="connsiteX20" fmla="*/ 129219 w 1101589"/>
                <a:gd name="connsiteY20" fmla="*/ 40410 h 1503060"/>
                <a:gd name="connsiteX21" fmla="*/ 151121 w 1101589"/>
                <a:gd name="connsiteY21" fmla="*/ 5355 h 1503060"/>
                <a:gd name="connsiteX22" fmla="*/ 159882 w 1101589"/>
                <a:gd name="connsiteY22" fmla="*/ 973 h 1503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101589" h="1503060">
                  <a:moveTo>
                    <a:pt x="159882" y="973"/>
                  </a:moveTo>
                  <a:cubicBezTo>
                    <a:pt x="164262" y="973"/>
                    <a:pt x="170833" y="-1218"/>
                    <a:pt x="175213" y="973"/>
                  </a:cubicBezTo>
                  <a:cubicBezTo>
                    <a:pt x="181783" y="973"/>
                    <a:pt x="186164" y="973"/>
                    <a:pt x="192734" y="3164"/>
                  </a:cubicBezTo>
                  <a:cubicBezTo>
                    <a:pt x="192734" y="3164"/>
                    <a:pt x="192734" y="3164"/>
                    <a:pt x="321954" y="228832"/>
                  </a:cubicBezTo>
                  <a:cubicBezTo>
                    <a:pt x="321954" y="228832"/>
                    <a:pt x="321954" y="228832"/>
                    <a:pt x="451174" y="452310"/>
                  </a:cubicBezTo>
                  <a:cubicBezTo>
                    <a:pt x="451174" y="452310"/>
                    <a:pt x="451174" y="452310"/>
                    <a:pt x="580394" y="677979"/>
                  </a:cubicBezTo>
                  <a:lnTo>
                    <a:pt x="595553" y="704196"/>
                  </a:lnTo>
                  <a:lnTo>
                    <a:pt x="645761" y="692942"/>
                  </a:lnTo>
                  <a:cubicBezTo>
                    <a:pt x="802372" y="673948"/>
                    <a:pt x="963598" y="748281"/>
                    <a:pt x="1047289" y="892841"/>
                  </a:cubicBezTo>
                  <a:cubicBezTo>
                    <a:pt x="1158875" y="1087778"/>
                    <a:pt x="1093236" y="1335282"/>
                    <a:pt x="898506" y="1449178"/>
                  </a:cubicBezTo>
                  <a:cubicBezTo>
                    <a:pt x="705965" y="1560883"/>
                    <a:pt x="456536" y="1492984"/>
                    <a:pt x="344949" y="1300237"/>
                  </a:cubicBezTo>
                  <a:cubicBezTo>
                    <a:pt x="261259" y="1154034"/>
                    <a:pt x="277258" y="978263"/>
                    <a:pt x="372640" y="851465"/>
                  </a:cubicBezTo>
                  <a:lnTo>
                    <a:pt x="405808" y="815396"/>
                  </a:lnTo>
                  <a:lnTo>
                    <a:pt x="389849" y="787527"/>
                  </a:lnTo>
                  <a:cubicBezTo>
                    <a:pt x="389849" y="787527"/>
                    <a:pt x="389849" y="787527"/>
                    <a:pt x="260630" y="564049"/>
                  </a:cubicBezTo>
                  <a:cubicBezTo>
                    <a:pt x="260630" y="564049"/>
                    <a:pt x="260630" y="564049"/>
                    <a:pt x="131410" y="338380"/>
                  </a:cubicBezTo>
                  <a:cubicBezTo>
                    <a:pt x="131410" y="338380"/>
                    <a:pt x="131410" y="338380"/>
                    <a:pt x="0" y="114903"/>
                  </a:cubicBezTo>
                  <a:cubicBezTo>
                    <a:pt x="2190" y="99566"/>
                    <a:pt x="10951" y="86420"/>
                    <a:pt x="24092" y="79847"/>
                  </a:cubicBezTo>
                  <a:cubicBezTo>
                    <a:pt x="41613" y="68892"/>
                    <a:pt x="59134" y="68892"/>
                    <a:pt x="65705" y="77656"/>
                  </a:cubicBezTo>
                  <a:cubicBezTo>
                    <a:pt x="59134" y="68892"/>
                    <a:pt x="70085" y="51365"/>
                    <a:pt x="87606" y="42601"/>
                  </a:cubicBezTo>
                  <a:cubicBezTo>
                    <a:pt x="105128" y="31646"/>
                    <a:pt x="122649" y="31646"/>
                    <a:pt x="129219" y="40410"/>
                  </a:cubicBezTo>
                  <a:cubicBezTo>
                    <a:pt x="122649" y="31646"/>
                    <a:pt x="133600" y="16310"/>
                    <a:pt x="151121" y="5355"/>
                  </a:cubicBezTo>
                  <a:cubicBezTo>
                    <a:pt x="153311" y="3164"/>
                    <a:pt x="155501" y="3164"/>
                    <a:pt x="159882" y="973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1" name="Freeform 16"/>
            <p:cNvSpPr>
              <a:spLocks/>
            </p:cNvSpPr>
            <p:nvPr/>
          </p:nvSpPr>
          <p:spPr bwMode="auto">
            <a:xfrm>
              <a:off x="4811713" y="3844926"/>
              <a:ext cx="925513" cy="928688"/>
            </a:xfrm>
            <a:custGeom>
              <a:avLst/>
              <a:gdLst>
                <a:gd name="T0" fmla="*/ 51 w 423"/>
                <a:gd name="T1" fmla="*/ 305 h 424"/>
                <a:gd name="T2" fmla="*/ 119 w 423"/>
                <a:gd name="T3" fmla="*/ 51 h 424"/>
                <a:gd name="T4" fmla="*/ 372 w 423"/>
                <a:gd name="T5" fmla="*/ 119 h 424"/>
                <a:gd name="T6" fmla="*/ 304 w 423"/>
                <a:gd name="T7" fmla="*/ 373 h 424"/>
                <a:gd name="T8" fmla="*/ 51 w 423"/>
                <a:gd name="T9" fmla="*/ 305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3" h="424">
                  <a:moveTo>
                    <a:pt x="51" y="305"/>
                  </a:moveTo>
                  <a:cubicBezTo>
                    <a:pt x="0" y="216"/>
                    <a:pt x="30" y="103"/>
                    <a:pt x="119" y="51"/>
                  </a:cubicBezTo>
                  <a:cubicBezTo>
                    <a:pt x="207" y="0"/>
                    <a:pt x="321" y="31"/>
                    <a:pt x="372" y="119"/>
                  </a:cubicBezTo>
                  <a:cubicBezTo>
                    <a:pt x="423" y="208"/>
                    <a:pt x="393" y="321"/>
                    <a:pt x="304" y="373"/>
                  </a:cubicBezTo>
                  <a:cubicBezTo>
                    <a:pt x="216" y="424"/>
                    <a:pt x="102" y="393"/>
                    <a:pt x="51" y="305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8" name="Group 67"/>
          <p:cNvGrpSpPr/>
          <p:nvPr/>
        </p:nvGrpSpPr>
        <p:grpSpPr>
          <a:xfrm>
            <a:off x="4793713" y="2500597"/>
            <a:ext cx="1942367" cy="970235"/>
            <a:chOff x="4757738" y="2684463"/>
            <a:chExt cx="1627188" cy="812800"/>
          </a:xfrm>
        </p:grpSpPr>
        <p:sp>
          <p:nvSpPr>
            <p:cNvPr id="54" name="Freeform 53"/>
            <p:cNvSpPr>
              <a:spLocks noChangeArrowheads="1"/>
            </p:cNvSpPr>
            <p:nvPr/>
          </p:nvSpPr>
          <p:spPr bwMode="auto">
            <a:xfrm>
              <a:off x="4757738" y="2684463"/>
              <a:ext cx="1627188" cy="812800"/>
            </a:xfrm>
            <a:custGeom>
              <a:avLst/>
              <a:gdLst>
                <a:gd name="connsiteX0" fmla="*/ 1220788 w 1627188"/>
                <a:gd name="connsiteY0" fmla="*/ 0 h 812800"/>
                <a:gd name="connsiteX1" fmla="*/ 1627188 w 1627188"/>
                <a:gd name="connsiteY1" fmla="*/ 406400 h 812800"/>
                <a:gd name="connsiteX2" fmla="*/ 1220788 w 1627188"/>
                <a:gd name="connsiteY2" fmla="*/ 812800 h 812800"/>
                <a:gd name="connsiteX3" fmla="*/ 846325 w 1627188"/>
                <a:gd name="connsiteY3" fmla="*/ 564590 h 812800"/>
                <a:gd name="connsiteX4" fmla="*/ 831716 w 1627188"/>
                <a:gd name="connsiteY4" fmla="*/ 517526 h 812800"/>
                <a:gd name="connsiteX5" fmla="*/ 797983 w 1627188"/>
                <a:gd name="connsiteY5" fmla="*/ 517526 h 812800"/>
                <a:gd name="connsiteX6" fmla="*/ 539296 w 1627188"/>
                <a:gd name="connsiteY6" fmla="*/ 517526 h 812800"/>
                <a:gd name="connsiteX7" fmla="*/ 280609 w 1627188"/>
                <a:gd name="connsiteY7" fmla="*/ 517526 h 812800"/>
                <a:gd name="connsiteX8" fmla="*/ 19730 w 1627188"/>
                <a:gd name="connsiteY8" fmla="*/ 517526 h 812800"/>
                <a:gd name="connsiteX9" fmla="*/ 0 w 1627188"/>
                <a:gd name="connsiteY9" fmla="*/ 480385 h 812800"/>
                <a:gd name="connsiteX10" fmla="*/ 19730 w 1627188"/>
                <a:gd name="connsiteY10" fmla="*/ 443244 h 812800"/>
                <a:gd name="connsiteX11" fmla="*/ 0 w 1627188"/>
                <a:gd name="connsiteY11" fmla="*/ 408287 h 812800"/>
                <a:gd name="connsiteX12" fmla="*/ 19730 w 1627188"/>
                <a:gd name="connsiteY12" fmla="*/ 371146 h 812800"/>
                <a:gd name="connsiteX13" fmla="*/ 0 w 1627188"/>
                <a:gd name="connsiteY13" fmla="*/ 334004 h 812800"/>
                <a:gd name="connsiteX14" fmla="*/ 2192 w 1627188"/>
                <a:gd name="connsiteY14" fmla="*/ 325265 h 812800"/>
                <a:gd name="connsiteX15" fmla="*/ 8769 w 1627188"/>
                <a:gd name="connsiteY15" fmla="*/ 309972 h 812800"/>
                <a:gd name="connsiteX16" fmla="*/ 19730 w 1627188"/>
                <a:gd name="connsiteY16" fmla="*/ 296863 h 812800"/>
                <a:gd name="connsiteX17" fmla="*/ 280609 w 1627188"/>
                <a:gd name="connsiteY17" fmla="*/ 296863 h 812800"/>
                <a:gd name="connsiteX18" fmla="*/ 539296 w 1627188"/>
                <a:gd name="connsiteY18" fmla="*/ 296863 h 812800"/>
                <a:gd name="connsiteX19" fmla="*/ 797983 w 1627188"/>
                <a:gd name="connsiteY19" fmla="*/ 296863 h 812800"/>
                <a:gd name="connsiteX20" fmla="*/ 831223 w 1627188"/>
                <a:gd name="connsiteY20" fmla="*/ 296863 h 812800"/>
                <a:gd name="connsiteX21" fmla="*/ 846325 w 1627188"/>
                <a:gd name="connsiteY21" fmla="*/ 248211 h 812800"/>
                <a:gd name="connsiteX22" fmla="*/ 1220788 w 1627188"/>
                <a:gd name="connsiteY22" fmla="*/ 0 h 812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627188" h="812800">
                  <a:moveTo>
                    <a:pt x="1220788" y="0"/>
                  </a:moveTo>
                  <a:cubicBezTo>
                    <a:pt x="1445237" y="0"/>
                    <a:pt x="1627188" y="181951"/>
                    <a:pt x="1627188" y="406400"/>
                  </a:cubicBezTo>
                  <a:cubicBezTo>
                    <a:pt x="1627188" y="630849"/>
                    <a:pt x="1445237" y="812800"/>
                    <a:pt x="1220788" y="812800"/>
                  </a:cubicBezTo>
                  <a:cubicBezTo>
                    <a:pt x="1052452" y="812800"/>
                    <a:pt x="908020" y="710453"/>
                    <a:pt x="846325" y="564590"/>
                  </a:cubicBezTo>
                  <a:lnTo>
                    <a:pt x="831716" y="517526"/>
                  </a:lnTo>
                  <a:lnTo>
                    <a:pt x="797983" y="517526"/>
                  </a:lnTo>
                  <a:cubicBezTo>
                    <a:pt x="797983" y="517526"/>
                    <a:pt x="797983" y="517526"/>
                    <a:pt x="539296" y="517526"/>
                  </a:cubicBezTo>
                  <a:cubicBezTo>
                    <a:pt x="539296" y="517526"/>
                    <a:pt x="539296" y="517526"/>
                    <a:pt x="280609" y="517526"/>
                  </a:cubicBezTo>
                  <a:cubicBezTo>
                    <a:pt x="280609" y="517526"/>
                    <a:pt x="280609" y="517526"/>
                    <a:pt x="19730" y="517526"/>
                  </a:cubicBezTo>
                  <a:cubicBezTo>
                    <a:pt x="8769" y="508787"/>
                    <a:pt x="0" y="493494"/>
                    <a:pt x="0" y="480385"/>
                  </a:cubicBezTo>
                  <a:cubicBezTo>
                    <a:pt x="0" y="460722"/>
                    <a:pt x="10961" y="443244"/>
                    <a:pt x="19730" y="443244"/>
                  </a:cubicBezTo>
                  <a:cubicBezTo>
                    <a:pt x="10961" y="443244"/>
                    <a:pt x="0" y="427950"/>
                    <a:pt x="0" y="408287"/>
                  </a:cubicBezTo>
                  <a:cubicBezTo>
                    <a:pt x="0" y="386439"/>
                    <a:pt x="10961" y="371146"/>
                    <a:pt x="19730" y="371146"/>
                  </a:cubicBezTo>
                  <a:cubicBezTo>
                    <a:pt x="10961" y="371146"/>
                    <a:pt x="0" y="353667"/>
                    <a:pt x="0" y="334004"/>
                  </a:cubicBezTo>
                  <a:cubicBezTo>
                    <a:pt x="0" y="329635"/>
                    <a:pt x="2192" y="327450"/>
                    <a:pt x="2192" y="325265"/>
                  </a:cubicBezTo>
                  <a:cubicBezTo>
                    <a:pt x="4384" y="318711"/>
                    <a:pt x="6577" y="314341"/>
                    <a:pt x="8769" y="309972"/>
                  </a:cubicBezTo>
                  <a:cubicBezTo>
                    <a:pt x="13153" y="305602"/>
                    <a:pt x="15346" y="301233"/>
                    <a:pt x="19730" y="296863"/>
                  </a:cubicBezTo>
                  <a:cubicBezTo>
                    <a:pt x="19730" y="296863"/>
                    <a:pt x="19730" y="296863"/>
                    <a:pt x="280609" y="296863"/>
                  </a:cubicBezTo>
                  <a:cubicBezTo>
                    <a:pt x="280609" y="296863"/>
                    <a:pt x="280609" y="296863"/>
                    <a:pt x="539296" y="296863"/>
                  </a:cubicBezTo>
                  <a:cubicBezTo>
                    <a:pt x="539296" y="296863"/>
                    <a:pt x="539296" y="296863"/>
                    <a:pt x="797983" y="296863"/>
                  </a:cubicBezTo>
                  <a:lnTo>
                    <a:pt x="831223" y="296863"/>
                  </a:lnTo>
                  <a:lnTo>
                    <a:pt x="846325" y="248211"/>
                  </a:lnTo>
                  <a:cubicBezTo>
                    <a:pt x="908020" y="102348"/>
                    <a:pt x="1052452" y="0"/>
                    <a:pt x="122078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2" name="Oval 20"/>
            <p:cNvSpPr>
              <a:spLocks noChangeArrowheads="1"/>
            </p:cNvSpPr>
            <p:nvPr/>
          </p:nvSpPr>
          <p:spPr bwMode="auto">
            <a:xfrm>
              <a:off x="5572126" y="2684463"/>
              <a:ext cx="812800" cy="812800"/>
            </a:xfrm>
            <a:prstGeom prst="ellipse">
              <a:avLst/>
            </a:pr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7" name="Group 66"/>
          <p:cNvGrpSpPr/>
          <p:nvPr/>
        </p:nvGrpSpPr>
        <p:grpSpPr>
          <a:xfrm>
            <a:off x="4579580" y="978920"/>
            <a:ext cx="1383344" cy="1863084"/>
            <a:chOff x="4578351" y="1409701"/>
            <a:chExt cx="1158875" cy="1560771"/>
          </a:xfrm>
        </p:grpSpPr>
        <p:sp>
          <p:nvSpPr>
            <p:cNvPr id="53" name="Freeform 52"/>
            <p:cNvSpPr>
              <a:spLocks/>
            </p:cNvSpPr>
            <p:nvPr/>
          </p:nvSpPr>
          <p:spPr bwMode="auto">
            <a:xfrm>
              <a:off x="4578351" y="1467523"/>
              <a:ext cx="1101589" cy="1502949"/>
            </a:xfrm>
            <a:custGeom>
              <a:avLst/>
              <a:gdLst>
                <a:gd name="connsiteX0" fmla="*/ 668167 w 1101589"/>
                <a:gd name="connsiteY0" fmla="*/ 1098 h 1502949"/>
                <a:gd name="connsiteX1" fmla="*/ 898506 w 1101589"/>
                <a:gd name="connsiteY1" fmla="*/ 53883 h 1502949"/>
                <a:gd name="connsiteX2" fmla="*/ 1047289 w 1101589"/>
                <a:gd name="connsiteY2" fmla="*/ 610220 h 1502949"/>
                <a:gd name="connsiteX3" fmla="*/ 645761 w 1101589"/>
                <a:gd name="connsiteY3" fmla="*/ 810119 h 1502949"/>
                <a:gd name="connsiteX4" fmla="*/ 595553 w 1101589"/>
                <a:gd name="connsiteY4" fmla="*/ 798865 h 1502949"/>
                <a:gd name="connsiteX5" fmla="*/ 580394 w 1101589"/>
                <a:gd name="connsiteY5" fmla="*/ 825082 h 1502949"/>
                <a:gd name="connsiteX6" fmla="*/ 451174 w 1101589"/>
                <a:gd name="connsiteY6" fmla="*/ 1050750 h 1502949"/>
                <a:gd name="connsiteX7" fmla="*/ 321954 w 1101589"/>
                <a:gd name="connsiteY7" fmla="*/ 1274228 h 1502949"/>
                <a:gd name="connsiteX8" fmla="*/ 192734 w 1101589"/>
                <a:gd name="connsiteY8" fmla="*/ 1499896 h 1502949"/>
                <a:gd name="connsiteX9" fmla="*/ 151121 w 1101589"/>
                <a:gd name="connsiteY9" fmla="*/ 1497705 h 1502949"/>
                <a:gd name="connsiteX10" fmla="*/ 129219 w 1101589"/>
                <a:gd name="connsiteY10" fmla="*/ 1462650 h 1502949"/>
                <a:gd name="connsiteX11" fmla="*/ 87606 w 1101589"/>
                <a:gd name="connsiteY11" fmla="*/ 1460459 h 1502949"/>
                <a:gd name="connsiteX12" fmla="*/ 65705 w 1101589"/>
                <a:gd name="connsiteY12" fmla="*/ 1425404 h 1502949"/>
                <a:gd name="connsiteX13" fmla="*/ 24092 w 1101589"/>
                <a:gd name="connsiteY13" fmla="*/ 1425404 h 1502949"/>
                <a:gd name="connsiteX14" fmla="*/ 15331 w 1101589"/>
                <a:gd name="connsiteY14" fmla="*/ 1418831 h 1502949"/>
                <a:gd name="connsiteX15" fmla="*/ 6570 w 1101589"/>
                <a:gd name="connsiteY15" fmla="*/ 1405685 h 1502949"/>
                <a:gd name="connsiteX16" fmla="*/ 0 w 1101589"/>
                <a:gd name="connsiteY16" fmla="*/ 1388157 h 1502949"/>
                <a:gd name="connsiteX17" fmla="*/ 131410 w 1101589"/>
                <a:gd name="connsiteY17" fmla="*/ 1164680 h 1502949"/>
                <a:gd name="connsiteX18" fmla="*/ 260630 w 1101589"/>
                <a:gd name="connsiteY18" fmla="*/ 939011 h 1502949"/>
                <a:gd name="connsiteX19" fmla="*/ 389849 w 1101589"/>
                <a:gd name="connsiteY19" fmla="*/ 715534 h 1502949"/>
                <a:gd name="connsiteX20" fmla="*/ 396664 w 1101589"/>
                <a:gd name="connsiteY20" fmla="*/ 703633 h 1502949"/>
                <a:gd name="connsiteX21" fmla="*/ 405807 w 1101589"/>
                <a:gd name="connsiteY21" fmla="*/ 687664 h 1502949"/>
                <a:gd name="connsiteX22" fmla="*/ 372640 w 1101589"/>
                <a:gd name="connsiteY22" fmla="*/ 651596 h 1502949"/>
                <a:gd name="connsiteX23" fmla="*/ 344949 w 1101589"/>
                <a:gd name="connsiteY23" fmla="*/ 202824 h 1502949"/>
                <a:gd name="connsiteX24" fmla="*/ 668167 w 1101589"/>
                <a:gd name="connsiteY24" fmla="*/ 1098 h 15029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01589" h="1502949">
                  <a:moveTo>
                    <a:pt x="668167" y="1098"/>
                  </a:moveTo>
                  <a:cubicBezTo>
                    <a:pt x="746100" y="-4639"/>
                    <a:pt x="826303" y="11994"/>
                    <a:pt x="898506" y="53883"/>
                  </a:cubicBezTo>
                  <a:cubicBezTo>
                    <a:pt x="1093236" y="167779"/>
                    <a:pt x="1158875" y="415283"/>
                    <a:pt x="1047289" y="610220"/>
                  </a:cubicBezTo>
                  <a:cubicBezTo>
                    <a:pt x="963598" y="754780"/>
                    <a:pt x="802372" y="829113"/>
                    <a:pt x="645761" y="810119"/>
                  </a:cubicBezTo>
                  <a:lnTo>
                    <a:pt x="595553" y="798865"/>
                  </a:lnTo>
                  <a:lnTo>
                    <a:pt x="580394" y="825082"/>
                  </a:lnTo>
                  <a:cubicBezTo>
                    <a:pt x="580394" y="825082"/>
                    <a:pt x="580394" y="825082"/>
                    <a:pt x="451174" y="1050750"/>
                  </a:cubicBezTo>
                  <a:cubicBezTo>
                    <a:pt x="451174" y="1050750"/>
                    <a:pt x="451174" y="1050750"/>
                    <a:pt x="321954" y="1274228"/>
                  </a:cubicBezTo>
                  <a:cubicBezTo>
                    <a:pt x="321954" y="1274228"/>
                    <a:pt x="321954" y="1274228"/>
                    <a:pt x="192734" y="1499896"/>
                  </a:cubicBezTo>
                  <a:cubicBezTo>
                    <a:pt x="179593" y="1504278"/>
                    <a:pt x="162072" y="1504278"/>
                    <a:pt x="151121" y="1497705"/>
                  </a:cubicBezTo>
                  <a:cubicBezTo>
                    <a:pt x="133600" y="1486751"/>
                    <a:pt x="122649" y="1471414"/>
                    <a:pt x="129219" y="1462650"/>
                  </a:cubicBezTo>
                  <a:cubicBezTo>
                    <a:pt x="122649" y="1471414"/>
                    <a:pt x="105128" y="1471414"/>
                    <a:pt x="87606" y="1460459"/>
                  </a:cubicBezTo>
                  <a:cubicBezTo>
                    <a:pt x="70085" y="1451695"/>
                    <a:pt x="59134" y="1434168"/>
                    <a:pt x="65705" y="1425404"/>
                  </a:cubicBezTo>
                  <a:cubicBezTo>
                    <a:pt x="59134" y="1434168"/>
                    <a:pt x="41613" y="1434168"/>
                    <a:pt x="24092" y="1425404"/>
                  </a:cubicBezTo>
                  <a:cubicBezTo>
                    <a:pt x="19711" y="1423213"/>
                    <a:pt x="17521" y="1421022"/>
                    <a:pt x="15331" y="1418831"/>
                  </a:cubicBezTo>
                  <a:cubicBezTo>
                    <a:pt x="10951" y="1414449"/>
                    <a:pt x="8760" y="1410067"/>
                    <a:pt x="6570" y="1405685"/>
                  </a:cubicBezTo>
                  <a:cubicBezTo>
                    <a:pt x="4380" y="1399112"/>
                    <a:pt x="2190" y="1394730"/>
                    <a:pt x="0" y="1388157"/>
                  </a:cubicBezTo>
                  <a:cubicBezTo>
                    <a:pt x="0" y="1388157"/>
                    <a:pt x="0" y="1388157"/>
                    <a:pt x="131410" y="1164680"/>
                  </a:cubicBezTo>
                  <a:cubicBezTo>
                    <a:pt x="131410" y="1164680"/>
                    <a:pt x="131410" y="1164680"/>
                    <a:pt x="260630" y="939011"/>
                  </a:cubicBezTo>
                  <a:cubicBezTo>
                    <a:pt x="260630" y="939011"/>
                    <a:pt x="260630" y="939011"/>
                    <a:pt x="389849" y="715534"/>
                  </a:cubicBezTo>
                  <a:cubicBezTo>
                    <a:pt x="389849" y="715534"/>
                    <a:pt x="389849" y="715534"/>
                    <a:pt x="396664" y="703633"/>
                  </a:cubicBezTo>
                  <a:lnTo>
                    <a:pt x="405807" y="687664"/>
                  </a:lnTo>
                  <a:lnTo>
                    <a:pt x="372640" y="651596"/>
                  </a:lnTo>
                  <a:cubicBezTo>
                    <a:pt x="277258" y="524798"/>
                    <a:pt x="261259" y="349027"/>
                    <a:pt x="344949" y="202824"/>
                  </a:cubicBezTo>
                  <a:cubicBezTo>
                    <a:pt x="414691" y="82357"/>
                    <a:pt x="538277" y="10659"/>
                    <a:pt x="668167" y="1098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  <p:sp>
          <p:nvSpPr>
            <p:cNvPr id="63" name="Freeform 24"/>
            <p:cNvSpPr>
              <a:spLocks/>
            </p:cNvSpPr>
            <p:nvPr/>
          </p:nvSpPr>
          <p:spPr bwMode="auto">
            <a:xfrm>
              <a:off x="4811713" y="1409701"/>
              <a:ext cx="925513" cy="928688"/>
            </a:xfrm>
            <a:custGeom>
              <a:avLst/>
              <a:gdLst>
                <a:gd name="T0" fmla="*/ 372 w 423"/>
                <a:gd name="T1" fmla="*/ 305 h 424"/>
                <a:gd name="T2" fmla="*/ 119 w 423"/>
                <a:gd name="T3" fmla="*/ 373 h 424"/>
                <a:gd name="T4" fmla="*/ 51 w 423"/>
                <a:gd name="T5" fmla="*/ 119 h 424"/>
                <a:gd name="T6" fmla="*/ 304 w 423"/>
                <a:gd name="T7" fmla="*/ 51 h 424"/>
                <a:gd name="T8" fmla="*/ 372 w 423"/>
                <a:gd name="T9" fmla="*/ 305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3" h="424">
                  <a:moveTo>
                    <a:pt x="372" y="305"/>
                  </a:moveTo>
                  <a:cubicBezTo>
                    <a:pt x="321" y="393"/>
                    <a:pt x="207" y="424"/>
                    <a:pt x="119" y="373"/>
                  </a:cubicBezTo>
                  <a:cubicBezTo>
                    <a:pt x="30" y="321"/>
                    <a:pt x="0" y="208"/>
                    <a:pt x="51" y="119"/>
                  </a:cubicBezTo>
                  <a:cubicBezTo>
                    <a:pt x="102" y="31"/>
                    <a:pt x="216" y="0"/>
                    <a:pt x="304" y="51"/>
                  </a:cubicBezTo>
                  <a:cubicBezTo>
                    <a:pt x="393" y="103"/>
                    <a:pt x="423" y="216"/>
                    <a:pt x="372" y="305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6" name="Group 65"/>
          <p:cNvGrpSpPr/>
          <p:nvPr/>
        </p:nvGrpSpPr>
        <p:grpSpPr>
          <a:xfrm>
            <a:off x="3177286" y="978920"/>
            <a:ext cx="1385238" cy="1863217"/>
            <a:chOff x="3403601" y="1409701"/>
            <a:chExt cx="1160462" cy="1560882"/>
          </a:xfrm>
        </p:grpSpPr>
        <p:sp>
          <p:nvSpPr>
            <p:cNvPr id="52" name="Freeform 51"/>
            <p:cNvSpPr>
              <a:spLocks/>
            </p:cNvSpPr>
            <p:nvPr/>
          </p:nvSpPr>
          <p:spPr bwMode="auto">
            <a:xfrm>
              <a:off x="3461522" y="1467523"/>
              <a:ext cx="1102541" cy="1503060"/>
            </a:xfrm>
            <a:custGeom>
              <a:avLst/>
              <a:gdLst>
                <a:gd name="connsiteX0" fmla="*/ 435229 w 1102541"/>
                <a:gd name="connsiteY0" fmla="*/ 1098 h 1503060"/>
                <a:gd name="connsiteX1" fmla="*/ 760458 w 1102541"/>
                <a:gd name="connsiteY1" fmla="*/ 202824 h 1503060"/>
                <a:gd name="connsiteX2" fmla="*/ 732689 w 1102541"/>
                <a:gd name="connsiteY2" fmla="*/ 651596 h 1503060"/>
                <a:gd name="connsiteX3" fmla="*/ 698562 w 1102541"/>
                <a:gd name="connsiteY3" fmla="*/ 688606 h 1503060"/>
                <a:gd name="connsiteX4" fmla="*/ 714015 w 1102541"/>
                <a:gd name="connsiteY4" fmla="*/ 715534 h 1503060"/>
                <a:gd name="connsiteX5" fmla="*/ 843524 w 1102541"/>
                <a:gd name="connsiteY5" fmla="*/ 939011 h 1503060"/>
                <a:gd name="connsiteX6" fmla="*/ 973033 w 1102541"/>
                <a:gd name="connsiteY6" fmla="*/ 1164680 h 1503060"/>
                <a:gd name="connsiteX7" fmla="*/ 1102541 w 1102541"/>
                <a:gd name="connsiteY7" fmla="*/ 1388157 h 1503060"/>
                <a:gd name="connsiteX8" fmla="*/ 1080591 w 1102541"/>
                <a:gd name="connsiteY8" fmla="*/ 1425404 h 1503060"/>
                <a:gd name="connsiteX9" fmla="*/ 1038884 w 1102541"/>
                <a:gd name="connsiteY9" fmla="*/ 1425404 h 1503060"/>
                <a:gd name="connsiteX10" fmla="*/ 1016934 w 1102541"/>
                <a:gd name="connsiteY10" fmla="*/ 1460459 h 1503060"/>
                <a:gd name="connsiteX11" fmla="*/ 975228 w 1102541"/>
                <a:gd name="connsiteY11" fmla="*/ 1462650 h 1503060"/>
                <a:gd name="connsiteX12" fmla="*/ 953277 w 1102541"/>
                <a:gd name="connsiteY12" fmla="*/ 1497705 h 1503060"/>
                <a:gd name="connsiteX13" fmla="*/ 944497 w 1102541"/>
                <a:gd name="connsiteY13" fmla="*/ 1502087 h 1503060"/>
                <a:gd name="connsiteX14" fmla="*/ 926936 w 1102541"/>
                <a:gd name="connsiteY14" fmla="*/ 1502087 h 1503060"/>
                <a:gd name="connsiteX15" fmla="*/ 911571 w 1102541"/>
                <a:gd name="connsiteY15" fmla="*/ 1499896 h 1503060"/>
                <a:gd name="connsiteX16" fmla="*/ 782062 w 1102541"/>
                <a:gd name="connsiteY16" fmla="*/ 1274228 h 1503060"/>
                <a:gd name="connsiteX17" fmla="*/ 650358 w 1102541"/>
                <a:gd name="connsiteY17" fmla="*/ 1050750 h 1503060"/>
                <a:gd name="connsiteX18" fmla="*/ 520850 w 1102541"/>
                <a:gd name="connsiteY18" fmla="*/ 825082 h 1503060"/>
                <a:gd name="connsiteX19" fmla="*/ 514020 w 1102541"/>
                <a:gd name="connsiteY19" fmla="*/ 813297 h 1503060"/>
                <a:gd name="connsiteX20" fmla="*/ 505971 w 1102541"/>
                <a:gd name="connsiteY20" fmla="*/ 799408 h 1503060"/>
                <a:gd name="connsiteX21" fmla="*/ 457851 w 1102541"/>
                <a:gd name="connsiteY21" fmla="*/ 810119 h 1503060"/>
                <a:gd name="connsiteX22" fmla="*/ 53975 w 1102541"/>
                <a:gd name="connsiteY22" fmla="*/ 610220 h 1503060"/>
                <a:gd name="connsiteX23" fmla="*/ 203170 w 1102541"/>
                <a:gd name="connsiteY23" fmla="*/ 53883 h 1503060"/>
                <a:gd name="connsiteX24" fmla="*/ 435229 w 1102541"/>
                <a:gd name="connsiteY24" fmla="*/ 1098 h 1503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02541" h="1503060">
                  <a:moveTo>
                    <a:pt x="435229" y="1098"/>
                  </a:moveTo>
                  <a:cubicBezTo>
                    <a:pt x="565565" y="10659"/>
                    <a:pt x="689151" y="82357"/>
                    <a:pt x="760458" y="202824"/>
                  </a:cubicBezTo>
                  <a:cubicBezTo>
                    <a:pt x="844380" y="349027"/>
                    <a:pt x="828336" y="524798"/>
                    <a:pt x="732689" y="651596"/>
                  </a:cubicBezTo>
                  <a:lnTo>
                    <a:pt x="698562" y="688606"/>
                  </a:lnTo>
                  <a:lnTo>
                    <a:pt x="714015" y="715534"/>
                  </a:lnTo>
                  <a:cubicBezTo>
                    <a:pt x="714015" y="715534"/>
                    <a:pt x="714015" y="715534"/>
                    <a:pt x="843524" y="939011"/>
                  </a:cubicBezTo>
                  <a:cubicBezTo>
                    <a:pt x="843524" y="939011"/>
                    <a:pt x="843524" y="939011"/>
                    <a:pt x="973033" y="1164680"/>
                  </a:cubicBezTo>
                  <a:cubicBezTo>
                    <a:pt x="973033" y="1164680"/>
                    <a:pt x="973033" y="1164680"/>
                    <a:pt x="1102541" y="1388157"/>
                  </a:cubicBezTo>
                  <a:cubicBezTo>
                    <a:pt x="1100346" y="1403494"/>
                    <a:pt x="1091566" y="1416640"/>
                    <a:pt x="1080591" y="1425404"/>
                  </a:cubicBezTo>
                  <a:cubicBezTo>
                    <a:pt x="1063030" y="1434168"/>
                    <a:pt x="1043275" y="1434168"/>
                    <a:pt x="1038884" y="1425404"/>
                  </a:cubicBezTo>
                  <a:cubicBezTo>
                    <a:pt x="1043275" y="1434168"/>
                    <a:pt x="1034494" y="1451695"/>
                    <a:pt x="1016934" y="1460459"/>
                  </a:cubicBezTo>
                  <a:cubicBezTo>
                    <a:pt x="999373" y="1471414"/>
                    <a:pt x="979618" y="1471414"/>
                    <a:pt x="975228" y="1462650"/>
                  </a:cubicBezTo>
                  <a:cubicBezTo>
                    <a:pt x="979618" y="1471414"/>
                    <a:pt x="970838" y="1486751"/>
                    <a:pt x="953277" y="1497705"/>
                  </a:cubicBezTo>
                  <a:cubicBezTo>
                    <a:pt x="951082" y="1499896"/>
                    <a:pt x="946692" y="1499896"/>
                    <a:pt x="944497" y="1502087"/>
                  </a:cubicBezTo>
                  <a:cubicBezTo>
                    <a:pt x="937912" y="1502087"/>
                    <a:pt x="933521" y="1504278"/>
                    <a:pt x="926936" y="1502087"/>
                  </a:cubicBezTo>
                  <a:cubicBezTo>
                    <a:pt x="922546" y="1502087"/>
                    <a:pt x="915961" y="1502087"/>
                    <a:pt x="911571" y="1499896"/>
                  </a:cubicBezTo>
                  <a:cubicBezTo>
                    <a:pt x="911571" y="1499896"/>
                    <a:pt x="911571" y="1499896"/>
                    <a:pt x="782062" y="1274228"/>
                  </a:cubicBezTo>
                  <a:cubicBezTo>
                    <a:pt x="782062" y="1274228"/>
                    <a:pt x="782062" y="1274228"/>
                    <a:pt x="650358" y="1050750"/>
                  </a:cubicBezTo>
                  <a:cubicBezTo>
                    <a:pt x="650358" y="1050750"/>
                    <a:pt x="650358" y="1050750"/>
                    <a:pt x="520850" y="825082"/>
                  </a:cubicBezTo>
                  <a:cubicBezTo>
                    <a:pt x="520850" y="825082"/>
                    <a:pt x="520850" y="825082"/>
                    <a:pt x="514020" y="813297"/>
                  </a:cubicBezTo>
                  <a:lnTo>
                    <a:pt x="505971" y="799408"/>
                  </a:lnTo>
                  <a:lnTo>
                    <a:pt x="457851" y="810119"/>
                  </a:lnTo>
                  <a:cubicBezTo>
                    <a:pt x="300394" y="829113"/>
                    <a:pt x="139543" y="754780"/>
                    <a:pt x="53975" y="610220"/>
                  </a:cubicBezTo>
                  <a:cubicBezTo>
                    <a:pt x="-57921" y="415283"/>
                    <a:pt x="10095" y="167779"/>
                    <a:pt x="203170" y="53883"/>
                  </a:cubicBezTo>
                  <a:cubicBezTo>
                    <a:pt x="276397" y="11994"/>
                    <a:pt x="357028" y="-4639"/>
                    <a:pt x="435229" y="109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  <p:sp>
          <p:nvSpPr>
            <p:cNvPr id="64" name="Freeform 28"/>
            <p:cNvSpPr>
              <a:spLocks/>
            </p:cNvSpPr>
            <p:nvPr/>
          </p:nvSpPr>
          <p:spPr bwMode="auto">
            <a:xfrm>
              <a:off x="3403601" y="1409701"/>
              <a:ext cx="930275" cy="928688"/>
            </a:xfrm>
            <a:custGeom>
              <a:avLst/>
              <a:gdLst>
                <a:gd name="T0" fmla="*/ 373 w 424"/>
                <a:gd name="T1" fmla="*/ 119 h 424"/>
                <a:gd name="T2" fmla="*/ 305 w 424"/>
                <a:gd name="T3" fmla="*/ 373 h 424"/>
                <a:gd name="T4" fmla="*/ 51 w 424"/>
                <a:gd name="T5" fmla="*/ 305 h 424"/>
                <a:gd name="T6" fmla="*/ 119 w 424"/>
                <a:gd name="T7" fmla="*/ 51 h 424"/>
                <a:gd name="T8" fmla="*/ 373 w 424"/>
                <a:gd name="T9" fmla="*/ 119 h 4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4" h="424">
                  <a:moveTo>
                    <a:pt x="373" y="119"/>
                  </a:moveTo>
                  <a:cubicBezTo>
                    <a:pt x="424" y="208"/>
                    <a:pt x="394" y="321"/>
                    <a:pt x="305" y="373"/>
                  </a:cubicBezTo>
                  <a:cubicBezTo>
                    <a:pt x="216" y="424"/>
                    <a:pt x="103" y="393"/>
                    <a:pt x="51" y="305"/>
                  </a:cubicBezTo>
                  <a:cubicBezTo>
                    <a:pt x="0" y="216"/>
                    <a:pt x="31" y="103"/>
                    <a:pt x="119" y="51"/>
                  </a:cubicBezTo>
                  <a:cubicBezTo>
                    <a:pt x="208" y="0"/>
                    <a:pt x="321" y="31"/>
                    <a:pt x="373" y="119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Freeform 29"/>
          <p:cNvSpPr>
            <a:spLocks noEditPoints="1"/>
          </p:cNvSpPr>
          <p:nvPr/>
        </p:nvSpPr>
        <p:spPr bwMode="auto">
          <a:xfrm>
            <a:off x="2661849" y="2850223"/>
            <a:ext cx="464273" cy="270984"/>
          </a:xfrm>
          <a:custGeom>
            <a:avLst/>
            <a:gdLst>
              <a:gd name="T0" fmla="*/ 18 w 177"/>
              <a:gd name="T1" fmla="*/ 63 h 103"/>
              <a:gd name="T2" fmla="*/ 17 w 177"/>
              <a:gd name="T3" fmla="*/ 85 h 103"/>
              <a:gd name="T4" fmla="*/ 20 w 177"/>
              <a:gd name="T5" fmla="*/ 88 h 103"/>
              <a:gd name="T6" fmla="*/ 34 w 177"/>
              <a:gd name="T7" fmla="*/ 87 h 103"/>
              <a:gd name="T8" fmla="*/ 32 w 177"/>
              <a:gd name="T9" fmla="*/ 66 h 103"/>
              <a:gd name="T10" fmla="*/ 29 w 177"/>
              <a:gd name="T11" fmla="*/ 57 h 103"/>
              <a:gd name="T12" fmla="*/ 45 w 177"/>
              <a:gd name="T13" fmla="*/ 54 h 103"/>
              <a:gd name="T14" fmla="*/ 54 w 177"/>
              <a:gd name="T15" fmla="*/ 103 h 103"/>
              <a:gd name="T16" fmla="*/ 137 w 177"/>
              <a:gd name="T17" fmla="*/ 94 h 103"/>
              <a:gd name="T18" fmla="*/ 175 w 177"/>
              <a:gd name="T19" fmla="*/ 35 h 103"/>
              <a:gd name="T20" fmla="*/ 175 w 177"/>
              <a:gd name="T21" fmla="*/ 30 h 103"/>
              <a:gd name="T22" fmla="*/ 86 w 177"/>
              <a:gd name="T23" fmla="*/ 0 h 103"/>
              <a:gd name="T24" fmla="*/ 0 w 177"/>
              <a:gd name="T25" fmla="*/ 32 h 103"/>
              <a:gd name="T26" fmla="*/ 24 w 177"/>
              <a:gd name="T27" fmla="*/ 45 h 103"/>
              <a:gd name="T28" fmla="*/ 23 w 177"/>
              <a:gd name="T29" fmla="*/ 83 h 103"/>
              <a:gd name="T30" fmla="*/ 24 w 177"/>
              <a:gd name="T31" fmla="*/ 64 h 103"/>
              <a:gd name="T32" fmla="*/ 26 w 177"/>
              <a:gd name="T33" fmla="*/ 61 h 103"/>
              <a:gd name="T34" fmla="*/ 27 w 177"/>
              <a:gd name="T35" fmla="*/ 64 h 103"/>
              <a:gd name="T36" fmla="*/ 29 w 177"/>
              <a:gd name="T37" fmla="*/ 83 h 103"/>
              <a:gd name="T38" fmla="*/ 132 w 177"/>
              <a:gd name="T39" fmla="*/ 94 h 103"/>
              <a:gd name="T40" fmla="*/ 54 w 177"/>
              <a:gd name="T41" fmla="*/ 98 h 103"/>
              <a:gd name="T42" fmla="*/ 51 w 177"/>
              <a:gd name="T43" fmla="*/ 56 h 103"/>
              <a:gd name="T44" fmla="*/ 88 w 177"/>
              <a:gd name="T45" fmla="*/ 73 h 103"/>
              <a:gd name="T46" fmla="*/ 132 w 177"/>
              <a:gd name="T47" fmla="*/ 54 h 103"/>
              <a:gd name="T48" fmla="*/ 10 w 177"/>
              <a:gd name="T49" fmla="*/ 33 h 103"/>
              <a:gd name="T50" fmla="*/ 167 w 177"/>
              <a:gd name="T51" fmla="*/ 33 h 103"/>
              <a:gd name="T52" fmla="*/ 36 w 177"/>
              <a:gd name="T53" fmla="*/ 45 h 103"/>
              <a:gd name="T54" fmla="*/ 88 w 177"/>
              <a:gd name="T55" fmla="*/ 41 h 103"/>
              <a:gd name="T56" fmla="*/ 88 w 177"/>
              <a:gd name="T57" fmla="*/ 29 h 103"/>
              <a:gd name="T58" fmla="*/ 27 w 177"/>
              <a:gd name="T59" fmla="*/ 41 h 103"/>
              <a:gd name="T60" fmla="*/ 80 w 177"/>
              <a:gd name="T61" fmla="*/ 35 h 103"/>
              <a:gd name="T62" fmla="*/ 96 w 177"/>
              <a:gd name="T63" fmla="*/ 35 h 103"/>
              <a:gd name="T64" fmla="*/ 80 w 177"/>
              <a:gd name="T65" fmla="*/ 35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77" h="103">
                <a:moveTo>
                  <a:pt x="24" y="56"/>
                </a:moveTo>
                <a:cubicBezTo>
                  <a:pt x="21" y="57"/>
                  <a:pt x="18" y="59"/>
                  <a:pt x="18" y="63"/>
                </a:cubicBezTo>
                <a:cubicBezTo>
                  <a:pt x="18" y="64"/>
                  <a:pt x="19" y="66"/>
                  <a:pt x="20" y="67"/>
                </a:cubicBezTo>
                <a:cubicBezTo>
                  <a:pt x="17" y="85"/>
                  <a:pt x="17" y="85"/>
                  <a:pt x="17" y="85"/>
                </a:cubicBezTo>
                <a:cubicBezTo>
                  <a:pt x="17" y="86"/>
                  <a:pt x="17" y="86"/>
                  <a:pt x="18" y="87"/>
                </a:cubicBezTo>
                <a:cubicBezTo>
                  <a:pt x="18" y="88"/>
                  <a:pt x="19" y="88"/>
                  <a:pt x="20" y="88"/>
                </a:cubicBezTo>
                <a:cubicBezTo>
                  <a:pt x="32" y="88"/>
                  <a:pt x="32" y="88"/>
                  <a:pt x="32" y="88"/>
                </a:cubicBezTo>
                <a:cubicBezTo>
                  <a:pt x="32" y="88"/>
                  <a:pt x="33" y="88"/>
                  <a:pt x="34" y="87"/>
                </a:cubicBezTo>
                <a:cubicBezTo>
                  <a:pt x="34" y="86"/>
                  <a:pt x="34" y="86"/>
                  <a:pt x="34" y="85"/>
                </a:cubicBezTo>
                <a:cubicBezTo>
                  <a:pt x="32" y="66"/>
                  <a:pt x="32" y="66"/>
                  <a:pt x="32" y="66"/>
                </a:cubicBezTo>
                <a:cubicBezTo>
                  <a:pt x="32" y="65"/>
                  <a:pt x="33" y="64"/>
                  <a:pt x="33" y="63"/>
                </a:cubicBezTo>
                <a:cubicBezTo>
                  <a:pt x="33" y="60"/>
                  <a:pt x="31" y="58"/>
                  <a:pt x="29" y="57"/>
                </a:cubicBezTo>
                <a:cubicBezTo>
                  <a:pt x="29" y="47"/>
                  <a:pt x="29" y="47"/>
                  <a:pt x="29" y="47"/>
                </a:cubicBezTo>
                <a:cubicBezTo>
                  <a:pt x="45" y="54"/>
                  <a:pt x="45" y="54"/>
                  <a:pt x="45" y="54"/>
                </a:cubicBezTo>
                <a:cubicBezTo>
                  <a:pt x="45" y="94"/>
                  <a:pt x="45" y="94"/>
                  <a:pt x="45" y="94"/>
                </a:cubicBezTo>
                <a:cubicBezTo>
                  <a:pt x="45" y="99"/>
                  <a:pt x="49" y="103"/>
                  <a:pt x="54" y="103"/>
                </a:cubicBezTo>
                <a:cubicBezTo>
                  <a:pt x="128" y="103"/>
                  <a:pt x="128" y="103"/>
                  <a:pt x="128" y="103"/>
                </a:cubicBezTo>
                <a:cubicBezTo>
                  <a:pt x="133" y="103"/>
                  <a:pt x="137" y="99"/>
                  <a:pt x="137" y="94"/>
                </a:cubicBezTo>
                <a:cubicBezTo>
                  <a:pt x="137" y="52"/>
                  <a:pt x="137" y="52"/>
                  <a:pt x="137" y="52"/>
                </a:cubicBezTo>
                <a:cubicBezTo>
                  <a:pt x="175" y="35"/>
                  <a:pt x="175" y="35"/>
                  <a:pt x="175" y="35"/>
                </a:cubicBezTo>
                <a:cubicBezTo>
                  <a:pt x="176" y="35"/>
                  <a:pt x="177" y="34"/>
                  <a:pt x="177" y="33"/>
                </a:cubicBezTo>
                <a:cubicBezTo>
                  <a:pt x="177" y="31"/>
                  <a:pt x="176" y="31"/>
                  <a:pt x="175" y="30"/>
                </a:cubicBezTo>
                <a:cubicBezTo>
                  <a:pt x="88" y="0"/>
                  <a:pt x="88" y="0"/>
                  <a:pt x="88" y="0"/>
                </a:cubicBezTo>
                <a:cubicBezTo>
                  <a:pt x="87" y="0"/>
                  <a:pt x="87" y="0"/>
                  <a:pt x="86" y="0"/>
                </a:cubicBezTo>
                <a:cubicBezTo>
                  <a:pt x="56" y="12"/>
                  <a:pt x="7" y="30"/>
                  <a:pt x="2" y="30"/>
                </a:cubicBezTo>
                <a:cubicBezTo>
                  <a:pt x="1" y="30"/>
                  <a:pt x="0" y="31"/>
                  <a:pt x="0" y="32"/>
                </a:cubicBezTo>
                <a:cubicBezTo>
                  <a:pt x="0" y="33"/>
                  <a:pt x="0" y="35"/>
                  <a:pt x="1" y="35"/>
                </a:cubicBezTo>
                <a:cubicBezTo>
                  <a:pt x="24" y="45"/>
                  <a:pt x="24" y="45"/>
                  <a:pt x="24" y="45"/>
                </a:cubicBezTo>
                <a:lnTo>
                  <a:pt x="24" y="56"/>
                </a:lnTo>
                <a:close/>
                <a:moveTo>
                  <a:pt x="23" y="83"/>
                </a:moveTo>
                <a:cubicBezTo>
                  <a:pt x="25" y="67"/>
                  <a:pt x="25" y="67"/>
                  <a:pt x="25" y="67"/>
                </a:cubicBezTo>
                <a:cubicBezTo>
                  <a:pt x="25" y="66"/>
                  <a:pt x="25" y="65"/>
                  <a:pt x="24" y="64"/>
                </a:cubicBezTo>
                <a:cubicBezTo>
                  <a:pt x="24" y="64"/>
                  <a:pt x="24" y="63"/>
                  <a:pt x="24" y="63"/>
                </a:cubicBezTo>
                <a:cubicBezTo>
                  <a:pt x="24" y="62"/>
                  <a:pt x="25" y="61"/>
                  <a:pt x="26" y="61"/>
                </a:cubicBezTo>
                <a:cubicBezTo>
                  <a:pt x="27" y="61"/>
                  <a:pt x="28" y="62"/>
                  <a:pt x="28" y="63"/>
                </a:cubicBezTo>
                <a:cubicBezTo>
                  <a:pt x="28" y="63"/>
                  <a:pt x="27" y="64"/>
                  <a:pt x="27" y="64"/>
                </a:cubicBezTo>
                <a:cubicBezTo>
                  <a:pt x="27" y="65"/>
                  <a:pt x="26" y="65"/>
                  <a:pt x="26" y="66"/>
                </a:cubicBezTo>
                <a:cubicBezTo>
                  <a:pt x="29" y="83"/>
                  <a:pt x="29" y="83"/>
                  <a:pt x="29" y="83"/>
                </a:cubicBezTo>
                <a:lnTo>
                  <a:pt x="23" y="83"/>
                </a:lnTo>
                <a:close/>
                <a:moveTo>
                  <a:pt x="132" y="94"/>
                </a:moveTo>
                <a:cubicBezTo>
                  <a:pt x="132" y="96"/>
                  <a:pt x="130" y="98"/>
                  <a:pt x="128" y="98"/>
                </a:cubicBezTo>
                <a:cubicBezTo>
                  <a:pt x="54" y="98"/>
                  <a:pt x="54" y="98"/>
                  <a:pt x="54" y="98"/>
                </a:cubicBezTo>
                <a:cubicBezTo>
                  <a:pt x="52" y="98"/>
                  <a:pt x="51" y="96"/>
                  <a:pt x="51" y="94"/>
                </a:cubicBezTo>
                <a:cubicBezTo>
                  <a:pt x="51" y="56"/>
                  <a:pt x="51" y="56"/>
                  <a:pt x="51" y="56"/>
                </a:cubicBezTo>
                <a:cubicBezTo>
                  <a:pt x="87" y="72"/>
                  <a:pt x="87" y="72"/>
                  <a:pt x="87" y="72"/>
                </a:cubicBezTo>
                <a:cubicBezTo>
                  <a:pt x="88" y="72"/>
                  <a:pt x="88" y="73"/>
                  <a:pt x="88" y="73"/>
                </a:cubicBezTo>
                <a:cubicBezTo>
                  <a:pt x="89" y="73"/>
                  <a:pt x="89" y="72"/>
                  <a:pt x="89" y="72"/>
                </a:cubicBezTo>
                <a:cubicBezTo>
                  <a:pt x="132" y="54"/>
                  <a:pt x="132" y="54"/>
                  <a:pt x="132" y="54"/>
                </a:cubicBezTo>
                <a:lnTo>
                  <a:pt x="132" y="94"/>
                </a:lnTo>
                <a:close/>
                <a:moveTo>
                  <a:pt x="10" y="33"/>
                </a:moveTo>
                <a:cubicBezTo>
                  <a:pt x="29" y="27"/>
                  <a:pt x="75" y="10"/>
                  <a:pt x="87" y="6"/>
                </a:cubicBezTo>
                <a:cubicBezTo>
                  <a:pt x="167" y="33"/>
                  <a:pt x="167" y="33"/>
                  <a:pt x="167" y="33"/>
                </a:cubicBezTo>
                <a:cubicBezTo>
                  <a:pt x="88" y="67"/>
                  <a:pt x="88" y="67"/>
                  <a:pt x="88" y="67"/>
                </a:cubicBezTo>
                <a:cubicBezTo>
                  <a:pt x="36" y="45"/>
                  <a:pt x="36" y="45"/>
                  <a:pt x="36" y="45"/>
                </a:cubicBezTo>
                <a:cubicBezTo>
                  <a:pt x="80" y="39"/>
                  <a:pt x="80" y="39"/>
                  <a:pt x="80" y="39"/>
                </a:cubicBezTo>
                <a:cubicBezTo>
                  <a:pt x="82" y="40"/>
                  <a:pt x="85" y="41"/>
                  <a:pt x="88" y="41"/>
                </a:cubicBezTo>
                <a:cubicBezTo>
                  <a:pt x="94" y="41"/>
                  <a:pt x="99" y="38"/>
                  <a:pt x="99" y="35"/>
                </a:cubicBezTo>
                <a:cubicBezTo>
                  <a:pt x="99" y="32"/>
                  <a:pt x="94" y="29"/>
                  <a:pt x="88" y="29"/>
                </a:cubicBezTo>
                <a:cubicBezTo>
                  <a:pt x="83" y="29"/>
                  <a:pt x="79" y="31"/>
                  <a:pt x="78" y="34"/>
                </a:cubicBezTo>
                <a:cubicBezTo>
                  <a:pt x="27" y="41"/>
                  <a:pt x="27" y="41"/>
                  <a:pt x="27" y="41"/>
                </a:cubicBezTo>
                <a:lnTo>
                  <a:pt x="10" y="33"/>
                </a:lnTo>
                <a:close/>
                <a:moveTo>
                  <a:pt x="80" y="35"/>
                </a:moveTo>
                <a:cubicBezTo>
                  <a:pt x="80" y="34"/>
                  <a:pt x="83" y="32"/>
                  <a:pt x="88" y="32"/>
                </a:cubicBezTo>
                <a:cubicBezTo>
                  <a:pt x="93" y="32"/>
                  <a:pt x="96" y="34"/>
                  <a:pt x="96" y="35"/>
                </a:cubicBezTo>
                <a:cubicBezTo>
                  <a:pt x="96" y="36"/>
                  <a:pt x="93" y="38"/>
                  <a:pt x="88" y="38"/>
                </a:cubicBezTo>
                <a:cubicBezTo>
                  <a:pt x="83" y="38"/>
                  <a:pt x="80" y="36"/>
                  <a:pt x="80" y="35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5254196" y="4213670"/>
            <a:ext cx="312674" cy="452903"/>
            <a:chOff x="5157788" y="4113213"/>
            <a:chExt cx="261938" cy="379413"/>
          </a:xfrm>
        </p:grpSpPr>
        <p:sp>
          <p:nvSpPr>
            <p:cNvPr id="33" name="Freeform 30"/>
            <p:cNvSpPr>
              <a:spLocks noEditPoints="1"/>
            </p:cNvSpPr>
            <p:nvPr/>
          </p:nvSpPr>
          <p:spPr bwMode="auto">
            <a:xfrm>
              <a:off x="5278438" y="4157663"/>
              <a:ext cx="31750" cy="33338"/>
            </a:xfrm>
            <a:custGeom>
              <a:avLst/>
              <a:gdLst>
                <a:gd name="T0" fmla="*/ 8 w 15"/>
                <a:gd name="T1" fmla="*/ 0 h 15"/>
                <a:gd name="T2" fmla="*/ 0 w 15"/>
                <a:gd name="T3" fmla="*/ 8 h 15"/>
                <a:gd name="T4" fmla="*/ 8 w 15"/>
                <a:gd name="T5" fmla="*/ 15 h 15"/>
                <a:gd name="T6" fmla="*/ 15 w 15"/>
                <a:gd name="T7" fmla="*/ 8 h 15"/>
                <a:gd name="T8" fmla="*/ 8 w 15"/>
                <a:gd name="T9" fmla="*/ 0 h 15"/>
                <a:gd name="T10" fmla="*/ 8 w 15"/>
                <a:gd name="T11" fmla="*/ 11 h 15"/>
                <a:gd name="T12" fmla="*/ 5 w 15"/>
                <a:gd name="T13" fmla="*/ 8 h 15"/>
                <a:gd name="T14" fmla="*/ 8 w 15"/>
                <a:gd name="T15" fmla="*/ 5 h 15"/>
                <a:gd name="T16" fmla="*/ 10 w 15"/>
                <a:gd name="T17" fmla="*/ 8 h 15"/>
                <a:gd name="T18" fmla="*/ 8 w 15"/>
                <a:gd name="T19" fmla="*/ 1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5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5"/>
                    <a:pt x="8" y="15"/>
                  </a:cubicBezTo>
                  <a:cubicBezTo>
                    <a:pt x="12" y="15"/>
                    <a:pt x="15" y="12"/>
                    <a:pt x="15" y="8"/>
                  </a:cubicBezTo>
                  <a:cubicBezTo>
                    <a:pt x="15" y="4"/>
                    <a:pt x="12" y="0"/>
                    <a:pt x="8" y="0"/>
                  </a:cubicBezTo>
                  <a:close/>
                  <a:moveTo>
                    <a:pt x="8" y="11"/>
                  </a:moveTo>
                  <a:cubicBezTo>
                    <a:pt x="6" y="11"/>
                    <a:pt x="5" y="9"/>
                    <a:pt x="5" y="8"/>
                  </a:cubicBezTo>
                  <a:cubicBezTo>
                    <a:pt x="5" y="6"/>
                    <a:pt x="6" y="5"/>
                    <a:pt x="8" y="5"/>
                  </a:cubicBezTo>
                  <a:cubicBezTo>
                    <a:pt x="9" y="5"/>
                    <a:pt x="10" y="6"/>
                    <a:pt x="10" y="8"/>
                  </a:cubicBezTo>
                  <a:cubicBezTo>
                    <a:pt x="10" y="9"/>
                    <a:pt x="9" y="11"/>
                    <a:pt x="8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4" name="Freeform 31"/>
            <p:cNvSpPr>
              <a:spLocks noEditPoints="1"/>
            </p:cNvSpPr>
            <p:nvPr/>
          </p:nvSpPr>
          <p:spPr bwMode="auto">
            <a:xfrm>
              <a:off x="5305426" y="4113213"/>
              <a:ext cx="57150" cy="55563"/>
            </a:xfrm>
            <a:custGeom>
              <a:avLst/>
              <a:gdLst>
                <a:gd name="T0" fmla="*/ 26 w 26"/>
                <a:gd name="T1" fmla="*/ 12 h 25"/>
                <a:gd name="T2" fmla="*/ 13 w 26"/>
                <a:gd name="T3" fmla="*/ 0 h 25"/>
                <a:gd name="T4" fmla="*/ 0 w 26"/>
                <a:gd name="T5" fmla="*/ 12 h 25"/>
                <a:gd name="T6" fmla="*/ 13 w 26"/>
                <a:gd name="T7" fmla="*/ 25 h 25"/>
                <a:gd name="T8" fmla="*/ 26 w 26"/>
                <a:gd name="T9" fmla="*/ 12 h 25"/>
                <a:gd name="T10" fmla="*/ 13 w 26"/>
                <a:gd name="T11" fmla="*/ 20 h 25"/>
                <a:gd name="T12" fmla="*/ 5 w 26"/>
                <a:gd name="T13" fmla="*/ 12 h 25"/>
                <a:gd name="T14" fmla="*/ 13 w 26"/>
                <a:gd name="T15" fmla="*/ 4 h 25"/>
                <a:gd name="T16" fmla="*/ 21 w 26"/>
                <a:gd name="T17" fmla="*/ 12 h 25"/>
                <a:gd name="T18" fmla="*/ 13 w 26"/>
                <a:gd name="T19" fmla="*/ 2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25">
                  <a:moveTo>
                    <a:pt x="26" y="12"/>
                  </a:moveTo>
                  <a:cubicBezTo>
                    <a:pt x="26" y="5"/>
                    <a:pt x="20" y="0"/>
                    <a:pt x="13" y="0"/>
                  </a:cubicBezTo>
                  <a:cubicBezTo>
                    <a:pt x="6" y="0"/>
                    <a:pt x="0" y="5"/>
                    <a:pt x="0" y="12"/>
                  </a:cubicBezTo>
                  <a:cubicBezTo>
                    <a:pt x="0" y="19"/>
                    <a:pt x="6" y="25"/>
                    <a:pt x="13" y="25"/>
                  </a:cubicBezTo>
                  <a:cubicBezTo>
                    <a:pt x="20" y="25"/>
                    <a:pt x="26" y="19"/>
                    <a:pt x="26" y="12"/>
                  </a:cubicBezTo>
                  <a:close/>
                  <a:moveTo>
                    <a:pt x="13" y="20"/>
                  </a:moveTo>
                  <a:cubicBezTo>
                    <a:pt x="8" y="20"/>
                    <a:pt x="5" y="17"/>
                    <a:pt x="5" y="12"/>
                  </a:cubicBezTo>
                  <a:cubicBezTo>
                    <a:pt x="5" y="8"/>
                    <a:pt x="8" y="4"/>
                    <a:pt x="13" y="4"/>
                  </a:cubicBezTo>
                  <a:cubicBezTo>
                    <a:pt x="17" y="4"/>
                    <a:pt x="21" y="8"/>
                    <a:pt x="21" y="12"/>
                  </a:cubicBezTo>
                  <a:cubicBezTo>
                    <a:pt x="21" y="17"/>
                    <a:pt x="17" y="20"/>
                    <a:pt x="13" y="2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5" name="Freeform 32"/>
            <p:cNvSpPr>
              <a:spLocks noEditPoints="1"/>
            </p:cNvSpPr>
            <p:nvPr/>
          </p:nvSpPr>
          <p:spPr bwMode="auto">
            <a:xfrm>
              <a:off x="5314951" y="4170363"/>
              <a:ext cx="36513" cy="38100"/>
            </a:xfrm>
            <a:custGeom>
              <a:avLst/>
              <a:gdLst>
                <a:gd name="T0" fmla="*/ 0 w 17"/>
                <a:gd name="T1" fmla="*/ 8 h 17"/>
                <a:gd name="T2" fmla="*/ 8 w 17"/>
                <a:gd name="T3" fmla="*/ 17 h 17"/>
                <a:gd name="T4" fmla="*/ 17 w 17"/>
                <a:gd name="T5" fmla="*/ 8 h 17"/>
                <a:gd name="T6" fmla="*/ 8 w 17"/>
                <a:gd name="T7" fmla="*/ 0 h 17"/>
                <a:gd name="T8" fmla="*/ 0 w 17"/>
                <a:gd name="T9" fmla="*/ 8 h 17"/>
                <a:gd name="T10" fmla="*/ 12 w 17"/>
                <a:gd name="T11" fmla="*/ 8 h 17"/>
                <a:gd name="T12" fmla="*/ 8 w 17"/>
                <a:gd name="T13" fmla="*/ 12 h 17"/>
                <a:gd name="T14" fmla="*/ 4 w 17"/>
                <a:gd name="T15" fmla="*/ 8 h 17"/>
                <a:gd name="T16" fmla="*/ 8 w 17"/>
                <a:gd name="T17" fmla="*/ 4 h 17"/>
                <a:gd name="T18" fmla="*/ 12 w 17"/>
                <a:gd name="T19" fmla="*/ 8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0" y="8"/>
                  </a:moveTo>
                  <a:cubicBezTo>
                    <a:pt x="0" y="13"/>
                    <a:pt x="3" y="17"/>
                    <a:pt x="8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3"/>
                    <a:pt x="13" y="0"/>
                    <a:pt x="8" y="0"/>
                  </a:cubicBezTo>
                  <a:cubicBezTo>
                    <a:pt x="3" y="0"/>
                    <a:pt x="0" y="3"/>
                    <a:pt x="0" y="8"/>
                  </a:cubicBezTo>
                  <a:close/>
                  <a:moveTo>
                    <a:pt x="12" y="8"/>
                  </a:move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ubicBezTo>
                    <a:pt x="10" y="4"/>
                    <a:pt x="12" y="6"/>
                    <a:pt x="12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6" name="Freeform 33"/>
            <p:cNvSpPr>
              <a:spLocks noEditPoints="1"/>
            </p:cNvSpPr>
            <p:nvPr/>
          </p:nvSpPr>
          <p:spPr bwMode="auto">
            <a:xfrm>
              <a:off x="5157788" y="4211638"/>
              <a:ext cx="261938" cy="280988"/>
            </a:xfrm>
            <a:custGeom>
              <a:avLst/>
              <a:gdLst>
                <a:gd name="T0" fmla="*/ 2 w 120"/>
                <a:gd name="T1" fmla="*/ 123 h 128"/>
                <a:gd name="T2" fmla="*/ 11 w 120"/>
                <a:gd name="T3" fmla="*/ 128 h 128"/>
                <a:gd name="T4" fmla="*/ 111 w 120"/>
                <a:gd name="T5" fmla="*/ 128 h 128"/>
                <a:gd name="T6" fmla="*/ 119 w 120"/>
                <a:gd name="T7" fmla="*/ 124 h 128"/>
                <a:gd name="T8" fmla="*/ 119 w 120"/>
                <a:gd name="T9" fmla="*/ 115 h 128"/>
                <a:gd name="T10" fmla="*/ 89 w 120"/>
                <a:gd name="T11" fmla="*/ 63 h 128"/>
                <a:gd name="T12" fmla="*/ 88 w 120"/>
                <a:gd name="T13" fmla="*/ 62 h 128"/>
                <a:gd name="T14" fmla="*/ 87 w 120"/>
                <a:gd name="T15" fmla="*/ 60 h 128"/>
                <a:gd name="T16" fmla="*/ 73 w 120"/>
                <a:gd name="T17" fmla="*/ 36 h 128"/>
                <a:gd name="T18" fmla="*/ 73 w 120"/>
                <a:gd name="T19" fmla="*/ 16 h 128"/>
                <a:gd name="T20" fmla="*/ 79 w 120"/>
                <a:gd name="T21" fmla="*/ 9 h 128"/>
                <a:gd name="T22" fmla="*/ 71 w 120"/>
                <a:gd name="T23" fmla="*/ 0 h 128"/>
                <a:gd name="T24" fmla="*/ 49 w 120"/>
                <a:gd name="T25" fmla="*/ 0 h 128"/>
                <a:gd name="T26" fmla="*/ 41 w 120"/>
                <a:gd name="T27" fmla="*/ 9 h 128"/>
                <a:gd name="T28" fmla="*/ 46 w 120"/>
                <a:gd name="T29" fmla="*/ 16 h 128"/>
                <a:gd name="T30" fmla="*/ 46 w 120"/>
                <a:gd name="T31" fmla="*/ 36 h 128"/>
                <a:gd name="T32" fmla="*/ 33 w 120"/>
                <a:gd name="T33" fmla="*/ 60 h 128"/>
                <a:gd name="T34" fmla="*/ 32 w 120"/>
                <a:gd name="T35" fmla="*/ 62 h 128"/>
                <a:gd name="T36" fmla="*/ 31 w 120"/>
                <a:gd name="T37" fmla="*/ 62 h 128"/>
                <a:gd name="T38" fmla="*/ 2 w 120"/>
                <a:gd name="T39" fmla="*/ 113 h 128"/>
                <a:gd name="T40" fmla="*/ 2 w 120"/>
                <a:gd name="T41" fmla="*/ 123 h 128"/>
                <a:gd name="T42" fmla="*/ 46 w 120"/>
                <a:gd name="T43" fmla="*/ 9 h 128"/>
                <a:gd name="T44" fmla="*/ 49 w 120"/>
                <a:gd name="T45" fmla="*/ 5 h 128"/>
                <a:gd name="T46" fmla="*/ 71 w 120"/>
                <a:gd name="T47" fmla="*/ 5 h 128"/>
                <a:gd name="T48" fmla="*/ 74 w 120"/>
                <a:gd name="T49" fmla="*/ 9 h 128"/>
                <a:gd name="T50" fmla="*/ 71 w 120"/>
                <a:gd name="T51" fmla="*/ 12 h 128"/>
                <a:gd name="T52" fmla="*/ 49 w 120"/>
                <a:gd name="T53" fmla="*/ 12 h 128"/>
                <a:gd name="T54" fmla="*/ 46 w 120"/>
                <a:gd name="T55" fmla="*/ 9 h 128"/>
                <a:gd name="T56" fmla="*/ 51 w 120"/>
                <a:gd name="T57" fmla="*/ 38 h 128"/>
                <a:gd name="T58" fmla="*/ 51 w 120"/>
                <a:gd name="T59" fmla="*/ 37 h 128"/>
                <a:gd name="T60" fmla="*/ 51 w 120"/>
                <a:gd name="T61" fmla="*/ 17 h 128"/>
                <a:gd name="T62" fmla="*/ 69 w 120"/>
                <a:gd name="T63" fmla="*/ 17 h 128"/>
                <a:gd name="T64" fmla="*/ 69 w 120"/>
                <a:gd name="T65" fmla="*/ 37 h 128"/>
                <a:gd name="T66" fmla="*/ 69 w 120"/>
                <a:gd name="T67" fmla="*/ 38 h 128"/>
                <a:gd name="T68" fmla="*/ 82 w 120"/>
                <a:gd name="T69" fmla="*/ 61 h 128"/>
                <a:gd name="T70" fmla="*/ 38 w 120"/>
                <a:gd name="T71" fmla="*/ 61 h 128"/>
                <a:gd name="T72" fmla="*/ 51 w 120"/>
                <a:gd name="T73" fmla="*/ 38 h 128"/>
                <a:gd name="T74" fmla="*/ 6 w 120"/>
                <a:gd name="T75" fmla="*/ 115 h 128"/>
                <a:gd name="T76" fmla="*/ 35 w 120"/>
                <a:gd name="T77" fmla="*/ 66 h 128"/>
                <a:gd name="T78" fmla="*/ 85 w 120"/>
                <a:gd name="T79" fmla="*/ 66 h 128"/>
                <a:gd name="T80" fmla="*/ 115 w 120"/>
                <a:gd name="T81" fmla="*/ 117 h 128"/>
                <a:gd name="T82" fmla="*/ 115 w 120"/>
                <a:gd name="T83" fmla="*/ 121 h 128"/>
                <a:gd name="T84" fmla="*/ 111 w 120"/>
                <a:gd name="T85" fmla="*/ 123 h 128"/>
                <a:gd name="T86" fmla="*/ 11 w 120"/>
                <a:gd name="T87" fmla="*/ 123 h 128"/>
                <a:gd name="T88" fmla="*/ 6 w 120"/>
                <a:gd name="T89" fmla="*/ 121 h 128"/>
                <a:gd name="T90" fmla="*/ 6 w 120"/>
                <a:gd name="T91" fmla="*/ 115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20" h="128">
                  <a:moveTo>
                    <a:pt x="2" y="123"/>
                  </a:moveTo>
                  <a:cubicBezTo>
                    <a:pt x="4" y="126"/>
                    <a:pt x="8" y="128"/>
                    <a:pt x="11" y="128"/>
                  </a:cubicBezTo>
                  <a:cubicBezTo>
                    <a:pt x="111" y="128"/>
                    <a:pt x="111" y="128"/>
                    <a:pt x="111" y="128"/>
                  </a:cubicBezTo>
                  <a:cubicBezTo>
                    <a:pt x="114" y="128"/>
                    <a:pt x="117" y="127"/>
                    <a:pt x="119" y="124"/>
                  </a:cubicBezTo>
                  <a:cubicBezTo>
                    <a:pt x="120" y="121"/>
                    <a:pt x="120" y="117"/>
                    <a:pt x="119" y="115"/>
                  </a:cubicBezTo>
                  <a:cubicBezTo>
                    <a:pt x="89" y="63"/>
                    <a:pt x="89" y="63"/>
                    <a:pt x="89" y="63"/>
                  </a:cubicBezTo>
                  <a:cubicBezTo>
                    <a:pt x="88" y="62"/>
                    <a:pt x="88" y="62"/>
                    <a:pt x="88" y="62"/>
                  </a:cubicBezTo>
                  <a:cubicBezTo>
                    <a:pt x="88" y="61"/>
                    <a:pt x="88" y="61"/>
                    <a:pt x="87" y="60"/>
                  </a:cubicBezTo>
                  <a:cubicBezTo>
                    <a:pt x="73" y="36"/>
                    <a:pt x="73" y="36"/>
                    <a:pt x="73" y="36"/>
                  </a:cubicBezTo>
                  <a:cubicBezTo>
                    <a:pt x="73" y="16"/>
                    <a:pt x="73" y="16"/>
                    <a:pt x="73" y="16"/>
                  </a:cubicBezTo>
                  <a:cubicBezTo>
                    <a:pt x="77" y="15"/>
                    <a:pt x="79" y="12"/>
                    <a:pt x="79" y="9"/>
                  </a:cubicBezTo>
                  <a:cubicBezTo>
                    <a:pt x="79" y="4"/>
                    <a:pt x="75" y="0"/>
                    <a:pt x="71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5" y="0"/>
                    <a:pt x="41" y="4"/>
                    <a:pt x="41" y="9"/>
                  </a:cubicBezTo>
                  <a:cubicBezTo>
                    <a:pt x="41" y="12"/>
                    <a:pt x="43" y="15"/>
                    <a:pt x="46" y="16"/>
                  </a:cubicBezTo>
                  <a:cubicBezTo>
                    <a:pt x="46" y="36"/>
                    <a:pt x="46" y="36"/>
                    <a:pt x="46" y="36"/>
                  </a:cubicBezTo>
                  <a:cubicBezTo>
                    <a:pt x="33" y="60"/>
                    <a:pt x="33" y="60"/>
                    <a:pt x="33" y="60"/>
                  </a:cubicBezTo>
                  <a:cubicBezTo>
                    <a:pt x="32" y="61"/>
                    <a:pt x="32" y="61"/>
                    <a:pt x="32" y="62"/>
                  </a:cubicBezTo>
                  <a:cubicBezTo>
                    <a:pt x="32" y="62"/>
                    <a:pt x="31" y="62"/>
                    <a:pt x="31" y="62"/>
                  </a:cubicBezTo>
                  <a:cubicBezTo>
                    <a:pt x="2" y="113"/>
                    <a:pt x="2" y="113"/>
                    <a:pt x="2" y="113"/>
                  </a:cubicBezTo>
                  <a:cubicBezTo>
                    <a:pt x="0" y="116"/>
                    <a:pt x="0" y="120"/>
                    <a:pt x="2" y="123"/>
                  </a:cubicBezTo>
                  <a:close/>
                  <a:moveTo>
                    <a:pt x="46" y="9"/>
                  </a:moveTo>
                  <a:cubicBezTo>
                    <a:pt x="46" y="7"/>
                    <a:pt x="47" y="5"/>
                    <a:pt x="49" y="5"/>
                  </a:cubicBezTo>
                  <a:cubicBezTo>
                    <a:pt x="71" y="5"/>
                    <a:pt x="71" y="5"/>
                    <a:pt x="71" y="5"/>
                  </a:cubicBezTo>
                  <a:cubicBezTo>
                    <a:pt x="72" y="5"/>
                    <a:pt x="74" y="7"/>
                    <a:pt x="74" y="9"/>
                  </a:cubicBezTo>
                  <a:cubicBezTo>
                    <a:pt x="74" y="11"/>
                    <a:pt x="72" y="12"/>
                    <a:pt x="71" y="12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7" y="12"/>
                    <a:pt x="46" y="11"/>
                    <a:pt x="46" y="9"/>
                  </a:cubicBezTo>
                  <a:close/>
                  <a:moveTo>
                    <a:pt x="51" y="38"/>
                  </a:moveTo>
                  <a:cubicBezTo>
                    <a:pt x="51" y="38"/>
                    <a:pt x="51" y="37"/>
                    <a:pt x="51" y="37"/>
                  </a:cubicBezTo>
                  <a:cubicBezTo>
                    <a:pt x="51" y="17"/>
                    <a:pt x="51" y="17"/>
                    <a:pt x="51" y="17"/>
                  </a:cubicBezTo>
                  <a:cubicBezTo>
                    <a:pt x="69" y="17"/>
                    <a:pt x="69" y="17"/>
                    <a:pt x="69" y="17"/>
                  </a:cubicBezTo>
                  <a:cubicBezTo>
                    <a:pt x="69" y="37"/>
                    <a:pt x="69" y="37"/>
                    <a:pt x="69" y="37"/>
                  </a:cubicBezTo>
                  <a:cubicBezTo>
                    <a:pt x="69" y="37"/>
                    <a:pt x="69" y="38"/>
                    <a:pt x="69" y="38"/>
                  </a:cubicBezTo>
                  <a:cubicBezTo>
                    <a:pt x="82" y="61"/>
                    <a:pt x="82" y="61"/>
                    <a:pt x="82" y="61"/>
                  </a:cubicBezTo>
                  <a:cubicBezTo>
                    <a:pt x="38" y="61"/>
                    <a:pt x="38" y="61"/>
                    <a:pt x="38" y="61"/>
                  </a:cubicBezTo>
                  <a:lnTo>
                    <a:pt x="51" y="38"/>
                  </a:lnTo>
                  <a:close/>
                  <a:moveTo>
                    <a:pt x="6" y="115"/>
                  </a:moveTo>
                  <a:cubicBezTo>
                    <a:pt x="35" y="66"/>
                    <a:pt x="35" y="66"/>
                    <a:pt x="35" y="66"/>
                  </a:cubicBezTo>
                  <a:cubicBezTo>
                    <a:pt x="85" y="66"/>
                    <a:pt x="85" y="66"/>
                    <a:pt x="85" y="66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18"/>
                    <a:pt x="115" y="120"/>
                    <a:pt x="115" y="121"/>
                  </a:cubicBezTo>
                  <a:cubicBezTo>
                    <a:pt x="114" y="123"/>
                    <a:pt x="112" y="123"/>
                    <a:pt x="111" y="123"/>
                  </a:cubicBezTo>
                  <a:cubicBezTo>
                    <a:pt x="11" y="123"/>
                    <a:pt x="11" y="123"/>
                    <a:pt x="11" y="123"/>
                  </a:cubicBezTo>
                  <a:cubicBezTo>
                    <a:pt x="9" y="123"/>
                    <a:pt x="7" y="122"/>
                    <a:pt x="6" y="121"/>
                  </a:cubicBezTo>
                  <a:cubicBezTo>
                    <a:pt x="5" y="119"/>
                    <a:pt x="5" y="117"/>
                    <a:pt x="6" y="1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37" name="Freeform 34"/>
          <p:cNvSpPr>
            <a:spLocks noEditPoints="1"/>
          </p:cNvSpPr>
          <p:nvPr/>
        </p:nvSpPr>
        <p:spPr bwMode="auto">
          <a:xfrm>
            <a:off x="3579971" y="4286627"/>
            <a:ext cx="305094" cy="306989"/>
          </a:xfrm>
          <a:custGeom>
            <a:avLst/>
            <a:gdLst>
              <a:gd name="T0" fmla="*/ 18 w 117"/>
              <a:gd name="T1" fmla="*/ 17 h 117"/>
              <a:gd name="T2" fmla="*/ 18 w 117"/>
              <a:gd name="T3" fmla="*/ 100 h 117"/>
              <a:gd name="T4" fmla="*/ 100 w 117"/>
              <a:gd name="T5" fmla="*/ 99 h 117"/>
              <a:gd name="T6" fmla="*/ 20 w 117"/>
              <a:gd name="T7" fmla="*/ 22 h 117"/>
              <a:gd name="T8" fmla="*/ 20 w 117"/>
              <a:gd name="T9" fmla="*/ 22 h 117"/>
              <a:gd name="T10" fmla="*/ 20 w 117"/>
              <a:gd name="T11" fmla="*/ 95 h 117"/>
              <a:gd name="T12" fmla="*/ 23 w 117"/>
              <a:gd name="T13" fmla="*/ 98 h 117"/>
              <a:gd name="T14" fmla="*/ 25 w 117"/>
              <a:gd name="T15" fmla="*/ 96 h 117"/>
              <a:gd name="T16" fmla="*/ 28 w 117"/>
              <a:gd name="T17" fmla="*/ 93 h 117"/>
              <a:gd name="T18" fmla="*/ 30 w 117"/>
              <a:gd name="T19" fmla="*/ 89 h 117"/>
              <a:gd name="T20" fmla="*/ 32 w 117"/>
              <a:gd name="T21" fmla="*/ 86 h 117"/>
              <a:gd name="T22" fmla="*/ 34 w 117"/>
              <a:gd name="T23" fmla="*/ 82 h 117"/>
              <a:gd name="T24" fmla="*/ 36 w 117"/>
              <a:gd name="T25" fmla="*/ 78 h 117"/>
              <a:gd name="T26" fmla="*/ 37 w 117"/>
              <a:gd name="T27" fmla="*/ 74 h 117"/>
              <a:gd name="T28" fmla="*/ 38 w 117"/>
              <a:gd name="T29" fmla="*/ 70 h 117"/>
              <a:gd name="T30" fmla="*/ 39 w 117"/>
              <a:gd name="T31" fmla="*/ 65 h 117"/>
              <a:gd name="T32" fmla="*/ 39 w 117"/>
              <a:gd name="T33" fmla="*/ 61 h 117"/>
              <a:gd name="T34" fmla="*/ 56 w 117"/>
              <a:gd name="T35" fmla="*/ 112 h 117"/>
              <a:gd name="T36" fmla="*/ 39 w 117"/>
              <a:gd name="T37" fmla="*/ 56 h 117"/>
              <a:gd name="T38" fmla="*/ 39 w 117"/>
              <a:gd name="T39" fmla="*/ 52 h 117"/>
              <a:gd name="T40" fmla="*/ 38 w 117"/>
              <a:gd name="T41" fmla="*/ 47 h 117"/>
              <a:gd name="T42" fmla="*/ 37 w 117"/>
              <a:gd name="T43" fmla="*/ 43 h 117"/>
              <a:gd name="T44" fmla="*/ 36 w 117"/>
              <a:gd name="T45" fmla="*/ 39 h 117"/>
              <a:gd name="T46" fmla="*/ 34 w 117"/>
              <a:gd name="T47" fmla="*/ 35 h 117"/>
              <a:gd name="T48" fmla="*/ 32 w 117"/>
              <a:gd name="T49" fmla="*/ 31 h 117"/>
              <a:gd name="T50" fmla="*/ 30 w 117"/>
              <a:gd name="T51" fmla="*/ 28 h 117"/>
              <a:gd name="T52" fmla="*/ 28 w 117"/>
              <a:gd name="T53" fmla="*/ 24 h 117"/>
              <a:gd name="T54" fmla="*/ 25 w 117"/>
              <a:gd name="T55" fmla="*/ 21 h 117"/>
              <a:gd name="T56" fmla="*/ 23 w 117"/>
              <a:gd name="T57" fmla="*/ 18 h 117"/>
              <a:gd name="T58" fmla="*/ 61 w 117"/>
              <a:gd name="T59" fmla="*/ 5 h 117"/>
              <a:gd name="T60" fmla="*/ 94 w 117"/>
              <a:gd name="T61" fmla="*/ 21 h 117"/>
              <a:gd name="T62" fmla="*/ 91 w 117"/>
              <a:gd name="T63" fmla="*/ 24 h 117"/>
              <a:gd name="T64" fmla="*/ 89 w 117"/>
              <a:gd name="T65" fmla="*/ 27 h 117"/>
              <a:gd name="T66" fmla="*/ 87 w 117"/>
              <a:gd name="T67" fmla="*/ 31 h 117"/>
              <a:gd name="T68" fmla="*/ 85 w 117"/>
              <a:gd name="T69" fmla="*/ 35 h 117"/>
              <a:gd name="T70" fmla="*/ 84 w 117"/>
              <a:gd name="T71" fmla="*/ 38 h 117"/>
              <a:gd name="T72" fmla="*/ 83 w 117"/>
              <a:gd name="T73" fmla="*/ 42 h 117"/>
              <a:gd name="T74" fmla="*/ 82 w 117"/>
              <a:gd name="T75" fmla="*/ 46 h 117"/>
              <a:gd name="T76" fmla="*/ 81 w 117"/>
              <a:gd name="T77" fmla="*/ 50 h 117"/>
              <a:gd name="T78" fmla="*/ 80 w 117"/>
              <a:gd name="T79" fmla="*/ 55 h 117"/>
              <a:gd name="T80" fmla="*/ 61 w 117"/>
              <a:gd name="T81" fmla="*/ 56 h 117"/>
              <a:gd name="T82" fmla="*/ 61 w 117"/>
              <a:gd name="T83" fmla="*/ 61 h 117"/>
              <a:gd name="T84" fmla="*/ 80 w 117"/>
              <a:gd name="T85" fmla="*/ 62 h 117"/>
              <a:gd name="T86" fmla="*/ 81 w 117"/>
              <a:gd name="T87" fmla="*/ 67 h 117"/>
              <a:gd name="T88" fmla="*/ 82 w 117"/>
              <a:gd name="T89" fmla="*/ 71 h 117"/>
              <a:gd name="T90" fmla="*/ 83 w 117"/>
              <a:gd name="T91" fmla="*/ 75 h 117"/>
              <a:gd name="T92" fmla="*/ 84 w 117"/>
              <a:gd name="T93" fmla="*/ 78 h 117"/>
              <a:gd name="T94" fmla="*/ 85 w 117"/>
              <a:gd name="T95" fmla="*/ 82 h 117"/>
              <a:gd name="T96" fmla="*/ 87 w 117"/>
              <a:gd name="T97" fmla="*/ 86 h 117"/>
              <a:gd name="T98" fmla="*/ 89 w 117"/>
              <a:gd name="T99" fmla="*/ 89 h 117"/>
              <a:gd name="T100" fmla="*/ 91 w 117"/>
              <a:gd name="T101" fmla="*/ 93 h 117"/>
              <a:gd name="T102" fmla="*/ 94 w 117"/>
              <a:gd name="T103" fmla="*/ 96 h 117"/>
              <a:gd name="T104" fmla="*/ 61 w 117"/>
              <a:gd name="T105" fmla="*/ 112 h 117"/>
              <a:gd name="T106" fmla="*/ 112 w 117"/>
              <a:gd name="T107" fmla="*/ 61 h 117"/>
              <a:gd name="T108" fmla="*/ 99 w 117"/>
              <a:gd name="T109" fmla="*/ 24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17" h="117">
                <a:moveTo>
                  <a:pt x="100" y="18"/>
                </a:moveTo>
                <a:cubicBezTo>
                  <a:pt x="89" y="6"/>
                  <a:pt x="74" y="0"/>
                  <a:pt x="58" y="0"/>
                </a:cubicBezTo>
                <a:cubicBezTo>
                  <a:pt x="43" y="0"/>
                  <a:pt x="29" y="6"/>
                  <a:pt x="18" y="17"/>
                </a:cubicBezTo>
                <a:cubicBezTo>
                  <a:pt x="18" y="17"/>
                  <a:pt x="18" y="17"/>
                  <a:pt x="18" y="17"/>
                </a:cubicBezTo>
                <a:cubicBezTo>
                  <a:pt x="6" y="28"/>
                  <a:pt x="0" y="43"/>
                  <a:pt x="0" y="58"/>
                </a:cubicBezTo>
                <a:cubicBezTo>
                  <a:pt x="0" y="74"/>
                  <a:pt x="6" y="89"/>
                  <a:pt x="18" y="100"/>
                </a:cubicBezTo>
                <a:cubicBezTo>
                  <a:pt x="18" y="100"/>
                  <a:pt x="18" y="100"/>
                  <a:pt x="18" y="100"/>
                </a:cubicBezTo>
                <a:cubicBezTo>
                  <a:pt x="29" y="111"/>
                  <a:pt x="43" y="117"/>
                  <a:pt x="58" y="117"/>
                </a:cubicBezTo>
                <a:cubicBezTo>
                  <a:pt x="74" y="117"/>
                  <a:pt x="89" y="111"/>
                  <a:pt x="100" y="99"/>
                </a:cubicBezTo>
                <a:cubicBezTo>
                  <a:pt x="111" y="88"/>
                  <a:pt x="117" y="74"/>
                  <a:pt x="117" y="58"/>
                </a:cubicBezTo>
                <a:cubicBezTo>
                  <a:pt x="117" y="43"/>
                  <a:pt x="111" y="29"/>
                  <a:pt x="100" y="18"/>
                </a:cubicBezTo>
                <a:close/>
                <a:moveTo>
                  <a:pt x="20" y="22"/>
                </a:moveTo>
                <a:cubicBezTo>
                  <a:pt x="28" y="31"/>
                  <a:pt x="33" y="43"/>
                  <a:pt x="34" y="56"/>
                </a:cubicBezTo>
                <a:cubicBezTo>
                  <a:pt x="5" y="56"/>
                  <a:pt x="5" y="56"/>
                  <a:pt x="5" y="56"/>
                </a:cubicBezTo>
                <a:cubicBezTo>
                  <a:pt x="6" y="43"/>
                  <a:pt x="11" y="31"/>
                  <a:pt x="20" y="22"/>
                </a:cubicBezTo>
                <a:close/>
                <a:moveTo>
                  <a:pt x="5" y="61"/>
                </a:moveTo>
                <a:cubicBezTo>
                  <a:pt x="34" y="61"/>
                  <a:pt x="34" y="61"/>
                  <a:pt x="34" y="61"/>
                </a:cubicBezTo>
                <a:cubicBezTo>
                  <a:pt x="33" y="74"/>
                  <a:pt x="28" y="85"/>
                  <a:pt x="20" y="95"/>
                </a:cubicBezTo>
                <a:cubicBezTo>
                  <a:pt x="11" y="85"/>
                  <a:pt x="6" y="74"/>
                  <a:pt x="5" y="61"/>
                </a:cubicBezTo>
                <a:close/>
                <a:moveTo>
                  <a:pt x="56" y="112"/>
                </a:moveTo>
                <a:cubicBezTo>
                  <a:pt x="44" y="111"/>
                  <a:pt x="32" y="106"/>
                  <a:pt x="23" y="98"/>
                </a:cubicBezTo>
                <a:cubicBezTo>
                  <a:pt x="23" y="98"/>
                  <a:pt x="23" y="98"/>
                  <a:pt x="23" y="98"/>
                </a:cubicBezTo>
                <a:cubicBezTo>
                  <a:pt x="24" y="98"/>
                  <a:pt x="24" y="98"/>
                  <a:pt x="24" y="98"/>
                </a:cubicBezTo>
                <a:cubicBezTo>
                  <a:pt x="25" y="97"/>
                  <a:pt x="25" y="97"/>
                  <a:pt x="25" y="96"/>
                </a:cubicBezTo>
                <a:cubicBezTo>
                  <a:pt x="26" y="96"/>
                  <a:pt x="26" y="96"/>
                  <a:pt x="26" y="95"/>
                </a:cubicBezTo>
                <a:cubicBezTo>
                  <a:pt x="26" y="95"/>
                  <a:pt x="27" y="94"/>
                  <a:pt x="27" y="94"/>
                </a:cubicBezTo>
                <a:cubicBezTo>
                  <a:pt x="27" y="94"/>
                  <a:pt x="28" y="93"/>
                  <a:pt x="28" y="93"/>
                </a:cubicBezTo>
                <a:cubicBezTo>
                  <a:pt x="28" y="92"/>
                  <a:pt x="29" y="92"/>
                  <a:pt x="29" y="92"/>
                </a:cubicBezTo>
                <a:cubicBezTo>
                  <a:pt x="29" y="91"/>
                  <a:pt x="29" y="91"/>
                  <a:pt x="30" y="91"/>
                </a:cubicBezTo>
                <a:cubicBezTo>
                  <a:pt x="30" y="90"/>
                  <a:pt x="30" y="90"/>
                  <a:pt x="30" y="89"/>
                </a:cubicBezTo>
                <a:cubicBezTo>
                  <a:pt x="31" y="89"/>
                  <a:pt x="31" y="89"/>
                  <a:pt x="31" y="88"/>
                </a:cubicBezTo>
                <a:cubicBezTo>
                  <a:pt x="31" y="88"/>
                  <a:pt x="32" y="87"/>
                  <a:pt x="32" y="87"/>
                </a:cubicBezTo>
                <a:cubicBezTo>
                  <a:pt x="32" y="86"/>
                  <a:pt x="32" y="86"/>
                  <a:pt x="32" y="86"/>
                </a:cubicBezTo>
                <a:cubicBezTo>
                  <a:pt x="33" y="85"/>
                  <a:pt x="33" y="85"/>
                  <a:pt x="33" y="84"/>
                </a:cubicBezTo>
                <a:cubicBezTo>
                  <a:pt x="33" y="84"/>
                  <a:pt x="33" y="84"/>
                  <a:pt x="34" y="83"/>
                </a:cubicBezTo>
                <a:cubicBezTo>
                  <a:pt x="34" y="83"/>
                  <a:pt x="34" y="82"/>
                  <a:pt x="34" y="82"/>
                </a:cubicBezTo>
                <a:cubicBezTo>
                  <a:pt x="34" y="81"/>
                  <a:pt x="35" y="81"/>
                  <a:pt x="35" y="81"/>
                </a:cubicBezTo>
                <a:cubicBezTo>
                  <a:pt x="35" y="80"/>
                  <a:pt x="35" y="80"/>
                  <a:pt x="35" y="79"/>
                </a:cubicBezTo>
                <a:cubicBezTo>
                  <a:pt x="36" y="79"/>
                  <a:pt x="36" y="78"/>
                  <a:pt x="36" y="78"/>
                </a:cubicBezTo>
                <a:cubicBezTo>
                  <a:pt x="36" y="77"/>
                  <a:pt x="36" y="77"/>
                  <a:pt x="36" y="76"/>
                </a:cubicBezTo>
                <a:cubicBezTo>
                  <a:pt x="36" y="76"/>
                  <a:pt x="37" y="76"/>
                  <a:pt x="37" y="75"/>
                </a:cubicBezTo>
                <a:cubicBezTo>
                  <a:pt x="37" y="75"/>
                  <a:pt x="37" y="74"/>
                  <a:pt x="37" y="74"/>
                </a:cubicBezTo>
                <a:cubicBezTo>
                  <a:pt x="37" y="73"/>
                  <a:pt x="37" y="73"/>
                  <a:pt x="37" y="73"/>
                </a:cubicBezTo>
                <a:cubicBezTo>
                  <a:pt x="38" y="72"/>
                  <a:pt x="38" y="72"/>
                  <a:pt x="38" y="71"/>
                </a:cubicBezTo>
                <a:cubicBezTo>
                  <a:pt x="38" y="71"/>
                  <a:pt x="38" y="70"/>
                  <a:pt x="38" y="70"/>
                </a:cubicBezTo>
                <a:cubicBezTo>
                  <a:pt x="38" y="69"/>
                  <a:pt x="38" y="69"/>
                  <a:pt x="38" y="68"/>
                </a:cubicBezTo>
                <a:cubicBezTo>
                  <a:pt x="38" y="68"/>
                  <a:pt x="38" y="67"/>
                  <a:pt x="39" y="67"/>
                </a:cubicBezTo>
                <a:cubicBezTo>
                  <a:pt x="39" y="66"/>
                  <a:pt x="39" y="66"/>
                  <a:pt x="39" y="65"/>
                </a:cubicBezTo>
                <a:cubicBezTo>
                  <a:pt x="39" y="65"/>
                  <a:pt x="39" y="65"/>
                  <a:pt x="39" y="64"/>
                </a:cubicBezTo>
                <a:cubicBezTo>
                  <a:pt x="39" y="64"/>
                  <a:pt x="39" y="63"/>
                  <a:pt x="39" y="62"/>
                </a:cubicBezTo>
                <a:cubicBezTo>
                  <a:pt x="39" y="62"/>
                  <a:pt x="39" y="62"/>
                  <a:pt x="39" y="61"/>
                </a:cubicBezTo>
                <a:cubicBezTo>
                  <a:pt x="39" y="61"/>
                  <a:pt x="39" y="61"/>
                  <a:pt x="39" y="61"/>
                </a:cubicBezTo>
                <a:cubicBezTo>
                  <a:pt x="56" y="61"/>
                  <a:pt x="56" y="61"/>
                  <a:pt x="56" y="61"/>
                </a:cubicBezTo>
                <a:lnTo>
                  <a:pt x="56" y="112"/>
                </a:lnTo>
                <a:close/>
                <a:moveTo>
                  <a:pt x="56" y="56"/>
                </a:moveTo>
                <a:cubicBezTo>
                  <a:pt x="39" y="56"/>
                  <a:pt x="39" y="56"/>
                  <a:pt x="39" y="56"/>
                </a:cubicBezTo>
                <a:cubicBezTo>
                  <a:pt x="39" y="56"/>
                  <a:pt x="39" y="56"/>
                  <a:pt x="39" y="56"/>
                </a:cubicBezTo>
                <a:cubicBezTo>
                  <a:pt x="39" y="55"/>
                  <a:pt x="39" y="55"/>
                  <a:pt x="39" y="55"/>
                </a:cubicBezTo>
                <a:cubicBezTo>
                  <a:pt x="39" y="54"/>
                  <a:pt x="39" y="53"/>
                  <a:pt x="39" y="53"/>
                </a:cubicBezTo>
                <a:cubicBezTo>
                  <a:pt x="39" y="52"/>
                  <a:pt x="39" y="52"/>
                  <a:pt x="39" y="52"/>
                </a:cubicBezTo>
                <a:cubicBezTo>
                  <a:pt x="39" y="51"/>
                  <a:pt x="39" y="50"/>
                  <a:pt x="39" y="50"/>
                </a:cubicBezTo>
                <a:cubicBezTo>
                  <a:pt x="38" y="49"/>
                  <a:pt x="38" y="49"/>
                  <a:pt x="38" y="49"/>
                </a:cubicBezTo>
                <a:cubicBezTo>
                  <a:pt x="38" y="48"/>
                  <a:pt x="38" y="48"/>
                  <a:pt x="38" y="47"/>
                </a:cubicBezTo>
                <a:cubicBezTo>
                  <a:pt x="38" y="47"/>
                  <a:pt x="38" y="46"/>
                  <a:pt x="38" y="46"/>
                </a:cubicBezTo>
                <a:cubicBezTo>
                  <a:pt x="38" y="45"/>
                  <a:pt x="38" y="45"/>
                  <a:pt x="37" y="44"/>
                </a:cubicBezTo>
                <a:cubicBezTo>
                  <a:pt x="37" y="44"/>
                  <a:pt x="37" y="44"/>
                  <a:pt x="37" y="43"/>
                </a:cubicBezTo>
                <a:cubicBezTo>
                  <a:pt x="37" y="43"/>
                  <a:pt x="37" y="42"/>
                  <a:pt x="37" y="42"/>
                </a:cubicBezTo>
                <a:cubicBezTo>
                  <a:pt x="37" y="41"/>
                  <a:pt x="36" y="41"/>
                  <a:pt x="36" y="40"/>
                </a:cubicBezTo>
                <a:cubicBezTo>
                  <a:pt x="36" y="40"/>
                  <a:pt x="36" y="39"/>
                  <a:pt x="36" y="39"/>
                </a:cubicBezTo>
                <a:cubicBezTo>
                  <a:pt x="36" y="38"/>
                  <a:pt x="36" y="38"/>
                  <a:pt x="35" y="38"/>
                </a:cubicBezTo>
                <a:cubicBezTo>
                  <a:pt x="35" y="37"/>
                  <a:pt x="35" y="37"/>
                  <a:pt x="35" y="36"/>
                </a:cubicBezTo>
                <a:cubicBezTo>
                  <a:pt x="35" y="36"/>
                  <a:pt x="34" y="35"/>
                  <a:pt x="34" y="35"/>
                </a:cubicBezTo>
                <a:cubicBezTo>
                  <a:pt x="34" y="35"/>
                  <a:pt x="34" y="34"/>
                  <a:pt x="34" y="34"/>
                </a:cubicBezTo>
                <a:cubicBezTo>
                  <a:pt x="33" y="33"/>
                  <a:pt x="33" y="33"/>
                  <a:pt x="33" y="33"/>
                </a:cubicBezTo>
                <a:cubicBezTo>
                  <a:pt x="33" y="32"/>
                  <a:pt x="33" y="32"/>
                  <a:pt x="32" y="31"/>
                </a:cubicBezTo>
                <a:cubicBezTo>
                  <a:pt x="32" y="31"/>
                  <a:pt x="32" y="30"/>
                  <a:pt x="32" y="30"/>
                </a:cubicBezTo>
                <a:cubicBezTo>
                  <a:pt x="32" y="30"/>
                  <a:pt x="31" y="29"/>
                  <a:pt x="31" y="29"/>
                </a:cubicBezTo>
                <a:cubicBezTo>
                  <a:pt x="31" y="28"/>
                  <a:pt x="31" y="28"/>
                  <a:pt x="30" y="28"/>
                </a:cubicBezTo>
                <a:cubicBezTo>
                  <a:pt x="30" y="27"/>
                  <a:pt x="30" y="27"/>
                  <a:pt x="30" y="26"/>
                </a:cubicBezTo>
                <a:cubicBezTo>
                  <a:pt x="29" y="26"/>
                  <a:pt x="29" y="26"/>
                  <a:pt x="29" y="25"/>
                </a:cubicBezTo>
                <a:cubicBezTo>
                  <a:pt x="29" y="25"/>
                  <a:pt x="28" y="24"/>
                  <a:pt x="28" y="24"/>
                </a:cubicBezTo>
                <a:cubicBezTo>
                  <a:pt x="28" y="24"/>
                  <a:pt x="27" y="23"/>
                  <a:pt x="27" y="23"/>
                </a:cubicBezTo>
                <a:cubicBezTo>
                  <a:pt x="27" y="23"/>
                  <a:pt x="26" y="22"/>
                  <a:pt x="26" y="22"/>
                </a:cubicBezTo>
                <a:cubicBezTo>
                  <a:pt x="26" y="21"/>
                  <a:pt x="26" y="21"/>
                  <a:pt x="25" y="21"/>
                </a:cubicBezTo>
                <a:cubicBezTo>
                  <a:pt x="25" y="20"/>
                  <a:pt x="25" y="20"/>
                  <a:pt x="24" y="19"/>
                </a:cubicBezTo>
                <a:cubicBezTo>
                  <a:pt x="24" y="19"/>
                  <a:pt x="24" y="19"/>
                  <a:pt x="23" y="19"/>
                </a:cubicBezTo>
                <a:cubicBezTo>
                  <a:pt x="23" y="19"/>
                  <a:pt x="23" y="19"/>
                  <a:pt x="23" y="18"/>
                </a:cubicBezTo>
                <a:cubicBezTo>
                  <a:pt x="32" y="10"/>
                  <a:pt x="44" y="6"/>
                  <a:pt x="56" y="5"/>
                </a:cubicBezTo>
                <a:lnTo>
                  <a:pt x="56" y="56"/>
                </a:lnTo>
                <a:close/>
                <a:moveTo>
                  <a:pt x="61" y="5"/>
                </a:moveTo>
                <a:cubicBezTo>
                  <a:pt x="74" y="6"/>
                  <a:pt x="86" y="11"/>
                  <a:pt x="95" y="20"/>
                </a:cubicBezTo>
                <a:cubicBezTo>
                  <a:pt x="95" y="20"/>
                  <a:pt x="95" y="20"/>
                  <a:pt x="95" y="20"/>
                </a:cubicBezTo>
                <a:cubicBezTo>
                  <a:pt x="95" y="20"/>
                  <a:pt x="94" y="20"/>
                  <a:pt x="94" y="21"/>
                </a:cubicBezTo>
                <a:cubicBezTo>
                  <a:pt x="94" y="21"/>
                  <a:pt x="93" y="22"/>
                  <a:pt x="93" y="22"/>
                </a:cubicBezTo>
                <a:cubicBezTo>
                  <a:pt x="93" y="22"/>
                  <a:pt x="93" y="23"/>
                  <a:pt x="92" y="23"/>
                </a:cubicBezTo>
                <a:cubicBezTo>
                  <a:pt x="92" y="23"/>
                  <a:pt x="92" y="24"/>
                  <a:pt x="91" y="24"/>
                </a:cubicBezTo>
                <a:cubicBezTo>
                  <a:pt x="91" y="24"/>
                  <a:pt x="91" y="25"/>
                  <a:pt x="91" y="25"/>
                </a:cubicBezTo>
                <a:cubicBezTo>
                  <a:pt x="90" y="26"/>
                  <a:pt x="90" y="26"/>
                  <a:pt x="90" y="26"/>
                </a:cubicBezTo>
                <a:cubicBezTo>
                  <a:pt x="90" y="27"/>
                  <a:pt x="89" y="27"/>
                  <a:pt x="89" y="27"/>
                </a:cubicBezTo>
                <a:cubicBezTo>
                  <a:pt x="89" y="28"/>
                  <a:pt x="89" y="28"/>
                  <a:pt x="88" y="29"/>
                </a:cubicBezTo>
                <a:cubicBezTo>
                  <a:pt x="88" y="29"/>
                  <a:pt x="88" y="29"/>
                  <a:pt x="88" y="30"/>
                </a:cubicBezTo>
                <a:cubicBezTo>
                  <a:pt x="88" y="30"/>
                  <a:pt x="87" y="31"/>
                  <a:pt x="87" y="31"/>
                </a:cubicBezTo>
                <a:cubicBezTo>
                  <a:pt x="87" y="31"/>
                  <a:pt x="87" y="32"/>
                  <a:pt x="87" y="32"/>
                </a:cubicBezTo>
                <a:cubicBezTo>
                  <a:pt x="86" y="33"/>
                  <a:pt x="86" y="33"/>
                  <a:pt x="86" y="33"/>
                </a:cubicBezTo>
                <a:cubicBezTo>
                  <a:pt x="86" y="34"/>
                  <a:pt x="86" y="34"/>
                  <a:pt x="85" y="35"/>
                </a:cubicBezTo>
                <a:cubicBezTo>
                  <a:pt x="85" y="35"/>
                  <a:pt x="85" y="36"/>
                  <a:pt x="85" y="36"/>
                </a:cubicBezTo>
                <a:cubicBezTo>
                  <a:pt x="85" y="36"/>
                  <a:pt x="84" y="37"/>
                  <a:pt x="84" y="37"/>
                </a:cubicBezTo>
                <a:cubicBezTo>
                  <a:pt x="84" y="38"/>
                  <a:pt x="84" y="38"/>
                  <a:pt x="84" y="38"/>
                </a:cubicBezTo>
                <a:cubicBezTo>
                  <a:pt x="84" y="39"/>
                  <a:pt x="84" y="39"/>
                  <a:pt x="83" y="40"/>
                </a:cubicBezTo>
                <a:cubicBezTo>
                  <a:pt x="83" y="40"/>
                  <a:pt x="83" y="41"/>
                  <a:pt x="83" y="41"/>
                </a:cubicBezTo>
                <a:cubicBezTo>
                  <a:pt x="83" y="41"/>
                  <a:pt x="83" y="42"/>
                  <a:pt x="83" y="42"/>
                </a:cubicBezTo>
                <a:cubicBezTo>
                  <a:pt x="82" y="43"/>
                  <a:pt x="82" y="43"/>
                  <a:pt x="82" y="44"/>
                </a:cubicBezTo>
                <a:cubicBezTo>
                  <a:pt x="82" y="44"/>
                  <a:pt x="82" y="44"/>
                  <a:pt x="82" y="45"/>
                </a:cubicBezTo>
                <a:cubicBezTo>
                  <a:pt x="82" y="45"/>
                  <a:pt x="82" y="46"/>
                  <a:pt x="82" y="46"/>
                </a:cubicBezTo>
                <a:cubicBezTo>
                  <a:pt x="81" y="47"/>
                  <a:pt x="81" y="47"/>
                  <a:pt x="81" y="48"/>
                </a:cubicBezTo>
                <a:cubicBezTo>
                  <a:pt x="81" y="48"/>
                  <a:pt x="81" y="49"/>
                  <a:pt x="81" y="49"/>
                </a:cubicBezTo>
                <a:cubicBezTo>
                  <a:pt x="81" y="49"/>
                  <a:pt x="81" y="50"/>
                  <a:pt x="81" y="50"/>
                </a:cubicBezTo>
                <a:cubicBezTo>
                  <a:pt x="81" y="51"/>
                  <a:pt x="81" y="51"/>
                  <a:pt x="81" y="52"/>
                </a:cubicBezTo>
                <a:cubicBezTo>
                  <a:pt x="81" y="52"/>
                  <a:pt x="81" y="53"/>
                  <a:pt x="81" y="53"/>
                </a:cubicBezTo>
                <a:cubicBezTo>
                  <a:pt x="80" y="54"/>
                  <a:pt x="80" y="54"/>
                  <a:pt x="80" y="55"/>
                </a:cubicBezTo>
                <a:cubicBezTo>
                  <a:pt x="80" y="55"/>
                  <a:pt x="80" y="55"/>
                  <a:pt x="80" y="56"/>
                </a:cubicBezTo>
                <a:cubicBezTo>
                  <a:pt x="80" y="56"/>
                  <a:pt x="80" y="56"/>
                  <a:pt x="80" y="56"/>
                </a:cubicBezTo>
                <a:cubicBezTo>
                  <a:pt x="61" y="56"/>
                  <a:pt x="61" y="56"/>
                  <a:pt x="61" y="56"/>
                </a:cubicBezTo>
                <a:lnTo>
                  <a:pt x="61" y="5"/>
                </a:lnTo>
                <a:close/>
                <a:moveTo>
                  <a:pt x="61" y="112"/>
                </a:moveTo>
                <a:cubicBezTo>
                  <a:pt x="61" y="61"/>
                  <a:pt x="61" y="61"/>
                  <a:pt x="61" y="61"/>
                </a:cubicBezTo>
                <a:cubicBezTo>
                  <a:pt x="80" y="61"/>
                  <a:pt x="80" y="61"/>
                  <a:pt x="80" y="61"/>
                </a:cubicBezTo>
                <a:cubicBezTo>
                  <a:pt x="80" y="61"/>
                  <a:pt x="80" y="61"/>
                  <a:pt x="80" y="61"/>
                </a:cubicBezTo>
                <a:cubicBezTo>
                  <a:pt x="80" y="61"/>
                  <a:pt x="80" y="62"/>
                  <a:pt x="80" y="62"/>
                </a:cubicBezTo>
                <a:cubicBezTo>
                  <a:pt x="80" y="63"/>
                  <a:pt x="80" y="63"/>
                  <a:pt x="81" y="64"/>
                </a:cubicBezTo>
                <a:cubicBezTo>
                  <a:pt x="81" y="64"/>
                  <a:pt x="81" y="65"/>
                  <a:pt x="81" y="65"/>
                </a:cubicBezTo>
                <a:cubicBezTo>
                  <a:pt x="81" y="66"/>
                  <a:pt x="81" y="66"/>
                  <a:pt x="81" y="67"/>
                </a:cubicBezTo>
                <a:cubicBezTo>
                  <a:pt x="81" y="67"/>
                  <a:pt x="81" y="67"/>
                  <a:pt x="81" y="68"/>
                </a:cubicBezTo>
                <a:cubicBezTo>
                  <a:pt x="81" y="68"/>
                  <a:pt x="81" y="69"/>
                  <a:pt x="81" y="69"/>
                </a:cubicBezTo>
                <a:cubicBezTo>
                  <a:pt x="81" y="70"/>
                  <a:pt x="81" y="70"/>
                  <a:pt x="82" y="71"/>
                </a:cubicBezTo>
                <a:cubicBezTo>
                  <a:pt x="82" y="71"/>
                  <a:pt x="82" y="72"/>
                  <a:pt x="82" y="72"/>
                </a:cubicBezTo>
                <a:cubicBezTo>
                  <a:pt x="82" y="72"/>
                  <a:pt x="82" y="73"/>
                  <a:pt x="82" y="73"/>
                </a:cubicBezTo>
                <a:cubicBezTo>
                  <a:pt x="82" y="74"/>
                  <a:pt x="82" y="74"/>
                  <a:pt x="83" y="75"/>
                </a:cubicBezTo>
                <a:cubicBezTo>
                  <a:pt x="83" y="75"/>
                  <a:pt x="83" y="75"/>
                  <a:pt x="83" y="76"/>
                </a:cubicBezTo>
                <a:cubicBezTo>
                  <a:pt x="83" y="76"/>
                  <a:pt x="83" y="77"/>
                  <a:pt x="83" y="77"/>
                </a:cubicBezTo>
                <a:cubicBezTo>
                  <a:pt x="84" y="78"/>
                  <a:pt x="84" y="78"/>
                  <a:pt x="84" y="78"/>
                </a:cubicBezTo>
                <a:cubicBezTo>
                  <a:pt x="84" y="79"/>
                  <a:pt x="84" y="79"/>
                  <a:pt x="84" y="80"/>
                </a:cubicBezTo>
                <a:cubicBezTo>
                  <a:pt x="84" y="80"/>
                  <a:pt x="85" y="81"/>
                  <a:pt x="85" y="81"/>
                </a:cubicBezTo>
                <a:cubicBezTo>
                  <a:pt x="85" y="81"/>
                  <a:pt x="85" y="82"/>
                  <a:pt x="85" y="82"/>
                </a:cubicBezTo>
                <a:cubicBezTo>
                  <a:pt x="86" y="83"/>
                  <a:pt x="86" y="83"/>
                  <a:pt x="86" y="83"/>
                </a:cubicBezTo>
                <a:cubicBezTo>
                  <a:pt x="86" y="84"/>
                  <a:pt x="86" y="84"/>
                  <a:pt x="87" y="85"/>
                </a:cubicBezTo>
                <a:cubicBezTo>
                  <a:pt x="87" y="85"/>
                  <a:pt x="87" y="85"/>
                  <a:pt x="87" y="86"/>
                </a:cubicBezTo>
                <a:cubicBezTo>
                  <a:pt x="87" y="86"/>
                  <a:pt x="88" y="87"/>
                  <a:pt x="88" y="87"/>
                </a:cubicBezTo>
                <a:cubicBezTo>
                  <a:pt x="88" y="87"/>
                  <a:pt x="88" y="88"/>
                  <a:pt x="88" y="88"/>
                </a:cubicBezTo>
                <a:cubicBezTo>
                  <a:pt x="89" y="89"/>
                  <a:pt x="89" y="89"/>
                  <a:pt x="89" y="89"/>
                </a:cubicBezTo>
                <a:cubicBezTo>
                  <a:pt x="89" y="90"/>
                  <a:pt x="90" y="90"/>
                  <a:pt x="90" y="90"/>
                </a:cubicBezTo>
                <a:cubicBezTo>
                  <a:pt x="90" y="91"/>
                  <a:pt x="90" y="91"/>
                  <a:pt x="91" y="92"/>
                </a:cubicBezTo>
                <a:cubicBezTo>
                  <a:pt x="91" y="92"/>
                  <a:pt x="91" y="92"/>
                  <a:pt x="91" y="93"/>
                </a:cubicBezTo>
                <a:cubicBezTo>
                  <a:pt x="92" y="93"/>
                  <a:pt x="92" y="94"/>
                  <a:pt x="92" y="94"/>
                </a:cubicBezTo>
                <a:cubicBezTo>
                  <a:pt x="93" y="94"/>
                  <a:pt x="93" y="95"/>
                  <a:pt x="93" y="95"/>
                </a:cubicBezTo>
                <a:cubicBezTo>
                  <a:pt x="93" y="95"/>
                  <a:pt x="94" y="96"/>
                  <a:pt x="94" y="96"/>
                </a:cubicBezTo>
                <a:cubicBezTo>
                  <a:pt x="94" y="96"/>
                  <a:pt x="95" y="97"/>
                  <a:pt x="95" y="97"/>
                </a:cubicBezTo>
                <a:cubicBezTo>
                  <a:pt x="95" y="97"/>
                  <a:pt x="95" y="97"/>
                  <a:pt x="95" y="97"/>
                </a:cubicBezTo>
                <a:cubicBezTo>
                  <a:pt x="86" y="106"/>
                  <a:pt x="74" y="111"/>
                  <a:pt x="61" y="112"/>
                </a:cubicBezTo>
                <a:close/>
                <a:moveTo>
                  <a:pt x="99" y="93"/>
                </a:moveTo>
                <a:cubicBezTo>
                  <a:pt x="91" y="84"/>
                  <a:pt x="86" y="73"/>
                  <a:pt x="86" y="61"/>
                </a:cubicBezTo>
                <a:cubicBezTo>
                  <a:pt x="112" y="61"/>
                  <a:pt x="112" y="61"/>
                  <a:pt x="112" y="61"/>
                </a:cubicBezTo>
                <a:cubicBezTo>
                  <a:pt x="111" y="73"/>
                  <a:pt x="106" y="84"/>
                  <a:pt x="99" y="93"/>
                </a:cubicBezTo>
                <a:close/>
                <a:moveTo>
                  <a:pt x="86" y="56"/>
                </a:moveTo>
                <a:cubicBezTo>
                  <a:pt x="86" y="44"/>
                  <a:pt x="91" y="33"/>
                  <a:pt x="99" y="24"/>
                </a:cubicBezTo>
                <a:cubicBezTo>
                  <a:pt x="106" y="33"/>
                  <a:pt x="111" y="44"/>
                  <a:pt x="112" y="56"/>
                </a:cubicBezTo>
                <a:lnTo>
                  <a:pt x="86" y="56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8" name="Freeform 35"/>
          <p:cNvSpPr>
            <a:spLocks noEditPoints="1"/>
          </p:cNvSpPr>
          <p:nvPr/>
        </p:nvSpPr>
        <p:spPr bwMode="auto">
          <a:xfrm>
            <a:off x="5238089" y="1356972"/>
            <a:ext cx="344888" cy="352468"/>
          </a:xfrm>
          <a:custGeom>
            <a:avLst/>
            <a:gdLst>
              <a:gd name="T0" fmla="*/ 107 w 132"/>
              <a:gd name="T1" fmla="*/ 9 h 135"/>
              <a:gd name="T2" fmla="*/ 99 w 132"/>
              <a:gd name="T3" fmla="*/ 12 h 135"/>
              <a:gd name="T4" fmla="*/ 67 w 132"/>
              <a:gd name="T5" fmla="*/ 25 h 135"/>
              <a:gd name="T6" fmla="*/ 43 w 132"/>
              <a:gd name="T7" fmla="*/ 18 h 135"/>
              <a:gd name="T8" fmla="*/ 23 w 132"/>
              <a:gd name="T9" fmla="*/ 15 h 135"/>
              <a:gd name="T10" fmla="*/ 15 w 132"/>
              <a:gd name="T11" fmla="*/ 0 h 135"/>
              <a:gd name="T12" fmla="*/ 6 w 132"/>
              <a:gd name="T13" fmla="*/ 111 h 135"/>
              <a:gd name="T14" fmla="*/ 13 w 132"/>
              <a:gd name="T15" fmla="*/ 135 h 135"/>
              <a:gd name="T16" fmla="*/ 132 w 132"/>
              <a:gd name="T17" fmla="*/ 122 h 135"/>
              <a:gd name="T18" fmla="*/ 125 w 132"/>
              <a:gd name="T19" fmla="*/ 9 h 135"/>
              <a:gd name="T20" fmla="*/ 112 w 132"/>
              <a:gd name="T21" fmla="*/ 55 h 135"/>
              <a:gd name="T22" fmla="*/ 112 w 132"/>
              <a:gd name="T23" fmla="*/ 9 h 135"/>
              <a:gd name="T24" fmla="*/ 119 w 132"/>
              <a:gd name="T25" fmla="*/ 9 h 135"/>
              <a:gd name="T26" fmla="*/ 119 w 132"/>
              <a:gd name="T27" fmla="*/ 109 h 135"/>
              <a:gd name="T28" fmla="*/ 112 w 132"/>
              <a:gd name="T29" fmla="*/ 55 h 135"/>
              <a:gd name="T30" fmla="*/ 107 w 132"/>
              <a:gd name="T31" fmla="*/ 26 h 135"/>
              <a:gd name="T32" fmla="*/ 91 w 132"/>
              <a:gd name="T33" fmla="*/ 26 h 135"/>
              <a:gd name="T34" fmla="*/ 53 w 132"/>
              <a:gd name="T35" fmla="*/ 17 h 135"/>
              <a:gd name="T36" fmla="*/ 53 w 132"/>
              <a:gd name="T37" fmla="*/ 34 h 135"/>
              <a:gd name="T38" fmla="*/ 53 w 132"/>
              <a:gd name="T39" fmla="*/ 17 h 135"/>
              <a:gd name="T40" fmla="*/ 53 w 132"/>
              <a:gd name="T41" fmla="*/ 39 h 135"/>
              <a:gd name="T42" fmla="*/ 85 w 132"/>
              <a:gd name="T43" fmla="*/ 27 h 135"/>
              <a:gd name="T44" fmla="*/ 107 w 132"/>
              <a:gd name="T45" fmla="*/ 36 h 135"/>
              <a:gd name="T46" fmla="*/ 99 w 132"/>
              <a:gd name="T47" fmla="*/ 41 h 135"/>
              <a:gd name="T48" fmla="*/ 75 w 132"/>
              <a:gd name="T49" fmla="*/ 41 h 135"/>
              <a:gd name="T50" fmla="*/ 23 w 132"/>
              <a:gd name="T51" fmla="*/ 54 h 135"/>
              <a:gd name="T52" fmla="*/ 32 w 132"/>
              <a:gd name="T53" fmla="*/ 39 h 135"/>
              <a:gd name="T54" fmla="*/ 75 w 132"/>
              <a:gd name="T55" fmla="*/ 100 h 135"/>
              <a:gd name="T56" fmla="*/ 107 w 132"/>
              <a:gd name="T57" fmla="*/ 88 h 135"/>
              <a:gd name="T58" fmla="*/ 23 w 132"/>
              <a:gd name="T59" fmla="*/ 109 h 135"/>
              <a:gd name="T60" fmla="*/ 32 w 132"/>
              <a:gd name="T61" fmla="*/ 100 h 135"/>
              <a:gd name="T62" fmla="*/ 62 w 132"/>
              <a:gd name="T63" fmla="*/ 88 h 135"/>
              <a:gd name="T64" fmla="*/ 67 w 132"/>
              <a:gd name="T65" fmla="*/ 87 h 135"/>
              <a:gd name="T66" fmla="*/ 83 w 132"/>
              <a:gd name="T67" fmla="*/ 87 h 135"/>
              <a:gd name="T68" fmla="*/ 67 w 132"/>
              <a:gd name="T69" fmla="*/ 87 h 135"/>
              <a:gd name="T70" fmla="*/ 75 w 132"/>
              <a:gd name="T71" fmla="*/ 73 h 135"/>
              <a:gd name="T72" fmla="*/ 45 w 132"/>
              <a:gd name="T73" fmla="*/ 85 h 135"/>
              <a:gd name="T74" fmla="*/ 23 w 132"/>
              <a:gd name="T75" fmla="*/ 76 h 135"/>
              <a:gd name="T76" fmla="*/ 62 w 132"/>
              <a:gd name="T77" fmla="*/ 56 h 135"/>
              <a:gd name="T78" fmla="*/ 87 w 132"/>
              <a:gd name="T79" fmla="*/ 61 h 135"/>
              <a:gd name="T80" fmla="*/ 107 w 132"/>
              <a:gd name="T81" fmla="*/ 65 h 135"/>
              <a:gd name="T82" fmla="*/ 88 w 132"/>
              <a:gd name="T83" fmla="*/ 85 h 135"/>
              <a:gd name="T84" fmla="*/ 75 w 132"/>
              <a:gd name="T85" fmla="*/ 46 h 135"/>
              <a:gd name="T86" fmla="*/ 75 w 132"/>
              <a:gd name="T87" fmla="*/ 63 h 135"/>
              <a:gd name="T88" fmla="*/ 99 w 132"/>
              <a:gd name="T89" fmla="*/ 63 h 135"/>
              <a:gd name="T90" fmla="*/ 99 w 132"/>
              <a:gd name="T91" fmla="*/ 46 h 135"/>
              <a:gd name="T92" fmla="*/ 99 w 132"/>
              <a:gd name="T93" fmla="*/ 63 h 135"/>
              <a:gd name="T94" fmla="*/ 40 w 132"/>
              <a:gd name="T95" fmla="*/ 26 h 135"/>
              <a:gd name="T96" fmla="*/ 40 w 132"/>
              <a:gd name="T97" fmla="*/ 26 h 135"/>
              <a:gd name="T98" fmla="*/ 23 w 132"/>
              <a:gd name="T99" fmla="*/ 26 h 135"/>
              <a:gd name="T100" fmla="*/ 32 w 132"/>
              <a:gd name="T101" fmla="*/ 78 h 135"/>
              <a:gd name="T102" fmla="*/ 32 w 132"/>
              <a:gd name="T103" fmla="*/ 95 h 135"/>
              <a:gd name="T104" fmla="*/ 32 w 132"/>
              <a:gd name="T105" fmla="*/ 78 h 135"/>
              <a:gd name="T106" fmla="*/ 15 w 132"/>
              <a:gd name="T107" fmla="*/ 6 h 135"/>
              <a:gd name="T108" fmla="*/ 18 w 132"/>
              <a:gd name="T109" fmla="*/ 26 h 135"/>
              <a:gd name="T110" fmla="*/ 18 w 132"/>
              <a:gd name="T111" fmla="*/ 26 h 135"/>
              <a:gd name="T112" fmla="*/ 18 w 132"/>
              <a:gd name="T113" fmla="*/ 87 h 135"/>
              <a:gd name="T114" fmla="*/ 18 w 132"/>
              <a:gd name="T115" fmla="*/ 109 h 135"/>
              <a:gd name="T116" fmla="*/ 11 w 132"/>
              <a:gd name="T117" fmla="*/ 109 h 135"/>
              <a:gd name="T118" fmla="*/ 127 w 132"/>
              <a:gd name="T119" fmla="*/ 122 h 135"/>
              <a:gd name="T120" fmla="*/ 13 w 132"/>
              <a:gd name="T121" fmla="*/ 129 h 135"/>
              <a:gd name="T122" fmla="*/ 13 w 132"/>
              <a:gd name="T123" fmla="*/ 114 h 135"/>
              <a:gd name="T124" fmla="*/ 127 w 132"/>
              <a:gd name="T125" fmla="*/ 122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32" h="135">
                <a:moveTo>
                  <a:pt x="116" y="0"/>
                </a:moveTo>
                <a:cubicBezTo>
                  <a:pt x="111" y="0"/>
                  <a:pt x="107" y="4"/>
                  <a:pt x="107" y="9"/>
                </a:cubicBezTo>
                <a:cubicBezTo>
                  <a:pt x="107" y="15"/>
                  <a:pt x="107" y="15"/>
                  <a:pt x="107" y="15"/>
                </a:cubicBezTo>
                <a:cubicBezTo>
                  <a:pt x="105" y="13"/>
                  <a:pt x="102" y="12"/>
                  <a:pt x="99" y="12"/>
                </a:cubicBezTo>
                <a:cubicBezTo>
                  <a:pt x="92" y="12"/>
                  <a:pt x="86" y="18"/>
                  <a:pt x="85" y="25"/>
                </a:cubicBezTo>
                <a:cubicBezTo>
                  <a:pt x="67" y="25"/>
                  <a:pt x="67" y="25"/>
                  <a:pt x="67" y="25"/>
                </a:cubicBezTo>
                <a:cubicBezTo>
                  <a:pt x="66" y="18"/>
                  <a:pt x="60" y="12"/>
                  <a:pt x="53" y="12"/>
                </a:cubicBezTo>
                <a:cubicBezTo>
                  <a:pt x="49" y="12"/>
                  <a:pt x="45" y="14"/>
                  <a:pt x="43" y="18"/>
                </a:cubicBezTo>
                <a:cubicBezTo>
                  <a:pt x="40" y="14"/>
                  <a:pt x="36" y="12"/>
                  <a:pt x="32" y="12"/>
                </a:cubicBezTo>
                <a:cubicBezTo>
                  <a:pt x="29" y="12"/>
                  <a:pt x="26" y="13"/>
                  <a:pt x="23" y="15"/>
                </a:cubicBezTo>
                <a:cubicBezTo>
                  <a:pt x="23" y="9"/>
                  <a:pt x="23" y="9"/>
                  <a:pt x="23" y="9"/>
                </a:cubicBezTo>
                <a:cubicBezTo>
                  <a:pt x="23" y="4"/>
                  <a:pt x="19" y="0"/>
                  <a:pt x="15" y="0"/>
                </a:cubicBezTo>
                <a:cubicBezTo>
                  <a:pt x="10" y="0"/>
                  <a:pt x="6" y="4"/>
                  <a:pt x="6" y="9"/>
                </a:cubicBezTo>
                <a:cubicBezTo>
                  <a:pt x="6" y="111"/>
                  <a:pt x="6" y="111"/>
                  <a:pt x="6" y="111"/>
                </a:cubicBezTo>
                <a:cubicBezTo>
                  <a:pt x="2" y="113"/>
                  <a:pt x="0" y="117"/>
                  <a:pt x="0" y="122"/>
                </a:cubicBezTo>
                <a:cubicBezTo>
                  <a:pt x="0" y="129"/>
                  <a:pt x="5" y="135"/>
                  <a:pt x="13" y="135"/>
                </a:cubicBezTo>
                <a:cubicBezTo>
                  <a:pt x="119" y="135"/>
                  <a:pt x="119" y="135"/>
                  <a:pt x="119" y="135"/>
                </a:cubicBezTo>
                <a:cubicBezTo>
                  <a:pt x="126" y="135"/>
                  <a:pt x="132" y="129"/>
                  <a:pt x="132" y="122"/>
                </a:cubicBezTo>
                <a:cubicBezTo>
                  <a:pt x="132" y="117"/>
                  <a:pt x="129" y="112"/>
                  <a:pt x="125" y="110"/>
                </a:cubicBezTo>
                <a:cubicBezTo>
                  <a:pt x="125" y="9"/>
                  <a:pt x="125" y="9"/>
                  <a:pt x="125" y="9"/>
                </a:cubicBezTo>
                <a:cubicBezTo>
                  <a:pt x="125" y="4"/>
                  <a:pt x="121" y="0"/>
                  <a:pt x="116" y="0"/>
                </a:cubicBezTo>
                <a:close/>
                <a:moveTo>
                  <a:pt x="112" y="55"/>
                </a:moveTo>
                <a:cubicBezTo>
                  <a:pt x="112" y="26"/>
                  <a:pt x="112" y="26"/>
                  <a:pt x="112" y="26"/>
                </a:cubicBezTo>
                <a:cubicBezTo>
                  <a:pt x="112" y="9"/>
                  <a:pt x="112" y="9"/>
                  <a:pt x="112" y="9"/>
                </a:cubicBezTo>
                <a:cubicBezTo>
                  <a:pt x="112" y="7"/>
                  <a:pt x="114" y="6"/>
                  <a:pt x="116" y="6"/>
                </a:cubicBezTo>
                <a:cubicBezTo>
                  <a:pt x="118" y="6"/>
                  <a:pt x="119" y="7"/>
                  <a:pt x="119" y="9"/>
                </a:cubicBezTo>
                <a:cubicBezTo>
                  <a:pt x="119" y="109"/>
                  <a:pt x="119" y="109"/>
                  <a:pt x="119" y="109"/>
                </a:cubicBezTo>
                <a:cubicBezTo>
                  <a:pt x="119" y="109"/>
                  <a:pt x="119" y="109"/>
                  <a:pt x="119" y="109"/>
                </a:cubicBezTo>
                <a:cubicBezTo>
                  <a:pt x="112" y="109"/>
                  <a:pt x="112" y="109"/>
                  <a:pt x="112" y="109"/>
                </a:cubicBezTo>
                <a:lnTo>
                  <a:pt x="112" y="55"/>
                </a:lnTo>
                <a:close/>
                <a:moveTo>
                  <a:pt x="99" y="17"/>
                </a:moveTo>
                <a:cubicBezTo>
                  <a:pt x="103" y="17"/>
                  <a:pt x="107" y="21"/>
                  <a:pt x="107" y="26"/>
                </a:cubicBezTo>
                <a:cubicBezTo>
                  <a:pt x="107" y="30"/>
                  <a:pt x="103" y="34"/>
                  <a:pt x="99" y="34"/>
                </a:cubicBezTo>
                <a:cubicBezTo>
                  <a:pt x="94" y="34"/>
                  <a:pt x="91" y="30"/>
                  <a:pt x="91" y="26"/>
                </a:cubicBezTo>
                <a:cubicBezTo>
                  <a:pt x="91" y="21"/>
                  <a:pt x="94" y="17"/>
                  <a:pt x="99" y="17"/>
                </a:cubicBezTo>
                <a:close/>
                <a:moveTo>
                  <a:pt x="53" y="17"/>
                </a:moveTo>
                <a:cubicBezTo>
                  <a:pt x="58" y="17"/>
                  <a:pt x="62" y="21"/>
                  <a:pt x="62" y="26"/>
                </a:cubicBezTo>
                <a:cubicBezTo>
                  <a:pt x="62" y="30"/>
                  <a:pt x="58" y="34"/>
                  <a:pt x="53" y="34"/>
                </a:cubicBezTo>
                <a:cubicBezTo>
                  <a:pt x="49" y="34"/>
                  <a:pt x="45" y="30"/>
                  <a:pt x="45" y="26"/>
                </a:cubicBezTo>
                <a:cubicBezTo>
                  <a:pt x="45" y="21"/>
                  <a:pt x="49" y="17"/>
                  <a:pt x="53" y="17"/>
                </a:cubicBezTo>
                <a:close/>
                <a:moveTo>
                  <a:pt x="43" y="34"/>
                </a:moveTo>
                <a:cubicBezTo>
                  <a:pt x="45" y="37"/>
                  <a:pt x="49" y="39"/>
                  <a:pt x="53" y="39"/>
                </a:cubicBezTo>
                <a:cubicBezTo>
                  <a:pt x="60" y="39"/>
                  <a:pt x="66" y="34"/>
                  <a:pt x="67" y="27"/>
                </a:cubicBezTo>
                <a:cubicBezTo>
                  <a:pt x="85" y="27"/>
                  <a:pt x="85" y="27"/>
                  <a:pt x="85" y="27"/>
                </a:cubicBezTo>
                <a:cubicBezTo>
                  <a:pt x="86" y="34"/>
                  <a:pt x="92" y="39"/>
                  <a:pt x="99" y="39"/>
                </a:cubicBezTo>
                <a:cubicBezTo>
                  <a:pt x="102" y="39"/>
                  <a:pt x="105" y="38"/>
                  <a:pt x="107" y="36"/>
                </a:cubicBezTo>
                <a:cubicBezTo>
                  <a:pt x="107" y="44"/>
                  <a:pt x="107" y="44"/>
                  <a:pt x="107" y="44"/>
                </a:cubicBezTo>
                <a:cubicBezTo>
                  <a:pt x="105" y="42"/>
                  <a:pt x="102" y="41"/>
                  <a:pt x="99" y="41"/>
                </a:cubicBezTo>
                <a:cubicBezTo>
                  <a:pt x="94" y="41"/>
                  <a:pt x="89" y="44"/>
                  <a:pt x="87" y="48"/>
                </a:cubicBezTo>
                <a:cubicBezTo>
                  <a:pt x="85" y="44"/>
                  <a:pt x="80" y="41"/>
                  <a:pt x="75" y="41"/>
                </a:cubicBezTo>
                <a:cubicBezTo>
                  <a:pt x="68" y="41"/>
                  <a:pt x="62" y="47"/>
                  <a:pt x="62" y="54"/>
                </a:cubicBezTo>
                <a:cubicBezTo>
                  <a:pt x="23" y="54"/>
                  <a:pt x="23" y="54"/>
                  <a:pt x="23" y="54"/>
                </a:cubicBezTo>
                <a:cubicBezTo>
                  <a:pt x="23" y="36"/>
                  <a:pt x="23" y="36"/>
                  <a:pt x="23" y="36"/>
                </a:cubicBezTo>
                <a:cubicBezTo>
                  <a:pt x="26" y="38"/>
                  <a:pt x="29" y="39"/>
                  <a:pt x="32" y="39"/>
                </a:cubicBezTo>
                <a:cubicBezTo>
                  <a:pt x="36" y="39"/>
                  <a:pt x="40" y="37"/>
                  <a:pt x="43" y="34"/>
                </a:cubicBezTo>
                <a:close/>
                <a:moveTo>
                  <a:pt x="75" y="100"/>
                </a:moveTo>
                <a:cubicBezTo>
                  <a:pt x="82" y="100"/>
                  <a:pt x="88" y="95"/>
                  <a:pt x="88" y="88"/>
                </a:cubicBezTo>
                <a:cubicBezTo>
                  <a:pt x="107" y="88"/>
                  <a:pt x="107" y="88"/>
                  <a:pt x="107" y="88"/>
                </a:cubicBezTo>
                <a:cubicBezTo>
                  <a:pt x="107" y="109"/>
                  <a:pt x="107" y="109"/>
                  <a:pt x="107" y="109"/>
                </a:cubicBezTo>
                <a:cubicBezTo>
                  <a:pt x="23" y="109"/>
                  <a:pt x="23" y="109"/>
                  <a:pt x="23" y="109"/>
                </a:cubicBezTo>
                <a:cubicBezTo>
                  <a:pt x="23" y="97"/>
                  <a:pt x="23" y="97"/>
                  <a:pt x="23" y="97"/>
                </a:cubicBezTo>
                <a:cubicBezTo>
                  <a:pt x="26" y="99"/>
                  <a:pt x="29" y="100"/>
                  <a:pt x="32" y="100"/>
                </a:cubicBezTo>
                <a:cubicBezTo>
                  <a:pt x="39" y="100"/>
                  <a:pt x="44" y="95"/>
                  <a:pt x="45" y="88"/>
                </a:cubicBezTo>
                <a:cubicBezTo>
                  <a:pt x="62" y="88"/>
                  <a:pt x="62" y="88"/>
                  <a:pt x="62" y="88"/>
                </a:cubicBezTo>
                <a:cubicBezTo>
                  <a:pt x="62" y="95"/>
                  <a:pt x="68" y="100"/>
                  <a:pt x="75" y="100"/>
                </a:cubicBezTo>
                <a:close/>
                <a:moveTo>
                  <a:pt x="67" y="87"/>
                </a:moveTo>
                <a:cubicBezTo>
                  <a:pt x="67" y="82"/>
                  <a:pt x="71" y="78"/>
                  <a:pt x="75" y="78"/>
                </a:cubicBezTo>
                <a:cubicBezTo>
                  <a:pt x="80" y="78"/>
                  <a:pt x="83" y="82"/>
                  <a:pt x="83" y="87"/>
                </a:cubicBezTo>
                <a:cubicBezTo>
                  <a:pt x="83" y="91"/>
                  <a:pt x="80" y="95"/>
                  <a:pt x="75" y="95"/>
                </a:cubicBezTo>
                <a:cubicBezTo>
                  <a:pt x="71" y="95"/>
                  <a:pt x="67" y="91"/>
                  <a:pt x="67" y="87"/>
                </a:cubicBezTo>
                <a:close/>
                <a:moveTo>
                  <a:pt x="88" y="85"/>
                </a:moveTo>
                <a:cubicBezTo>
                  <a:pt x="88" y="79"/>
                  <a:pt x="82" y="73"/>
                  <a:pt x="75" y="73"/>
                </a:cubicBezTo>
                <a:cubicBezTo>
                  <a:pt x="68" y="73"/>
                  <a:pt x="62" y="79"/>
                  <a:pt x="62" y="85"/>
                </a:cubicBezTo>
                <a:cubicBezTo>
                  <a:pt x="45" y="85"/>
                  <a:pt x="45" y="85"/>
                  <a:pt x="45" y="85"/>
                </a:cubicBezTo>
                <a:cubicBezTo>
                  <a:pt x="44" y="79"/>
                  <a:pt x="39" y="73"/>
                  <a:pt x="32" y="73"/>
                </a:cubicBezTo>
                <a:cubicBezTo>
                  <a:pt x="29" y="73"/>
                  <a:pt x="26" y="74"/>
                  <a:pt x="23" y="76"/>
                </a:cubicBezTo>
                <a:cubicBezTo>
                  <a:pt x="23" y="56"/>
                  <a:pt x="23" y="56"/>
                  <a:pt x="23" y="56"/>
                </a:cubicBezTo>
                <a:cubicBezTo>
                  <a:pt x="62" y="56"/>
                  <a:pt x="62" y="56"/>
                  <a:pt x="62" y="56"/>
                </a:cubicBezTo>
                <a:cubicBezTo>
                  <a:pt x="63" y="63"/>
                  <a:pt x="68" y="68"/>
                  <a:pt x="75" y="68"/>
                </a:cubicBezTo>
                <a:cubicBezTo>
                  <a:pt x="80" y="68"/>
                  <a:pt x="85" y="65"/>
                  <a:pt x="87" y="61"/>
                </a:cubicBezTo>
                <a:cubicBezTo>
                  <a:pt x="89" y="65"/>
                  <a:pt x="94" y="68"/>
                  <a:pt x="99" y="68"/>
                </a:cubicBezTo>
                <a:cubicBezTo>
                  <a:pt x="102" y="68"/>
                  <a:pt x="105" y="67"/>
                  <a:pt x="107" y="65"/>
                </a:cubicBezTo>
                <a:cubicBezTo>
                  <a:pt x="107" y="85"/>
                  <a:pt x="107" y="85"/>
                  <a:pt x="107" y="85"/>
                </a:cubicBezTo>
                <a:lnTo>
                  <a:pt x="88" y="85"/>
                </a:lnTo>
                <a:close/>
                <a:moveTo>
                  <a:pt x="67" y="55"/>
                </a:moveTo>
                <a:cubicBezTo>
                  <a:pt x="67" y="50"/>
                  <a:pt x="71" y="46"/>
                  <a:pt x="75" y="46"/>
                </a:cubicBezTo>
                <a:cubicBezTo>
                  <a:pt x="80" y="46"/>
                  <a:pt x="83" y="50"/>
                  <a:pt x="83" y="55"/>
                </a:cubicBezTo>
                <a:cubicBezTo>
                  <a:pt x="83" y="59"/>
                  <a:pt x="80" y="63"/>
                  <a:pt x="75" y="63"/>
                </a:cubicBezTo>
                <a:cubicBezTo>
                  <a:pt x="71" y="63"/>
                  <a:pt x="67" y="59"/>
                  <a:pt x="67" y="55"/>
                </a:cubicBezTo>
                <a:close/>
                <a:moveTo>
                  <a:pt x="99" y="63"/>
                </a:moveTo>
                <a:cubicBezTo>
                  <a:pt x="94" y="63"/>
                  <a:pt x="91" y="59"/>
                  <a:pt x="91" y="55"/>
                </a:cubicBezTo>
                <a:cubicBezTo>
                  <a:pt x="91" y="50"/>
                  <a:pt x="94" y="46"/>
                  <a:pt x="99" y="46"/>
                </a:cubicBezTo>
                <a:cubicBezTo>
                  <a:pt x="103" y="46"/>
                  <a:pt x="107" y="50"/>
                  <a:pt x="107" y="55"/>
                </a:cubicBezTo>
                <a:cubicBezTo>
                  <a:pt x="107" y="59"/>
                  <a:pt x="103" y="63"/>
                  <a:pt x="99" y="63"/>
                </a:cubicBezTo>
                <a:close/>
                <a:moveTo>
                  <a:pt x="32" y="17"/>
                </a:moveTo>
                <a:cubicBezTo>
                  <a:pt x="36" y="17"/>
                  <a:pt x="40" y="21"/>
                  <a:pt x="40" y="26"/>
                </a:cubicBezTo>
                <a:cubicBezTo>
                  <a:pt x="40" y="26"/>
                  <a:pt x="40" y="26"/>
                  <a:pt x="40" y="26"/>
                </a:cubicBezTo>
                <a:cubicBezTo>
                  <a:pt x="40" y="26"/>
                  <a:pt x="40" y="26"/>
                  <a:pt x="40" y="26"/>
                </a:cubicBezTo>
                <a:cubicBezTo>
                  <a:pt x="40" y="30"/>
                  <a:pt x="36" y="34"/>
                  <a:pt x="32" y="34"/>
                </a:cubicBezTo>
                <a:cubicBezTo>
                  <a:pt x="27" y="34"/>
                  <a:pt x="23" y="30"/>
                  <a:pt x="23" y="26"/>
                </a:cubicBezTo>
                <a:cubicBezTo>
                  <a:pt x="23" y="21"/>
                  <a:pt x="27" y="17"/>
                  <a:pt x="32" y="17"/>
                </a:cubicBezTo>
                <a:close/>
                <a:moveTo>
                  <a:pt x="32" y="78"/>
                </a:moveTo>
                <a:cubicBezTo>
                  <a:pt x="36" y="78"/>
                  <a:pt x="40" y="82"/>
                  <a:pt x="40" y="87"/>
                </a:cubicBezTo>
                <a:cubicBezTo>
                  <a:pt x="40" y="91"/>
                  <a:pt x="36" y="95"/>
                  <a:pt x="32" y="95"/>
                </a:cubicBezTo>
                <a:cubicBezTo>
                  <a:pt x="27" y="95"/>
                  <a:pt x="23" y="91"/>
                  <a:pt x="23" y="87"/>
                </a:cubicBezTo>
                <a:cubicBezTo>
                  <a:pt x="23" y="82"/>
                  <a:pt x="27" y="78"/>
                  <a:pt x="32" y="78"/>
                </a:cubicBezTo>
                <a:close/>
                <a:moveTo>
                  <a:pt x="11" y="9"/>
                </a:moveTo>
                <a:cubicBezTo>
                  <a:pt x="11" y="7"/>
                  <a:pt x="13" y="6"/>
                  <a:pt x="15" y="6"/>
                </a:cubicBezTo>
                <a:cubicBezTo>
                  <a:pt x="17" y="6"/>
                  <a:pt x="18" y="7"/>
                  <a:pt x="18" y="9"/>
                </a:cubicBezTo>
                <a:cubicBezTo>
                  <a:pt x="18" y="26"/>
                  <a:pt x="18" y="26"/>
                  <a:pt x="18" y="26"/>
                </a:cubicBezTo>
                <a:cubicBezTo>
                  <a:pt x="18" y="26"/>
                  <a:pt x="18" y="26"/>
                  <a:pt x="18" y="26"/>
                </a:cubicBezTo>
                <a:cubicBezTo>
                  <a:pt x="18" y="26"/>
                  <a:pt x="18" y="26"/>
                  <a:pt x="18" y="26"/>
                </a:cubicBezTo>
                <a:cubicBezTo>
                  <a:pt x="18" y="87"/>
                  <a:pt x="18" y="87"/>
                  <a:pt x="18" y="87"/>
                </a:cubicBezTo>
                <a:cubicBezTo>
                  <a:pt x="18" y="87"/>
                  <a:pt x="18" y="87"/>
                  <a:pt x="18" y="87"/>
                </a:cubicBezTo>
                <a:cubicBezTo>
                  <a:pt x="18" y="87"/>
                  <a:pt x="18" y="87"/>
                  <a:pt x="18" y="87"/>
                </a:cubicBezTo>
                <a:cubicBezTo>
                  <a:pt x="18" y="109"/>
                  <a:pt x="18" y="109"/>
                  <a:pt x="18" y="109"/>
                </a:cubicBezTo>
                <a:cubicBezTo>
                  <a:pt x="13" y="109"/>
                  <a:pt x="13" y="109"/>
                  <a:pt x="13" y="109"/>
                </a:cubicBezTo>
                <a:cubicBezTo>
                  <a:pt x="12" y="109"/>
                  <a:pt x="12" y="109"/>
                  <a:pt x="11" y="109"/>
                </a:cubicBezTo>
                <a:lnTo>
                  <a:pt x="11" y="9"/>
                </a:lnTo>
                <a:close/>
                <a:moveTo>
                  <a:pt x="127" y="122"/>
                </a:moveTo>
                <a:cubicBezTo>
                  <a:pt x="127" y="126"/>
                  <a:pt x="123" y="129"/>
                  <a:pt x="119" y="129"/>
                </a:cubicBezTo>
                <a:cubicBezTo>
                  <a:pt x="13" y="129"/>
                  <a:pt x="13" y="129"/>
                  <a:pt x="13" y="129"/>
                </a:cubicBezTo>
                <a:cubicBezTo>
                  <a:pt x="8" y="129"/>
                  <a:pt x="5" y="126"/>
                  <a:pt x="5" y="122"/>
                </a:cubicBezTo>
                <a:cubicBezTo>
                  <a:pt x="5" y="118"/>
                  <a:pt x="8" y="114"/>
                  <a:pt x="13" y="114"/>
                </a:cubicBezTo>
                <a:cubicBezTo>
                  <a:pt x="119" y="114"/>
                  <a:pt x="119" y="114"/>
                  <a:pt x="119" y="114"/>
                </a:cubicBezTo>
                <a:cubicBezTo>
                  <a:pt x="123" y="114"/>
                  <a:pt x="127" y="118"/>
                  <a:pt x="127" y="122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48" name="Group 47"/>
          <p:cNvGrpSpPr/>
          <p:nvPr/>
        </p:nvGrpSpPr>
        <p:grpSpPr>
          <a:xfrm>
            <a:off x="6101259" y="2795268"/>
            <a:ext cx="299409" cy="380894"/>
            <a:chOff x="5851526" y="2913063"/>
            <a:chExt cx="250825" cy="319088"/>
          </a:xfrm>
        </p:grpSpPr>
        <p:sp>
          <p:nvSpPr>
            <p:cNvPr id="39" name="Freeform 36"/>
            <p:cNvSpPr>
              <a:spLocks noEditPoints="1"/>
            </p:cNvSpPr>
            <p:nvPr/>
          </p:nvSpPr>
          <p:spPr bwMode="auto">
            <a:xfrm>
              <a:off x="5880101" y="2924176"/>
              <a:ext cx="222250" cy="220663"/>
            </a:xfrm>
            <a:custGeom>
              <a:avLst/>
              <a:gdLst>
                <a:gd name="T0" fmla="*/ 101 w 101"/>
                <a:gd name="T1" fmla="*/ 50 h 101"/>
                <a:gd name="T2" fmla="*/ 90 w 101"/>
                <a:gd name="T3" fmla="*/ 18 h 101"/>
                <a:gd name="T4" fmla="*/ 51 w 101"/>
                <a:gd name="T5" fmla="*/ 0 h 101"/>
                <a:gd name="T6" fmla="*/ 12 w 101"/>
                <a:gd name="T7" fmla="*/ 18 h 101"/>
                <a:gd name="T8" fmla="*/ 0 w 101"/>
                <a:gd name="T9" fmla="*/ 50 h 101"/>
                <a:gd name="T10" fmla="*/ 51 w 101"/>
                <a:gd name="T11" fmla="*/ 101 h 101"/>
                <a:gd name="T12" fmla="*/ 101 w 101"/>
                <a:gd name="T13" fmla="*/ 50 h 101"/>
                <a:gd name="T14" fmla="*/ 96 w 101"/>
                <a:gd name="T15" fmla="*/ 50 h 101"/>
                <a:gd name="T16" fmla="*/ 96 w 101"/>
                <a:gd name="T17" fmla="*/ 57 h 101"/>
                <a:gd name="T18" fmla="*/ 73 w 101"/>
                <a:gd name="T19" fmla="*/ 68 h 101"/>
                <a:gd name="T20" fmla="*/ 74 w 101"/>
                <a:gd name="T21" fmla="*/ 62 h 101"/>
                <a:gd name="T22" fmla="*/ 70 w 101"/>
                <a:gd name="T23" fmla="*/ 32 h 101"/>
                <a:gd name="T24" fmla="*/ 88 w 101"/>
                <a:gd name="T25" fmla="*/ 25 h 101"/>
                <a:gd name="T26" fmla="*/ 96 w 101"/>
                <a:gd name="T27" fmla="*/ 50 h 101"/>
                <a:gd name="T28" fmla="*/ 72 w 101"/>
                <a:gd name="T29" fmla="*/ 61 h 101"/>
                <a:gd name="T30" fmla="*/ 70 w 101"/>
                <a:gd name="T31" fmla="*/ 69 h 101"/>
                <a:gd name="T32" fmla="*/ 32 w 101"/>
                <a:gd name="T33" fmla="*/ 67 h 101"/>
                <a:gd name="T34" fmla="*/ 31 w 101"/>
                <a:gd name="T35" fmla="*/ 66 h 101"/>
                <a:gd name="T36" fmla="*/ 30 w 101"/>
                <a:gd name="T37" fmla="*/ 61 h 101"/>
                <a:gd name="T38" fmla="*/ 35 w 101"/>
                <a:gd name="T39" fmla="*/ 32 h 101"/>
                <a:gd name="T40" fmla="*/ 54 w 101"/>
                <a:gd name="T41" fmla="*/ 34 h 101"/>
                <a:gd name="T42" fmla="*/ 67 w 101"/>
                <a:gd name="T43" fmla="*/ 33 h 101"/>
                <a:gd name="T44" fmla="*/ 72 w 101"/>
                <a:gd name="T45" fmla="*/ 61 h 101"/>
                <a:gd name="T46" fmla="*/ 86 w 101"/>
                <a:gd name="T47" fmla="*/ 22 h 101"/>
                <a:gd name="T48" fmla="*/ 87 w 101"/>
                <a:gd name="T49" fmla="*/ 22 h 101"/>
                <a:gd name="T50" fmla="*/ 69 w 101"/>
                <a:gd name="T51" fmla="*/ 30 h 101"/>
                <a:gd name="T52" fmla="*/ 55 w 101"/>
                <a:gd name="T53" fmla="*/ 5 h 101"/>
                <a:gd name="T54" fmla="*/ 86 w 101"/>
                <a:gd name="T55" fmla="*/ 22 h 101"/>
                <a:gd name="T56" fmla="*/ 51 w 101"/>
                <a:gd name="T57" fmla="*/ 5 h 101"/>
                <a:gd name="T58" fmla="*/ 51 w 101"/>
                <a:gd name="T59" fmla="*/ 5 h 101"/>
                <a:gd name="T60" fmla="*/ 66 w 101"/>
                <a:gd name="T61" fmla="*/ 31 h 101"/>
                <a:gd name="T62" fmla="*/ 36 w 101"/>
                <a:gd name="T63" fmla="*/ 29 h 101"/>
                <a:gd name="T64" fmla="*/ 50 w 101"/>
                <a:gd name="T65" fmla="*/ 5 h 101"/>
                <a:gd name="T66" fmla="*/ 51 w 101"/>
                <a:gd name="T67" fmla="*/ 5 h 101"/>
                <a:gd name="T68" fmla="*/ 47 w 101"/>
                <a:gd name="T69" fmla="*/ 5 h 101"/>
                <a:gd name="T70" fmla="*/ 34 w 101"/>
                <a:gd name="T71" fmla="*/ 28 h 101"/>
                <a:gd name="T72" fmla="*/ 17 w 101"/>
                <a:gd name="T73" fmla="*/ 21 h 101"/>
                <a:gd name="T74" fmla="*/ 47 w 101"/>
                <a:gd name="T75" fmla="*/ 5 h 101"/>
                <a:gd name="T76" fmla="*/ 6 w 101"/>
                <a:gd name="T77" fmla="*/ 50 h 101"/>
                <a:gd name="T78" fmla="*/ 15 w 101"/>
                <a:gd name="T79" fmla="*/ 23 h 101"/>
                <a:gd name="T80" fmla="*/ 33 w 101"/>
                <a:gd name="T81" fmla="*/ 31 h 101"/>
                <a:gd name="T82" fmla="*/ 28 w 101"/>
                <a:gd name="T83" fmla="*/ 62 h 101"/>
                <a:gd name="T84" fmla="*/ 28 w 101"/>
                <a:gd name="T85" fmla="*/ 65 h 101"/>
                <a:gd name="T86" fmla="*/ 6 w 101"/>
                <a:gd name="T87" fmla="*/ 51 h 101"/>
                <a:gd name="T88" fmla="*/ 6 w 101"/>
                <a:gd name="T89" fmla="*/ 50 h 101"/>
                <a:gd name="T90" fmla="*/ 6 w 101"/>
                <a:gd name="T91" fmla="*/ 55 h 101"/>
                <a:gd name="T92" fmla="*/ 29 w 101"/>
                <a:gd name="T93" fmla="*/ 68 h 101"/>
                <a:gd name="T94" fmla="*/ 45 w 101"/>
                <a:gd name="T95" fmla="*/ 95 h 101"/>
                <a:gd name="T96" fmla="*/ 6 w 101"/>
                <a:gd name="T97" fmla="*/ 55 h 101"/>
                <a:gd name="T98" fmla="*/ 51 w 101"/>
                <a:gd name="T99" fmla="*/ 96 h 101"/>
                <a:gd name="T100" fmla="*/ 50 w 101"/>
                <a:gd name="T101" fmla="*/ 96 h 101"/>
                <a:gd name="T102" fmla="*/ 32 w 101"/>
                <a:gd name="T103" fmla="*/ 69 h 101"/>
                <a:gd name="T104" fmla="*/ 55 w 101"/>
                <a:gd name="T105" fmla="*/ 73 h 101"/>
                <a:gd name="T106" fmla="*/ 69 w 101"/>
                <a:gd name="T107" fmla="*/ 72 h 101"/>
                <a:gd name="T108" fmla="*/ 52 w 101"/>
                <a:gd name="T109" fmla="*/ 96 h 101"/>
                <a:gd name="T110" fmla="*/ 51 w 101"/>
                <a:gd name="T111" fmla="*/ 96 h 101"/>
                <a:gd name="T112" fmla="*/ 56 w 101"/>
                <a:gd name="T113" fmla="*/ 95 h 101"/>
                <a:gd name="T114" fmla="*/ 72 w 101"/>
                <a:gd name="T115" fmla="*/ 71 h 101"/>
                <a:gd name="T116" fmla="*/ 95 w 101"/>
                <a:gd name="T117" fmla="*/ 61 h 101"/>
                <a:gd name="T118" fmla="*/ 56 w 101"/>
                <a:gd name="T119" fmla="*/ 95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01" h="101">
                  <a:moveTo>
                    <a:pt x="101" y="50"/>
                  </a:moveTo>
                  <a:cubicBezTo>
                    <a:pt x="101" y="39"/>
                    <a:pt x="97" y="27"/>
                    <a:pt x="90" y="18"/>
                  </a:cubicBezTo>
                  <a:cubicBezTo>
                    <a:pt x="80" y="7"/>
                    <a:pt x="66" y="0"/>
                    <a:pt x="51" y="0"/>
                  </a:cubicBezTo>
                  <a:cubicBezTo>
                    <a:pt x="36" y="0"/>
                    <a:pt x="22" y="7"/>
                    <a:pt x="12" y="18"/>
                  </a:cubicBezTo>
                  <a:cubicBezTo>
                    <a:pt x="4" y="27"/>
                    <a:pt x="0" y="39"/>
                    <a:pt x="0" y="50"/>
                  </a:cubicBezTo>
                  <a:cubicBezTo>
                    <a:pt x="0" y="78"/>
                    <a:pt x="23" y="101"/>
                    <a:pt x="51" y="101"/>
                  </a:cubicBezTo>
                  <a:cubicBezTo>
                    <a:pt x="79" y="101"/>
                    <a:pt x="101" y="78"/>
                    <a:pt x="101" y="50"/>
                  </a:cubicBezTo>
                  <a:close/>
                  <a:moveTo>
                    <a:pt x="96" y="50"/>
                  </a:moveTo>
                  <a:cubicBezTo>
                    <a:pt x="96" y="53"/>
                    <a:pt x="96" y="55"/>
                    <a:pt x="96" y="57"/>
                  </a:cubicBezTo>
                  <a:cubicBezTo>
                    <a:pt x="88" y="62"/>
                    <a:pt x="81" y="66"/>
                    <a:pt x="73" y="68"/>
                  </a:cubicBezTo>
                  <a:cubicBezTo>
                    <a:pt x="74" y="66"/>
                    <a:pt x="74" y="64"/>
                    <a:pt x="74" y="62"/>
                  </a:cubicBezTo>
                  <a:cubicBezTo>
                    <a:pt x="75" y="51"/>
                    <a:pt x="73" y="41"/>
                    <a:pt x="70" y="32"/>
                  </a:cubicBezTo>
                  <a:cubicBezTo>
                    <a:pt x="76" y="31"/>
                    <a:pt x="82" y="28"/>
                    <a:pt x="88" y="25"/>
                  </a:cubicBezTo>
                  <a:cubicBezTo>
                    <a:pt x="93" y="32"/>
                    <a:pt x="96" y="41"/>
                    <a:pt x="96" y="50"/>
                  </a:cubicBezTo>
                  <a:close/>
                  <a:moveTo>
                    <a:pt x="72" y="61"/>
                  </a:moveTo>
                  <a:cubicBezTo>
                    <a:pt x="71" y="64"/>
                    <a:pt x="71" y="67"/>
                    <a:pt x="70" y="69"/>
                  </a:cubicBezTo>
                  <a:cubicBezTo>
                    <a:pt x="58" y="72"/>
                    <a:pt x="45" y="71"/>
                    <a:pt x="32" y="67"/>
                  </a:cubicBezTo>
                  <a:cubicBezTo>
                    <a:pt x="32" y="66"/>
                    <a:pt x="31" y="66"/>
                    <a:pt x="31" y="66"/>
                  </a:cubicBezTo>
                  <a:cubicBezTo>
                    <a:pt x="31" y="65"/>
                    <a:pt x="30" y="63"/>
                    <a:pt x="30" y="61"/>
                  </a:cubicBezTo>
                  <a:cubicBezTo>
                    <a:pt x="29" y="51"/>
                    <a:pt x="32" y="41"/>
                    <a:pt x="35" y="32"/>
                  </a:cubicBezTo>
                  <a:cubicBezTo>
                    <a:pt x="41" y="33"/>
                    <a:pt x="47" y="34"/>
                    <a:pt x="54" y="34"/>
                  </a:cubicBezTo>
                  <a:cubicBezTo>
                    <a:pt x="58" y="34"/>
                    <a:pt x="63" y="34"/>
                    <a:pt x="67" y="33"/>
                  </a:cubicBezTo>
                  <a:cubicBezTo>
                    <a:pt x="70" y="42"/>
                    <a:pt x="73" y="51"/>
                    <a:pt x="72" y="61"/>
                  </a:cubicBezTo>
                  <a:close/>
                  <a:moveTo>
                    <a:pt x="86" y="22"/>
                  </a:moveTo>
                  <a:cubicBezTo>
                    <a:pt x="86" y="22"/>
                    <a:pt x="86" y="22"/>
                    <a:pt x="87" y="22"/>
                  </a:cubicBezTo>
                  <a:cubicBezTo>
                    <a:pt x="81" y="26"/>
                    <a:pt x="75" y="29"/>
                    <a:pt x="69" y="30"/>
                  </a:cubicBezTo>
                  <a:cubicBezTo>
                    <a:pt x="64" y="19"/>
                    <a:pt x="58" y="10"/>
                    <a:pt x="55" y="5"/>
                  </a:cubicBezTo>
                  <a:cubicBezTo>
                    <a:pt x="67" y="6"/>
                    <a:pt x="78" y="12"/>
                    <a:pt x="86" y="22"/>
                  </a:cubicBezTo>
                  <a:close/>
                  <a:moveTo>
                    <a:pt x="51" y="5"/>
                  </a:moveTo>
                  <a:cubicBezTo>
                    <a:pt x="51" y="5"/>
                    <a:pt x="51" y="5"/>
                    <a:pt x="51" y="5"/>
                  </a:cubicBezTo>
                  <a:cubicBezTo>
                    <a:pt x="54" y="9"/>
                    <a:pt x="61" y="18"/>
                    <a:pt x="66" y="31"/>
                  </a:cubicBezTo>
                  <a:cubicBezTo>
                    <a:pt x="55" y="33"/>
                    <a:pt x="45" y="32"/>
                    <a:pt x="36" y="29"/>
                  </a:cubicBezTo>
                  <a:cubicBezTo>
                    <a:pt x="41" y="18"/>
                    <a:pt x="48" y="9"/>
                    <a:pt x="50" y="5"/>
                  </a:cubicBezTo>
                  <a:cubicBezTo>
                    <a:pt x="51" y="5"/>
                    <a:pt x="51" y="5"/>
                    <a:pt x="51" y="5"/>
                  </a:cubicBezTo>
                  <a:close/>
                  <a:moveTo>
                    <a:pt x="47" y="5"/>
                  </a:moveTo>
                  <a:cubicBezTo>
                    <a:pt x="44" y="10"/>
                    <a:pt x="38" y="18"/>
                    <a:pt x="34" y="28"/>
                  </a:cubicBezTo>
                  <a:cubicBezTo>
                    <a:pt x="26" y="26"/>
                    <a:pt x="20" y="22"/>
                    <a:pt x="17" y="21"/>
                  </a:cubicBezTo>
                  <a:cubicBezTo>
                    <a:pt x="25" y="12"/>
                    <a:pt x="35" y="6"/>
                    <a:pt x="47" y="5"/>
                  </a:cubicBezTo>
                  <a:close/>
                  <a:moveTo>
                    <a:pt x="6" y="50"/>
                  </a:moveTo>
                  <a:cubicBezTo>
                    <a:pt x="6" y="40"/>
                    <a:pt x="9" y="30"/>
                    <a:pt x="15" y="23"/>
                  </a:cubicBezTo>
                  <a:cubicBezTo>
                    <a:pt x="18" y="25"/>
                    <a:pt x="24" y="28"/>
                    <a:pt x="33" y="31"/>
                  </a:cubicBezTo>
                  <a:cubicBezTo>
                    <a:pt x="29" y="40"/>
                    <a:pt x="27" y="51"/>
                    <a:pt x="28" y="62"/>
                  </a:cubicBezTo>
                  <a:cubicBezTo>
                    <a:pt x="28" y="63"/>
                    <a:pt x="28" y="64"/>
                    <a:pt x="28" y="65"/>
                  </a:cubicBezTo>
                  <a:cubicBezTo>
                    <a:pt x="17" y="60"/>
                    <a:pt x="9" y="54"/>
                    <a:pt x="6" y="51"/>
                  </a:cubicBezTo>
                  <a:cubicBezTo>
                    <a:pt x="6" y="51"/>
                    <a:pt x="6" y="51"/>
                    <a:pt x="6" y="50"/>
                  </a:cubicBezTo>
                  <a:close/>
                  <a:moveTo>
                    <a:pt x="6" y="55"/>
                  </a:moveTo>
                  <a:cubicBezTo>
                    <a:pt x="10" y="58"/>
                    <a:pt x="18" y="64"/>
                    <a:pt x="29" y="68"/>
                  </a:cubicBezTo>
                  <a:cubicBezTo>
                    <a:pt x="31" y="78"/>
                    <a:pt x="37" y="87"/>
                    <a:pt x="45" y="95"/>
                  </a:cubicBezTo>
                  <a:cubicBezTo>
                    <a:pt x="24" y="93"/>
                    <a:pt x="8" y="76"/>
                    <a:pt x="6" y="55"/>
                  </a:cubicBezTo>
                  <a:close/>
                  <a:moveTo>
                    <a:pt x="51" y="96"/>
                  </a:moveTo>
                  <a:cubicBezTo>
                    <a:pt x="51" y="96"/>
                    <a:pt x="50" y="96"/>
                    <a:pt x="50" y="96"/>
                  </a:cubicBezTo>
                  <a:cubicBezTo>
                    <a:pt x="41" y="88"/>
                    <a:pt x="35" y="79"/>
                    <a:pt x="32" y="69"/>
                  </a:cubicBezTo>
                  <a:cubicBezTo>
                    <a:pt x="38" y="72"/>
                    <a:pt x="46" y="73"/>
                    <a:pt x="55" y="73"/>
                  </a:cubicBezTo>
                  <a:cubicBezTo>
                    <a:pt x="60" y="73"/>
                    <a:pt x="64" y="73"/>
                    <a:pt x="69" y="72"/>
                  </a:cubicBezTo>
                  <a:cubicBezTo>
                    <a:pt x="66" y="81"/>
                    <a:pt x="61" y="89"/>
                    <a:pt x="52" y="96"/>
                  </a:cubicBezTo>
                  <a:cubicBezTo>
                    <a:pt x="52" y="96"/>
                    <a:pt x="51" y="96"/>
                    <a:pt x="51" y="96"/>
                  </a:cubicBezTo>
                  <a:close/>
                  <a:moveTo>
                    <a:pt x="56" y="95"/>
                  </a:moveTo>
                  <a:cubicBezTo>
                    <a:pt x="64" y="88"/>
                    <a:pt x="70" y="80"/>
                    <a:pt x="72" y="71"/>
                  </a:cubicBezTo>
                  <a:cubicBezTo>
                    <a:pt x="80" y="69"/>
                    <a:pt x="87" y="66"/>
                    <a:pt x="95" y="61"/>
                  </a:cubicBezTo>
                  <a:cubicBezTo>
                    <a:pt x="91" y="79"/>
                    <a:pt x="75" y="93"/>
                    <a:pt x="56" y="9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0" name="Freeform 37"/>
            <p:cNvSpPr>
              <a:spLocks noEditPoints="1"/>
            </p:cNvSpPr>
            <p:nvPr/>
          </p:nvSpPr>
          <p:spPr bwMode="auto">
            <a:xfrm>
              <a:off x="5851526" y="2913063"/>
              <a:ext cx="219075" cy="319088"/>
            </a:xfrm>
            <a:custGeom>
              <a:avLst/>
              <a:gdLst>
                <a:gd name="T0" fmla="*/ 54 w 100"/>
                <a:gd name="T1" fmla="*/ 124 h 146"/>
                <a:gd name="T2" fmla="*/ 39 w 100"/>
                <a:gd name="T3" fmla="*/ 124 h 146"/>
                <a:gd name="T4" fmla="*/ 28 w 100"/>
                <a:gd name="T5" fmla="*/ 135 h 146"/>
                <a:gd name="T6" fmla="*/ 39 w 100"/>
                <a:gd name="T7" fmla="*/ 146 h 146"/>
                <a:gd name="T8" fmla="*/ 89 w 100"/>
                <a:gd name="T9" fmla="*/ 146 h 146"/>
                <a:gd name="T10" fmla="*/ 100 w 100"/>
                <a:gd name="T11" fmla="*/ 135 h 146"/>
                <a:gd name="T12" fmla="*/ 89 w 100"/>
                <a:gd name="T13" fmla="*/ 124 h 146"/>
                <a:gd name="T14" fmla="*/ 74 w 100"/>
                <a:gd name="T15" fmla="*/ 124 h 146"/>
                <a:gd name="T16" fmla="*/ 74 w 100"/>
                <a:gd name="T17" fmla="*/ 122 h 146"/>
                <a:gd name="T18" fmla="*/ 73 w 100"/>
                <a:gd name="T19" fmla="*/ 118 h 146"/>
                <a:gd name="T20" fmla="*/ 91 w 100"/>
                <a:gd name="T21" fmla="*/ 114 h 146"/>
                <a:gd name="T22" fmla="*/ 93 w 100"/>
                <a:gd name="T23" fmla="*/ 109 h 146"/>
                <a:gd name="T24" fmla="*/ 89 w 100"/>
                <a:gd name="T25" fmla="*/ 107 h 146"/>
                <a:gd name="T26" fmla="*/ 58 w 100"/>
                <a:gd name="T27" fmla="*/ 112 h 146"/>
                <a:gd name="T28" fmla="*/ 6 w 100"/>
                <a:gd name="T29" fmla="*/ 54 h 146"/>
                <a:gd name="T30" fmla="*/ 8 w 100"/>
                <a:gd name="T31" fmla="*/ 40 h 146"/>
                <a:gd name="T32" fmla="*/ 18 w 100"/>
                <a:gd name="T33" fmla="*/ 21 h 146"/>
                <a:gd name="T34" fmla="*/ 35 w 100"/>
                <a:gd name="T35" fmla="*/ 7 h 146"/>
                <a:gd name="T36" fmla="*/ 36 w 100"/>
                <a:gd name="T37" fmla="*/ 3 h 146"/>
                <a:gd name="T38" fmla="*/ 32 w 100"/>
                <a:gd name="T39" fmla="*/ 1 h 146"/>
                <a:gd name="T40" fmla="*/ 13 w 100"/>
                <a:gd name="T41" fmla="*/ 16 h 146"/>
                <a:gd name="T42" fmla="*/ 2 w 100"/>
                <a:gd name="T43" fmla="*/ 38 h 146"/>
                <a:gd name="T44" fmla="*/ 0 w 100"/>
                <a:gd name="T45" fmla="*/ 54 h 146"/>
                <a:gd name="T46" fmla="*/ 55 w 100"/>
                <a:gd name="T47" fmla="*/ 118 h 146"/>
                <a:gd name="T48" fmla="*/ 54 w 100"/>
                <a:gd name="T49" fmla="*/ 122 h 146"/>
                <a:gd name="T50" fmla="*/ 54 w 100"/>
                <a:gd name="T51" fmla="*/ 124 h 146"/>
                <a:gd name="T52" fmla="*/ 57 w 100"/>
                <a:gd name="T53" fmla="*/ 130 h 146"/>
                <a:gd name="T54" fmla="*/ 59 w 100"/>
                <a:gd name="T55" fmla="*/ 127 h 146"/>
                <a:gd name="T56" fmla="*/ 59 w 100"/>
                <a:gd name="T57" fmla="*/ 122 h 146"/>
                <a:gd name="T58" fmla="*/ 61 w 100"/>
                <a:gd name="T59" fmla="*/ 119 h 146"/>
                <a:gd name="T60" fmla="*/ 63 w 100"/>
                <a:gd name="T61" fmla="*/ 119 h 146"/>
                <a:gd name="T62" fmla="*/ 67 w 100"/>
                <a:gd name="T63" fmla="*/ 118 h 146"/>
                <a:gd name="T64" fmla="*/ 69 w 100"/>
                <a:gd name="T65" fmla="*/ 122 h 146"/>
                <a:gd name="T66" fmla="*/ 69 w 100"/>
                <a:gd name="T67" fmla="*/ 127 h 146"/>
                <a:gd name="T68" fmla="*/ 71 w 100"/>
                <a:gd name="T69" fmla="*/ 130 h 146"/>
                <a:gd name="T70" fmla="*/ 89 w 100"/>
                <a:gd name="T71" fmla="*/ 130 h 146"/>
                <a:gd name="T72" fmla="*/ 94 w 100"/>
                <a:gd name="T73" fmla="*/ 135 h 146"/>
                <a:gd name="T74" fmla="*/ 89 w 100"/>
                <a:gd name="T75" fmla="*/ 141 h 146"/>
                <a:gd name="T76" fmla="*/ 39 w 100"/>
                <a:gd name="T77" fmla="*/ 141 h 146"/>
                <a:gd name="T78" fmla="*/ 34 w 100"/>
                <a:gd name="T79" fmla="*/ 135 h 146"/>
                <a:gd name="T80" fmla="*/ 39 w 100"/>
                <a:gd name="T81" fmla="*/ 130 h 146"/>
                <a:gd name="T82" fmla="*/ 57 w 100"/>
                <a:gd name="T83" fmla="*/ 130 h 1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0" h="146">
                  <a:moveTo>
                    <a:pt x="54" y="124"/>
                  </a:moveTo>
                  <a:cubicBezTo>
                    <a:pt x="39" y="124"/>
                    <a:pt x="39" y="124"/>
                    <a:pt x="39" y="124"/>
                  </a:cubicBezTo>
                  <a:cubicBezTo>
                    <a:pt x="33" y="124"/>
                    <a:pt x="28" y="129"/>
                    <a:pt x="28" y="135"/>
                  </a:cubicBezTo>
                  <a:cubicBezTo>
                    <a:pt x="28" y="141"/>
                    <a:pt x="33" y="146"/>
                    <a:pt x="39" y="146"/>
                  </a:cubicBezTo>
                  <a:cubicBezTo>
                    <a:pt x="89" y="146"/>
                    <a:pt x="89" y="146"/>
                    <a:pt x="89" y="146"/>
                  </a:cubicBezTo>
                  <a:cubicBezTo>
                    <a:pt x="95" y="146"/>
                    <a:pt x="100" y="141"/>
                    <a:pt x="100" y="135"/>
                  </a:cubicBezTo>
                  <a:cubicBezTo>
                    <a:pt x="100" y="129"/>
                    <a:pt x="95" y="124"/>
                    <a:pt x="89" y="124"/>
                  </a:cubicBezTo>
                  <a:cubicBezTo>
                    <a:pt x="74" y="124"/>
                    <a:pt x="74" y="124"/>
                    <a:pt x="74" y="124"/>
                  </a:cubicBezTo>
                  <a:cubicBezTo>
                    <a:pt x="74" y="122"/>
                    <a:pt x="74" y="122"/>
                    <a:pt x="74" y="122"/>
                  </a:cubicBezTo>
                  <a:cubicBezTo>
                    <a:pt x="74" y="120"/>
                    <a:pt x="73" y="119"/>
                    <a:pt x="73" y="118"/>
                  </a:cubicBezTo>
                  <a:cubicBezTo>
                    <a:pt x="79" y="117"/>
                    <a:pt x="85" y="116"/>
                    <a:pt x="91" y="114"/>
                  </a:cubicBezTo>
                  <a:cubicBezTo>
                    <a:pt x="92" y="113"/>
                    <a:pt x="93" y="111"/>
                    <a:pt x="93" y="109"/>
                  </a:cubicBezTo>
                  <a:cubicBezTo>
                    <a:pt x="92" y="108"/>
                    <a:pt x="90" y="107"/>
                    <a:pt x="89" y="107"/>
                  </a:cubicBezTo>
                  <a:cubicBezTo>
                    <a:pt x="78" y="111"/>
                    <a:pt x="67" y="113"/>
                    <a:pt x="58" y="112"/>
                  </a:cubicBezTo>
                  <a:cubicBezTo>
                    <a:pt x="30" y="110"/>
                    <a:pt x="7" y="83"/>
                    <a:pt x="6" y="54"/>
                  </a:cubicBezTo>
                  <a:cubicBezTo>
                    <a:pt x="6" y="49"/>
                    <a:pt x="7" y="44"/>
                    <a:pt x="8" y="40"/>
                  </a:cubicBezTo>
                  <a:cubicBezTo>
                    <a:pt x="10" y="33"/>
                    <a:pt x="13" y="26"/>
                    <a:pt x="18" y="21"/>
                  </a:cubicBezTo>
                  <a:cubicBezTo>
                    <a:pt x="22" y="15"/>
                    <a:pt x="29" y="10"/>
                    <a:pt x="35" y="7"/>
                  </a:cubicBezTo>
                  <a:cubicBezTo>
                    <a:pt x="36" y="6"/>
                    <a:pt x="37" y="4"/>
                    <a:pt x="36" y="3"/>
                  </a:cubicBezTo>
                  <a:cubicBezTo>
                    <a:pt x="36" y="1"/>
                    <a:pt x="34" y="0"/>
                    <a:pt x="32" y="1"/>
                  </a:cubicBezTo>
                  <a:cubicBezTo>
                    <a:pt x="25" y="4"/>
                    <a:pt x="18" y="10"/>
                    <a:pt x="13" y="16"/>
                  </a:cubicBezTo>
                  <a:cubicBezTo>
                    <a:pt x="7" y="23"/>
                    <a:pt x="4" y="30"/>
                    <a:pt x="2" y="38"/>
                  </a:cubicBezTo>
                  <a:cubicBezTo>
                    <a:pt x="1" y="43"/>
                    <a:pt x="0" y="48"/>
                    <a:pt x="0" y="54"/>
                  </a:cubicBezTo>
                  <a:cubicBezTo>
                    <a:pt x="0" y="85"/>
                    <a:pt x="25" y="114"/>
                    <a:pt x="55" y="118"/>
                  </a:cubicBezTo>
                  <a:cubicBezTo>
                    <a:pt x="54" y="119"/>
                    <a:pt x="54" y="121"/>
                    <a:pt x="54" y="122"/>
                  </a:cubicBezTo>
                  <a:lnTo>
                    <a:pt x="54" y="124"/>
                  </a:lnTo>
                  <a:close/>
                  <a:moveTo>
                    <a:pt x="57" y="130"/>
                  </a:moveTo>
                  <a:cubicBezTo>
                    <a:pt x="58" y="130"/>
                    <a:pt x="59" y="128"/>
                    <a:pt x="59" y="127"/>
                  </a:cubicBezTo>
                  <a:cubicBezTo>
                    <a:pt x="59" y="122"/>
                    <a:pt x="59" y="122"/>
                    <a:pt x="59" y="122"/>
                  </a:cubicBezTo>
                  <a:cubicBezTo>
                    <a:pt x="59" y="121"/>
                    <a:pt x="60" y="119"/>
                    <a:pt x="61" y="119"/>
                  </a:cubicBezTo>
                  <a:cubicBezTo>
                    <a:pt x="62" y="119"/>
                    <a:pt x="62" y="119"/>
                    <a:pt x="63" y="119"/>
                  </a:cubicBezTo>
                  <a:cubicBezTo>
                    <a:pt x="64" y="119"/>
                    <a:pt x="66" y="119"/>
                    <a:pt x="67" y="118"/>
                  </a:cubicBezTo>
                  <a:cubicBezTo>
                    <a:pt x="68" y="119"/>
                    <a:pt x="69" y="121"/>
                    <a:pt x="69" y="122"/>
                  </a:cubicBezTo>
                  <a:cubicBezTo>
                    <a:pt x="69" y="127"/>
                    <a:pt x="69" y="127"/>
                    <a:pt x="69" y="127"/>
                  </a:cubicBezTo>
                  <a:cubicBezTo>
                    <a:pt x="69" y="128"/>
                    <a:pt x="70" y="130"/>
                    <a:pt x="71" y="130"/>
                  </a:cubicBezTo>
                  <a:cubicBezTo>
                    <a:pt x="89" y="130"/>
                    <a:pt x="89" y="130"/>
                    <a:pt x="89" y="130"/>
                  </a:cubicBezTo>
                  <a:cubicBezTo>
                    <a:pt x="92" y="130"/>
                    <a:pt x="94" y="132"/>
                    <a:pt x="94" y="135"/>
                  </a:cubicBezTo>
                  <a:cubicBezTo>
                    <a:pt x="94" y="138"/>
                    <a:pt x="92" y="141"/>
                    <a:pt x="89" y="141"/>
                  </a:cubicBezTo>
                  <a:cubicBezTo>
                    <a:pt x="39" y="141"/>
                    <a:pt x="39" y="141"/>
                    <a:pt x="39" y="141"/>
                  </a:cubicBezTo>
                  <a:cubicBezTo>
                    <a:pt x="36" y="141"/>
                    <a:pt x="34" y="138"/>
                    <a:pt x="34" y="135"/>
                  </a:cubicBezTo>
                  <a:cubicBezTo>
                    <a:pt x="34" y="132"/>
                    <a:pt x="36" y="130"/>
                    <a:pt x="39" y="130"/>
                  </a:cubicBezTo>
                  <a:lnTo>
                    <a:pt x="57" y="13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1" name="Group 50"/>
          <p:cNvGrpSpPr/>
          <p:nvPr/>
        </p:nvGrpSpPr>
        <p:grpSpPr>
          <a:xfrm>
            <a:off x="3541125" y="1365498"/>
            <a:ext cx="382788" cy="335414"/>
            <a:chOff x="3708401" y="1755776"/>
            <a:chExt cx="320675" cy="280988"/>
          </a:xfrm>
        </p:grpSpPr>
        <p:sp>
          <p:nvSpPr>
            <p:cNvPr id="41" name="Freeform 38"/>
            <p:cNvSpPr>
              <a:spLocks noEditPoints="1"/>
            </p:cNvSpPr>
            <p:nvPr/>
          </p:nvSpPr>
          <p:spPr bwMode="auto">
            <a:xfrm>
              <a:off x="3776663" y="1773238"/>
              <a:ext cx="252413" cy="247650"/>
            </a:xfrm>
            <a:custGeom>
              <a:avLst/>
              <a:gdLst>
                <a:gd name="T0" fmla="*/ 19 w 115"/>
                <a:gd name="T1" fmla="*/ 96 h 113"/>
                <a:gd name="T2" fmla="*/ 57 w 115"/>
                <a:gd name="T3" fmla="*/ 113 h 113"/>
                <a:gd name="T4" fmla="*/ 59 w 115"/>
                <a:gd name="T5" fmla="*/ 113 h 113"/>
                <a:gd name="T6" fmla="*/ 98 w 115"/>
                <a:gd name="T7" fmla="*/ 96 h 113"/>
                <a:gd name="T8" fmla="*/ 115 w 115"/>
                <a:gd name="T9" fmla="*/ 57 h 113"/>
                <a:gd name="T10" fmla="*/ 98 w 115"/>
                <a:gd name="T11" fmla="*/ 17 h 113"/>
                <a:gd name="T12" fmla="*/ 57 w 115"/>
                <a:gd name="T13" fmla="*/ 1 h 113"/>
                <a:gd name="T14" fmla="*/ 48 w 115"/>
                <a:gd name="T15" fmla="*/ 2 h 113"/>
                <a:gd name="T16" fmla="*/ 47 w 115"/>
                <a:gd name="T17" fmla="*/ 2 h 113"/>
                <a:gd name="T18" fmla="*/ 42 w 115"/>
                <a:gd name="T19" fmla="*/ 6 h 113"/>
                <a:gd name="T20" fmla="*/ 43 w 115"/>
                <a:gd name="T21" fmla="*/ 14 h 113"/>
                <a:gd name="T22" fmla="*/ 43 w 115"/>
                <a:gd name="T23" fmla="*/ 15 h 113"/>
                <a:gd name="T24" fmla="*/ 44 w 115"/>
                <a:gd name="T25" fmla="*/ 15 h 113"/>
                <a:gd name="T26" fmla="*/ 44 w 115"/>
                <a:gd name="T27" fmla="*/ 15 h 113"/>
                <a:gd name="T28" fmla="*/ 44 w 115"/>
                <a:gd name="T29" fmla="*/ 15 h 113"/>
                <a:gd name="T30" fmla="*/ 40 w 115"/>
                <a:gd name="T31" fmla="*/ 38 h 113"/>
                <a:gd name="T32" fmla="*/ 16 w 115"/>
                <a:gd name="T33" fmla="*/ 41 h 113"/>
                <a:gd name="T34" fmla="*/ 13 w 115"/>
                <a:gd name="T35" fmla="*/ 39 h 113"/>
                <a:gd name="T36" fmla="*/ 13 w 115"/>
                <a:gd name="T37" fmla="*/ 40 h 113"/>
                <a:gd name="T38" fmla="*/ 9 w 115"/>
                <a:gd name="T39" fmla="*/ 40 h 113"/>
                <a:gd name="T40" fmla="*/ 4 w 115"/>
                <a:gd name="T41" fmla="*/ 46 h 113"/>
                <a:gd name="T42" fmla="*/ 4 w 115"/>
                <a:gd name="T43" fmla="*/ 46 h 113"/>
                <a:gd name="T44" fmla="*/ 19 w 115"/>
                <a:gd name="T45" fmla="*/ 96 h 113"/>
                <a:gd name="T46" fmla="*/ 9 w 115"/>
                <a:gd name="T47" fmla="*/ 47 h 113"/>
                <a:gd name="T48" fmla="*/ 11 w 115"/>
                <a:gd name="T49" fmla="*/ 45 h 113"/>
                <a:gd name="T50" fmla="*/ 14 w 115"/>
                <a:gd name="T51" fmla="*/ 46 h 113"/>
                <a:gd name="T52" fmla="*/ 14 w 115"/>
                <a:gd name="T53" fmla="*/ 46 h 113"/>
                <a:gd name="T54" fmla="*/ 16 w 115"/>
                <a:gd name="T55" fmla="*/ 47 h 113"/>
                <a:gd name="T56" fmla="*/ 19 w 115"/>
                <a:gd name="T57" fmla="*/ 48 h 113"/>
                <a:gd name="T58" fmla="*/ 19 w 115"/>
                <a:gd name="T59" fmla="*/ 48 h 113"/>
                <a:gd name="T60" fmla="*/ 44 w 115"/>
                <a:gd name="T61" fmla="*/ 42 h 113"/>
                <a:gd name="T62" fmla="*/ 49 w 115"/>
                <a:gd name="T63" fmla="*/ 14 h 113"/>
                <a:gd name="T64" fmla="*/ 49 w 115"/>
                <a:gd name="T65" fmla="*/ 14 h 113"/>
                <a:gd name="T66" fmla="*/ 48 w 115"/>
                <a:gd name="T67" fmla="*/ 12 h 113"/>
                <a:gd name="T68" fmla="*/ 48 w 115"/>
                <a:gd name="T69" fmla="*/ 12 h 113"/>
                <a:gd name="T70" fmla="*/ 48 w 115"/>
                <a:gd name="T71" fmla="*/ 12 h 113"/>
                <a:gd name="T72" fmla="*/ 47 w 115"/>
                <a:gd name="T73" fmla="*/ 8 h 113"/>
                <a:gd name="T74" fmla="*/ 49 w 115"/>
                <a:gd name="T75" fmla="*/ 7 h 113"/>
                <a:gd name="T76" fmla="*/ 57 w 115"/>
                <a:gd name="T77" fmla="*/ 6 h 113"/>
                <a:gd name="T78" fmla="*/ 95 w 115"/>
                <a:gd name="T79" fmla="*/ 21 h 113"/>
                <a:gd name="T80" fmla="*/ 109 w 115"/>
                <a:gd name="T81" fmla="*/ 57 h 113"/>
                <a:gd name="T82" fmla="*/ 95 w 115"/>
                <a:gd name="T83" fmla="*/ 93 h 113"/>
                <a:gd name="T84" fmla="*/ 57 w 115"/>
                <a:gd name="T85" fmla="*/ 107 h 113"/>
                <a:gd name="T86" fmla="*/ 23 w 115"/>
                <a:gd name="T87" fmla="*/ 93 h 113"/>
                <a:gd name="T88" fmla="*/ 9 w 115"/>
                <a:gd name="T89" fmla="*/ 47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5" h="113">
                  <a:moveTo>
                    <a:pt x="19" y="96"/>
                  </a:moveTo>
                  <a:cubicBezTo>
                    <a:pt x="29" y="106"/>
                    <a:pt x="43" y="112"/>
                    <a:pt x="57" y="113"/>
                  </a:cubicBezTo>
                  <a:cubicBezTo>
                    <a:pt x="57" y="113"/>
                    <a:pt x="58" y="113"/>
                    <a:pt x="59" y="113"/>
                  </a:cubicBezTo>
                  <a:cubicBezTo>
                    <a:pt x="73" y="113"/>
                    <a:pt x="88" y="107"/>
                    <a:pt x="98" y="96"/>
                  </a:cubicBezTo>
                  <a:cubicBezTo>
                    <a:pt x="109" y="86"/>
                    <a:pt x="115" y="72"/>
                    <a:pt x="115" y="57"/>
                  </a:cubicBezTo>
                  <a:cubicBezTo>
                    <a:pt x="115" y="42"/>
                    <a:pt x="109" y="28"/>
                    <a:pt x="98" y="17"/>
                  </a:cubicBezTo>
                  <a:cubicBezTo>
                    <a:pt x="87" y="6"/>
                    <a:pt x="72" y="0"/>
                    <a:pt x="57" y="1"/>
                  </a:cubicBezTo>
                  <a:cubicBezTo>
                    <a:pt x="54" y="1"/>
                    <a:pt x="51" y="1"/>
                    <a:pt x="48" y="2"/>
                  </a:cubicBezTo>
                  <a:cubicBezTo>
                    <a:pt x="47" y="2"/>
                    <a:pt x="47" y="2"/>
                    <a:pt x="47" y="2"/>
                  </a:cubicBezTo>
                  <a:cubicBezTo>
                    <a:pt x="44" y="3"/>
                    <a:pt x="43" y="5"/>
                    <a:pt x="42" y="6"/>
                  </a:cubicBezTo>
                  <a:cubicBezTo>
                    <a:pt x="41" y="9"/>
                    <a:pt x="42" y="13"/>
                    <a:pt x="43" y="14"/>
                  </a:cubicBezTo>
                  <a:cubicBezTo>
                    <a:pt x="43" y="15"/>
                    <a:pt x="43" y="15"/>
                    <a:pt x="43" y="15"/>
                  </a:cubicBezTo>
                  <a:cubicBezTo>
                    <a:pt x="43" y="15"/>
                    <a:pt x="43" y="15"/>
                    <a:pt x="44" y="15"/>
                  </a:cubicBezTo>
                  <a:cubicBezTo>
                    <a:pt x="44" y="15"/>
                    <a:pt x="44" y="15"/>
                    <a:pt x="44" y="15"/>
                  </a:cubicBezTo>
                  <a:cubicBezTo>
                    <a:pt x="44" y="15"/>
                    <a:pt x="44" y="15"/>
                    <a:pt x="44" y="15"/>
                  </a:cubicBezTo>
                  <a:cubicBezTo>
                    <a:pt x="48" y="23"/>
                    <a:pt x="46" y="32"/>
                    <a:pt x="40" y="38"/>
                  </a:cubicBezTo>
                  <a:cubicBezTo>
                    <a:pt x="34" y="44"/>
                    <a:pt x="24" y="46"/>
                    <a:pt x="16" y="41"/>
                  </a:cubicBezTo>
                  <a:cubicBezTo>
                    <a:pt x="13" y="39"/>
                    <a:pt x="13" y="39"/>
                    <a:pt x="13" y="39"/>
                  </a:cubicBezTo>
                  <a:cubicBezTo>
                    <a:pt x="13" y="40"/>
                    <a:pt x="13" y="40"/>
                    <a:pt x="13" y="40"/>
                  </a:cubicBezTo>
                  <a:cubicBezTo>
                    <a:pt x="11" y="40"/>
                    <a:pt x="10" y="40"/>
                    <a:pt x="9" y="40"/>
                  </a:cubicBezTo>
                  <a:cubicBezTo>
                    <a:pt x="6" y="42"/>
                    <a:pt x="4" y="45"/>
                    <a:pt x="4" y="46"/>
                  </a:cubicBezTo>
                  <a:cubicBezTo>
                    <a:pt x="4" y="46"/>
                    <a:pt x="4" y="46"/>
                    <a:pt x="4" y="46"/>
                  </a:cubicBezTo>
                  <a:cubicBezTo>
                    <a:pt x="0" y="64"/>
                    <a:pt x="6" y="83"/>
                    <a:pt x="19" y="96"/>
                  </a:cubicBezTo>
                  <a:close/>
                  <a:moveTo>
                    <a:pt x="9" y="47"/>
                  </a:moveTo>
                  <a:cubicBezTo>
                    <a:pt x="9" y="47"/>
                    <a:pt x="10" y="46"/>
                    <a:pt x="11" y="45"/>
                  </a:cubicBezTo>
                  <a:cubicBezTo>
                    <a:pt x="12" y="45"/>
                    <a:pt x="13" y="45"/>
                    <a:pt x="14" y="46"/>
                  </a:cubicBezTo>
                  <a:cubicBezTo>
                    <a:pt x="14" y="46"/>
                    <a:pt x="14" y="46"/>
                    <a:pt x="14" y="46"/>
                  </a:cubicBezTo>
                  <a:cubicBezTo>
                    <a:pt x="15" y="46"/>
                    <a:pt x="15" y="46"/>
                    <a:pt x="16" y="47"/>
                  </a:cubicBezTo>
                  <a:cubicBezTo>
                    <a:pt x="19" y="48"/>
                    <a:pt x="19" y="48"/>
                    <a:pt x="19" y="48"/>
                  </a:cubicBezTo>
                  <a:cubicBezTo>
                    <a:pt x="19" y="48"/>
                    <a:pt x="19" y="48"/>
                    <a:pt x="19" y="48"/>
                  </a:cubicBezTo>
                  <a:cubicBezTo>
                    <a:pt x="28" y="50"/>
                    <a:pt x="37" y="48"/>
                    <a:pt x="44" y="42"/>
                  </a:cubicBezTo>
                  <a:cubicBezTo>
                    <a:pt x="51" y="34"/>
                    <a:pt x="53" y="23"/>
                    <a:pt x="49" y="14"/>
                  </a:cubicBezTo>
                  <a:cubicBezTo>
                    <a:pt x="49" y="14"/>
                    <a:pt x="49" y="14"/>
                    <a:pt x="49" y="14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7" y="10"/>
                    <a:pt x="47" y="9"/>
                    <a:pt x="47" y="8"/>
                  </a:cubicBezTo>
                  <a:cubicBezTo>
                    <a:pt x="47" y="8"/>
                    <a:pt x="48" y="7"/>
                    <a:pt x="49" y="7"/>
                  </a:cubicBezTo>
                  <a:cubicBezTo>
                    <a:pt x="51" y="6"/>
                    <a:pt x="54" y="6"/>
                    <a:pt x="57" y="6"/>
                  </a:cubicBezTo>
                  <a:cubicBezTo>
                    <a:pt x="71" y="5"/>
                    <a:pt x="85" y="11"/>
                    <a:pt x="95" y="21"/>
                  </a:cubicBezTo>
                  <a:cubicBezTo>
                    <a:pt x="104" y="30"/>
                    <a:pt x="109" y="43"/>
                    <a:pt x="109" y="57"/>
                  </a:cubicBezTo>
                  <a:cubicBezTo>
                    <a:pt x="109" y="70"/>
                    <a:pt x="104" y="83"/>
                    <a:pt x="95" y="93"/>
                  </a:cubicBezTo>
                  <a:cubicBezTo>
                    <a:pt x="85" y="103"/>
                    <a:pt x="71" y="108"/>
                    <a:pt x="57" y="107"/>
                  </a:cubicBezTo>
                  <a:cubicBezTo>
                    <a:pt x="44" y="107"/>
                    <a:pt x="32" y="102"/>
                    <a:pt x="23" y="93"/>
                  </a:cubicBezTo>
                  <a:cubicBezTo>
                    <a:pt x="11" y="81"/>
                    <a:pt x="6" y="64"/>
                    <a:pt x="9" y="4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2" name="Freeform 39"/>
            <p:cNvSpPr>
              <a:spLocks noEditPoints="1"/>
            </p:cNvSpPr>
            <p:nvPr/>
          </p:nvSpPr>
          <p:spPr bwMode="auto">
            <a:xfrm>
              <a:off x="3803651" y="1889126"/>
              <a:ext cx="53975" cy="55563"/>
            </a:xfrm>
            <a:custGeom>
              <a:avLst/>
              <a:gdLst>
                <a:gd name="T0" fmla="*/ 16 w 25"/>
                <a:gd name="T1" fmla="*/ 25 h 25"/>
                <a:gd name="T2" fmla="*/ 23 w 25"/>
                <a:gd name="T3" fmla="*/ 19 h 25"/>
                <a:gd name="T4" fmla="*/ 24 w 25"/>
                <a:gd name="T5" fmla="*/ 10 h 25"/>
                <a:gd name="T6" fmla="*/ 10 w 25"/>
                <a:gd name="T7" fmla="*/ 2 h 25"/>
                <a:gd name="T8" fmla="*/ 10 w 25"/>
                <a:gd name="T9" fmla="*/ 2 h 25"/>
                <a:gd name="T10" fmla="*/ 2 w 25"/>
                <a:gd name="T11" fmla="*/ 7 h 25"/>
                <a:gd name="T12" fmla="*/ 1 w 25"/>
                <a:gd name="T13" fmla="*/ 16 h 25"/>
                <a:gd name="T14" fmla="*/ 7 w 25"/>
                <a:gd name="T15" fmla="*/ 24 h 25"/>
                <a:gd name="T16" fmla="*/ 13 w 25"/>
                <a:gd name="T17" fmla="*/ 25 h 25"/>
                <a:gd name="T18" fmla="*/ 16 w 25"/>
                <a:gd name="T19" fmla="*/ 25 h 25"/>
                <a:gd name="T20" fmla="*/ 8 w 25"/>
                <a:gd name="T21" fmla="*/ 21 h 25"/>
                <a:gd name="T22" fmla="*/ 4 w 25"/>
                <a:gd name="T23" fmla="*/ 16 h 25"/>
                <a:gd name="T24" fmla="*/ 5 w 25"/>
                <a:gd name="T25" fmla="*/ 9 h 25"/>
                <a:gd name="T26" fmla="*/ 10 w 25"/>
                <a:gd name="T27" fmla="*/ 4 h 25"/>
                <a:gd name="T28" fmla="*/ 22 w 25"/>
                <a:gd name="T29" fmla="*/ 11 h 25"/>
                <a:gd name="T30" fmla="*/ 21 w 25"/>
                <a:gd name="T31" fmla="*/ 18 h 25"/>
                <a:gd name="T32" fmla="*/ 15 w 25"/>
                <a:gd name="T33" fmla="*/ 22 h 25"/>
                <a:gd name="T34" fmla="*/ 8 w 25"/>
                <a:gd name="T35" fmla="*/ 2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5">
                  <a:moveTo>
                    <a:pt x="16" y="25"/>
                  </a:moveTo>
                  <a:cubicBezTo>
                    <a:pt x="19" y="24"/>
                    <a:pt x="21" y="22"/>
                    <a:pt x="23" y="19"/>
                  </a:cubicBezTo>
                  <a:cubicBezTo>
                    <a:pt x="24" y="16"/>
                    <a:pt x="25" y="13"/>
                    <a:pt x="24" y="10"/>
                  </a:cubicBezTo>
                  <a:cubicBezTo>
                    <a:pt x="22" y="4"/>
                    <a:pt x="16" y="0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7" y="3"/>
                    <a:pt x="4" y="5"/>
                    <a:pt x="2" y="7"/>
                  </a:cubicBezTo>
                  <a:cubicBezTo>
                    <a:pt x="1" y="10"/>
                    <a:pt x="0" y="13"/>
                    <a:pt x="1" y="16"/>
                  </a:cubicBezTo>
                  <a:cubicBezTo>
                    <a:pt x="2" y="19"/>
                    <a:pt x="4" y="22"/>
                    <a:pt x="7" y="24"/>
                  </a:cubicBezTo>
                  <a:cubicBezTo>
                    <a:pt x="9" y="25"/>
                    <a:pt x="11" y="25"/>
                    <a:pt x="13" y="25"/>
                  </a:cubicBezTo>
                  <a:cubicBezTo>
                    <a:pt x="14" y="25"/>
                    <a:pt x="15" y="25"/>
                    <a:pt x="16" y="25"/>
                  </a:cubicBezTo>
                  <a:close/>
                  <a:moveTo>
                    <a:pt x="8" y="21"/>
                  </a:moveTo>
                  <a:cubicBezTo>
                    <a:pt x="6" y="20"/>
                    <a:pt x="4" y="18"/>
                    <a:pt x="4" y="16"/>
                  </a:cubicBezTo>
                  <a:cubicBezTo>
                    <a:pt x="3" y="13"/>
                    <a:pt x="4" y="11"/>
                    <a:pt x="5" y="9"/>
                  </a:cubicBezTo>
                  <a:cubicBezTo>
                    <a:pt x="6" y="7"/>
                    <a:pt x="8" y="5"/>
                    <a:pt x="10" y="4"/>
                  </a:cubicBezTo>
                  <a:cubicBezTo>
                    <a:pt x="15" y="3"/>
                    <a:pt x="20" y="6"/>
                    <a:pt x="22" y="11"/>
                  </a:cubicBezTo>
                  <a:cubicBezTo>
                    <a:pt x="22" y="13"/>
                    <a:pt x="22" y="16"/>
                    <a:pt x="21" y="18"/>
                  </a:cubicBezTo>
                  <a:cubicBezTo>
                    <a:pt x="19" y="20"/>
                    <a:pt x="17" y="22"/>
                    <a:pt x="15" y="22"/>
                  </a:cubicBezTo>
                  <a:cubicBezTo>
                    <a:pt x="13" y="23"/>
                    <a:pt x="10" y="22"/>
                    <a:pt x="8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3" name="Freeform 40"/>
            <p:cNvSpPr>
              <a:spLocks noEditPoints="1"/>
            </p:cNvSpPr>
            <p:nvPr/>
          </p:nvSpPr>
          <p:spPr bwMode="auto">
            <a:xfrm>
              <a:off x="3856038" y="1941513"/>
              <a:ext cx="52388" cy="55563"/>
            </a:xfrm>
            <a:custGeom>
              <a:avLst/>
              <a:gdLst>
                <a:gd name="T0" fmla="*/ 2 w 24"/>
                <a:gd name="T1" fmla="*/ 19 h 25"/>
                <a:gd name="T2" fmla="*/ 9 w 24"/>
                <a:gd name="T3" fmla="*/ 25 h 25"/>
                <a:gd name="T4" fmla="*/ 12 w 24"/>
                <a:gd name="T5" fmla="*/ 25 h 25"/>
                <a:gd name="T6" fmla="*/ 20 w 24"/>
                <a:gd name="T7" fmla="*/ 22 h 25"/>
                <a:gd name="T8" fmla="*/ 23 w 24"/>
                <a:gd name="T9" fmla="*/ 16 h 25"/>
                <a:gd name="T10" fmla="*/ 20 w 24"/>
                <a:gd name="T11" fmla="*/ 5 h 25"/>
                <a:gd name="T12" fmla="*/ 15 w 24"/>
                <a:gd name="T13" fmla="*/ 2 h 25"/>
                <a:gd name="T14" fmla="*/ 1 w 24"/>
                <a:gd name="T15" fmla="*/ 10 h 25"/>
                <a:gd name="T16" fmla="*/ 1 w 24"/>
                <a:gd name="T17" fmla="*/ 10 h 25"/>
                <a:gd name="T18" fmla="*/ 2 w 24"/>
                <a:gd name="T19" fmla="*/ 19 h 25"/>
                <a:gd name="T20" fmla="*/ 3 w 24"/>
                <a:gd name="T21" fmla="*/ 11 h 25"/>
                <a:gd name="T22" fmla="*/ 14 w 24"/>
                <a:gd name="T23" fmla="*/ 4 h 25"/>
                <a:gd name="T24" fmla="*/ 18 w 24"/>
                <a:gd name="T25" fmla="*/ 6 h 25"/>
                <a:gd name="T26" fmla="*/ 21 w 24"/>
                <a:gd name="T27" fmla="*/ 16 h 25"/>
                <a:gd name="T28" fmla="*/ 18 w 24"/>
                <a:gd name="T29" fmla="*/ 20 h 25"/>
                <a:gd name="T30" fmla="*/ 10 w 24"/>
                <a:gd name="T31" fmla="*/ 22 h 25"/>
                <a:gd name="T32" fmla="*/ 4 w 24"/>
                <a:gd name="T33" fmla="*/ 18 h 25"/>
                <a:gd name="T34" fmla="*/ 3 w 24"/>
                <a:gd name="T35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4" h="25">
                  <a:moveTo>
                    <a:pt x="2" y="19"/>
                  </a:moveTo>
                  <a:cubicBezTo>
                    <a:pt x="3" y="22"/>
                    <a:pt x="6" y="24"/>
                    <a:pt x="9" y="25"/>
                  </a:cubicBezTo>
                  <a:cubicBezTo>
                    <a:pt x="10" y="25"/>
                    <a:pt x="11" y="25"/>
                    <a:pt x="12" y="25"/>
                  </a:cubicBezTo>
                  <a:cubicBezTo>
                    <a:pt x="15" y="25"/>
                    <a:pt x="18" y="24"/>
                    <a:pt x="20" y="22"/>
                  </a:cubicBezTo>
                  <a:cubicBezTo>
                    <a:pt x="22" y="20"/>
                    <a:pt x="23" y="18"/>
                    <a:pt x="23" y="16"/>
                  </a:cubicBezTo>
                  <a:cubicBezTo>
                    <a:pt x="24" y="12"/>
                    <a:pt x="23" y="8"/>
                    <a:pt x="20" y="5"/>
                  </a:cubicBezTo>
                  <a:cubicBezTo>
                    <a:pt x="19" y="3"/>
                    <a:pt x="17" y="2"/>
                    <a:pt x="15" y="2"/>
                  </a:cubicBezTo>
                  <a:cubicBezTo>
                    <a:pt x="9" y="0"/>
                    <a:pt x="2" y="4"/>
                    <a:pt x="1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3"/>
                    <a:pt x="0" y="16"/>
                    <a:pt x="2" y="19"/>
                  </a:cubicBezTo>
                  <a:close/>
                  <a:moveTo>
                    <a:pt x="3" y="11"/>
                  </a:moveTo>
                  <a:cubicBezTo>
                    <a:pt x="4" y="6"/>
                    <a:pt x="9" y="3"/>
                    <a:pt x="14" y="4"/>
                  </a:cubicBezTo>
                  <a:cubicBezTo>
                    <a:pt x="16" y="5"/>
                    <a:pt x="17" y="5"/>
                    <a:pt x="18" y="6"/>
                  </a:cubicBezTo>
                  <a:cubicBezTo>
                    <a:pt x="21" y="9"/>
                    <a:pt x="22" y="12"/>
                    <a:pt x="21" y="16"/>
                  </a:cubicBezTo>
                  <a:cubicBezTo>
                    <a:pt x="20" y="17"/>
                    <a:pt x="20" y="19"/>
                    <a:pt x="18" y="20"/>
                  </a:cubicBezTo>
                  <a:cubicBezTo>
                    <a:pt x="16" y="22"/>
                    <a:pt x="13" y="23"/>
                    <a:pt x="10" y="22"/>
                  </a:cubicBezTo>
                  <a:cubicBezTo>
                    <a:pt x="7" y="21"/>
                    <a:pt x="5" y="20"/>
                    <a:pt x="4" y="18"/>
                  </a:cubicBezTo>
                  <a:cubicBezTo>
                    <a:pt x="3" y="16"/>
                    <a:pt x="2" y="13"/>
                    <a:pt x="3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4" name="Freeform 41"/>
            <p:cNvSpPr>
              <a:spLocks noEditPoints="1"/>
            </p:cNvSpPr>
            <p:nvPr/>
          </p:nvSpPr>
          <p:spPr bwMode="auto">
            <a:xfrm>
              <a:off x="3922713" y="1928813"/>
              <a:ext cx="55563" cy="52388"/>
            </a:xfrm>
            <a:custGeom>
              <a:avLst/>
              <a:gdLst>
                <a:gd name="T0" fmla="*/ 13 w 25"/>
                <a:gd name="T1" fmla="*/ 0 h 24"/>
                <a:gd name="T2" fmla="*/ 5 w 25"/>
                <a:gd name="T3" fmla="*/ 4 h 24"/>
                <a:gd name="T4" fmla="*/ 5 w 25"/>
                <a:gd name="T5" fmla="*/ 20 h 24"/>
                <a:gd name="T6" fmla="*/ 13 w 25"/>
                <a:gd name="T7" fmla="*/ 24 h 24"/>
                <a:gd name="T8" fmla="*/ 22 w 25"/>
                <a:gd name="T9" fmla="*/ 20 h 24"/>
                <a:gd name="T10" fmla="*/ 25 w 25"/>
                <a:gd name="T11" fmla="*/ 12 h 24"/>
                <a:gd name="T12" fmla="*/ 22 w 25"/>
                <a:gd name="T13" fmla="*/ 4 h 24"/>
                <a:gd name="T14" fmla="*/ 13 w 25"/>
                <a:gd name="T15" fmla="*/ 0 h 24"/>
                <a:gd name="T16" fmla="*/ 20 w 25"/>
                <a:gd name="T17" fmla="*/ 18 h 24"/>
                <a:gd name="T18" fmla="*/ 13 w 25"/>
                <a:gd name="T19" fmla="*/ 21 h 24"/>
                <a:gd name="T20" fmla="*/ 7 w 25"/>
                <a:gd name="T21" fmla="*/ 18 h 24"/>
                <a:gd name="T22" fmla="*/ 7 w 25"/>
                <a:gd name="T23" fmla="*/ 5 h 24"/>
                <a:gd name="T24" fmla="*/ 7 w 25"/>
                <a:gd name="T25" fmla="*/ 5 h 24"/>
                <a:gd name="T26" fmla="*/ 13 w 25"/>
                <a:gd name="T27" fmla="*/ 3 h 24"/>
                <a:gd name="T28" fmla="*/ 20 w 25"/>
                <a:gd name="T29" fmla="*/ 5 h 24"/>
                <a:gd name="T30" fmla="*/ 22 w 25"/>
                <a:gd name="T31" fmla="*/ 12 h 24"/>
                <a:gd name="T32" fmla="*/ 20 w 25"/>
                <a:gd name="T33" fmla="*/ 1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" h="24">
                  <a:moveTo>
                    <a:pt x="13" y="0"/>
                  </a:moveTo>
                  <a:cubicBezTo>
                    <a:pt x="10" y="0"/>
                    <a:pt x="7" y="1"/>
                    <a:pt x="5" y="4"/>
                  </a:cubicBezTo>
                  <a:cubicBezTo>
                    <a:pt x="0" y="8"/>
                    <a:pt x="0" y="16"/>
                    <a:pt x="5" y="20"/>
                  </a:cubicBezTo>
                  <a:cubicBezTo>
                    <a:pt x="7" y="23"/>
                    <a:pt x="10" y="24"/>
                    <a:pt x="13" y="24"/>
                  </a:cubicBezTo>
                  <a:cubicBezTo>
                    <a:pt x="16" y="24"/>
                    <a:pt x="19" y="23"/>
                    <a:pt x="22" y="20"/>
                  </a:cubicBezTo>
                  <a:cubicBezTo>
                    <a:pt x="24" y="18"/>
                    <a:pt x="25" y="15"/>
                    <a:pt x="25" y="12"/>
                  </a:cubicBezTo>
                  <a:cubicBezTo>
                    <a:pt x="25" y="9"/>
                    <a:pt x="24" y="6"/>
                    <a:pt x="22" y="4"/>
                  </a:cubicBezTo>
                  <a:cubicBezTo>
                    <a:pt x="19" y="1"/>
                    <a:pt x="16" y="0"/>
                    <a:pt x="13" y="0"/>
                  </a:cubicBezTo>
                  <a:close/>
                  <a:moveTo>
                    <a:pt x="20" y="18"/>
                  </a:moveTo>
                  <a:cubicBezTo>
                    <a:pt x="18" y="20"/>
                    <a:pt x="16" y="21"/>
                    <a:pt x="13" y="21"/>
                  </a:cubicBezTo>
                  <a:cubicBezTo>
                    <a:pt x="11" y="21"/>
                    <a:pt x="8" y="20"/>
                    <a:pt x="7" y="18"/>
                  </a:cubicBezTo>
                  <a:cubicBezTo>
                    <a:pt x="3" y="15"/>
                    <a:pt x="3" y="9"/>
                    <a:pt x="7" y="5"/>
                  </a:cubicBezTo>
                  <a:cubicBezTo>
                    <a:pt x="7" y="5"/>
                    <a:pt x="7" y="5"/>
                    <a:pt x="7" y="5"/>
                  </a:cubicBezTo>
                  <a:cubicBezTo>
                    <a:pt x="8" y="4"/>
                    <a:pt x="11" y="3"/>
                    <a:pt x="13" y="3"/>
                  </a:cubicBezTo>
                  <a:cubicBezTo>
                    <a:pt x="16" y="3"/>
                    <a:pt x="18" y="4"/>
                    <a:pt x="20" y="5"/>
                  </a:cubicBezTo>
                  <a:cubicBezTo>
                    <a:pt x="21" y="7"/>
                    <a:pt x="22" y="10"/>
                    <a:pt x="22" y="12"/>
                  </a:cubicBezTo>
                  <a:cubicBezTo>
                    <a:pt x="22" y="14"/>
                    <a:pt x="21" y="17"/>
                    <a:pt x="20" y="1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5" name="Freeform 42"/>
            <p:cNvSpPr>
              <a:spLocks noEditPoints="1"/>
            </p:cNvSpPr>
            <p:nvPr/>
          </p:nvSpPr>
          <p:spPr bwMode="auto">
            <a:xfrm>
              <a:off x="3948113" y="1858963"/>
              <a:ext cx="53975" cy="53975"/>
            </a:xfrm>
            <a:custGeom>
              <a:avLst/>
              <a:gdLst>
                <a:gd name="T0" fmla="*/ 1 w 25"/>
                <a:gd name="T1" fmla="*/ 16 h 25"/>
                <a:gd name="T2" fmla="*/ 13 w 25"/>
                <a:gd name="T3" fmla="*/ 25 h 25"/>
                <a:gd name="T4" fmla="*/ 16 w 25"/>
                <a:gd name="T5" fmla="*/ 24 h 25"/>
                <a:gd name="T6" fmla="*/ 23 w 25"/>
                <a:gd name="T7" fmla="*/ 19 h 25"/>
                <a:gd name="T8" fmla="*/ 24 w 25"/>
                <a:gd name="T9" fmla="*/ 10 h 25"/>
                <a:gd name="T10" fmla="*/ 10 w 25"/>
                <a:gd name="T11" fmla="*/ 2 h 25"/>
                <a:gd name="T12" fmla="*/ 10 w 25"/>
                <a:gd name="T13" fmla="*/ 2 h 25"/>
                <a:gd name="T14" fmla="*/ 1 w 25"/>
                <a:gd name="T15" fmla="*/ 16 h 25"/>
                <a:gd name="T16" fmla="*/ 10 w 25"/>
                <a:gd name="T17" fmla="*/ 4 h 25"/>
                <a:gd name="T18" fmla="*/ 22 w 25"/>
                <a:gd name="T19" fmla="*/ 11 h 25"/>
                <a:gd name="T20" fmla="*/ 21 w 25"/>
                <a:gd name="T21" fmla="*/ 18 h 25"/>
                <a:gd name="T22" fmla="*/ 15 w 25"/>
                <a:gd name="T23" fmla="*/ 22 h 25"/>
                <a:gd name="T24" fmla="*/ 4 w 25"/>
                <a:gd name="T25" fmla="*/ 15 h 25"/>
                <a:gd name="T26" fmla="*/ 10 w 25"/>
                <a:gd name="T27" fmla="*/ 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5" h="25">
                  <a:moveTo>
                    <a:pt x="1" y="16"/>
                  </a:moveTo>
                  <a:cubicBezTo>
                    <a:pt x="3" y="21"/>
                    <a:pt x="8" y="25"/>
                    <a:pt x="13" y="25"/>
                  </a:cubicBezTo>
                  <a:cubicBezTo>
                    <a:pt x="14" y="25"/>
                    <a:pt x="15" y="25"/>
                    <a:pt x="16" y="24"/>
                  </a:cubicBezTo>
                  <a:cubicBezTo>
                    <a:pt x="19" y="24"/>
                    <a:pt x="21" y="22"/>
                    <a:pt x="23" y="19"/>
                  </a:cubicBezTo>
                  <a:cubicBezTo>
                    <a:pt x="24" y="16"/>
                    <a:pt x="25" y="13"/>
                    <a:pt x="24" y="10"/>
                  </a:cubicBezTo>
                  <a:cubicBezTo>
                    <a:pt x="22" y="4"/>
                    <a:pt x="16" y="0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3" y="3"/>
                    <a:pt x="0" y="10"/>
                    <a:pt x="1" y="16"/>
                  </a:cubicBezTo>
                  <a:close/>
                  <a:moveTo>
                    <a:pt x="10" y="4"/>
                  </a:moveTo>
                  <a:cubicBezTo>
                    <a:pt x="15" y="3"/>
                    <a:pt x="20" y="6"/>
                    <a:pt x="22" y="11"/>
                  </a:cubicBezTo>
                  <a:cubicBezTo>
                    <a:pt x="22" y="13"/>
                    <a:pt x="22" y="15"/>
                    <a:pt x="21" y="18"/>
                  </a:cubicBezTo>
                  <a:cubicBezTo>
                    <a:pt x="19" y="20"/>
                    <a:pt x="17" y="21"/>
                    <a:pt x="15" y="22"/>
                  </a:cubicBezTo>
                  <a:cubicBezTo>
                    <a:pt x="10" y="23"/>
                    <a:pt x="5" y="20"/>
                    <a:pt x="4" y="15"/>
                  </a:cubicBezTo>
                  <a:cubicBezTo>
                    <a:pt x="3" y="11"/>
                    <a:pt x="5" y="5"/>
                    <a:pt x="10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6" name="Freeform 43"/>
            <p:cNvSpPr>
              <a:spLocks noEditPoints="1"/>
            </p:cNvSpPr>
            <p:nvPr/>
          </p:nvSpPr>
          <p:spPr bwMode="auto">
            <a:xfrm>
              <a:off x="3897313" y="1806576"/>
              <a:ext cx="57150" cy="53975"/>
            </a:xfrm>
            <a:custGeom>
              <a:avLst/>
              <a:gdLst>
                <a:gd name="T0" fmla="*/ 9 w 26"/>
                <a:gd name="T1" fmla="*/ 24 h 25"/>
                <a:gd name="T2" fmla="*/ 12 w 26"/>
                <a:gd name="T3" fmla="*/ 25 h 25"/>
                <a:gd name="T4" fmla="*/ 18 w 26"/>
                <a:gd name="T5" fmla="*/ 23 h 25"/>
                <a:gd name="T6" fmla="*/ 24 w 26"/>
                <a:gd name="T7" fmla="*/ 16 h 25"/>
                <a:gd name="T8" fmla="*/ 15 w 26"/>
                <a:gd name="T9" fmla="*/ 1 h 25"/>
                <a:gd name="T10" fmla="*/ 1 w 26"/>
                <a:gd name="T11" fmla="*/ 10 h 25"/>
                <a:gd name="T12" fmla="*/ 2 w 26"/>
                <a:gd name="T13" fmla="*/ 19 h 25"/>
                <a:gd name="T14" fmla="*/ 9 w 26"/>
                <a:gd name="T15" fmla="*/ 24 h 25"/>
                <a:gd name="T16" fmla="*/ 4 w 26"/>
                <a:gd name="T17" fmla="*/ 10 h 25"/>
                <a:gd name="T18" fmla="*/ 15 w 26"/>
                <a:gd name="T19" fmla="*/ 4 h 25"/>
                <a:gd name="T20" fmla="*/ 21 w 26"/>
                <a:gd name="T21" fmla="*/ 15 h 25"/>
                <a:gd name="T22" fmla="*/ 17 w 26"/>
                <a:gd name="T23" fmla="*/ 21 h 25"/>
                <a:gd name="T24" fmla="*/ 10 w 26"/>
                <a:gd name="T25" fmla="*/ 22 h 25"/>
                <a:gd name="T26" fmla="*/ 4 w 26"/>
                <a:gd name="T27" fmla="*/ 17 h 25"/>
                <a:gd name="T28" fmla="*/ 4 w 26"/>
                <a:gd name="T29" fmla="*/ 1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" h="25">
                  <a:moveTo>
                    <a:pt x="9" y="24"/>
                  </a:moveTo>
                  <a:cubicBezTo>
                    <a:pt x="10" y="24"/>
                    <a:pt x="11" y="25"/>
                    <a:pt x="12" y="25"/>
                  </a:cubicBezTo>
                  <a:cubicBezTo>
                    <a:pt x="15" y="25"/>
                    <a:pt x="17" y="24"/>
                    <a:pt x="18" y="23"/>
                  </a:cubicBezTo>
                  <a:cubicBezTo>
                    <a:pt x="21" y="21"/>
                    <a:pt x="23" y="19"/>
                    <a:pt x="24" y="16"/>
                  </a:cubicBezTo>
                  <a:cubicBezTo>
                    <a:pt x="26" y="10"/>
                    <a:pt x="22" y="3"/>
                    <a:pt x="15" y="1"/>
                  </a:cubicBezTo>
                  <a:cubicBezTo>
                    <a:pt x="9" y="0"/>
                    <a:pt x="3" y="3"/>
                    <a:pt x="1" y="10"/>
                  </a:cubicBezTo>
                  <a:cubicBezTo>
                    <a:pt x="0" y="13"/>
                    <a:pt x="1" y="16"/>
                    <a:pt x="2" y="19"/>
                  </a:cubicBezTo>
                  <a:cubicBezTo>
                    <a:pt x="4" y="21"/>
                    <a:pt x="6" y="23"/>
                    <a:pt x="9" y="24"/>
                  </a:cubicBezTo>
                  <a:close/>
                  <a:moveTo>
                    <a:pt x="4" y="10"/>
                  </a:moveTo>
                  <a:cubicBezTo>
                    <a:pt x="5" y="6"/>
                    <a:pt x="10" y="3"/>
                    <a:pt x="15" y="4"/>
                  </a:cubicBezTo>
                  <a:cubicBezTo>
                    <a:pt x="20" y="5"/>
                    <a:pt x="23" y="10"/>
                    <a:pt x="21" y="15"/>
                  </a:cubicBezTo>
                  <a:cubicBezTo>
                    <a:pt x="21" y="18"/>
                    <a:pt x="19" y="19"/>
                    <a:pt x="17" y="21"/>
                  </a:cubicBezTo>
                  <a:cubicBezTo>
                    <a:pt x="15" y="22"/>
                    <a:pt x="12" y="22"/>
                    <a:pt x="10" y="22"/>
                  </a:cubicBezTo>
                  <a:cubicBezTo>
                    <a:pt x="8" y="21"/>
                    <a:pt x="6" y="19"/>
                    <a:pt x="4" y="17"/>
                  </a:cubicBezTo>
                  <a:cubicBezTo>
                    <a:pt x="3" y="15"/>
                    <a:pt x="3" y="13"/>
                    <a:pt x="4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7" name="Freeform 44"/>
            <p:cNvSpPr>
              <a:spLocks noEditPoints="1"/>
            </p:cNvSpPr>
            <p:nvPr/>
          </p:nvSpPr>
          <p:spPr bwMode="auto">
            <a:xfrm>
              <a:off x="3708401" y="1755776"/>
              <a:ext cx="73025" cy="280988"/>
            </a:xfrm>
            <a:custGeom>
              <a:avLst/>
              <a:gdLst>
                <a:gd name="T0" fmla="*/ 19 w 33"/>
                <a:gd name="T1" fmla="*/ 2 h 128"/>
                <a:gd name="T2" fmla="*/ 18 w 33"/>
                <a:gd name="T3" fmla="*/ 3 h 128"/>
                <a:gd name="T4" fmla="*/ 18 w 33"/>
                <a:gd name="T5" fmla="*/ 2 h 128"/>
                <a:gd name="T6" fmla="*/ 18 w 33"/>
                <a:gd name="T7" fmla="*/ 1 h 128"/>
                <a:gd name="T8" fmla="*/ 17 w 33"/>
                <a:gd name="T9" fmla="*/ 0 h 128"/>
                <a:gd name="T10" fmla="*/ 15 w 33"/>
                <a:gd name="T11" fmla="*/ 1 h 128"/>
                <a:gd name="T12" fmla="*/ 0 w 33"/>
                <a:gd name="T13" fmla="*/ 27 h 128"/>
                <a:gd name="T14" fmla="*/ 8 w 33"/>
                <a:gd name="T15" fmla="*/ 43 h 128"/>
                <a:gd name="T16" fmla="*/ 8 w 33"/>
                <a:gd name="T17" fmla="*/ 45 h 128"/>
                <a:gd name="T18" fmla="*/ 6 w 33"/>
                <a:gd name="T19" fmla="*/ 79 h 128"/>
                <a:gd name="T20" fmla="*/ 17 w 33"/>
                <a:gd name="T21" fmla="*/ 128 h 128"/>
                <a:gd name="T22" fmla="*/ 20 w 33"/>
                <a:gd name="T23" fmla="*/ 128 h 128"/>
                <a:gd name="T24" fmla="*/ 20 w 33"/>
                <a:gd name="T25" fmla="*/ 127 h 128"/>
                <a:gd name="T26" fmla="*/ 27 w 33"/>
                <a:gd name="T27" fmla="*/ 79 h 128"/>
                <a:gd name="T28" fmla="*/ 26 w 33"/>
                <a:gd name="T29" fmla="*/ 45 h 128"/>
                <a:gd name="T30" fmla="*/ 26 w 33"/>
                <a:gd name="T31" fmla="*/ 43 h 128"/>
                <a:gd name="T32" fmla="*/ 26 w 33"/>
                <a:gd name="T33" fmla="*/ 43 h 128"/>
                <a:gd name="T34" fmla="*/ 26 w 33"/>
                <a:gd name="T35" fmla="*/ 43 h 128"/>
                <a:gd name="T36" fmla="*/ 33 w 33"/>
                <a:gd name="T37" fmla="*/ 27 h 128"/>
                <a:gd name="T38" fmla="*/ 19 w 33"/>
                <a:gd name="T39" fmla="*/ 2 h 128"/>
                <a:gd name="T40" fmla="*/ 22 w 33"/>
                <a:gd name="T41" fmla="*/ 79 h 128"/>
                <a:gd name="T42" fmla="*/ 17 w 33"/>
                <a:gd name="T43" fmla="*/ 122 h 128"/>
                <a:gd name="T44" fmla="*/ 12 w 33"/>
                <a:gd name="T45" fmla="*/ 79 h 128"/>
                <a:gd name="T46" fmla="*/ 13 w 33"/>
                <a:gd name="T47" fmla="*/ 46 h 128"/>
                <a:gd name="T48" fmla="*/ 13 w 33"/>
                <a:gd name="T49" fmla="*/ 44 h 128"/>
                <a:gd name="T50" fmla="*/ 17 w 33"/>
                <a:gd name="T51" fmla="*/ 44 h 128"/>
                <a:gd name="T52" fmla="*/ 17 w 33"/>
                <a:gd name="T53" fmla="*/ 44 h 128"/>
                <a:gd name="T54" fmla="*/ 21 w 33"/>
                <a:gd name="T55" fmla="*/ 44 h 128"/>
                <a:gd name="T56" fmla="*/ 21 w 33"/>
                <a:gd name="T57" fmla="*/ 46 h 128"/>
                <a:gd name="T58" fmla="*/ 21 w 33"/>
                <a:gd name="T59" fmla="*/ 48 h 128"/>
                <a:gd name="T60" fmla="*/ 21 w 33"/>
                <a:gd name="T61" fmla="*/ 48 h 128"/>
                <a:gd name="T62" fmla="*/ 22 w 33"/>
                <a:gd name="T63" fmla="*/ 79 h 128"/>
                <a:gd name="T64" fmla="*/ 27 w 33"/>
                <a:gd name="T65" fmla="*/ 29 h 128"/>
                <a:gd name="T66" fmla="*/ 28 w 33"/>
                <a:gd name="T67" fmla="*/ 27 h 128"/>
                <a:gd name="T68" fmla="*/ 17 w 33"/>
                <a:gd name="T69" fmla="*/ 39 h 128"/>
                <a:gd name="T70" fmla="*/ 6 w 33"/>
                <a:gd name="T71" fmla="*/ 27 h 128"/>
                <a:gd name="T72" fmla="*/ 6 w 33"/>
                <a:gd name="T73" fmla="*/ 24 h 128"/>
                <a:gd name="T74" fmla="*/ 9 w 33"/>
                <a:gd name="T75" fmla="*/ 24 h 128"/>
                <a:gd name="T76" fmla="*/ 14 w 33"/>
                <a:gd name="T77" fmla="*/ 19 h 128"/>
                <a:gd name="T78" fmla="*/ 15 w 33"/>
                <a:gd name="T79" fmla="*/ 17 h 128"/>
                <a:gd name="T80" fmla="*/ 18 w 33"/>
                <a:gd name="T81" fmla="*/ 22 h 128"/>
                <a:gd name="T82" fmla="*/ 24 w 33"/>
                <a:gd name="T83" fmla="*/ 30 h 128"/>
                <a:gd name="T84" fmla="*/ 25 w 33"/>
                <a:gd name="T85" fmla="*/ 30 h 128"/>
                <a:gd name="T86" fmla="*/ 27 w 33"/>
                <a:gd name="T87" fmla="*/ 29 h 128"/>
                <a:gd name="T88" fmla="*/ 24 w 33"/>
                <a:gd name="T89" fmla="*/ 21 h 128"/>
                <a:gd name="T90" fmla="*/ 25 w 33"/>
                <a:gd name="T91" fmla="*/ 28 h 128"/>
                <a:gd name="T92" fmla="*/ 25 w 33"/>
                <a:gd name="T93" fmla="*/ 28 h 128"/>
                <a:gd name="T94" fmla="*/ 20 w 33"/>
                <a:gd name="T95" fmla="*/ 21 h 128"/>
                <a:gd name="T96" fmla="*/ 15 w 33"/>
                <a:gd name="T97" fmla="*/ 14 h 128"/>
                <a:gd name="T98" fmla="*/ 15 w 33"/>
                <a:gd name="T99" fmla="*/ 14 h 128"/>
                <a:gd name="T100" fmla="*/ 12 w 33"/>
                <a:gd name="T101" fmla="*/ 18 h 128"/>
                <a:gd name="T102" fmla="*/ 9 w 33"/>
                <a:gd name="T103" fmla="*/ 22 h 128"/>
                <a:gd name="T104" fmla="*/ 6 w 33"/>
                <a:gd name="T105" fmla="*/ 20 h 128"/>
                <a:gd name="T106" fmla="*/ 17 w 33"/>
                <a:gd name="T107" fmla="*/ 5 h 128"/>
                <a:gd name="T108" fmla="*/ 25 w 33"/>
                <a:gd name="T109" fmla="*/ 14 h 128"/>
                <a:gd name="T110" fmla="*/ 24 w 33"/>
                <a:gd name="T111" fmla="*/ 14 h 128"/>
                <a:gd name="T112" fmla="*/ 24 w 33"/>
                <a:gd name="T113" fmla="*/ 2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3" h="128">
                  <a:moveTo>
                    <a:pt x="19" y="2"/>
                  </a:moveTo>
                  <a:cubicBezTo>
                    <a:pt x="18" y="3"/>
                    <a:pt x="18" y="3"/>
                    <a:pt x="18" y="3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15" y="1"/>
                    <a:pt x="15" y="1"/>
                    <a:pt x="15" y="1"/>
                  </a:cubicBezTo>
                  <a:cubicBezTo>
                    <a:pt x="15" y="2"/>
                    <a:pt x="0" y="13"/>
                    <a:pt x="0" y="27"/>
                  </a:cubicBezTo>
                  <a:cubicBezTo>
                    <a:pt x="0" y="36"/>
                    <a:pt x="4" y="41"/>
                    <a:pt x="8" y="43"/>
                  </a:cubicBezTo>
                  <a:cubicBezTo>
                    <a:pt x="8" y="44"/>
                    <a:pt x="8" y="44"/>
                    <a:pt x="8" y="45"/>
                  </a:cubicBezTo>
                  <a:cubicBezTo>
                    <a:pt x="6" y="56"/>
                    <a:pt x="6" y="68"/>
                    <a:pt x="6" y="79"/>
                  </a:cubicBezTo>
                  <a:cubicBezTo>
                    <a:pt x="9" y="117"/>
                    <a:pt x="11" y="127"/>
                    <a:pt x="17" y="128"/>
                  </a:cubicBezTo>
                  <a:cubicBezTo>
                    <a:pt x="20" y="128"/>
                    <a:pt x="20" y="128"/>
                    <a:pt x="20" y="128"/>
                  </a:cubicBezTo>
                  <a:cubicBezTo>
                    <a:pt x="20" y="127"/>
                    <a:pt x="20" y="127"/>
                    <a:pt x="20" y="127"/>
                  </a:cubicBezTo>
                  <a:cubicBezTo>
                    <a:pt x="24" y="124"/>
                    <a:pt x="25" y="111"/>
                    <a:pt x="27" y="79"/>
                  </a:cubicBezTo>
                  <a:cubicBezTo>
                    <a:pt x="28" y="68"/>
                    <a:pt x="28" y="56"/>
                    <a:pt x="26" y="45"/>
                  </a:cubicBezTo>
                  <a:cubicBezTo>
                    <a:pt x="26" y="43"/>
                    <a:pt x="26" y="43"/>
                    <a:pt x="26" y="43"/>
                  </a:cubicBezTo>
                  <a:cubicBezTo>
                    <a:pt x="26" y="43"/>
                    <a:pt x="26" y="43"/>
                    <a:pt x="26" y="43"/>
                  </a:cubicBezTo>
                  <a:cubicBezTo>
                    <a:pt x="26" y="43"/>
                    <a:pt x="26" y="43"/>
                    <a:pt x="26" y="43"/>
                  </a:cubicBezTo>
                  <a:cubicBezTo>
                    <a:pt x="30" y="41"/>
                    <a:pt x="33" y="36"/>
                    <a:pt x="33" y="27"/>
                  </a:cubicBezTo>
                  <a:cubicBezTo>
                    <a:pt x="33" y="13"/>
                    <a:pt x="20" y="3"/>
                    <a:pt x="19" y="2"/>
                  </a:cubicBezTo>
                  <a:close/>
                  <a:moveTo>
                    <a:pt x="22" y="79"/>
                  </a:moveTo>
                  <a:cubicBezTo>
                    <a:pt x="21" y="92"/>
                    <a:pt x="20" y="117"/>
                    <a:pt x="17" y="122"/>
                  </a:cubicBezTo>
                  <a:cubicBezTo>
                    <a:pt x="14" y="116"/>
                    <a:pt x="12" y="90"/>
                    <a:pt x="12" y="79"/>
                  </a:cubicBezTo>
                  <a:cubicBezTo>
                    <a:pt x="11" y="68"/>
                    <a:pt x="11" y="56"/>
                    <a:pt x="13" y="46"/>
                  </a:cubicBezTo>
                  <a:cubicBezTo>
                    <a:pt x="13" y="45"/>
                    <a:pt x="13" y="45"/>
                    <a:pt x="13" y="44"/>
                  </a:cubicBezTo>
                  <a:cubicBezTo>
                    <a:pt x="14" y="44"/>
                    <a:pt x="16" y="44"/>
                    <a:pt x="17" y="44"/>
                  </a:cubicBezTo>
                  <a:cubicBezTo>
                    <a:pt x="17" y="44"/>
                    <a:pt x="17" y="44"/>
                    <a:pt x="17" y="44"/>
                  </a:cubicBezTo>
                  <a:cubicBezTo>
                    <a:pt x="18" y="44"/>
                    <a:pt x="19" y="44"/>
                    <a:pt x="21" y="44"/>
                  </a:cubicBezTo>
                  <a:cubicBezTo>
                    <a:pt x="21" y="45"/>
                    <a:pt x="21" y="45"/>
                    <a:pt x="21" y="46"/>
                  </a:cubicBezTo>
                  <a:cubicBezTo>
                    <a:pt x="21" y="48"/>
                    <a:pt x="21" y="48"/>
                    <a:pt x="21" y="48"/>
                  </a:cubicBezTo>
                  <a:cubicBezTo>
                    <a:pt x="21" y="48"/>
                    <a:pt x="21" y="48"/>
                    <a:pt x="21" y="48"/>
                  </a:cubicBezTo>
                  <a:cubicBezTo>
                    <a:pt x="22" y="58"/>
                    <a:pt x="23" y="69"/>
                    <a:pt x="22" y="79"/>
                  </a:cubicBezTo>
                  <a:close/>
                  <a:moveTo>
                    <a:pt x="27" y="29"/>
                  </a:moveTo>
                  <a:cubicBezTo>
                    <a:pt x="28" y="28"/>
                    <a:pt x="28" y="28"/>
                    <a:pt x="28" y="27"/>
                  </a:cubicBezTo>
                  <a:cubicBezTo>
                    <a:pt x="28" y="37"/>
                    <a:pt x="24" y="39"/>
                    <a:pt x="17" y="39"/>
                  </a:cubicBezTo>
                  <a:cubicBezTo>
                    <a:pt x="9" y="39"/>
                    <a:pt x="6" y="37"/>
                    <a:pt x="6" y="27"/>
                  </a:cubicBezTo>
                  <a:cubicBezTo>
                    <a:pt x="6" y="26"/>
                    <a:pt x="6" y="25"/>
                    <a:pt x="6" y="24"/>
                  </a:cubicBezTo>
                  <a:cubicBezTo>
                    <a:pt x="7" y="24"/>
                    <a:pt x="8" y="24"/>
                    <a:pt x="9" y="24"/>
                  </a:cubicBezTo>
                  <a:cubicBezTo>
                    <a:pt x="12" y="24"/>
                    <a:pt x="13" y="21"/>
                    <a:pt x="14" y="19"/>
                  </a:cubicBezTo>
                  <a:cubicBezTo>
                    <a:pt x="14" y="18"/>
                    <a:pt x="15" y="17"/>
                    <a:pt x="15" y="17"/>
                  </a:cubicBezTo>
                  <a:cubicBezTo>
                    <a:pt x="16" y="17"/>
                    <a:pt x="17" y="20"/>
                    <a:pt x="18" y="22"/>
                  </a:cubicBezTo>
                  <a:cubicBezTo>
                    <a:pt x="19" y="26"/>
                    <a:pt x="21" y="30"/>
                    <a:pt x="24" y="30"/>
                  </a:cubicBezTo>
                  <a:cubicBezTo>
                    <a:pt x="25" y="30"/>
                    <a:pt x="25" y="30"/>
                    <a:pt x="25" y="30"/>
                  </a:cubicBezTo>
                  <a:cubicBezTo>
                    <a:pt x="26" y="30"/>
                    <a:pt x="27" y="30"/>
                    <a:pt x="27" y="29"/>
                  </a:cubicBezTo>
                  <a:close/>
                  <a:moveTo>
                    <a:pt x="24" y="21"/>
                  </a:moveTo>
                  <a:cubicBezTo>
                    <a:pt x="25" y="23"/>
                    <a:pt x="26" y="26"/>
                    <a:pt x="25" y="28"/>
                  </a:cubicBezTo>
                  <a:cubicBezTo>
                    <a:pt x="25" y="28"/>
                    <a:pt x="25" y="28"/>
                    <a:pt x="25" y="28"/>
                  </a:cubicBezTo>
                  <a:cubicBezTo>
                    <a:pt x="23" y="28"/>
                    <a:pt x="21" y="24"/>
                    <a:pt x="20" y="21"/>
                  </a:cubicBezTo>
                  <a:cubicBezTo>
                    <a:pt x="19" y="17"/>
                    <a:pt x="18" y="14"/>
                    <a:pt x="15" y="14"/>
                  </a:cubicBezTo>
                  <a:cubicBezTo>
                    <a:pt x="15" y="14"/>
                    <a:pt x="15" y="14"/>
                    <a:pt x="15" y="14"/>
                  </a:cubicBezTo>
                  <a:cubicBezTo>
                    <a:pt x="13" y="14"/>
                    <a:pt x="12" y="16"/>
                    <a:pt x="12" y="18"/>
                  </a:cubicBezTo>
                  <a:cubicBezTo>
                    <a:pt x="11" y="21"/>
                    <a:pt x="10" y="22"/>
                    <a:pt x="9" y="22"/>
                  </a:cubicBezTo>
                  <a:cubicBezTo>
                    <a:pt x="7" y="22"/>
                    <a:pt x="6" y="21"/>
                    <a:pt x="6" y="20"/>
                  </a:cubicBezTo>
                  <a:cubicBezTo>
                    <a:pt x="9" y="13"/>
                    <a:pt x="15" y="7"/>
                    <a:pt x="17" y="5"/>
                  </a:cubicBezTo>
                  <a:cubicBezTo>
                    <a:pt x="18" y="6"/>
                    <a:pt x="22" y="10"/>
                    <a:pt x="25" y="14"/>
                  </a:cubicBezTo>
                  <a:cubicBezTo>
                    <a:pt x="25" y="14"/>
                    <a:pt x="24" y="14"/>
                    <a:pt x="24" y="14"/>
                  </a:cubicBezTo>
                  <a:cubicBezTo>
                    <a:pt x="23" y="16"/>
                    <a:pt x="24" y="18"/>
                    <a:pt x="24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77" name="Rectangle 76"/>
          <p:cNvSpPr/>
          <p:nvPr/>
        </p:nvSpPr>
        <p:spPr>
          <a:xfrm flipH="1">
            <a:off x="6194069" y="1445683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8" name="Rectangle 77"/>
          <p:cNvSpPr/>
          <p:nvPr/>
        </p:nvSpPr>
        <p:spPr>
          <a:xfrm flipH="1">
            <a:off x="6194069" y="4026210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9" name="Rectangle 78"/>
          <p:cNvSpPr/>
          <p:nvPr/>
        </p:nvSpPr>
        <p:spPr>
          <a:xfrm flipH="1">
            <a:off x="1032789" y="1445683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0" name="Rectangle 79"/>
          <p:cNvSpPr/>
          <p:nvPr/>
        </p:nvSpPr>
        <p:spPr>
          <a:xfrm flipH="1">
            <a:off x="1032789" y="4026210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1" name="Rectangle 80"/>
          <p:cNvSpPr/>
          <p:nvPr/>
        </p:nvSpPr>
        <p:spPr>
          <a:xfrm flipH="1">
            <a:off x="6905269" y="2735947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2" name="Rectangle 81"/>
          <p:cNvSpPr/>
          <p:nvPr/>
        </p:nvSpPr>
        <p:spPr>
          <a:xfrm flipH="1">
            <a:off x="321589" y="2735947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2754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 Placeholder 65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65" name="Title 6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sp>
        <p:nvSpPr>
          <p:cNvPr id="9" name="AutoShape 3"/>
          <p:cNvSpPr>
            <a:spLocks noChangeAspect="1" noChangeArrowheads="1" noTextEdit="1"/>
          </p:cNvSpPr>
          <p:nvPr/>
        </p:nvSpPr>
        <p:spPr bwMode="auto">
          <a:xfrm>
            <a:off x="711200" y="996950"/>
            <a:ext cx="7721600" cy="398979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3"/>
          <p:cNvSpPr>
            <a:spLocks/>
          </p:cNvSpPr>
          <p:nvPr/>
        </p:nvSpPr>
        <p:spPr bwMode="auto">
          <a:xfrm>
            <a:off x="529771" y="2176889"/>
            <a:ext cx="8106229" cy="1625916"/>
          </a:xfrm>
          <a:custGeom>
            <a:avLst/>
            <a:gdLst>
              <a:gd name="T0" fmla="*/ 3800 w 3800"/>
              <a:gd name="T1" fmla="*/ 73 h 812"/>
              <a:gd name="T2" fmla="*/ 3760 w 3800"/>
              <a:gd name="T3" fmla="*/ 4 h 812"/>
              <a:gd name="T4" fmla="*/ 3721 w 3800"/>
              <a:gd name="T5" fmla="*/ 73 h 812"/>
              <a:gd name="T6" fmla="*/ 3756 w 3800"/>
              <a:gd name="T7" fmla="*/ 73 h 812"/>
              <a:gd name="T8" fmla="*/ 3756 w 3800"/>
              <a:gd name="T9" fmla="*/ 406 h 812"/>
              <a:gd name="T10" fmla="*/ 3411 w 3800"/>
              <a:gd name="T11" fmla="*/ 804 h 812"/>
              <a:gd name="T12" fmla="*/ 3178 w 3800"/>
              <a:gd name="T13" fmla="*/ 804 h 812"/>
              <a:gd name="T14" fmla="*/ 2832 w 3800"/>
              <a:gd name="T15" fmla="*/ 406 h 812"/>
              <a:gd name="T16" fmla="*/ 2478 w 3800"/>
              <a:gd name="T17" fmla="*/ 0 h 812"/>
              <a:gd name="T18" fmla="*/ 2245 w 3800"/>
              <a:gd name="T19" fmla="*/ 0 h 812"/>
              <a:gd name="T20" fmla="*/ 1891 w 3800"/>
              <a:gd name="T21" fmla="*/ 406 h 812"/>
              <a:gd name="T22" fmla="*/ 1546 w 3800"/>
              <a:gd name="T23" fmla="*/ 804 h 812"/>
              <a:gd name="T24" fmla="*/ 1312 w 3800"/>
              <a:gd name="T25" fmla="*/ 804 h 812"/>
              <a:gd name="T26" fmla="*/ 967 w 3800"/>
              <a:gd name="T27" fmla="*/ 406 h 812"/>
              <a:gd name="T28" fmla="*/ 613 w 3800"/>
              <a:gd name="T29" fmla="*/ 0 h 812"/>
              <a:gd name="T30" fmla="*/ 380 w 3800"/>
              <a:gd name="T31" fmla="*/ 0 h 812"/>
              <a:gd name="T32" fmla="*/ 26 w 3800"/>
              <a:gd name="T33" fmla="*/ 406 h 812"/>
              <a:gd name="T34" fmla="*/ 26 w 3800"/>
              <a:gd name="T35" fmla="*/ 748 h 812"/>
              <a:gd name="T36" fmla="*/ 0 w 3800"/>
              <a:gd name="T37" fmla="*/ 778 h 812"/>
              <a:gd name="T38" fmla="*/ 30 w 3800"/>
              <a:gd name="T39" fmla="*/ 808 h 812"/>
              <a:gd name="T40" fmla="*/ 60 w 3800"/>
              <a:gd name="T41" fmla="*/ 778 h 812"/>
              <a:gd name="T42" fmla="*/ 34 w 3800"/>
              <a:gd name="T43" fmla="*/ 748 h 812"/>
              <a:gd name="T44" fmla="*/ 34 w 3800"/>
              <a:gd name="T45" fmla="*/ 406 h 812"/>
              <a:gd name="T46" fmla="*/ 380 w 3800"/>
              <a:gd name="T47" fmla="*/ 8 h 812"/>
              <a:gd name="T48" fmla="*/ 613 w 3800"/>
              <a:gd name="T49" fmla="*/ 8 h 812"/>
              <a:gd name="T50" fmla="*/ 959 w 3800"/>
              <a:gd name="T51" fmla="*/ 406 h 812"/>
              <a:gd name="T52" fmla="*/ 1312 w 3800"/>
              <a:gd name="T53" fmla="*/ 812 h 812"/>
              <a:gd name="T54" fmla="*/ 1546 w 3800"/>
              <a:gd name="T55" fmla="*/ 812 h 812"/>
              <a:gd name="T56" fmla="*/ 1899 w 3800"/>
              <a:gd name="T57" fmla="*/ 406 h 812"/>
              <a:gd name="T58" fmla="*/ 2245 w 3800"/>
              <a:gd name="T59" fmla="*/ 8 h 812"/>
              <a:gd name="T60" fmla="*/ 2478 w 3800"/>
              <a:gd name="T61" fmla="*/ 8 h 812"/>
              <a:gd name="T62" fmla="*/ 2824 w 3800"/>
              <a:gd name="T63" fmla="*/ 406 h 812"/>
              <a:gd name="T64" fmla="*/ 3178 w 3800"/>
              <a:gd name="T65" fmla="*/ 812 h 812"/>
              <a:gd name="T66" fmla="*/ 3411 w 3800"/>
              <a:gd name="T67" fmla="*/ 812 h 812"/>
              <a:gd name="T68" fmla="*/ 3764 w 3800"/>
              <a:gd name="T69" fmla="*/ 406 h 812"/>
              <a:gd name="T70" fmla="*/ 3764 w 3800"/>
              <a:gd name="T71" fmla="*/ 73 h 812"/>
              <a:gd name="T72" fmla="*/ 3800 w 3800"/>
              <a:gd name="T73" fmla="*/ 73 h 8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3800" h="812">
                <a:moveTo>
                  <a:pt x="3800" y="73"/>
                </a:moveTo>
                <a:cubicBezTo>
                  <a:pt x="3760" y="4"/>
                  <a:pt x="3760" y="4"/>
                  <a:pt x="3760" y="4"/>
                </a:cubicBezTo>
                <a:cubicBezTo>
                  <a:pt x="3721" y="73"/>
                  <a:pt x="3721" y="73"/>
                  <a:pt x="3721" y="73"/>
                </a:cubicBezTo>
                <a:cubicBezTo>
                  <a:pt x="3756" y="73"/>
                  <a:pt x="3756" y="73"/>
                  <a:pt x="3756" y="73"/>
                </a:cubicBezTo>
                <a:cubicBezTo>
                  <a:pt x="3756" y="406"/>
                  <a:pt x="3756" y="406"/>
                  <a:pt x="3756" y="406"/>
                </a:cubicBezTo>
                <a:cubicBezTo>
                  <a:pt x="3756" y="626"/>
                  <a:pt x="3601" y="804"/>
                  <a:pt x="3411" y="804"/>
                </a:cubicBezTo>
                <a:cubicBezTo>
                  <a:pt x="3178" y="804"/>
                  <a:pt x="3178" y="804"/>
                  <a:pt x="3178" y="804"/>
                </a:cubicBezTo>
                <a:cubicBezTo>
                  <a:pt x="2987" y="804"/>
                  <a:pt x="2832" y="626"/>
                  <a:pt x="2832" y="406"/>
                </a:cubicBezTo>
                <a:cubicBezTo>
                  <a:pt x="2832" y="182"/>
                  <a:pt x="2673" y="0"/>
                  <a:pt x="2478" y="0"/>
                </a:cubicBezTo>
                <a:cubicBezTo>
                  <a:pt x="2245" y="0"/>
                  <a:pt x="2245" y="0"/>
                  <a:pt x="2245" y="0"/>
                </a:cubicBezTo>
                <a:cubicBezTo>
                  <a:pt x="2050" y="0"/>
                  <a:pt x="1891" y="182"/>
                  <a:pt x="1891" y="406"/>
                </a:cubicBezTo>
                <a:cubicBezTo>
                  <a:pt x="1891" y="626"/>
                  <a:pt x="1736" y="804"/>
                  <a:pt x="1546" y="804"/>
                </a:cubicBezTo>
                <a:cubicBezTo>
                  <a:pt x="1312" y="804"/>
                  <a:pt x="1312" y="804"/>
                  <a:pt x="1312" y="804"/>
                </a:cubicBezTo>
                <a:cubicBezTo>
                  <a:pt x="1122" y="804"/>
                  <a:pt x="967" y="626"/>
                  <a:pt x="967" y="406"/>
                </a:cubicBezTo>
                <a:cubicBezTo>
                  <a:pt x="967" y="182"/>
                  <a:pt x="808" y="0"/>
                  <a:pt x="613" y="0"/>
                </a:cubicBezTo>
                <a:cubicBezTo>
                  <a:pt x="380" y="0"/>
                  <a:pt x="380" y="0"/>
                  <a:pt x="380" y="0"/>
                </a:cubicBezTo>
                <a:cubicBezTo>
                  <a:pt x="185" y="0"/>
                  <a:pt x="26" y="182"/>
                  <a:pt x="26" y="406"/>
                </a:cubicBezTo>
                <a:cubicBezTo>
                  <a:pt x="26" y="748"/>
                  <a:pt x="26" y="748"/>
                  <a:pt x="26" y="748"/>
                </a:cubicBezTo>
                <a:cubicBezTo>
                  <a:pt x="11" y="750"/>
                  <a:pt x="0" y="763"/>
                  <a:pt x="0" y="778"/>
                </a:cubicBezTo>
                <a:cubicBezTo>
                  <a:pt x="0" y="795"/>
                  <a:pt x="13" y="808"/>
                  <a:pt x="30" y="808"/>
                </a:cubicBezTo>
                <a:cubicBezTo>
                  <a:pt x="47" y="808"/>
                  <a:pt x="60" y="795"/>
                  <a:pt x="60" y="778"/>
                </a:cubicBezTo>
                <a:cubicBezTo>
                  <a:pt x="60" y="763"/>
                  <a:pt x="49" y="750"/>
                  <a:pt x="34" y="748"/>
                </a:cubicBezTo>
                <a:cubicBezTo>
                  <a:pt x="34" y="406"/>
                  <a:pt x="34" y="406"/>
                  <a:pt x="34" y="406"/>
                </a:cubicBezTo>
                <a:cubicBezTo>
                  <a:pt x="34" y="187"/>
                  <a:pt x="189" y="8"/>
                  <a:pt x="380" y="8"/>
                </a:cubicBezTo>
                <a:cubicBezTo>
                  <a:pt x="613" y="8"/>
                  <a:pt x="613" y="8"/>
                  <a:pt x="613" y="8"/>
                </a:cubicBezTo>
                <a:cubicBezTo>
                  <a:pt x="804" y="8"/>
                  <a:pt x="959" y="187"/>
                  <a:pt x="959" y="406"/>
                </a:cubicBezTo>
                <a:cubicBezTo>
                  <a:pt x="959" y="630"/>
                  <a:pt x="1117" y="812"/>
                  <a:pt x="1312" y="812"/>
                </a:cubicBezTo>
                <a:cubicBezTo>
                  <a:pt x="1546" y="812"/>
                  <a:pt x="1546" y="812"/>
                  <a:pt x="1546" y="812"/>
                </a:cubicBezTo>
                <a:cubicBezTo>
                  <a:pt x="1741" y="812"/>
                  <a:pt x="1899" y="630"/>
                  <a:pt x="1899" y="406"/>
                </a:cubicBezTo>
                <a:cubicBezTo>
                  <a:pt x="1899" y="187"/>
                  <a:pt x="2054" y="8"/>
                  <a:pt x="2245" y="8"/>
                </a:cubicBezTo>
                <a:cubicBezTo>
                  <a:pt x="2478" y="8"/>
                  <a:pt x="2478" y="8"/>
                  <a:pt x="2478" y="8"/>
                </a:cubicBezTo>
                <a:cubicBezTo>
                  <a:pt x="2669" y="8"/>
                  <a:pt x="2824" y="187"/>
                  <a:pt x="2824" y="406"/>
                </a:cubicBezTo>
                <a:cubicBezTo>
                  <a:pt x="2824" y="630"/>
                  <a:pt x="2983" y="812"/>
                  <a:pt x="3178" y="812"/>
                </a:cubicBezTo>
                <a:cubicBezTo>
                  <a:pt x="3411" y="812"/>
                  <a:pt x="3411" y="812"/>
                  <a:pt x="3411" y="812"/>
                </a:cubicBezTo>
                <a:cubicBezTo>
                  <a:pt x="3606" y="812"/>
                  <a:pt x="3764" y="630"/>
                  <a:pt x="3764" y="406"/>
                </a:cubicBezTo>
                <a:cubicBezTo>
                  <a:pt x="3764" y="73"/>
                  <a:pt x="3764" y="73"/>
                  <a:pt x="3764" y="73"/>
                </a:cubicBezTo>
                <a:lnTo>
                  <a:pt x="3800" y="73"/>
                </a:lnTo>
                <a:close/>
              </a:path>
            </a:pathLst>
          </a:custGeom>
          <a:solidFill>
            <a:srgbClr val="A7A9A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500380" y="3954797"/>
            <a:ext cx="185990" cy="1029947"/>
            <a:chOff x="-2312353" y="5851843"/>
            <a:chExt cx="295275" cy="1635125"/>
          </a:xfrm>
        </p:grpSpPr>
        <p:sp>
          <p:nvSpPr>
            <p:cNvPr id="19" name="Freeform 14"/>
            <p:cNvSpPr>
              <a:spLocks/>
            </p:cNvSpPr>
            <p:nvPr/>
          </p:nvSpPr>
          <p:spPr bwMode="auto">
            <a:xfrm>
              <a:off x="-2207578" y="5996306"/>
              <a:ext cx="85725" cy="1265238"/>
            </a:xfrm>
            <a:custGeom>
              <a:avLst/>
              <a:gdLst>
                <a:gd name="T0" fmla="*/ 27 w 27"/>
                <a:gd name="T1" fmla="*/ 391 h 398"/>
                <a:gd name="T2" fmla="*/ 27 w 27"/>
                <a:gd name="T3" fmla="*/ 0 h 398"/>
                <a:gd name="T4" fmla="*/ 0 w 27"/>
                <a:gd name="T5" fmla="*/ 0 h 398"/>
                <a:gd name="T6" fmla="*/ 0 w 27"/>
                <a:gd name="T7" fmla="*/ 391 h 398"/>
                <a:gd name="T8" fmla="*/ 0 w 27"/>
                <a:gd name="T9" fmla="*/ 391 h 398"/>
                <a:gd name="T10" fmla="*/ 13 w 27"/>
                <a:gd name="T11" fmla="*/ 398 h 398"/>
                <a:gd name="T12" fmla="*/ 27 w 27"/>
                <a:gd name="T13" fmla="*/ 391 h 398"/>
                <a:gd name="T14" fmla="*/ 27 w 27"/>
                <a:gd name="T15" fmla="*/ 391 h 398"/>
                <a:gd name="T16" fmla="*/ 27 w 27"/>
                <a:gd name="T17" fmla="*/ 391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398">
                  <a:moveTo>
                    <a:pt x="27" y="391"/>
                  </a:moveTo>
                  <a:cubicBezTo>
                    <a:pt x="27" y="0"/>
                    <a:pt x="27" y="0"/>
                    <a:pt x="2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5"/>
                    <a:pt x="6" y="398"/>
                    <a:pt x="13" y="398"/>
                  </a:cubicBezTo>
                  <a:cubicBezTo>
                    <a:pt x="21" y="398"/>
                    <a:pt x="27" y="395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lose/>
                </a:path>
              </a:pathLst>
            </a:cu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5"/>
            <p:cNvSpPr>
              <a:spLocks/>
            </p:cNvSpPr>
            <p:nvPr/>
          </p:nvSpPr>
          <p:spPr bwMode="auto">
            <a:xfrm>
              <a:off x="-2296478" y="5996306"/>
              <a:ext cx="88900" cy="1265238"/>
            </a:xfrm>
            <a:custGeom>
              <a:avLst/>
              <a:gdLst>
                <a:gd name="T0" fmla="*/ 0 w 28"/>
                <a:gd name="T1" fmla="*/ 0 h 398"/>
                <a:gd name="T2" fmla="*/ 0 w 28"/>
                <a:gd name="T3" fmla="*/ 391 h 398"/>
                <a:gd name="T4" fmla="*/ 0 w 28"/>
                <a:gd name="T5" fmla="*/ 391 h 398"/>
                <a:gd name="T6" fmla="*/ 14 w 28"/>
                <a:gd name="T7" fmla="*/ 398 h 398"/>
                <a:gd name="T8" fmla="*/ 28 w 28"/>
                <a:gd name="T9" fmla="*/ 391 h 398"/>
                <a:gd name="T10" fmla="*/ 28 w 28"/>
                <a:gd name="T11" fmla="*/ 391 h 398"/>
                <a:gd name="T12" fmla="*/ 28 w 28"/>
                <a:gd name="T13" fmla="*/ 0 h 398"/>
                <a:gd name="T14" fmla="*/ 0 w 28"/>
                <a:gd name="T15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398">
                  <a:moveTo>
                    <a:pt x="0" y="0"/>
                  </a:move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4" y="395"/>
                    <a:pt x="9" y="398"/>
                    <a:pt x="14" y="398"/>
                  </a:cubicBezTo>
                  <a:cubicBezTo>
                    <a:pt x="22" y="398"/>
                    <a:pt x="28" y="395"/>
                    <a:pt x="28" y="391"/>
                  </a:cubicBezTo>
                  <a:cubicBezTo>
                    <a:pt x="28" y="391"/>
                    <a:pt x="28" y="391"/>
                    <a:pt x="28" y="391"/>
                  </a:cubicBezTo>
                  <a:cubicBezTo>
                    <a:pt x="28" y="0"/>
                    <a:pt x="28" y="0"/>
                    <a:pt x="28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6"/>
            <p:cNvSpPr>
              <a:spLocks/>
            </p:cNvSpPr>
            <p:nvPr/>
          </p:nvSpPr>
          <p:spPr bwMode="auto">
            <a:xfrm>
              <a:off x="-2121853" y="5996306"/>
              <a:ext cx="85725" cy="1265238"/>
            </a:xfrm>
            <a:custGeom>
              <a:avLst/>
              <a:gdLst>
                <a:gd name="T0" fmla="*/ 0 w 27"/>
                <a:gd name="T1" fmla="*/ 0 h 398"/>
                <a:gd name="T2" fmla="*/ 0 w 27"/>
                <a:gd name="T3" fmla="*/ 391 h 398"/>
                <a:gd name="T4" fmla="*/ 0 w 27"/>
                <a:gd name="T5" fmla="*/ 391 h 398"/>
                <a:gd name="T6" fmla="*/ 14 w 27"/>
                <a:gd name="T7" fmla="*/ 398 h 398"/>
                <a:gd name="T8" fmla="*/ 27 w 27"/>
                <a:gd name="T9" fmla="*/ 391 h 398"/>
                <a:gd name="T10" fmla="*/ 27 w 27"/>
                <a:gd name="T11" fmla="*/ 391 h 398"/>
                <a:gd name="T12" fmla="*/ 27 w 27"/>
                <a:gd name="T13" fmla="*/ 391 h 398"/>
                <a:gd name="T14" fmla="*/ 27 w 27"/>
                <a:gd name="T15" fmla="*/ 391 h 398"/>
                <a:gd name="T16" fmla="*/ 27 w 27"/>
                <a:gd name="T17" fmla="*/ 0 h 398"/>
                <a:gd name="T18" fmla="*/ 0 w 27"/>
                <a:gd name="T19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" h="398">
                  <a:moveTo>
                    <a:pt x="0" y="0"/>
                  </a:move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5"/>
                    <a:pt x="6" y="398"/>
                    <a:pt x="14" y="398"/>
                  </a:cubicBezTo>
                  <a:cubicBezTo>
                    <a:pt x="19" y="398"/>
                    <a:pt x="24" y="395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0"/>
                    <a:pt x="27" y="0"/>
                    <a:pt x="2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7"/>
            <p:cNvSpPr>
              <a:spLocks/>
            </p:cNvSpPr>
            <p:nvPr/>
          </p:nvSpPr>
          <p:spPr bwMode="auto">
            <a:xfrm>
              <a:off x="-2185353" y="7445693"/>
              <a:ext cx="41275" cy="41275"/>
            </a:xfrm>
            <a:custGeom>
              <a:avLst/>
              <a:gdLst>
                <a:gd name="T0" fmla="*/ 12 w 26"/>
                <a:gd name="T1" fmla="*/ 26 h 26"/>
                <a:gd name="T2" fmla="*/ 26 w 26"/>
                <a:gd name="T3" fmla="*/ 0 h 26"/>
                <a:gd name="T4" fmla="*/ 0 w 26"/>
                <a:gd name="T5" fmla="*/ 0 h 26"/>
                <a:gd name="T6" fmla="*/ 12 w 26"/>
                <a:gd name="T7" fmla="*/ 26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6" h="26">
                  <a:moveTo>
                    <a:pt x="12" y="26"/>
                  </a:moveTo>
                  <a:lnTo>
                    <a:pt x="26" y="0"/>
                  </a:lnTo>
                  <a:lnTo>
                    <a:pt x="0" y="0"/>
                  </a:lnTo>
                  <a:lnTo>
                    <a:pt x="12" y="26"/>
                  </a:lnTo>
                  <a:close/>
                </a:path>
              </a:pathLst>
            </a:custGeom>
            <a:solidFill>
              <a:srgbClr val="80828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8"/>
            <p:cNvSpPr>
              <a:spLocks/>
            </p:cNvSpPr>
            <p:nvPr/>
          </p:nvSpPr>
          <p:spPr bwMode="auto">
            <a:xfrm>
              <a:off x="-2296478" y="7239318"/>
              <a:ext cx="260350" cy="206375"/>
            </a:xfrm>
            <a:custGeom>
              <a:avLst/>
              <a:gdLst>
                <a:gd name="T0" fmla="*/ 82 w 82"/>
                <a:gd name="T1" fmla="*/ 0 h 65"/>
                <a:gd name="T2" fmla="*/ 69 w 82"/>
                <a:gd name="T3" fmla="*/ 7 h 65"/>
                <a:gd name="T4" fmla="*/ 55 w 82"/>
                <a:gd name="T5" fmla="*/ 0 h 65"/>
                <a:gd name="T6" fmla="*/ 55 w 82"/>
                <a:gd name="T7" fmla="*/ 0 h 65"/>
                <a:gd name="T8" fmla="*/ 55 w 82"/>
                <a:gd name="T9" fmla="*/ 0 h 65"/>
                <a:gd name="T10" fmla="*/ 41 w 82"/>
                <a:gd name="T11" fmla="*/ 7 h 65"/>
                <a:gd name="T12" fmla="*/ 28 w 82"/>
                <a:gd name="T13" fmla="*/ 0 h 65"/>
                <a:gd name="T14" fmla="*/ 28 w 82"/>
                <a:gd name="T15" fmla="*/ 0 h 65"/>
                <a:gd name="T16" fmla="*/ 28 w 82"/>
                <a:gd name="T17" fmla="*/ 0 h 65"/>
                <a:gd name="T18" fmla="*/ 14 w 82"/>
                <a:gd name="T19" fmla="*/ 7 h 65"/>
                <a:gd name="T20" fmla="*/ 0 w 82"/>
                <a:gd name="T21" fmla="*/ 0 h 65"/>
                <a:gd name="T22" fmla="*/ 28 w 82"/>
                <a:gd name="T23" fmla="*/ 52 h 65"/>
                <a:gd name="T24" fmla="*/ 35 w 82"/>
                <a:gd name="T25" fmla="*/ 65 h 65"/>
                <a:gd name="T26" fmla="*/ 48 w 82"/>
                <a:gd name="T27" fmla="*/ 65 h 65"/>
                <a:gd name="T28" fmla="*/ 55 w 82"/>
                <a:gd name="T29" fmla="*/ 52 h 65"/>
                <a:gd name="T30" fmla="*/ 82 w 82"/>
                <a:gd name="T31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2" h="65">
                  <a:moveTo>
                    <a:pt x="82" y="0"/>
                  </a:moveTo>
                  <a:cubicBezTo>
                    <a:pt x="80" y="2"/>
                    <a:pt x="74" y="7"/>
                    <a:pt x="69" y="7"/>
                  </a:cubicBezTo>
                  <a:cubicBezTo>
                    <a:pt x="61" y="7"/>
                    <a:pt x="55" y="4"/>
                    <a:pt x="55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4"/>
                    <a:pt x="49" y="7"/>
                    <a:pt x="41" y="7"/>
                  </a:cubicBezTo>
                  <a:cubicBezTo>
                    <a:pt x="34" y="7"/>
                    <a:pt x="28" y="4"/>
                    <a:pt x="2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4"/>
                    <a:pt x="22" y="7"/>
                    <a:pt x="14" y="7"/>
                  </a:cubicBezTo>
                  <a:cubicBezTo>
                    <a:pt x="9" y="7"/>
                    <a:pt x="3" y="2"/>
                    <a:pt x="0" y="0"/>
                  </a:cubicBezTo>
                  <a:cubicBezTo>
                    <a:pt x="28" y="52"/>
                    <a:pt x="28" y="52"/>
                    <a:pt x="28" y="52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55" y="52"/>
                    <a:pt x="55" y="52"/>
                    <a:pt x="55" y="52"/>
                  </a:cubicBezTo>
                  <a:lnTo>
                    <a:pt x="82" y="0"/>
                  </a:lnTo>
                  <a:close/>
                </a:path>
              </a:pathLst>
            </a:custGeom>
            <a:solidFill>
              <a:srgbClr val="FDCC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19"/>
            <p:cNvSpPr>
              <a:spLocks/>
            </p:cNvSpPr>
            <p:nvPr/>
          </p:nvSpPr>
          <p:spPr bwMode="auto">
            <a:xfrm>
              <a:off x="-2312353" y="5851843"/>
              <a:ext cx="295275" cy="160338"/>
            </a:xfrm>
            <a:custGeom>
              <a:avLst/>
              <a:gdLst>
                <a:gd name="T0" fmla="*/ 89 w 93"/>
                <a:gd name="T1" fmla="*/ 50 h 50"/>
                <a:gd name="T2" fmla="*/ 3 w 93"/>
                <a:gd name="T3" fmla="*/ 50 h 50"/>
                <a:gd name="T4" fmla="*/ 0 w 93"/>
                <a:gd name="T5" fmla="*/ 46 h 50"/>
                <a:gd name="T6" fmla="*/ 0 w 93"/>
                <a:gd name="T7" fmla="*/ 3 h 50"/>
                <a:gd name="T8" fmla="*/ 3 w 93"/>
                <a:gd name="T9" fmla="*/ 0 h 50"/>
                <a:gd name="T10" fmla="*/ 89 w 93"/>
                <a:gd name="T11" fmla="*/ 0 h 50"/>
                <a:gd name="T12" fmla="*/ 93 w 93"/>
                <a:gd name="T13" fmla="*/ 3 h 50"/>
                <a:gd name="T14" fmla="*/ 93 w 93"/>
                <a:gd name="T15" fmla="*/ 46 h 50"/>
                <a:gd name="T16" fmla="*/ 89 w 93"/>
                <a:gd name="T17" fmla="*/ 5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3" h="50">
                  <a:moveTo>
                    <a:pt x="89" y="50"/>
                  </a:moveTo>
                  <a:cubicBezTo>
                    <a:pt x="3" y="50"/>
                    <a:pt x="3" y="50"/>
                    <a:pt x="3" y="50"/>
                  </a:cubicBezTo>
                  <a:cubicBezTo>
                    <a:pt x="1" y="50"/>
                    <a:pt x="0" y="48"/>
                    <a:pt x="0" y="46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1" y="0"/>
                    <a:pt x="3" y="0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91" y="0"/>
                    <a:pt x="93" y="1"/>
                    <a:pt x="93" y="3"/>
                  </a:cubicBezTo>
                  <a:cubicBezTo>
                    <a:pt x="93" y="46"/>
                    <a:pt x="93" y="46"/>
                    <a:pt x="93" y="46"/>
                  </a:cubicBezTo>
                  <a:cubicBezTo>
                    <a:pt x="93" y="48"/>
                    <a:pt x="91" y="50"/>
                    <a:pt x="89" y="50"/>
                  </a:cubicBezTo>
                  <a:close/>
                </a:path>
              </a:pathLst>
            </a:custGeom>
            <a:solidFill>
              <a:srgbClr val="F1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Rectangle 20"/>
            <p:cNvSpPr>
              <a:spLocks noChangeArrowheads="1"/>
            </p:cNvSpPr>
            <p:nvPr/>
          </p:nvSpPr>
          <p:spPr bwMode="auto">
            <a:xfrm>
              <a:off x="-2280603" y="5851843"/>
              <a:ext cx="31750" cy="160338"/>
            </a:xfrm>
            <a:prstGeom prst="rect">
              <a:avLst/>
            </a:pr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Rectangle 21"/>
            <p:cNvSpPr>
              <a:spLocks noChangeArrowheads="1"/>
            </p:cNvSpPr>
            <p:nvPr/>
          </p:nvSpPr>
          <p:spPr bwMode="auto">
            <a:xfrm>
              <a:off x="-2213928" y="5851843"/>
              <a:ext cx="31750" cy="160338"/>
            </a:xfrm>
            <a:prstGeom prst="rect">
              <a:avLst/>
            </a:pr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Rectangle 22"/>
            <p:cNvSpPr>
              <a:spLocks noChangeArrowheads="1"/>
            </p:cNvSpPr>
            <p:nvPr/>
          </p:nvSpPr>
          <p:spPr bwMode="auto">
            <a:xfrm>
              <a:off x="-2147253" y="5851843"/>
              <a:ext cx="31750" cy="160338"/>
            </a:xfrm>
            <a:prstGeom prst="rect">
              <a:avLst/>
            </a:pr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Rectangle 23"/>
            <p:cNvSpPr>
              <a:spLocks noChangeArrowheads="1"/>
            </p:cNvSpPr>
            <p:nvPr/>
          </p:nvSpPr>
          <p:spPr bwMode="auto">
            <a:xfrm>
              <a:off x="-2080578" y="5851843"/>
              <a:ext cx="31750" cy="160338"/>
            </a:xfrm>
            <a:prstGeom prst="rect">
              <a:avLst/>
            </a:pr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9" name="Group 58"/>
          <p:cNvGrpSpPr/>
          <p:nvPr/>
        </p:nvGrpSpPr>
        <p:grpSpPr>
          <a:xfrm>
            <a:off x="8375108" y="996950"/>
            <a:ext cx="353982" cy="1083944"/>
            <a:chOff x="9377998" y="1156018"/>
            <a:chExt cx="561975" cy="1720850"/>
          </a:xfrm>
        </p:grpSpPr>
        <p:sp>
          <p:nvSpPr>
            <p:cNvPr id="29" name="Freeform 24"/>
            <p:cNvSpPr>
              <a:spLocks/>
            </p:cNvSpPr>
            <p:nvPr/>
          </p:nvSpPr>
          <p:spPr bwMode="auto">
            <a:xfrm>
              <a:off x="9616123" y="1384618"/>
              <a:ext cx="85725" cy="1265238"/>
            </a:xfrm>
            <a:custGeom>
              <a:avLst/>
              <a:gdLst>
                <a:gd name="T0" fmla="*/ 27 w 27"/>
                <a:gd name="T1" fmla="*/ 391 h 398"/>
                <a:gd name="T2" fmla="*/ 27 w 27"/>
                <a:gd name="T3" fmla="*/ 0 h 398"/>
                <a:gd name="T4" fmla="*/ 0 w 27"/>
                <a:gd name="T5" fmla="*/ 0 h 398"/>
                <a:gd name="T6" fmla="*/ 0 w 27"/>
                <a:gd name="T7" fmla="*/ 391 h 398"/>
                <a:gd name="T8" fmla="*/ 0 w 27"/>
                <a:gd name="T9" fmla="*/ 391 h 398"/>
                <a:gd name="T10" fmla="*/ 13 w 27"/>
                <a:gd name="T11" fmla="*/ 398 h 398"/>
                <a:gd name="T12" fmla="*/ 27 w 27"/>
                <a:gd name="T13" fmla="*/ 391 h 398"/>
                <a:gd name="T14" fmla="*/ 27 w 27"/>
                <a:gd name="T15" fmla="*/ 391 h 398"/>
                <a:gd name="T16" fmla="*/ 27 w 27"/>
                <a:gd name="T17" fmla="*/ 391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398">
                  <a:moveTo>
                    <a:pt x="27" y="391"/>
                  </a:moveTo>
                  <a:cubicBezTo>
                    <a:pt x="27" y="0"/>
                    <a:pt x="27" y="0"/>
                    <a:pt x="2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5"/>
                    <a:pt x="6" y="398"/>
                    <a:pt x="13" y="398"/>
                  </a:cubicBezTo>
                  <a:cubicBezTo>
                    <a:pt x="21" y="398"/>
                    <a:pt x="27" y="395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lose/>
                </a:path>
              </a:pathLst>
            </a:custGeom>
            <a:solidFill>
              <a:srgbClr val="E6E7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25"/>
            <p:cNvSpPr>
              <a:spLocks/>
            </p:cNvSpPr>
            <p:nvPr/>
          </p:nvSpPr>
          <p:spPr bwMode="auto">
            <a:xfrm>
              <a:off x="9527223" y="1384618"/>
              <a:ext cx="88900" cy="1265238"/>
            </a:xfrm>
            <a:custGeom>
              <a:avLst/>
              <a:gdLst>
                <a:gd name="T0" fmla="*/ 0 w 28"/>
                <a:gd name="T1" fmla="*/ 0 h 398"/>
                <a:gd name="T2" fmla="*/ 0 w 28"/>
                <a:gd name="T3" fmla="*/ 391 h 398"/>
                <a:gd name="T4" fmla="*/ 0 w 28"/>
                <a:gd name="T5" fmla="*/ 391 h 398"/>
                <a:gd name="T6" fmla="*/ 14 w 28"/>
                <a:gd name="T7" fmla="*/ 398 h 398"/>
                <a:gd name="T8" fmla="*/ 28 w 28"/>
                <a:gd name="T9" fmla="*/ 391 h 398"/>
                <a:gd name="T10" fmla="*/ 28 w 28"/>
                <a:gd name="T11" fmla="*/ 391 h 398"/>
                <a:gd name="T12" fmla="*/ 28 w 28"/>
                <a:gd name="T13" fmla="*/ 0 h 398"/>
                <a:gd name="T14" fmla="*/ 0 w 28"/>
                <a:gd name="T15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398">
                  <a:moveTo>
                    <a:pt x="0" y="0"/>
                  </a:move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4" y="395"/>
                    <a:pt x="9" y="398"/>
                    <a:pt x="14" y="398"/>
                  </a:cubicBezTo>
                  <a:cubicBezTo>
                    <a:pt x="22" y="398"/>
                    <a:pt x="28" y="395"/>
                    <a:pt x="28" y="391"/>
                  </a:cubicBezTo>
                  <a:cubicBezTo>
                    <a:pt x="28" y="391"/>
                    <a:pt x="28" y="391"/>
                    <a:pt x="28" y="391"/>
                  </a:cubicBezTo>
                  <a:cubicBezTo>
                    <a:pt x="28" y="0"/>
                    <a:pt x="28" y="0"/>
                    <a:pt x="28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6"/>
            <p:cNvSpPr>
              <a:spLocks/>
            </p:cNvSpPr>
            <p:nvPr/>
          </p:nvSpPr>
          <p:spPr bwMode="auto">
            <a:xfrm>
              <a:off x="9701848" y="1384618"/>
              <a:ext cx="85725" cy="1265238"/>
            </a:xfrm>
            <a:custGeom>
              <a:avLst/>
              <a:gdLst>
                <a:gd name="T0" fmla="*/ 0 w 27"/>
                <a:gd name="T1" fmla="*/ 0 h 398"/>
                <a:gd name="T2" fmla="*/ 0 w 27"/>
                <a:gd name="T3" fmla="*/ 391 h 398"/>
                <a:gd name="T4" fmla="*/ 0 w 27"/>
                <a:gd name="T5" fmla="*/ 391 h 398"/>
                <a:gd name="T6" fmla="*/ 14 w 27"/>
                <a:gd name="T7" fmla="*/ 398 h 398"/>
                <a:gd name="T8" fmla="*/ 27 w 27"/>
                <a:gd name="T9" fmla="*/ 391 h 398"/>
                <a:gd name="T10" fmla="*/ 27 w 27"/>
                <a:gd name="T11" fmla="*/ 391 h 398"/>
                <a:gd name="T12" fmla="*/ 27 w 27"/>
                <a:gd name="T13" fmla="*/ 391 h 398"/>
                <a:gd name="T14" fmla="*/ 27 w 27"/>
                <a:gd name="T15" fmla="*/ 391 h 398"/>
                <a:gd name="T16" fmla="*/ 27 w 27"/>
                <a:gd name="T17" fmla="*/ 0 h 398"/>
                <a:gd name="T18" fmla="*/ 0 w 27"/>
                <a:gd name="T19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" h="398">
                  <a:moveTo>
                    <a:pt x="0" y="0"/>
                  </a:moveTo>
                  <a:cubicBezTo>
                    <a:pt x="0" y="391"/>
                    <a:pt x="0" y="391"/>
                    <a:pt x="0" y="391"/>
                  </a:cubicBezTo>
                  <a:cubicBezTo>
                    <a:pt x="0" y="391"/>
                    <a:pt x="0" y="391"/>
                    <a:pt x="0" y="391"/>
                  </a:cubicBezTo>
                  <a:cubicBezTo>
                    <a:pt x="0" y="395"/>
                    <a:pt x="6" y="398"/>
                    <a:pt x="14" y="398"/>
                  </a:cubicBezTo>
                  <a:cubicBezTo>
                    <a:pt x="19" y="398"/>
                    <a:pt x="24" y="395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391"/>
                    <a:pt x="27" y="391"/>
                    <a:pt x="27" y="391"/>
                  </a:cubicBezTo>
                  <a:cubicBezTo>
                    <a:pt x="27" y="0"/>
                    <a:pt x="27" y="0"/>
                    <a:pt x="2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27"/>
            <p:cNvSpPr>
              <a:spLocks/>
            </p:cNvSpPr>
            <p:nvPr/>
          </p:nvSpPr>
          <p:spPr bwMode="auto">
            <a:xfrm>
              <a:off x="9638348" y="2835593"/>
              <a:ext cx="41275" cy="41275"/>
            </a:xfrm>
            <a:custGeom>
              <a:avLst/>
              <a:gdLst>
                <a:gd name="T0" fmla="*/ 12 w 26"/>
                <a:gd name="T1" fmla="*/ 26 h 26"/>
                <a:gd name="T2" fmla="*/ 26 w 26"/>
                <a:gd name="T3" fmla="*/ 0 h 26"/>
                <a:gd name="T4" fmla="*/ 0 w 26"/>
                <a:gd name="T5" fmla="*/ 0 h 26"/>
                <a:gd name="T6" fmla="*/ 12 w 26"/>
                <a:gd name="T7" fmla="*/ 26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6" h="26">
                  <a:moveTo>
                    <a:pt x="12" y="26"/>
                  </a:moveTo>
                  <a:lnTo>
                    <a:pt x="26" y="0"/>
                  </a:lnTo>
                  <a:lnTo>
                    <a:pt x="0" y="0"/>
                  </a:lnTo>
                  <a:lnTo>
                    <a:pt x="12" y="26"/>
                  </a:lnTo>
                  <a:close/>
                </a:path>
              </a:pathLst>
            </a:custGeom>
            <a:solidFill>
              <a:srgbClr val="80828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28"/>
            <p:cNvSpPr>
              <a:spLocks/>
            </p:cNvSpPr>
            <p:nvPr/>
          </p:nvSpPr>
          <p:spPr bwMode="auto">
            <a:xfrm>
              <a:off x="9527223" y="2627631"/>
              <a:ext cx="260350" cy="207963"/>
            </a:xfrm>
            <a:custGeom>
              <a:avLst/>
              <a:gdLst>
                <a:gd name="T0" fmla="*/ 82 w 82"/>
                <a:gd name="T1" fmla="*/ 0 h 65"/>
                <a:gd name="T2" fmla="*/ 69 w 82"/>
                <a:gd name="T3" fmla="*/ 7 h 65"/>
                <a:gd name="T4" fmla="*/ 55 w 82"/>
                <a:gd name="T5" fmla="*/ 0 h 65"/>
                <a:gd name="T6" fmla="*/ 55 w 82"/>
                <a:gd name="T7" fmla="*/ 0 h 65"/>
                <a:gd name="T8" fmla="*/ 55 w 82"/>
                <a:gd name="T9" fmla="*/ 0 h 65"/>
                <a:gd name="T10" fmla="*/ 41 w 82"/>
                <a:gd name="T11" fmla="*/ 7 h 65"/>
                <a:gd name="T12" fmla="*/ 28 w 82"/>
                <a:gd name="T13" fmla="*/ 0 h 65"/>
                <a:gd name="T14" fmla="*/ 28 w 82"/>
                <a:gd name="T15" fmla="*/ 0 h 65"/>
                <a:gd name="T16" fmla="*/ 28 w 82"/>
                <a:gd name="T17" fmla="*/ 0 h 65"/>
                <a:gd name="T18" fmla="*/ 14 w 82"/>
                <a:gd name="T19" fmla="*/ 7 h 65"/>
                <a:gd name="T20" fmla="*/ 0 w 82"/>
                <a:gd name="T21" fmla="*/ 0 h 65"/>
                <a:gd name="T22" fmla="*/ 28 w 82"/>
                <a:gd name="T23" fmla="*/ 52 h 65"/>
                <a:gd name="T24" fmla="*/ 35 w 82"/>
                <a:gd name="T25" fmla="*/ 65 h 65"/>
                <a:gd name="T26" fmla="*/ 48 w 82"/>
                <a:gd name="T27" fmla="*/ 65 h 65"/>
                <a:gd name="T28" fmla="*/ 55 w 82"/>
                <a:gd name="T29" fmla="*/ 52 h 65"/>
                <a:gd name="T30" fmla="*/ 82 w 82"/>
                <a:gd name="T31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2" h="65">
                  <a:moveTo>
                    <a:pt x="82" y="0"/>
                  </a:moveTo>
                  <a:cubicBezTo>
                    <a:pt x="80" y="2"/>
                    <a:pt x="74" y="7"/>
                    <a:pt x="69" y="7"/>
                  </a:cubicBezTo>
                  <a:cubicBezTo>
                    <a:pt x="61" y="7"/>
                    <a:pt x="55" y="4"/>
                    <a:pt x="55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5" y="4"/>
                    <a:pt x="49" y="7"/>
                    <a:pt x="41" y="7"/>
                  </a:cubicBezTo>
                  <a:cubicBezTo>
                    <a:pt x="34" y="7"/>
                    <a:pt x="28" y="4"/>
                    <a:pt x="2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4"/>
                    <a:pt x="22" y="7"/>
                    <a:pt x="14" y="7"/>
                  </a:cubicBezTo>
                  <a:cubicBezTo>
                    <a:pt x="9" y="7"/>
                    <a:pt x="3" y="2"/>
                    <a:pt x="0" y="0"/>
                  </a:cubicBezTo>
                  <a:cubicBezTo>
                    <a:pt x="28" y="52"/>
                    <a:pt x="28" y="52"/>
                    <a:pt x="28" y="52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55" y="52"/>
                    <a:pt x="55" y="52"/>
                    <a:pt x="55" y="52"/>
                  </a:cubicBezTo>
                  <a:lnTo>
                    <a:pt x="82" y="0"/>
                  </a:lnTo>
                  <a:close/>
                </a:path>
              </a:pathLst>
            </a:custGeom>
            <a:solidFill>
              <a:srgbClr val="FDCC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29"/>
            <p:cNvSpPr>
              <a:spLocks/>
            </p:cNvSpPr>
            <p:nvPr/>
          </p:nvSpPr>
          <p:spPr bwMode="auto">
            <a:xfrm>
              <a:off x="9514523" y="1241743"/>
              <a:ext cx="288925" cy="161925"/>
            </a:xfrm>
            <a:custGeom>
              <a:avLst/>
              <a:gdLst>
                <a:gd name="T0" fmla="*/ 82 w 91"/>
                <a:gd name="T1" fmla="*/ 0 h 51"/>
                <a:gd name="T2" fmla="*/ 9 w 91"/>
                <a:gd name="T3" fmla="*/ 0 h 51"/>
                <a:gd name="T4" fmla="*/ 0 w 91"/>
                <a:gd name="T5" fmla="*/ 8 h 51"/>
                <a:gd name="T6" fmla="*/ 0 w 91"/>
                <a:gd name="T7" fmla="*/ 42 h 51"/>
                <a:gd name="T8" fmla="*/ 9 w 91"/>
                <a:gd name="T9" fmla="*/ 51 h 51"/>
                <a:gd name="T10" fmla="*/ 82 w 91"/>
                <a:gd name="T11" fmla="*/ 51 h 51"/>
                <a:gd name="T12" fmla="*/ 91 w 91"/>
                <a:gd name="T13" fmla="*/ 42 h 51"/>
                <a:gd name="T14" fmla="*/ 91 w 91"/>
                <a:gd name="T15" fmla="*/ 8 h 51"/>
                <a:gd name="T16" fmla="*/ 82 w 91"/>
                <a:gd name="T17" fmla="*/ 0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1" h="51">
                  <a:moveTo>
                    <a:pt x="82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42"/>
                    <a:pt x="0" y="42"/>
                    <a:pt x="0" y="42"/>
                  </a:cubicBezTo>
                  <a:cubicBezTo>
                    <a:pt x="0" y="47"/>
                    <a:pt x="4" y="51"/>
                    <a:pt x="9" y="51"/>
                  </a:cubicBezTo>
                  <a:cubicBezTo>
                    <a:pt x="82" y="51"/>
                    <a:pt x="82" y="51"/>
                    <a:pt x="82" y="51"/>
                  </a:cubicBezTo>
                  <a:cubicBezTo>
                    <a:pt x="87" y="51"/>
                    <a:pt x="91" y="47"/>
                    <a:pt x="91" y="42"/>
                  </a:cubicBezTo>
                  <a:cubicBezTo>
                    <a:pt x="91" y="8"/>
                    <a:pt x="91" y="8"/>
                    <a:pt x="91" y="8"/>
                  </a:cubicBezTo>
                  <a:cubicBezTo>
                    <a:pt x="91" y="4"/>
                    <a:pt x="87" y="0"/>
                    <a:pt x="82" y="0"/>
                  </a:cubicBezTo>
                  <a:close/>
                </a:path>
              </a:pathLst>
            </a:custGeom>
            <a:solidFill>
              <a:srgbClr val="C9C9C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30"/>
            <p:cNvSpPr>
              <a:spLocks/>
            </p:cNvSpPr>
            <p:nvPr/>
          </p:nvSpPr>
          <p:spPr bwMode="auto">
            <a:xfrm>
              <a:off x="9384348" y="1159193"/>
              <a:ext cx="549275" cy="146050"/>
            </a:xfrm>
            <a:custGeom>
              <a:avLst/>
              <a:gdLst>
                <a:gd name="T0" fmla="*/ 172 w 346"/>
                <a:gd name="T1" fmla="*/ 0 h 92"/>
                <a:gd name="T2" fmla="*/ 0 w 346"/>
                <a:gd name="T3" fmla="*/ 46 h 92"/>
                <a:gd name="T4" fmla="*/ 174 w 346"/>
                <a:gd name="T5" fmla="*/ 92 h 92"/>
                <a:gd name="T6" fmla="*/ 346 w 346"/>
                <a:gd name="T7" fmla="*/ 46 h 92"/>
                <a:gd name="T8" fmla="*/ 172 w 346"/>
                <a:gd name="T9" fmla="*/ 0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6" h="92">
                  <a:moveTo>
                    <a:pt x="172" y="0"/>
                  </a:moveTo>
                  <a:lnTo>
                    <a:pt x="0" y="46"/>
                  </a:lnTo>
                  <a:lnTo>
                    <a:pt x="174" y="92"/>
                  </a:lnTo>
                  <a:lnTo>
                    <a:pt x="346" y="46"/>
                  </a:lnTo>
                  <a:lnTo>
                    <a:pt x="172" y="0"/>
                  </a:lnTo>
                  <a:close/>
                </a:path>
              </a:pathLst>
            </a:cu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31"/>
            <p:cNvSpPr>
              <a:spLocks noEditPoints="1"/>
            </p:cNvSpPr>
            <p:nvPr/>
          </p:nvSpPr>
          <p:spPr bwMode="auto">
            <a:xfrm>
              <a:off x="9377998" y="1156018"/>
              <a:ext cx="561975" cy="152400"/>
            </a:xfrm>
            <a:custGeom>
              <a:avLst/>
              <a:gdLst>
                <a:gd name="T0" fmla="*/ 89 w 177"/>
                <a:gd name="T1" fmla="*/ 48 h 48"/>
                <a:gd name="T2" fmla="*/ 88 w 177"/>
                <a:gd name="T3" fmla="*/ 48 h 48"/>
                <a:gd name="T4" fmla="*/ 1 w 177"/>
                <a:gd name="T5" fmla="*/ 25 h 48"/>
                <a:gd name="T6" fmla="*/ 0 w 177"/>
                <a:gd name="T7" fmla="*/ 24 h 48"/>
                <a:gd name="T8" fmla="*/ 1 w 177"/>
                <a:gd name="T9" fmla="*/ 22 h 48"/>
                <a:gd name="T10" fmla="*/ 88 w 177"/>
                <a:gd name="T11" fmla="*/ 0 h 48"/>
                <a:gd name="T12" fmla="*/ 89 w 177"/>
                <a:gd name="T13" fmla="*/ 0 h 48"/>
                <a:gd name="T14" fmla="*/ 176 w 177"/>
                <a:gd name="T15" fmla="*/ 22 h 48"/>
                <a:gd name="T16" fmla="*/ 177 w 177"/>
                <a:gd name="T17" fmla="*/ 24 h 48"/>
                <a:gd name="T18" fmla="*/ 176 w 177"/>
                <a:gd name="T19" fmla="*/ 26 h 48"/>
                <a:gd name="T20" fmla="*/ 89 w 177"/>
                <a:gd name="T21" fmla="*/ 48 h 48"/>
                <a:gd name="T22" fmla="*/ 89 w 177"/>
                <a:gd name="T23" fmla="*/ 48 h 48"/>
                <a:gd name="T24" fmla="*/ 8 w 177"/>
                <a:gd name="T25" fmla="*/ 24 h 48"/>
                <a:gd name="T26" fmla="*/ 89 w 177"/>
                <a:gd name="T27" fmla="*/ 45 h 48"/>
                <a:gd name="T28" fmla="*/ 169 w 177"/>
                <a:gd name="T29" fmla="*/ 24 h 48"/>
                <a:gd name="T30" fmla="*/ 88 w 177"/>
                <a:gd name="T31" fmla="*/ 3 h 48"/>
                <a:gd name="T32" fmla="*/ 8 w 177"/>
                <a:gd name="T33" fmla="*/ 2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77" h="48">
                  <a:moveTo>
                    <a:pt x="89" y="48"/>
                  </a:moveTo>
                  <a:cubicBezTo>
                    <a:pt x="88" y="48"/>
                    <a:pt x="88" y="48"/>
                    <a:pt x="88" y="48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0" y="25"/>
                    <a:pt x="0" y="25"/>
                    <a:pt x="0" y="24"/>
                  </a:cubicBezTo>
                  <a:cubicBezTo>
                    <a:pt x="0" y="23"/>
                    <a:pt x="0" y="22"/>
                    <a:pt x="1" y="22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88" y="0"/>
                    <a:pt x="88" y="0"/>
                    <a:pt x="89" y="0"/>
                  </a:cubicBezTo>
                  <a:cubicBezTo>
                    <a:pt x="176" y="22"/>
                    <a:pt x="176" y="22"/>
                    <a:pt x="176" y="22"/>
                  </a:cubicBezTo>
                  <a:cubicBezTo>
                    <a:pt x="176" y="23"/>
                    <a:pt x="177" y="23"/>
                    <a:pt x="177" y="24"/>
                  </a:cubicBezTo>
                  <a:cubicBezTo>
                    <a:pt x="177" y="25"/>
                    <a:pt x="176" y="25"/>
                    <a:pt x="176" y="26"/>
                  </a:cubicBezTo>
                  <a:cubicBezTo>
                    <a:pt x="89" y="48"/>
                    <a:pt x="89" y="48"/>
                    <a:pt x="89" y="48"/>
                  </a:cubicBezTo>
                  <a:cubicBezTo>
                    <a:pt x="89" y="48"/>
                    <a:pt x="89" y="48"/>
                    <a:pt x="89" y="48"/>
                  </a:cubicBezTo>
                  <a:close/>
                  <a:moveTo>
                    <a:pt x="8" y="24"/>
                  </a:moveTo>
                  <a:cubicBezTo>
                    <a:pt x="89" y="45"/>
                    <a:pt x="89" y="45"/>
                    <a:pt x="89" y="45"/>
                  </a:cubicBezTo>
                  <a:cubicBezTo>
                    <a:pt x="169" y="24"/>
                    <a:pt x="169" y="24"/>
                    <a:pt x="169" y="24"/>
                  </a:cubicBezTo>
                  <a:cubicBezTo>
                    <a:pt x="88" y="3"/>
                    <a:pt x="88" y="3"/>
                    <a:pt x="88" y="3"/>
                  </a:cubicBezTo>
                  <a:lnTo>
                    <a:pt x="8" y="24"/>
                  </a:lnTo>
                  <a:close/>
                </a:path>
              </a:pathLst>
            </a:custGeom>
            <a:solidFill>
              <a:srgbClr val="A7A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32"/>
            <p:cNvSpPr>
              <a:spLocks/>
            </p:cNvSpPr>
            <p:nvPr/>
          </p:nvSpPr>
          <p:spPr bwMode="auto">
            <a:xfrm>
              <a:off x="9460548" y="1222693"/>
              <a:ext cx="200025" cy="57150"/>
            </a:xfrm>
            <a:custGeom>
              <a:avLst/>
              <a:gdLst>
                <a:gd name="T0" fmla="*/ 63 w 63"/>
                <a:gd name="T1" fmla="*/ 3 h 18"/>
                <a:gd name="T2" fmla="*/ 62 w 63"/>
                <a:gd name="T3" fmla="*/ 0 h 18"/>
                <a:gd name="T4" fmla="*/ 3 w 63"/>
                <a:gd name="T5" fmla="*/ 7 h 18"/>
                <a:gd name="T6" fmla="*/ 3 w 63"/>
                <a:gd name="T7" fmla="*/ 7 h 18"/>
                <a:gd name="T8" fmla="*/ 1 w 63"/>
                <a:gd name="T9" fmla="*/ 7 h 18"/>
                <a:gd name="T10" fmla="*/ 0 w 63"/>
                <a:gd name="T11" fmla="*/ 9 h 18"/>
                <a:gd name="T12" fmla="*/ 0 w 63"/>
                <a:gd name="T13" fmla="*/ 18 h 18"/>
                <a:gd name="T14" fmla="*/ 3 w 63"/>
                <a:gd name="T15" fmla="*/ 18 h 18"/>
                <a:gd name="T16" fmla="*/ 3 w 63"/>
                <a:gd name="T17" fmla="*/ 10 h 18"/>
                <a:gd name="T18" fmla="*/ 63 w 63"/>
                <a:gd name="T19" fmla="*/ 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" h="18">
                  <a:moveTo>
                    <a:pt x="63" y="3"/>
                  </a:moveTo>
                  <a:cubicBezTo>
                    <a:pt x="62" y="0"/>
                    <a:pt x="62" y="0"/>
                    <a:pt x="62" y="0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7"/>
                    <a:pt x="0" y="8"/>
                    <a:pt x="0" y="9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3" y="18"/>
                    <a:pt x="3" y="18"/>
                    <a:pt x="3" y="18"/>
                  </a:cubicBezTo>
                  <a:cubicBezTo>
                    <a:pt x="3" y="10"/>
                    <a:pt x="3" y="10"/>
                    <a:pt x="3" y="10"/>
                  </a:cubicBezTo>
                  <a:lnTo>
                    <a:pt x="63" y="3"/>
                  </a:lnTo>
                  <a:close/>
                </a:path>
              </a:pathLst>
            </a:custGeom>
            <a:solidFill>
              <a:srgbClr val="CC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Oval 33"/>
            <p:cNvSpPr>
              <a:spLocks noChangeArrowheads="1"/>
            </p:cNvSpPr>
            <p:nvPr/>
          </p:nvSpPr>
          <p:spPr bwMode="auto">
            <a:xfrm>
              <a:off x="9628823" y="1213168"/>
              <a:ext cx="60325" cy="28575"/>
            </a:xfrm>
            <a:prstGeom prst="ellipse">
              <a:avLst/>
            </a:prstGeom>
            <a:solidFill>
              <a:srgbClr val="CC66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4"/>
            <p:cNvSpPr>
              <a:spLocks/>
            </p:cNvSpPr>
            <p:nvPr/>
          </p:nvSpPr>
          <p:spPr bwMode="auto">
            <a:xfrm>
              <a:off x="9454198" y="1298893"/>
              <a:ext cx="19050" cy="60325"/>
            </a:xfrm>
            <a:custGeom>
              <a:avLst/>
              <a:gdLst>
                <a:gd name="T0" fmla="*/ 2 w 12"/>
                <a:gd name="T1" fmla="*/ 0 h 38"/>
                <a:gd name="T2" fmla="*/ 0 w 12"/>
                <a:gd name="T3" fmla="*/ 38 h 38"/>
                <a:gd name="T4" fmla="*/ 12 w 12"/>
                <a:gd name="T5" fmla="*/ 38 h 38"/>
                <a:gd name="T6" fmla="*/ 10 w 12"/>
                <a:gd name="T7" fmla="*/ 0 h 38"/>
                <a:gd name="T8" fmla="*/ 2 w 12"/>
                <a:gd name="T9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38">
                  <a:moveTo>
                    <a:pt x="2" y="0"/>
                  </a:moveTo>
                  <a:lnTo>
                    <a:pt x="0" y="38"/>
                  </a:lnTo>
                  <a:lnTo>
                    <a:pt x="12" y="38"/>
                  </a:lnTo>
                  <a:lnTo>
                    <a:pt x="10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CC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Oval 35"/>
            <p:cNvSpPr>
              <a:spLocks noChangeArrowheads="1"/>
            </p:cNvSpPr>
            <p:nvPr/>
          </p:nvSpPr>
          <p:spPr bwMode="auto">
            <a:xfrm>
              <a:off x="9447848" y="1270318"/>
              <a:ext cx="31750" cy="38100"/>
            </a:xfrm>
            <a:prstGeom prst="ellipse">
              <a:avLst/>
            </a:prstGeom>
            <a:solidFill>
              <a:srgbClr val="CC66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" name="Freeform 9"/>
          <p:cNvSpPr>
            <a:spLocks/>
          </p:cNvSpPr>
          <p:nvPr/>
        </p:nvSpPr>
        <p:spPr bwMode="auto">
          <a:xfrm>
            <a:off x="3213809" y="2189510"/>
            <a:ext cx="667965" cy="294985"/>
          </a:xfrm>
          <a:custGeom>
            <a:avLst/>
            <a:gdLst>
              <a:gd name="T0" fmla="*/ 311 w 334"/>
              <a:gd name="T1" fmla="*/ 147 h 147"/>
              <a:gd name="T2" fmla="*/ 23 w 334"/>
              <a:gd name="T3" fmla="*/ 147 h 147"/>
              <a:gd name="T4" fmla="*/ 0 w 334"/>
              <a:gd name="T5" fmla="*/ 123 h 147"/>
              <a:gd name="T6" fmla="*/ 0 w 334"/>
              <a:gd name="T7" fmla="*/ 23 h 147"/>
              <a:gd name="T8" fmla="*/ 23 w 334"/>
              <a:gd name="T9" fmla="*/ 0 h 147"/>
              <a:gd name="T10" fmla="*/ 311 w 334"/>
              <a:gd name="T11" fmla="*/ 0 h 147"/>
              <a:gd name="T12" fmla="*/ 334 w 334"/>
              <a:gd name="T13" fmla="*/ 23 h 147"/>
              <a:gd name="T14" fmla="*/ 334 w 334"/>
              <a:gd name="T15" fmla="*/ 123 h 147"/>
              <a:gd name="T16" fmla="*/ 311 w 334"/>
              <a:gd name="T17" fmla="*/ 147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4" h="147">
                <a:moveTo>
                  <a:pt x="311" y="147"/>
                </a:moveTo>
                <a:cubicBezTo>
                  <a:pt x="23" y="147"/>
                  <a:pt x="23" y="147"/>
                  <a:pt x="23" y="147"/>
                </a:cubicBezTo>
                <a:cubicBezTo>
                  <a:pt x="10" y="147"/>
                  <a:pt x="0" y="136"/>
                  <a:pt x="0" y="1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23" y="0"/>
                  <a:pt x="334" y="10"/>
                  <a:pt x="334" y="23"/>
                </a:cubicBezTo>
                <a:cubicBezTo>
                  <a:pt x="334" y="123"/>
                  <a:pt x="334" y="123"/>
                  <a:pt x="334" y="123"/>
                </a:cubicBezTo>
                <a:cubicBezTo>
                  <a:pt x="334" y="136"/>
                  <a:pt x="323" y="147"/>
                  <a:pt x="311" y="147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200" b="1" dirty="0" smtClean="0">
                <a:solidFill>
                  <a:schemeClr val="bg1"/>
                </a:solidFill>
              </a:rPr>
              <a:t>2021</a:t>
            </a:r>
            <a:endParaRPr lang="en-US" sz="1200" b="1" dirty="0">
              <a:solidFill>
                <a:schemeClr val="bg1"/>
              </a:solidFill>
            </a:endParaRPr>
          </a:p>
        </p:txBody>
      </p:sp>
      <p:sp>
        <p:nvSpPr>
          <p:cNvPr id="41" name="Freeform 36"/>
          <p:cNvSpPr>
            <a:spLocks/>
          </p:cNvSpPr>
          <p:nvPr/>
        </p:nvSpPr>
        <p:spPr bwMode="auto">
          <a:xfrm>
            <a:off x="2997820" y="2568016"/>
            <a:ext cx="1132942" cy="1133941"/>
          </a:xfrm>
          <a:custGeom>
            <a:avLst/>
            <a:gdLst>
              <a:gd name="T0" fmla="*/ 429 w 566"/>
              <a:gd name="T1" fmla="*/ 566 h 566"/>
              <a:gd name="T2" fmla="*/ 137 w 566"/>
              <a:gd name="T3" fmla="*/ 566 h 566"/>
              <a:gd name="T4" fmla="*/ 0 w 566"/>
              <a:gd name="T5" fmla="*/ 429 h 566"/>
              <a:gd name="T6" fmla="*/ 0 w 566"/>
              <a:gd name="T7" fmla="*/ 0 h 566"/>
              <a:gd name="T8" fmla="*/ 566 w 566"/>
              <a:gd name="T9" fmla="*/ 0 h 566"/>
              <a:gd name="T10" fmla="*/ 566 w 566"/>
              <a:gd name="T11" fmla="*/ 429 h 566"/>
              <a:gd name="T12" fmla="*/ 429 w 566"/>
              <a:gd name="T13" fmla="*/ 566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66" h="566">
                <a:moveTo>
                  <a:pt x="429" y="566"/>
                </a:moveTo>
                <a:cubicBezTo>
                  <a:pt x="137" y="566"/>
                  <a:pt x="137" y="566"/>
                  <a:pt x="137" y="566"/>
                </a:cubicBezTo>
                <a:cubicBezTo>
                  <a:pt x="61" y="566"/>
                  <a:pt x="0" y="505"/>
                  <a:pt x="0" y="429"/>
                </a:cubicBezTo>
                <a:cubicBezTo>
                  <a:pt x="0" y="0"/>
                  <a:pt x="0" y="0"/>
                  <a:pt x="0" y="0"/>
                </a:cubicBezTo>
                <a:cubicBezTo>
                  <a:pt x="566" y="0"/>
                  <a:pt x="566" y="0"/>
                  <a:pt x="566" y="0"/>
                </a:cubicBezTo>
                <a:cubicBezTo>
                  <a:pt x="566" y="429"/>
                  <a:pt x="566" y="429"/>
                  <a:pt x="566" y="429"/>
                </a:cubicBezTo>
                <a:cubicBezTo>
                  <a:pt x="566" y="505"/>
                  <a:pt x="505" y="566"/>
                  <a:pt x="429" y="56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3388300" y="2880000"/>
            <a:ext cx="351982" cy="509974"/>
            <a:chOff x="1977072" y="3916681"/>
            <a:chExt cx="558800" cy="809625"/>
          </a:xfrm>
        </p:grpSpPr>
        <p:sp>
          <p:nvSpPr>
            <p:cNvPr id="45" name="Freeform 40"/>
            <p:cNvSpPr>
              <a:spLocks noEditPoints="1"/>
            </p:cNvSpPr>
            <p:nvPr/>
          </p:nvSpPr>
          <p:spPr bwMode="auto">
            <a:xfrm>
              <a:off x="2234247" y="4011931"/>
              <a:ext cx="66675" cy="69850"/>
            </a:xfrm>
            <a:custGeom>
              <a:avLst/>
              <a:gdLst>
                <a:gd name="T0" fmla="*/ 10 w 21"/>
                <a:gd name="T1" fmla="*/ 0 h 22"/>
                <a:gd name="T2" fmla="*/ 0 w 21"/>
                <a:gd name="T3" fmla="*/ 11 h 22"/>
                <a:gd name="T4" fmla="*/ 10 w 21"/>
                <a:gd name="T5" fmla="*/ 22 h 22"/>
                <a:gd name="T6" fmla="*/ 21 w 21"/>
                <a:gd name="T7" fmla="*/ 11 h 22"/>
                <a:gd name="T8" fmla="*/ 10 w 21"/>
                <a:gd name="T9" fmla="*/ 0 h 22"/>
                <a:gd name="T10" fmla="*/ 10 w 21"/>
                <a:gd name="T11" fmla="*/ 15 h 22"/>
                <a:gd name="T12" fmla="*/ 6 w 21"/>
                <a:gd name="T13" fmla="*/ 11 h 22"/>
                <a:gd name="T14" fmla="*/ 10 w 21"/>
                <a:gd name="T15" fmla="*/ 7 h 22"/>
                <a:gd name="T16" fmla="*/ 14 w 21"/>
                <a:gd name="T17" fmla="*/ 11 h 22"/>
                <a:gd name="T18" fmla="*/ 10 w 21"/>
                <a:gd name="T19" fmla="*/ 15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1" h="22">
                  <a:moveTo>
                    <a:pt x="10" y="0"/>
                  </a:moveTo>
                  <a:cubicBezTo>
                    <a:pt x="4" y="0"/>
                    <a:pt x="0" y="5"/>
                    <a:pt x="0" y="11"/>
                  </a:cubicBezTo>
                  <a:cubicBezTo>
                    <a:pt x="0" y="17"/>
                    <a:pt x="4" y="22"/>
                    <a:pt x="10" y="22"/>
                  </a:cubicBezTo>
                  <a:cubicBezTo>
                    <a:pt x="16" y="22"/>
                    <a:pt x="21" y="17"/>
                    <a:pt x="21" y="11"/>
                  </a:cubicBezTo>
                  <a:cubicBezTo>
                    <a:pt x="21" y="5"/>
                    <a:pt x="16" y="0"/>
                    <a:pt x="10" y="0"/>
                  </a:cubicBezTo>
                  <a:close/>
                  <a:moveTo>
                    <a:pt x="10" y="15"/>
                  </a:moveTo>
                  <a:cubicBezTo>
                    <a:pt x="8" y="15"/>
                    <a:pt x="6" y="13"/>
                    <a:pt x="6" y="11"/>
                  </a:cubicBezTo>
                  <a:cubicBezTo>
                    <a:pt x="6" y="9"/>
                    <a:pt x="8" y="7"/>
                    <a:pt x="10" y="7"/>
                  </a:cubicBezTo>
                  <a:cubicBezTo>
                    <a:pt x="13" y="7"/>
                    <a:pt x="14" y="9"/>
                    <a:pt x="14" y="11"/>
                  </a:cubicBezTo>
                  <a:cubicBezTo>
                    <a:pt x="14" y="13"/>
                    <a:pt x="13" y="15"/>
                    <a:pt x="10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41"/>
            <p:cNvSpPr>
              <a:spLocks noEditPoints="1"/>
            </p:cNvSpPr>
            <p:nvPr/>
          </p:nvSpPr>
          <p:spPr bwMode="auto">
            <a:xfrm>
              <a:off x="2291397" y="3916681"/>
              <a:ext cx="120650" cy="117475"/>
            </a:xfrm>
            <a:custGeom>
              <a:avLst/>
              <a:gdLst>
                <a:gd name="T0" fmla="*/ 38 w 38"/>
                <a:gd name="T1" fmla="*/ 18 h 37"/>
                <a:gd name="T2" fmla="*/ 19 w 38"/>
                <a:gd name="T3" fmla="*/ 0 h 37"/>
                <a:gd name="T4" fmla="*/ 0 w 38"/>
                <a:gd name="T5" fmla="*/ 18 h 37"/>
                <a:gd name="T6" fmla="*/ 19 w 38"/>
                <a:gd name="T7" fmla="*/ 37 h 37"/>
                <a:gd name="T8" fmla="*/ 38 w 38"/>
                <a:gd name="T9" fmla="*/ 18 h 37"/>
                <a:gd name="T10" fmla="*/ 19 w 38"/>
                <a:gd name="T11" fmla="*/ 30 h 37"/>
                <a:gd name="T12" fmla="*/ 7 w 38"/>
                <a:gd name="T13" fmla="*/ 18 h 37"/>
                <a:gd name="T14" fmla="*/ 19 w 38"/>
                <a:gd name="T15" fmla="*/ 6 h 37"/>
                <a:gd name="T16" fmla="*/ 31 w 38"/>
                <a:gd name="T17" fmla="*/ 18 h 37"/>
                <a:gd name="T18" fmla="*/ 19 w 38"/>
                <a:gd name="T19" fmla="*/ 3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8" h="37">
                  <a:moveTo>
                    <a:pt x="38" y="18"/>
                  </a:moveTo>
                  <a:cubicBezTo>
                    <a:pt x="38" y="8"/>
                    <a:pt x="29" y="0"/>
                    <a:pt x="19" y="0"/>
                  </a:cubicBezTo>
                  <a:cubicBezTo>
                    <a:pt x="9" y="0"/>
                    <a:pt x="0" y="8"/>
                    <a:pt x="0" y="18"/>
                  </a:cubicBezTo>
                  <a:cubicBezTo>
                    <a:pt x="0" y="29"/>
                    <a:pt x="9" y="37"/>
                    <a:pt x="19" y="37"/>
                  </a:cubicBezTo>
                  <a:cubicBezTo>
                    <a:pt x="29" y="37"/>
                    <a:pt x="38" y="29"/>
                    <a:pt x="38" y="18"/>
                  </a:cubicBezTo>
                  <a:close/>
                  <a:moveTo>
                    <a:pt x="19" y="30"/>
                  </a:moveTo>
                  <a:cubicBezTo>
                    <a:pt x="13" y="30"/>
                    <a:pt x="7" y="25"/>
                    <a:pt x="7" y="18"/>
                  </a:cubicBezTo>
                  <a:cubicBezTo>
                    <a:pt x="7" y="12"/>
                    <a:pt x="13" y="6"/>
                    <a:pt x="19" y="6"/>
                  </a:cubicBezTo>
                  <a:cubicBezTo>
                    <a:pt x="26" y="6"/>
                    <a:pt x="31" y="12"/>
                    <a:pt x="31" y="18"/>
                  </a:cubicBezTo>
                  <a:cubicBezTo>
                    <a:pt x="31" y="25"/>
                    <a:pt x="26" y="30"/>
                    <a:pt x="19" y="3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42"/>
            <p:cNvSpPr>
              <a:spLocks noEditPoints="1"/>
            </p:cNvSpPr>
            <p:nvPr/>
          </p:nvSpPr>
          <p:spPr bwMode="auto">
            <a:xfrm>
              <a:off x="2310447" y="4037331"/>
              <a:ext cx="79375" cy="79375"/>
            </a:xfrm>
            <a:custGeom>
              <a:avLst/>
              <a:gdLst>
                <a:gd name="T0" fmla="*/ 0 w 25"/>
                <a:gd name="T1" fmla="*/ 12 h 25"/>
                <a:gd name="T2" fmla="*/ 12 w 25"/>
                <a:gd name="T3" fmla="*/ 25 h 25"/>
                <a:gd name="T4" fmla="*/ 25 w 25"/>
                <a:gd name="T5" fmla="*/ 12 h 25"/>
                <a:gd name="T6" fmla="*/ 12 w 25"/>
                <a:gd name="T7" fmla="*/ 0 h 25"/>
                <a:gd name="T8" fmla="*/ 0 w 25"/>
                <a:gd name="T9" fmla="*/ 12 h 25"/>
                <a:gd name="T10" fmla="*/ 18 w 25"/>
                <a:gd name="T11" fmla="*/ 12 h 25"/>
                <a:gd name="T12" fmla="*/ 12 w 25"/>
                <a:gd name="T13" fmla="*/ 18 h 25"/>
                <a:gd name="T14" fmla="*/ 6 w 25"/>
                <a:gd name="T15" fmla="*/ 12 h 25"/>
                <a:gd name="T16" fmla="*/ 12 w 25"/>
                <a:gd name="T17" fmla="*/ 7 h 25"/>
                <a:gd name="T18" fmla="*/ 18 w 25"/>
                <a:gd name="T19" fmla="*/ 1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25">
                  <a:moveTo>
                    <a:pt x="0" y="12"/>
                  </a:moveTo>
                  <a:cubicBezTo>
                    <a:pt x="0" y="19"/>
                    <a:pt x="5" y="25"/>
                    <a:pt x="12" y="25"/>
                  </a:cubicBezTo>
                  <a:cubicBezTo>
                    <a:pt x="19" y="25"/>
                    <a:pt x="25" y="19"/>
                    <a:pt x="25" y="12"/>
                  </a:cubicBezTo>
                  <a:cubicBezTo>
                    <a:pt x="25" y="5"/>
                    <a:pt x="19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lose/>
                  <a:moveTo>
                    <a:pt x="18" y="12"/>
                  </a:moveTo>
                  <a:cubicBezTo>
                    <a:pt x="18" y="16"/>
                    <a:pt x="15" y="18"/>
                    <a:pt x="12" y="18"/>
                  </a:cubicBezTo>
                  <a:cubicBezTo>
                    <a:pt x="9" y="18"/>
                    <a:pt x="6" y="16"/>
                    <a:pt x="6" y="12"/>
                  </a:cubicBezTo>
                  <a:cubicBezTo>
                    <a:pt x="6" y="9"/>
                    <a:pt x="9" y="7"/>
                    <a:pt x="12" y="7"/>
                  </a:cubicBezTo>
                  <a:cubicBezTo>
                    <a:pt x="15" y="7"/>
                    <a:pt x="18" y="9"/>
                    <a:pt x="18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43"/>
            <p:cNvSpPr>
              <a:spLocks noEditPoints="1"/>
            </p:cNvSpPr>
            <p:nvPr/>
          </p:nvSpPr>
          <p:spPr bwMode="auto">
            <a:xfrm>
              <a:off x="1977072" y="4129406"/>
              <a:ext cx="558800" cy="596900"/>
            </a:xfrm>
            <a:custGeom>
              <a:avLst/>
              <a:gdLst>
                <a:gd name="T0" fmla="*/ 3 w 176"/>
                <a:gd name="T1" fmla="*/ 180 h 188"/>
                <a:gd name="T2" fmla="*/ 16 w 176"/>
                <a:gd name="T3" fmla="*/ 188 h 188"/>
                <a:gd name="T4" fmla="*/ 162 w 176"/>
                <a:gd name="T5" fmla="*/ 188 h 188"/>
                <a:gd name="T6" fmla="*/ 174 w 176"/>
                <a:gd name="T7" fmla="*/ 181 h 188"/>
                <a:gd name="T8" fmla="*/ 174 w 176"/>
                <a:gd name="T9" fmla="*/ 168 h 188"/>
                <a:gd name="T10" fmla="*/ 130 w 176"/>
                <a:gd name="T11" fmla="*/ 91 h 188"/>
                <a:gd name="T12" fmla="*/ 129 w 176"/>
                <a:gd name="T13" fmla="*/ 90 h 188"/>
                <a:gd name="T14" fmla="*/ 128 w 176"/>
                <a:gd name="T15" fmla="*/ 88 h 188"/>
                <a:gd name="T16" fmla="*/ 107 w 176"/>
                <a:gd name="T17" fmla="*/ 53 h 188"/>
                <a:gd name="T18" fmla="*/ 107 w 176"/>
                <a:gd name="T19" fmla="*/ 23 h 188"/>
                <a:gd name="T20" fmla="*/ 115 w 176"/>
                <a:gd name="T21" fmla="*/ 12 h 188"/>
                <a:gd name="T22" fmla="*/ 103 w 176"/>
                <a:gd name="T23" fmla="*/ 0 h 188"/>
                <a:gd name="T24" fmla="*/ 72 w 176"/>
                <a:gd name="T25" fmla="*/ 0 h 188"/>
                <a:gd name="T26" fmla="*/ 60 w 176"/>
                <a:gd name="T27" fmla="*/ 12 h 188"/>
                <a:gd name="T28" fmla="*/ 67 w 176"/>
                <a:gd name="T29" fmla="*/ 23 h 188"/>
                <a:gd name="T30" fmla="*/ 67 w 176"/>
                <a:gd name="T31" fmla="*/ 53 h 188"/>
                <a:gd name="T32" fmla="*/ 47 w 176"/>
                <a:gd name="T33" fmla="*/ 88 h 188"/>
                <a:gd name="T34" fmla="*/ 46 w 176"/>
                <a:gd name="T35" fmla="*/ 90 h 188"/>
                <a:gd name="T36" fmla="*/ 45 w 176"/>
                <a:gd name="T37" fmla="*/ 91 h 188"/>
                <a:gd name="T38" fmla="*/ 3 w 176"/>
                <a:gd name="T39" fmla="*/ 165 h 188"/>
                <a:gd name="T40" fmla="*/ 3 w 176"/>
                <a:gd name="T41" fmla="*/ 180 h 188"/>
                <a:gd name="T42" fmla="*/ 67 w 176"/>
                <a:gd name="T43" fmla="*/ 12 h 188"/>
                <a:gd name="T44" fmla="*/ 72 w 176"/>
                <a:gd name="T45" fmla="*/ 7 h 188"/>
                <a:gd name="T46" fmla="*/ 103 w 176"/>
                <a:gd name="T47" fmla="*/ 7 h 188"/>
                <a:gd name="T48" fmla="*/ 108 w 176"/>
                <a:gd name="T49" fmla="*/ 12 h 188"/>
                <a:gd name="T50" fmla="*/ 103 w 176"/>
                <a:gd name="T51" fmla="*/ 17 h 188"/>
                <a:gd name="T52" fmla="*/ 72 w 176"/>
                <a:gd name="T53" fmla="*/ 17 h 188"/>
                <a:gd name="T54" fmla="*/ 67 w 176"/>
                <a:gd name="T55" fmla="*/ 12 h 188"/>
                <a:gd name="T56" fmla="*/ 74 w 176"/>
                <a:gd name="T57" fmla="*/ 55 h 188"/>
                <a:gd name="T58" fmla="*/ 74 w 176"/>
                <a:gd name="T59" fmla="*/ 54 h 188"/>
                <a:gd name="T60" fmla="*/ 74 w 176"/>
                <a:gd name="T61" fmla="*/ 24 h 188"/>
                <a:gd name="T62" fmla="*/ 100 w 176"/>
                <a:gd name="T63" fmla="*/ 24 h 188"/>
                <a:gd name="T64" fmla="*/ 100 w 176"/>
                <a:gd name="T65" fmla="*/ 54 h 188"/>
                <a:gd name="T66" fmla="*/ 101 w 176"/>
                <a:gd name="T67" fmla="*/ 55 h 188"/>
                <a:gd name="T68" fmla="*/ 120 w 176"/>
                <a:gd name="T69" fmla="*/ 89 h 188"/>
                <a:gd name="T70" fmla="*/ 54 w 176"/>
                <a:gd name="T71" fmla="*/ 89 h 188"/>
                <a:gd name="T72" fmla="*/ 74 w 176"/>
                <a:gd name="T73" fmla="*/ 55 h 188"/>
                <a:gd name="T74" fmla="*/ 9 w 176"/>
                <a:gd name="T75" fmla="*/ 168 h 188"/>
                <a:gd name="T76" fmla="*/ 50 w 176"/>
                <a:gd name="T77" fmla="*/ 96 h 188"/>
                <a:gd name="T78" fmla="*/ 125 w 176"/>
                <a:gd name="T79" fmla="*/ 96 h 188"/>
                <a:gd name="T80" fmla="*/ 168 w 176"/>
                <a:gd name="T81" fmla="*/ 171 h 188"/>
                <a:gd name="T82" fmla="*/ 168 w 176"/>
                <a:gd name="T83" fmla="*/ 178 h 188"/>
                <a:gd name="T84" fmla="*/ 162 w 176"/>
                <a:gd name="T85" fmla="*/ 181 h 188"/>
                <a:gd name="T86" fmla="*/ 16 w 176"/>
                <a:gd name="T87" fmla="*/ 181 h 188"/>
                <a:gd name="T88" fmla="*/ 9 w 176"/>
                <a:gd name="T89" fmla="*/ 177 h 188"/>
                <a:gd name="T90" fmla="*/ 9 w 176"/>
                <a:gd name="T91" fmla="*/ 168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76" h="188">
                  <a:moveTo>
                    <a:pt x="3" y="180"/>
                  </a:moveTo>
                  <a:cubicBezTo>
                    <a:pt x="5" y="185"/>
                    <a:pt x="10" y="188"/>
                    <a:pt x="16" y="188"/>
                  </a:cubicBezTo>
                  <a:cubicBezTo>
                    <a:pt x="162" y="188"/>
                    <a:pt x="162" y="188"/>
                    <a:pt x="162" y="188"/>
                  </a:cubicBezTo>
                  <a:cubicBezTo>
                    <a:pt x="167" y="188"/>
                    <a:pt x="171" y="185"/>
                    <a:pt x="174" y="181"/>
                  </a:cubicBezTo>
                  <a:cubicBezTo>
                    <a:pt x="176" y="177"/>
                    <a:pt x="176" y="172"/>
                    <a:pt x="174" y="168"/>
                  </a:cubicBezTo>
                  <a:cubicBezTo>
                    <a:pt x="130" y="91"/>
                    <a:pt x="130" y="91"/>
                    <a:pt x="130" y="91"/>
                  </a:cubicBezTo>
                  <a:cubicBezTo>
                    <a:pt x="129" y="91"/>
                    <a:pt x="129" y="90"/>
                    <a:pt x="129" y="90"/>
                  </a:cubicBezTo>
                  <a:cubicBezTo>
                    <a:pt x="129" y="89"/>
                    <a:pt x="128" y="89"/>
                    <a:pt x="128" y="88"/>
                  </a:cubicBezTo>
                  <a:cubicBezTo>
                    <a:pt x="107" y="53"/>
                    <a:pt x="107" y="53"/>
                    <a:pt x="107" y="53"/>
                  </a:cubicBezTo>
                  <a:cubicBezTo>
                    <a:pt x="107" y="23"/>
                    <a:pt x="107" y="23"/>
                    <a:pt x="107" y="23"/>
                  </a:cubicBezTo>
                  <a:cubicBezTo>
                    <a:pt x="112" y="21"/>
                    <a:pt x="115" y="17"/>
                    <a:pt x="115" y="12"/>
                  </a:cubicBezTo>
                  <a:cubicBezTo>
                    <a:pt x="115" y="5"/>
                    <a:pt x="110" y="0"/>
                    <a:pt x="103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65" y="0"/>
                    <a:pt x="60" y="5"/>
                    <a:pt x="60" y="12"/>
                  </a:cubicBezTo>
                  <a:cubicBezTo>
                    <a:pt x="60" y="17"/>
                    <a:pt x="63" y="21"/>
                    <a:pt x="67" y="23"/>
                  </a:cubicBezTo>
                  <a:cubicBezTo>
                    <a:pt x="67" y="53"/>
                    <a:pt x="67" y="53"/>
                    <a:pt x="67" y="53"/>
                  </a:cubicBezTo>
                  <a:cubicBezTo>
                    <a:pt x="47" y="88"/>
                    <a:pt x="47" y="88"/>
                    <a:pt x="47" y="88"/>
                  </a:cubicBezTo>
                  <a:cubicBezTo>
                    <a:pt x="47" y="88"/>
                    <a:pt x="46" y="89"/>
                    <a:pt x="46" y="90"/>
                  </a:cubicBezTo>
                  <a:cubicBezTo>
                    <a:pt x="46" y="90"/>
                    <a:pt x="45" y="91"/>
                    <a:pt x="45" y="91"/>
                  </a:cubicBezTo>
                  <a:cubicBezTo>
                    <a:pt x="3" y="165"/>
                    <a:pt x="3" y="165"/>
                    <a:pt x="3" y="165"/>
                  </a:cubicBezTo>
                  <a:cubicBezTo>
                    <a:pt x="0" y="169"/>
                    <a:pt x="0" y="175"/>
                    <a:pt x="3" y="180"/>
                  </a:cubicBezTo>
                  <a:close/>
                  <a:moveTo>
                    <a:pt x="67" y="12"/>
                  </a:moveTo>
                  <a:cubicBezTo>
                    <a:pt x="67" y="9"/>
                    <a:pt x="69" y="7"/>
                    <a:pt x="72" y="7"/>
                  </a:cubicBezTo>
                  <a:cubicBezTo>
                    <a:pt x="103" y="7"/>
                    <a:pt x="103" y="7"/>
                    <a:pt x="103" y="7"/>
                  </a:cubicBezTo>
                  <a:cubicBezTo>
                    <a:pt x="106" y="7"/>
                    <a:pt x="108" y="9"/>
                    <a:pt x="108" y="12"/>
                  </a:cubicBezTo>
                  <a:cubicBezTo>
                    <a:pt x="108" y="15"/>
                    <a:pt x="106" y="17"/>
                    <a:pt x="103" y="17"/>
                  </a:cubicBezTo>
                  <a:cubicBezTo>
                    <a:pt x="72" y="17"/>
                    <a:pt x="72" y="17"/>
                    <a:pt x="72" y="17"/>
                  </a:cubicBezTo>
                  <a:cubicBezTo>
                    <a:pt x="69" y="17"/>
                    <a:pt x="67" y="15"/>
                    <a:pt x="67" y="12"/>
                  </a:cubicBezTo>
                  <a:close/>
                  <a:moveTo>
                    <a:pt x="74" y="55"/>
                  </a:moveTo>
                  <a:cubicBezTo>
                    <a:pt x="74" y="55"/>
                    <a:pt x="74" y="54"/>
                    <a:pt x="74" y="54"/>
                  </a:cubicBezTo>
                  <a:cubicBezTo>
                    <a:pt x="74" y="24"/>
                    <a:pt x="74" y="24"/>
                    <a:pt x="74" y="24"/>
                  </a:cubicBezTo>
                  <a:cubicBezTo>
                    <a:pt x="100" y="24"/>
                    <a:pt x="100" y="24"/>
                    <a:pt x="100" y="24"/>
                  </a:cubicBezTo>
                  <a:cubicBezTo>
                    <a:pt x="100" y="54"/>
                    <a:pt x="100" y="54"/>
                    <a:pt x="100" y="54"/>
                  </a:cubicBezTo>
                  <a:cubicBezTo>
                    <a:pt x="100" y="54"/>
                    <a:pt x="100" y="55"/>
                    <a:pt x="101" y="55"/>
                  </a:cubicBezTo>
                  <a:cubicBezTo>
                    <a:pt x="120" y="89"/>
                    <a:pt x="120" y="89"/>
                    <a:pt x="120" y="89"/>
                  </a:cubicBezTo>
                  <a:cubicBezTo>
                    <a:pt x="54" y="89"/>
                    <a:pt x="54" y="89"/>
                    <a:pt x="54" y="89"/>
                  </a:cubicBezTo>
                  <a:lnTo>
                    <a:pt x="74" y="55"/>
                  </a:lnTo>
                  <a:close/>
                  <a:moveTo>
                    <a:pt x="9" y="168"/>
                  </a:moveTo>
                  <a:cubicBezTo>
                    <a:pt x="50" y="96"/>
                    <a:pt x="50" y="96"/>
                    <a:pt x="50" y="96"/>
                  </a:cubicBezTo>
                  <a:cubicBezTo>
                    <a:pt x="125" y="96"/>
                    <a:pt x="125" y="96"/>
                    <a:pt x="125" y="96"/>
                  </a:cubicBezTo>
                  <a:cubicBezTo>
                    <a:pt x="168" y="171"/>
                    <a:pt x="168" y="171"/>
                    <a:pt x="168" y="171"/>
                  </a:cubicBezTo>
                  <a:cubicBezTo>
                    <a:pt x="169" y="173"/>
                    <a:pt x="169" y="176"/>
                    <a:pt x="168" y="178"/>
                  </a:cubicBezTo>
                  <a:cubicBezTo>
                    <a:pt x="167" y="180"/>
                    <a:pt x="165" y="181"/>
                    <a:pt x="162" y="181"/>
                  </a:cubicBezTo>
                  <a:cubicBezTo>
                    <a:pt x="16" y="181"/>
                    <a:pt x="16" y="181"/>
                    <a:pt x="16" y="181"/>
                  </a:cubicBezTo>
                  <a:cubicBezTo>
                    <a:pt x="13" y="181"/>
                    <a:pt x="10" y="179"/>
                    <a:pt x="9" y="177"/>
                  </a:cubicBezTo>
                  <a:cubicBezTo>
                    <a:pt x="7" y="174"/>
                    <a:pt x="7" y="171"/>
                    <a:pt x="9" y="16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6" name="Freeform 11"/>
          <p:cNvSpPr>
            <a:spLocks/>
          </p:cNvSpPr>
          <p:nvPr/>
        </p:nvSpPr>
        <p:spPr bwMode="auto">
          <a:xfrm>
            <a:off x="7214529" y="2189510"/>
            <a:ext cx="665965" cy="294985"/>
          </a:xfrm>
          <a:custGeom>
            <a:avLst/>
            <a:gdLst>
              <a:gd name="T0" fmla="*/ 310 w 333"/>
              <a:gd name="T1" fmla="*/ 147 h 147"/>
              <a:gd name="T2" fmla="*/ 23 w 333"/>
              <a:gd name="T3" fmla="*/ 147 h 147"/>
              <a:gd name="T4" fmla="*/ 0 w 333"/>
              <a:gd name="T5" fmla="*/ 123 h 147"/>
              <a:gd name="T6" fmla="*/ 0 w 333"/>
              <a:gd name="T7" fmla="*/ 23 h 147"/>
              <a:gd name="T8" fmla="*/ 23 w 333"/>
              <a:gd name="T9" fmla="*/ 0 h 147"/>
              <a:gd name="T10" fmla="*/ 310 w 333"/>
              <a:gd name="T11" fmla="*/ 0 h 147"/>
              <a:gd name="T12" fmla="*/ 333 w 333"/>
              <a:gd name="T13" fmla="*/ 23 h 147"/>
              <a:gd name="T14" fmla="*/ 333 w 333"/>
              <a:gd name="T15" fmla="*/ 123 h 147"/>
              <a:gd name="T16" fmla="*/ 310 w 333"/>
              <a:gd name="T17" fmla="*/ 147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3" h="147">
                <a:moveTo>
                  <a:pt x="310" y="147"/>
                </a:moveTo>
                <a:cubicBezTo>
                  <a:pt x="23" y="147"/>
                  <a:pt x="23" y="147"/>
                  <a:pt x="23" y="147"/>
                </a:cubicBezTo>
                <a:cubicBezTo>
                  <a:pt x="10" y="147"/>
                  <a:pt x="0" y="136"/>
                  <a:pt x="0" y="1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310" y="0"/>
                  <a:pt x="310" y="0"/>
                  <a:pt x="310" y="0"/>
                </a:cubicBezTo>
                <a:cubicBezTo>
                  <a:pt x="323" y="0"/>
                  <a:pt x="333" y="10"/>
                  <a:pt x="333" y="23"/>
                </a:cubicBezTo>
                <a:cubicBezTo>
                  <a:pt x="333" y="123"/>
                  <a:pt x="333" y="123"/>
                  <a:pt x="333" y="123"/>
                </a:cubicBezTo>
                <a:cubicBezTo>
                  <a:pt x="333" y="136"/>
                  <a:pt x="323" y="147"/>
                  <a:pt x="310" y="147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200" b="1" dirty="0" smtClean="0">
                <a:solidFill>
                  <a:schemeClr val="bg1"/>
                </a:solidFill>
              </a:rPr>
              <a:t>2023</a:t>
            </a:r>
            <a:endParaRPr lang="en-US" sz="1200" dirty="0"/>
          </a:p>
        </p:txBody>
      </p:sp>
      <p:sp>
        <p:nvSpPr>
          <p:cNvPr id="42" name="Freeform 37"/>
          <p:cNvSpPr>
            <a:spLocks/>
          </p:cNvSpPr>
          <p:nvPr/>
        </p:nvSpPr>
        <p:spPr bwMode="auto">
          <a:xfrm>
            <a:off x="6994541" y="2568016"/>
            <a:ext cx="1130942" cy="1133941"/>
          </a:xfrm>
          <a:custGeom>
            <a:avLst/>
            <a:gdLst>
              <a:gd name="T0" fmla="*/ 429 w 565"/>
              <a:gd name="T1" fmla="*/ 566 h 566"/>
              <a:gd name="T2" fmla="*/ 136 w 565"/>
              <a:gd name="T3" fmla="*/ 566 h 566"/>
              <a:gd name="T4" fmla="*/ 0 w 565"/>
              <a:gd name="T5" fmla="*/ 429 h 566"/>
              <a:gd name="T6" fmla="*/ 0 w 565"/>
              <a:gd name="T7" fmla="*/ 0 h 566"/>
              <a:gd name="T8" fmla="*/ 565 w 565"/>
              <a:gd name="T9" fmla="*/ 0 h 566"/>
              <a:gd name="T10" fmla="*/ 565 w 565"/>
              <a:gd name="T11" fmla="*/ 429 h 566"/>
              <a:gd name="T12" fmla="*/ 429 w 565"/>
              <a:gd name="T13" fmla="*/ 566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65" h="566">
                <a:moveTo>
                  <a:pt x="429" y="566"/>
                </a:moveTo>
                <a:cubicBezTo>
                  <a:pt x="136" y="566"/>
                  <a:pt x="136" y="566"/>
                  <a:pt x="136" y="566"/>
                </a:cubicBezTo>
                <a:cubicBezTo>
                  <a:pt x="61" y="566"/>
                  <a:pt x="0" y="505"/>
                  <a:pt x="0" y="429"/>
                </a:cubicBezTo>
                <a:cubicBezTo>
                  <a:pt x="0" y="0"/>
                  <a:pt x="0" y="0"/>
                  <a:pt x="0" y="0"/>
                </a:cubicBezTo>
                <a:cubicBezTo>
                  <a:pt x="565" y="0"/>
                  <a:pt x="565" y="0"/>
                  <a:pt x="565" y="0"/>
                </a:cubicBezTo>
                <a:cubicBezTo>
                  <a:pt x="565" y="429"/>
                  <a:pt x="565" y="429"/>
                  <a:pt x="565" y="429"/>
                </a:cubicBezTo>
                <a:cubicBezTo>
                  <a:pt x="565" y="505"/>
                  <a:pt x="504" y="566"/>
                  <a:pt x="429" y="566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" name="Freeform 44"/>
          <p:cNvSpPr>
            <a:spLocks noEditPoints="1"/>
          </p:cNvSpPr>
          <p:nvPr/>
        </p:nvSpPr>
        <p:spPr bwMode="auto">
          <a:xfrm>
            <a:off x="7365022" y="2936997"/>
            <a:ext cx="389980" cy="395980"/>
          </a:xfrm>
          <a:custGeom>
            <a:avLst/>
            <a:gdLst>
              <a:gd name="T0" fmla="*/ 158 w 195"/>
              <a:gd name="T1" fmla="*/ 13 h 198"/>
              <a:gd name="T2" fmla="*/ 146 w 195"/>
              <a:gd name="T3" fmla="*/ 18 h 198"/>
              <a:gd name="T4" fmla="*/ 99 w 195"/>
              <a:gd name="T5" fmla="*/ 36 h 198"/>
              <a:gd name="T6" fmla="*/ 63 w 195"/>
              <a:gd name="T7" fmla="*/ 26 h 198"/>
              <a:gd name="T8" fmla="*/ 35 w 195"/>
              <a:gd name="T9" fmla="*/ 22 h 198"/>
              <a:gd name="T10" fmla="*/ 22 w 195"/>
              <a:gd name="T11" fmla="*/ 0 h 198"/>
              <a:gd name="T12" fmla="*/ 9 w 195"/>
              <a:gd name="T13" fmla="*/ 163 h 198"/>
              <a:gd name="T14" fmla="*/ 19 w 195"/>
              <a:gd name="T15" fmla="*/ 198 h 198"/>
              <a:gd name="T16" fmla="*/ 195 w 195"/>
              <a:gd name="T17" fmla="*/ 179 h 198"/>
              <a:gd name="T18" fmla="*/ 184 w 195"/>
              <a:gd name="T19" fmla="*/ 13 h 198"/>
              <a:gd name="T20" fmla="*/ 166 w 195"/>
              <a:gd name="T21" fmla="*/ 80 h 198"/>
              <a:gd name="T22" fmla="*/ 166 w 195"/>
              <a:gd name="T23" fmla="*/ 13 h 198"/>
              <a:gd name="T24" fmla="*/ 177 w 195"/>
              <a:gd name="T25" fmla="*/ 13 h 198"/>
              <a:gd name="T26" fmla="*/ 176 w 195"/>
              <a:gd name="T27" fmla="*/ 160 h 198"/>
              <a:gd name="T28" fmla="*/ 166 w 195"/>
              <a:gd name="T29" fmla="*/ 80 h 198"/>
              <a:gd name="T30" fmla="*/ 158 w 195"/>
              <a:gd name="T31" fmla="*/ 38 h 198"/>
              <a:gd name="T32" fmla="*/ 134 w 195"/>
              <a:gd name="T33" fmla="*/ 38 h 198"/>
              <a:gd name="T34" fmla="*/ 79 w 195"/>
              <a:gd name="T35" fmla="*/ 25 h 198"/>
              <a:gd name="T36" fmla="*/ 79 w 195"/>
              <a:gd name="T37" fmla="*/ 50 h 198"/>
              <a:gd name="T38" fmla="*/ 79 w 195"/>
              <a:gd name="T39" fmla="*/ 25 h 198"/>
              <a:gd name="T40" fmla="*/ 79 w 195"/>
              <a:gd name="T41" fmla="*/ 57 h 198"/>
              <a:gd name="T42" fmla="*/ 127 w 195"/>
              <a:gd name="T43" fmla="*/ 40 h 198"/>
              <a:gd name="T44" fmla="*/ 158 w 195"/>
              <a:gd name="T45" fmla="*/ 53 h 198"/>
              <a:gd name="T46" fmla="*/ 146 w 195"/>
              <a:gd name="T47" fmla="*/ 60 h 198"/>
              <a:gd name="T48" fmla="*/ 111 w 195"/>
              <a:gd name="T49" fmla="*/ 60 h 198"/>
              <a:gd name="T50" fmla="*/ 35 w 195"/>
              <a:gd name="T51" fmla="*/ 79 h 198"/>
              <a:gd name="T52" fmla="*/ 47 w 195"/>
              <a:gd name="T53" fmla="*/ 57 h 198"/>
              <a:gd name="T54" fmla="*/ 111 w 195"/>
              <a:gd name="T55" fmla="*/ 147 h 198"/>
              <a:gd name="T56" fmla="*/ 158 w 195"/>
              <a:gd name="T57" fmla="*/ 129 h 198"/>
              <a:gd name="T58" fmla="*/ 35 w 195"/>
              <a:gd name="T59" fmla="*/ 160 h 198"/>
              <a:gd name="T60" fmla="*/ 47 w 195"/>
              <a:gd name="T61" fmla="*/ 147 h 198"/>
              <a:gd name="T62" fmla="*/ 92 w 195"/>
              <a:gd name="T63" fmla="*/ 129 h 198"/>
              <a:gd name="T64" fmla="*/ 99 w 195"/>
              <a:gd name="T65" fmla="*/ 127 h 198"/>
              <a:gd name="T66" fmla="*/ 123 w 195"/>
              <a:gd name="T67" fmla="*/ 127 h 198"/>
              <a:gd name="T68" fmla="*/ 99 w 195"/>
              <a:gd name="T69" fmla="*/ 127 h 198"/>
              <a:gd name="T70" fmla="*/ 111 w 195"/>
              <a:gd name="T71" fmla="*/ 107 h 198"/>
              <a:gd name="T72" fmla="*/ 67 w 195"/>
              <a:gd name="T73" fmla="*/ 125 h 198"/>
              <a:gd name="T74" fmla="*/ 35 w 195"/>
              <a:gd name="T75" fmla="*/ 112 h 198"/>
              <a:gd name="T76" fmla="*/ 92 w 195"/>
              <a:gd name="T77" fmla="*/ 83 h 198"/>
              <a:gd name="T78" fmla="*/ 129 w 195"/>
              <a:gd name="T79" fmla="*/ 89 h 198"/>
              <a:gd name="T80" fmla="*/ 158 w 195"/>
              <a:gd name="T81" fmla="*/ 96 h 198"/>
              <a:gd name="T82" fmla="*/ 131 w 195"/>
              <a:gd name="T83" fmla="*/ 125 h 198"/>
              <a:gd name="T84" fmla="*/ 111 w 195"/>
              <a:gd name="T85" fmla="*/ 68 h 198"/>
              <a:gd name="T86" fmla="*/ 111 w 195"/>
              <a:gd name="T87" fmla="*/ 92 h 198"/>
              <a:gd name="T88" fmla="*/ 146 w 195"/>
              <a:gd name="T89" fmla="*/ 92 h 198"/>
              <a:gd name="T90" fmla="*/ 146 w 195"/>
              <a:gd name="T91" fmla="*/ 68 h 198"/>
              <a:gd name="T92" fmla="*/ 146 w 195"/>
              <a:gd name="T93" fmla="*/ 92 h 198"/>
              <a:gd name="T94" fmla="*/ 60 w 195"/>
              <a:gd name="T95" fmla="*/ 38 h 198"/>
              <a:gd name="T96" fmla="*/ 60 w 195"/>
              <a:gd name="T97" fmla="*/ 38 h 198"/>
              <a:gd name="T98" fmla="*/ 35 w 195"/>
              <a:gd name="T99" fmla="*/ 38 h 198"/>
              <a:gd name="T100" fmla="*/ 47 w 195"/>
              <a:gd name="T101" fmla="*/ 115 h 198"/>
              <a:gd name="T102" fmla="*/ 47 w 195"/>
              <a:gd name="T103" fmla="*/ 139 h 198"/>
              <a:gd name="T104" fmla="*/ 47 w 195"/>
              <a:gd name="T105" fmla="*/ 115 h 198"/>
              <a:gd name="T106" fmla="*/ 22 w 195"/>
              <a:gd name="T107" fmla="*/ 8 h 198"/>
              <a:gd name="T108" fmla="*/ 28 w 195"/>
              <a:gd name="T109" fmla="*/ 38 h 198"/>
              <a:gd name="T110" fmla="*/ 28 w 195"/>
              <a:gd name="T111" fmla="*/ 38 h 198"/>
              <a:gd name="T112" fmla="*/ 28 w 195"/>
              <a:gd name="T113" fmla="*/ 127 h 198"/>
              <a:gd name="T114" fmla="*/ 28 w 195"/>
              <a:gd name="T115" fmla="*/ 160 h 198"/>
              <a:gd name="T116" fmla="*/ 17 w 195"/>
              <a:gd name="T117" fmla="*/ 160 h 198"/>
              <a:gd name="T118" fmla="*/ 187 w 195"/>
              <a:gd name="T119" fmla="*/ 179 h 198"/>
              <a:gd name="T120" fmla="*/ 19 w 195"/>
              <a:gd name="T121" fmla="*/ 190 h 198"/>
              <a:gd name="T122" fmla="*/ 19 w 195"/>
              <a:gd name="T123" fmla="*/ 168 h 198"/>
              <a:gd name="T124" fmla="*/ 187 w 195"/>
              <a:gd name="T125" fmla="*/ 179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95" h="198">
                <a:moveTo>
                  <a:pt x="171" y="0"/>
                </a:moveTo>
                <a:cubicBezTo>
                  <a:pt x="164" y="0"/>
                  <a:pt x="158" y="6"/>
                  <a:pt x="158" y="13"/>
                </a:cubicBezTo>
                <a:cubicBezTo>
                  <a:pt x="158" y="22"/>
                  <a:pt x="158" y="22"/>
                  <a:pt x="158" y="22"/>
                </a:cubicBezTo>
                <a:cubicBezTo>
                  <a:pt x="155" y="19"/>
                  <a:pt x="151" y="18"/>
                  <a:pt x="146" y="18"/>
                </a:cubicBezTo>
                <a:cubicBezTo>
                  <a:pt x="136" y="18"/>
                  <a:pt x="127" y="26"/>
                  <a:pt x="126" y="36"/>
                </a:cubicBezTo>
                <a:cubicBezTo>
                  <a:pt x="99" y="36"/>
                  <a:pt x="99" y="36"/>
                  <a:pt x="99" y="36"/>
                </a:cubicBezTo>
                <a:cubicBezTo>
                  <a:pt x="98" y="26"/>
                  <a:pt x="90" y="18"/>
                  <a:pt x="79" y="18"/>
                </a:cubicBezTo>
                <a:cubicBezTo>
                  <a:pt x="73" y="18"/>
                  <a:pt x="67" y="21"/>
                  <a:pt x="63" y="26"/>
                </a:cubicBezTo>
                <a:cubicBezTo>
                  <a:pt x="60" y="21"/>
                  <a:pt x="54" y="18"/>
                  <a:pt x="47" y="18"/>
                </a:cubicBezTo>
                <a:cubicBezTo>
                  <a:pt x="43" y="18"/>
                  <a:pt x="39" y="19"/>
                  <a:pt x="35" y="22"/>
                </a:cubicBezTo>
                <a:cubicBezTo>
                  <a:pt x="35" y="13"/>
                  <a:pt x="35" y="13"/>
                  <a:pt x="35" y="13"/>
                </a:cubicBezTo>
                <a:cubicBezTo>
                  <a:pt x="35" y="6"/>
                  <a:pt x="30" y="0"/>
                  <a:pt x="22" y="0"/>
                </a:cubicBezTo>
                <a:cubicBezTo>
                  <a:pt x="15" y="0"/>
                  <a:pt x="9" y="6"/>
                  <a:pt x="9" y="13"/>
                </a:cubicBezTo>
                <a:cubicBezTo>
                  <a:pt x="9" y="163"/>
                  <a:pt x="9" y="163"/>
                  <a:pt x="9" y="163"/>
                </a:cubicBezTo>
                <a:cubicBezTo>
                  <a:pt x="4" y="166"/>
                  <a:pt x="0" y="172"/>
                  <a:pt x="0" y="179"/>
                </a:cubicBezTo>
                <a:cubicBezTo>
                  <a:pt x="0" y="189"/>
                  <a:pt x="9" y="198"/>
                  <a:pt x="19" y="198"/>
                </a:cubicBezTo>
                <a:cubicBezTo>
                  <a:pt x="176" y="198"/>
                  <a:pt x="176" y="198"/>
                  <a:pt x="176" y="198"/>
                </a:cubicBezTo>
                <a:cubicBezTo>
                  <a:pt x="186" y="198"/>
                  <a:pt x="195" y="189"/>
                  <a:pt x="195" y="179"/>
                </a:cubicBezTo>
                <a:cubicBezTo>
                  <a:pt x="195" y="171"/>
                  <a:pt x="191" y="165"/>
                  <a:pt x="184" y="162"/>
                </a:cubicBezTo>
                <a:cubicBezTo>
                  <a:pt x="184" y="13"/>
                  <a:pt x="184" y="13"/>
                  <a:pt x="184" y="13"/>
                </a:cubicBezTo>
                <a:cubicBezTo>
                  <a:pt x="184" y="6"/>
                  <a:pt x="178" y="0"/>
                  <a:pt x="171" y="0"/>
                </a:cubicBezTo>
                <a:close/>
                <a:moveTo>
                  <a:pt x="166" y="80"/>
                </a:moveTo>
                <a:cubicBezTo>
                  <a:pt x="166" y="38"/>
                  <a:pt x="166" y="38"/>
                  <a:pt x="166" y="38"/>
                </a:cubicBezTo>
                <a:cubicBezTo>
                  <a:pt x="166" y="13"/>
                  <a:pt x="166" y="13"/>
                  <a:pt x="166" y="13"/>
                </a:cubicBezTo>
                <a:cubicBezTo>
                  <a:pt x="166" y="10"/>
                  <a:pt x="168" y="8"/>
                  <a:pt x="171" y="8"/>
                </a:cubicBezTo>
                <a:cubicBezTo>
                  <a:pt x="174" y="8"/>
                  <a:pt x="177" y="10"/>
                  <a:pt x="177" y="13"/>
                </a:cubicBezTo>
                <a:cubicBezTo>
                  <a:pt x="177" y="160"/>
                  <a:pt x="177" y="160"/>
                  <a:pt x="177" y="160"/>
                </a:cubicBezTo>
                <a:cubicBezTo>
                  <a:pt x="176" y="160"/>
                  <a:pt x="176" y="160"/>
                  <a:pt x="176" y="160"/>
                </a:cubicBezTo>
                <a:cubicBezTo>
                  <a:pt x="166" y="160"/>
                  <a:pt x="166" y="160"/>
                  <a:pt x="166" y="160"/>
                </a:cubicBezTo>
                <a:lnTo>
                  <a:pt x="166" y="80"/>
                </a:lnTo>
                <a:close/>
                <a:moveTo>
                  <a:pt x="146" y="25"/>
                </a:moveTo>
                <a:cubicBezTo>
                  <a:pt x="153" y="25"/>
                  <a:pt x="158" y="31"/>
                  <a:pt x="158" y="38"/>
                </a:cubicBezTo>
                <a:cubicBezTo>
                  <a:pt x="158" y="44"/>
                  <a:pt x="153" y="50"/>
                  <a:pt x="146" y="50"/>
                </a:cubicBezTo>
                <a:cubicBezTo>
                  <a:pt x="140" y="50"/>
                  <a:pt x="134" y="44"/>
                  <a:pt x="134" y="38"/>
                </a:cubicBezTo>
                <a:cubicBezTo>
                  <a:pt x="134" y="31"/>
                  <a:pt x="140" y="25"/>
                  <a:pt x="146" y="25"/>
                </a:cubicBezTo>
                <a:close/>
                <a:moveTo>
                  <a:pt x="79" y="25"/>
                </a:moveTo>
                <a:cubicBezTo>
                  <a:pt x="86" y="25"/>
                  <a:pt x="91" y="31"/>
                  <a:pt x="91" y="38"/>
                </a:cubicBezTo>
                <a:cubicBezTo>
                  <a:pt x="91" y="44"/>
                  <a:pt x="86" y="50"/>
                  <a:pt x="79" y="50"/>
                </a:cubicBezTo>
                <a:cubicBezTo>
                  <a:pt x="73" y="50"/>
                  <a:pt x="67" y="44"/>
                  <a:pt x="67" y="38"/>
                </a:cubicBezTo>
                <a:cubicBezTo>
                  <a:pt x="67" y="31"/>
                  <a:pt x="73" y="25"/>
                  <a:pt x="79" y="25"/>
                </a:cubicBezTo>
                <a:close/>
                <a:moveTo>
                  <a:pt x="63" y="49"/>
                </a:moveTo>
                <a:cubicBezTo>
                  <a:pt x="67" y="54"/>
                  <a:pt x="73" y="57"/>
                  <a:pt x="79" y="57"/>
                </a:cubicBezTo>
                <a:cubicBezTo>
                  <a:pt x="89" y="57"/>
                  <a:pt x="98" y="50"/>
                  <a:pt x="99" y="40"/>
                </a:cubicBezTo>
                <a:cubicBezTo>
                  <a:pt x="127" y="40"/>
                  <a:pt x="127" y="40"/>
                  <a:pt x="127" y="40"/>
                </a:cubicBezTo>
                <a:cubicBezTo>
                  <a:pt x="128" y="50"/>
                  <a:pt x="136" y="57"/>
                  <a:pt x="146" y="57"/>
                </a:cubicBezTo>
                <a:cubicBezTo>
                  <a:pt x="151" y="57"/>
                  <a:pt x="155" y="56"/>
                  <a:pt x="158" y="53"/>
                </a:cubicBezTo>
                <a:cubicBezTo>
                  <a:pt x="158" y="65"/>
                  <a:pt x="158" y="65"/>
                  <a:pt x="158" y="65"/>
                </a:cubicBezTo>
                <a:cubicBezTo>
                  <a:pt x="155" y="62"/>
                  <a:pt x="151" y="60"/>
                  <a:pt x="146" y="60"/>
                </a:cubicBezTo>
                <a:cubicBezTo>
                  <a:pt x="139" y="60"/>
                  <a:pt x="132" y="65"/>
                  <a:pt x="129" y="71"/>
                </a:cubicBezTo>
                <a:cubicBezTo>
                  <a:pt x="125" y="65"/>
                  <a:pt x="119" y="60"/>
                  <a:pt x="111" y="60"/>
                </a:cubicBezTo>
                <a:cubicBezTo>
                  <a:pt x="101" y="60"/>
                  <a:pt x="92" y="69"/>
                  <a:pt x="92" y="79"/>
                </a:cubicBezTo>
                <a:cubicBezTo>
                  <a:pt x="35" y="79"/>
                  <a:pt x="35" y="79"/>
                  <a:pt x="35" y="79"/>
                </a:cubicBezTo>
                <a:cubicBezTo>
                  <a:pt x="35" y="53"/>
                  <a:pt x="35" y="53"/>
                  <a:pt x="35" y="53"/>
                </a:cubicBezTo>
                <a:cubicBezTo>
                  <a:pt x="39" y="56"/>
                  <a:pt x="43" y="57"/>
                  <a:pt x="47" y="57"/>
                </a:cubicBezTo>
                <a:cubicBezTo>
                  <a:pt x="54" y="57"/>
                  <a:pt x="60" y="54"/>
                  <a:pt x="63" y="49"/>
                </a:cubicBezTo>
                <a:close/>
                <a:moveTo>
                  <a:pt x="111" y="147"/>
                </a:moveTo>
                <a:cubicBezTo>
                  <a:pt x="122" y="147"/>
                  <a:pt x="130" y="139"/>
                  <a:pt x="131" y="129"/>
                </a:cubicBezTo>
                <a:cubicBezTo>
                  <a:pt x="158" y="129"/>
                  <a:pt x="158" y="129"/>
                  <a:pt x="158" y="129"/>
                </a:cubicBezTo>
                <a:cubicBezTo>
                  <a:pt x="158" y="160"/>
                  <a:pt x="158" y="160"/>
                  <a:pt x="158" y="160"/>
                </a:cubicBezTo>
                <a:cubicBezTo>
                  <a:pt x="35" y="160"/>
                  <a:pt x="35" y="160"/>
                  <a:pt x="35" y="160"/>
                </a:cubicBezTo>
                <a:cubicBezTo>
                  <a:pt x="35" y="143"/>
                  <a:pt x="35" y="143"/>
                  <a:pt x="35" y="143"/>
                </a:cubicBezTo>
                <a:cubicBezTo>
                  <a:pt x="39" y="145"/>
                  <a:pt x="43" y="147"/>
                  <a:pt x="47" y="147"/>
                </a:cubicBezTo>
                <a:cubicBezTo>
                  <a:pt x="58" y="147"/>
                  <a:pt x="66" y="139"/>
                  <a:pt x="67" y="129"/>
                </a:cubicBezTo>
                <a:cubicBezTo>
                  <a:pt x="92" y="129"/>
                  <a:pt x="92" y="129"/>
                  <a:pt x="92" y="129"/>
                </a:cubicBezTo>
                <a:cubicBezTo>
                  <a:pt x="93" y="139"/>
                  <a:pt x="101" y="147"/>
                  <a:pt x="111" y="147"/>
                </a:cubicBezTo>
                <a:close/>
                <a:moveTo>
                  <a:pt x="99" y="127"/>
                </a:moveTo>
                <a:cubicBezTo>
                  <a:pt x="99" y="121"/>
                  <a:pt x="105" y="115"/>
                  <a:pt x="111" y="115"/>
                </a:cubicBezTo>
                <a:cubicBezTo>
                  <a:pt x="118" y="115"/>
                  <a:pt x="123" y="121"/>
                  <a:pt x="123" y="127"/>
                </a:cubicBezTo>
                <a:cubicBezTo>
                  <a:pt x="123" y="134"/>
                  <a:pt x="118" y="139"/>
                  <a:pt x="111" y="139"/>
                </a:cubicBezTo>
                <a:cubicBezTo>
                  <a:pt x="105" y="139"/>
                  <a:pt x="99" y="134"/>
                  <a:pt x="99" y="127"/>
                </a:cubicBezTo>
                <a:close/>
                <a:moveTo>
                  <a:pt x="131" y="125"/>
                </a:moveTo>
                <a:cubicBezTo>
                  <a:pt x="130" y="115"/>
                  <a:pt x="122" y="107"/>
                  <a:pt x="111" y="107"/>
                </a:cubicBezTo>
                <a:cubicBezTo>
                  <a:pt x="101" y="107"/>
                  <a:pt x="93" y="115"/>
                  <a:pt x="92" y="125"/>
                </a:cubicBezTo>
                <a:cubicBezTo>
                  <a:pt x="67" y="125"/>
                  <a:pt x="67" y="125"/>
                  <a:pt x="67" y="125"/>
                </a:cubicBezTo>
                <a:cubicBezTo>
                  <a:pt x="66" y="115"/>
                  <a:pt x="58" y="107"/>
                  <a:pt x="47" y="107"/>
                </a:cubicBezTo>
                <a:cubicBezTo>
                  <a:pt x="43" y="107"/>
                  <a:pt x="39" y="109"/>
                  <a:pt x="35" y="112"/>
                </a:cubicBezTo>
                <a:cubicBezTo>
                  <a:pt x="35" y="83"/>
                  <a:pt x="35" y="83"/>
                  <a:pt x="35" y="83"/>
                </a:cubicBezTo>
                <a:cubicBezTo>
                  <a:pt x="92" y="83"/>
                  <a:pt x="92" y="83"/>
                  <a:pt x="92" y="83"/>
                </a:cubicBezTo>
                <a:cubicBezTo>
                  <a:pt x="93" y="92"/>
                  <a:pt x="101" y="100"/>
                  <a:pt x="111" y="100"/>
                </a:cubicBezTo>
                <a:cubicBezTo>
                  <a:pt x="119" y="100"/>
                  <a:pt x="125" y="96"/>
                  <a:pt x="129" y="89"/>
                </a:cubicBezTo>
                <a:cubicBezTo>
                  <a:pt x="132" y="96"/>
                  <a:pt x="139" y="100"/>
                  <a:pt x="146" y="100"/>
                </a:cubicBezTo>
                <a:cubicBezTo>
                  <a:pt x="151" y="100"/>
                  <a:pt x="155" y="98"/>
                  <a:pt x="158" y="96"/>
                </a:cubicBezTo>
                <a:cubicBezTo>
                  <a:pt x="158" y="125"/>
                  <a:pt x="158" y="125"/>
                  <a:pt x="158" y="125"/>
                </a:cubicBezTo>
                <a:lnTo>
                  <a:pt x="131" y="125"/>
                </a:lnTo>
                <a:close/>
                <a:moveTo>
                  <a:pt x="99" y="80"/>
                </a:moveTo>
                <a:cubicBezTo>
                  <a:pt x="99" y="73"/>
                  <a:pt x="105" y="68"/>
                  <a:pt x="111" y="68"/>
                </a:cubicBezTo>
                <a:cubicBezTo>
                  <a:pt x="118" y="68"/>
                  <a:pt x="123" y="73"/>
                  <a:pt x="123" y="80"/>
                </a:cubicBezTo>
                <a:cubicBezTo>
                  <a:pt x="123" y="87"/>
                  <a:pt x="118" y="92"/>
                  <a:pt x="111" y="92"/>
                </a:cubicBezTo>
                <a:cubicBezTo>
                  <a:pt x="105" y="92"/>
                  <a:pt x="99" y="87"/>
                  <a:pt x="99" y="80"/>
                </a:cubicBezTo>
                <a:close/>
                <a:moveTo>
                  <a:pt x="146" y="92"/>
                </a:moveTo>
                <a:cubicBezTo>
                  <a:pt x="140" y="92"/>
                  <a:pt x="134" y="87"/>
                  <a:pt x="134" y="80"/>
                </a:cubicBezTo>
                <a:cubicBezTo>
                  <a:pt x="134" y="73"/>
                  <a:pt x="140" y="68"/>
                  <a:pt x="146" y="68"/>
                </a:cubicBezTo>
                <a:cubicBezTo>
                  <a:pt x="153" y="68"/>
                  <a:pt x="158" y="73"/>
                  <a:pt x="158" y="80"/>
                </a:cubicBezTo>
                <a:cubicBezTo>
                  <a:pt x="158" y="87"/>
                  <a:pt x="153" y="92"/>
                  <a:pt x="146" y="92"/>
                </a:cubicBezTo>
                <a:close/>
                <a:moveTo>
                  <a:pt x="47" y="25"/>
                </a:moveTo>
                <a:cubicBezTo>
                  <a:pt x="54" y="25"/>
                  <a:pt x="60" y="31"/>
                  <a:pt x="60" y="38"/>
                </a:cubicBezTo>
                <a:cubicBezTo>
                  <a:pt x="60" y="38"/>
                  <a:pt x="60" y="38"/>
                  <a:pt x="60" y="38"/>
                </a:cubicBezTo>
                <a:cubicBezTo>
                  <a:pt x="60" y="38"/>
                  <a:pt x="60" y="38"/>
                  <a:pt x="60" y="38"/>
                </a:cubicBezTo>
                <a:cubicBezTo>
                  <a:pt x="60" y="44"/>
                  <a:pt x="54" y="50"/>
                  <a:pt x="47" y="50"/>
                </a:cubicBezTo>
                <a:cubicBezTo>
                  <a:pt x="41" y="50"/>
                  <a:pt x="35" y="44"/>
                  <a:pt x="35" y="38"/>
                </a:cubicBezTo>
                <a:cubicBezTo>
                  <a:pt x="35" y="31"/>
                  <a:pt x="41" y="25"/>
                  <a:pt x="47" y="25"/>
                </a:cubicBezTo>
                <a:close/>
                <a:moveTo>
                  <a:pt x="47" y="115"/>
                </a:moveTo>
                <a:cubicBezTo>
                  <a:pt x="54" y="115"/>
                  <a:pt x="60" y="121"/>
                  <a:pt x="60" y="127"/>
                </a:cubicBezTo>
                <a:cubicBezTo>
                  <a:pt x="60" y="134"/>
                  <a:pt x="54" y="139"/>
                  <a:pt x="47" y="139"/>
                </a:cubicBezTo>
                <a:cubicBezTo>
                  <a:pt x="41" y="139"/>
                  <a:pt x="35" y="134"/>
                  <a:pt x="35" y="127"/>
                </a:cubicBezTo>
                <a:cubicBezTo>
                  <a:pt x="35" y="121"/>
                  <a:pt x="41" y="115"/>
                  <a:pt x="47" y="115"/>
                </a:cubicBezTo>
                <a:close/>
                <a:moveTo>
                  <a:pt x="17" y="13"/>
                </a:moveTo>
                <a:cubicBezTo>
                  <a:pt x="17" y="10"/>
                  <a:pt x="19" y="8"/>
                  <a:pt x="22" y="8"/>
                </a:cubicBezTo>
                <a:cubicBezTo>
                  <a:pt x="25" y="8"/>
                  <a:pt x="28" y="10"/>
                  <a:pt x="28" y="13"/>
                </a:cubicBezTo>
                <a:cubicBezTo>
                  <a:pt x="28" y="38"/>
                  <a:pt x="28" y="38"/>
                  <a:pt x="28" y="38"/>
                </a:cubicBezTo>
                <a:cubicBezTo>
                  <a:pt x="28" y="38"/>
                  <a:pt x="28" y="38"/>
                  <a:pt x="28" y="38"/>
                </a:cubicBezTo>
                <a:cubicBezTo>
                  <a:pt x="28" y="38"/>
                  <a:pt x="28" y="38"/>
                  <a:pt x="28" y="38"/>
                </a:cubicBezTo>
                <a:cubicBezTo>
                  <a:pt x="28" y="127"/>
                  <a:pt x="28" y="127"/>
                  <a:pt x="28" y="127"/>
                </a:cubicBezTo>
                <a:cubicBezTo>
                  <a:pt x="28" y="127"/>
                  <a:pt x="28" y="127"/>
                  <a:pt x="28" y="127"/>
                </a:cubicBezTo>
                <a:cubicBezTo>
                  <a:pt x="28" y="127"/>
                  <a:pt x="28" y="127"/>
                  <a:pt x="28" y="127"/>
                </a:cubicBezTo>
                <a:cubicBezTo>
                  <a:pt x="28" y="160"/>
                  <a:pt x="28" y="160"/>
                  <a:pt x="28" y="160"/>
                </a:cubicBezTo>
                <a:cubicBezTo>
                  <a:pt x="19" y="160"/>
                  <a:pt x="19" y="160"/>
                  <a:pt x="19" y="160"/>
                </a:cubicBezTo>
                <a:cubicBezTo>
                  <a:pt x="19" y="160"/>
                  <a:pt x="18" y="160"/>
                  <a:pt x="17" y="160"/>
                </a:cubicBezTo>
                <a:lnTo>
                  <a:pt x="17" y="13"/>
                </a:lnTo>
                <a:close/>
                <a:moveTo>
                  <a:pt x="187" y="179"/>
                </a:moveTo>
                <a:cubicBezTo>
                  <a:pt x="187" y="185"/>
                  <a:pt x="182" y="190"/>
                  <a:pt x="176" y="190"/>
                </a:cubicBezTo>
                <a:cubicBezTo>
                  <a:pt x="19" y="190"/>
                  <a:pt x="19" y="190"/>
                  <a:pt x="19" y="190"/>
                </a:cubicBezTo>
                <a:cubicBezTo>
                  <a:pt x="13" y="190"/>
                  <a:pt x="8" y="185"/>
                  <a:pt x="8" y="179"/>
                </a:cubicBezTo>
                <a:cubicBezTo>
                  <a:pt x="8" y="173"/>
                  <a:pt x="13" y="168"/>
                  <a:pt x="19" y="168"/>
                </a:cubicBezTo>
                <a:cubicBezTo>
                  <a:pt x="176" y="168"/>
                  <a:pt x="176" y="168"/>
                  <a:pt x="176" y="168"/>
                </a:cubicBezTo>
                <a:cubicBezTo>
                  <a:pt x="182" y="168"/>
                  <a:pt x="187" y="173"/>
                  <a:pt x="187" y="179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7"/>
          <p:cNvSpPr>
            <a:spLocks/>
          </p:cNvSpPr>
          <p:nvPr/>
        </p:nvSpPr>
        <p:spPr bwMode="auto">
          <a:xfrm>
            <a:off x="5231169" y="3532209"/>
            <a:ext cx="668966" cy="294985"/>
          </a:xfrm>
          <a:custGeom>
            <a:avLst/>
            <a:gdLst>
              <a:gd name="T0" fmla="*/ 311 w 334"/>
              <a:gd name="T1" fmla="*/ 147 h 147"/>
              <a:gd name="T2" fmla="*/ 23 w 334"/>
              <a:gd name="T3" fmla="*/ 147 h 147"/>
              <a:gd name="T4" fmla="*/ 0 w 334"/>
              <a:gd name="T5" fmla="*/ 124 h 147"/>
              <a:gd name="T6" fmla="*/ 0 w 334"/>
              <a:gd name="T7" fmla="*/ 23 h 147"/>
              <a:gd name="T8" fmla="*/ 23 w 334"/>
              <a:gd name="T9" fmla="*/ 0 h 147"/>
              <a:gd name="T10" fmla="*/ 311 w 334"/>
              <a:gd name="T11" fmla="*/ 0 h 147"/>
              <a:gd name="T12" fmla="*/ 334 w 334"/>
              <a:gd name="T13" fmla="*/ 23 h 147"/>
              <a:gd name="T14" fmla="*/ 334 w 334"/>
              <a:gd name="T15" fmla="*/ 124 h 147"/>
              <a:gd name="T16" fmla="*/ 311 w 334"/>
              <a:gd name="T17" fmla="*/ 147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4" h="147">
                <a:moveTo>
                  <a:pt x="311" y="147"/>
                </a:moveTo>
                <a:cubicBezTo>
                  <a:pt x="23" y="147"/>
                  <a:pt x="23" y="147"/>
                  <a:pt x="23" y="147"/>
                </a:cubicBezTo>
                <a:cubicBezTo>
                  <a:pt x="10" y="147"/>
                  <a:pt x="0" y="137"/>
                  <a:pt x="0" y="124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311" y="0"/>
                  <a:pt x="311" y="0"/>
                  <a:pt x="311" y="0"/>
                </a:cubicBezTo>
                <a:cubicBezTo>
                  <a:pt x="324" y="0"/>
                  <a:pt x="334" y="10"/>
                  <a:pt x="334" y="23"/>
                </a:cubicBezTo>
                <a:cubicBezTo>
                  <a:pt x="334" y="124"/>
                  <a:pt x="334" y="124"/>
                  <a:pt x="334" y="124"/>
                </a:cubicBezTo>
                <a:cubicBezTo>
                  <a:pt x="334" y="137"/>
                  <a:pt x="324" y="147"/>
                  <a:pt x="311" y="147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200" b="1" dirty="0" smtClean="0">
                <a:solidFill>
                  <a:schemeClr val="bg1"/>
                </a:solidFill>
              </a:rPr>
              <a:t>2022</a:t>
            </a:r>
            <a:endParaRPr lang="en-US" sz="1200" dirty="0"/>
          </a:p>
        </p:txBody>
      </p:sp>
      <p:sp>
        <p:nvSpPr>
          <p:cNvPr id="44" name="Freeform 39"/>
          <p:cNvSpPr>
            <a:spLocks/>
          </p:cNvSpPr>
          <p:nvPr/>
        </p:nvSpPr>
        <p:spPr bwMode="auto">
          <a:xfrm>
            <a:off x="4997181" y="2299506"/>
            <a:ext cx="1130942" cy="1133941"/>
          </a:xfrm>
          <a:custGeom>
            <a:avLst/>
            <a:gdLst>
              <a:gd name="T0" fmla="*/ 429 w 565"/>
              <a:gd name="T1" fmla="*/ 0 h 566"/>
              <a:gd name="T2" fmla="*/ 136 w 565"/>
              <a:gd name="T3" fmla="*/ 0 h 566"/>
              <a:gd name="T4" fmla="*/ 0 w 565"/>
              <a:gd name="T5" fmla="*/ 137 h 566"/>
              <a:gd name="T6" fmla="*/ 0 w 565"/>
              <a:gd name="T7" fmla="*/ 566 h 566"/>
              <a:gd name="T8" fmla="*/ 565 w 565"/>
              <a:gd name="T9" fmla="*/ 566 h 566"/>
              <a:gd name="T10" fmla="*/ 565 w 565"/>
              <a:gd name="T11" fmla="*/ 137 h 566"/>
              <a:gd name="T12" fmla="*/ 429 w 565"/>
              <a:gd name="T13" fmla="*/ 0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65" h="566">
                <a:moveTo>
                  <a:pt x="429" y="0"/>
                </a:moveTo>
                <a:cubicBezTo>
                  <a:pt x="136" y="0"/>
                  <a:pt x="136" y="0"/>
                  <a:pt x="136" y="0"/>
                </a:cubicBezTo>
                <a:cubicBezTo>
                  <a:pt x="61" y="0"/>
                  <a:pt x="0" y="61"/>
                  <a:pt x="0" y="137"/>
                </a:cubicBezTo>
                <a:cubicBezTo>
                  <a:pt x="0" y="566"/>
                  <a:pt x="0" y="566"/>
                  <a:pt x="0" y="566"/>
                </a:cubicBezTo>
                <a:cubicBezTo>
                  <a:pt x="565" y="566"/>
                  <a:pt x="565" y="566"/>
                  <a:pt x="565" y="566"/>
                </a:cubicBezTo>
                <a:cubicBezTo>
                  <a:pt x="565" y="137"/>
                  <a:pt x="565" y="137"/>
                  <a:pt x="565" y="137"/>
                </a:cubicBezTo>
                <a:cubicBezTo>
                  <a:pt x="565" y="61"/>
                  <a:pt x="504" y="0"/>
                  <a:pt x="42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" name="Group 5"/>
          <p:cNvGrpSpPr/>
          <p:nvPr/>
        </p:nvGrpSpPr>
        <p:grpSpPr>
          <a:xfrm>
            <a:off x="5394661" y="2652488"/>
            <a:ext cx="335983" cy="427978"/>
            <a:chOff x="4955223" y="3980181"/>
            <a:chExt cx="533400" cy="679450"/>
          </a:xfrm>
        </p:grpSpPr>
        <p:sp>
          <p:nvSpPr>
            <p:cNvPr id="50" name="Freeform 45"/>
            <p:cNvSpPr>
              <a:spLocks noEditPoints="1"/>
            </p:cNvSpPr>
            <p:nvPr/>
          </p:nvSpPr>
          <p:spPr bwMode="auto">
            <a:xfrm>
              <a:off x="5018723" y="3999231"/>
              <a:ext cx="469900" cy="473075"/>
            </a:xfrm>
            <a:custGeom>
              <a:avLst/>
              <a:gdLst>
                <a:gd name="T0" fmla="*/ 148 w 148"/>
                <a:gd name="T1" fmla="*/ 75 h 149"/>
                <a:gd name="T2" fmla="*/ 132 w 148"/>
                <a:gd name="T3" fmla="*/ 27 h 149"/>
                <a:gd name="T4" fmla="*/ 74 w 148"/>
                <a:gd name="T5" fmla="*/ 0 h 149"/>
                <a:gd name="T6" fmla="*/ 17 w 148"/>
                <a:gd name="T7" fmla="*/ 27 h 149"/>
                <a:gd name="T8" fmla="*/ 0 w 148"/>
                <a:gd name="T9" fmla="*/ 75 h 149"/>
                <a:gd name="T10" fmla="*/ 74 w 148"/>
                <a:gd name="T11" fmla="*/ 149 h 149"/>
                <a:gd name="T12" fmla="*/ 148 w 148"/>
                <a:gd name="T13" fmla="*/ 75 h 149"/>
                <a:gd name="T14" fmla="*/ 141 w 148"/>
                <a:gd name="T15" fmla="*/ 75 h 149"/>
                <a:gd name="T16" fmla="*/ 140 w 148"/>
                <a:gd name="T17" fmla="*/ 85 h 149"/>
                <a:gd name="T18" fmla="*/ 107 w 148"/>
                <a:gd name="T19" fmla="*/ 101 h 149"/>
                <a:gd name="T20" fmla="*/ 108 w 148"/>
                <a:gd name="T21" fmla="*/ 91 h 149"/>
                <a:gd name="T22" fmla="*/ 102 w 148"/>
                <a:gd name="T23" fmla="*/ 48 h 149"/>
                <a:gd name="T24" fmla="*/ 129 w 148"/>
                <a:gd name="T25" fmla="*/ 37 h 149"/>
                <a:gd name="T26" fmla="*/ 141 w 148"/>
                <a:gd name="T27" fmla="*/ 75 h 149"/>
                <a:gd name="T28" fmla="*/ 104 w 148"/>
                <a:gd name="T29" fmla="*/ 91 h 149"/>
                <a:gd name="T30" fmla="*/ 102 w 148"/>
                <a:gd name="T31" fmla="*/ 102 h 149"/>
                <a:gd name="T32" fmla="*/ 46 w 148"/>
                <a:gd name="T33" fmla="*/ 98 h 149"/>
                <a:gd name="T34" fmla="*/ 45 w 148"/>
                <a:gd name="T35" fmla="*/ 98 h 149"/>
                <a:gd name="T36" fmla="*/ 44 w 148"/>
                <a:gd name="T37" fmla="*/ 91 h 149"/>
                <a:gd name="T38" fmla="*/ 51 w 148"/>
                <a:gd name="T39" fmla="*/ 47 h 149"/>
                <a:gd name="T40" fmla="*/ 79 w 148"/>
                <a:gd name="T41" fmla="*/ 51 h 149"/>
                <a:gd name="T42" fmla="*/ 98 w 148"/>
                <a:gd name="T43" fmla="*/ 49 h 149"/>
                <a:gd name="T44" fmla="*/ 104 w 148"/>
                <a:gd name="T45" fmla="*/ 91 h 149"/>
                <a:gd name="T46" fmla="*/ 126 w 148"/>
                <a:gd name="T47" fmla="*/ 32 h 149"/>
                <a:gd name="T48" fmla="*/ 127 w 148"/>
                <a:gd name="T49" fmla="*/ 33 h 149"/>
                <a:gd name="T50" fmla="*/ 101 w 148"/>
                <a:gd name="T51" fmla="*/ 45 h 149"/>
                <a:gd name="T52" fmla="*/ 80 w 148"/>
                <a:gd name="T53" fmla="*/ 8 h 149"/>
                <a:gd name="T54" fmla="*/ 126 w 148"/>
                <a:gd name="T55" fmla="*/ 32 h 149"/>
                <a:gd name="T56" fmla="*/ 74 w 148"/>
                <a:gd name="T57" fmla="*/ 8 h 149"/>
                <a:gd name="T58" fmla="*/ 75 w 148"/>
                <a:gd name="T59" fmla="*/ 8 h 149"/>
                <a:gd name="T60" fmla="*/ 97 w 148"/>
                <a:gd name="T61" fmla="*/ 45 h 149"/>
                <a:gd name="T62" fmla="*/ 53 w 148"/>
                <a:gd name="T63" fmla="*/ 43 h 149"/>
                <a:gd name="T64" fmla="*/ 74 w 148"/>
                <a:gd name="T65" fmla="*/ 8 h 149"/>
                <a:gd name="T66" fmla="*/ 74 w 148"/>
                <a:gd name="T67" fmla="*/ 8 h 149"/>
                <a:gd name="T68" fmla="*/ 68 w 148"/>
                <a:gd name="T69" fmla="*/ 8 h 149"/>
                <a:gd name="T70" fmla="*/ 49 w 148"/>
                <a:gd name="T71" fmla="*/ 42 h 149"/>
                <a:gd name="T72" fmla="*/ 24 w 148"/>
                <a:gd name="T73" fmla="*/ 31 h 149"/>
                <a:gd name="T74" fmla="*/ 68 w 148"/>
                <a:gd name="T75" fmla="*/ 8 h 149"/>
                <a:gd name="T76" fmla="*/ 8 w 148"/>
                <a:gd name="T77" fmla="*/ 75 h 149"/>
                <a:gd name="T78" fmla="*/ 22 w 148"/>
                <a:gd name="T79" fmla="*/ 34 h 149"/>
                <a:gd name="T80" fmla="*/ 47 w 148"/>
                <a:gd name="T81" fmla="*/ 46 h 149"/>
                <a:gd name="T82" fmla="*/ 40 w 148"/>
                <a:gd name="T83" fmla="*/ 91 h 149"/>
                <a:gd name="T84" fmla="*/ 41 w 148"/>
                <a:gd name="T85" fmla="*/ 96 h 149"/>
                <a:gd name="T86" fmla="*/ 8 w 148"/>
                <a:gd name="T87" fmla="*/ 76 h 149"/>
                <a:gd name="T88" fmla="*/ 8 w 148"/>
                <a:gd name="T89" fmla="*/ 75 h 149"/>
                <a:gd name="T90" fmla="*/ 8 w 148"/>
                <a:gd name="T91" fmla="*/ 81 h 149"/>
                <a:gd name="T92" fmla="*/ 42 w 148"/>
                <a:gd name="T93" fmla="*/ 101 h 149"/>
                <a:gd name="T94" fmla="*/ 66 w 148"/>
                <a:gd name="T95" fmla="*/ 141 h 149"/>
                <a:gd name="T96" fmla="*/ 8 w 148"/>
                <a:gd name="T97" fmla="*/ 81 h 149"/>
                <a:gd name="T98" fmla="*/ 74 w 148"/>
                <a:gd name="T99" fmla="*/ 141 h 149"/>
                <a:gd name="T100" fmla="*/ 72 w 148"/>
                <a:gd name="T101" fmla="*/ 141 h 149"/>
                <a:gd name="T102" fmla="*/ 46 w 148"/>
                <a:gd name="T103" fmla="*/ 102 h 149"/>
                <a:gd name="T104" fmla="*/ 80 w 148"/>
                <a:gd name="T105" fmla="*/ 108 h 149"/>
                <a:gd name="T106" fmla="*/ 101 w 148"/>
                <a:gd name="T107" fmla="*/ 106 h 149"/>
                <a:gd name="T108" fmla="*/ 76 w 148"/>
                <a:gd name="T109" fmla="*/ 141 h 149"/>
                <a:gd name="T110" fmla="*/ 74 w 148"/>
                <a:gd name="T111" fmla="*/ 141 h 149"/>
                <a:gd name="T112" fmla="*/ 82 w 148"/>
                <a:gd name="T113" fmla="*/ 141 h 149"/>
                <a:gd name="T114" fmla="*/ 106 w 148"/>
                <a:gd name="T115" fmla="*/ 105 h 149"/>
                <a:gd name="T116" fmla="*/ 139 w 148"/>
                <a:gd name="T117" fmla="*/ 90 h 149"/>
                <a:gd name="T118" fmla="*/ 82 w 148"/>
                <a:gd name="T119" fmla="*/ 141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48" h="149">
                  <a:moveTo>
                    <a:pt x="148" y="75"/>
                  </a:moveTo>
                  <a:cubicBezTo>
                    <a:pt x="148" y="57"/>
                    <a:pt x="142" y="41"/>
                    <a:pt x="132" y="27"/>
                  </a:cubicBezTo>
                  <a:cubicBezTo>
                    <a:pt x="117" y="10"/>
                    <a:pt x="96" y="0"/>
                    <a:pt x="74" y="0"/>
                  </a:cubicBezTo>
                  <a:cubicBezTo>
                    <a:pt x="52" y="0"/>
                    <a:pt x="31" y="10"/>
                    <a:pt x="17" y="27"/>
                  </a:cubicBezTo>
                  <a:cubicBezTo>
                    <a:pt x="6" y="41"/>
                    <a:pt x="0" y="57"/>
                    <a:pt x="0" y="75"/>
                  </a:cubicBezTo>
                  <a:cubicBezTo>
                    <a:pt x="0" y="116"/>
                    <a:pt x="33" y="149"/>
                    <a:pt x="74" y="149"/>
                  </a:cubicBezTo>
                  <a:cubicBezTo>
                    <a:pt x="115" y="149"/>
                    <a:pt x="148" y="116"/>
                    <a:pt x="148" y="75"/>
                  </a:cubicBezTo>
                  <a:close/>
                  <a:moveTo>
                    <a:pt x="141" y="75"/>
                  </a:moveTo>
                  <a:cubicBezTo>
                    <a:pt x="141" y="78"/>
                    <a:pt x="141" y="81"/>
                    <a:pt x="140" y="85"/>
                  </a:cubicBezTo>
                  <a:cubicBezTo>
                    <a:pt x="129" y="92"/>
                    <a:pt x="118" y="98"/>
                    <a:pt x="107" y="101"/>
                  </a:cubicBezTo>
                  <a:cubicBezTo>
                    <a:pt x="107" y="98"/>
                    <a:pt x="108" y="94"/>
                    <a:pt x="108" y="91"/>
                  </a:cubicBezTo>
                  <a:cubicBezTo>
                    <a:pt x="110" y="76"/>
                    <a:pt x="107" y="61"/>
                    <a:pt x="102" y="48"/>
                  </a:cubicBezTo>
                  <a:cubicBezTo>
                    <a:pt x="111" y="46"/>
                    <a:pt x="120" y="42"/>
                    <a:pt x="129" y="37"/>
                  </a:cubicBezTo>
                  <a:cubicBezTo>
                    <a:pt x="137" y="48"/>
                    <a:pt x="141" y="61"/>
                    <a:pt x="141" y="75"/>
                  </a:cubicBezTo>
                  <a:close/>
                  <a:moveTo>
                    <a:pt x="104" y="91"/>
                  </a:moveTo>
                  <a:cubicBezTo>
                    <a:pt x="104" y="94"/>
                    <a:pt x="103" y="98"/>
                    <a:pt x="102" y="102"/>
                  </a:cubicBezTo>
                  <a:cubicBezTo>
                    <a:pt x="84" y="106"/>
                    <a:pt x="65" y="105"/>
                    <a:pt x="46" y="98"/>
                  </a:cubicBezTo>
                  <a:cubicBezTo>
                    <a:pt x="46" y="98"/>
                    <a:pt x="45" y="98"/>
                    <a:pt x="45" y="98"/>
                  </a:cubicBezTo>
                  <a:cubicBezTo>
                    <a:pt x="44" y="95"/>
                    <a:pt x="44" y="93"/>
                    <a:pt x="44" y="91"/>
                  </a:cubicBezTo>
                  <a:cubicBezTo>
                    <a:pt x="42" y="75"/>
                    <a:pt x="46" y="60"/>
                    <a:pt x="51" y="47"/>
                  </a:cubicBezTo>
                  <a:cubicBezTo>
                    <a:pt x="59" y="49"/>
                    <a:pt x="69" y="51"/>
                    <a:pt x="79" y="51"/>
                  </a:cubicBezTo>
                  <a:cubicBezTo>
                    <a:pt x="85" y="51"/>
                    <a:pt x="92" y="50"/>
                    <a:pt x="98" y="49"/>
                  </a:cubicBezTo>
                  <a:cubicBezTo>
                    <a:pt x="103" y="62"/>
                    <a:pt x="106" y="76"/>
                    <a:pt x="104" y="91"/>
                  </a:cubicBezTo>
                  <a:close/>
                  <a:moveTo>
                    <a:pt x="126" y="32"/>
                  </a:moveTo>
                  <a:cubicBezTo>
                    <a:pt x="126" y="33"/>
                    <a:pt x="126" y="33"/>
                    <a:pt x="127" y="33"/>
                  </a:cubicBezTo>
                  <a:cubicBezTo>
                    <a:pt x="118" y="39"/>
                    <a:pt x="109" y="42"/>
                    <a:pt x="101" y="45"/>
                  </a:cubicBezTo>
                  <a:cubicBezTo>
                    <a:pt x="94" y="28"/>
                    <a:pt x="85" y="15"/>
                    <a:pt x="80" y="8"/>
                  </a:cubicBezTo>
                  <a:cubicBezTo>
                    <a:pt x="98" y="10"/>
                    <a:pt x="114" y="18"/>
                    <a:pt x="126" y="32"/>
                  </a:cubicBezTo>
                  <a:close/>
                  <a:moveTo>
                    <a:pt x="74" y="8"/>
                  </a:moveTo>
                  <a:cubicBezTo>
                    <a:pt x="74" y="8"/>
                    <a:pt x="75" y="8"/>
                    <a:pt x="75" y="8"/>
                  </a:cubicBezTo>
                  <a:cubicBezTo>
                    <a:pt x="79" y="14"/>
                    <a:pt x="89" y="28"/>
                    <a:pt x="97" y="45"/>
                  </a:cubicBezTo>
                  <a:cubicBezTo>
                    <a:pt x="80" y="49"/>
                    <a:pt x="65" y="47"/>
                    <a:pt x="53" y="43"/>
                  </a:cubicBezTo>
                  <a:cubicBezTo>
                    <a:pt x="60" y="26"/>
                    <a:pt x="69" y="13"/>
                    <a:pt x="74" y="8"/>
                  </a:cubicBezTo>
                  <a:cubicBezTo>
                    <a:pt x="74" y="8"/>
                    <a:pt x="74" y="8"/>
                    <a:pt x="74" y="8"/>
                  </a:cubicBezTo>
                  <a:close/>
                  <a:moveTo>
                    <a:pt x="68" y="8"/>
                  </a:moveTo>
                  <a:cubicBezTo>
                    <a:pt x="63" y="15"/>
                    <a:pt x="55" y="27"/>
                    <a:pt x="49" y="42"/>
                  </a:cubicBezTo>
                  <a:cubicBezTo>
                    <a:pt x="37" y="38"/>
                    <a:pt x="29" y="33"/>
                    <a:pt x="24" y="31"/>
                  </a:cubicBezTo>
                  <a:cubicBezTo>
                    <a:pt x="36" y="18"/>
                    <a:pt x="51" y="10"/>
                    <a:pt x="68" y="8"/>
                  </a:cubicBezTo>
                  <a:close/>
                  <a:moveTo>
                    <a:pt x="8" y="75"/>
                  </a:moveTo>
                  <a:cubicBezTo>
                    <a:pt x="8" y="60"/>
                    <a:pt x="13" y="45"/>
                    <a:pt x="22" y="34"/>
                  </a:cubicBezTo>
                  <a:cubicBezTo>
                    <a:pt x="26" y="37"/>
                    <a:pt x="35" y="42"/>
                    <a:pt x="47" y="46"/>
                  </a:cubicBezTo>
                  <a:cubicBezTo>
                    <a:pt x="42" y="59"/>
                    <a:pt x="38" y="75"/>
                    <a:pt x="40" y="91"/>
                  </a:cubicBezTo>
                  <a:cubicBezTo>
                    <a:pt x="40" y="93"/>
                    <a:pt x="40" y="94"/>
                    <a:pt x="41" y="96"/>
                  </a:cubicBezTo>
                  <a:cubicBezTo>
                    <a:pt x="24" y="89"/>
                    <a:pt x="12" y="80"/>
                    <a:pt x="8" y="76"/>
                  </a:cubicBezTo>
                  <a:cubicBezTo>
                    <a:pt x="8" y="75"/>
                    <a:pt x="8" y="75"/>
                    <a:pt x="8" y="75"/>
                  </a:cubicBezTo>
                  <a:close/>
                  <a:moveTo>
                    <a:pt x="8" y="81"/>
                  </a:moveTo>
                  <a:cubicBezTo>
                    <a:pt x="14" y="86"/>
                    <a:pt x="26" y="94"/>
                    <a:pt x="42" y="101"/>
                  </a:cubicBezTo>
                  <a:cubicBezTo>
                    <a:pt x="45" y="116"/>
                    <a:pt x="53" y="129"/>
                    <a:pt x="66" y="141"/>
                  </a:cubicBezTo>
                  <a:cubicBezTo>
                    <a:pt x="35" y="137"/>
                    <a:pt x="11" y="112"/>
                    <a:pt x="8" y="81"/>
                  </a:cubicBezTo>
                  <a:close/>
                  <a:moveTo>
                    <a:pt x="74" y="141"/>
                  </a:moveTo>
                  <a:cubicBezTo>
                    <a:pt x="74" y="141"/>
                    <a:pt x="73" y="141"/>
                    <a:pt x="72" y="141"/>
                  </a:cubicBezTo>
                  <a:cubicBezTo>
                    <a:pt x="59" y="130"/>
                    <a:pt x="50" y="117"/>
                    <a:pt x="46" y="102"/>
                  </a:cubicBezTo>
                  <a:cubicBezTo>
                    <a:pt x="56" y="106"/>
                    <a:pt x="67" y="108"/>
                    <a:pt x="80" y="108"/>
                  </a:cubicBezTo>
                  <a:cubicBezTo>
                    <a:pt x="87" y="108"/>
                    <a:pt x="94" y="108"/>
                    <a:pt x="101" y="106"/>
                  </a:cubicBezTo>
                  <a:cubicBezTo>
                    <a:pt x="97" y="119"/>
                    <a:pt x="88" y="131"/>
                    <a:pt x="76" y="141"/>
                  </a:cubicBezTo>
                  <a:cubicBezTo>
                    <a:pt x="75" y="141"/>
                    <a:pt x="75" y="141"/>
                    <a:pt x="74" y="141"/>
                  </a:cubicBezTo>
                  <a:close/>
                  <a:moveTo>
                    <a:pt x="82" y="141"/>
                  </a:moveTo>
                  <a:cubicBezTo>
                    <a:pt x="94" y="130"/>
                    <a:pt x="102" y="118"/>
                    <a:pt x="106" y="105"/>
                  </a:cubicBezTo>
                  <a:cubicBezTo>
                    <a:pt x="116" y="102"/>
                    <a:pt x="127" y="97"/>
                    <a:pt x="139" y="90"/>
                  </a:cubicBezTo>
                  <a:cubicBezTo>
                    <a:pt x="133" y="117"/>
                    <a:pt x="110" y="137"/>
                    <a:pt x="82" y="14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46"/>
            <p:cNvSpPr>
              <a:spLocks noEditPoints="1"/>
            </p:cNvSpPr>
            <p:nvPr/>
          </p:nvSpPr>
          <p:spPr bwMode="auto">
            <a:xfrm>
              <a:off x="4955223" y="3980181"/>
              <a:ext cx="466725" cy="679450"/>
            </a:xfrm>
            <a:custGeom>
              <a:avLst/>
              <a:gdLst>
                <a:gd name="T0" fmla="*/ 80 w 147"/>
                <a:gd name="T1" fmla="*/ 182 h 214"/>
                <a:gd name="T2" fmla="*/ 58 w 147"/>
                <a:gd name="T3" fmla="*/ 182 h 214"/>
                <a:gd name="T4" fmla="*/ 42 w 147"/>
                <a:gd name="T5" fmla="*/ 198 h 214"/>
                <a:gd name="T6" fmla="*/ 58 w 147"/>
                <a:gd name="T7" fmla="*/ 214 h 214"/>
                <a:gd name="T8" fmla="*/ 131 w 147"/>
                <a:gd name="T9" fmla="*/ 214 h 214"/>
                <a:gd name="T10" fmla="*/ 147 w 147"/>
                <a:gd name="T11" fmla="*/ 198 h 214"/>
                <a:gd name="T12" fmla="*/ 131 w 147"/>
                <a:gd name="T13" fmla="*/ 182 h 214"/>
                <a:gd name="T14" fmla="*/ 109 w 147"/>
                <a:gd name="T15" fmla="*/ 182 h 214"/>
                <a:gd name="T16" fmla="*/ 109 w 147"/>
                <a:gd name="T17" fmla="*/ 178 h 214"/>
                <a:gd name="T18" fmla="*/ 107 w 147"/>
                <a:gd name="T19" fmla="*/ 172 h 214"/>
                <a:gd name="T20" fmla="*/ 133 w 147"/>
                <a:gd name="T21" fmla="*/ 166 h 214"/>
                <a:gd name="T22" fmla="*/ 136 w 147"/>
                <a:gd name="T23" fmla="*/ 160 h 214"/>
                <a:gd name="T24" fmla="*/ 130 w 147"/>
                <a:gd name="T25" fmla="*/ 157 h 214"/>
                <a:gd name="T26" fmla="*/ 86 w 147"/>
                <a:gd name="T27" fmla="*/ 164 h 214"/>
                <a:gd name="T28" fmla="*/ 10 w 147"/>
                <a:gd name="T29" fmla="*/ 78 h 214"/>
                <a:gd name="T30" fmla="*/ 12 w 147"/>
                <a:gd name="T31" fmla="*/ 58 h 214"/>
                <a:gd name="T32" fmla="*/ 26 w 147"/>
                <a:gd name="T33" fmla="*/ 29 h 214"/>
                <a:gd name="T34" fmla="*/ 51 w 147"/>
                <a:gd name="T35" fmla="*/ 10 h 214"/>
                <a:gd name="T36" fmla="*/ 54 w 147"/>
                <a:gd name="T37" fmla="*/ 3 h 214"/>
                <a:gd name="T38" fmla="*/ 47 w 147"/>
                <a:gd name="T39" fmla="*/ 1 h 214"/>
                <a:gd name="T40" fmla="*/ 19 w 147"/>
                <a:gd name="T41" fmla="*/ 23 h 214"/>
                <a:gd name="T42" fmla="*/ 3 w 147"/>
                <a:gd name="T43" fmla="*/ 56 h 214"/>
                <a:gd name="T44" fmla="*/ 0 w 147"/>
                <a:gd name="T45" fmla="*/ 78 h 214"/>
                <a:gd name="T46" fmla="*/ 81 w 147"/>
                <a:gd name="T47" fmla="*/ 173 h 214"/>
                <a:gd name="T48" fmla="*/ 80 w 147"/>
                <a:gd name="T49" fmla="*/ 178 h 214"/>
                <a:gd name="T50" fmla="*/ 80 w 147"/>
                <a:gd name="T51" fmla="*/ 182 h 214"/>
                <a:gd name="T52" fmla="*/ 84 w 147"/>
                <a:gd name="T53" fmla="*/ 190 h 214"/>
                <a:gd name="T54" fmla="*/ 87 w 147"/>
                <a:gd name="T55" fmla="*/ 186 h 214"/>
                <a:gd name="T56" fmla="*/ 87 w 147"/>
                <a:gd name="T57" fmla="*/ 178 h 214"/>
                <a:gd name="T58" fmla="*/ 90 w 147"/>
                <a:gd name="T59" fmla="*/ 173 h 214"/>
                <a:gd name="T60" fmla="*/ 93 w 147"/>
                <a:gd name="T61" fmla="*/ 173 h 214"/>
                <a:gd name="T62" fmla="*/ 99 w 147"/>
                <a:gd name="T63" fmla="*/ 173 h 214"/>
                <a:gd name="T64" fmla="*/ 101 w 147"/>
                <a:gd name="T65" fmla="*/ 178 h 214"/>
                <a:gd name="T66" fmla="*/ 101 w 147"/>
                <a:gd name="T67" fmla="*/ 186 h 214"/>
                <a:gd name="T68" fmla="*/ 105 w 147"/>
                <a:gd name="T69" fmla="*/ 190 h 214"/>
                <a:gd name="T70" fmla="*/ 131 w 147"/>
                <a:gd name="T71" fmla="*/ 190 h 214"/>
                <a:gd name="T72" fmla="*/ 139 w 147"/>
                <a:gd name="T73" fmla="*/ 198 h 214"/>
                <a:gd name="T74" fmla="*/ 131 w 147"/>
                <a:gd name="T75" fmla="*/ 206 h 214"/>
                <a:gd name="T76" fmla="*/ 58 w 147"/>
                <a:gd name="T77" fmla="*/ 206 h 214"/>
                <a:gd name="T78" fmla="*/ 49 w 147"/>
                <a:gd name="T79" fmla="*/ 198 h 214"/>
                <a:gd name="T80" fmla="*/ 58 w 147"/>
                <a:gd name="T81" fmla="*/ 190 h 214"/>
                <a:gd name="T82" fmla="*/ 84 w 147"/>
                <a:gd name="T83" fmla="*/ 19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47" h="214">
                  <a:moveTo>
                    <a:pt x="80" y="182"/>
                  </a:moveTo>
                  <a:cubicBezTo>
                    <a:pt x="58" y="182"/>
                    <a:pt x="58" y="182"/>
                    <a:pt x="58" y="182"/>
                  </a:cubicBezTo>
                  <a:cubicBezTo>
                    <a:pt x="49" y="182"/>
                    <a:pt x="42" y="189"/>
                    <a:pt x="42" y="198"/>
                  </a:cubicBezTo>
                  <a:cubicBezTo>
                    <a:pt x="42" y="207"/>
                    <a:pt x="49" y="214"/>
                    <a:pt x="58" y="214"/>
                  </a:cubicBezTo>
                  <a:cubicBezTo>
                    <a:pt x="131" y="214"/>
                    <a:pt x="131" y="214"/>
                    <a:pt x="131" y="214"/>
                  </a:cubicBezTo>
                  <a:cubicBezTo>
                    <a:pt x="139" y="214"/>
                    <a:pt x="147" y="207"/>
                    <a:pt x="147" y="198"/>
                  </a:cubicBezTo>
                  <a:cubicBezTo>
                    <a:pt x="147" y="189"/>
                    <a:pt x="139" y="182"/>
                    <a:pt x="131" y="182"/>
                  </a:cubicBezTo>
                  <a:cubicBezTo>
                    <a:pt x="109" y="182"/>
                    <a:pt x="109" y="182"/>
                    <a:pt x="109" y="182"/>
                  </a:cubicBezTo>
                  <a:cubicBezTo>
                    <a:pt x="109" y="178"/>
                    <a:pt x="109" y="178"/>
                    <a:pt x="109" y="178"/>
                  </a:cubicBezTo>
                  <a:cubicBezTo>
                    <a:pt x="109" y="176"/>
                    <a:pt x="108" y="174"/>
                    <a:pt x="107" y="172"/>
                  </a:cubicBezTo>
                  <a:cubicBezTo>
                    <a:pt x="116" y="171"/>
                    <a:pt x="124" y="169"/>
                    <a:pt x="133" y="166"/>
                  </a:cubicBezTo>
                  <a:cubicBezTo>
                    <a:pt x="136" y="165"/>
                    <a:pt x="137" y="162"/>
                    <a:pt x="136" y="160"/>
                  </a:cubicBezTo>
                  <a:cubicBezTo>
                    <a:pt x="135" y="157"/>
                    <a:pt x="133" y="156"/>
                    <a:pt x="130" y="157"/>
                  </a:cubicBezTo>
                  <a:cubicBezTo>
                    <a:pt x="114" y="162"/>
                    <a:pt x="99" y="165"/>
                    <a:pt x="86" y="164"/>
                  </a:cubicBezTo>
                  <a:cubicBezTo>
                    <a:pt x="45" y="160"/>
                    <a:pt x="10" y="121"/>
                    <a:pt x="10" y="78"/>
                  </a:cubicBezTo>
                  <a:cubicBezTo>
                    <a:pt x="10" y="71"/>
                    <a:pt x="10" y="64"/>
                    <a:pt x="12" y="58"/>
                  </a:cubicBezTo>
                  <a:cubicBezTo>
                    <a:pt x="14" y="47"/>
                    <a:pt x="19" y="38"/>
                    <a:pt x="26" y="29"/>
                  </a:cubicBezTo>
                  <a:cubicBezTo>
                    <a:pt x="33" y="21"/>
                    <a:pt x="42" y="14"/>
                    <a:pt x="51" y="10"/>
                  </a:cubicBezTo>
                  <a:cubicBezTo>
                    <a:pt x="54" y="8"/>
                    <a:pt x="55" y="6"/>
                    <a:pt x="54" y="3"/>
                  </a:cubicBezTo>
                  <a:cubicBezTo>
                    <a:pt x="53" y="1"/>
                    <a:pt x="50" y="0"/>
                    <a:pt x="47" y="1"/>
                  </a:cubicBezTo>
                  <a:cubicBezTo>
                    <a:pt x="37" y="5"/>
                    <a:pt x="27" y="13"/>
                    <a:pt x="19" y="23"/>
                  </a:cubicBezTo>
                  <a:cubicBezTo>
                    <a:pt x="11" y="33"/>
                    <a:pt x="5" y="44"/>
                    <a:pt x="3" y="56"/>
                  </a:cubicBezTo>
                  <a:cubicBezTo>
                    <a:pt x="1" y="63"/>
                    <a:pt x="0" y="70"/>
                    <a:pt x="0" y="78"/>
                  </a:cubicBezTo>
                  <a:cubicBezTo>
                    <a:pt x="0" y="124"/>
                    <a:pt x="37" y="167"/>
                    <a:pt x="81" y="173"/>
                  </a:cubicBezTo>
                  <a:cubicBezTo>
                    <a:pt x="80" y="174"/>
                    <a:pt x="80" y="176"/>
                    <a:pt x="80" y="178"/>
                  </a:cubicBezTo>
                  <a:lnTo>
                    <a:pt x="80" y="182"/>
                  </a:lnTo>
                  <a:close/>
                  <a:moveTo>
                    <a:pt x="84" y="190"/>
                  </a:moveTo>
                  <a:cubicBezTo>
                    <a:pt x="86" y="190"/>
                    <a:pt x="87" y="188"/>
                    <a:pt x="87" y="186"/>
                  </a:cubicBezTo>
                  <a:cubicBezTo>
                    <a:pt x="87" y="178"/>
                    <a:pt x="87" y="178"/>
                    <a:pt x="87" y="178"/>
                  </a:cubicBezTo>
                  <a:cubicBezTo>
                    <a:pt x="87" y="176"/>
                    <a:pt x="88" y="175"/>
                    <a:pt x="90" y="173"/>
                  </a:cubicBezTo>
                  <a:cubicBezTo>
                    <a:pt x="91" y="173"/>
                    <a:pt x="92" y="173"/>
                    <a:pt x="93" y="173"/>
                  </a:cubicBezTo>
                  <a:cubicBezTo>
                    <a:pt x="95" y="173"/>
                    <a:pt x="97" y="173"/>
                    <a:pt x="99" y="173"/>
                  </a:cubicBezTo>
                  <a:cubicBezTo>
                    <a:pt x="100" y="174"/>
                    <a:pt x="101" y="176"/>
                    <a:pt x="101" y="178"/>
                  </a:cubicBezTo>
                  <a:cubicBezTo>
                    <a:pt x="101" y="186"/>
                    <a:pt x="101" y="186"/>
                    <a:pt x="101" y="186"/>
                  </a:cubicBezTo>
                  <a:cubicBezTo>
                    <a:pt x="101" y="188"/>
                    <a:pt x="103" y="190"/>
                    <a:pt x="105" y="190"/>
                  </a:cubicBezTo>
                  <a:cubicBezTo>
                    <a:pt x="131" y="190"/>
                    <a:pt x="131" y="190"/>
                    <a:pt x="131" y="190"/>
                  </a:cubicBezTo>
                  <a:cubicBezTo>
                    <a:pt x="135" y="190"/>
                    <a:pt x="139" y="193"/>
                    <a:pt x="139" y="198"/>
                  </a:cubicBezTo>
                  <a:cubicBezTo>
                    <a:pt x="139" y="203"/>
                    <a:pt x="135" y="206"/>
                    <a:pt x="131" y="206"/>
                  </a:cubicBezTo>
                  <a:cubicBezTo>
                    <a:pt x="58" y="206"/>
                    <a:pt x="58" y="206"/>
                    <a:pt x="58" y="206"/>
                  </a:cubicBezTo>
                  <a:cubicBezTo>
                    <a:pt x="53" y="206"/>
                    <a:pt x="49" y="203"/>
                    <a:pt x="49" y="198"/>
                  </a:cubicBezTo>
                  <a:cubicBezTo>
                    <a:pt x="49" y="193"/>
                    <a:pt x="53" y="190"/>
                    <a:pt x="58" y="190"/>
                  </a:cubicBezTo>
                  <a:lnTo>
                    <a:pt x="84" y="19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" name="Freeform 5"/>
          <p:cNvSpPr>
            <a:spLocks/>
          </p:cNvSpPr>
          <p:nvPr/>
        </p:nvSpPr>
        <p:spPr bwMode="auto">
          <a:xfrm>
            <a:off x="1208448" y="3532209"/>
            <a:ext cx="668966" cy="294985"/>
          </a:xfrm>
          <a:custGeom>
            <a:avLst/>
            <a:gdLst>
              <a:gd name="T0" fmla="*/ 310 w 334"/>
              <a:gd name="T1" fmla="*/ 147 h 147"/>
              <a:gd name="T2" fmla="*/ 23 w 334"/>
              <a:gd name="T3" fmla="*/ 147 h 147"/>
              <a:gd name="T4" fmla="*/ 0 w 334"/>
              <a:gd name="T5" fmla="*/ 124 h 147"/>
              <a:gd name="T6" fmla="*/ 0 w 334"/>
              <a:gd name="T7" fmla="*/ 23 h 147"/>
              <a:gd name="T8" fmla="*/ 23 w 334"/>
              <a:gd name="T9" fmla="*/ 0 h 147"/>
              <a:gd name="T10" fmla="*/ 310 w 334"/>
              <a:gd name="T11" fmla="*/ 0 h 147"/>
              <a:gd name="T12" fmla="*/ 334 w 334"/>
              <a:gd name="T13" fmla="*/ 23 h 147"/>
              <a:gd name="T14" fmla="*/ 334 w 334"/>
              <a:gd name="T15" fmla="*/ 124 h 147"/>
              <a:gd name="T16" fmla="*/ 310 w 334"/>
              <a:gd name="T17" fmla="*/ 147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34" h="147">
                <a:moveTo>
                  <a:pt x="310" y="147"/>
                </a:moveTo>
                <a:cubicBezTo>
                  <a:pt x="23" y="147"/>
                  <a:pt x="23" y="147"/>
                  <a:pt x="23" y="147"/>
                </a:cubicBezTo>
                <a:cubicBezTo>
                  <a:pt x="10" y="147"/>
                  <a:pt x="0" y="137"/>
                  <a:pt x="0" y="124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310" y="0"/>
                  <a:pt x="310" y="0"/>
                  <a:pt x="310" y="0"/>
                </a:cubicBezTo>
                <a:cubicBezTo>
                  <a:pt x="323" y="0"/>
                  <a:pt x="334" y="10"/>
                  <a:pt x="334" y="23"/>
                </a:cubicBezTo>
                <a:cubicBezTo>
                  <a:pt x="334" y="124"/>
                  <a:pt x="334" y="124"/>
                  <a:pt x="334" y="124"/>
                </a:cubicBezTo>
                <a:cubicBezTo>
                  <a:pt x="334" y="137"/>
                  <a:pt x="323" y="147"/>
                  <a:pt x="310" y="14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1200" b="1" dirty="0" smtClean="0">
                <a:solidFill>
                  <a:schemeClr val="bg1"/>
                </a:solidFill>
              </a:rPr>
              <a:t>2020</a:t>
            </a:r>
            <a:endParaRPr lang="en-US" sz="1200" dirty="0"/>
          </a:p>
        </p:txBody>
      </p:sp>
      <p:sp>
        <p:nvSpPr>
          <p:cNvPr id="43" name="Freeform 38"/>
          <p:cNvSpPr>
            <a:spLocks/>
          </p:cNvSpPr>
          <p:nvPr/>
        </p:nvSpPr>
        <p:spPr bwMode="auto">
          <a:xfrm>
            <a:off x="1000459" y="2299506"/>
            <a:ext cx="1130942" cy="1133941"/>
          </a:xfrm>
          <a:custGeom>
            <a:avLst/>
            <a:gdLst>
              <a:gd name="T0" fmla="*/ 429 w 565"/>
              <a:gd name="T1" fmla="*/ 0 h 566"/>
              <a:gd name="T2" fmla="*/ 136 w 565"/>
              <a:gd name="T3" fmla="*/ 0 h 566"/>
              <a:gd name="T4" fmla="*/ 0 w 565"/>
              <a:gd name="T5" fmla="*/ 137 h 566"/>
              <a:gd name="T6" fmla="*/ 0 w 565"/>
              <a:gd name="T7" fmla="*/ 566 h 566"/>
              <a:gd name="T8" fmla="*/ 565 w 565"/>
              <a:gd name="T9" fmla="*/ 566 h 566"/>
              <a:gd name="T10" fmla="*/ 565 w 565"/>
              <a:gd name="T11" fmla="*/ 137 h 566"/>
              <a:gd name="T12" fmla="*/ 429 w 565"/>
              <a:gd name="T13" fmla="*/ 0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65" h="566">
                <a:moveTo>
                  <a:pt x="429" y="0"/>
                </a:moveTo>
                <a:cubicBezTo>
                  <a:pt x="136" y="0"/>
                  <a:pt x="136" y="0"/>
                  <a:pt x="136" y="0"/>
                </a:cubicBezTo>
                <a:cubicBezTo>
                  <a:pt x="61" y="0"/>
                  <a:pt x="0" y="61"/>
                  <a:pt x="0" y="137"/>
                </a:cubicBezTo>
                <a:cubicBezTo>
                  <a:pt x="0" y="566"/>
                  <a:pt x="0" y="566"/>
                  <a:pt x="0" y="566"/>
                </a:cubicBezTo>
                <a:cubicBezTo>
                  <a:pt x="565" y="566"/>
                  <a:pt x="565" y="566"/>
                  <a:pt x="565" y="566"/>
                </a:cubicBezTo>
                <a:cubicBezTo>
                  <a:pt x="565" y="137"/>
                  <a:pt x="565" y="137"/>
                  <a:pt x="565" y="137"/>
                </a:cubicBezTo>
                <a:cubicBezTo>
                  <a:pt x="565" y="61"/>
                  <a:pt x="504" y="0"/>
                  <a:pt x="429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/>
          <p:cNvGrpSpPr/>
          <p:nvPr/>
        </p:nvGrpSpPr>
        <p:grpSpPr>
          <a:xfrm>
            <a:off x="1352941" y="2678486"/>
            <a:ext cx="425978" cy="375981"/>
            <a:chOff x="-983615" y="4021456"/>
            <a:chExt cx="676275" cy="596900"/>
          </a:xfrm>
        </p:grpSpPr>
        <p:sp>
          <p:nvSpPr>
            <p:cNvPr id="52" name="Freeform 47"/>
            <p:cNvSpPr>
              <a:spLocks noEditPoints="1"/>
            </p:cNvSpPr>
            <p:nvPr/>
          </p:nvSpPr>
          <p:spPr bwMode="auto">
            <a:xfrm>
              <a:off x="-840740" y="4059556"/>
              <a:ext cx="533400" cy="523875"/>
            </a:xfrm>
            <a:custGeom>
              <a:avLst/>
              <a:gdLst>
                <a:gd name="T0" fmla="*/ 28 w 168"/>
                <a:gd name="T1" fmla="*/ 141 h 165"/>
                <a:gd name="T2" fmla="*/ 83 w 168"/>
                <a:gd name="T3" fmla="*/ 165 h 165"/>
                <a:gd name="T4" fmla="*/ 86 w 168"/>
                <a:gd name="T5" fmla="*/ 165 h 165"/>
                <a:gd name="T6" fmla="*/ 144 w 168"/>
                <a:gd name="T7" fmla="*/ 141 h 165"/>
                <a:gd name="T8" fmla="*/ 168 w 168"/>
                <a:gd name="T9" fmla="*/ 83 h 165"/>
                <a:gd name="T10" fmla="*/ 144 w 168"/>
                <a:gd name="T11" fmla="*/ 24 h 165"/>
                <a:gd name="T12" fmla="*/ 83 w 168"/>
                <a:gd name="T13" fmla="*/ 0 h 165"/>
                <a:gd name="T14" fmla="*/ 70 w 168"/>
                <a:gd name="T15" fmla="*/ 2 h 165"/>
                <a:gd name="T16" fmla="*/ 69 w 168"/>
                <a:gd name="T17" fmla="*/ 2 h 165"/>
                <a:gd name="T18" fmla="*/ 62 w 168"/>
                <a:gd name="T19" fmla="*/ 9 h 165"/>
                <a:gd name="T20" fmla="*/ 63 w 168"/>
                <a:gd name="T21" fmla="*/ 21 h 165"/>
                <a:gd name="T22" fmla="*/ 64 w 168"/>
                <a:gd name="T23" fmla="*/ 21 h 165"/>
                <a:gd name="T24" fmla="*/ 64 w 168"/>
                <a:gd name="T25" fmla="*/ 22 h 165"/>
                <a:gd name="T26" fmla="*/ 64 w 168"/>
                <a:gd name="T27" fmla="*/ 22 h 165"/>
                <a:gd name="T28" fmla="*/ 64 w 168"/>
                <a:gd name="T29" fmla="*/ 22 h 165"/>
                <a:gd name="T30" fmla="*/ 59 w 168"/>
                <a:gd name="T31" fmla="*/ 55 h 165"/>
                <a:gd name="T32" fmla="*/ 24 w 168"/>
                <a:gd name="T33" fmla="*/ 60 h 165"/>
                <a:gd name="T34" fmla="*/ 18 w 168"/>
                <a:gd name="T35" fmla="*/ 57 h 165"/>
                <a:gd name="T36" fmla="*/ 18 w 168"/>
                <a:gd name="T37" fmla="*/ 58 h 165"/>
                <a:gd name="T38" fmla="*/ 13 w 168"/>
                <a:gd name="T39" fmla="*/ 59 h 165"/>
                <a:gd name="T40" fmla="*/ 6 w 168"/>
                <a:gd name="T41" fmla="*/ 66 h 165"/>
                <a:gd name="T42" fmla="*/ 5 w 168"/>
                <a:gd name="T43" fmla="*/ 67 h 165"/>
                <a:gd name="T44" fmla="*/ 28 w 168"/>
                <a:gd name="T45" fmla="*/ 141 h 165"/>
                <a:gd name="T46" fmla="*/ 13 w 168"/>
                <a:gd name="T47" fmla="*/ 69 h 165"/>
                <a:gd name="T48" fmla="*/ 16 w 168"/>
                <a:gd name="T49" fmla="*/ 66 h 165"/>
                <a:gd name="T50" fmla="*/ 20 w 168"/>
                <a:gd name="T51" fmla="*/ 67 h 165"/>
                <a:gd name="T52" fmla="*/ 21 w 168"/>
                <a:gd name="T53" fmla="*/ 67 h 165"/>
                <a:gd name="T54" fmla="*/ 23 w 168"/>
                <a:gd name="T55" fmla="*/ 68 h 165"/>
                <a:gd name="T56" fmla="*/ 28 w 168"/>
                <a:gd name="T57" fmla="*/ 71 h 165"/>
                <a:gd name="T58" fmla="*/ 28 w 168"/>
                <a:gd name="T59" fmla="*/ 70 h 165"/>
                <a:gd name="T60" fmla="*/ 64 w 168"/>
                <a:gd name="T61" fmla="*/ 61 h 165"/>
                <a:gd name="T62" fmla="*/ 72 w 168"/>
                <a:gd name="T63" fmla="*/ 20 h 165"/>
                <a:gd name="T64" fmla="*/ 72 w 168"/>
                <a:gd name="T65" fmla="*/ 20 h 165"/>
                <a:gd name="T66" fmla="*/ 71 w 168"/>
                <a:gd name="T67" fmla="*/ 18 h 165"/>
                <a:gd name="T68" fmla="*/ 70 w 168"/>
                <a:gd name="T69" fmla="*/ 17 h 165"/>
                <a:gd name="T70" fmla="*/ 70 w 168"/>
                <a:gd name="T71" fmla="*/ 17 h 165"/>
                <a:gd name="T72" fmla="*/ 69 w 168"/>
                <a:gd name="T73" fmla="*/ 11 h 165"/>
                <a:gd name="T74" fmla="*/ 72 w 168"/>
                <a:gd name="T75" fmla="*/ 10 h 165"/>
                <a:gd name="T76" fmla="*/ 84 w 168"/>
                <a:gd name="T77" fmla="*/ 8 h 165"/>
                <a:gd name="T78" fmla="*/ 139 w 168"/>
                <a:gd name="T79" fmla="*/ 30 h 165"/>
                <a:gd name="T80" fmla="*/ 161 w 168"/>
                <a:gd name="T81" fmla="*/ 83 h 165"/>
                <a:gd name="T82" fmla="*/ 139 w 168"/>
                <a:gd name="T83" fmla="*/ 136 h 165"/>
                <a:gd name="T84" fmla="*/ 84 w 168"/>
                <a:gd name="T85" fmla="*/ 157 h 165"/>
                <a:gd name="T86" fmla="*/ 33 w 168"/>
                <a:gd name="T87" fmla="*/ 136 h 165"/>
                <a:gd name="T88" fmla="*/ 13 w 168"/>
                <a:gd name="T89" fmla="*/ 69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68" h="165">
                  <a:moveTo>
                    <a:pt x="28" y="141"/>
                  </a:moveTo>
                  <a:cubicBezTo>
                    <a:pt x="43" y="156"/>
                    <a:pt x="62" y="164"/>
                    <a:pt x="83" y="165"/>
                  </a:cubicBezTo>
                  <a:cubicBezTo>
                    <a:pt x="84" y="165"/>
                    <a:pt x="85" y="165"/>
                    <a:pt x="86" y="165"/>
                  </a:cubicBezTo>
                  <a:cubicBezTo>
                    <a:pt x="108" y="165"/>
                    <a:pt x="129" y="156"/>
                    <a:pt x="144" y="141"/>
                  </a:cubicBezTo>
                  <a:cubicBezTo>
                    <a:pt x="160" y="125"/>
                    <a:pt x="168" y="105"/>
                    <a:pt x="168" y="83"/>
                  </a:cubicBezTo>
                  <a:cubicBezTo>
                    <a:pt x="168" y="61"/>
                    <a:pt x="160" y="40"/>
                    <a:pt x="144" y="24"/>
                  </a:cubicBezTo>
                  <a:cubicBezTo>
                    <a:pt x="128" y="8"/>
                    <a:pt x="106" y="0"/>
                    <a:pt x="83" y="0"/>
                  </a:cubicBezTo>
                  <a:cubicBezTo>
                    <a:pt x="79" y="1"/>
                    <a:pt x="74" y="1"/>
                    <a:pt x="70" y="2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5" y="4"/>
                    <a:pt x="63" y="7"/>
                    <a:pt x="62" y="9"/>
                  </a:cubicBezTo>
                  <a:cubicBezTo>
                    <a:pt x="60" y="13"/>
                    <a:pt x="62" y="18"/>
                    <a:pt x="63" y="21"/>
                  </a:cubicBezTo>
                  <a:cubicBezTo>
                    <a:pt x="64" y="21"/>
                    <a:pt x="64" y="21"/>
                    <a:pt x="64" y="21"/>
                  </a:cubicBezTo>
                  <a:cubicBezTo>
                    <a:pt x="64" y="21"/>
                    <a:pt x="64" y="21"/>
                    <a:pt x="64" y="22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70" y="33"/>
                    <a:pt x="68" y="46"/>
                    <a:pt x="59" y="55"/>
                  </a:cubicBezTo>
                  <a:cubicBezTo>
                    <a:pt x="50" y="64"/>
                    <a:pt x="35" y="66"/>
                    <a:pt x="24" y="60"/>
                  </a:cubicBezTo>
                  <a:cubicBezTo>
                    <a:pt x="18" y="57"/>
                    <a:pt x="18" y="57"/>
                    <a:pt x="18" y="57"/>
                  </a:cubicBezTo>
                  <a:cubicBezTo>
                    <a:pt x="18" y="58"/>
                    <a:pt x="18" y="58"/>
                    <a:pt x="18" y="58"/>
                  </a:cubicBezTo>
                  <a:cubicBezTo>
                    <a:pt x="17" y="58"/>
                    <a:pt x="15" y="58"/>
                    <a:pt x="13" y="59"/>
                  </a:cubicBezTo>
                  <a:cubicBezTo>
                    <a:pt x="8" y="61"/>
                    <a:pt x="6" y="65"/>
                    <a:pt x="6" y="66"/>
                  </a:cubicBezTo>
                  <a:cubicBezTo>
                    <a:pt x="5" y="67"/>
                    <a:pt x="5" y="67"/>
                    <a:pt x="5" y="67"/>
                  </a:cubicBezTo>
                  <a:cubicBezTo>
                    <a:pt x="0" y="94"/>
                    <a:pt x="9" y="122"/>
                    <a:pt x="28" y="141"/>
                  </a:cubicBezTo>
                  <a:close/>
                  <a:moveTo>
                    <a:pt x="13" y="69"/>
                  </a:moveTo>
                  <a:cubicBezTo>
                    <a:pt x="13" y="68"/>
                    <a:pt x="14" y="67"/>
                    <a:pt x="16" y="66"/>
                  </a:cubicBezTo>
                  <a:cubicBezTo>
                    <a:pt x="17" y="66"/>
                    <a:pt x="19" y="66"/>
                    <a:pt x="20" y="67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2" y="67"/>
                    <a:pt x="22" y="68"/>
                    <a:pt x="23" y="68"/>
                  </a:cubicBezTo>
                  <a:cubicBezTo>
                    <a:pt x="28" y="71"/>
                    <a:pt x="28" y="71"/>
                    <a:pt x="28" y="71"/>
                  </a:cubicBezTo>
                  <a:cubicBezTo>
                    <a:pt x="28" y="70"/>
                    <a:pt x="28" y="70"/>
                    <a:pt x="28" y="70"/>
                  </a:cubicBezTo>
                  <a:cubicBezTo>
                    <a:pt x="41" y="74"/>
                    <a:pt x="55" y="70"/>
                    <a:pt x="64" y="61"/>
                  </a:cubicBezTo>
                  <a:cubicBezTo>
                    <a:pt x="75" y="50"/>
                    <a:pt x="78" y="34"/>
                    <a:pt x="72" y="20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1" y="18"/>
                    <a:pt x="71" y="18"/>
                    <a:pt x="71" y="18"/>
                  </a:cubicBezTo>
                  <a:cubicBezTo>
                    <a:pt x="70" y="18"/>
                    <a:pt x="70" y="17"/>
                    <a:pt x="70" y="17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5"/>
                    <a:pt x="68" y="13"/>
                    <a:pt x="69" y="11"/>
                  </a:cubicBezTo>
                  <a:cubicBezTo>
                    <a:pt x="69" y="11"/>
                    <a:pt x="70" y="10"/>
                    <a:pt x="72" y="10"/>
                  </a:cubicBezTo>
                  <a:cubicBezTo>
                    <a:pt x="75" y="9"/>
                    <a:pt x="79" y="8"/>
                    <a:pt x="84" y="8"/>
                  </a:cubicBezTo>
                  <a:cubicBezTo>
                    <a:pt x="105" y="7"/>
                    <a:pt x="124" y="15"/>
                    <a:pt x="139" y="30"/>
                  </a:cubicBezTo>
                  <a:cubicBezTo>
                    <a:pt x="153" y="44"/>
                    <a:pt x="161" y="63"/>
                    <a:pt x="161" y="83"/>
                  </a:cubicBezTo>
                  <a:cubicBezTo>
                    <a:pt x="161" y="103"/>
                    <a:pt x="153" y="121"/>
                    <a:pt x="139" y="136"/>
                  </a:cubicBezTo>
                  <a:cubicBezTo>
                    <a:pt x="124" y="150"/>
                    <a:pt x="105" y="158"/>
                    <a:pt x="84" y="157"/>
                  </a:cubicBezTo>
                  <a:cubicBezTo>
                    <a:pt x="65" y="157"/>
                    <a:pt x="47" y="149"/>
                    <a:pt x="33" y="136"/>
                  </a:cubicBezTo>
                  <a:cubicBezTo>
                    <a:pt x="16" y="118"/>
                    <a:pt x="8" y="93"/>
                    <a:pt x="13" y="6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48"/>
            <p:cNvSpPr>
              <a:spLocks noEditPoints="1"/>
            </p:cNvSpPr>
            <p:nvPr/>
          </p:nvSpPr>
          <p:spPr bwMode="auto">
            <a:xfrm>
              <a:off x="-783590" y="4307206"/>
              <a:ext cx="114300" cy="114300"/>
            </a:xfrm>
            <a:custGeom>
              <a:avLst/>
              <a:gdLst>
                <a:gd name="T0" fmla="*/ 23 w 36"/>
                <a:gd name="T1" fmla="*/ 36 h 36"/>
                <a:gd name="T2" fmla="*/ 33 w 36"/>
                <a:gd name="T3" fmla="*/ 28 h 36"/>
                <a:gd name="T4" fmla="*/ 35 w 36"/>
                <a:gd name="T5" fmla="*/ 14 h 36"/>
                <a:gd name="T6" fmla="*/ 14 w 36"/>
                <a:gd name="T7" fmla="*/ 2 h 36"/>
                <a:gd name="T8" fmla="*/ 14 w 36"/>
                <a:gd name="T9" fmla="*/ 2 h 36"/>
                <a:gd name="T10" fmla="*/ 3 w 36"/>
                <a:gd name="T11" fmla="*/ 10 h 36"/>
                <a:gd name="T12" fmla="*/ 1 w 36"/>
                <a:gd name="T13" fmla="*/ 23 h 36"/>
                <a:gd name="T14" fmla="*/ 9 w 36"/>
                <a:gd name="T15" fmla="*/ 34 h 36"/>
                <a:gd name="T16" fmla="*/ 18 w 36"/>
                <a:gd name="T17" fmla="*/ 36 h 36"/>
                <a:gd name="T18" fmla="*/ 23 w 36"/>
                <a:gd name="T19" fmla="*/ 36 h 36"/>
                <a:gd name="T20" fmla="*/ 11 w 36"/>
                <a:gd name="T21" fmla="*/ 31 h 36"/>
                <a:gd name="T22" fmla="*/ 5 w 36"/>
                <a:gd name="T23" fmla="*/ 22 h 36"/>
                <a:gd name="T24" fmla="*/ 6 w 36"/>
                <a:gd name="T25" fmla="*/ 12 h 36"/>
                <a:gd name="T26" fmla="*/ 15 w 36"/>
                <a:gd name="T27" fmla="*/ 6 h 36"/>
                <a:gd name="T28" fmla="*/ 31 w 36"/>
                <a:gd name="T29" fmla="*/ 15 h 36"/>
                <a:gd name="T30" fmla="*/ 30 w 36"/>
                <a:gd name="T31" fmla="*/ 26 h 36"/>
                <a:gd name="T32" fmla="*/ 22 w 36"/>
                <a:gd name="T33" fmla="*/ 32 h 36"/>
                <a:gd name="T34" fmla="*/ 11 w 36"/>
                <a:gd name="T35" fmla="*/ 31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6" h="36">
                  <a:moveTo>
                    <a:pt x="23" y="36"/>
                  </a:moveTo>
                  <a:cubicBezTo>
                    <a:pt x="27" y="34"/>
                    <a:pt x="31" y="32"/>
                    <a:pt x="33" y="28"/>
                  </a:cubicBezTo>
                  <a:cubicBezTo>
                    <a:pt x="35" y="23"/>
                    <a:pt x="36" y="19"/>
                    <a:pt x="35" y="14"/>
                  </a:cubicBezTo>
                  <a:cubicBezTo>
                    <a:pt x="32" y="5"/>
                    <a:pt x="23" y="0"/>
                    <a:pt x="14" y="2"/>
                  </a:cubicBezTo>
                  <a:cubicBezTo>
                    <a:pt x="14" y="2"/>
                    <a:pt x="14" y="2"/>
                    <a:pt x="14" y="2"/>
                  </a:cubicBezTo>
                  <a:cubicBezTo>
                    <a:pt x="9" y="3"/>
                    <a:pt x="5" y="6"/>
                    <a:pt x="3" y="10"/>
                  </a:cubicBezTo>
                  <a:cubicBezTo>
                    <a:pt x="1" y="14"/>
                    <a:pt x="0" y="19"/>
                    <a:pt x="1" y="23"/>
                  </a:cubicBezTo>
                  <a:cubicBezTo>
                    <a:pt x="3" y="28"/>
                    <a:pt x="5" y="32"/>
                    <a:pt x="9" y="34"/>
                  </a:cubicBezTo>
                  <a:cubicBezTo>
                    <a:pt x="12" y="35"/>
                    <a:pt x="15" y="36"/>
                    <a:pt x="18" y="36"/>
                  </a:cubicBezTo>
                  <a:cubicBezTo>
                    <a:pt x="20" y="36"/>
                    <a:pt x="21" y="36"/>
                    <a:pt x="23" y="36"/>
                  </a:cubicBezTo>
                  <a:close/>
                  <a:moveTo>
                    <a:pt x="11" y="31"/>
                  </a:moveTo>
                  <a:cubicBezTo>
                    <a:pt x="8" y="29"/>
                    <a:pt x="6" y="26"/>
                    <a:pt x="5" y="22"/>
                  </a:cubicBezTo>
                  <a:cubicBezTo>
                    <a:pt x="4" y="19"/>
                    <a:pt x="5" y="15"/>
                    <a:pt x="6" y="12"/>
                  </a:cubicBezTo>
                  <a:cubicBezTo>
                    <a:pt x="8" y="9"/>
                    <a:pt x="11" y="7"/>
                    <a:pt x="15" y="6"/>
                  </a:cubicBezTo>
                  <a:cubicBezTo>
                    <a:pt x="22" y="4"/>
                    <a:pt x="29" y="8"/>
                    <a:pt x="31" y="15"/>
                  </a:cubicBezTo>
                  <a:cubicBezTo>
                    <a:pt x="32" y="19"/>
                    <a:pt x="32" y="22"/>
                    <a:pt x="30" y="26"/>
                  </a:cubicBezTo>
                  <a:cubicBezTo>
                    <a:pt x="28" y="29"/>
                    <a:pt x="25" y="31"/>
                    <a:pt x="22" y="32"/>
                  </a:cubicBezTo>
                  <a:cubicBezTo>
                    <a:pt x="18" y="33"/>
                    <a:pt x="15" y="32"/>
                    <a:pt x="11" y="3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49"/>
            <p:cNvSpPr>
              <a:spLocks noEditPoints="1"/>
            </p:cNvSpPr>
            <p:nvPr/>
          </p:nvSpPr>
          <p:spPr bwMode="auto">
            <a:xfrm>
              <a:off x="-675640" y="4418331"/>
              <a:ext cx="117475" cy="114300"/>
            </a:xfrm>
            <a:custGeom>
              <a:avLst/>
              <a:gdLst>
                <a:gd name="T0" fmla="*/ 3 w 37"/>
                <a:gd name="T1" fmla="*/ 28 h 36"/>
                <a:gd name="T2" fmla="*/ 14 w 37"/>
                <a:gd name="T3" fmla="*/ 36 h 36"/>
                <a:gd name="T4" fmla="*/ 18 w 37"/>
                <a:gd name="T5" fmla="*/ 36 h 36"/>
                <a:gd name="T6" fmla="*/ 30 w 37"/>
                <a:gd name="T7" fmla="*/ 32 h 36"/>
                <a:gd name="T8" fmla="*/ 35 w 37"/>
                <a:gd name="T9" fmla="*/ 23 h 36"/>
                <a:gd name="T10" fmla="*/ 30 w 37"/>
                <a:gd name="T11" fmla="*/ 6 h 36"/>
                <a:gd name="T12" fmla="*/ 23 w 37"/>
                <a:gd name="T13" fmla="*/ 2 h 36"/>
                <a:gd name="T14" fmla="*/ 2 w 37"/>
                <a:gd name="T15" fmla="*/ 14 h 36"/>
                <a:gd name="T16" fmla="*/ 2 w 37"/>
                <a:gd name="T17" fmla="*/ 14 h 36"/>
                <a:gd name="T18" fmla="*/ 3 w 37"/>
                <a:gd name="T19" fmla="*/ 28 h 36"/>
                <a:gd name="T20" fmla="*/ 5 w 37"/>
                <a:gd name="T21" fmla="*/ 15 h 36"/>
                <a:gd name="T22" fmla="*/ 22 w 37"/>
                <a:gd name="T23" fmla="*/ 6 h 36"/>
                <a:gd name="T24" fmla="*/ 28 w 37"/>
                <a:gd name="T25" fmla="*/ 9 h 36"/>
                <a:gd name="T26" fmla="*/ 31 w 37"/>
                <a:gd name="T27" fmla="*/ 22 h 36"/>
                <a:gd name="T28" fmla="*/ 28 w 37"/>
                <a:gd name="T29" fmla="*/ 29 h 36"/>
                <a:gd name="T30" fmla="*/ 15 w 37"/>
                <a:gd name="T31" fmla="*/ 32 h 36"/>
                <a:gd name="T32" fmla="*/ 7 w 37"/>
                <a:gd name="T33" fmla="*/ 26 h 36"/>
                <a:gd name="T34" fmla="*/ 5 w 37"/>
                <a:gd name="T35" fmla="*/ 15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7" h="36">
                  <a:moveTo>
                    <a:pt x="3" y="28"/>
                  </a:moveTo>
                  <a:cubicBezTo>
                    <a:pt x="6" y="32"/>
                    <a:pt x="9" y="34"/>
                    <a:pt x="14" y="36"/>
                  </a:cubicBezTo>
                  <a:cubicBezTo>
                    <a:pt x="15" y="36"/>
                    <a:pt x="17" y="36"/>
                    <a:pt x="18" y="36"/>
                  </a:cubicBezTo>
                  <a:cubicBezTo>
                    <a:pt x="23" y="36"/>
                    <a:pt x="27" y="35"/>
                    <a:pt x="30" y="32"/>
                  </a:cubicBezTo>
                  <a:cubicBezTo>
                    <a:pt x="33" y="29"/>
                    <a:pt x="34" y="27"/>
                    <a:pt x="35" y="23"/>
                  </a:cubicBezTo>
                  <a:cubicBezTo>
                    <a:pt x="37" y="17"/>
                    <a:pt x="35" y="11"/>
                    <a:pt x="30" y="6"/>
                  </a:cubicBezTo>
                  <a:cubicBezTo>
                    <a:pt x="28" y="4"/>
                    <a:pt x="26" y="3"/>
                    <a:pt x="23" y="2"/>
                  </a:cubicBezTo>
                  <a:cubicBezTo>
                    <a:pt x="14" y="0"/>
                    <a:pt x="4" y="5"/>
                    <a:pt x="2" y="14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0" y="19"/>
                    <a:pt x="1" y="24"/>
                    <a:pt x="3" y="28"/>
                  </a:cubicBezTo>
                  <a:close/>
                  <a:moveTo>
                    <a:pt x="5" y="15"/>
                  </a:moveTo>
                  <a:cubicBezTo>
                    <a:pt x="7" y="8"/>
                    <a:pt x="15" y="4"/>
                    <a:pt x="22" y="6"/>
                  </a:cubicBezTo>
                  <a:cubicBezTo>
                    <a:pt x="24" y="7"/>
                    <a:pt x="26" y="8"/>
                    <a:pt x="28" y="9"/>
                  </a:cubicBezTo>
                  <a:cubicBezTo>
                    <a:pt x="31" y="13"/>
                    <a:pt x="33" y="18"/>
                    <a:pt x="31" y="22"/>
                  </a:cubicBezTo>
                  <a:cubicBezTo>
                    <a:pt x="31" y="25"/>
                    <a:pt x="29" y="27"/>
                    <a:pt x="28" y="29"/>
                  </a:cubicBezTo>
                  <a:cubicBezTo>
                    <a:pt x="24" y="32"/>
                    <a:pt x="19" y="33"/>
                    <a:pt x="15" y="32"/>
                  </a:cubicBezTo>
                  <a:cubicBezTo>
                    <a:pt x="11" y="31"/>
                    <a:pt x="9" y="29"/>
                    <a:pt x="7" y="26"/>
                  </a:cubicBezTo>
                  <a:cubicBezTo>
                    <a:pt x="5" y="23"/>
                    <a:pt x="4" y="19"/>
                    <a:pt x="5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50"/>
            <p:cNvSpPr>
              <a:spLocks noEditPoints="1"/>
            </p:cNvSpPr>
            <p:nvPr/>
          </p:nvSpPr>
          <p:spPr bwMode="auto">
            <a:xfrm>
              <a:off x="-526415" y="4389756"/>
              <a:ext cx="114300" cy="111125"/>
            </a:xfrm>
            <a:custGeom>
              <a:avLst/>
              <a:gdLst>
                <a:gd name="T0" fmla="*/ 19 w 36"/>
                <a:gd name="T1" fmla="*/ 0 h 35"/>
                <a:gd name="T2" fmla="*/ 7 w 36"/>
                <a:gd name="T3" fmla="*/ 5 h 35"/>
                <a:gd name="T4" fmla="*/ 7 w 36"/>
                <a:gd name="T5" fmla="*/ 30 h 35"/>
                <a:gd name="T6" fmla="*/ 19 w 36"/>
                <a:gd name="T7" fmla="*/ 35 h 35"/>
                <a:gd name="T8" fmla="*/ 31 w 36"/>
                <a:gd name="T9" fmla="*/ 30 h 35"/>
                <a:gd name="T10" fmla="*/ 36 w 36"/>
                <a:gd name="T11" fmla="*/ 17 h 35"/>
                <a:gd name="T12" fmla="*/ 31 w 36"/>
                <a:gd name="T13" fmla="*/ 5 h 35"/>
                <a:gd name="T14" fmla="*/ 19 w 36"/>
                <a:gd name="T15" fmla="*/ 0 h 35"/>
                <a:gd name="T16" fmla="*/ 28 w 36"/>
                <a:gd name="T17" fmla="*/ 27 h 35"/>
                <a:gd name="T18" fmla="*/ 19 w 36"/>
                <a:gd name="T19" fmla="*/ 31 h 35"/>
                <a:gd name="T20" fmla="*/ 9 w 36"/>
                <a:gd name="T21" fmla="*/ 27 h 35"/>
                <a:gd name="T22" fmla="*/ 9 w 36"/>
                <a:gd name="T23" fmla="*/ 8 h 35"/>
                <a:gd name="T24" fmla="*/ 9 w 36"/>
                <a:gd name="T25" fmla="*/ 8 h 35"/>
                <a:gd name="T26" fmla="*/ 19 w 36"/>
                <a:gd name="T27" fmla="*/ 4 h 35"/>
                <a:gd name="T28" fmla="*/ 28 w 36"/>
                <a:gd name="T29" fmla="*/ 8 h 35"/>
                <a:gd name="T30" fmla="*/ 32 w 36"/>
                <a:gd name="T31" fmla="*/ 17 h 35"/>
                <a:gd name="T32" fmla="*/ 28 w 36"/>
                <a:gd name="T33" fmla="*/ 27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" h="35">
                  <a:moveTo>
                    <a:pt x="19" y="0"/>
                  </a:moveTo>
                  <a:cubicBezTo>
                    <a:pt x="14" y="0"/>
                    <a:pt x="10" y="2"/>
                    <a:pt x="7" y="5"/>
                  </a:cubicBezTo>
                  <a:cubicBezTo>
                    <a:pt x="0" y="12"/>
                    <a:pt x="0" y="23"/>
                    <a:pt x="7" y="30"/>
                  </a:cubicBezTo>
                  <a:cubicBezTo>
                    <a:pt x="10" y="33"/>
                    <a:pt x="14" y="35"/>
                    <a:pt x="19" y="35"/>
                  </a:cubicBezTo>
                  <a:cubicBezTo>
                    <a:pt x="23" y="35"/>
                    <a:pt x="28" y="33"/>
                    <a:pt x="31" y="30"/>
                  </a:cubicBezTo>
                  <a:cubicBezTo>
                    <a:pt x="34" y="26"/>
                    <a:pt x="36" y="22"/>
                    <a:pt x="36" y="17"/>
                  </a:cubicBezTo>
                  <a:cubicBezTo>
                    <a:pt x="36" y="13"/>
                    <a:pt x="34" y="8"/>
                    <a:pt x="31" y="5"/>
                  </a:cubicBezTo>
                  <a:cubicBezTo>
                    <a:pt x="28" y="2"/>
                    <a:pt x="23" y="0"/>
                    <a:pt x="19" y="0"/>
                  </a:cubicBezTo>
                  <a:close/>
                  <a:moveTo>
                    <a:pt x="28" y="27"/>
                  </a:moveTo>
                  <a:cubicBezTo>
                    <a:pt x="26" y="29"/>
                    <a:pt x="22" y="31"/>
                    <a:pt x="19" y="31"/>
                  </a:cubicBezTo>
                  <a:cubicBezTo>
                    <a:pt x="15" y="31"/>
                    <a:pt x="12" y="29"/>
                    <a:pt x="9" y="27"/>
                  </a:cubicBezTo>
                  <a:cubicBezTo>
                    <a:pt x="4" y="22"/>
                    <a:pt x="4" y="13"/>
                    <a:pt x="9" y="8"/>
                  </a:cubicBezTo>
                  <a:cubicBezTo>
                    <a:pt x="9" y="8"/>
                    <a:pt x="9" y="8"/>
                    <a:pt x="9" y="8"/>
                  </a:cubicBezTo>
                  <a:cubicBezTo>
                    <a:pt x="12" y="5"/>
                    <a:pt x="15" y="4"/>
                    <a:pt x="19" y="4"/>
                  </a:cubicBezTo>
                  <a:cubicBezTo>
                    <a:pt x="22" y="4"/>
                    <a:pt x="26" y="5"/>
                    <a:pt x="28" y="8"/>
                  </a:cubicBezTo>
                  <a:cubicBezTo>
                    <a:pt x="31" y="10"/>
                    <a:pt x="32" y="14"/>
                    <a:pt x="32" y="17"/>
                  </a:cubicBezTo>
                  <a:cubicBezTo>
                    <a:pt x="32" y="21"/>
                    <a:pt x="31" y="24"/>
                    <a:pt x="28" y="2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51"/>
            <p:cNvSpPr>
              <a:spLocks noEditPoints="1"/>
            </p:cNvSpPr>
            <p:nvPr/>
          </p:nvSpPr>
          <p:spPr bwMode="auto">
            <a:xfrm>
              <a:off x="-478790" y="4240531"/>
              <a:ext cx="117475" cy="114300"/>
            </a:xfrm>
            <a:custGeom>
              <a:avLst/>
              <a:gdLst>
                <a:gd name="T0" fmla="*/ 2 w 37"/>
                <a:gd name="T1" fmla="*/ 23 h 36"/>
                <a:gd name="T2" fmla="*/ 19 w 37"/>
                <a:gd name="T3" fmla="*/ 36 h 36"/>
                <a:gd name="T4" fmla="*/ 24 w 37"/>
                <a:gd name="T5" fmla="*/ 36 h 36"/>
                <a:gd name="T6" fmla="*/ 34 w 37"/>
                <a:gd name="T7" fmla="*/ 28 h 36"/>
                <a:gd name="T8" fmla="*/ 36 w 37"/>
                <a:gd name="T9" fmla="*/ 14 h 36"/>
                <a:gd name="T10" fmla="*/ 15 w 37"/>
                <a:gd name="T11" fmla="*/ 2 h 36"/>
                <a:gd name="T12" fmla="*/ 15 w 37"/>
                <a:gd name="T13" fmla="*/ 2 h 36"/>
                <a:gd name="T14" fmla="*/ 2 w 37"/>
                <a:gd name="T15" fmla="*/ 23 h 36"/>
                <a:gd name="T16" fmla="*/ 16 w 37"/>
                <a:gd name="T17" fmla="*/ 6 h 36"/>
                <a:gd name="T18" fmla="*/ 32 w 37"/>
                <a:gd name="T19" fmla="*/ 15 h 36"/>
                <a:gd name="T20" fmla="*/ 31 w 37"/>
                <a:gd name="T21" fmla="*/ 26 h 36"/>
                <a:gd name="T22" fmla="*/ 23 w 37"/>
                <a:gd name="T23" fmla="*/ 32 h 36"/>
                <a:gd name="T24" fmla="*/ 6 w 37"/>
                <a:gd name="T25" fmla="*/ 22 h 36"/>
                <a:gd name="T26" fmla="*/ 16 w 37"/>
                <a:gd name="T27" fmla="*/ 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7" h="36">
                  <a:moveTo>
                    <a:pt x="2" y="23"/>
                  </a:moveTo>
                  <a:cubicBezTo>
                    <a:pt x="5" y="31"/>
                    <a:pt x="12" y="36"/>
                    <a:pt x="19" y="36"/>
                  </a:cubicBezTo>
                  <a:cubicBezTo>
                    <a:pt x="21" y="36"/>
                    <a:pt x="22" y="36"/>
                    <a:pt x="24" y="36"/>
                  </a:cubicBezTo>
                  <a:cubicBezTo>
                    <a:pt x="28" y="34"/>
                    <a:pt x="32" y="32"/>
                    <a:pt x="34" y="28"/>
                  </a:cubicBezTo>
                  <a:cubicBezTo>
                    <a:pt x="37" y="24"/>
                    <a:pt x="37" y="19"/>
                    <a:pt x="36" y="14"/>
                  </a:cubicBezTo>
                  <a:cubicBezTo>
                    <a:pt x="33" y="5"/>
                    <a:pt x="24" y="0"/>
                    <a:pt x="15" y="2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5" y="5"/>
                    <a:pt x="0" y="14"/>
                    <a:pt x="2" y="23"/>
                  </a:cubicBezTo>
                  <a:close/>
                  <a:moveTo>
                    <a:pt x="16" y="6"/>
                  </a:moveTo>
                  <a:cubicBezTo>
                    <a:pt x="23" y="4"/>
                    <a:pt x="30" y="8"/>
                    <a:pt x="32" y="15"/>
                  </a:cubicBezTo>
                  <a:cubicBezTo>
                    <a:pt x="33" y="19"/>
                    <a:pt x="33" y="22"/>
                    <a:pt x="31" y="26"/>
                  </a:cubicBezTo>
                  <a:cubicBezTo>
                    <a:pt x="29" y="29"/>
                    <a:pt x="26" y="31"/>
                    <a:pt x="23" y="32"/>
                  </a:cubicBezTo>
                  <a:cubicBezTo>
                    <a:pt x="16" y="34"/>
                    <a:pt x="8" y="30"/>
                    <a:pt x="6" y="22"/>
                  </a:cubicBezTo>
                  <a:cubicBezTo>
                    <a:pt x="4" y="15"/>
                    <a:pt x="9" y="8"/>
                    <a:pt x="16" y="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52"/>
            <p:cNvSpPr>
              <a:spLocks noEditPoints="1"/>
            </p:cNvSpPr>
            <p:nvPr/>
          </p:nvSpPr>
          <p:spPr bwMode="auto">
            <a:xfrm>
              <a:off x="-583565" y="4126231"/>
              <a:ext cx="117475" cy="117475"/>
            </a:xfrm>
            <a:custGeom>
              <a:avLst/>
              <a:gdLst>
                <a:gd name="T0" fmla="*/ 14 w 37"/>
                <a:gd name="T1" fmla="*/ 36 h 37"/>
                <a:gd name="T2" fmla="*/ 18 w 37"/>
                <a:gd name="T3" fmla="*/ 37 h 37"/>
                <a:gd name="T4" fmla="*/ 27 w 37"/>
                <a:gd name="T5" fmla="*/ 34 h 37"/>
                <a:gd name="T6" fmla="*/ 35 w 37"/>
                <a:gd name="T7" fmla="*/ 24 h 37"/>
                <a:gd name="T8" fmla="*/ 22 w 37"/>
                <a:gd name="T9" fmla="*/ 2 h 37"/>
                <a:gd name="T10" fmla="*/ 1 w 37"/>
                <a:gd name="T11" fmla="*/ 15 h 37"/>
                <a:gd name="T12" fmla="*/ 3 w 37"/>
                <a:gd name="T13" fmla="*/ 28 h 37"/>
                <a:gd name="T14" fmla="*/ 14 w 37"/>
                <a:gd name="T15" fmla="*/ 36 h 37"/>
                <a:gd name="T16" fmla="*/ 5 w 37"/>
                <a:gd name="T17" fmla="*/ 16 h 37"/>
                <a:gd name="T18" fmla="*/ 21 w 37"/>
                <a:gd name="T19" fmla="*/ 6 h 37"/>
                <a:gd name="T20" fmla="*/ 31 w 37"/>
                <a:gd name="T21" fmla="*/ 23 h 37"/>
                <a:gd name="T22" fmla="*/ 25 w 37"/>
                <a:gd name="T23" fmla="*/ 31 h 37"/>
                <a:gd name="T24" fmla="*/ 15 w 37"/>
                <a:gd name="T25" fmla="*/ 32 h 37"/>
                <a:gd name="T26" fmla="*/ 6 w 37"/>
                <a:gd name="T27" fmla="*/ 26 h 37"/>
                <a:gd name="T28" fmla="*/ 5 w 37"/>
                <a:gd name="T29" fmla="*/ 16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7" h="37">
                  <a:moveTo>
                    <a:pt x="14" y="36"/>
                  </a:moveTo>
                  <a:cubicBezTo>
                    <a:pt x="15" y="36"/>
                    <a:pt x="17" y="37"/>
                    <a:pt x="18" y="37"/>
                  </a:cubicBezTo>
                  <a:cubicBezTo>
                    <a:pt x="21" y="37"/>
                    <a:pt x="24" y="36"/>
                    <a:pt x="27" y="34"/>
                  </a:cubicBezTo>
                  <a:cubicBezTo>
                    <a:pt x="31" y="32"/>
                    <a:pt x="34" y="28"/>
                    <a:pt x="35" y="24"/>
                  </a:cubicBezTo>
                  <a:cubicBezTo>
                    <a:pt x="37" y="14"/>
                    <a:pt x="32" y="5"/>
                    <a:pt x="22" y="2"/>
                  </a:cubicBezTo>
                  <a:cubicBezTo>
                    <a:pt x="13" y="0"/>
                    <a:pt x="4" y="6"/>
                    <a:pt x="1" y="15"/>
                  </a:cubicBezTo>
                  <a:cubicBezTo>
                    <a:pt x="0" y="19"/>
                    <a:pt x="1" y="24"/>
                    <a:pt x="3" y="28"/>
                  </a:cubicBezTo>
                  <a:cubicBezTo>
                    <a:pt x="5" y="32"/>
                    <a:pt x="9" y="35"/>
                    <a:pt x="14" y="36"/>
                  </a:cubicBezTo>
                  <a:close/>
                  <a:moveTo>
                    <a:pt x="5" y="16"/>
                  </a:moveTo>
                  <a:cubicBezTo>
                    <a:pt x="7" y="9"/>
                    <a:pt x="14" y="4"/>
                    <a:pt x="21" y="6"/>
                  </a:cubicBezTo>
                  <a:cubicBezTo>
                    <a:pt x="29" y="8"/>
                    <a:pt x="33" y="16"/>
                    <a:pt x="31" y="23"/>
                  </a:cubicBezTo>
                  <a:cubicBezTo>
                    <a:pt x="30" y="26"/>
                    <a:pt x="28" y="29"/>
                    <a:pt x="25" y="31"/>
                  </a:cubicBezTo>
                  <a:cubicBezTo>
                    <a:pt x="22" y="33"/>
                    <a:pt x="18" y="33"/>
                    <a:pt x="15" y="32"/>
                  </a:cubicBezTo>
                  <a:cubicBezTo>
                    <a:pt x="11" y="31"/>
                    <a:pt x="8" y="29"/>
                    <a:pt x="6" y="26"/>
                  </a:cubicBezTo>
                  <a:cubicBezTo>
                    <a:pt x="5" y="23"/>
                    <a:pt x="4" y="19"/>
                    <a:pt x="5" y="1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53"/>
            <p:cNvSpPr>
              <a:spLocks noEditPoints="1"/>
            </p:cNvSpPr>
            <p:nvPr/>
          </p:nvSpPr>
          <p:spPr bwMode="auto">
            <a:xfrm>
              <a:off x="-983615" y="4021456"/>
              <a:ext cx="152400" cy="596900"/>
            </a:xfrm>
            <a:custGeom>
              <a:avLst/>
              <a:gdLst>
                <a:gd name="T0" fmla="*/ 27 w 48"/>
                <a:gd name="T1" fmla="*/ 2 h 188"/>
                <a:gd name="T2" fmla="*/ 25 w 48"/>
                <a:gd name="T3" fmla="*/ 3 h 188"/>
                <a:gd name="T4" fmla="*/ 25 w 48"/>
                <a:gd name="T5" fmla="*/ 3 h 188"/>
                <a:gd name="T6" fmla="*/ 26 w 48"/>
                <a:gd name="T7" fmla="*/ 2 h 188"/>
                <a:gd name="T8" fmla="*/ 24 w 48"/>
                <a:gd name="T9" fmla="*/ 0 h 188"/>
                <a:gd name="T10" fmla="*/ 22 w 48"/>
                <a:gd name="T11" fmla="*/ 2 h 188"/>
                <a:gd name="T12" fmla="*/ 0 w 48"/>
                <a:gd name="T13" fmla="*/ 39 h 188"/>
                <a:gd name="T14" fmla="*/ 11 w 48"/>
                <a:gd name="T15" fmla="*/ 62 h 188"/>
                <a:gd name="T16" fmla="*/ 10 w 48"/>
                <a:gd name="T17" fmla="*/ 66 h 188"/>
                <a:gd name="T18" fmla="*/ 9 w 48"/>
                <a:gd name="T19" fmla="*/ 116 h 188"/>
                <a:gd name="T20" fmla="*/ 24 w 48"/>
                <a:gd name="T21" fmla="*/ 188 h 188"/>
                <a:gd name="T22" fmla="*/ 28 w 48"/>
                <a:gd name="T23" fmla="*/ 188 h 188"/>
                <a:gd name="T24" fmla="*/ 28 w 48"/>
                <a:gd name="T25" fmla="*/ 186 h 188"/>
                <a:gd name="T26" fmla="*/ 39 w 48"/>
                <a:gd name="T27" fmla="*/ 116 h 188"/>
                <a:gd name="T28" fmla="*/ 38 w 48"/>
                <a:gd name="T29" fmla="*/ 66 h 188"/>
                <a:gd name="T30" fmla="*/ 37 w 48"/>
                <a:gd name="T31" fmla="*/ 63 h 188"/>
                <a:gd name="T32" fmla="*/ 37 w 48"/>
                <a:gd name="T33" fmla="*/ 63 h 188"/>
                <a:gd name="T34" fmla="*/ 37 w 48"/>
                <a:gd name="T35" fmla="*/ 62 h 188"/>
                <a:gd name="T36" fmla="*/ 48 w 48"/>
                <a:gd name="T37" fmla="*/ 39 h 188"/>
                <a:gd name="T38" fmla="*/ 27 w 48"/>
                <a:gd name="T39" fmla="*/ 2 h 188"/>
                <a:gd name="T40" fmla="*/ 32 w 48"/>
                <a:gd name="T41" fmla="*/ 115 h 188"/>
                <a:gd name="T42" fmla="*/ 24 w 48"/>
                <a:gd name="T43" fmla="*/ 179 h 188"/>
                <a:gd name="T44" fmla="*/ 16 w 48"/>
                <a:gd name="T45" fmla="*/ 116 h 188"/>
                <a:gd name="T46" fmla="*/ 18 w 48"/>
                <a:gd name="T47" fmla="*/ 67 h 188"/>
                <a:gd name="T48" fmla="*/ 19 w 48"/>
                <a:gd name="T49" fmla="*/ 64 h 188"/>
                <a:gd name="T50" fmla="*/ 24 w 48"/>
                <a:gd name="T51" fmla="*/ 64 h 188"/>
                <a:gd name="T52" fmla="*/ 24 w 48"/>
                <a:gd name="T53" fmla="*/ 64 h 188"/>
                <a:gd name="T54" fmla="*/ 30 w 48"/>
                <a:gd name="T55" fmla="*/ 64 h 188"/>
                <a:gd name="T56" fmla="*/ 30 w 48"/>
                <a:gd name="T57" fmla="*/ 67 h 188"/>
                <a:gd name="T58" fmla="*/ 31 w 48"/>
                <a:gd name="T59" fmla="*/ 70 h 188"/>
                <a:gd name="T60" fmla="*/ 31 w 48"/>
                <a:gd name="T61" fmla="*/ 70 h 188"/>
                <a:gd name="T62" fmla="*/ 32 w 48"/>
                <a:gd name="T63" fmla="*/ 115 h 188"/>
                <a:gd name="T64" fmla="*/ 40 w 48"/>
                <a:gd name="T65" fmla="*/ 42 h 188"/>
                <a:gd name="T66" fmla="*/ 41 w 48"/>
                <a:gd name="T67" fmla="*/ 39 h 188"/>
                <a:gd name="T68" fmla="*/ 24 w 48"/>
                <a:gd name="T69" fmla="*/ 57 h 188"/>
                <a:gd name="T70" fmla="*/ 8 w 48"/>
                <a:gd name="T71" fmla="*/ 39 h 188"/>
                <a:gd name="T72" fmla="*/ 8 w 48"/>
                <a:gd name="T73" fmla="*/ 34 h 188"/>
                <a:gd name="T74" fmla="*/ 12 w 48"/>
                <a:gd name="T75" fmla="*/ 35 h 188"/>
                <a:gd name="T76" fmla="*/ 20 w 48"/>
                <a:gd name="T77" fmla="*/ 28 h 188"/>
                <a:gd name="T78" fmla="*/ 22 w 48"/>
                <a:gd name="T79" fmla="*/ 24 h 188"/>
                <a:gd name="T80" fmla="*/ 25 w 48"/>
                <a:gd name="T81" fmla="*/ 31 h 188"/>
                <a:gd name="T82" fmla="*/ 35 w 48"/>
                <a:gd name="T83" fmla="*/ 44 h 188"/>
                <a:gd name="T84" fmla="*/ 36 w 48"/>
                <a:gd name="T85" fmla="*/ 44 h 188"/>
                <a:gd name="T86" fmla="*/ 40 w 48"/>
                <a:gd name="T87" fmla="*/ 42 h 188"/>
                <a:gd name="T88" fmla="*/ 35 w 48"/>
                <a:gd name="T89" fmla="*/ 30 h 188"/>
                <a:gd name="T90" fmla="*/ 36 w 48"/>
                <a:gd name="T91" fmla="*/ 40 h 188"/>
                <a:gd name="T92" fmla="*/ 36 w 48"/>
                <a:gd name="T93" fmla="*/ 41 h 188"/>
                <a:gd name="T94" fmla="*/ 29 w 48"/>
                <a:gd name="T95" fmla="*/ 30 h 188"/>
                <a:gd name="T96" fmla="*/ 22 w 48"/>
                <a:gd name="T97" fmla="*/ 20 h 188"/>
                <a:gd name="T98" fmla="*/ 22 w 48"/>
                <a:gd name="T99" fmla="*/ 20 h 188"/>
                <a:gd name="T100" fmla="*/ 16 w 48"/>
                <a:gd name="T101" fmla="*/ 26 h 188"/>
                <a:gd name="T102" fmla="*/ 12 w 48"/>
                <a:gd name="T103" fmla="*/ 32 h 188"/>
                <a:gd name="T104" fmla="*/ 8 w 48"/>
                <a:gd name="T105" fmla="*/ 29 h 188"/>
                <a:gd name="T106" fmla="*/ 24 w 48"/>
                <a:gd name="T107" fmla="*/ 7 h 188"/>
                <a:gd name="T108" fmla="*/ 36 w 48"/>
                <a:gd name="T109" fmla="*/ 20 h 188"/>
                <a:gd name="T110" fmla="*/ 35 w 48"/>
                <a:gd name="T111" fmla="*/ 21 h 188"/>
                <a:gd name="T112" fmla="*/ 35 w 48"/>
                <a:gd name="T113" fmla="*/ 30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8" h="188">
                  <a:moveTo>
                    <a:pt x="27" y="2"/>
                  </a:moveTo>
                  <a:cubicBezTo>
                    <a:pt x="25" y="3"/>
                    <a:pt x="25" y="3"/>
                    <a:pt x="25" y="3"/>
                  </a:cubicBezTo>
                  <a:cubicBezTo>
                    <a:pt x="25" y="3"/>
                    <a:pt x="25" y="3"/>
                    <a:pt x="25" y="3"/>
                  </a:cubicBezTo>
                  <a:cubicBezTo>
                    <a:pt x="26" y="2"/>
                    <a:pt x="26" y="2"/>
                    <a:pt x="26" y="2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2" y="2"/>
                    <a:pt x="22" y="2"/>
                    <a:pt x="22" y="2"/>
                  </a:cubicBezTo>
                  <a:cubicBezTo>
                    <a:pt x="21" y="2"/>
                    <a:pt x="0" y="18"/>
                    <a:pt x="0" y="39"/>
                  </a:cubicBezTo>
                  <a:cubicBezTo>
                    <a:pt x="0" y="53"/>
                    <a:pt x="5" y="59"/>
                    <a:pt x="11" y="62"/>
                  </a:cubicBezTo>
                  <a:cubicBezTo>
                    <a:pt x="11" y="64"/>
                    <a:pt x="11" y="65"/>
                    <a:pt x="10" y="66"/>
                  </a:cubicBezTo>
                  <a:cubicBezTo>
                    <a:pt x="8" y="82"/>
                    <a:pt x="7" y="100"/>
                    <a:pt x="9" y="116"/>
                  </a:cubicBezTo>
                  <a:cubicBezTo>
                    <a:pt x="13" y="172"/>
                    <a:pt x="16" y="187"/>
                    <a:pt x="24" y="188"/>
                  </a:cubicBezTo>
                  <a:cubicBezTo>
                    <a:pt x="28" y="188"/>
                    <a:pt x="28" y="188"/>
                    <a:pt x="28" y="188"/>
                  </a:cubicBezTo>
                  <a:cubicBezTo>
                    <a:pt x="28" y="186"/>
                    <a:pt x="28" y="186"/>
                    <a:pt x="28" y="186"/>
                  </a:cubicBezTo>
                  <a:cubicBezTo>
                    <a:pt x="34" y="182"/>
                    <a:pt x="36" y="163"/>
                    <a:pt x="39" y="116"/>
                  </a:cubicBezTo>
                  <a:cubicBezTo>
                    <a:pt x="40" y="99"/>
                    <a:pt x="40" y="81"/>
                    <a:pt x="38" y="66"/>
                  </a:cubicBezTo>
                  <a:cubicBezTo>
                    <a:pt x="37" y="63"/>
                    <a:pt x="37" y="63"/>
                    <a:pt x="37" y="63"/>
                  </a:cubicBezTo>
                  <a:cubicBezTo>
                    <a:pt x="37" y="63"/>
                    <a:pt x="37" y="63"/>
                    <a:pt x="37" y="63"/>
                  </a:cubicBezTo>
                  <a:cubicBezTo>
                    <a:pt x="37" y="62"/>
                    <a:pt x="37" y="62"/>
                    <a:pt x="37" y="62"/>
                  </a:cubicBezTo>
                  <a:cubicBezTo>
                    <a:pt x="43" y="59"/>
                    <a:pt x="48" y="53"/>
                    <a:pt x="48" y="39"/>
                  </a:cubicBezTo>
                  <a:cubicBezTo>
                    <a:pt x="48" y="19"/>
                    <a:pt x="29" y="4"/>
                    <a:pt x="27" y="2"/>
                  </a:cubicBezTo>
                  <a:close/>
                  <a:moveTo>
                    <a:pt x="32" y="115"/>
                  </a:moveTo>
                  <a:cubicBezTo>
                    <a:pt x="30" y="135"/>
                    <a:pt x="28" y="171"/>
                    <a:pt x="24" y="179"/>
                  </a:cubicBezTo>
                  <a:cubicBezTo>
                    <a:pt x="20" y="170"/>
                    <a:pt x="17" y="133"/>
                    <a:pt x="16" y="116"/>
                  </a:cubicBezTo>
                  <a:cubicBezTo>
                    <a:pt x="15" y="100"/>
                    <a:pt x="16" y="82"/>
                    <a:pt x="18" y="67"/>
                  </a:cubicBezTo>
                  <a:cubicBezTo>
                    <a:pt x="18" y="66"/>
                    <a:pt x="18" y="65"/>
                    <a:pt x="19" y="64"/>
                  </a:cubicBezTo>
                  <a:cubicBezTo>
                    <a:pt x="20" y="64"/>
                    <a:pt x="22" y="64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6" y="64"/>
                    <a:pt x="28" y="64"/>
                    <a:pt x="30" y="64"/>
                  </a:cubicBezTo>
                  <a:cubicBezTo>
                    <a:pt x="30" y="65"/>
                    <a:pt x="30" y="66"/>
                    <a:pt x="30" y="67"/>
                  </a:cubicBezTo>
                  <a:cubicBezTo>
                    <a:pt x="31" y="70"/>
                    <a:pt x="31" y="70"/>
                    <a:pt x="31" y="70"/>
                  </a:cubicBezTo>
                  <a:cubicBezTo>
                    <a:pt x="31" y="70"/>
                    <a:pt x="31" y="70"/>
                    <a:pt x="31" y="70"/>
                  </a:cubicBezTo>
                  <a:cubicBezTo>
                    <a:pt x="32" y="85"/>
                    <a:pt x="33" y="100"/>
                    <a:pt x="32" y="115"/>
                  </a:cubicBezTo>
                  <a:close/>
                  <a:moveTo>
                    <a:pt x="40" y="42"/>
                  </a:moveTo>
                  <a:cubicBezTo>
                    <a:pt x="40" y="41"/>
                    <a:pt x="40" y="40"/>
                    <a:pt x="41" y="39"/>
                  </a:cubicBezTo>
                  <a:cubicBezTo>
                    <a:pt x="40" y="54"/>
                    <a:pt x="35" y="57"/>
                    <a:pt x="24" y="57"/>
                  </a:cubicBezTo>
                  <a:cubicBezTo>
                    <a:pt x="13" y="57"/>
                    <a:pt x="8" y="54"/>
                    <a:pt x="8" y="39"/>
                  </a:cubicBezTo>
                  <a:cubicBezTo>
                    <a:pt x="8" y="37"/>
                    <a:pt x="8" y="36"/>
                    <a:pt x="8" y="34"/>
                  </a:cubicBezTo>
                  <a:cubicBezTo>
                    <a:pt x="9" y="35"/>
                    <a:pt x="10" y="35"/>
                    <a:pt x="12" y="35"/>
                  </a:cubicBezTo>
                  <a:cubicBezTo>
                    <a:pt x="17" y="36"/>
                    <a:pt x="19" y="31"/>
                    <a:pt x="20" y="28"/>
                  </a:cubicBezTo>
                  <a:cubicBezTo>
                    <a:pt x="21" y="26"/>
                    <a:pt x="21" y="24"/>
                    <a:pt x="22" y="24"/>
                  </a:cubicBezTo>
                  <a:cubicBezTo>
                    <a:pt x="23" y="25"/>
                    <a:pt x="24" y="29"/>
                    <a:pt x="25" y="31"/>
                  </a:cubicBezTo>
                  <a:cubicBezTo>
                    <a:pt x="28" y="38"/>
                    <a:pt x="30" y="44"/>
                    <a:pt x="35" y="44"/>
                  </a:cubicBezTo>
                  <a:cubicBezTo>
                    <a:pt x="36" y="44"/>
                    <a:pt x="36" y="44"/>
                    <a:pt x="36" y="44"/>
                  </a:cubicBezTo>
                  <a:cubicBezTo>
                    <a:pt x="38" y="44"/>
                    <a:pt x="39" y="43"/>
                    <a:pt x="40" y="42"/>
                  </a:cubicBezTo>
                  <a:close/>
                  <a:moveTo>
                    <a:pt x="35" y="30"/>
                  </a:moveTo>
                  <a:cubicBezTo>
                    <a:pt x="36" y="33"/>
                    <a:pt x="37" y="38"/>
                    <a:pt x="36" y="40"/>
                  </a:cubicBezTo>
                  <a:cubicBezTo>
                    <a:pt x="36" y="40"/>
                    <a:pt x="36" y="40"/>
                    <a:pt x="36" y="41"/>
                  </a:cubicBezTo>
                  <a:cubicBezTo>
                    <a:pt x="33" y="41"/>
                    <a:pt x="31" y="35"/>
                    <a:pt x="29" y="30"/>
                  </a:cubicBezTo>
                  <a:cubicBezTo>
                    <a:pt x="27" y="25"/>
                    <a:pt x="25" y="20"/>
                    <a:pt x="22" y="20"/>
                  </a:cubicBezTo>
                  <a:cubicBezTo>
                    <a:pt x="22" y="20"/>
                    <a:pt x="22" y="20"/>
                    <a:pt x="22" y="20"/>
                  </a:cubicBezTo>
                  <a:cubicBezTo>
                    <a:pt x="19" y="20"/>
                    <a:pt x="17" y="24"/>
                    <a:pt x="16" y="26"/>
                  </a:cubicBezTo>
                  <a:cubicBezTo>
                    <a:pt x="15" y="30"/>
                    <a:pt x="14" y="32"/>
                    <a:pt x="12" y="32"/>
                  </a:cubicBezTo>
                  <a:cubicBezTo>
                    <a:pt x="10" y="31"/>
                    <a:pt x="9" y="31"/>
                    <a:pt x="8" y="29"/>
                  </a:cubicBezTo>
                  <a:cubicBezTo>
                    <a:pt x="12" y="18"/>
                    <a:pt x="21" y="10"/>
                    <a:pt x="24" y="7"/>
                  </a:cubicBezTo>
                  <a:cubicBezTo>
                    <a:pt x="26" y="9"/>
                    <a:pt x="32" y="14"/>
                    <a:pt x="36" y="20"/>
                  </a:cubicBezTo>
                  <a:cubicBezTo>
                    <a:pt x="35" y="20"/>
                    <a:pt x="35" y="21"/>
                    <a:pt x="35" y="21"/>
                  </a:cubicBezTo>
                  <a:cubicBezTo>
                    <a:pt x="33" y="22"/>
                    <a:pt x="34" y="25"/>
                    <a:pt x="35" y="3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0" name="Rectangle 59"/>
          <p:cNvSpPr/>
          <p:nvPr/>
        </p:nvSpPr>
        <p:spPr>
          <a:xfrm>
            <a:off x="2846614" y="1374667"/>
            <a:ext cx="1344386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2"/>
                </a:solidFill>
              </a:rPr>
              <a:t>Your Text Here </a:t>
            </a:r>
            <a:endParaRPr lang="en-US" sz="1050" dirty="0" smtClean="0">
              <a:solidFill>
                <a:schemeClr val="accent2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text. You simply add your own text and description here. </a:t>
            </a:r>
          </a:p>
        </p:txBody>
      </p:sp>
      <p:sp>
        <p:nvSpPr>
          <p:cNvPr id="61" name="Rectangle 60"/>
          <p:cNvSpPr/>
          <p:nvPr/>
        </p:nvSpPr>
        <p:spPr>
          <a:xfrm>
            <a:off x="4940314" y="3967439"/>
            <a:ext cx="1295840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3"/>
                </a:solidFill>
              </a:rPr>
              <a:t>Your Text Here </a:t>
            </a:r>
            <a:endParaRPr lang="en-US" sz="1050" dirty="0" smtClean="0">
              <a:solidFill>
                <a:schemeClr val="accent3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text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You simply add your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own text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and description here. </a:t>
            </a:r>
          </a:p>
        </p:txBody>
      </p:sp>
      <p:sp>
        <p:nvSpPr>
          <p:cNvPr id="62" name="Rectangle 61"/>
          <p:cNvSpPr/>
          <p:nvPr/>
        </p:nvSpPr>
        <p:spPr>
          <a:xfrm>
            <a:off x="918163" y="3967768"/>
            <a:ext cx="1241456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1"/>
                </a:solidFill>
              </a:rPr>
              <a:t>Your Text Here </a:t>
            </a:r>
            <a:endParaRPr lang="en-US" sz="1050" dirty="0" smtClean="0">
              <a:solidFill>
                <a:schemeClr val="accent1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text. You simply add your own text and description here. </a:t>
            </a:r>
          </a:p>
        </p:txBody>
      </p:sp>
      <p:sp>
        <p:nvSpPr>
          <p:cNvPr id="63" name="Rectangle 62"/>
          <p:cNvSpPr/>
          <p:nvPr/>
        </p:nvSpPr>
        <p:spPr>
          <a:xfrm>
            <a:off x="6894506" y="1374666"/>
            <a:ext cx="1297066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4"/>
                </a:solidFill>
              </a:rPr>
              <a:t>Your Text Here </a:t>
            </a:r>
            <a:endParaRPr lang="en-US" sz="1050" dirty="0" smtClean="0">
              <a:solidFill>
                <a:schemeClr val="accent4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text. You simply add your own text and description here. </a:t>
            </a:r>
          </a:p>
        </p:txBody>
      </p:sp>
    </p:spTree>
    <p:extLst>
      <p:ext uri="{BB962C8B-B14F-4D97-AF65-F5344CB8AC3E}">
        <p14:creationId xmlns:p14="http://schemas.microsoft.com/office/powerpoint/2010/main" val="1181126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 Placeholder 65"/>
          <p:cNvSpPr>
            <a:spLocks noGrp="1"/>
          </p:cNvSpPr>
          <p:nvPr>
            <p:ph type="body" sz="half" idx="2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65" name="Title 6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grpSp>
        <p:nvGrpSpPr>
          <p:cNvPr id="2" name="Group 1"/>
          <p:cNvGrpSpPr/>
          <p:nvPr/>
        </p:nvGrpSpPr>
        <p:grpSpPr>
          <a:xfrm>
            <a:off x="381001" y="2962323"/>
            <a:ext cx="8368363" cy="72738"/>
            <a:chOff x="381001" y="3055542"/>
            <a:chExt cx="8368363" cy="72738"/>
          </a:xfrm>
          <a:solidFill>
            <a:schemeClr val="bg1">
              <a:lumMod val="75000"/>
            </a:schemeClr>
          </a:solidFill>
        </p:grpSpPr>
        <p:sp>
          <p:nvSpPr>
            <p:cNvPr id="72" name="Freeform 71"/>
            <p:cNvSpPr/>
            <p:nvPr/>
          </p:nvSpPr>
          <p:spPr>
            <a:xfrm>
              <a:off x="3735677" y="3083518"/>
              <a:ext cx="4315373" cy="16786"/>
            </a:xfrm>
            <a:custGeom>
              <a:avLst/>
              <a:gdLst>
                <a:gd name="connsiteX0" fmla="*/ 0 w 398290"/>
                <a:gd name="connsiteY0" fmla="*/ 0 h 16786"/>
                <a:gd name="connsiteX1" fmla="*/ 192678 w 398290"/>
                <a:gd name="connsiteY1" fmla="*/ 0 h 16786"/>
                <a:gd name="connsiteX2" fmla="*/ 398290 w 398290"/>
                <a:gd name="connsiteY2" fmla="*/ 0 h 16786"/>
                <a:gd name="connsiteX3" fmla="*/ 398290 w 398290"/>
                <a:gd name="connsiteY3" fmla="*/ 16786 h 16786"/>
                <a:gd name="connsiteX4" fmla="*/ 254965 w 398290"/>
                <a:gd name="connsiteY4" fmla="*/ 16786 h 16786"/>
                <a:gd name="connsiteX5" fmla="*/ 47724 w 398290"/>
                <a:gd name="connsiteY5" fmla="*/ 16786 h 16786"/>
                <a:gd name="connsiteX6" fmla="*/ 0 w 398290"/>
                <a:gd name="connsiteY6" fmla="*/ 16786 h 16786"/>
                <a:gd name="connsiteX7" fmla="*/ 0 w 398290"/>
                <a:gd name="connsiteY7" fmla="*/ 0 h 167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98290" h="16786">
                  <a:moveTo>
                    <a:pt x="0" y="0"/>
                  </a:moveTo>
                  <a:lnTo>
                    <a:pt x="192678" y="0"/>
                  </a:lnTo>
                  <a:lnTo>
                    <a:pt x="398290" y="0"/>
                  </a:lnTo>
                  <a:lnTo>
                    <a:pt x="398290" y="16786"/>
                  </a:lnTo>
                  <a:lnTo>
                    <a:pt x="254965" y="16786"/>
                  </a:lnTo>
                  <a:cubicBezTo>
                    <a:pt x="189227" y="16786"/>
                    <a:pt x="120201" y="16786"/>
                    <a:pt x="47724" y="16786"/>
                  </a:cubicBezTo>
                  <a:lnTo>
                    <a:pt x="0" y="16786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>
              <a:off x="381001" y="3055542"/>
              <a:ext cx="3886965" cy="72738"/>
            </a:xfrm>
            <a:custGeom>
              <a:avLst/>
              <a:gdLst>
                <a:gd name="connsiteX0" fmla="*/ 36397 w 3886965"/>
                <a:gd name="connsiteY0" fmla="*/ 0 h 72738"/>
                <a:gd name="connsiteX1" fmla="*/ 71394 w 3886965"/>
                <a:gd name="connsiteY1" fmla="*/ 27976 h 72738"/>
                <a:gd name="connsiteX2" fmla="*/ 3679130 w 3886965"/>
                <a:gd name="connsiteY2" fmla="*/ 27976 h 72738"/>
                <a:gd name="connsiteX3" fmla="*/ 3886965 w 3886965"/>
                <a:gd name="connsiteY3" fmla="*/ 27976 h 72738"/>
                <a:gd name="connsiteX4" fmla="*/ 3886965 w 3886965"/>
                <a:gd name="connsiteY4" fmla="*/ 44762 h 72738"/>
                <a:gd name="connsiteX5" fmla="*/ 3706741 w 3886965"/>
                <a:gd name="connsiteY5" fmla="*/ 44762 h 72738"/>
                <a:gd name="connsiteX6" fmla="*/ 71394 w 3886965"/>
                <a:gd name="connsiteY6" fmla="*/ 44762 h 72738"/>
                <a:gd name="connsiteX7" fmla="*/ 36397 w 3886965"/>
                <a:gd name="connsiteY7" fmla="*/ 72738 h 72738"/>
                <a:gd name="connsiteX8" fmla="*/ 0 w 3886965"/>
                <a:gd name="connsiteY8" fmla="*/ 36369 h 72738"/>
                <a:gd name="connsiteX9" fmla="*/ 36397 w 3886965"/>
                <a:gd name="connsiteY9" fmla="*/ 0 h 727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886965" h="72738">
                  <a:moveTo>
                    <a:pt x="36397" y="0"/>
                  </a:moveTo>
                  <a:cubicBezTo>
                    <a:pt x="53195" y="0"/>
                    <a:pt x="68594" y="12589"/>
                    <a:pt x="71394" y="27976"/>
                  </a:cubicBezTo>
                  <a:cubicBezTo>
                    <a:pt x="71394" y="27976"/>
                    <a:pt x="71394" y="27976"/>
                    <a:pt x="3679130" y="27976"/>
                  </a:cubicBezTo>
                  <a:lnTo>
                    <a:pt x="3886965" y="27976"/>
                  </a:lnTo>
                  <a:lnTo>
                    <a:pt x="3886965" y="44762"/>
                  </a:lnTo>
                  <a:lnTo>
                    <a:pt x="3706741" y="44762"/>
                  </a:lnTo>
                  <a:cubicBezTo>
                    <a:pt x="2911303" y="44762"/>
                    <a:pt x="1754303" y="44762"/>
                    <a:pt x="71394" y="44762"/>
                  </a:cubicBezTo>
                  <a:cubicBezTo>
                    <a:pt x="68594" y="61548"/>
                    <a:pt x="53195" y="72738"/>
                    <a:pt x="36397" y="72738"/>
                  </a:cubicBezTo>
                  <a:cubicBezTo>
                    <a:pt x="15399" y="72738"/>
                    <a:pt x="0" y="57351"/>
                    <a:pt x="0" y="36369"/>
                  </a:cubicBezTo>
                  <a:cubicBezTo>
                    <a:pt x="0" y="16786"/>
                    <a:pt x="15399" y="0"/>
                    <a:pt x="3639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>
              <a:off x="7505123" y="3055542"/>
              <a:ext cx="1244241" cy="72738"/>
            </a:xfrm>
            <a:custGeom>
              <a:avLst/>
              <a:gdLst>
                <a:gd name="connsiteX0" fmla="*/ 1207845 w 1244241"/>
                <a:gd name="connsiteY0" fmla="*/ 0 h 72738"/>
                <a:gd name="connsiteX1" fmla="*/ 1244241 w 1244241"/>
                <a:gd name="connsiteY1" fmla="*/ 36369 h 72738"/>
                <a:gd name="connsiteX2" fmla="*/ 1207845 w 1244241"/>
                <a:gd name="connsiteY2" fmla="*/ 72738 h 72738"/>
                <a:gd name="connsiteX3" fmla="*/ 1171448 w 1244241"/>
                <a:gd name="connsiteY3" fmla="*/ 44762 h 72738"/>
                <a:gd name="connsiteX4" fmla="*/ 44195 w 1244241"/>
                <a:gd name="connsiteY4" fmla="*/ 44762 h 72738"/>
                <a:gd name="connsiteX5" fmla="*/ 0 w 1244241"/>
                <a:gd name="connsiteY5" fmla="*/ 44762 h 72738"/>
                <a:gd name="connsiteX6" fmla="*/ 0 w 1244241"/>
                <a:gd name="connsiteY6" fmla="*/ 27976 h 72738"/>
                <a:gd name="connsiteX7" fmla="*/ 223497 w 1244241"/>
                <a:gd name="connsiteY7" fmla="*/ 27976 h 72738"/>
                <a:gd name="connsiteX8" fmla="*/ 1171448 w 1244241"/>
                <a:gd name="connsiteY8" fmla="*/ 27976 h 72738"/>
                <a:gd name="connsiteX9" fmla="*/ 1207845 w 1244241"/>
                <a:gd name="connsiteY9" fmla="*/ 0 h 727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44241" h="72738">
                  <a:moveTo>
                    <a:pt x="1207845" y="0"/>
                  </a:moveTo>
                  <a:cubicBezTo>
                    <a:pt x="1227443" y="0"/>
                    <a:pt x="1244241" y="16786"/>
                    <a:pt x="1244241" y="36369"/>
                  </a:cubicBezTo>
                  <a:cubicBezTo>
                    <a:pt x="1244241" y="57351"/>
                    <a:pt x="1227443" y="72738"/>
                    <a:pt x="1207845" y="72738"/>
                  </a:cubicBezTo>
                  <a:cubicBezTo>
                    <a:pt x="1189646" y="72738"/>
                    <a:pt x="1175648" y="61548"/>
                    <a:pt x="1171448" y="44762"/>
                  </a:cubicBezTo>
                  <a:cubicBezTo>
                    <a:pt x="1171448" y="44762"/>
                    <a:pt x="1171448" y="44762"/>
                    <a:pt x="44195" y="44762"/>
                  </a:cubicBezTo>
                  <a:lnTo>
                    <a:pt x="0" y="44762"/>
                  </a:lnTo>
                  <a:lnTo>
                    <a:pt x="0" y="27976"/>
                  </a:lnTo>
                  <a:lnTo>
                    <a:pt x="223497" y="27976"/>
                  </a:lnTo>
                  <a:cubicBezTo>
                    <a:pt x="519321" y="27976"/>
                    <a:pt x="834866" y="27976"/>
                    <a:pt x="1171448" y="27976"/>
                  </a:cubicBezTo>
                  <a:cubicBezTo>
                    <a:pt x="1175648" y="12589"/>
                    <a:pt x="1189646" y="0"/>
                    <a:pt x="120784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6" name="Group 85"/>
          <p:cNvGrpSpPr/>
          <p:nvPr/>
        </p:nvGrpSpPr>
        <p:grpSpPr>
          <a:xfrm>
            <a:off x="986424" y="4176154"/>
            <a:ext cx="352500" cy="312634"/>
            <a:chOff x="985703" y="4300482"/>
            <a:chExt cx="352500" cy="312634"/>
          </a:xfrm>
          <a:solidFill>
            <a:schemeClr val="accent1"/>
          </a:solidFill>
        </p:grpSpPr>
        <p:sp>
          <p:nvSpPr>
            <p:cNvPr id="55" name="Freeform 53"/>
            <p:cNvSpPr>
              <a:spLocks noEditPoints="1"/>
            </p:cNvSpPr>
            <p:nvPr/>
          </p:nvSpPr>
          <p:spPr bwMode="auto">
            <a:xfrm>
              <a:off x="1059840" y="4320066"/>
              <a:ext cx="278363" cy="273468"/>
            </a:xfrm>
            <a:custGeom>
              <a:avLst/>
              <a:gdLst>
                <a:gd name="T0" fmla="*/ 33 w 199"/>
                <a:gd name="T1" fmla="*/ 167 h 195"/>
                <a:gd name="T2" fmla="*/ 98 w 199"/>
                <a:gd name="T3" fmla="*/ 195 h 195"/>
                <a:gd name="T4" fmla="*/ 102 w 199"/>
                <a:gd name="T5" fmla="*/ 195 h 195"/>
                <a:gd name="T6" fmla="*/ 171 w 199"/>
                <a:gd name="T7" fmla="*/ 167 h 195"/>
                <a:gd name="T8" fmla="*/ 199 w 199"/>
                <a:gd name="T9" fmla="*/ 98 h 195"/>
                <a:gd name="T10" fmla="*/ 171 w 199"/>
                <a:gd name="T11" fmla="*/ 29 h 195"/>
                <a:gd name="T12" fmla="*/ 98 w 199"/>
                <a:gd name="T13" fmla="*/ 1 h 195"/>
                <a:gd name="T14" fmla="*/ 82 w 199"/>
                <a:gd name="T15" fmla="*/ 3 h 195"/>
                <a:gd name="T16" fmla="*/ 82 w 199"/>
                <a:gd name="T17" fmla="*/ 3 h 195"/>
                <a:gd name="T18" fmla="*/ 73 w 199"/>
                <a:gd name="T19" fmla="*/ 11 h 195"/>
                <a:gd name="T20" fmla="*/ 75 w 199"/>
                <a:gd name="T21" fmla="*/ 25 h 195"/>
                <a:gd name="T22" fmla="*/ 75 w 199"/>
                <a:gd name="T23" fmla="*/ 25 h 195"/>
                <a:gd name="T24" fmla="*/ 75 w 199"/>
                <a:gd name="T25" fmla="*/ 26 h 195"/>
                <a:gd name="T26" fmla="*/ 76 w 199"/>
                <a:gd name="T27" fmla="*/ 26 h 195"/>
                <a:gd name="T28" fmla="*/ 76 w 199"/>
                <a:gd name="T29" fmla="*/ 26 h 195"/>
                <a:gd name="T30" fmla="*/ 69 w 199"/>
                <a:gd name="T31" fmla="*/ 66 h 195"/>
                <a:gd name="T32" fmla="*/ 28 w 199"/>
                <a:gd name="T33" fmla="*/ 71 h 195"/>
                <a:gd name="T34" fmla="*/ 22 w 199"/>
                <a:gd name="T35" fmla="*/ 67 h 195"/>
                <a:gd name="T36" fmla="*/ 22 w 199"/>
                <a:gd name="T37" fmla="*/ 69 h 195"/>
                <a:gd name="T38" fmla="*/ 16 w 199"/>
                <a:gd name="T39" fmla="*/ 70 h 195"/>
                <a:gd name="T40" fmla="*/ 6 w 199"/>
                <a:gd name="T41" fmla="*/ 79 h 195"/>
                <a:gd name="T42" fmla="*/ 6 w 199"/>
                <a:gd name="T43" fmla="*/ 80 h 195"/>
                <a:gd name="T44" fmla="*/ 33 w 199"/>
                <a:gd name="T45" fmla="*/ 167 h 195"/>
                <a:gd name="T46" fmla="*/ 15 w 199"/>
                <a:gd name="T47" fmla="*/ 82 h 195"/>
                <a:gd name="T48" fmla="*/ 19 w 199"/>
                <a:gd name="T49" fmla="*/ 78 h 195"/>
                <a:gd name="T50" fmla="*/ 24 w 199"/>
                <a:gd name="T51" fmla="*/ 79 h 195"/>
                <a:gd name="T52" fmla="*/ 25 w 199"/>
                <a:gd name="T53" fmla="*/ 80 h 195"/>
                <a:gd name="T54" fmla="*/ 27 w 199"/>
                <a:gd name="T55" fmla="*/ 81 h 195"/>
                <a:gd name="T56" fmla="*/ 33 w 199"/>
                <a:gd name="T57" fmla="*/ 84 h 195"/>
                <a:gd name="T58" fmla="*/ 33 w 199"/>
                <a:gd name="T59" fmla="*/ 83 h 195"/>
                <a:gd name="T60" fmla="*/ 76 w 199"/>
                <a:gd name="T61" fmla="*/ 72 h 195"/>
                <a:gd name="T62" fmla="*/ 85 w 199"/>
                <a:gd name="T63" fmla="*/ 24 h 195"/>
                <a:gd name="T64" fmla="*/ 85 w 199"/>
                <a:gd name="T65" fmla="*/ 24 h 195"/>
                <a:gd name="T66" fmla="*/ 83 w 199"/>
                <a:gd name="T67" fmla="*/ 21 h 195"/>
                <a:gd name="T68" fmla="*/ 83 w 199"/>
                <a:gd name="T69" fmla="*/ 21 h 195"/>
                <a:gd name="T70" fmla="*/ 83 w 199"/>
                <a:gd name="T71" fmla="*/ 20 h 195"/>
                <a:gd name="T72" fmla="*/ 81 w 199"/>
                <a:gd name="T73" fmla="*/ 14 h 195"/>
                <a:gd name="T74" fmla="*/ 84 w 199"/>
                <a:gd name="T75" fmla="*/ 12 h 195"/>
                <a:gd name="T76" fmla="*/ 99 w 199"/>
                <a:gd name="T77" fmla="*/ 10 h 195"/>
                <a:gd name="T78" fmla="*/ 164 w 199"/>
                <a:gd name="T79" fmla="*/ 36 h 195"/>
                <a:gd name="T80" fmla="*/ 190 w 199"/>
                <a:gd name="T81" fmla="*/ 98 h 195"/>
                <a:gd name="T82" fmla="*/ 164 w 199"/>
                <a:gd name="T83" fmla="*/ 161 h 195"/>
                <a:gd name="T84" fmla="*/ 99 w 199"/>
                <a:gd name="T85" fmla="*/ 186 h 195"/>
                <a:gd name="T86" fmla="*/ 39 w 199"/>
                <a:gd name="T87" fmla="*/ 161 h 195"/>
                <a:gd name="T88" fmla="*/ 15 w 199"/>
                <a:gd name="T89" fmla="*/ 82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9" h="195">
                  <a:moveTo>
                    <a:pt x="33" y="167"/>
                  </a:moveTo>
                  <a:cubicBezTo>
                    <a:pt x="50" y="184"/>
                    <a:pt x="74" y="195"/>
                    <a:pt x="98" y="195"/>
                  </a:cubicBezTo>
                  <a:cubicBezTo>
                    <a:pt x="99" y="195"/>
                    <a:pt x="101" y="195"/>
                    <a:pt x="102" y="195"/>
                  </a:cubicBezTo>
                  <a:cubicBezTo>
                    <a:pt x="127" y="195"/>
                    <a:pt x="152" y="185"/>
                    <a:pt x="171" y="167"/>
                  </a:cubicBezTo>
                  <a:cubicBezTo>
                    <a:pt x="189" y="149"/>
                    <a:pt x="199" y="124"/>
                    <a:pt x="199" y="98"/>
                  </a:cubicBezTo>
                  <a:cubicBezTo>
                    <a:pt x="199" y="72"/>
                    <a:pt x="189" y="48"/>
                    <a:pt x="171" y="29"/>
                  </a:cubicBezTo>
                  <a:cubicBezTo>
                    <a:pt x="151" y="10"/>
                    <a:pt x="126" y="0"/>
                    <a:pt x="98" y="1"/>
                  </a:cubicBezTo>
                  <a:cubicBezTo>
                    <a:pt x="93" y="1"/>
                    <a:pt x="88" y="2"/>
                    <a:pt x="82" y="3"/>
                  </a:cubicBezTo>
                  <a:cubicBezTo>
                    <a:pt x="82" y="3"/>
                    <a:pt x="82" y="3"/>
                    <a:pt x="82" y="3"/>
                  </a:cubicBezTo>
                  <a:cubicBezTo>
                    <a:pt x="76" y="5"/>
                    <a:pt x="74" y="8"/>
                    <a:pt x="73" y="11"/>
                  </a:cubicBezTo>
                  <a:cubicBezTo>
                    <a:pt x="71" y="16"/>
                    <a:pt x="73" y="22"/>
                    <a:pt x="75" y="25"/>
                  </a:cubicBezTo>
                  <a:cubicBezTo>
                    <a:pt x="75" y="25"/>
                    <a:pt x="75" y="25"/>
                    <a:pt x="75" y="25"/>
                  </a:cubicBezTo>
                  <a:cubicBezTo>
                    <a:pt x="75" y="25"/>
                    <a:pt x="75" y="26"/>
                    <a:pt x="75" y="26"/>
                  </a:cubicBezTo>
                  <a:cubicBezTo>
                    <a:pt x="76" y="26"/>
                    <a:pt x="76" y="26"/>
                    <a:pt x="76" y="26"/>
                  </a:cubicBezTo>
                  <a:cubicBezTo>
                    <a:pt x="76" y="26"/>
                    <a:pt x="76" y="26"/>
                    <a:pt x="76" y="26"/>
                  </a:cubicBezTo>
                  <a:cubicBezTo>
                    <a:pt x="82" y="40"/>
                    <a:pt x="80" y="55"/>
                    <a:pt x="69" y="66"/>
                  </a:cubicBezTo>
                  <a:cubicBezTo>
                    <a:pt x="58" y="77"/>
                    <a:pt x="42" y="79"/>
                    <a:pt x="28" y="71"/>
                  </a:cubicBezTo>
                  <a:cubicBezTo>
                    <a:pt x="22" y="67"/>
                    <a:pt x="22" y="67"/>
                    <a:pt x="22" y="67"/>
                  </a:cubicBezTo>
                  <a:cubicBezTo>
                    <a:pt x="22" y="69"/>
                    <a:pt x="22" y="69"/>
                    <a:pt x="22" y="69"/>
                  </a:cubicBezTo>
                  <a:cubicBezTo>
                    <a:pt x="19" y="69"/>
                    <a:pt x="17" y="69"/>
                    <a:pt x="16" y="70"/>
                  </a:cubicBezTo>
                  <a:cubicBezTo>
                    <a:pt x="10" y="72"/>
                    <a:pt x="7" y="77"/>
                    <a:pt x="6" y="79"/>
                  </a:cubicBezTo>
                  <a:cubicBezTo>
                    <a:pt x="6" y="80"/>
                    <a:pt x="6" y="80"/>
                    <a:pt x="6" y="80"/>
                  </a:cubicBezTo>
                  <a:cubicBezTo>
                    <a:pt x="0" y="112"/>
                    <a:pt x="10" y="144"/>
                    <a:pt x="33" y="167"/>
                  </a:cubicBezTo>
                  <a:close/>
                  <a:moveTo>
                    <a:pt x="15" y="82"/>
                  </a:moveTo>
                  <a:cubicBezTo>
                    <a:pt x="15" y="81"/>
                    <a:pt x="17" y="79"/>
                    <a:pt x="19" y="78"/>
                  </a:cubicBezTo>
                  <a:cubicBezTo>
                    <a:pt x="20" y="78"/>
                    <a:pt x="22" y="78"/>
                    <a:pt x="24" y="79"/>
                  </a:cubicBezTo>
                  <a:cubicBezTo>
                    <a:pt x="25" y="80"/>
                    <a:pt x="25" y="80"/>
                    <a:pt x="25" y="80"/>
                  </a:cubicBezTo>
                  <a:cubicBezTo>
                    <a:pt x="26" y="80"/>
                    <a:pt x="26" y="80"/>
                    <a:pt x="27" y="81"/>
                  </a:cubicBezTo>
                  <a:cubicBezTo>
                    <a:pt x="33" y="84"/>
                    <a:pt x="33" y="84"/>
                    <a:pt x="33" y="84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48" y="87"/>
                    <a:pt x="64" y="83"/>
                    <a:pt x="76" y="72"/>
                  </a:cubicBezTo>
                  <a:cubicBezTo>
                    <a:pt x="88" y="59"/>
                    <a:pt x="92" y="40"/>
                    <a:pt x="85" y="24"/>
                  </a:cubicBezTo>
                  <a:cubicBezTo>
                    <a:pt x="85" y="24"/>
                    <a:pt x="85" y="24"/>
                    <a:pt x="85" y="24"/>
                  </a:cubicBezTo>
                  <a:cubicBezTo>
                    <a:pt x="83" y="21"/>
                    <a:pt x="83" y="21"/>
                    <a:pt x="83" y="21"/>
                  </a:cubicBezTo>
                  <a:cubicBezTo>
                    <a:pt x="83" y="21"/>
                    <a:pt x="83" y="21"/>
                    <a:pt x="83" y="21"/>
                  </a:cubicBezTo>
                  <a:cubicBezTo>
                    <a:pt x="83" y="20"/>
                    <a:pt x="83" y="20"/>
                    <a:pt x="83" y="20"/>
                  </a:cubicBezTo>
                  <a:cubicBezTo>
                    <a:pt x="81" y="18"/>
                    <a:pt x="81" y="15"/>
                    <a:pt x="81" y="14"/>
                  </a:cubicBezTo>
                  <a:cubicBezTo>
                    <a:pt x="82" y="13"/>
                    <a:pt x="83" y="12"/>
                    <a:pt x="84" y="12"/>
                  </a:cubicBezTo>
                  <a:cubicBezTo>
                    <a:pt x="89" y="11"/>
                    <a:pt x="94" y="10"/>
                    <a:pt x="99" y="10"/>
                  </a:cubicBezTo>
                  <a:cubicBezTo>
                    <a:pt x="123" y="9"/>
                    <a:pt x="147" y="18"/>
                    <a:pt x="164" y="36"/>
                  </a:cubicBezTo>
                  <a:cubicBezTo>
                    <a:pt x="181" y="52"/>
                    <a:pt x="190" y="75"/>
                    <a:pt x="190" y="98"/>
                  </a:cubicBezTo>
                  <a:cubicBezTo>
                    <a:pt x="190" y="122"/>
                    <a:pt x="181" y="144"/>
                    <a:pt x="164" y="161"/>
                  </a:cubicBezTo>
                  <a:cubicBezTo>
                    <a:pt x="147" y="178"/>
                    <a:pt x="123" y="187"/>
                    <a:pt x="99" y="186"/>
                  </a:cubicBezTo>
                  <a:cubicBezTo>
                    <a:pt x="76" y="186"/>
                    <a:pt x="55" y="176"/>
                    <a:pt x="39" y="161"/>
                  </a:cubicBezTo>
                  <a:cubicBezTo>
                    <a:pt x="19" y="140"/>
                    <a:pt x="10" y="111"/>
                    <a:pt x="15" y="8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54"/>
            <p:cNvSpPr>
              <a:spLocks noEditPoints="1"/>
            </p:cNvSpPr>
            <p:nvPr/>
          </p:nvSpPr>
          <p:spPr bwMode="auto">
            <a:xfrm>
              <a:off x="1089215" y="4448756"/>
              <a:ext cx="60149" cy="60149"/>
            </a:xfrm>
            <a:custGeom>
              <a:avLst/>
              <a:gdLst>
                <a:gd name="T0" fmla="*/ 27 w 43"/>
                <a:gd name="T1" fmla="*/ 43 h 43"/>
                <a:gd name="T2" fmla="*/ 39 w 43"/>
                <a:gd name="T3" fmla="*/ 33 h 43"/>
                <a:gd name="T4" fmla="*/ 41 w 43"/>
                <a:gd name="T5" fmla="*/ 18 h 43"/>
                <a:gd name="T6" fmla="*/ 16 w 43"/>
                <a:gd name="T7" fmla="*/ 3 h 43"/>
                <a:gd name="T8" fmla="*/ 16 w 43"/>
                <a:gd name="T9" fmla="*/ 3 h 43"/>
                <a:gd name="T10" fmla="*/ 4 w 43"/>
                <a:gd name="T11" fmla="*/ 13 h 43"/>
                <a:gd name="T12" fmla="*/ 2 w 43"/>
                <a:gd name="T13" fmla="*/ 28 h 43"/>
                <a:gd name="T14" fmla="*/ 11 w 43"/>
                <a:gd name="T15" fmla="*/ 41 h 43"/>
                <a:gd name="T16" fmla="*/ 22 w 43"/>
                <a:gd name="T17" fmla="*/ 43 h 43"/>
                <a:gd name="T18" fmla="*/ 27 w 43"/>
                <a:gd name="T19" fmla="*/ 43 h 43"/>
                <a:gd name="T20" fmla="*/ 14 w 43"/>
                <a:gd name="T21" fmla="*/ 37 h 43"/>
                <a:gd name="T22" fmla="*/ 6 w 43"/>
                <a:gd name="T23" fmla="*/ 27 h 43"/>
                <a:gd name="T24" fmla="*/ 8 w 43"/>
                <a:gd name="T25" fmla="*/ 15 h 43"/>
                <a:gd name="T26" fmla="*/ 18 w 43"/>
                <a:gd name="T27" fmla="*/ 7 h 43"/>
                <a:gd name="T28" fmla="*/ 37 w 43"/>
                <a:gd name="T29" fmla="*/ 19 h 43"/>
                <a:gd name="T30" fmla="*/ 35 w 43"/>
                <a:gd name="T31" fmla="*/ 31 h 43"/>
                <a:gd name="T32" fmla="*/ 26 w 43"/>
                <a:gd name="T33" fmla="*/ 38 h 43"/>
                <a:gd name="T34" fmla="*/ 14 w 43"/>
                <a:gd name="T35" fmla="*/ 37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3" h="43">
                  <a:moveTo>
                    <a:pt x="27" y="43"/>
                  </a:moveTo>
                  <a:cubicBezTo>
                    <a:pt x="32" y="41"/>
                    <a:pt x="37" y="38"/>
                    <a:pt x="39" y="33"/>
                  </a:cubicBezTo>
                  <a:cubicBezTo>
                    <a:pt x="42" y="28"/>
                    <a:pt x="43" y="23"/>
                    <a:pt x="41" y="18"/>
                  </a:cubicBezTo>
                  <a:cubicBezTo>
                    <a:pt x="38" y="7"/>
                    <a:pt x="27" y="0"/>
                    <a:pt x="16" y="3"/>
                  </a:cubicBezTo>
                  <a:cubicBezTo>
                    <a:pt x="16" y="3"/>
                    <a:pt x="16" y="3"/>
                    <a:pt x="16" y="3"/>
                  </a:cubicBezTo>
                  <a:cubicBezTo>
                    <a:pt x="11" y="4"/>
                    <a:pt x="7" y="8"/>
                    <a:pt x="4" y="13"/>
                  </a:cubicBezTo>
                  <a:cubicBezTo>
                    <a:pt x="1" y="17"/>
                    <a:pt x="0" y="23"/>
                    <a:pt x="2" y="28"/>
                  </a:cubicBezTo>
                  <a:cubicBezTo>
                    <a:pt x="3" y="33"/>
                    <a:pt x="7" y="38"/>
                    <a:pt x="11" y="41"/>
                  </a:cubicBezTo>
                  <a:cubicBezTo>
                    <a:pt x="15" y="42"/>
                    <a:pt x="18" y="43"/>
                    <a:pt x="22" y="43"/>
                  </a:cubicBezTo>
                  <a:cubicBezTo>
                    <a:pt x="23" y="43"/>
                    <a:pt x="25" y="43"/>
                    <a:pt x="27" y="43"/>
                  </a:cubicBezTo>
                  <a:close/>
                  <a:moveTo>
                    <a:pt x="14" y="37"/>
                  </a:moveTo>
                  <a:cubicBezTo>
                    <a:pt x="10" y="35"/>
                    <a:pt x="7" y="31"/>
                    <a:pt x="6" y="27"/>
                  </a:cubicBezTo>
                  <a:cubicBezTo>
                    <a:pt x="5" y="23"/>
                    <a:pt x="6" y="19"/>
                    <a:pt x="8" y="15"/>
                  </a:cubicBezTo>
                  <a:cubicBezTo>
                    <a:pt x="10" y="11"/>
                    <a:pt x="13" y="9"/>
                    <a:pt x="18" y="7"/>
                  </a:cubicBezTo>
                  <a:cubicBezTo>
                    <a:pt x="26" y="5"/>
                    <a:pt x="35" y="10"/>
                    <a:pt x="37" y="19"/>
                  </a:cubicBezTo>
                  <a:cubicBezTo>
                    <a:pt x="38" y="23"/>
                    <a:pt x="38" y="27"/>
                    <a:pt x="35" y="31"/>
                  </a:cubicBezTo>
                  <a:cubicBezTo>
                    <a:pt x="33" y="34"/>
                    <a:pt x="30" y="37"/>
                    <a:pt x="26" y="38"/>
                  </a:cubicBezTo>
                  <a:cubicBezTo>
                    <a:pt x="22" y="39"/>
                    <a:pt x="17" y="39"/>
                    <a:pt x="14" y="3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55"/>
            <p:cNvSpPr>
              <a:spLocks noEditPoints="1"/>
            </p:cNvSpPr>
            <p:nvPr/>
          </p:nvSpPr>
          <p:spPr bwMode="auto">
            <a:xfrm>
              <a:off x="1146566" y="4507506"/>
              <a:ext cx="60149" cy="60149"/>
            </a:xfrm>
            <a:custGeom>
              <a:avLst/>
              <a:gdLst>
                <a:gd name="T0" fmla="*/ 3 w 43"/>
                <a:gd name="T1" fmla="*/ 33 h 43"/>
                <a:gd name="T2" fmla="*/ 16 w 43"/>
                <a:gd name="T3" fmla="*/ 42 h 43"/>
                <a:gd name="T4" fmla="*/ 21 w 43"/>
                <a:gd name="T5" fmla="*/ 43 h 43"/>
                <a:gd name="T6" fmla="*/ 35 w 43"/>
                <a:gd name="T7" fmla="*/ 37 h 43"/>
                <a:gd name="T8" fmla="*/ 41 w 43"/>
                <a:gd name="T9" fmla="*/ 28 h 43"/>
                <a:gd name="T10" fmla="*/ 35 w 43"/>
                <a:gd name="T11" fmla="*/ 7 h 43"/>
                <a:gd name="T12" fmla="*/ 26 w 43"/>
                <a:gd name="T13" fmla="*/ 3 h 43"/>
                <a:gd name="T14" fmla="*/ 1 w 43"/>
                <a:gd name="T15" fmla="*/ 17 h 43"/>
                <a:gd name="T16" fmla="*/ 1 w 43"/>
                <a:gd name="T17" fmla="*/ 17 h 43"/>
                <a:gd name="T18" fmla="*/ 3 w 43"/>
                <a:gd name="T19" fmla="*/ 33 h 43"/>
                <a:gd name="T20" fmla="*/ 6 w 43"/>
                <a:gd name="T21" fmla="*/ 18 h 43"/>
                <a:gd name="T22" fmla="*/ 25 w 43"/>
                <a:gd name="T23" fmla="*/ 7 h 43"/>
                <a:gd name="T24" fmla="*/ 32 w 43"/>
                <a:gd name="T25" fmla="*/ 11 h 43"/>
                <a:gd name="T26" fmla="*/ 37 w 43"/>
                <a:gd name="T27" fmla="*/ 26 h 43"/>
                <a:gd name="T28" fmla="*/ 32 w 43"/>
                <a:gd name="T29" fmla="*/ 34 h 43"/>
                <a:gd name="T30" fmla="*/ 17 w 43"/>
                <a:gd name="T31" fmla="*/ 38 h 43"/>
                <a:gd name="T32" fmla="*/ 7 w 43"/>
                <a:gd name="T33" fmla="*/ 30 h 43"/>
                <a:gd name="T34" fmla="*/ 6 w 43"/>
                <a:gd name="T35" fmla="*/ 1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3" h="43">
                  <a:moveTo>
                    <a:pt x="3" y="33"/>
                  </a:moveTo>
                  <a:cubicBezTo>
                    <a:pt x="6" y="37"/>
                    <a:pt x="11" y="41"/>
                    <a:pt x="16" y="42"/>
                  </a:cubicBezTo>
                  <a:cubicBezTo>
                    <a:pt x="18" y="43"/>
                    <a:pt x="19" y="43"/>
                    <a:pt x="21" y="43"/>
                  </a:cubicBezTo>
                  <a:cubicBezTo>
                    <a:pt x="26" y="43"/>
                    <a:pt x="31" y="41"/>
                    <a:pt x="35" y="37"/>
                  </a:cubicBezTo>
                  <a:cubicBezTo>
                    <a:pt x="38" y="35"/>
                    <a:pt x="40" y="31"/>
                    <a:pt x="41" y="28"/>
                  </a:cubicBezTo>
                  <a:cubicBezTo>
                    <a:pt x="43" y="20"/>
                    <a:pt x="41" y="13"/>
                    <a:pt x="35" y="7"/>
                  </a:cubicBezTo>
                  <a:cubicBezTo>
                    <a:pt x="33" y="5"/>
                    <a:pt x="30" y="3"/>
                    <a:pt x="26" y="3"/>
                  </a:cubicBezTo>
                  <a:cubicBezTo>
                    <a:pt x="16" y="0"/>
                    <a:pt x="4" y="6"/>
                    <a:pt x="1" y="17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0" y="22"/>
                    <a:pt x="1" y="28"/>
                    <a:pt x="3" y="33"/>
                  </a:cubicBezTo>
                  <a:close/>
                  <a:moveTo>
                    <a:pt x="6" y="18"/>
                  </a:moveTo>
                  <a:cubicBezTo>
                    <a:pt x="8" y="10"/>
                    <a:pt x="17" y="5"/>
                    <a:pt x="25" y="7"/>
                  </a:cubicBezTo>
                  <a:cubicBezTo>
                    <a:pt x="28" y="8"/>
                    <a:pt x="30" y="9"/>
                    <a:pt x="32" y="11"/>
                  </a:cubicBezTo>
                  <a:cubicBezTo>
                    <a:pt x="36" y="15"/>
                    <a:pt x="38" y="21"/>
                    <a:pt x="37" y="26"/>
                  </a:cubicBezTo>
                  <a:cubicBezTo>
                    <a:pt x="36" y="29"/>
                    <a:pt x="34" y="32"/>
                    <a:pt x="32" y="34"/>
                  </a:cubicBezTo>
                  <a:cubicBezTo>
                    <a:pt x="28" y="38"/>
                    <a:pt x="22" y="39"/>
                    <a:pt x="17" y="38"/>
                  </a:cubicBezTo>
                  <a:cubicBezTo>
                    <a:pt x="13" y="37"/>
                    <a:pt x="9" y="34"/>
                    <a:pt x="7" y="30"/>
                  </a:cubicBezTo>
                  <a:cubicBezTo>
                    <a:pt x="5" y="27"/>
                    <a:pt x="5" y="22"/>
                    <a:pt x="6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56"/>
            <p:cNvSpPr>
              <a:spLocks noEditPoints="1"/>
            </p:cNvSpPr>
            <p:nvPr/>
          </p:nvSpPr>
          <p:spPr bwMode="auto">
            <a:xfrm>
              <a:off x="1223501" y="4492119"/>
              <a:ext cx="60149" cy="57351"/>
            </a:xfrm>
            <a:custGeom>
              <a:avLst/>
              <a:gdLst>
                <a:gd name="T0" fmla="*/ 22 w 43"/>
                <a:gd name="T1" fmla="*/ 0 h 41"/>
                <a:gd name="T2" fmla="*/ 8 w 43"/>
                <a:gd name="T3" fmla="*/ 6 h 41"/>
                <a:gd name="T4" fmla="*/ 8 w 43"/>
                <a:gd name="T5" fmla="*/ 35 h 41"/>
                <a:gd name="T6" fmla="*/ 22 w 43"/>
                <a:gd name="T7" fmla="*/ 41 h 41"/>
                <a:gd name="T8" fmla="*/ 37 w 43"/>
                <a:gd name="T9" fmla="*/ 35 h 41"/>
                <a:gd name="T10" fmla="*/ 43 w 43"/>
                <a:gd name="T11" fmla="*/ 21 h 41"/>
                <a:gd name="T12" fmla="*/ 37 w 43"/>
                <a:gd name="T13" fmla="*/ 6 h 41"/>
                <a:gd name="T14" fmla="*/ 22 w 43"/>
                <a:gd name="T15" fmla="*/ 0 h 41"/>
                <a:gd name="T16" fmla="*/ 33 w 43"/>
                <a:gd name="T17" fmla="*/ 32 h 41"/>
                <a:gd name="T18" fmla="*/ 22 w 43"/>
                <a:gd name="T19" fmla="*/ 37 h 41"/>
                <a:gd name="T20" fmla="*/ 11 w 43"/>
                <a:gd name="T21" fmla="*/ 32 h 41"/>
                <a:gd name="T22" fmla="*/ 11 w 43"/>
                <a:gd name="T23" fmla="*/ 10 h 41"/>
                <a:gd name="T24" fmla="*/ 11 w 43"/>
                <a:gd name="T25" fmla="*/ 10 h 41"/>
                <a:gd name="T26" fmla="*/ 22 w 43"/>
                <a:gd name="T27" fmla="*/ 5 h 41"/>
                <a:gd name="T28" fmla="*/ 33 w 43"/>
                <a:gd name="T29" fmla="*/ 10 h 41"/>
                <a:gd name="T30" fmla="*/ 38 w 43"/>
                <a:gd name="T31" fmla="*/ 21 h 41"/>
                <a:gd name="T32" fmla="*/ 33 w 43"/>
                <a:gd name="T33" fmla="*/ 32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3" h="41">
                  <a:moveTo>
                    <a:pt x="22" y="0"/>
                  </a:moveTo>
                  <a:cubicBezTo>
                    <a:pt x="17" y="0"/>
                    <a:pt x="12" y="2"/>
                    <a:pt x="8" y="6"/>
                  </a:cubicBezTo>
                  <a:cubicBezTo>
                    <a:pt x="0" y="14"/>
                    <a:pt x="0" y="27"/>
                    <a:pt x="8" y="35"/>
                  </a:cubicBezTo>
                  <a:cubicBezTo>
                    <a:pt x="12" y="39"/>
                    <a:pt x="17" y="41"/>
                    <a:pt x="22" y="41"/>
                  </a:cubicBezTo>
                  <a:cubicBezTo>
                    <a:pt x="28" y="41"/>
                    <a:pt x="33" y="39"/>
                    <a:pt x="37" y="35"/>
                  </a:cubicBezTo>
                  <a:cubicBezTo>
                    <a:pt x="40" y="31"/>
                    <a:pt x="43" y="26"/>
                    <a:pt x="43" y="21"/>
                  </a:cubicBezTo>
                  <a:cubicBezTo>
                    <a:pt x="43" y="15"/>
                    <a:pt x="40" y="10"/>
                    <a:pt x="37" y="6"/>
                  </a:cubicBezTo>
                  <a:cubicBezTo>
                    <a:pt x="33" y="2"/>
                    <a:pt x="28" y="0"/>
                    <a:pt x="22" y="0"/>
                  </a:cubicBezTo>
                  <a:close/>
                  <a:moveTo>
                    <a:pt x="33" y="32"/>
                  </a:moveTo>
                  <a:cubicBezTo>
                    <a:pt x="30" y="35"/>
                    <a:pt x="26" y="37"/>
                    <a:pt x="22" y="37"/>
                  </a:cubicBezTo>
                  <a:cubicBezTo>
                    <a:pt x="18" y="37"/>
                    <a:pt x="14" y="35"/>
                    <a:pt x="11" y="32"/>
                  </a:cubicBezTo>
                  <a:cubicBezTo>
                    <a:pt x="5" y="26"/>
                    <a:pt x="5" y="16"/>
                    <a:pt x="11" y="10"/>
                  </a:cubicBezTo>
                  <a:cubicBezTo>
                    <a:pt x="11" y="10"/>
                    <a:pt x="11" y="10"/>
                    <a:pt x="11" y="10"/>
                  </a:cubicBezTo>
                  <a:cubicBezTo>
                    <a:pt x="14" y="7"/>
                    <a:pt x="18" y="5"/>
                    <a:pt x="22" y="5"/>
                  </a:cubicBezTo>
                  <a:cubicBezTo>
                    <a:pt x="26" y="5"/>
                    <a:pt x="30" y="7"/>
                    <a:pt x="33" y="10"/>
                  </a:cubicBezTo>
                  <a:cubicBezTo>
                    <a:pt x="36" y="13"/>
                    <a:pt x="38" y="17"/>
                    <a:pt x="38" y="21"/>
                  </a:cubicBezTo>
                  <a:cubicBezTo>
                    <a:pt x="38" y="25"/>
                    <a:pt x="36" y="29"/>
                    <a:pt x="33" y="3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57"/>
            <p:cNvSpPr>
              <a:spLocks noEditPoints="1"/>
            </p:cNvSpPr>
            <p:nvPr/>
          </p:nvSpPr>
          <p:spPr bwMode="auto">
            <a:xfrm>
              <a:off x="1248680" y="4413786"/>
              <a:ext cx="61548" cy="61548"/>
            </a:xfrm>
            <a:custGeom>
              <a:avLst/>
              <a:gdLst>
                <a:gd name="T0" fmla="*/ 3 w 44"/>
                <a:gd name="T1" fmla="*/ 28 h 44"/>
                <a:gd name="T2" fmla="*/ 22 w 44"/>
                <a:gd name="T3" fmla="*/ 44 h 44"/>
                <a:gd name="T4" fmla="*/ 28 w 44"/>
                <a:gd name="T5" fmla="*/ 43 h 44"/>
                <a:gd name="T6" fmla="*/ 40 w 44"/>
                <a:gd name="T7" fmla="*/ 33 h 44"/>
                <a:gd name="T8" fmla="*/ 42 w 44"/>
                <a:gd name="T9" fmla="*/ 18 h 44"/>
                <a:gd name="T10" fmla="*/ 17 w 44"/>
                <a:gd name="T11" fmla="*/ 3 h 44"/>
                <a:gd name="T12" fmla="*/ 17 w 44"/>
                <a:gd name="T13" fmla="*/ 3 h 44"/>
                <a:gd name="T14" fmla="*/ 3 w 44"/>
                <a:gd name="T15" fmla="*/ 28 h 44"/>
                <a:gd name="T16" fmla="*/ 18 w 44"/>
                <a:gd name="T17" fmla="*/ 8 h 44"/>
                <a:gd name="T18" fmla="*/ 38 w 44"/>
                <a:gd name="T19" fmla="*/ 19 h 44"/>
                <a:gd name="T20" fmla="*/ 36 w 44"/>
                <a:gd name="T21" fmla="*/ 31 h 44"/>
                <a:gd name="T22" fmla="*/ 26 w 44"/>
                <a:gd name="T23" fmla="*/ 38 h 44"/>
                <a:gd name="T24" fmla="*/ 7 w 44"/>
                <a:gd name="T25" fmla="*/ 27 h 44"/>
                <a:gd name="T26" fmla="*/ 18 w 44"/>
                <a:gd name="T27" fmla="*/ 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44">
                  <a:moveTo>
                    <a:pt x="3" y="28"/>
                  </a:moveTo>
                  <a:cubicBezTo>
                    <a:pt x="5" y="37"/>
                    <a:pt x="13" y="44"/>
                    <a:pt x="22" y="44"/>
                  </a:cubicBezTo>
                  <a:cubicBezTo>
                    <a:pt x="24" y="44"/>
                    <a:pt x="26" y="43"/>
                    <a:pt x="28" y="43"/>
                  </a:cubicBezTo>
                  <a:cubicBezTo>
                    <a:pt x="33" y="41"/>
                    <a:pt x="37" y="38"/>
                    <a:pt x="40" y="33"/>
                  </a:cubicBezTo>
                  <a:cubicBezTo>
                    <a:pt x="43" y="29"/>
                    <a:pt x="44" y="23"/>
                    <a:pt x="42" y="18"/>
                  </a:cubicBezTo>
                  <a:cubicBezTo>
                    <a:pt x="39" y="7"/>
                    <a:pt x="28" y="0"/>
                    <a:pt x="17" y="3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6" y="6"/>
                    <a:pt x="0" y="17"/>
                    <a:pt x="3" y="28"/>
                  </a:cubicBezTo>
                  <a:close/>
                  <a:moveTo>
                    <a:pt x="18" y="8"/>
                  </a:moveTo>
                  <a:cubicBezTo>
                    <a:pt x="27" y="5"/>
                    <a:pt x="35" y="10"/>
                    <a:pt x="38" y="19"/>
                  </a:cubicBezTo>
                  <a:cubicBezTo>
                    <a:pt x="39" y="23"/>
                    <a:pt x="38" y="27"/>
                    <a:pt x="36" y="31"/>
                  </a:cubicBezTo>
                  <a:cubicBezTo>
                    <a:pt x="34" y="35"/>
                    <a:pt x="31" y="37"/>
                    <a:pt x="26" y="38"/>
                  </a:cubicBezTo>
                  <a:cubicBezTo>
                    <a:pt x="18" y="41"/>
                    <a:pt x="9" y="36"/>
                    <a:pt x="7" y="27"/>
                  </a:cubicBezTo>
                  <a:cubicBezTo>
                    <a:pt x="5" y="19"/>
                    <a:pt x="10" y="10"/>
                    <a:pt x="18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58"/>
            <p:cNvSpPr>
              <a:spLocks noEditPoints="1"/>
            </p:cNvSpPr>
            <p:nvPr/>
          </p:nvSpPr>
          <p:spPr bwMode="auto">
            <a:xfrm>
              <a:off x="1194126" y="4355036"/>
              <a:ext cx="61548" cy="60149"/>
            </a:xfrm>
            <a:custGeom>
              <a:avLst/>
              <a:gdLst>
                <a:gd name="T0" fmla="*/ 16 w 44"/>
                <a:gd name="T1" fmla="*/ 43 h 43"/>
                <a:gd name="T2" fmla="*/ 21 w 44"/>
                <a:gd name="T3" fmla="*/ 43 h 43"/>
                <a:gd name="T4" fmla="*/ 31 w 44"/>
                <a:gd name="T5" fmla="*/ 41 h 43"/>
                <a:gd name="T6" fmla="*/ 41 w 44"/>
                <a:gd name="T7" fmla="*/ 28 h 43"/>
                <a:gd name="T8" fmla="*/ 26 w 44"/>
                <a:gd name="T9" fmla="*/ 3 h 43"/>
                <a:gd name="T10" fmla="*/ 1 w 44"/>
                <a:gd name="T11" fmla="*/ 18 h 43"/>
                <a:gd name="T12" fmla="*/ 3 w 44"/>
                <a:gd name="T13" fmla="*/ 33 h 43"/>
                <a:gd name="T14" fmla="*/ 16 w 44"/>
                <a:gd name="T15" fmla="*/ 43 h 43"/>
                <a:gd name="T16" fmla="*/ 6 w 44"/>
                <a:gd name="T17" fmla="*/ 19 h 43"/>
                <a:gd name="T18" fmla="*/ 25 w 44"/>
                <a:gd name="T19" fmla="*/ 7 h 43"/>
                <a:gd name="T20" fmla="*/ 36 w 44"/>
                <a:gd name="T21" fmla="*/ 27 h 43"/>
                <a:gd name="T22" fmla="*/ 29 w 44"/>
                <a:gd name="T23" fmla="*/ 37 h 43"/>
                <a:gd name="T24" fmla="*/ 17 w 44"/>
                <a:gd name="T25" fmla="*/ 38 h 43"/>
                <a:gd name="T26" fmla="*/ 7 w 44"/>
                <a:gd name="T27" fmla="*/ 31 h 43"/>
                <a:gd name="T28" fmla="*/ 6 w 44"/>
                <a:gd name="T29" fmla="*/ 19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4" h="43">
                  <a:moveTo>
                    <a:pt x="16" y="43"/>
                  </a:moveTo>
                  <a:cubicBezTo>
                    <a:pt x="17" y="43"/>
                    <a:pt x="19" y="43"/>
                    <a:pt x="21" y="43"/>
                  </a:cubicBezTo>
                  <a:cubicBezTo>
                    <a:pt x="24" y="43"/>
                    <a:pt x="28" y="42"/>
                    <a:pt x="31" y="41"/>
                  </a:cubicBezTo>
                  <a:cubicBezTo>
                    <a:pt x="36" y="38"/>
                    <a:pt x="39" y="33"/>
                    <a:pt x="41" y="28"/>
                  </a:cubicBezTo>
                  <a:cubicBezTo>
                    <a:pt x="44" y="17"/>
                    <a:pt x="37" y="6"/>
                    <a:pt x="26" y="3"/>
                  </a:cubicBezTo>
                  <a:cubicBezTo>
                    <a:pt x="15" y="0"/>
                    <a:pt x="4" y="7"/>
                    <a:pt x="1" y="18"/>
                  </a:cubicBezTo>
                  <a:cubicBezTo>
                    <a:pt x="0" y="23"/>
                    <a:pt x="0" y="28"/>
                    <a:pt x="3" y="33"/>
                  </a:cubicBezTo>
                  <a:cubicBezTo>
                    <a:pt x="6" y="38"/>
                    <a:pt x="10" y="41"/>
                    <a:pt x="16" y="43"/>
                  </a:cubicBezTo>
                  <a:close/>
                  <a:moveTo>
                    <a:pt x="6" y="19"/>
                  </a:moveTo>
                  <a:cubicBezTo>
                    <a:pt x="8" y="10"/>
                    <a:pt x="17" y="5"/>
                    <a:pt x="25" y="7"/>
                  </a:cubicBezTo>
                  <a:cubicBezTo>
                    <a:pt x="34" y="10"/>
                    <a:pt x="39" y="19"/>
                    <a:pt x="36" y="27"/>
                  </a:cubicBezTo>
                  <a:cubicBezTo>
                    <a:pt x="35" y="31"/>
                    <a:pt x="33" y="35"/>
                    <a:pt x="29" y="37"/>
                  </a:cubicBezTo>
                  <a:cubicBezTo>
                    <a:pt x="25" y="39"/>
                    <a:pt x="21" y="39"/>
                    <a:pt x="17" y="38"/>
                  </a:cubicBezTo>
                  <a:cubicBezTo>
                    <a:pt x="13" y="37"/>
                    <a:pt x="9" y="35"/>
                    <a:pt x="7" y="31"/>
                  </a:cubicBezTo>
                  <a:cubicBezTo>
                    <a:pt x="5" y="27"/>
                    <a:pt x="4" y="23"/>
                    <a:pt x="6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59"/>
            <p:cNvSpPr>
              <a:spLocks noEditPoints="1"/>
            </p:cNvSpPr>
            <p:nvPr/>
          </p:nvSpPr>
          <p:spPr bwMode="auto">
            <a:xfrm>
              <a:off x="985703" y="4300482"/>
              <a:ext cx="79732" cy="312634"/>
            </a:xfrm>
            <a:custGeom>
              <a:avLst/>
              <a:gdLst>
                <a:gd name="T0" fmla="*/ 31 w 57"/>
                <a:gd name="T1" fmla="*/ 2 h 223"/>
                <a:gd name="T2" fmla="*/ 30 w 57"/>
                <a:gd name="T3" fmla="*/ 4 h 223"/>
                <a:gd name="T4" fmla="*/ 30 w 57"/>
                <a:gd name="T5" fmla="*/ 4 h 223"/>
                <a:gd name="T6" fmla="*/ 31 w 57"/>
                <a:gd name="T7" fmla="*/ 2 h 223"/>
                <a:gd name="T8" fmla="*/ 28 w 57"/>
                <a:gd name="T9" fmla="*/ 0 h 223"/>
                <a:gd name="T10" fmla="*/ 25 w 57"/>
                <a:gd name="T11" fmla="*/ 2 h 223"/>
                <a:gd name="T12" fmla="*/ 0 w 57"/>
                <a:gd name="T13" fmla="*/ 46 h 223"/>
                <a:gd name="T14" fmla="*/ 13 w 57"/>
                <a:gd name="T15" fmla="*/ 74 h 223"/>
                <a:gd name="T16" fmla="*/ 12 w 57"/>
                <a:gd name="T17" fmla="*/ 79 h 223"/>
                <a:gd name="T18" fmla="*/ 10 w 57"/>
                <a:gd name="T19" fmla="*/ 138 h 223"/>
                <a:gd name="T20" fmla="*/ 28 w 57"/>
                <a:gd name="T21" fmla="*/ 222 h 223"/>
                <a:gd name="T22" fmla="*/ 33 w 57"/>
                <a:gd name="T23" fmla="*/ 223 h 223"/>
                <a:gd name="T24" fmla="*/ 33 w 57"/>
                <a:gd name="T25" fmla="*/ 220 h 223"/>
                <a:gd name="T26" fmla="*/ 46 w 57"/>
                <a:gd name="T27" fmla="*/ 137 h 223"/>
                <a:gd name="T28" fmla="*/ 44 w 57"/>
                <a:gd name="T29" fmla="*/ 78 h 223"/>
                <a:gd name="T30" fmla="*/ 44 w 57"/>
                <a:gd name="T31" fmla="*/ 74 h 223"/>
                <a:gd name="T32" fmla="*/ 44 w 57"/>
                <a:gd name="T33" fmla="*/ 74 h 223"/>
                <a:gd name="T34" fmla="*/ 44 w 57"/>
                <a:gd name="T35" fmla="*/ 74 h 223"/>
                <a:gd name="T36" fmla="*/ 57 w 57"/>
                <a:gd name="T37" fmla="*/ 46 h 223"/>
                <a:gd name="T38" fmla="*/ 31 w 57"/>
                <a:gd name="T39" fmla="*/ 2 h 223"/>
                <a:gd name="T40" fmla="*/ 37 w 57"/>
                <a:gd name="T41" fmla="*/ 137 h 223"/>
                <a:gd name="T42" fmla="*/ 28 w 57"/>
                <a:gd name="T43" fmla="*/ 212 h 223"/>
                <a:gd name="T44" fmla="*/ 19 w 57"/>
                <a:gd name="T45" fmla="*/ 137 h 223"/>
                <a:gd name="T46" fmla="*/ 21 w 57"/>
                <a:gd name="T47" fmla="*/ 80 h 223"/>
                <a:gd name="T48" fmla="*/ 22 w 57"/>
                <a:gd name="T49" fmla="*/ 76 h 223"/>
                <a:gd name="T50" fmla="*/ 28 w 57"/>
                <a:gd name="T51" fmla="*/ 76 h 223"/>
                <a:gd name="T52" fmla="*/ 28 w 57"/>
                <a:gd name="T53" fmla="*/ 76 h 223"/>
                <a:gd name="T54" fmla="*/ 35 w 57"/>
                <a:gd name="T55" fmla="*/ 76 h 223"/>
                <a:gd name="T56" fmla="*/ 35 w 57"/>
                <a:gd name="T57" fmla="*/ 79 h 223"/>
                <a:gd name="T58" fmla="*/ 36 w 57"/>
                <a:gd name="T59" fmla="*/ 83 h 223"/>
                <a:gd name="T60" fmla="*/ 36 w 57"/>
                <a:gd name="T61" fmla="*/ 83 h 223"/>
                <a:gd name="T62" fmla="*/ 37 w 57"/>
                <a:gd name="T63" fmla="*/ 137 h 223"/>
                <a:gd name="T64" fmla="*/ 47 w 57"/>
                <a:gd name="T65" fmla="*/ 50 h 223"/>
                <a:gd name="T66" fmla="*/ 48 w 57"/>
                <a:gd name="T67" fmla="*/ 46 h 223"/>
                <a:gd name="T68" fmla="*/ 28 w 57"/>
                <a:gd name="T69" fmla="*/ 67 h 223"/>
                <a:gd name="T70" fmla="*/ 9 w 57"/>
                <a:gd name="T71" fmla="*/ 46 h 223"/>
                <a:gd name="T72" fmla="*/ 9 w 57"/>
                <a:gd name="T73" fmla="*/ 41 h 223"/>
                <a:gd name="T74" fmla="*/ 14 w 57"/>
                <a:gd name="T75" fmla="*/ 42 h 223"/>
                <a:gd name="T76" fmla="*/ 23 w 57"/>
                <a:gd name="T77" fmla="*/ 33 h 223"/>
                <a:gd name="T78" fmla="*/ 26 w 57"/>
                <a:gd name="T79" fmla="*/ 29 h 223"/>
                <a:gd name="T80" fmla="*/ 30 w 57"/>
                <a:gd name="T81" fmla="*/ 37 h 223"/>
                <a:gd name="T82" fmla="*/ 41 w 57"/>
                <a:gd name="T83" fmla="*/ 53 h 223"/>
                <a:gd name="T84" fmla="*/ 43 w 57"/>
                <a:gd name="T85" fmla="*/ 53 h 223"/>
                <a:gd name="T86" fmla="*/ 47 w 57"/>
                <a:gd name="T87" fmla="*/ 50 h 223"/>
                <a:gd name="T88" fmla="*/ 41 w 57"/>
                <a:gd name="T89" fmla="*/ 35 h 223"/>
                <a:gd name="T90" fmla="*/ 43 w 57"/>
                <a:gd name="T91" fmla="*/ 48 h 223"/>
                <a:gd name="T92" fmla="*/ 42 w 57"/>
                <a:gd name="T93" fmla="*/ 48 h 223"/>
                <a:gd name="T94" fmla="*/ 34 w 57"/>
                <a:gd name="T95" fmla="*/ 36 h 223"/>
                <a:gd name="T96" fmla="*/ 26 w 57"/>
                <a:gd name="T97" fmla="*/ 24 h 223"/>
                <a:gd name="T98" fmla="*/ 26 w 57"/>
                <a:gd name="T99" fmla="*/ 24 h 223"/>
                <a:gd name="T100" fmla="*/ 19 w 57"/>
                <a:gd name="T101" fmla="*/ 31 h 223"/>
                <a:gd name="T102" fmla="*/ 14 w 57"/>
                <a:gd name="T103" fmla="*/ 37 h 223"/>
                <a:gd name="T104" fmla="*/ 9 w 57"/>
                <a:gd name="T105" fmla="*/ 34 h 223"/>
                <a:gd name="T106" fmla="*/ 28 w 57"/>
                <a:gd name="T107" fmla="*/ 9 h 223"/>
                <a:gd name="T108" fmla="*/ 42 w 57"/>
                <a:gd name="T109" fmla="*/ 24 h 223"/>
                <a:gd name="T110" fmla="*/ 41 w 57"/>
                <a:gd name="T111" fmla="*/ 25 h 223"/>
                <a:gd name="T112" fmla="*/ 41 w 57"/>
                <a:gd name="T113" fmla="*/ 35 h 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7" h="223">
                  <a:moveTo>
                    <a:pt x="31" y="2"/>
                  </a:moveTo>
                  <a:cubicBezTo>
                    <a:pt x="30" y="4"/>
                    <a:pt x="30" y="4"/>
                    <a:pt x="30" y="4"/>
                  </a:cubicBezTo>
                  <a:cubicBezTo>
                    <a:pt x="30" y="4"/>
                    <a:pt x="30" y="4"/>
                    <a:pt x="30" y="4"/>
                  </a:cubicBezTo>
                  <a:cubicBezTo>
                    <a:pt x="31" y="2"/>
                    <a:pt x="31" y="2"/>
                    <a:pt x="31" y="2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4" y="3"/>
                    <a:pt x="0" y="22"/>
                    <a:pt x="0" y="46"/>
                  </a:cubicBezTo>
                  <a:cubicBezTo>
                    <a:pt x="0" y="63"/>
                    <a:pt x="5" y="70"/>
                    <a:pt x="13" y="74"/>
                  </a:cubicBezTo>
                  <a:cubicBezTo>
                    <a:pt x="13" y="75"/>
                    <a:pt x="12" y="77"/>
                    <a:pt x="12" y="79"/>
                  </a:cubicBezTo>
                  <a:cubicBezTo>
                    <a:pt x="9" y="97"/>
                    <a:pt x="9" y="118"/>
                    <a:pt x="10" y="138"/>
                  </a:cubicBezTo>
                  <a:cubicBezTo>
                    <a:pt x="15" y="204"/>
                    <a:pt x="18" y="221"/>
                    <a:pt x="28" y="222"/>
                  </a:cubicBezTo>
                  <a:cubicBezTo>
                    <a:pt x="33" y="223"/>
                    <a:pt x="33" y="223"/>
                    <a:pt x="33" y="223"/>
                  </a:cubicBezTo>
                  <a:cubicBezTo>
                    <a:pt x="33" y="220"/>
                    <a:pt x="33" y="220"/>
                    <a:pt x="33" y="220"/>
                  </a:cubicBezTo>
                  <a:cubicBezTo>
                    <a:pt x="40" y="215"/>
                    <a:pt x="43" y="193"/>
                    <a:pt x="46" y="137"/>
                  </a:cubicBezTo>
                  <a:cubicBezTo>
                    <a:pt x="47" y="117"/>
                    <a:pt x="47" y="97"/>
                    <a:pt x="44" y="78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51" y="70"/>
                    <a:pt x="57" y="63"/>
                    <a:pt x="57" y="46"/>
                  </a:cubicBezTo>
                  <a:cubicBezTo>
                    <a:pt x="57" y="23"/>
                    <a:pt x="34" y="4"/>
                    <a:pt x="31" y="2"/>
                  </a:cubicBezTo>
                  <a:close/>
                  <a:moveTo>
                    <a:pt x="37" y="137"/>
                  </a:moveTo>
                  <a:cubicBezTo>
                    <a:pt x="36" y="160"/>
                    <a:pt x="33" y="203"/>
                    <a:pt x="28" y="212"/>
                  </a:cubicBezTo>
                  <a:cubicBezTo>
                    <a:pt x="24" y="201"/>
                    <a:pt x="20" y="157"/>
                    <a:pt x="19" y="137"/>
                  </a:cubicBezTo>
                  <a:cubicBezTo>
                    <a:pt x="18" y="118"/>
                    <a:pt x="18" y="98"/>
                    <a:pt x="21" y="80"/>
                  </a:cubicBezTo>
                  <a:cubicBezTo>
                    <a:pt x="21" y="79"/>
                    <a:pt x="21" y="77"/>
                    <a:pt x="22" y="76"/>
                  </a:cubicBezTo>
                  <a:cubicBezTo>
                    <a:pt x="24" y="76"/>
                    <a:pt x="26" y="76"/>
                    <a:pt x="28" y="76"/>
                  </a:cubicBezTo>
                  <a:cubicBezTo>
                    <a:pt x="28" y="76"/>
                    <a:pt x="28" y="76"/>
                    <a:pt x="28" y="76"/>
                  </a:cubicBezTo>
                  <a:cubicBezTo>
                    <a:pt x="31" y="76"/>
                    <a:pt x="33" y="76"/>
                    <a:pt x="35" y="76"/>
                  </a:cubicBezTo>
                  <a:cubicBezTo>
                    <a:pt x="35" y="77"/>
                    <a:pt x="35" y="78"/>
                    <a:pt x="35" y="79"/>
                  </a:cubicBezTo>
                  <a:cubicBezTo>
                    <a:pt x="36" y="83"/>
                    <a:pt x="36" y="83"/>
                    <a:pt x="36" y="83"/>
                  </a:cubicBezTo>
                  <a:cubicBezTo>
                    <a:pt x="36" y="83"/>
                    <a:pt x="36" y="83"/>
                    <a:pt x="36" y="83"/>
                  </a:cubicBezTo>
                  <a:cubicBezTo>
                    <a:pt x="38" y="100"/>
                    <a:pt x="38" y="119"/>
                    <a:pt x="37" y="137"/>
                  </a:cubicBezTo>
                  <a:close/>
                  <a:moveTo>
                    <a:pt x="47" y="50"/>
                  </a:moveTo>
                  <a:cubicBezTo>
                    <a:pt x="47" y="49"/>
                    <a:pt x="48" y="48"/>
                    <a:pt x="48" y="46"/>
                  </a:cubicBezTo>
                  <a:cubicBezTo>
                    <a:pt x="48" y="64"/>
                    <a:pt x="41" y="67"/>
                    <a:pt x="28" y="67"/>
                  </a:cubicBezTo>
                  <a:cubicBezTo>
                    <a:pt x="15" y="67"/>
                    <a:pt x="9" y="64"/>
                    <a:pt x="9" y="46"/>
                  </a:cubicBezTo>
                  <a:cubicBezTo>
                    <a:pt x="9" y="44"/>
                    <a:pt x="9" y="43"/>
                    <a:pt x="9" y="41"/>
                  </a:cubicBezTo>
                  <a:cubicBezTo>
                    <a:pt x="11" y="41"/>
                    <a:pt x="12" y="42"/>
                    <a:pt x="14" y="42"/>
                  </a:cubicBezTo>
                  <a:cubicBezTo>
                    <a:pt x="20" y="42"/>
                    <a:pt x="22" y="37"/>
                    <a:pt x="23" y="33"/>
                  </a:cubicBezTo>
                  <a:cubicBezTo>
                    <a:pt x="24" y="31"/>
                    <a:pt x="25" y="29"/>
                    <a:pt x="26" y="29"/>
                  </a:cubicBezTo>
                  <a:cubicBezTo>
                    <a:pt x="27" y="29"/>
                    <a:pt x="29" y="34"/>
                    <a:pt x="30" y="37"/>
                  </a:cubicBezTo>
                  <a:cubicBezTo>
                    <a:pt x="32" y="45"/>
                    <a:pt x="36" y="53"/>
                    <a:pt x="41" y="53"/>
                  </a:cubicBezTo>
                  <a:cubicBezTo>
                    <a:pt x="42" y="53"/>
                    <a:pt x="42" y="53"/>
                    <a:pt x="43" y="53"/>
                  </a:cubicBezTo>
                  <a:cubicBezTo>
                    <a:pt x="44" y="52"/>
                    <a:pt x="46" y="51"/>
                    <a:pt x="47" y="50"/>
                  </a:cubicBezTo>
                  <a:close/>
                  <a:moveTo>
                    <a:pt x="41" y="35"/>
                  </a:moveTo>
                  <a:cubicBezTo>
                    <a:pt x="42" y="39"/>
                    <a:pt x="44" y="46"/>
                    <a:pt x="43" y="48"/>
                  </a:cubicBezTo>
                  <a:cubicBezTo>
                    <a:pt x="43" y="48"/>
                    <a:pt x="42" y="48"/>
                    <a:pt x="42" y="48"/>
                  </a:cubicBezTo>
                  <a:cubicBezTo>
                    <a:pt x="39" y="49"/>
                    <a:pt x="36" y="41"/>
                    <a:pt x="34" y="36"/>
                  </a:cubicBezTo>
                  <a:cubicBezTo>
                    <a:pt x="32" y="29"/>
                    <a:pt x="30" y="24"/>
                    <a:pt x="26" y="24"/>
                  </a:cubicBezTo>
                  <a:cubicBezTo>
                    <a:pt x="26" y="24"/>
                    <a:pt x="26" y="24"/>
                    <a:pt x="26" y="24"/>
                  </a:cubicBezTo>
                  <a:cubicBezTo>
                    <a:pt x="22" y="24"/>
                    <a:pt x="20" y="28"/>
                    <a:pt x="19" y="31"/>
                  </a:cubicBezTo>
                  <a:cubicBezTo>
                    <a:pt x="18" y="36"/>
                    <a:pt x="17" y="38"/>
                    <a:pt x="14" y="37"/>
                  </a:cubicBezTo>
                  <a:cubicBezTo>
                    <a:pt x="12" y="37"/>
                    <a:pt x="10" y="36"/>
                    <a:pt x="9" y="34"/>
                  </a:cubicBezTo>
                  <a:cubicBezTo>
                    <a:pt x="14" y="22"/>
                    <a:pt x="24" y="12"/>
                    <a:pt x="28" y="9"/>
                  </a:cubicBezTo>
                  <a:cubicBezTo>
                    <a:pt x="31" y="11"/>
                    <a:pt x="37" y="17"/>
                    <a:pt x="42" y="24"/>
                  </a:cubicBezTo>
                  <a:cubicBezTo>
                    <a:pt x="42" y="24"/>
                    <a:pt x="41" y="24"/>
                    <a:pt x="41" y="25"/>
                  </a:cubicBezTo>
                  <a:cubicBezTo>
                    <a:pt x="39" y="27"/>
                    <a:pt x="40" y="30"/>
                    <a:pt x="41" y="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6" name="Freeform 44"/>
          <p:cNvSpPr>
            <a:spLocks/>
          </p:cNvSpPr>
          <p:nvPr/>
        </p:nvSpPr>
        <p:spPr bwMode="auto">
          <a:xfrm>
            <a:off x="863624" y="2904972"/>
            <a:ext cx="598100" cy="18883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800" b="1" dirty="0" smtClean="0">
                <a:solidFill>
                  <a:schemeClr val="bg1"/>
                </a:solidFill>
              </a:rPr>
              <a:t>2021</a:t>
            </a:r>
            <a:endParaRPr lang="en-US" sz="800" dirty="0"/>
          </a:p>
        </p:txBody>
      </p:sp>
      <p:grpSp>
        <p:nvGrpSpPr>
          <p:cNvPr id="119" name="Group 118"/>
          <p:cNvGrpSpPr/>
          <p:nvPr/>
        </p:nvGrpSpPr>
        <p:grpSpPr>
          <a:xfrm>
            <a:off x="785695" y="3121787"/>
            <a:ext cx="753259" cy="1619122"/>
            <a:chOff x="785695" y="3215006"/>
            <a:chExt cx="753259" cy="1619122"/>
          </a:xfrm>
        </p:grpSpPr>
        <p:sp>
          <p:nvSpPr>
            <p:cNvPr id="42" name="Freeform 40"/>
            <p:cNvSpPr>
              <a:spLocks/>
            </p:cNvSpPr>
            <p:nvPr/>
          </p:nvSpPr>
          <p:spPr bwMode="auto">
            <a:xfrm>
              <a:off x="1113716" y="3513652"/>
              <a:ext cx="97917" cy="585402"/>
            </a:xfrm>
            <a:custGeom>
              <a:avLst/>
              <a:gdLst>
                <a:gd name="T0" fmla="*/ 70 w 70"/>
                <a:gd name="T1" fmla="*/ 22 h 418"/>
                <a:gd name="T2" fmla="*/ 70 w 70"/>
                <a:gd name="T3" fmla="*/ 418 h 418"/>
                <a:gd name="T4" fmla="*/ 0 w 70"/>
                <a:gd name="T5" fmla="*/ 418 h 418"/>
                <a:gd name="T6" fmla="*/ 0 w 70"/>
                <a:gd name="T7" fmla="*/ 22 h 418"/>
                <a:gd name="T8" fmla="*/ 0 w 70"/>
                <a:gd name="T9" fmla="*/ 22 h 418"/>
                <a:gd name="T10" fmla="*/ 35 w 70"/>
                <a:gd name="T11" fmla="*/ 0 h 418"/>
                <a:gd name="T12" fmla="*/ 70 w 70"/>
                <a:gd name="T13" fmla="*/ 22 h 418"/>
                <a:gd name="T14" fmla="*/ 70 w 70"/>
                <a:gd name="T15" fmla="*/ 22 h 418"/>
                <a:gd name="T16" fmla="*/ 70 w 70"/>
                <a:gd name="T17" fmla="*/ 22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22"/>
                  </a:moveTo>
                  <a:cubicBezTo>
                    <a:pt x="70" y="418"/>
                    <a:pt x="70" y="418"/>
                    <a:pt x="70" y="418"/>
                  </a:cubicBezTo>
                  <a:cubicBezTo>
                    <a:pt x="0" y="418"/>
                    <a:pt x="0" y="418"/>
                    <a:pt x="0" y="41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5" y="0"/>
                    <a:pt x="35" y="0"/>
                  </a:cubicBezTo>
                  <a:cubicBezTo>
                    <a:pt x="54" y="0"/>
                    <a:pt x="70" y="10"/>
                    <a:pt x="70" y="22"/>
                  </a:cubicBezTo>
                  <a:cubicBezTo>
                    <a:pt x="70" y="22"/>
                    <a:pt x="70" y="22"/>
                    <a:pt x="70" y="22"/>
                  </a:cubicBezTo>
                  <a:cubicBezTo>
                    <a:pt x="70" y="22"/>
                    <a:pt x="70" y="22"/>
                    <a:pt x="70" y="2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16" name="Group 115"/>
            <p:cNvGrpSpPr/>
            <p:nvPr/>
          </p:nvGrpSpPr>
          <p:grpSpPr>
            <a:xfrm>
              <a:off x="1014401" y="3215006"/>
              <a:ext cx="296548" cy="329420"/>
              <a:chOff x="1014401" y="3215006"/>
              <a:chExt cx="296548" cy="329420"/>
            </a:xfrm>
          </p:grpSpPr>
          <p:sp>
            <p:nvSpPr>
              <p:cNvPr id="44" name="Freeform 42"/>
              <p:cNvSpPr>
                <a:spLocks/>
              </p:cNvSpPr>
              <p:nvPr/>
            </p:nvSpPr>
            <p:spPr bwMode="auto">
              <a:xfrm>
                <a:off x="1014401" y="3266762"/>
                <a:ext cx="296548" cy="277664"/>
              </a:xfrm>
              <a:custGeom>
                <a:avLst/>
                <a:gdLst>
                  <a:gd name="T0" fmla="*/ 212 w 212"/>
                  <a:gd name="T1" fmla="*/ 198 h 198"/>
                  <a:gd name="T2" fmla="*/ 176 w 212"/>
                  <a:gd name="T3" fmla="*/ 176 h 198"/>
                  <a:gd name="T4" fmla="*/ 141 w 212"/>
                  <a:gd name="T5" fmla="*/ 198 h 198"/>
                  <a:gd name="T6" fmla="*/ 141 w 212"/>
                  <a:gd name="T7" fmla="*/ 198 h 198"/>
                  <a:gd name="T8" fmla="*/ 141 w 212"/>
                  <a:gd name="T9" fmla="*/ 198 h 198"/>
                  <a:gd name="T10" fmla="*/ 106 w 212"/>
                  <a:gd name="T11" fmla="*/ 176 h 198"/>
                  <a:gd name="T12" fmla="*/ 71 w 212"/>
                  <a:gd name="T13" fmla="*/ 198 h 198"/>
                  <a:gd name="T14" fmla="*/ 71 w 212"/>
                  <a:gd name="T15" fmla="*/ 198 h 198"/>
                  <a:gd name="T16" fmla="*/ 71 w 212"/>
                  <a:gd name="T17" fmla="*/ 198 h 198"/>
                  <a:gd name="T18" fmla="*/ 35 w 212"/>
                  <a:gd name="T19" fmla="*/ 176 h 198"/>
                  <a:gd name="T20" fmla="*/ 0 w 212"/>
                  <a:gd name="T21" fmla="*/ 198 h 198"/>
                  <a:gd name="T22" fmla="*/ 71 w 212"/>
                  <a:gd name="T23" fmla="*/ 41 h 198"/>
                  <a:gd name="T24" fmla="*/ 89 w 212"/>
                  <a:gd name="T25" fmla="*/ 0 h 198"/>
                  <a:gd name="T26" fmla="*/ 123 w 212"/>
                  <a:gd name="T27" fmla="*/ 0 h 198"/>
                  <a:gd name="T28" fmla="*/ 141 w 212"/>
                  <a:gd name="T29" fmla="*/ 41 h 198"/>
                  <a:gd name="T30" fmla="*/ 212 w 212"/>
                  <a:gd name="T31" fmla="*/ 198 h 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8">
                    <a:moveTo>
                      <a:pt x="212" y="198"/>
                    </a:moveTo>
                    <a:cubicBezTo>
                      <a:pt x="206" y="192"/>
                      <a:pt x="189" y="176"/>
                      <a:pt x="176" y="176"/>
                    </a:cubicBezTo>
                    <a:cubicBezTo>
                      <a:pt x="157" y="176"/>
                      <a:pt x="141" y="186"/>
                      <a:pt x="141" y="198"/>
                    </a:cubicBezTo>
                    <a:cubicBezTo>
                      <a:pt x="141" y="198"/>
                      <a:pt x="141" y="198"/>
                      <a:pt x="141" y="198"/>
                    </a:cubicBezTo>
                    <a:cubicBezTo>
                      <a:pt x="141" y="198"/>
                      <a:pt x="141" y="198"/>
                      <a:pt x="141" y="198"/>
                    </a:cubicBezTo>
                    <a:cubicBezTo>
                      <a:pt x="141" y="186"/>
                      <a:pt x="125" y="176"/>
                      <a:pt x="106" y="176"/>
                    </a:cubicBezTo>
                    <a:cubicBezTo>
                      <a:pt x="86" y="176"/>
                      <a:pt x="71" y="186"/>
                      <a:pt x="71" y="198"/>
                    </a:cubicBezTo>
                    <a:cubicBezTo>
                      <a:pt x="71" y="198"/>
                      <a:pt x="71" y="198"/>
                      <a:pt x="71" y="198"/>
                    </a:cubicBezTo>
                    <a:cubicBezTo>
                      <a:pt x="71" y="198"/>
                      <a:pt x="71" y="198"/>
                      <a:pt x="71" y="198"/>
                    </a:cubicBezTo>
                    <a:cubicBezTo>
                      <a:pt x="71" y="186"/>
                      <a:pt x="55" y="176"/>
                      <a:pt x="35" y="176"/>
                    </a:cubicBezTo>
                    <a:cubicBezTo>
                      <a:pt x="23" y="176"/>
                      <a:pt x="6" y="192"/>
                      <a:pt x="0" y="198"/>
                    </a:cubicBezTo>
                    <a:cubicBezTo>
                      <a:pt x="71" y="41"/>
                      <a:pt x="71" y="41"/>
                      <a:pt x="71" y="41"/>
                    </a:cubicBezTo>
                    <a:cubicBezTo>
                      <a:pt x="89" y="0"/>
                      <a:pt x="89" y="0"/>
                      <a:pt x="89" y="0"/>
                    </a:cubicBezTo>
                    <a:cubicBezTo>
                      <a:pt x="123" y="0"/>
                      <a:pt x="123" y="0"/>
                      <a:pt x="123" y="0"/>
                    </a:cubicBezTo>
                    <a:cubicBezTo>
                      <a:pt x="141" y="41"/>
                      <a:pt x="141" y="41"/>
                      <a:pt x="141" y="41"/>
                    </a:cubicBezTo>
                    <a:lnTo>
                      <a:pt x="212" y="198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41"/>
              <p:cNvSpPr>
                <a:spLocks/>
              </p:cNvSpPr>
              <p:nvPr/>
            </p:nvSpPr>
            <p:spPr bwMode="auto">
              <a:xfrm>
                <a:off x="1138895" y="3215006"/>
                <a:ext cx="47560" cy="51756"/>
              </a:xfrm>
              <a:custGeom>
                <a:avLst/>
                <a:gdLst>
                  <a:gd name="T0" fmla="*/ 34 w 68"/>
                  <a:gd name="T1" fmla="*/ 0 h 74"/>
                  <a:gd name="T2" fmla="*/ 68 w 68"/>
                  <a:gd name="T3" fmla="*/ 74 h 74"/>
                  <a:gd name="T4" fmla="*/ 0 w 68"/>
                  <a:gd name="T5" fmla="*/ 74 h 74"/>
                  <a:gd name="T6" fmla="*/ 34 w 68"/>
                  <a:gd name="T7" fmla="*/ 0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4">
                    <a:moveTo>
                      <a:pt x="34" y="0"/>
                    </a:moveTo>
                    <a:lnTo>
                      <a:pt x="68" y="74"/>
                    </a:lnTo>
                    <a:lnTo>
                      <a:pt x="0" y="74"/>
                    </a:lnTo>
                    <a:lnTo>
                      <a:pt x="34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89" name="Freeform 40"/>
            <p:cNvSpPr>
              <a:spLocks/>
            </p:cNvSpPr>
            <p:nvPr/>
          </p:nvSpPr>
          <p:spPr bwMode="auto">
            <a:xfrm>
              <a:off x="1113365" y="3512254"/>
              <a:ext cx="97917" cy="585402"/>
            </a:xfrm>
            <a:custGeom>
              <a:avLst/>
              <a:gdLst>
                <a:gd name="T0" fmla="*/ 70 w 70"/>
                <a:gd name="T1" fmla="*/ 22 h 418"/>
                <a:gd name="T2" fmla="*/ 70 w 70"/>
                <a:gd name="T3" fmla="*/ 418 h 418"/>
                <a:gd name="T4" fmla="*/ 0 w 70"/>
                <a:gd name="T5" fmla="*/ 418 h 418"/>
                <a:gd name="T6" fmla="*/ 0 w 70"/>
                <a:gd name="T7" fmla="*/ 22 h 418"/>
                <a:gd name="T8" fmla="*/ 0 w 70"/>
                <a:gd name="T9" fmla="*/ 22 h 418"/>
                <a:gd name="T10" fmla="*/ 35 w 70"/>
                <a:gd name="T11" fmla="*/ 0 h 418"/>
                <a:gd name="T12" fmla="*/ 70 w 70"/>
                <a:gd name="T13" fmla="*/ 22 h 418"/>
                <a:gd name="T14" fmla="*/ 70 w 70"/>
                <a:gd name="T15" fmla="*/ 22 h 418"/>
                <a:gd name="T16" fmla="*/ 70 w 70"/>
                <a:gd name="T17" fmla="*/ 22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22"/>
                  </a:moveTo>
                  <a:cubicBezTo>
                    <a:pt x="70" y="418"/>
                    <a:pt x="70" y="418"/>
                    <a:pt x="70" y="418"/>
                  </a:cubicBezTo>
                  <a:cubicBezTo>
                    <a:pt x="0" y="418"/>
                    <a:pt x="0" y="418"/>
                    <a:pt x="0" y="41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5" y="0"/>
                    <a:pt x="35" y="0"/>
                  </a:cubicBezTo>
                  <a:cubicBezTo>
                    <a:pt x="54" y="0"/>
                    <a:pt x="70" y="10"/>
                    <a:pt x="70" y="22"/>
                  </a:cubicBezTo>
                  <a:cubicBezTo>
                    <a:pt x="70" y="22"/>
                    <a:pt x="70" y="22"/>
                    <a:pt x="70" y="22"/>
                  </a:cubicBezTo>
                  <a:cubicBezTo>
                    <a:pt x="70" y="22"/>
                    <a:pt x="70" y="22"/>
                    <a:pt x="70" y="2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43"/>
            <p:cNvSpPr>
              <a:spLocks noEditPoints="1"/>
            </p:cNvSpPr>
            <p:nvPr/>
          </p:nvSpPr>
          <p:spPr bwMode="auto">
            <a:xfrm>
              <a:off x="785695" y="3513652"/>
              <a:ext cx="753259" cy="1320476"/>
            </a:xfrm>
            <a:custGeom>
              <a:avLst/>
              <a:gdLst>
                <a:gd name="T0" fmla="*/ 375 w 538"/>
                <a:gd name="T1" fmla="*/ 426 h 943"/>
                <a:gd name="T2" fmla="*/ 375 w 538"/>
                <a:gd name="T3" fmla="*/ 22 h 943"/>
                <a:gd name="T4" fmla="*/ 375 w 538"/>
                <a:gd name="T5" fmla="*/ 22 h 943"/>
                <a:gd name="T6" fmla="*/ 339 w 538"/>
                <a:gd name="T7" fmla="*/ 0 h 943"/>
                <a:gd name="T8" fmla="*/ 304 w 538"/>
                <a:gd name="T9" fmla="*/ 22 h 943"/>
                <a:gd name="T10" fmla="*/ 304 w 538"/>
                <a:gd name="T11" fmla="*/ 22 h 943"/>
                <a:gd name="T12" fmla="*/ 304 w 538"/>
                <a:gd name="T13" fmla="*/ 407 h 943"/>
                <a:gd name="T14" fmla="*/ 269 w 538"/>
                <a:gd name="T15" fmla="*/ 404 h 943"/>
                <a:gd name="T16" fmla="*/ 234 w 538"/>
                <a:gd name="T17" fmla="*/ 407 h 943"/>
                <a:gd name="T18" fmla="*/ 234 w 538"/>
                <a:gd name="T19" fmla="*/ 22 h 943"/>
                <a:gd name="T20" fmla="*/ 234 w 538"/>
                <a:gd name="T21" fmla="*/ 22 h 943"/>
                <a:gd name="T22" fmla="*/ 198 w 538"/>
                <a:gd name="T23" fmla="*/ 0 h 943"/>
                <a:gd name="T24" fmla="*/ 163 w 538"/>
                <a:gd name="T25" fmla="*/ 22 h 943"/>
                <a:gd name="T26" fmla="*/ 163 w 538"/>
                <a:gd name="T27" fmla="*/ 426 h 943"/>
                <a:gd name="T28" fmla="*/ 0 w 538"/>
                <a:gd name="T29" fmla="*/ 673 h 943"/>
                <a:gd name="T30" fmla="*/ 269 w 538"/>
                <a:gd name="T31" fmla="*/ 943 h 943"/>
                <a:gd name="T32" fmla="*/ 538 w 538"/>
                <a:gd name="T33" fmla="*/ 673 h 943"/>
                <a:gd name="T34" fmla="*/ 375 w 538"/>
                <a:gd name="T35" fmla="*/ 426 h 943"/>
                <a:gd name="T36" fmla="*/ 511 w 538"/>
                <a:gd name="T37" fmla="*/ 673 h 943"/>
                <a:gd name="T38" fmla="*/ 269 w 538"/>
                <a:gd name="T39" fmla="*/ 916 h 943"/>
                <a:gd name="T40" fmla="*/ 27 w 538"/>
                <a:gd name="T41" fmla="*/ 673 h 943"/>
                <a:gd name="T42" fmla="*/ 269 w 538"/>
                <a:gd name="T43" fmla="*/ 431 h 943"/>
                <a:gd name="T44" fmla="*/ 511 w 538"/>
                <a:gd name="T45" fmla="*/ 673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375" y="426"/>
                  </a:moveTo>
                  <a:cubicBezTo>
                    <a:pt x="375" y="22"/>
                    <a:pt x="375" y="22"/>
                    <a:pt x="375" y="22"/>
                  </a:cubicBezTo>
                  <a:cubicBezTo>
                    <a:pt x="375" y="22"/>
                    <a:pt x="375" y="22"/>
                    <a:pt x="375" y="22"/>
                  </a:cubicBezTo>
                  <a:cubicBezTo>
                    <a:pt x="366" y="9"/>
                    <a:pt x="352" y="0"/>
                    <a:pt x="339" y="0"/>
                  </a:cubicBezTo>
                  <a:cubicBezTo>
                    <a:pt x="320" y="0"/>
                    <a:pt x="304" y="10"/>
                    <a:pt x="304" y="22"/>
                  </a:cubicBezTo>
                  <a:cubicBezTo>
                    <a:pt x="304" y="22"/>
                    <a:pt x="304" y="22"/>
                    <a:pt x="304" y="22"/>
                  </a:cubicBezTo>
                  <a:cubicBezTo>
                    <a:pt x="304" y="407"/>
                    <a:pt x="304" y="407"/>
                    <a:pt x="304" y="407"/>
                  </a:cubicBezTo>
                  <a:cubicBezTo>
                    <a:pt x="293" y="405"/>
                    <a:pt x="281" y="404"/>
                    <a:pt x="269" y="404"/>
                  </a:cubicBezTo>
                  <a:cubicBezTo>
                    <a:pt x="257" y="404"/>
                    <a:pt x="245" y="405"/>
                    <a:pt x="234" y="407"/>
                  </a:cubicBezTo>
                  <a:cubicBezTo>
                    <a:pt x="234" y="22"/>
                    <a:pt x="234" y="22"/>
                    <a:pt x="234" y="22"/>
                  </a:cubicBezTo>
                  <a:cubicBezTo>
                    <a:pt x="234" y="22"/>
                    <a:pt x="234" y="22"/>
                    <a:pt x="234" y="22"/>
                  </a:cubicBezTo>
                  <a:cubicBezTo>
                    <a:pt x="234" y="10"/>
                    <a:pt x="218" y="0"/>
                    <a:pt x="198" y="0"/>
                  </a:cubicBezTo>
                  <a:cubicBezTo>
                    <a:pt x="186" y="0"/>
                    <a:pt x="172" y="9"/>
                    <a:pt x="163" y="22"/>
                  </a:cubicBezTo>
                  <a:cubicBezTo>
                    <a:pt x="163" y="426"/>
                    <a:pt x="163" y="426"/>
                    <a:pt x="163" y="426"/>
                  </a:cubicBezTo>
                  <a:cubicBezTo>
                    <a:pt x="67" y="467"/>
                    <a:pt x="0" y="563"/>
                    <a:pt x="0" y="673"/>
                  </a:cubicBezTo>
                  <a:cubicBezTo>
                    <a:pt x="0" y="822"/>
                    <a:pt x="120" y="943"/>
                    <a:pt x="269" y="943"/>
                  </a:cubicBezTo>
                  <a:cubicBezTo>
                    <a:pt x="417" y="943"/>
                    <a:pt x="538" y="822"/>
                    <a:pt x="538" y="673"/>
                  </a:cubicBezTo>
                  <a:cubicBezTo>
                    <a:pt x="538" y="563"/>
                    <a:pt x="471" y="467"/>
                    <a:pt x="375" y="426"/>
                  </a:cubicBezTo>
                  <a:close/>
                  <a:moveTo>
                    <a:pt x="511" y="673"/>
                  </a:moveTo>
                  <a:cubicBezTo>
                    <a:pt x="511" y="807"/>
                    <a:pt x="402" y="916"/>
                    <a:pt x="269" y="916"/>
                  </a:cubicBezTo>
                  <a:cubicBezTo>
                    <a:pt x="135" y="916"/>
                    <a:pt x="27" y="807"/>
                    <a:pt x="27" y="673"/>
                  </a:cubicBezTo>
                  <a:cubicBezTo>
                    <a:pt x="27" y="540"/>
                    <a:pt x="135" y="431"/>
                    <a:pt x="269" y="431"/>
                  </a:cubicBezTo>
                  <a:cubicBezTo>
                    <a:pt x="402" y="431"/>
                    <a:pt x="511" y="540"/>
                    <a:pt x="511" y="67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2" name="Group 61"/>
          <p:cNvGrpSpPr/>
          <p:nvPr/>
        </p:nvGrpSpPr>
        <p:grpSpPr>
          <a:xfrm>
            <a:off x="2371835" y="1457903"/>
            <a:ext cx="278363" cy="354598"/>
            <a:chOff x="1085850" y="1984375"/>
            <a:chExt cx="631825" cy="804863"/>
          </a:xfrm>
          <a:solidFill>
            <a:schemeClr val="accent2"/>
          </a:solidFill>
        </p:grpSpPr>
        <p:sp>
          <p:nvSpPr>
            <p:cNvPr id="53" name="Freeform 51"/>
            <p:cNvSpPr>
              <a:spLocks noEditPoints="1"/>
            </p:cNvSpPr>
            <p:nvPr/>
          </p:nvSpPr>
          <p:spPr bwMode="auto">
            <a:xfrm>
              <a:off x="1162050" y="2009775"/>
              <a:ext cx="555625" cy="557213"/>
            </a:xfrm>
            <a:custGeom>
              <a:avLst/>
              <a:gdLst>
                <a:gd name="T0" fmla="*/ 175 w 175"/>
                <a:gd name="T1" fmla="*/ 88 h 175"/>
                <a:gd name="T2" fmla="*/ 155 w 175"/>
                <a:gd name="T3" fmla="*/ 32 h 175"/>
                <a:gd name="T4" fmla="*/ 88 w 175"/>
                <a:gd name="T5" fmla="*/ 0 h 175"/>
                <a:gd name="T6" fmla="*/ 20 w 175"/>
                <a:gd name="T7" fmla="*/ 32 h 175"/>
                <a:gd name="T8" fmla="*/ 0 w 175"/>
                <a:gd name="T9" fmla="*/ 88 h 175"/>
                <a:gd name="T10" fmla="*/ 88 w 175"/>
                <a:gd name="T11" fmla="*/ 175 h 175"/>
                <a:gd name="T12" fmla="*/ 175 w 175"/>
                <a:gd name="T13" fmla="*/ 88 h 175"/>
                <a:gd name="T14" fmla="*/ 166 w 175"/>
                <a:gd name="T15" fmla="*/ 88 h 175"/>
                <a:gd name="T16" fmla="*/ 165 w 175"/>
                <a:gd name="T17" fmla="*/ 100 h 175"/>
                <a:gd name="T18" fmla="*/ 126 w 175"/>
                <a:gd name="T19" fmla="*/ 119 h 175"/>
                <a:gd name="T20" fmla="*/ 128 w 175"/>
                <a:gd name="T21" fmla="*/ 107 h 175"/>
                <a:gd name="T22" fmla="*/ 120 w 175"/>
                <a:gd name="T23" fmla="*/ 56 h 175"/>
                <a:gd name="T24" fmla="*/ 152 w 175"/>
                <a:gd name="T25" fmla="*/ 43 h 175"/>
                <a:gd name="T26" fmla="*/ 166 w 175"/>
                <a:gd name="T27" fmla="*/ 88 h 175"/>
                <a:gd name="T28" fmla="*/ 123 w 175"/>
                <a:gd name="T29" fmla="*/ 107 h 175"/>
                <a:gd name="T30" fmla="*/ 121 w 175"/>
                <a:gd name="T31" fmla="*/ 120 h 175"/>
                <a:gd name="T32" fmla="*/ 55 w 175"/>
                <a:gd name="T33" fmla="*/ 116 h 175"/>
                <a:gd name="T34" fmla="*/ 53 w 175"/>
                <a:gd name="T35" fmla="*/ 115 h 175"/>
                <a:gd name="T36" fmla="*/ 52 w 175"/>
                <a:gd name="T37" fmla="*/ 107 h 175"/>
                <a:gd name="T38" fmla="*/ 60 w 175"/>
                <a:gd name="T39" fmla="*/ 55 h 175"/>
                <a:gd name="T40" fmla="*/ 93 w 175"/>
                <a:gd name="T41" fmla="*/ 60 h 175"/>
                <a:gd name="T42" fmla="*/ 116 w 175"/>
                <a:gd name="T43" fmla="*/ 58 h 175"/>
                <a:gd name="T44" fmla="*/ 123 w 175"/>
                <a:gd name="T45" fmla="*/ 107 h 175"/>
                <a:gd name="T46" fmla="*/ 148 w 175"/>
                <a:gd name="T47" fmla="*/ 38 h 175"/>
                <a:gd name="T48" fmla="*/ 149 w 175"/>
                <a:gd name="T49" fmla="*/ 39 h 175"/>
                <a:gd name="T50" fmla="*/ 119 w 175"/>
                <a:gd name="T51" fmla="*/ 52 h 175"/>
                <a:gd name="T52" fmla="*/ 94 w 175"/>
                <a:gd name="T53" fmla="*/ 9 h 175"/>
                <a:gd name="T54" fmla="*/ 148 w 175"/>
                <a:gd name="T55" fmla="*/ 38 h 175"/>
                <a:gd name="T56" fmla="*/ 88 w 175"/>
                <a:gd name="T57" fmla="*/ 9 h 175"/>
                <a:gd name="T58" fmla="*/ 88 w 175"/>
                <a:gd name="T59" fmla="*/ 9 h 175"/>
                <a:gd name="T60" fmla="*/ 114 w 175"/>
                <a:gd name="T61" fmla="*/ 53 h 175"/>
                <a:gd name="T62" fmla="*/ 62 w 175"/>
                <a:gd name="T63" fmla="*/ 51 h 175"/>
                <a:gd name="T64" fmla="*/ 87 w 175"/>
                <a:gd name="T65" fmla="*/ 9 h 175"/>
                <a:gd name="T66" fmla="*/ 88 w 175"/>
                <a:gd name="T67" fmla="*/ 9 h 175"/>
                <a:gd name="T68" fmla="*/ 81 w 175"/>
                <a:gd name="T69" fmla="*/ 9 h 175"/>
                <a:gd name="T70" fmla="*/ 58 w 175"/>
                <a:gd name="T71" fmla="*/ 49 h 175"/>
                <a:gd name="T72" fmla="*/ 28 w 175"/>
                <a:gd name="T73" fmla="*/ 36 h 175"/>
                <a:gd name="T74" fmla="*/ 81 w 175"/>
                <a:gd name="T75" fmla="*/ 9 h 175"/>
                <a:gd name="T76" fmla="*/ 9 w 175"/>
                <a:gd name="T77" fmla="*/ 88 h 175"/>
                <a:gd name="T78" fmla="*/ 26 w 175"/>
                <a:gd name="T79" fmla="*/ 39 h 175"/>
                <a:gd name="T80" fmla="*/ 56 w 175"/>
                <a:gd name="T81" fmla="*/ 54 h 175"/>
                <a:gd name="T82" fmla="*/ 47 w 175"/>
                <a:gd name="T83" fmla="*/ 107 h 175"/>
                <a:gd name="T84" fmla="*/ 48 w 175"/>
                <a:gd name="T85" fmla="*/ 113 h 175"/>
                <a:gd name="T86" fmla="*/ 9 w 175"/>
                <a:gd name="T87" fmla="*/ 89 h 175"/>
                <a:gd name="T88" fmla="*/ 9 w 175"/>
                <a:gd name="T89" fmla="*/ 88 h 175"/>
                <a:gd name="T90" fmla="*/ 9 w 175"/>
                <a:gd name="T91" fmla="*/ 95 h 175"/>
                <a:gd name="T92" fmla="*/ 49 w 175"/>
                <a:gd name="T93" fmla="*/ 118 h 175"/>
                <a:gd name="T94" fmla="*/ 78 w 175"/>
                <a:gd name="T95" fmla="*/ 166 h 175"/>
                <a:gd name="T96" fmla="*/ 9 w 175"/>
                <a:gd name="T97" fmla="*/ 95 h 175"/>
                <a:gd name="T98" fmla="*/ 88 w 175"/>
                <a:gd name="T99" fmla="*/ 166 h 175"/>
                <a:gd name="T100" fmla="*/ 86 w 175"/>
                <a:gd name="T101" fmla="*/ 166 h 175"/>
                <a:gd name="T102" fmla="*/ 54 w 175"/>
                <a:gd name="T103" fmla="*/ 120 h 175"/>
                <a:gd name="T104" fmla="*/ 95 w 175"/>
                <a:gd name="T105" fmla="*/ 127 h 175"/>
                <a:gd name="T106" fmla="*/ 120 w 175"/>
                <a:gd name="T107" fmla="*/ 125 h 175"/>
                <a:gd name="T108" fmla="*/ 90 w 175"/>
                <a:gd name="T109" fmla="*/ 166 h 175"/>
                <a:gd name="T110" fmla="*/ 88 w 175"/>
                <a:gd name="T111" fmla="*/ 166 h 175"/>
                <a:gd name="T112" fmla="*/ 97 w 175"/>
                <a:gd name="T113" fmla="*/ 166 h 175"/>
                <a:gd name="T114" fmla="*/ 125 w 175"/>
                <a:gd name="T115" fmla="*/ 124 h 175"/>
                <a:gd name="T116" fmla="*/ 164 w 175"/>
                <a:gd name="T117" fmla="*/ 106 h 175"/>
                <a:gd name="T118" fmla="*/ 97 w 175"/>
                <a:gd name="T119" fmla="*/ 166 h 1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75" h="175">
                  <a:moveTo>
                    <a:pt x="175" y="88"/>
                  </a:moveTo>
                  <a:cubicBezTo>
                    <a:pt x="175" y="67"/>
                    <a:pt x="168" y="48"/>
                    <a:pt x="155" y="32"/>
                  </a:cubicBezTo>
                  <a:cubicBezTo>
                    <a:pt x="139" y="12"/>
                    <a:pt x="114" y="0"/>
                    <a:pt x="88" y="0"/>
                  </a:cubicBezTo>
                  <a:cubicBezTo>
                    <a:pt x="61" y="0"/>
                    <a:pt x="36" y="12"/>
                    <a:pt x="20" y="32"/>
                  </a:cubicBezTo>
                  <a:cubicBezTo>
                    <a:pt x="7" y="48"/>
                    <a:pt x="0" y="67"/>
                    <a:pt x="0" y="88"/>
                  </a:cubicBezTo>
                  <a:cubicBezTo>
                    <a:pt x="0" y="136"/>
                    <a:pt x="39" y="175"/>
                    <a:pt x="88" y="175"/>
                  </a:cubicBezTo>
                  <a:cubicBezTo>
                    <a:pt x="136" y="175"/>
                    <a:pt x="175" y="136"/>
                    <a:pt x="175" y="88"/>
                  </a:cubicBezTo>
                  <a:close/>
                  <a:moveTo>
                    <a:pt x="166" y="88"/>
                  </a:moveTo>
                  <a:cubicBezTo>
                    <a:pt x="166" y="92"/>
                    <a:pt x="166" y="96"/>
                    <a:pt x="165" y="100"/>
                  </a:cubicBezTo>
                  <a:cubicBezTo>
                    <a:pt x="152" y="108"/>
                    <a:pt x="139" y="115"/>
                    <a:pt x="126" y="119"/>
                  </a:cubicBezTo>
                  <a:cubicBezTo>
                    <a:pt x="127" y="115"/>
                    <a:pt x="128" y="111"/>
                    <a:pt x="128" y="107"/>
                  </a:cubicBezTo>
                  <a:cubicBezTo>
                    <a:pt x="130" y="89"/>
                    <a:pt x="126" y="72"/>
                    <a:pt x="120" y="56"/>
                  </a:cubicBezTo>
                  <a:cubicBezTo>
                    <a:pt x="131" y="54"/>
                    <a:pt x="141" y="49"/>
                    <a:pt x="152" y="43"/>
                  </a:cubicBezTo>
                  <a:cubicBezTo>
                    <a:pt x="161" y="56"/>
                    <a:pt x="166" y="72"/>
                    <a:pt x="166" y="88"/>
                  </a:cubicBezTo>
                  <a:close/>
                  <a:moveTo>
                    <a:pt x="123" y="107"/>
                  </a:moveTo>
                  <a:cubicBezTo>
                    <a:pt x="123" y="111"/>
                    <a:pt x="122" y="116"/>
                    <a:pt x="121" y="120"/>
                  </a:cubicBezTo>
                  <a:cubicBezTo>
                    <a:pt x="99" y="125"/>
                    <a:pt x="77" y="124"/>
                    <a:pt x="55" y="116"/>
                  </a:cubicBezTo>
                  <a:cubicBezTo>
                    <a:pt x="54" y="116"/>
                    <a:pt x="54" y="115"/>
                    <a:pt x="53" y="115"/>
                  </a:cubicBezTo>
                  <a:cubicBezTo>
                    <a:pt x="52" y="112"/>
                    <a:pt x="52" y="110"/>
                    <a:pt x="52" y="107"/>
                  </a:cubicBezTo>
                  <a:cubicBezTo>
                    <a:pt x="50" y="88"/>
                    <a:pt x="54" y="71"/>
                    <a:pt x="60" y="55"/>
                  </a:cubicBezTo>
                  <a:cubicBezTo>
                    <a:pt x="70" y="58"/>
                    <a:pt x="81" y="60"/>
                    <a:pt x="93" y="60"/>
                  </a:cubicBezTo>
                  <a:cubicBezTo>
                    <a:pt x="101" y="60"/>
                    <a:pt x="108" y="59"/>
                    <a:pt x="116" y="58"/>
                  </a:cubicBezTo>
                  <a:cubicBezTo>
                    <a:pt x="121" y="72"/>
                    <a:pt x="125" y="89"/>
                    <a:pt x="123" y="107"/>
                  </a:cubicBezTo>
                  <a:close/>
                  <a:moveTo>
                    <a:pt x="148" y="38"/>
                  </a:moveTo>
                  <a:cubicBezTo>
                    <a:pt x="149" y="38"/>
                    <a:pt x="149" y="39"/>
                    <a:pt x="149" y="39"/>
                  </a:cubicBezTo>
                  <a:cubicBezTo>
                    <a:pt x="139" y="45"/>
                    <a:pt x="129" y="50"/>
                    <a:pt x="119" y="52"/>
                  </a:cubicBezTo>
                  <a:cubicBezTo>
                    <a:pt x="111" y="33"/>
                    <a:pt x="101" y="17"/>
                    <a:pt x="94" y="9"/>
                  </a:cubicBezTo>
                  <a:cubicBezTo>
                    <a:pt x="115" y="11"/>
                    <a:pt x="135" y="21"/>
                    <a:pt x="148" y="38"/>
                  </a:cubicBezTo>
                  <a:close/>
                  <a:moveTo>
                    <a:pt x="88" y="9"/>
                  </a:moveTo>
                  <a:cubicBezTo>
                    <a:pt x="88" y="9"/>
                    <a:pt x="88" y="9"/>
                    <a:pt x="88" y="9"/>
                  </a:cubicBezTo>
                  <a:cubicBezTo>
                    <a:pt x="94" y="16"/>
                    <a:pt x="106" y="32"/>
                    <a:pt x="114" y="53"/>
                  </a:cubicBezTo>
                  <a:cubicBezTo>
                    <a:pt x="95" y="57"/>
                    <a:pt x="77" y="55"/>
                    <a:pt x="62" y="51"/>
                  </a:cubicBezTo>
                  <a:cubicBezTo>
                    <a:pt x="71" y="31"/>
                    <a:pt x="82" y="15"/>
                    <a:pt x="87" y="9"/>
                  </a:cubicBezTo>
                  <a:cubicBezTo>
                    <a:pt x="87" y="9"/>
                    <a:pt x="87" y="9"/>
                    <a:pt x="88" y="9"/>
                  </a:cubicBezTo>
                  <a:close/>
                  <a:moveTo>
                    <a:pt x="81" y="9"/>
                  </a:moveTo>
                  <a:cubicBezTo>
                    <a:pt x="75" y="17"/>
                    <a:pt x="65" y="31"/>
                    <a:pt x="58" y="49"/>
                  </a:cubicBezTo>
                  <a:cubicBezTo>
                    <a:pt x="44" y="45"/>
                    <a:pt x="34" y="39"/>
                    <a:pt x="28" y="36"/>
                  </a:cubicBezTo>
                  <a:cubicBezTo>
                    <a:pt x="42" y="20"/>
                    <a:pt x="61" y="11"/>
                    <a:pt x="81" y="9"/>
                  </a:cubicBezTo>
                  <a:close/>
                  <a:moveTo>
                    <a:pt x="9" y="88"/>
                  </a:moveTo>
                  <a:cubicBezTo>
                    <a:pt x="9" y="70"/>
                    <a:pt x="15" y="53"/>
                    <a:pt x="26" y="39"/>
                  </a:cubicBezTo>
                  <a:cubicBezTo>
                    <a:pt x="31" y="43"/>
                    <a:pt x="42" y="49"/>
                    <a:pt x="56" y="54"/>
                  </a:cubicBezTo>
                  <a:cubicBezTo>
                    <a:pt x="50" y="70"/>
                    <a:pt x="45" y="88"/>
                    <a:pt x="47" y="107"/>
                  </a:cubicBezTo>
                  <a:cubicBezTo>
                    <a:pt x="47" y="109"/>
                    <a:pt x="48" y="111"/>
                    <a:pt x="48" y="113"/>
                  </a:cubicBezTo>
                  <a:cubicBezTo>
                    <a:pt x="29" y="105"/>
                    <a:pt x="15" y="94"/>
                    <a:pt x="9" y="89"/>
                  </a:cubicBezTo>
                  <a:cubicBezTo>
                    <a:pt x="9" y="88"/>
                    <a:pt x="9" y="88"/>
                    <a:pt x="9" y="88"/>
                  </a:cubicBezTo>
                  <a:close/>
                  <a:moveTo>
                    <a:pt x="9" y="95"/>
                  </a:moveTo>
                  <a:cubicBezTo>
                    <a:pt x="17" y="101"/>
                    <a:pt x="31" y="111"/>
                    <a:pt x="49" y="118"/>
                  </a:cubicBezTo>
                  <a:cubicBezTo>
                    <a:pt x="53" y="136"/>
                    <a:pt x="63" y="152"/>
                    <a:pt x="78" y="166"/>
                  </a:cubicBezTo>
                  <a:cubicBezTo>
                    <a:pt x="41" y="161"/>
                    <a:pt x="13" y="132"/>
                    <a:pt x="9" y="95"/>
                  </a:cubicBezTo>
                  <a:close/>
                  <a:moveTo>
                    <a:pt x="88" y="166"/>
                  </a:moveTo>
                  <a:cubicBezTo>
                    <a:pt x="87" y="166"/>
                    <a:pt x="86" y="166"/>
                    <a:pt x="86" y="166"/>
                  </a:cubicBezTo>
                  <a:cubicBezTo>
                    <a:pt x="70" y="153"/>
                    <a:pt x="59" y="138"/>
                    <a:pt x="54" y="120"/>
                  </a:cubicBezTo>
                  <a:cubicBezTo>
                    <a:pt x="66" y="124"/>
                    <a:pt x="79" y="127"/>
                    <a:pt x="95" y="127"/>
                  </a:cubicBezTo>
                  <a:cubicBezTo>
                    <a:pt x="103" y="127"/>
                    <a:pt x="111" y="127"/>
                    <a:pt x="120" y="125"/>
                  </a:cubicBezTo>
                  <a:cubicBezTo>
                    <a:pt x="114" y="140"/>
                    <a:pt x="104" y="154"/>
                    <a:pt x="90" y="166"/>
                  </a:cubicBezTo>
                  <a:cubicBezTo>
                    <a:pt x="89" y="166"/>
                    <a:pt x="88" y="166"/>
                    <a:pt x="88" y="166"/>
                  </a:cubicBezTo>
                  <a:close/>
                  <a:moveTo>
                    <a:pt x="97" y="166"/>
                  </a:moveTo>
                  <a:cubicBezTo>
                    <a:pt x="111" y="153"/>
                    <a:pt x="120" y="139"/>
                    <a:pt x="125" y="124"/>
                  </a:cubicBezTo>
                  <a:cubicBezTo>
                    <a:pt x="137" y="120"/>
                    <a:pt x="151" y="115"/>
                    <a:pt x="164" y="106"/>
                  </a:cubicBezTo>
                  <a:cubicBezTo>
                    <a:pt x="157" y="137"/>
                    <a:pt x="130" y="162"/>
                    <a:pt x="97" y="16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52"/>
            <p:cNvSpPr>
              <a:spLocks noEditPoints="1"/>
            </p:cNvSpPr>
            <p:nvPr/>
          </p:nvSpPr>
          <p:spPr bwMode="auto">
            <a:xfrm>
              <a:off x="1085850" y="1984375"/>
              <a:ext cx="552450" cy="804863"/>
            </a:xfrm>
            <a:custGeom>
              <a:avLst/>
              <a:gdLst>
                <a:gd name="T0" fmla="*/ 95 w 174"/>
                <a:gd name="T1" fmla="*/ 215 h 253"/>
                <a:gd name="T2" fmla="*/ 69 w 174"/>
                <a:gd name="T3" fmla="*/ 215 h 253"/>
                <a:gd name="T4" fmla="*/ 50 w 174"/>
                <a:gd name="T5" fmla="*/ 234 h 253"/>
                <a:gd name="T6" fmla="*/ 69 w 174"/>
                <a:gd name="T7" fmla="*/ 253 h 253"/>
                <a:gd name="T8" fmla="*/ 155 w 174"/>
                <a:gd name="T9" fmla="*/ 253 h 253"/>
                <a:gd name="T10" fmla="*/ 174 w 174"/>
                <a:gd name="T11" fmla="*/ 234 h 253"/>
                <a:gd name="T12" fmla="*/ 155 w 174"/>
                <a:gd name="T13" fmla="*/ 215 h 253"/>
                <a:gd name="T14" fmla="*/ 129 w 174"/>
                <a:gd name="T15" fmla="*/ 215 h 253"/>
                <a:gd name="T16" fmla="*/ 129 w 174"/>
                <a:gd name="T17" fmla="*/ 211 h 253"/>
                <a:gd name="T18" fmla="*/ 127 w 174"/>
                <a:gd name="T19" fmla="*/ 204 h 253"/>
                <a:gd name="T20" fmla="*/ 158 w 174"/>
                <a:gd name="T21" fmla="*/ 197 h 253"/>
                <a:gd name="T22" fmla="*/ 161 w 174"/>
                <a:gd name="T23" fmla="*/ 189 h 253"/>
                <a:gd name="T24" fmla="*/ 154 w 174"/>
                <a:gd name="T25" fmla="*/ 186 h 253"/>
                <a:gd name="T26" fmla="*/ 102 w 174"/>
                <a:gd name="T27" fmla="*/ 194 h 253"/>
                <a:gd name="T28" fmla="*/ 12 w 174"/>
                <a:gd name="T29" fmla="*/ 93 h 253"/>
                <a:gd name="T30" fmla="*/ 14 w 174"/>
                <a:gd name="T31" fmla="*/ 69 h 253"/>
                <a:gd name="T32" fmla="*/ 31 w 174"/>
                <a:gd name="T33" fmla="*/ 35 h 253"/>
                <a:gd name="T34" fmla="*/ 61 w 174"/>
                <a:gd name="T35" fmla="*/ 12 h 253"/>
                <a:gd name="T36" fmla="*/ 64 w 174"/>
                <a:gd name="T37" fmla="*/ 4 h 253"/>
                <a:gd name="T38" fmla="*/ 56 w 174"/>
                <a:gd name="T39" fmla="*/ 1 h 253"/>
                <a:gd name="T40" fmla="*/ 22 w 174"/>
                <a:gd name="T41" fmla="*/ 28 h 253"/>
                <a:gd name="T42" fmla="*/ 3 w 174"/>
                <a:gd name="T43" fmla="*/ 66 h 253"/>
                <a:gd name="T44" fmla="*/ 0 w 174"/>
                <a:gd name="T45" fmla="*/ 93 h 253"/>
                <a:gd name="T46" fmla="*/ 96 w 174"/>
                <a:gd name="T47" fmla="*/ 205 h 253"/>
                <a:gd name="T48" fmla="*/ 95 w 174"/>
                <a:gd name="T49" fmla="*/ 211 h 253"/>
                <a:gd name="T50" fmla="*/ 95 w 174"/>
                <a:gd name="T51" fmla="*/ 215 h 253"/>
                <a:gd name="T52" fmla="*/ 99 w 174"/>
                <a:gd name="T53" fmla="*/ 225 h 253"/>
                <a:gd name="T54" fmla="*/ 104 w 174"/>
                <a:gd name="T55" fmla="*/ 220 h 253"/>
                <a:gd name="T56" fmla="*/ 104 w 174"/>
                <a:gd name="T57" fmla="*/ 211 h 253"/>
                <a:gd name="T58" fmla="*/ 106 w 174"/>
                <a:gd name="T59" fmla="*/ 205 h 253"/>
                <a:gd name="T60" fmla="*/ 110 w 174"/>
                <a:gd name="T61" fmla="*/ 205 h 253"/>
                <a:gd name="T62" fmla="*/ 117 w 174"/>
                <a:gd name="T63" fmla="*/ 205 h 253"/>
                <a:gd name="T64" fmla="*/ 119 w 174"/>
                <a:gd name="T65" fmla="*/ 211 h 253"/>
                <a:gd name="T66" fmla="*/ 119 w 174"/>
                <a:gd name="T67" fmla="*/ 220 h 253"/>
                <a:gd name="T68" fmla="*/ 124 w 174"/>
                <a:gd name="T69" fmla="*/ 225 h 253"/>
                <a:gd name="T70" fmla="*/ 155 w 174"/>
                <a:gd name="T71" fmla="*/ 225 h 253"/>
                <a:gd name="T72" fmla="*/ 164 w 174"/>
                <a:gd name="T73" fmla="*/ 234 h 253"/>
                <a:gd name="T74" fmla="*/ 155 w 174"/>
                <a:gd name="T75" fmla="*/ 244 h 253"/>
                <a:gd name="T76" fmla="*/ 69 w 174"/>
                <a:gd name="T77" fmla="*/ 244 h 253"/>
                <a:gd name="T78" fmla="*/ 59 w 174"/>
                <a:gd name="T79" fmla="*/ 234 h 253"/>
                <a:gd name="T80" fmla="*/ 69 w 174"/>
                <a:gd name="T81" fmla="*/ 225 h 253"/>
                <a:gd name="T82" fmla="*/ 99 w 174"/>
                <a:gd name="T83" fmla="*/ 225 h 2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74" h="253">
                  <a:moveTo>
                    <a:pt x="95" y="215"/>
                  </a:moveTo>
                  <a:cubicBezTo>
                    <a:pt x="69" y="215"/>
                    <a:pt x="69" y="215"/>
                    <a:pt x="69" y="215"/>
                  </a:cubicBezTo>
                  <a:cubicBezTo>
                    <a:pt x="58" y="215"/>
                    <a:pt x="50" y="224"/>
                    <a:pt x="50" y="234"/>
                  </a:cubicBezTo>
                  <a:cubicBezTo>
                    <a:pt x="50" y="245"/>
                    <a:pt x="58" y="253"/>
                    <a:pt x="69" y="253"/>
                  </a:cubicBezTo>
                  <a:cubicBezTo>
                    <a:pt x="155" y="253"/>
                    <a:pt x="155" y="253"/>
                    <a:pt x="155" y="253"/>
                  </a:cubicBezTo>
                  <a:cubicBezTo>
                    <a:pt x="165" y="253"/>
                    <a:pt x="174" y="245"/>
                    <a:pt x="174" y="234"/>
                  </a:cubicBezTo>
                  <a:cubicBezTo>
                    <a:pt x="174" y="224"/>
                    <a:pt x="165" y="215"/>
                    <a:pt x="155" y="215"/>
                  </a:cubicBezTo>
                  <a:cubicBezTo>
                    <a:pt x="129" y="215"/>
                    <a:pt x="129" y="215"/>
                    <a:pt x="129" y="215"/>
                  </a:cubicBezTo>
                  <a:cubicBezTo>
                    <a:pt x="129" y="211"/>
                    <a:pt x="129" y="211"/>
                    <a:pt x="129" y="211"/>
                  </a:cubicBezTo>
                  <a:cubicBezTo>
                    <a:pt x="129" y="209"/>
                    <a:pt x="128" y="206"/>
                    <a:pt x="127" y="204"/>
                  </a:cubicBezTo>
                  <a:cubicBezTo>
                    <a:pt x="137" y="203"/>
                    <a:pt x="147" y="200"/>
                    <a:pt x="158" y="197"/>
                  </a:cubicBezTo>
                  <a:cubicBezTo>
                    <a:pt x="161" y="196"/>
                    <a:pt x="162" y="192"/>
                    <a:pt x="161" y="189"/>
                  </a:cubicBezTo>
                  <a:cubicBezTo>
                    <a:pt x="160" y="186"/>
                    <a:pt x="157" y="185"/>
                    <a:pt x="154" y="186"/>
                  </a:cubicBezTo>
                  <a:cubicBezTo>
                    <a:pt x="135" y="192"/>
                    <a:pt x="118" y="195"/>
                    <a:pt x="102" y="194"/>
                  </a:cubicBezTo>
                  <a:cubicBezTo>
                    <a:pt x="53" y="190"/>
                    <a:pt x="12" y="143"/>
                    <a:pt x="12" y="93"/>
                  </a:cubicBezTo>
                  <a:cubicBezTo>
                    <a:pt x="12" y="84"/>
                    <a:pt x="13" y="76"/>
                    <a:pt x="14" y="69"/>
                  </a:cubicBezTo>
                  <a:cubicBezTo>
                    <a:pt x="17" y="57"/>
                    <a:pt x="23" y="45"/>
                    <a:pt x="31" y="35"/>
                  </a:cubicBezTo>
                  <a:cubicBezTo>
                    <a:pt x="39" y="25"/>
                    <a:pt x="50" y="16"/>
                    <a:pt x="61" y="12"/>
                  </a:cubicBezTo>
                  <a:cubicBezTo>
                    <a:pt x="64" y="10"/>
                    <a:pt x="65" y="7"/>
                    <a:pt x="64" y="4"/>
                  </a:cubicBezTo>
                  <a:cubicBezTo>
                    <a:pt x="62" y="1"/>
                    <a:pt x="59" y="0"/>
                    <a:pt x="56" y="1"/>
                  </a:cubicBezTo>
                  <a:cubicBezTo>
                    <a:pt x="44" y="7"/>
                    <a:pt x="32" y="16"/>
                    <a:pt x="22" y="28"/>
                  </a:cubicBezTo>
                  <a:cubicBezTo>
                    <a:pt x="13" y="39"/>
                    <a:pt x="7" y="52"/>
                    <a:pt x="3" y="66"/>
                  </a:cubicBezTo>
                  <a:cubicBezTo>
                    <a:pt x="1" y="74"/>
                    <a:pt x="0" y="83"/>
                    <a:pt x="0" y="93"/>
                  </a:cubicBezTo>
                  <a:cubicBezTo>
                    <a:pt x="1" y="148"/>
                    <a:pt x="44" y="198"/>
                    <a:pt x="96" y="205"/>
                  </a:cubicBezTo>
                  <a:cubicBezTo>
                    <a:pt x="95" y="207"/>
                    <a:pt x="95" y="209"/>
                    <a:pt x="95" y="211"/>
                  </a:cubicBezTo>
                  <a:lnTo>
                    <a:pt x="95" y="215"/>
                  </a:lnTo>
                  <a:close/>
                  <a:moveTo>
                    <a:pt x="99" y="225"/>
                  </a:moveTo>
                  <a:cubicBezTo>
                    <a:pt x="102" y="225"/>
                    <a:pt x="104" y="223"/>
                    <a:pt x="104" y="220"/>
                  </a:cubicBezTo>
                  <a:cubicBezTo>
                    <a:pt x="104" y="211"/>
                    <a:pt x="104" y="211"/>
                    <a:pt x="104" y="211"/>
                  </a:cubicBezTo>
                  <a:cubicBezTo>
                    <a:pt x="104" y="209"/>
                    <a:pt x="105" y="207"/>
                    <a:pt x="106" y="205"/>
                  </a:cubicBezTo>
                  <a:cubicBezTo>
                    <a:pt x="107" y="205"/>
                    <a:pt x="108" y="205"/>
                    <a:pt x="110" y="205"/>
                  </a:cubicBezTo>
                  <a:cubicBezTo>
                    <a:pt x="112" y="205"/>
                    <a:pt x="114" y="205"/>
                    <a:pt x="117" y="205"/>
                  </a:cubicBezTo>
                  <a:cubicBezTo>
                    <a:pt x="118" y="207"/>
                    <a:pt x="119" y="209"/>
                    <a:pt x="119" y="211"/>
                  </a:cubicBezTo>
                  <a:cubicBezTo>
                    <a:pt x="119" y="220"/>
                    <a:pt x="119" y="220"/>
                    <a:pt x="119" y="220"/>
                  </a:cubicBezTo>
                  <a:cubicBezTo>
                    <a:pt x="119" y="223"/>
                    <a:pt x="122" y="225"/>
                    <a:pt x="124" y="225"/>
                  </a:cubicBezTo>
                  <a:cubicBezTo>
                    <a:pt x="155" y="225"/>
                    <a:pt x="155" y="225"/>
                    <a:pt x="155" y="225"/>
                  </a:cubicBezTo>
                  <a:cubicBezTo>
                    <a:pt x="160" y="225"/>
                    <a:pt x="164" y="229"/>
                    <a:pt x="164" y="234"/>
                  </a:cubicBezTo>
                  <a:cubicBezTo>
                    <a:pt x="164" y="240"/>
                    <a:pt x="160" y="244"/>
                    <a:pt x="155" y="244"/>
                  </a:cubicBezTo>
                  <a:cubicBezTo>
                    <a:pt x="69" y="244"/>
                    <a:pt x="69" y="244"/>
                    <a:pt x="69" y="244"/>
                  </a:cubicBezTo>
                  <a:cubicBezTo>
                    <a:pt x="63" y="244"/>
                    <a:pt x="59" y="240"/>
                    <a:pt x="59" y="234"/>
                  </a:cubicBezTo>
                  <a:cubicBezTo>
                    <a:pt x="59" y="229"/>
                    <a:pt x="63" y="225"/>
                    <a:pt x="69" y="225"/>
                  </a:cubicBezTo>
                  <a:lnTo>
                    <a:pt x="99" y="2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8" name="Freeform 26"/>
          <p:cNvSpPr>
            <a:spLocks/>
          </p:cNvSpPr>
          <p:nvPr/>
        </p:nvSpPr>
        <p:spPr bwMode="auto">
          <a:xfrm>
            <a:off x="2226516" y="2904972"/>
            <a:ext cx="599078" cy="18883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800" b="1" dirty="0" smtClean="0">
                <a:solidFill>
                  <a:schemeClr val="bg1"/>
                </a:solidFill>
              </a:rPr>
              <a:t>2022</a:t>
            </a:r>
            <a:endParaRPr lang="en-US" sz="800" dirty="0"/>
          </a:p>
        </p:txBody>
      </p:sp>
      <p:grpSp>
        <p:nvGrpSpPr>
          <p:cNvPr id="117" name="Group 116"/>
          <p:cNvGrpSpPr/>
          <p:nvPr/>
        </p:nvGrpSpPr>
        <p:grpSpPr>
          <a:xfrm>
            <a:off x="2149425" y="1257873"/>
            <a:ext cx="753259" cy="1619123"/>
            <a:chOff x="2149425" y="1351092"/>
            <a:chExt cx="753259" cy="1619123"/>
          </a:xfrm>
        </p:grpSpPr>
        <p:sp>
          <p:nvSpPr>
            <p:cNvPr id="24" name="Freeform 22"/>
            <p:cNvSpPr>
              <a:spLocks/>
            </p:cNvSpPr>
            <p:nvPr/>
          </p:nvSpPr>
          <p:spPr bwMode="auto">
            <a:xfrm>
              <a:off x="2476746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15" name="Group 114"/>
            <p:cNvGrpSpPr/>
            <p:nvPr/>
          </p:nvGrpSpPr>
          <p:grpSpPr>
            <a:xfrm>
              <a:off x="2377431" y="2640794"/>
              <a:ext cx="296548" cy="329421"/>
              <a:chOff x="2377431" y="2640794"/>
              <a:chExt cx="296548" cy="329421"/>
            </a:xfrm>
          </p:grpSpPr>
          <p:sp>
            <p:nvSpPr>
              <p:cNvPr id="26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92" name="Freeform 22"/>
            <p:cNvSpPr>
              <a:spLocks/>
            </p:cNvSpPr>
            <p:nvPr/>
          </p:nvSpPr>
          <p:spPr bwMode="auto">
            <a:xfrm>
              <a:off x="2478047" y="2090885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5"/>
            <p:cNvSpPr>
              <a:spLocks noEditPoints="1"/>
            </p:cNvSpPr>
            <p:nvPr/>
          </p:nvSpPr>
          <p:spPr bwMode="auto">
            <a:xfrm>
              <a:off x="2149425" y="1351092"/>
              <a:ext cx="753259" cy="1320476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3" name="Group 62"/>
          <p:cNvGrpSpPr/>
          <p:nvPr/>
        </p:nvGrpSpPr>
        <p:grpSpPr>
          <a:xfrm>
            <a:off x="3750852" y="4120901"/>
            <a:ext cx="291652" cy="423140"/>
            <a:chOff x="3976688" y="7964488"/>
            <a:chExt cx="661988" cy="960438"/>
          </a:xfrm>
          <a:solidFill>
            <a:schemeClr val="accent3"/>
          </a:solidFill>
        </p:grpSpPr>
        <p:sp>
          <p:nvSpPr>
            <p:cNvPr id="48" name="Freeform 46"/>
            <p:cNvSpPr>
              <a:spLocks noEditPoints="1"/>
            </p:cNvSpPr>
            <p:nvPr/>
          </p:nvSpPr>
          <p:spPr bwMode="auto">
            <a:xfrm>
              <a:off x="4279900" y="8078788"/>
              <a:ext cx="82550" cy="82550"/>
            </a:xfrm>
            <a:custGeom>
              <a:avLst/>
              <a:gdLst>
                <a:gd name="T0" fmla="*/ 13 w 26"/>
                <a:gd name="T1" fmla="*/ 0 h 26"/>
                <a:gd name="T2" fmla="*/ 0 w 26"/>
                <a:gd name="T3" fmla="*/ 13 h 26"/>
                <a:gd name="T4" fmla="*/ 13 w 26"/>
                <a:gd name="T5" fmla="*/ 26 h 26"/>
                <a:gd name="T6" fmla="*/ 26 w 26"/>
                <a:gd name="T7" fmla="*/ 13 h 26"/>
                <a:gd name="T8" fmla="*/ 13 w 26"/>
                <a:gd name="T9" fmla="*/ 0 h 26"/>
                <a:gd name="T10" fmla="*/ 13 w 26"/>
                <a:gd name="T11" fmla="*/ 18 h 26"/>
                <a:gd name="T12" fmla="*/ 9 w 26"/>
                <a:gd name="T13" fmla="*/ 13 h 26"/>
                <a:gd name="T14" fmla="*/ 13 w 26"/>
                <a:gd name="T15" fmla="*/ 9 h 26"/>
                <a:gd name="T16" fmla="*/ 18 w 26"/>
                <a:gd name="T17" fmla="*/ 13 h 26"/>
                <a:gd name="T18" fmla="*/ 13 w 26"/>
                <a:gd name="T19" fmla="*/ 18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26">
                  <a:moveTo>
                    <a:pt x="13" y="0"/>
                  </a:moveTo>
                  <a:cubicBezTo>
                    <a:pt x="6" y="0"/>
                    <a:pt x="0" y="6"/>
                    <a:pt x="0" y="13"/>
                  </a:cubicBezTo>
                  <a:cubicBezTo>
                    <a:pt x="0" y="21"/>
                    <a:pt x="6" y="26"/>
                    <a:pt x="13" y="26"/>
                  </a:cubicBezTo>
                  <a:cubicBezTo>
                    <a:pt x="20" y="26"/>
                    <a:pt x="26" y="21"/>
                    <a:pt x="26" y="13"/>
                  </a:cubicBezTo>
                  <a:cubicBezTo>
                    <a:pt x="26" y="6"/>
                    <a:pt x="20" y="0"/>
                    <a:pt x="13" y="0"/>
                  </a:cubicBezTo>
                  <a:close/>
                  <a:moveTo>
                    <a:pt x="13" y="18"/>
                  </a:moveTo>
                  <a:cubicBezTo>
                    <a:pt x="11" y="18"/>
                    <a:pt x="9" y="16"/>
                    <a:pt x="9" y="13"/>
                  </a:cubicBezTo>
                  <a:cubicBezTo>
                    <a:pt x="9" y="11"/>
                    <a:pt x="11" y="9"/>
                    <a:pt x="13" y="9"/>
                  </a:cubicBezTo>
                  <a:cubicBezTo>
                    <a:pt x="16" y="9"/>
                    <a:pt x="18" y="11"/>
                    <a:pt x="18" y="13"/>
                  </a:cubicBezTo>
                  <a:cubicBezTo>
                    <a:pt x="18" y="16"/>
                    <a:pt x="16" y="18"/>
                    <a:pt x="13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47"/>
            <p:cNvSpPr>
              <a:spLocks noEditPoints="1"/>
            </p:cNvSpPr>
            <p:nvPr/>
          </p:nvSpPr>
          <p:spPr bwMode="auto">
            <a:xfrm>
              <a:off x="4352925" y="7964488"/>
              <a:ext cx="139700" cy="142875"/>
            </a:xfrm>
            <a:custGeom>
              <a:avLst/>
              <a:gdLst>
                <a:gd name="T0" fmla="*/ 44 w 44"/>
                <a:gd name="T1" fmla="*/ 23 h 45"/>
                <a:gd name="T2" fmla="*/ 22 w 44"/>
                <a:gd name="T3" fmla="*/ 0 h 45"/>
                <a:gd name="T4" fmla="*/ 0 w 44"/>
                <a:gd name="T5" fmla="*/ 23 h 45"/>
                <a:gd name="T6" fmla="*/ 22 w 44"/>
                <a:gd name="T7" fmla="*/ 45 h 45"/>
                <a:gd name="T8" fmla="*/ 44 w 44"/>
                <a:gd name="T9" fmla="*/ 23 h 45"/>
                <a:gd name="T10" fmla="*/ 22 w 44"/>
                <a:gd name="T11" fmla="*/ 36 h 45"/>
                <a:gd name="T12" fmla="*/ 8 w 44"/>
                <a:gd name="T13" fmla="*/ 23 h 45"/>
                <a:gd name="T14" fmla="*/ 22 w 44"/>
                <a:gd name="T15" fmla="*/ 9 h 45"/>
                <a:gd name="T16" fmla="*/ 36 w 44"/>
                <a:gd name="T17" fmla="*/ 23 h 45"/>
                <a:gd name="T18" fmla="*/ 22 w 44"/>
                <a:gd name="T19" fmla="*/ 36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4" h="45">
                  <a:moveTo>
                    <a:pt x="44" y="23"/>
                  </a:moveTo>
                  <a:cubicBezTo>
                    <a:pt x="44" y="10"/>
                    <a:pt x="34" y="0"/>
                    <a:pt x="22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35"/>
                    <a:pt x="10" y="45"/>
                    <a:pt x="22" y="45"/>
                  </a:cubicBezTo>
                  <a:cubicBezTo>
                    <a:pt x="34" y="45"/>
                    <a:pt x="44" y="35"/>
                    <a:pt x="44" y="23"/>
                  </a:cubicBezTo>
                  <a:close/>
                  <a:moveTo>
                    <a:pt x="22" y="36"/>
                  </a:moveTo>
                  <a:cubicBezTo>
                    <a:pt x="14" y="36"/>
                    <a:pt x="8" y="30"/>
                    <a:pt x="8" y="23"/>
                  </a:cubicBezTo>
                  <a:cubicBezTo>
                    <a:pt x="8" y="15"/>
                    <a:pt x="14" y="9"/>
                    <a:pt x="22" y="9"/>
                  </a:cubicBezTo>
                  <a:cubicBezTo>
                    <a:pt x="29" y="9"/>
                    <a:pt x="36" y="15"/>
                    <a:pt x="36" y="23"/>
                  </a:cubicBezTo>
                  <a:cubicBezTo>
                    <a:pt x="36" y="30"/>
                    <a:pt x="29" y="36"/>
                    <a:pt x="22" y="3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48"/>
            <p:cNvSpPr>
              <a:spLocks noEditPoints="1"/>
            </p:cNvSpPr>
            <p:nvPr/>
          </p:nvSpPr>
          <p:spPr bwMode="auto">
            <a:xfrm>
              <a:off x="4371975" y="8107363"/>
              <a:ext cx="95250" cy="95250"/>
            </a:xfrm>
            <a:custGeom>
              <a:avLst/>
              <a:gdLst>
                <a:gd name="T0" fmla="*/ 0 w 30"/>
                <a:gd name="T1" fmla="*/ 15 h 30"/>
                <a:gd name="T2" fmla="*/ 15 w 30"/>
                <a:gd name="T3" fmla="*/ 30 h 30"/>
                <a:gd name="T4" fmla="*/ 30 w 30"/>
                <a:gd name="T5" fmla="*/ 15 h 30"/>
                <a:gd name="T6" fmla="*/ 15 w 30"/>
                <a:gd name="T7" fmla="*/ 0 h 30"/>
                <a:gd name="T8" fmla="*/ 0 w 30"/>
                <a:gd name="T9" fmla="*/ 15 h 30"/>
                <a:gd name="T10" fmla="*/ 22 w 30"/>
                <a:gd name="T11" fmla="*/ 15 h 30"/>
                <a:gd name="T12" fmla="*/ 15 w 30"/>
                <a:gd name="T13" fmla="*/ 22 h 30"/>
                <a:gd name="T14" fmla="*/ 8 w 30"/>
                <a:gd name="T15" fmla="*/ 15 h 30"/>
                <a:gd name="T16" fmla="*/ 15 w 30"/>
                <a:gd name="T17" fmla="*/ 9 h 30"/>
                <a:gd name="T18" fmla="*/ 22 w 30"/>
                <a:gd name="T19" fmla="*/ 15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0" h="30">
                  <a:moveTo>
                    <a:pt x="0" y="15"/>
                  </a:moveTo>
                  <a:cubicBezTo>
                    <a:pt x="0" y="24"/>
                    <a:pt x="7" y="30"/>
                    <a:pt x="15" y="30"/>
                  </a:cubicBezTo>
                  <a:cubicBezTo>
                    <a:pt x="23" y="30"/>
                    <a:pt x="30" y="24"/>
                    <a:pt x="30" y="15"/>
                  </a:cubicBezTo>
                  <a:cubicBezTo>
                    <a:pt x="30" y="7"/>
                    <a:pt x="23" y="0"/>
                    <a:pt x="15" y="0"/>
                  </a:cubicBezTo>
                  <a:cubicBezTo>
                    <a:pt x="7" y="0"/>
                    <a:pt x="0" y="7"/>
                    <a:pt x="0" y="15"/>
                  </a:cubicBezTo>
                  <a:close/>
                  <a:moveTo>
                    <a:pt x="22" y="15"/>
                  </a:moveTo>
                  <a:cubicBezTo>
                    <a:pt x="22" y="19"/>
                    <a:pt x="19" y="22"/>
                    <a:pt x="15" y="22"/>
                  </a:cubicBezTo>
                  <a:cubicBezTo>
                    <a:pt x="11" y="22"/>
                    <a:pt x="8" y="19"/>
                    <a:pt x="8" y="15"/>
                  </a:cubicBezTo>
                  <a:cubicBezTo>
                    <a:pt x="8" y="12"/>
                    <a:pt x="11" y="9"/>
                    <a:pt x="15" y="9"/>
                  </a:cubicBezTo>
                  <a:cubicBezTo>
                    <a:pt x="19" y="9"/>
                    <a:pt x="22" y="12"/>
                    <a:pt x="2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49"/>
            <p:cNvSpPr>
              <a:spLocks noEditPoints="1"/>
            </p:cNvSpPr>
            <p:nvPr/>
          </p:nvSpPr>
          <p:spPr bwMode="auto">
            <a:xfrm>
              <a:off x="3976688" y="8218488"/>
              <a:ext cx="661988" cy="706438"/>
            </a:xfrm>
            <a:custGeom>
              <a:avLst/>
              <a:gdLst>
                <a:gd name="T0" fmla="*/ 3 w 208"/>
                <a:gd name="T1" fmla="*/ 213 h 222"/>
                <a:gd name="T2" fmla="*/ 19 w 208"/>
                <a:gd name="T3" fmla="*/ 222 h 222"/>
                <a:gd name="T4" fmla="*/ 192 w 208"/>
                <a:gd name="T5" fmla="*/ 222 h 222"/>
                <a:gd name="T6" fmla="*/ 206 w 208"/>
                <a:gd name="T7" fmla="*/ 214 h 222"/>
                <a:gd name="T8" fmla="*/ 206 w 208"/>
                <a:gd name="T9" fmla="*/ 198 h 222"/>
                <a:gd name="T10" fmla="*/ 153 w 208"/>
                <a:gd name="T11" fmla="*/ 108 h 222"/>
                <a:gd name="T12" fmla="*/ 152 w 208"/>
                <a:gd name="T13" fmla="*/ 107 h 222"/>
                <a:gd name="T14" fmla="*/ 151 w 208"/>
                <a:gd name="T15" fmla="*/ 104 h 222"/>
                <a:gd name="T16" fmla="*/ 127 w 208"/>
                <a:gd name="T17" fmla="*/ 62 h 222"/>
                <a:gd name="T18" fmla="*/ 127 w 208"/>
                <a:gd name="T19" fmla="*/ 27 h 222"/>
                <a:gd name="T20" fmla="*/ 136 w 208"/>
                <a:gd name="T21" fmla="*/ 14 h 222"/>
                <a:gd name="T22" fmla="*/ 122 w 208"/>
                <a:gd name="T23" fmla="*/ 0 h 222"/>
                <a:gd name="T24" fmla="*/ 85 w 208"/>
                <a:gd name="T25" fmla="*/ 0 h 222"/>
                <a:gd name="T26" fmla="*/ 71 w 208"/>
                <a:gd name="T27" fmla="*/ 14 h 222"/>
                <a:gd name="T28" fmla="*/ 80 w 208"/>
                <a:gd name="T29" fmla="*/ 27 h 222"/>
                <a:gd name="T30" fmla="*/ 80 w 208"/>
                <a:gd name="T31" fmla="*/ 62 h 222"/>
                <a:gd name="T32" fmla="*/ 56 w 208"/>
                <a:gd name="T33" fmla="*/ 104 h 222"/>
                <a:gd name="T34" fmla="*/ 55 w 208"/>
                <a:gd name="T35" fmla="*/ 106 h 222"/>
                <a:gd name="T36" fmla="*/ 54 w 208"/>
                <a:gd name="T37" fmla="*/ 108 h 222"/>
                <a:gd name="T38" fmla="*/ 3 w 208"/>
                <a:gd name="T39" fmla="*/ 195 h 222"/>
                <a:gd name="T40" fmla="*/ 3 w 208"/>
                <a:gd name="T41" fmla="*/ 213 h 222"/>
                <a:gd name="T42" fmla="*/ 79 w 208"/>
                <a:gd name="T43" fmla="*/ 14 h 222"/>
                <a:gd name="T44" fmla="*/ 85 w 208"/>
                <a:gd name="T45" fmla="*/ 8 h 222"/>
                <a:gd name="T46" fmla="*/ 122 w 208"/>
                <a:gd name="T47" fmla="*/ 8 h 222"/>
                <a:gd name="T48" fmla="*/ 128 w 208"/>
                <a:gd name="T49" fmla="*/ 14 h 222"/>
                <a:gd name="T50" fmla="*/ 122 w 208"/>
                <a:gd name="T51" fmla="*/ 20 h 222"/>
                <a:gd name="T52" fmla="*/ 85 w 208"/>
                <a:gd name="T53" fmla="*/ 20 h 222"/>
                <a:gd name="T54" fmla="*/ 79 w 208"/>
                <a:gd name="T55" fmla="*/ 14 h 222"/>
                <a:gd name="T56" fmla="*/ 88 w 208"/>
                <a:gd name="T57" fmla="*/ 66 h 222"/>
                <a:gd name="T58" fmla="*/ 88 w 208"/>
                <a:gd name="T59" fmla="*/ 64 h 222"/>
                <a:gd name="T60" fmla="*/ 88 w 208"/>
                <a:gd name="T61" fmla="*/ 28 h 222"/>
                <a:gd name="T62" fmla="*/ 119 w 208"/>
                <a:gd name="T63" fmla="*/ 28 h 222"/>
                <a:gd name="T64" fmla="*/ 119 w 208"/>
                <a:gd name="T65" fmla="*/ 64 h 222"/>
                <a:gd name="T66" fmla="*/ 119 w 208"/>
                <a:gd name="T67" fmla="*/ 66 h 222"/>
                <a:gd name="T68" fmla="*/ 143 w 208"/>
                <a:gd name="T69" fmla="*/ 106 h 222"/>
                <a:gd name="T70" fmla="*/ 65 w 208"/>
                <a:gd name="T71" fmla="*/ 106 h 222"/>
                <a:gd name="T72" fmla="*/ 88 w 208"/>
                <a:gd name="T73" fmla="*/ 66 h 222"/>
                <a:gd name="T74" fmla="*/ 11 w 208"/>
                <a:gd name="T75" fmla="*/ 199 h 222"/>
                <a:gd name="T76" fmla="*/ 60 w 208"/>
                <a:gd name="T77" fmla="*/ 114 h 222"/>
                <a:gd name="T78" fmla="*/ 147 w 208"/>
                <a:gd name="T79" fmla="*/ 114 h 222"/>
                <a:gd name="T80" fmla="*/ 198 w 208"/>
                <a:gd name="T81" fmla="*/ 202 h 222"/>
                <a:gd name="T82" fmla="*/ 198 w 208"/>
                <a:gd name="T83" fmla="*/ 210 h 222"/>
                <a:gd name="T84" fmla="*/ 192 w 208"/>
                <a:gd name="T85" fmla="*/ 214 h 222"/>
                <a:gd name="T86" fmla="*/ 19 w 208"/>
                <a:gd name="T87" fmla="*/ 214 h 222"/>
                <a:gd name="T88" fmla="*/ 11 w 208"/>
                <a:gd name="T89" fmla="*/ 209 h 222"/>
                <a:gd name="T90" fmla="*/ 11 w 208"/>
                <a:gd name="T91" fmla="*/ 199 h 2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08" h="222">
                  <a:moveTo>
                    <a:pt x="3" y="213"/>
                  </a:moveTo>
                  <a:cubicBezTo>
                    <a:pt x="7" y="219"/>
                    <a:pt x="13" y="222"/>
                    <a:pt x="19" y="222"/>
                  </a:cubicBezTo>
                  <a:cubicBezTo>
                    <a:pt x="192" y="222"/>
                    <a:pt x="192" y="222"/>
                    <a:pt x="192" y="222"/>
                  </a:cubicBezTo>
                  <a:cubicBezTo>
                    <a:pt x="198" y="222"/>
                    <a:pt x="203" y="219"/>
                    <a:pt x="206" y="214"/>
                  </a:cubicBezTo>
                  <a:cubicBezTo>
                    <a:pt x="208" y="209"/>
                    <a:pt x="208" y="203"/>
                    <a:pt x="206" y="198"/>
                  </a:cubicBezTo>
                  <a:cubicBezTo>
                    <a:pt x="153" y="108"/>
                    <a:pt x="153" y="108"/>
                    <a:pt x="153" y="108"/>
                  </a:cubicBezTo>
                  <a:cubicBezTo>
                    <a:pt x="153" y="107"/>
                    <a:pt x="153" y="107"/>
                    <a:pt x="152" y="107"/>
                  </a:cubicBezTo>
                  <a:cubicBezTo>
                    <a:pt x="152" y="106"/>
                    <a:pt x="152" y="105"/>
                    <a:pt x="151" y="104"/>
                  </a:cubicBezTo>
                  <a:cubicBezTo>
                    <a:pt x="127" y="62"/>
                    <a:pt x="127" y="62"/>
                    <a:pt x="127" y="62"/>
                  </a:cubicBezTo>
                  <a:cubicBezTo>
                    <a:pt x="127" y="27"/>
                    <a:pt x="127" y="27"/>
                    <a:pt x="127" y="27"/>
                  </a:cubicBezTo>
                  <a:cubicBezTo>
                    <a:pt x="132" y="25"/>
                    <a:pt x="136" y="20"/>
                    <a:pt x="136" y="14"/>
                  </a:cubicBezTo>
                  <a:cubicBezTo>
                    <a:pt x="136" y="6"/>
                    <a:pt x="130" y="0"/>
                    <a:pt x="122" y="0"/>
                  </a:cubicBezTo>
                  <a:cubicBezTo>
                    <a:pt x="85" y="0"/>
                    <a:pt x="85" y="0"/>
                    <a:pt x="85" y="0"/>
                  </a:cubicBezTo>
                  <a:cubicBezTo>
                    <a:pt x="77" y="0"/>
                    <a:pt x="71" y="6"/>
                    <a:pt x="71" y="14"/>
                  </a:cubicBezTo>
                  <a:cubicBezTo>
                    <a:pt x="71" y="20"/>
                    <a:pt x="75" y="25"/>
                    <a:pt x="80" y="27"/>
                  </a:cubicBezTo>
                  <a:cubicBezTo>
                    <a:pt x="80" y="62"/>
                    <a:pt x="80" y="62"/>
                    <a:pt x="80" y="62"/>
                  </a:cubicBezTo>
                  <a:cubicBezTo>
                    <a:pt x="56" y="104"/>
                    <a:pt x="56" y="104"/>
                    <a:pt x="56" y="104"/>
                  </a:cubicBezTo>
                  <a:cubicBezTo>
                    <a:pt x="55" y="105"/>
                    <a:pt x="55" y="106"/>
                    <a:pt x="55" y="106"/>
                  </a:cubicBezTo>
                  <a:cubicBezTo>
                    <a:pt x="54" y="107"/>
                    <a:pt x="54" y="107"/>
                    <a:pt x="54" y="108"/>
                  </a:cubicBezTo>
                  <a:cubicBezTo>
                    <a:pt x="3" y="195"/>
                    <a:pt x="3" y="195"/>
                    <a:pt x="3" y="195"/>
                  </a:cubicBezTo>
                  <a:cubicBezTo>
                    <a:pt x="0" y="200"/>
                    <a:pt x="0" y="207"/>
                    <a:pt x="3" y="213"/>
                  </a:cubicBezTo>
                  <a:close/>
                  <a:moveTo>
                    <a:pt x="79" y="14"/>
                  </a:moveTo>
                  <a:cubicBezTo>
                    <a:pt x="79" y="11"/>
                    <a:pt x="82" y="8"/>
                    <a:pt x="85" y="8"/>
                  </a:cubicBezTo>
                  <a:cubicBezTo>
                    <a:pt x="122" y="8"/>
                    <a:pt x="122" y="8"/>
                    <a:pt x="122" y="8"/>
                  </a:cubicBezTo>
                  <a:cubicBezTo>
                    <a:pt x="125" y="8"/>
                    <a:pt x="128" y="11"/>
                    <a:pt x="128" y="14"/>
                  </a:cubicBezTo>
                  <a:cubicBezTo>
                    <a:pt x="128" y="17"/>
                    <a:pt x="125" y="20"/>
                    <a:pt x="122" y="20"/>
                  </a:cubicBezTo>
                  <a:cubicBezTo>
                    <a:pt x="85" y="20"/>
                    <a:pt x="85" y="20"/>
                    <a:pt x="85" y="20"/>
                  </a:cubicBezTo>
                  <a:cubicBezTo>
                    <a:pt x="82" y="20"/>
                    <a:pt x="79" y="17"/>
                    <a:pt x="79" y="14"/>
                  </a:cubicBezTo>
                  <a:close/>
                  <a:moveTo>
                    <a:pt x="88" y="66"/>
                  </a:moveTo>
                  <a:cubicBezTo>
                    <a:pt x="88" y="65"/>
                    <a:pt x="88" y="64"/>
                    <a:pt x="88" y="64"/>
                  </a:cubicBezTo>
                  <a:cubicBezTo>
                    <a:pt x="88" y="28"/>
                    <a:pt x="88" y="28"/>
                    <a:pt x="88" y="28"/>
                  </a:cubicBezTo>
                  <a:cubicBezTo>
                    <a:pt x="119" y="28"/>
                    <a:pt x="119" y="28"/>
                    <a:pt x="119" y="28"/>
                  </a:cubicBezTo>
                  <a:cubicBezTo>
                    <a:pt x="119" y="64"/>
                    <a:pt x="119" y="64"/>
                    <a:pt x="119" y="64"/>
                  </a:cubicBezTo>
                  <a:cubicBezTo>
                    <a:pt x="119" y="64"/>
                    <a:pt x="119" y="65"/>
                    <a:pt x="119" y="66"/>
                  </a:cubicBezTo>
                  <a:cubicBezTo>
                    <a:pt x="143" y="106"/>
                    <a:pt x="143" y="106"/>
                    <a:pt x="143" y="106"/>
                  </a:cubicBezTo>
                  <a:cubicBezTo>
                    <a:pt x="65" y="106"/>
                    <a:pt x="65" y="106"/>
                    <a:pt x="65" y="106"/>
                  </a:cubicBezTo>
                  <a:lnTo>
                    <a:pt x="88" y="66"/>
                  </a:lnTo>
                  <a:close/>
                  <a:moveTo>
                    <a:pt x="11" y="199"/>
                  </a:moveTo>
                  <a:cubicBezTo>
                    <a:pt x="60" y="114"/>
                    <a:pt x="60" y="114"/>
                    <a:pt x="60" y="114"/>
                  </a:cubicBezTo>
                  <a:cubicBezTo>
                    <a:pt x="147" y="114"/>
                    <a:pt x="147" y="114"/>
                    <a:pt x="147" y="114"/>
                  </a:cubicBezTo>
                  <a:cubicBezTo>
                    <a:pt x="198" y="202"/>
                    <a:pt x="198" y="202"/>
                    <a:pt x="198" y="202"/>
                  </a:cubicBezTo>
                  <a:cubicBezTo>
                    <a:pt x="200" y="205"/>
                    <a:pt x="200" y="208"/>
                    <a:pt x="198" y="210"/>
                  </a:cubicBezTo>
                  <a:cubicBezTo>
                    <a:pt x="197" y="212"/>
                    <a:pt x="195" y="214"/>
                    <a:pt x="192" y="214"/>
                  </a:cubicBezTo>
                  <a:cubicBezTo>
                    <a:pt x="19" y="214"/>
                    <a:pt x="19" y="214"/>
                    <a:pt x="19" y="214"/>
                  </a:cubicBezTo>
                  <a:cubicBezTo>
                    <a:pt x="16" y="214"/>
                    <a:pt x="12" y="212"/>
                    <a:pt x="11" y="209"/>
                  </a:cubicBezTo>
                  <a:cubicBezTo>
                    <a:pt x="9" y="206"/>
                    <a:pt x="9" y="202"/>
                    <a:pt x="11" y="19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0" name="Freeform 38"/>
          <p:cNvSpPr>
            <a:spLocks/>
          </p:cNvSpPr>
          <p:nvPr/>
        </p:nvSpPr>
        <p:spPr bwMode="auto">
          <a:xfrm>
            <a:off x="3589968" y="2904972"/>
            <a:ext cx="601032" cy="188839"/>
          </a:xfrm>
          <a:custGeom>
            <a:avLst/>
            <a:gdLst>
              <a:gd name="T0" fmla="*/ 284 w 307"/>
              <a:gd name="T1" fmla="*/ 135 h 135"/>
              <a:gd name="T2" fmla="*/ 23 w 307"/>
              <a:gd name="T3" fmla="*/ 135 h 135"/>
              <a:gd name="T4" fmla="*/ 0 w 307"/>
              <a:gd name="T5" fmla="*/ 112 h 135"/>
              <a:gd name="T6" fmla="*/ 0 w 307"/>
              <a:gd name="T7" fmla="*/ 23 h 135"/>
              <a:gd name="T8" fmla="*/ 23 w 307"/>
              <a:gd name="T9" fmla="*/ 0 h 135"/>
              <a:gd name="T10" fmla="*/ 284 w 307"/>
              <a:gd name="T11" fmla="*/ 0 h 135"/>
              <a:gd name="T12" fmla="*/ 307 w 307"/>
              <a:gd name="T13" fmla="*/ 23 h 135"/>
              <a:gd name="T14" fmla="*/ 307 w 307"/>
              <a:gd name="T15" fmla="*/ 112 h 135"/>
              <a:gd name="T16" fmla="*/ 284 w 307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7" h="135">
                <a:moveTo>
                  <a:pt x="284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1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1" y="0"/>
                  <a:pt x="23" y="0"/>
                </a:cubicBezTo>
                <a:cubicBezTo>
                  <a:pt x="284" y="0"/>
                  <a:pt x="284" y="0"/>
                  <a:pt x="284" y="0"/>
                </a:cubicBezTo>
                <a:cubicBezTo>
                  <a:pt x="296" y="0"/>
                  <a:pt x="307" y="10"/>
                  <a:pt x="307" y="23"/>
                </a:cubicBezTo>
                <a:cubicBezTo>
                  <a:pt x="307" y="112"/>
                  <a:pt x="307" y="112"/>
                  <a:pt x="307" y="112"/>
                </a:cubicBezTo>
                <a:cubicBezTo>
                  <a:pt x="307" y="124"/>
                  <a:pt x="296" y="135"/>
                  <a:pt x="284" y="13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800" b="1" dirty="0" smtClean="0">
                <a:solidFill>
                  <a:schemeClr val="bg1"/>
                </a:solidFill>
              </a:rPr>
              <a:t>2023</a:t>
            </a:r>
            <a:endParaRPr lang="en-US" sz="800" dirty="0"/>
          </a:p>
        </p:txBody>
      </p:sp>
      <p:grpSp>
        <p:nvGrpSpPr>
          <p:cNvPr id="118" name="Group 117"/>
          <p:cNvGrpSpPr/>
          <p:nvPr/>
        </p:nvGrpSpPr>
        <p:grpSpPr>
          <a:xfrm>
            <a:off x="3513155" y="3121787"/>
            <a:ext cx="754658" cy="1619122"/>
            <a:chOff x="3513155" y="3215006"/>
            <a:chExt cx="754658" cy="1619122"/>
          </a:xfrm>
        </p:grpSpPr>
        <p:sp>
          <p:nvSpPr>
            <p:cNvPr id="36" name="Freeform 34"/>
            <p:cNvSpPr>
              <a:spLocks/>
            </p:cNvSpPr>
            <p:nvPr/>
          </p:nvSpPr>
          <p:spPr bwMode="auto">
            <a:xfrm>
              <a:off x="3841175" y="3513652"/>
              <a:ext cx="99316" cy="585402"/>
            </a:xfrm>
            <a:custGeom>
              <a:avLst/>
              <a:gdLst>
                <a:gd name="T0" fmla="*/ 71 w 71"/>
                <a:gd name="T1" fmla="*/ 22 h 418"/>
                <a:gd name="T2" fmla="*/ 71 w 71"/>
                <a:gd name="T3" fmla="*/ 418 h 418"/>
                <a:gd name="T4" fmla="*/ 0 w 71"/>
                <a:gd name="T5" fmla="*/ 418 h 418"/>
                <a:gd name="T6" fmla="*/ 0 w 71"/>
                <a:gd name="T7" fmla="*/ 22 h 418"/>
                <a:gd name="T8" fmla="*/ 0 w 71"/>
                <a:gd name="T9" fmla="*/ 22 h 418"/>
                <a:gd name="T10" fmla="*/ 35 w 71"/>
                <a:gd name="T11" fmla="*/ 0 h 418"/>
                <a:gd name="T12" fmla="*/ 71 w 71"/>
                <a:gd name="T13" fmla="*/ 22 h 418"/>
                <a:gd name="T14" fmla="*/ 71 w 71"/>
                <a:gd name="T15" fmla="*/ 22 h 418"/>
                <a:gd name="T16" fmla="*/ 71 w 71"/>
                <a:gd name="T17" fmla="*/ 22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1" h="418">
                  <a:moveTo>
                    <a:pt x="71" y="22"/>
                  </a:moveTo>
                  <a:cubicBezTo>
                    <a:pt x="71" y="418"/>
                    <a:pt x="71" y="418"/>
                    <a:pt x="71" y="418"/>
                  </a:cubicBezTo>
                  <a:cubicBezTo>
                    <a:pt x="0" y="418"/>
                    <a:pt x="0" y="418"/>
                    <a:pt x="0" y="41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6" y="0"/>
                    <a:pt x="35" y="0"/>
                  </a:cubicBezTo>
                  <a:cubicBezTo>
                    <a:pt x="55" y="0"/>
                    <a:pt x="71" y="10"/>
                    <a:pt x="71" y="22"/>
                  </a:cubicBezTo>
                  <a:cubicBezTo>
                    <a:pt x="71" y="22"/>
                    <a:pt x="71" y="22"/>
                    <a:pt x="71" y="22"/>
                  </a:cubicBezTo>
                  <a:cubicBezTo>
                    <a:pt x="71" y="22"/>
                    <a:pt x="71" y="22"/>
                    <a:pt x="71" y="22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14" name="Group 113"/>
            <p:cNvGrpSpPr/>
            <p:nvPr/>
          </p:nvGrpSpPr>
          <p:grpSpPr>
            <a:xfrm>
              <a:off x="3741161" y="3215006"/>
              <a:ext cx="297247" cy="329420"/>
              <a:chOff x="3741161" y="3215006"/>
              <a:chExt cx="297247" cy="329420"/>
            </a:xfrm>
          </p:grpSpPr>
          <p:sp>
            <p:nvSpPr>
              <p:cNvPr id="38" name="Freeform 36"/>
              <p:cNvSpPr>
                <a:spLocks/>
              </p:cNvSpPr>
              <p:nvPr/>
            </p:nvSpPr>
            <p:spPr bwMode="auto">
              <a:xfrm>
                <a:off x="3741161" y="3266762"/>
                <a:ext cx="297247" cy="277664"/>
              </a:xfrm>
              <a:custGeom>
                <a:avLst/>
                <a:gdLst>
                  <a:gd name="T0" fmla="*/ 212 w 212"/>
                  <a:gd name="T1" fmla="*/ 198 h 198"/>
                  <a:gd name="T2" fmla="*/ 177 w 212"/>
                  <a:gd name="T3" fmla="*/ 176 h 198"/>
                  <a:gd name="T4" fmla="*/ 142 w 212"/>
                  <a:gd name="T5" fmla="*/ 198 h 198"/>
                  <a:gd name="T6" fmla="*/ 142 w 212"/>
                  <a:gd name="T7" fmla="*/ 198 h 198"/>
                  <a:gd name="T8" fmla="*/ 142 w 212"/>
                  <a:gd name="T9" fmla="*/ 198 h 198"/>
                  <a:gd name="T10" fmla="*/ 106 w 212"/>
                  <a:gd name="T11" fmla="*/ 176 h 198"/>
                  <a:gd name="T12" fmla="*/ 71 w 212"/>
                  <a:gd name="T13" fmla="*/ 198 h 198"/>
                  <a:gd name="T14" fmla="*/ 71 w 212"/>
                  <a:gd name="T15" fmla="*/ 198 h 198"/>
                  <a:gd name="T16" fmla="*/ 71 w 212"/>
                  <a:gd name="T17" fmla="*/ 198 h 198"/>
                  <a:gd name="T18" fmla="*/ 36 w 212"/>
                  <a:gd name="T19" fmla="*/ 176 h 198"/>
                  <a:gd name="T20" fmla="*/ 0 w 212"/>
                  <a:gd name="T21" fmla="*/ 198 h 198"/>
                  <a:gd name="T22" fmla="*/ 71 w 212"/>
                  <a:gd name="T23" fmla="*/ 41 h 198"/>
                  <a:gd name="T24" fmla="*/ 89 w 212"/>
                  <a:gd name="T25" fmla="*/ 0 h 198"/>
                  <a:gd name="T26" fmla="*/ 123 w 212"/>
                  <a:gd name="T27" fmla="*/ 0 h 198"/>
                  <a:gd name="T28" fmla="*/ 142 w 212"/>
                  <a:gd name="T29" fmla="*/ 41 h 198"/>
                  <a:gd name="T30" fmla="*/ 212 w 212"/>
                  <a:gd name="T31" fmla="*/ 198 h 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8">
                    <a:moveTo>
                      <a:pt x="212" y="198"/>
                    </a:moveTo>
                    <a:cubicBezTo>
                      <a:pt x="206" y="192"/>
                      <a:pt x="190" y="176"/>
                      <a:pt x="177" y="176"/>
                    </a:cubicBezTo>
                    <a:cubicBezTo>
                      <a:pt x="158" y="176"/>
                      <a:pt x="142" y="186"/>
                      <a:pt x="142" y="198"/>
                    </a:cubicBezTo>
                    <a:cubicBezTo>
                      <a:pt x="142" y="198"/>
                      <a:pt x="142" y="198"/>
                      <a:pt x="142" y="198"/>
                    </a:cubicBezTo>
                    <a:cubicBezTo>
                      <a:pt x="142" y="198"/>
                      <a:pt x="142" y="198"/>
                      <a:pt x="142" y="198"/>
                    </a:cubicBezTo>
                    <a:cubicBezTo>
                      <a:pt x="142" y="186"/>
                      <a:pt x="126" y="176"/>
                      <a:pt x="106" y="176"/>
                    </a:cubicBezTo>
                    <a:cubicBezTo>
                      <a:pt x="87" y="176"/>
                      <a:pt x="71" y="186"/>
                      <a:pt x="71" y="198"/>
                    </a:cubicBezTo>
                    <a:cubicBezTo>
                      <a:pt x="71" y="198"/>
                      <a:pt x="71" y="198"/>
                      <a:pt x="71" y="198"/>
                    </a:cubicBezTo>
                    <a:cubicBezTo>
                      <a:pt x="71" y="198"/>
                      <a:pt x="71" y="198"/>
                      <a:pt x="71" y="198"/>
                    </a:cubicBezTo>
                    <a:cubicBezTo>
                      <a:pt x="71" y="186"/>
                      <a:pt x="55" y="176"/>
                      <a:pt x="36" y="176"/>
                    </a:cubicBezTo>
                    <a:cubicBezTo>
                      <a:pt x="23" y="176"/>
                      <a:pt x="7" y="192"/>
                      <a:pt x="0" y="198"/>
                    </a:cubicBezTo>
                    <a:cubicBezTo>
                      <a:pt x="71" y="41"/>
                      <a:pt x="71" y="41"/>
                      <a:pt x="71" y="41"/>
                    </a:cubicBezTo>
                    <a:cubicBezTo>
                      <a:pt x="89" y="0"/>
                      <a:pt x="89" y="0"/>
                      <a:pt x="89" y="0"/>
                    </a:cubicBezTo>
                    <a:cubicBezTo>
                      <a:pt x="123" y="0"/>
                      <a:pt x="123" y="0"/>
                      <a:pt x="123" y="0"/>
                    </a:cubicBezTo>
                    <a:cubicBezTo>
                      <a:pt x="142" y="41"/>
                      <a:pt x="142" y="41"/>
                      <a:pt x="142" y="41"/>
                    </a:cubicBezTo>
                    <a:lnTo>
                      <a:pt x="212" y="198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35"/>
              <p:cNvSpPr>
                <a:spLocks/>
              </p:cNvSpPr>
              <p:nvPr/>
            </p:nvSpPr>
            <p:spPr bwMode="auto">
              <a:xfrm>
                <a:off x="3866354" y="3215006"/>
                <a:ext cx="47560" cy="51756"/>
              </a:xfrm>
              <a:custGeom>
                <a:avLst/>
                <a:gdLst>
                  <a:gd name="T0" fmla="*/ 34 w 68"/>
                  <a:gd name="T1" fmla="*/ 0 h 74"/>
                  <a:gd name="T2" fmla="*/ 68 w 68"/>
                  <a:gd name="T3" fmla="*/ 74 h 74"/>
                  <a:gd name="T4" fmla="*/ 0 w 68"/>
                  <a:gd name="T5" fmla="*/ 74 h 74"/>
                  <a:gd name="T6" fmla="*/ 34 w 68"/>
                  <a:gd name="T7" fmla="*/ 0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4">
                    <a:moveTo>
                      <a:pt x="34" y="0"/>
                    </a:moveTo>
                    <a:lnTo>
                      <a:pt x="68" y="74"/>
                    </a:lnTo>
                    <a:lnTo>
                      <a:pt x="0" y="74"/>
                    </a:lnTo>
                    <a:lnTo>
                      <a:pt x="34" y="0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93" name="Freeform 34"/>
            <p:cNvSpPr>
              <a:spLocks/>
            </p:cNvSpPr>
            <p:nvPr/>
          </p:nvSpPr>
          <p:spPr bwMode="auto">
            <a:xfrm>
              <a:off x="3840476" y="3514932"/>
              <a:ext cx="99316" cy="585402"/>
            </a:xfrm>
            <a:custGeom>
              <a:avLst/>
              <a:gdLst>
                <a:gd name="T0" fmla="*/ 71 w 71"/>
                <a:gd name="T1" fmla="*/ 22 h 418"/>
                <a:gd name="T2" fmla="*/ 71 w 71"/>
                <a:gd name="T3" fmla="*/ 418 h 418"/>
                <a:gd name="T4" fmla="*/ 0 w 71"/>
                <a:gd name="T5" fmla="*/ 418 h 418"/>
                <a:gd name="T6" fmla="*/ 0 w 71"/>
                <a:gd name="T7" fmla="*/ 22 h 418"/>
                <a:gd name="T8" fmla="*/ 0 w 71"/>
                <a:gd name="T9" fmla="*/ 22 h 418"/>
                <a:gd name="T10" fmla="*/ 35 w 71"/>
                <a:gd name="T11" fmla="*/ 0 h 418"/>
                <a:gd name="T12" fmla="*/ 71 w 71"/>
                <a:gd name="T13" fmla="*/ 22 h 418"/>
                <a:gd name="T14" fmla="*/ 71 w 71"/>
                <a:gd name="T15" fmla="*/ 22 h 418"/>
                <a:gd name="T16" fmla="*/ 71 w 71"/>
                <a:gd name="T17" fmla="*/ 22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1" h="418">
                  <a:moveTo>
                    <a:pt x="71" y="22"/>
                  </a:moveTo>
                  <a:cubicBezTo>
                    <a:pt x="71" y="418"/>
                    <a:pt x="71" y="418"/>
                    <a:pt x="71" y="418"/>
                  </a:cubicBezTo>
                  <a:cubicBezTo>
                    <a:pt x="0" y="418"/>
                    <a:pt x="0" y="418"/>
                    <a:pt x="0" y="41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6" y="0"/>
                    <a:pt x="35" y="0"/>
                  </a:cubicBezTo>
                  <a:cubicBezTo>
                    <a:pt x="55" y="0"/>
                    <a:pt x="71" y="10"/>
                    <a:pt x="71" y="22"/>
                  </a:cubicBezTo>
                  <a:cubicBezTo>
                    <a:pt x="71" y="22"/>
                    <a:pt x="71" y="22"/>
                    <a:pt x="71" y="22"/>
                  </a:cubicBezTo>
                  <a:cubicBezTo>
                    <a:pt x="71" y="22"/>
                    <a:pt x="71" y="22"/>
                    <a:pt x="71" y="2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7"/>
            <p:cNvSpPr>
              <a:spLocks noEditPoints="1"/>
            </p:cNvSpPr>
            <p:nvPr/>
          </p:nvSpPr>
          <p:spPr bwMode="auto">
            <a:xfrm>
              <a:off x="3513155" y="3513652"/>
              <a:ext cx="754658" cy="1320476"/>
            </a:xfrm>
            <a:custGeom>
              <a:avLst/>
              <a:gdLst>
                <a:gd name="T0" fmla="*/ 375 w 539"/>
                <a:gd name="T1" fmla="*/ 426 h 943"/>
                <a:gd name="T2" fmla="*/ 375 w 539"/>
                <a:gd name="T3" fmla="*/ 22 h 943"/>
                <a:gd name="T4" fmla="*/ 375 w 539"/>
                <a:gd name="T5" fmla="*/ 22 h 943"/>
                <a:gd name="T6" fmla="*/ 340 w 539"/>
                <a:gd name="T7" fmla="*/ 0 h 943"/>
                <a:gd name="T8" fmla="*/ 305 w 539"/>
                <a:gd name="T9" fmla="*/ 22 h 943"/>
                <a:gd name="T10" fmla="*/ 305 w 539"/>
                <a:gd name="T11" fmla="*/ 22 h 943"/>
                <a:gd name="T12" fmla="*/ 305 w 539"/>
                <a:gd name="T13" fmla="*/ 407 h 943"/>
                <a:gd name="T14" fmla="*/ 269 w 539"/>
                <a:gd name="T15" fmla="*/ 404 h 943"/>
                <a:gd name="T16" fmla="*/ 234 w 539"/>
                <a:gd name="T17" fmla="*/ 407 h 943"/>
                <a:gd name="T18" fmla="*/ 234 w 539"/>
                <a:gd name="T19" fmla="*/ 22 h 943"/>
                <a:gd name="T20" fmla="*/ 234 w 539"/>
                <a:gd name="T21" fmla="*/ 22 h 943"/>
                <a:gd name="T22" fmla="*/ 199 w 539"/>
                <a:gd name="T23" fmla="*/ 0 h 943"/>
                <a:gd name="T24" fmla="*/ 163 w 539"/>
                <a:gd name="T25" fmla="*/ 22 h 943"/>
                <a:gd name="T26" fmla="*/ 163 w 539"/>
                <a:gd name="T27" fmla="*/ 426 h 943"/>
                <a:gd name="T28" fmla="*/ 0 w 539"/>
                <a:gd name="T29" fmla="*/ 673 h 943"/>
                <a:gd name="T30" fmla="*/ 269 w 539"/>
                <a:gd name="T31" fmla="*/ 943 h 943"/>
                <a:gd name="T32" fmla="*/ 539 w 539"/>
                <a:gd name="T33" fmla="*/ 673 h 943"/>
                <a:gd name="T34" fmla="*/ 375 w 539"/>
                <a:gd name="T35" fmla="*/ 426 h 943"/>
                <a:gd name="T36" fmla="*/ 512 w 539"/>
                <a:gd name="T37" fmla="*/ 673 h 943"/>
                <a:gd name="T38" fmla="*/ 269 w 539"/>
                <a:gd name="T39" fmla="*/ 916 h 943"/>
                <a:gd name="T40" fmla="*/ 27 w 539"/>
                <a:gd name="T41" fmla="*/ 673 h 943"/>
                <a:gd name="T42" fmla="*/ 269 w 539"/>
                <a:gd name="T43" fmla="*/ 431 h 943"/>
                <a:gd name="T44" fmla="*/ 512 w 539"/>
                <a:gd name="T45" fmla="*/ 673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9" h="943">
                  <a:moveTo>
                    <a:pt x="375" y="426"/>
                  </a:moveTo>
                  <a:cubicBezTo>
                    <a:pt x="375" y="22"/>
                    <a:pt x="375" y="22"/>
                    <a:pt x="375" y="22"/>
                  </a:cubicBezTo>
                  <a:cubicBezTo>
                    <a:pt x="375" y="22"/>
                    <a:pt x="375" y="22"/>
                    <a:pt x="375" y="22"/>
                  </a:cubicBezTo>
                  <a:cubicBezTo>
                    <a:pt x="367" y="9"/>
                    <a:pt x="353" y="0"/>
                    <a:pt x="340" y="0"/>
                  </a:cubicBezTo>
                  <a:cubicBezTo>
                    <a:pt x="321" y="0"/>
                    <a:pt x="305" y="10"/>
                    <a:pt x="305" y="22"/>
                  </a:cubicBezTo>
                  <a:cubicBezTo>
                    <a:pt x="305" y="22"/>
                    <a:pt x="305" y="22"/>
                    <a:pt x="305" y="22"/>
                  </a:cubicBezTo>
                  <a:cubicBezTo>
                    <a:pt x="305" y="407"/>
                    <a:pt x="305" y="407"/>
                    <a:pt x="305" y="407"/>
                  </a:cubicBezTo>
                  <a:cubicBezTo>
                    <a:pt x="293" y="405"/>
                    <a:pt x="281" y="404"/>
                    <a:pt x="269" y="404"/>
                  </a:cubicBezTo>
                  <a:cubicBezTo>
                    <a:pt x="257" y="404"/>
                    <a:pt x="246" y="405"/>
                    <a:pt x="234" y="407"/>
                  </a:cubicBezTo>
                  <a:cubicBezTo>
                    <a:pt x="234" y="22"/>
                    <a:pt x="234" y="22"/>
                    <a:pt x="234" y="22"/>
                  </a:cubicBezTo>
                  <a:cubicBezTo>
                    <a:pt x="234" y="22"/>
                    <a:pt x="234" y="22"/>
                    <a:pt x="234" y="22"/>
                  </a:cubicBezTo>
                  <a:cubicBezTo>
                    <a:pt x="234" y="10"/>
                    <a:pt x="218" y="0"/>
                    <a:pt x="199" y="0"/>
                  </a:cubicBezTo>
                  <a:cubicBezTo>
                    <a:pt x="186" y="0"/>
                    <a:pt x="172" y="9"/>
                    <a:pt x="163" y="22"/>
                  </a:cubicBezTo>
                  <a:cubicBezTo>
                    <a:pt x="163" y="426"/>
                    <a:pt x="163" y="426"/>
                    <a:pt x="163" y="426"/>
                  </a:cubicBezTo>
                  <a:cubicBezTo>
                    <a:pt x="68" y="467"/>
                    <a:pt x="0" y="563"/>
                    <a:pt x="0" y="673"/>
                  </a:cubicBezTo>
                  <a:cubicBezTo>
                    <a:pt x="0" y="822"/>
                    <a:pt x="121" y="943"/>
                    <a:pt x="269" y="943"/>
                  </a:cubicBezTo>
                  <a:cubicBezTo>
                    <a:pt x="418" y="943"/>
                    <a:pt x="539" y="822"/>
                    <a:pt x="539" y="673"/>
                  </a:cubicBezTo>
                  <a:cubicBezTo>
                    <a:pt x="539" y="563"/>
                    <a:pt x="471" y="467"/>
                    <a:pt x="375" y="426"/>
                  </a:cubicBezTo>
                  <a:close/>
                  <a:moveTo>
                    <a:pt x="512" y="673"/>
                  </a:moveTo>
                  <a:cubicBezTo>
                    <a:pt x="512" y="807"/>
                    <a:pt x="403" y="916"/>
                    <a:pt x="269" y="916"/>
                  </a:cubicBezTo>
                  <a:cubicBezTo>
                    <a:pt x="136" y="916"/>
                    <a:pt x="27" y="807"/>
                    <a:pt x="27" y="673"/>
                  </a:cubicBezTo>
                  <a:cubicBezTo>
                    <a:pt x="27" y="540"/>
                    <a:pt x="136" y="431"/>
                    <a:pt x="269" y="431"/>
                  </a:cubicBezTo>
                  <a:cubicBezTo>
                    <a:pt x="403" y="431"/>
                    <a:pt x="512" y="540"/>
                    <a:pt x="512" y="673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2" name="Freeform 50"/>
          <p:cNvSpPr>
            <a:spLocks noEditPoints="1"/>
          </p:cNvSpPr>
          <p:nvPr/>
        </p:nvSpPr>
        <p:spPr bwMode="auto">
          <a:xfrm>
            <a:off x="6454432" y="4169160"/>
            <a:ext cx="321726" cy="326622"/>
          </a:xfrm>
          <a:custGeom>
            <a:avLst/>
            <a:gdLst>
              <a:gd name="T0" fmla="*/ 187 w 230"/>
              <a:gd name="T1" fmla="*/ 15 h 233"/>
              <a:gd name="T2" fmla="*/ 172 w 230"/>
              <a:gd name="T3" fmla="*/ 20 h 233"/>
              <a:gd name="T4" fmla="*/ 117 w 230"/>
              <a:gd name="T5" fmla="*/ 42 h 233"/>
              <a:gd name="T6" fmla="*/ 74 w 230"/>
              <a:gd name="T7" fmla="*/ 30 h 233"/>
              <a:gd name="T8" fmla="*/ 41 w 230"/>
              <a:gd name="T9" fmla="*/ 25 h 233"/>
              <a:gd name="T10" fmla="*/ 26 w 230"/>
              <a:gd name="T11" fmla="*/ 0 h 233"/>
              <a:gd name="T12" fmla="*/ 11 w 230"/>
              <a:gd name="T13" fmla="*/ 192 h 233"/>
              <a:gd name="T14" fmla="*/ 22 w 230"/>
              <a:gd name="T15" fmla="*/ 233 h 233"/>
              <a:gd name="T16" fmla="*/ 230 w 230"/>
              <a:gd name="T17" fmla="*/ 211 h 233"/>
              <a:gd name="T18" fmla="*/ 217 w 230"/>
              <a:gd name="T19" fmla="*/ 15 h 233"/>
              <a:gd name="T20" fmla="*/ 196 w 230"/>
              <a:gd name="T21" fmla="*/ 94 h 233"/>
              <a:gd name="T22" fmla="*/ 196 w 230"/>
              <a:gd name="T23" fmla="*/ 15 h 233"/>
              <a:gd name="T24" fmla="*/ 208 w 230"/>
              <a:gd name="T25" fmla="*/ 15 h 233"/>
              <a:gd name="T26" fmla="*/ 207 w 230"/>
              <a:gd name="T27" fmla="*/ 188 h 233"/>
              <a:gd name="T28" fmla="*/ 196 w 230"/>
              <a:gd name="T29" fmla="*/ 94 h 233"/>
              <a:gd name="T30" fmla="*/ 187 w 230"/>
              <a:gd name="T31" fmla="*/ 44 h 233"/>
              <a:gd name="T32" fmla="*/ 158 w 230"/>
              <a:gd name="T33" fmla="*/ 44 h 233"/>
              <a:gd name="T34" fmla="*/ 93 w 230"/>
              <a:gd name="T35" fmla="*/ 30 h 233"/>
              <a:gd name="T36" fmla="*/ 93 w 230"/>
              <a:gd name="T37" fmla="*/ 58 h 233"/>
              <a:gd name="T38" fmla="*/ 93 w 230"/>
              <a:gd name="T39" fmla="*/ 30 h 233"/>
              <a:gd name="T40" fmla="*/ 93 w 230"/>
              <a:gd name="T41" fmla="*/ 67 h 233"/>
              <a:gd name="T42" fmla="*/ 149 w 230"/>
              <a:gd name="T43" fmla="*/ 47 h 233"/>
              <a:gd name="T44" fmla="*/ 187 w 230"/>
              <a:gd name="T45" fmla="*/ 62 h 233"/>
              <a:gd name="T46" fmla="*/ 172 w 230"/>
              <a:gd name="T47" fmla="*/ 71 h 233"/>
              <a:gd name="T48" fmla="*/ 131 w 230"/>
              <a:gd name="T49" fmla="*/ 71 h 233"/>
              <a:gd name="T50" fmla="*/ 41 w 230"/>
              <a:gd name="T51" fmla="*/ 93 h 233"/>
              <a:gd name="T52" fmla="*/ 56 w 230"/>
              <a:gd name="T53" fmla="*/ 67 h 233"/>
              <a:gd name="T54" fmla="*/ 131 w 230"/>
              <a:gd name="T55" fmla="*/ 173 h 233"/>
              <a:gd name="T56" fmla="*/ 187 w 230"/>
              <a:gd name="T57" fmla="*/ 152 h 233"/>
              <a:gd name="T58" fmla="*/ 41 w 230"/>
              <a:gd name="T59" fmla="*/ 188 h 233"/>
              <a:gd name="T60" fmla="*/ 56 w 230"/>
              <a:gd name="T61" fmla="*/ 173 h 233"/>
              <a:gd name="T62" fmla="*/ 108 w 230"/>
              <a:gd name="T63" fmla="*/ 152 h 233"/>
              <a:gd name="T64" fmla="*/ 117 w 230"/>
              <a:gd name="T65" fmla="*/ 150 h 233"/>
              <a:gd name="T66" fmla="*/ 145 w 230"/>
              <a:gd name="T67" fmla="*/ 150 h 233"/>
              <a:gd name="T68" fmla="*/ 117 w 230"/>
              <a:gd name="T69" fmla="*/ 150 h 233"/>
              <a:gd name="T70" fmla="*/ 131 w 230"/>
              <a:gd name="T71" fmla="*/ 126 h 233"/>
              <a:gd name="T72" fmla="*/ 79 w 230"/>
              <a:gd name="T73" fmla="*/ 148 h 233"/>
              <a:gd name="T74" fmla="*/ 41 w 230"/>
              <a:gd name="T75" fmla="*/ 131 h 233"/>
              <a:gd name="T76" fmla="*/ 108 w 230"/>
              <a:gd name="T77" fmla="*/ 97 h 233"/>
              <a:gd name="T78" fmla="*/ 152 w 230"/>
              <a:gd name="T79" fmla="*/ 105 h 233"/>
              <a:gd name="T80" fmla="*/ 187 w 230"/>
              <a:gd name="T81" fmla="*/ 113 h 233"/>
              <a:gd name="T82" fmla="*/ 154 w 230"/>
              <a:gd name="T83" fmla="*/ 148 h 233"/>
              <a:gd name="T84" fmla="*/ 131 w 230"/>
              <a:gd name="T85" fmla="*/ 80 h 233"/>
              <a:gd name="T86" fmla="*/ 131 w 230"/>
              <a:gd name="T87" fmla="*/ 108 h 233"/>
              <a:gd name="T88" fmla="*/ 172 w 230"/>
              <a:gd name="T89" fmla="*/ 108 h 233"/>
              <a:gd name="T90" fmla="*/ 172 w 230"/>
              <a:gd name="T91" fmla="*/ 80 h 233"/>
              <a:gd name="T92" fmla="*/ 172 w 230"/>
              <a:gd name="T93" fmla="*/ 108 h 233"/>
              <a:gd name="T94" fmla="*/ 70 w 230"/>
              <a:gd name="T95" fmla="*/ 44 h 233"/>
              <a:gd name="T96" fmla="*/ 70 w 230"/>
              <a:gd name="T97" fmla="*/ 44 h 233"/>
              <a:gd name="T98" fmla="*/ 41 w 230"/>
              <a:gd name="T99" fmla="*/ 44 h 233"/>
              <a:gd name="T100" fmla="*/ 56 w 230"/>
              <a:gd name="T101" fmla="*/ 135 h 233"/>
              <a:gd name="T102" fmla="*/ 56 w 230"/>
              <a:gd name="T103" fmla="*/ 164 h 233"/>
              <a:gd name="T104" fmla="*/ 56 w 230"/>
              <a:gd name="T105" fmla="*/ 135 h 233"/>
              <a:gd name="T106" fmla="*/ 26 w 230"/>
              <a:gd name="T107" fmla="*/ 9 h 233"/>
              <a:gd name="T108" fmla="*/ 32 w 230"/>
              <a:gd name="T109" fmla="*/ 44 h 233"/>
              <a:gd name="T110" fmla="*/ 32 w 230"/>
              <a:gd name="T111" fmla="*/ 44 h 233"/>
              <a:gd name="T112" fmla="*/ 32 w 230"/>
              <a:gd name="T113" fmla="*/ 150 h 233"/>
              <a:gd name="T114" fmla="*/ 32 w 230"/>
              <a:gd name="T115" fmla="*/ 188 h 233"/>
              <a:gd name="T116" fmla="*/ 20 w 230"/>
              <a:gd name="T117" fmla="*/ 189 h 233"/>
              <a:gd name="T118" fmla="*/ 221 w 230"/>
              <a:gd name="T119" fmla="*/ 211 h 233"/>
              <a:gd name="T120" fmla="*/ 22 w 230"/>
              <a:gd name="T121" fmla="*/ 224 h 233"/>
              <a:gd name="T122" fmla="*/ 22 w 230"/>
              <a:gd name="T123" fmla="*/ 197 h 233"/>
              <a:gd name="T124" fmla="*/ 221 w 230"/>
              <a:gd name="T125" fmla="*/ 211 h 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30" h="233">
                <a:moveTo>
                  <a:pt x="202" y="0"/>
                </a:moveTo>
                <a:cubicBezTo>
                  <a:pt x="193" y="0"/>
                  <a:pt x="187" y="7"/>
                  <a:pt x="187" y="15"/>
                </a:cubicBezTo>
                <a:cubicBezTo>
                  <a:pt x="187" y="25"/>
                  <a:pt x="187" y="25"/>
                  <a:pt x="187" y="25"/>
                </a:cubicBezTo>
                <a:cubicBezTo>
                  <a:pt x="183" y="22"/>
                  <a:pt x="178" y="20"/>
                  <a:pt x="172" y="20"/>
                </a:cubicBezTo>
                <a:cubicBezTo>
                  <a:pt x="160" y="20"/>
                  <a:pt x="150" y="30"/>
                  <a:pt x="149" y="42"/>
                </a:cubicBezTo>
                <a:cubicBezTo>
                  <a:pt x="117" y="42"/>
                  <a:pt x="117" y="42"/>
                  <a:pt x="117" y="42"/>
                </a:cubicBezTo>
                <a:cubicBezTo>
                  <a:pt x="116" y="30"/>
                  <a:pt x="106" y="20"/>
                  <a:pt x="93" y="20"/>
                </a:cubicBezTo>
                <a:cubicBezTo>
                  <a:pt x="85" y="20"/>
                  <a:pt x="79" y="24"/>
                  <a:pt x="74" y="30"/>
                </a:cubicBezTo>
                <a:cubicBezTo>
                  <a:pt x="70" y="24"/>
                  <a:pt x="63" y="20"/>
                  <a:pt x="56" y="20"/>
                </a:cubicBezTo>
                <a:cubicBezTo>
                  <a:pt x="50" y="20"/>
                  <a:pt x="45" y="22"/>
                  <a:pt x="41" y="25"/>
                </a:cubicBezTo>
                <a:cubicBezTo>
                  <a:pt x="41" y="15"/>
                  <a:pt x="41" y="15"/>
                  <a:pt x="41" y="15"/>
                </a:cubicBezTo>
                <a:cubicBezTo>
                  <a:pt x="41" y="7"/>
                  <a:pt x="34" y="0"/>
                  <a:pt x="26" y="0"/>
                </a:cubicBezTo>
                <a:cubicBezTo>
                  <a:pt x="17" y="0"/>
                  <a:pt x="11" y="7"/>
                  <a:pt x="11" y="15"/>
                </a:cubicBezTo>
                <a:cubicBezTo>
                  <a:pt x="11" y="192"/>
                  <a:pt x="11" y="192"/>
                  <a:pt x="11" y="192"/>
                </a:cubicBezTo>
                <a:cubicBezTo>
                  <a:pt x="4" y="196"/>
                  <a:pt x="0" y="203"/>
                  <a:pt x="0" y="211"/>
                </a:cubicBezTo>
                <a:cubicBezTo>
                  <a:pt x="0" y="223"/>
                  <a:pt x="10" y="233"/>
                  <a:pt x="22" y="233"/>
                </a:cubicBezTo>
                <a:cubicBezTo>
                  <a:pt x="207" y="233"/>
                  <a:pt x="207" y="233"/>
                  <a:pt x="207" y="233"/>
                </a:cubicBezTo>
                <a:cubicBezTo>
                  <a:pt x="220" y="233"/>
                  <a:pt x="230" y="223"/>
                  <a:pt x="230" y="211"/>
                </a:cubicBezTo>
                <a:cubicBezTo>
                  <a:pt x="230" y="202"/>
                  <a:pt x="225" y="194"/>
                  <a:pt x="217" y="191"/>
                </a:cubicBezTo>
                <a:cubicBezTo>
                  <a:pt x="217" y="15"/>
                  <a:pt x="217" y="15"/>
                  <a:pt x="217" y="15"/>
                </a:cubicBezTo>
                <a:cubicBezTo>
                  <a:pt x="217" y="7"/>
                  <a:pt x="210" y="0"/>
                  <a:pt x="202" y="0"/>
                </a:cubicBezTo>
                <a:close/>
                <a:moveTo>
                  <a:pt x="196" y="94"/>
                </a:moveTo>
                <a:cubicBezTo>
                  <a:pt x="196" y="44"/>
                  <a:pt x="196" y="44"/>
                  <a:pt x="196" y="44"/>
                </a:cubicBezTo>
                <a:cubicBezTo>
                  <a:pt x="196" y="15"/>
                  <a:pt x="196" y="15"/>
                  <a:pt x="196" y="15"/>
                </a:cubicBezTo>
                <a:cubicBezTo>
                  <a:pt x="196" y="12"/>
                  <a:pt x="198" y="9"/>
                  <a:pt x="202" y="9"/>
                </a:cubicBezTo>
                <a:cubicBezTo>
                  <a:pt x="205" y="9"/>
                  <a:pt x="208" y="12"/>
                  <a:pt x="208" y="15"/>
                </a:cubicBezTo>
                <a:cubicBezTo>
                  <a:pt x="208" y="188"/>
                  <a:pt x="208" y="188"/>
                  <a:pt x="208" y="188"/>
                </a:cubicBezTo>
                <a:cubicBezTo>
                  <a:pt x="208" y="188"/>
                  <a:pt x="208" y="188"/>
                  <a:pt x="207" y="188"/>
                </a:cubicBezTo>
                <a:cubicBezTo>
                  <a:pt x="196" y="188"/>
                  <a:pt x="196" y="188"/>
                  <a:pt x="196" y="188"/>
                </a:cubicBezTo>
                <a:lnTo>
                  <a:pt x="196" y="94"/>
                </a:lnTo>
                <a:close/>
                <a:moveTo>
                  <a:pt x="172" y="30"/>
                </a:moveTo>
                <a:cubicBezTo>
                  <a:pt x="180" y="30"/>
                  <a:pt x="187" y="36"/>
                  <a:pt x="187" y="44"/>
                </a:cubicBezTo>
                <a:cubicBezTo>
                  <a:pt x="187" y="52"/>
                  <a:pt x="180" y="58"/>
                  <a:pt x="172" y="58"/>
                </a:cubicBezTo>
                <a:cubicBezTo>
                  <a:pt x="164" y="58"/>
                  <a:pt x="158" y="52"/>
                  <a:pt x="158" y="44"/>
                </a:cubicBezTo>
                <a:cubicBezTo>
                  <a:pt x="158" y="36"/>
                  <a:pt x="164" y="30"/>
                  <a:pt x="172" y="30"/>
                </a:cubicBezTo>
                <a:close/>
                <a:moveTo>
                  <a:pt x="93" y="30"/>
                </a:moveTo>
                <a:cubicBezTo>
                  <a:pt x="101" y="30"/>
                  <a:pt x="108" y="36"/>
                  <a:pt x="108" y="44"/>
                </a:cubicBezTo>
                <a:cubicBezTo>
                  <a:pt x="108" y="52"/>
                  <a:pt x="101" y="58"/>
                  <a:pt x="93" y="58"/>
                </a:cubicBezTo>
                <a:cubicBezTo>
                  <a:pt x="85" y="58"/>
                  <a:pt x="79" y="52"/>
                  <a:pt x="79" y="44"/>
                </a:cubicBezTo>
                <a:cubicBezTo>
                  <a:pt x="79" y="36"/>
                  <a:pt x="85" y="30"/>
                  <a:pt x="93" y="30"/>
                </a:cubicBezTo>
                <a:close/>
                <a:moveTo>
                  <a:pt x="74" y="58"/>
                </a:moveTo>
                <a:cubicBezTo>
                  <a:pt x="79" y="63"/>
                  <a:pt x="85" y="67"/>
                  <a:pt x="93" y="67"/>
                </a:cubicBezTo>
                <a:cubicBezTo>
                  <a:pt x="105" y="67"/>
                  <a:pt x="115" y="58"/>
                  <a:pt x="116" y="47"/>
                </a:cubicBezTo>
                <a:cubicBezTo>
                  <a:pt x="149" y="47"/>
                  <a:pt x="149" y="47"/>
                  <a:pt x="149" y="47"/>
                </a:cubicBezTo>
                <a:cubicBezTo>
                  <a:pt x="151" y="58"/>
                  <a:pt x="160" y="67"/>
                  <a:pt x="172" y="67"/>
                </a:cubicBezTo>
                <a:cubicBezTo>
                  <a:pt x="178" y="67"/>
                  <a:pt x="183" y="65"/>
                  <a:pt x="187" y="62"/>
                </a:cubicBezTo>
                <a:cubicBezTo>
                  <a:pt x="187" y="76"/>
                  <a:pt x="187" y="76"/>
                  <a:pt x="187" y="76"/>
                </a:cubicBezTo>
                <a:cubicBezTo>
                  <a:pt x="183" y="73"/>
                  <a:pt x="178" y="71"/>
                  <a:pt x="172" y="71"/>
                </a:cubicBezTo>
                <a:cubicBezTo>
                  <a:pt x="163" y="71"/>
                  <a:pt x="156" y="76"/>
                  <a:pt x="152" y="83"/>
                </a:cubicBezTo>
                <a:cubicBezTo>
                  <a:pt x="148" y="76"/>
                  <a:pt x="140" y="71"/>
                  <a:pt x="131" y="71"/>
                </a:cubicBezTo>
                <a:cubicBezTo>
                  <a:pt x="119" y="71"/>
                  <a:pt x="108" y="80"/>
                  <a:pt x="108" y="93"/>
                </a:cubicBezTo>
                <a:cubicBezTo>
                  <a:pt x="41" y="93"/>
                  <a:pt x="41" y="93"/>
                  <a:pt x="41" y="93"/>
                </a:cubicBezTo>
                <a:cubicBezTo>
                  <a:pt x="41" y="62"/>
                  <a:pt x="41" y="62"/>
                  <a:pt x="41" y="62"/>
                </a:cubicBezTo>
                <a:cubicBezTo>
                  <a:pt x="45" y="65"/>
                  <a:pt x="50" y="67"/>
                  <a:pt x="56" y="67"/>
                </a:cubicBezTo>
                <a:cubicBezTo>
                  <a:pt x="63" y="67"/>
                  <a:pt x="70" y="63"/>
                  <a:pt x="74" y="58"/>
                </a:cubicBezTo>
                <a:close/>
                <a:moveTo>
                  <a:pt x="131" y="173"/>
                </a:moveTo>
                <a:cubicBezTo>
                  <a:pt x="143" y="173"/>
                  <a:pt x="153" y="164"/>
                  <a:pt x="154" y="152"/>
                </a:cubicBezTo>
                <a:cubicBezTo>
                  <a:pt x="187" y="152"/>
                  <a:pt x="187" y="152"/>
                  <a:pt x="187" y="152"/>
                </a:cubicBezTo>
                <a:cubicBezTo>
                  <a:pt x="187" y="188"/>
                  <a:pt x="187" y="188"/>
                  <a:pt x="187" y="188"/>
                </a:cubicBezTo>
                <a:cubicBezTo>
                  <a:pt x="41" y="188"/>
                  <a:pt x="41" y="188"/>
                  <a:pt x="41" y="188"/>
                </a:cubicBezTo>
                <a:cubicBezTo>
                  <a:pt x="41" y="168"/>
                  <a:pt x="41" y="168"/>
                  <a:pt x="41" y="168"/>
                </a:cubicBezTo>
                <a:cubicBezTo>
                  <a:pt x="45" y="171"/>
                  <a:pt x="50" y="173"/>
                  <a:pt x="56" y="173"/>
                </a:cubicBezTo>
                <a:cubicBezTo>
                  <a:pt x="68" y="173"/>
                  <a:pt x="78" y="164"/>
                  <a:pt x="79" y="152"/>
                </a:cubicBezTo>
                <a:cubicBezTo>
                  <a:pt x="108" y="152"/>
                  <a:pt x="108" y="152"/>
                  <a:pt x="108" y="152"/>
                </a:cubicBezTo>
                <a:cubicBezTo>
                  <a:pt x="109" y="164"/>
                  <a:pt x="119" y="173"/>
                  <a:pt x="131" y="173"/>
                </a:cubicBezTo>
                <a:close/>
                <a:moveTo>
                  <a:pt x="117" y="150"/>
                </a:moveTo>
                <a:cubicBezTo>
                  <a:pt x="117" y="142"/>
                  <a:pt x="123" y="135"/>
                  <a:pt x="131" y="135"/>
                </a:cubicBezTo>
                <a:cubicBezTo>
                  <a:pt x="139" y="135"/>
                  <a:pt x="145" y="142"/>
                  <a:pt x="145" y="150"/>
                </a:cubicBezTo>
                <a:cubicBezTo>
                  <a:pt x="145" y="158"/>
                  <a:pt x="139" y="164"/>
                  <a:pt x="131" y="164"/>
                </a:cubicBezTo>
                <a:cubicBezTo>
                  <a:pt x="123" y="164"/>
                  <a:pt x="117" y="158"/>
                  <a:pt x="117" y="150"/>
                </a:cubicBezTo>
                <a:close/>
                <a:moveTo>
                  <a:pt x="154" y="148"/>
                </a:moveTo>
                <a:cubicBezTo>
                  <a:pt x="153" y="136"/>
                  <a:pt x="143" y="126"/>
                  <a:pt x="131" y="126"/>
                </a:cubicBezTo>
                <a:cubicBezTo>
                  <a:pt x="119" y="126"/>
                  <a:pt x="109" y="136"/>
                  <a:pt x="108" y="148"/>
                </a:cubicBezTo>
                <a:cubicBezTo>
                  <a:pt x="79" y="148"/>
                  <a:pt x="79" y="148"/>
                  <a:pt x="79" y="148"/>
                </a:cubicBezTo>
                <a:cubicBezTo>
                  <a:pt x="78" y="136"/>
                  <a:pt x="68" y="126"/>
                  <a:pt x="56" y="126"/>
                </a:cubicBezTo>
                <a:cubicBezTo>
                  <a:pt x="50" y="126"/>
                  <a:pt x="45" y="128"/>
                  <a:pt x="41" y="131"/>
                </a:cubicBezTo>
                <a:cubicBezTo>
                  <a:pt x="41" y="97"/>
                  <a:pt x="41" y="97"/>
                  <a:pt x="41" y="97"/>
                </a:cubicBezTo>
                <a:cubicBezTo>
                  <a:pt x="108" y="97"/>
                  <a:pt x="108" y="97"/>
                  <a:pt x="108" y="97"/>
                </a:cubicBezTo>
                <a:cubicBezTo>
                  <a:pt x="109" y="109"/>
                  <a:pt x="119" y="118"/>
                  <a:pt x="131" y="118"/>
                </a:cubicBezTo>
                <a:cubicBezTo>
                  <a:pt x="140" y="118"/>
                  <a:pt x="148" y="112"/>
                  <a:pt x="152" y="105"/>
                </a:cubicBezTo>
                <a:cubicBezTo>
                  <a:pt x="156" y="112"/>
                  <a:pt x="163" y="118"/>
                  <a:pt x="172" y="118"/>
                </a:cubicBezTo>
                <a:cubicBezTo>
                  <a:pt x="178" y="118"/>
                  <a:pt x="183" y="116"/>
                  <a:pt x="187" y="113"/>
                </a:cubicBezTo>
                <a:cubicBezTo>
                  <a:pt x="187" y="148"/>
                  <a:pt x="187" y="148"/>
                  <a:pt x="187" y="148"/>
                </a:cubicBezTo>
                <a:lnTo>
                  <a:pt x="154" y="148"/>
                </a:lnTo>
                <a:close/>
                <a:moveTo>
                  <a:pt x="117" y="94"/>
                </a:moveTo>
                <a:cubicBezTo>
                  <a:pt x="117" y="86"/>
                  <a:pt x="123" y="80"/>
                  <a:pt x="131" y="80"/>
                </a:cubicBezTo>
                <a:cubicBezTo>
                  <a:pt x="139" y="80"/>
                  <a:pt x="145" y="86"/>
                  <a:pt x="145" y="94"/>
                </a:cubicBezTo>
                <a:cubicBezTo>
                  <a:pt x="145" y="102"/>
                  <a:pt x="139" y="108"/>
                  <a:pt x="131" y="108"/>
                </a:cubicBezTo>
                <a:cubicBezTo>
                  <a:pt x="123" y="108"/>
                  <a:pt x="117" y="102"/>
                  <a:pt x="117" y="94"/>
                </a:cubicBezTo>
                <a:close/>
                <a:moveTo>
                  <a:pt x="172" y="108"/>
                </a:moveTo>
                <a:cubicBezTo>
                  <a:pt x="164" y="108"/>
                  <a:pt x="158" y="102"/>
                  <a:pt x="158" y="94"/>
                </a:cubicBezTo>
                <a:cubicBezTo>
                  <a:pt x="158" y="86"/>
                  <a:pt x="164" y="80"/>
                  <a:pt x="172" y="80"/>
                </a:cubicBezTo>
                <a:cubicBezTo>
                  <a:pt x="180" y="80"/>
                  <a:pt x="187" y="86"/>
                  <a:pt x="187" y="94"/>
                </a:cubicBezTo>
                <a:cubicBezTo>
                  <a:pt x="187" y="102"/>
                  <a:pt x="180" y="108"/>
                  <a:pt x="172" y="108"/>
                </a:cubicBezTo>
                <a:close/>
                <a:moveTo>
                  <a:pt x="56" y="30"/>
                </a:moveTo>
                <a:cubicBezTo>
                  <a:pt x="63" y="30"/>
                  <a:pt x="70" y="36"/>
                  <a:pt x="70" y="44"/>
                </a:cubicBezTo>
                <a:cubicBezTo>
                  <a:pt x="70" y="44"/>
                  <a:pt x="70" y="44"/>
                  <a:pt x="70" y="44"/>
                </a:cubicBezTo>
                <a:cubicBezTo>
                  <a:pt x="70" y="44"/>
                  <a:pt x="70" y="44"/>
                  <a:pt x="70" y="44"/>
                </a:cubicBezTo>
                <a:cubicBezTo>
                  <a:pt x="70" y="52"/>
                  <a:pt x="63" y="58"/>
                  <a:pt x="56" y="58"/>
                </a:cubicBezTo>
                <a:cubicBezTo>
                  <a:pt x="48" y="58"/>
                  <a:pt x="41" y="52"/>
                  <a:pt x="41" y="44"/>
                </a:cubicBezTo>
                <a:cubicBezTo>
                  <a:pt x="41" y="36"/>
                  <a:pt x="48" y="30"/>
                  <a:pt x="56" y="30"/>
                </a:cubicBezTo>
                <a:close/>
                <a:moveTo>
                  <a:pt x="56" y="135"/>
                </a:moveTo>
                <a:cubicBezTo>
                  <a:pt x="63" y="135"/>
                  <a:pt x="70" y="142"/>
                  <a:pt x="70" y="150"/>
                </a:cubicBezTo>
                <a:cubicBezTo>
                  <a:pt x="70" y="158"/>
                  <a:pt x="63" y="164"/>
                  <a:pt x="56" y="164"/>
                </a:cubicBezTo>
                <a:cubicBezTo>
                  <a:pt x="48" y="164"/>
                  <a:pt x="41" y="158"/>
                  <a:pt x="41" y="150"/>
                </a:cubicBezTo>
                <a:cubicBezTo>
                  <a:pt x="41" y="142"/>
                  <a:pt x="48" y="135"/>
                  <a:pt x="56" y="135"/>
                </a:cubicBezTo>
                <a:close/>
                <a:moveTo>
                  <a:pt x="20" y="15"/>
                </a:moveTo>
                <a:cubicBezTo>
                  <a:pt x="20" y="12"/>
                  <a:pt x="22" y="9"/>
                  <a:pt x="26" y="9"/>
                </a:cubicBezTo>
                <a:cubicBezTo>
                  <a:pt x="29" y="9"/>
                  <a:pt x="32" y="12"/>
                  <a:pt x="32" y="15"/>
                </a:cubicBezTo>
                <a:cubicBezTo>
                  <a:pt x="32" y="44"/>
                  <a:pt x="32" y="44"/>
                  <a:pt x="32" y="44"/>
                </a:cubicBezTo>
                <a:cubicBezTo>
                  <a:pt x="32" y="44"/>
                  <a:pt x="32" y="44"/>
                  <a:pt x="32" y="44"/>
                </a:cubicBezTo>
                <a:cubicBezTo>
                  <a:pt x="32" y="44"/>
                  <a:pt x="32" y="44"/>
                  <a:pt x="32" y="44"/>
                </a:cubicBezTo>
                <a:cubicBezTo>
                  <a:pt x="32" y="150"/>
                  <a:pt x="32" y="150"/>
                  <a:pt x="32" y="150"/>
                </a:cubicBezTo>
                <a:cubicBezTo>
                  <a:pt x="32" y="150"/>
                  <a:pt x="32" y="150"/>
                  <a:pt x="32" y="150"/>
                </a:cubicBezTo>
                <a:cubicBezTo>
                  <a:pt x="32" y="150"/>
                  <a:pt x="32" y="150"/>
                  <a:pt x="32" y="150"/>
                </a:cubicBezTo>
                <a:cubicBezTo>
                  <a:pt x="32" y="188"/>
                  <a:pt x="32" y="188"/>
                  <a:pt x="32" y="188"/>
                </a:cubicBezTo>
                <a:cubicBezTo>
                  <a:pt x="22" y="188"/>
                  <a:pt x="22" y="188"/>
                  <a:pt x="22" y="188"/>
                </a:cubicBezTo>
                <a:cubicBezTo>
                  <a:pt x="21" y="188"/>
                  <a:pt x="21" y="188"/>
                  <a:pt x="20" y="189"/>
                </a:cubicBezTo>
                <a:lnTo>
                  <a:pt x="20" y="15"/>
                </a:lnTo>
                <a:close/>
                <a:moveTo>
                  <a:pt x="221" y="211"/>
                </a:moveTo>
                <a:cubicBezTo>
                  <a:pt x="221" y="218"/>
                  <a:pt x="215" y="224"/>
                  <a:pt x="207" y="224"/>
                </a:cubicBezTo>
                <a:cubicBezTo>
                  <a:pt x="22" y="224"/>
                  <a:pt x="22" y="224"/>
                  <a:pt x="22" y="224"/>
                </a:cubicBezTo>
                <a:cubicBezTo>
                  <a:pt x="15" y="224"/>
                  <a:pt x="9" y="218"/>
                  <a:pt x="9" y="211"/>
                </a:cubicBezTo>
                <a:cubicBezTo>
                  <a:pt x="9" y="203"/>
                  <a:pt x="15" y="197"/>
                  <a:pt x="22" y="197"/>
                </a:cubicBezTo>
                <a:cubicBezTo>
                  <a:pt x="207" y="197"/>
                  <a:pt x="207" y="197"/>
                  <a:pt x="207" y="197"/>
                </a:cubicBezTo>
                <a:cubicBezTo>
                  <a:pt x="215" y="197"/>
                  <a:pt x="221" y="203"/>
                  <a:pt x="221" y="211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21" name="Group 120"/>
          <p:cNvGrpSpPr/>
          <p:nvPr/>
        </p:nvGrpSpPr>
        <p:grpSpPr>
          <a:xfrm>
            <a:off x="6242014" y="3121787"/>
            <a:ext cx="752560" cy="1619123"/>
            <a:chOff x="6242014" y="3215006"/>
            <a:chExt cx="752560" cy="1619123"/>
          </a:xfrm>
        </p:grpSpPr>
        <p:sp>
          <p:nvSpPr>
            <p:cNvPr id="30" name="Freeform 28"/>
            <p:cNvSpPr>
              <a:spLocks/>
            </p:cNvSpPr>
            <p:nvPr/>
          </p:nvSpPr>
          <p:spPr bwMode="auto">
            <a:xfrm flipV="1">
              <a:off x="6567936" y="3513652"/>
              <a:ext cx="99316" cy="585402"/>
            </a:xfrm>
            <a:custGeom>
              <a:avLst/>
              <a:gdLst>
                <a:gd name="T0" fmla="*/ 71 w 71"/>
                <a:gd name="T1" fmla="*/ 396 h 418"/>
                <a:gd name="T2" fmla="*/ 71 w 71"/>
                <a:gd name="T3" fmla="*/ 0 h 418"/>
                <a:gd name="T4" fmla="*/ 0 w 71"/>
                <a:gd name="T5" fmla="*/ 0 h 418"/>
                <a:gd name="T6" fmla="*/ 0 w 71"/>
                <a:gd name="T7" fmla="*/ 396 h 418"/>
                <a:gd name="T8" fmla="*/ 0 w 71"/>
                <a:gd name="T9" fmla="*/ 396 h 418"/>
                <a:gd name="T10" fmla="*/ 36 w 71"/>
                <a:gd name="T11" fmla="*/ 418 h 418"/>
                <a:gd name="T12" fmla="*/ 71 w 71"/>
                <a:gd name="T13" fmla="*/ 396 h 418"/>
                <a:gd name="T14" fmla="*/ 71 w 71"/>
                <a:gd name="T15" fmla="*/ 396 h 418"/>
                <a:gd name="T16" fmla="*/ 71 w 71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1" h="418">
                  <a:moveTo>
                    <a:pt x="71" y="396"/>
                  </a:moveTo>
                  <a:cubicBezTo>
                    <a:pt x="71" y="0"/>
                    <a:pt x="71" y="0"/>
                    <a:pt x="7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6" y="418"/>
                  </a:cubicBezTo>
                  <a:cubicBezTo>
                    <a:pt x="55" y="418"/>
                    <a:pt x="71" y="408"/>
                    <a:pt x="71" y="396"/>
                  </a:cubicBezTo>
                  <a:cubicBezTo>
                    <a:pt x="71" y="396"/>
                    <a:pt x="71" y="396"/>
                    <a:pt x="71" y="396"/>
                  </a:cubicBezTo>
                  <a:cubicBezTo>
                    <a:pt x="71" y="396"/>
                    <a:pt x="71" y="396"/>
                    <a:pt x="71" y="396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12" name="Group 111"/>
            <p:cNvGrpSpPr/>
            <p:nvPr/>
          </p:nvGrpSpPr>
          <p:grpSpPr>
            <a:xfrm>
              <a:off x="6470020" y="3215006"/>
              <a:ext cx="296548" cy="329421"/>
              <a:chOff x="6470020" y="3215006"/>
              <a:chExt cx="296548" cy="329421"/>
            </a:xfrm>
          </p:grpSpPr>
          <p:sp>
            <p:nvSpPr>
              <p:cNvPr id="32" name="Freeform 30"/>
              <p:cNvSpPr>
                <a:spLocks/>
              </p:cNvSpPr>
              <p:nvPr/>
            </p:nvSpPr>
            <p:spPr bwMode="auto">
              <a:xfrm flipV="1">
                <a:off x="6470020" y="3268162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6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0 w 212"/>
                  <a:gd name="T13" fmla="*/ 0 h 197"/>
                  <a:gd name="T14" fmla="*/ 70 w 212"/>
                  <a:gd name="T15" fmla="*/ 0 h 197"/>
                  <a:gd name="T16" fmla="*/ 70 w 212"/>
                  <a:gd name="T17" fmla="*/ 0 h 197"/>
                  <a:gd name="T18" fmla="*/ 35 w 212"/>
                  <a:gd name="T19" fmla="*/ 22 h 197"/>
                  <a:gd name="T20" fmla="*/ 0 w 212"/>
                  <a:gd name="T21" fmla="*/ 0 h 197"/>
                  <a:gd name="T22" fmla="*/ 70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5" y="6"/>
                      <a:pt x="189" y="22"/>
                      <a:pt x="176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5" y="22"/>
                      <a:pt x="106" y="22"/>
                    </a:cubicBezTo>
                    <a:cubicBezTo>
                      <a:pt x="86" y="22"/>
                      <a:pt x="70" y="12"/>
                      <a:pt x="70" y="0"/>
                    </a:cubicBezTo>
                    <a:cubicBezTo>
                      <a:pt x="70" y="0"/>
                      <a:pt x="70" y="0"/>
                      <a:pt x="70" y="0"/>
                    </a:cubicBezTo>
                    <a:cubicBezTo>
                      <a:pt x="70" y="0"/>
                      <a:pt x="70" y="0"/>
                      <a:pt x="70" y="0"/>
                    </a:cubicBezTo>
                    <a:cubicBezTo>
                      <a:pt x="70" y="12"/>
                      <a:pt x="55" y="22"/>
                      <a:pt x="35" y="22"/>
                    </a:cubicBezTo>
                    <a:cubicBezTo>
                      <a:pt x="22" y="22"/>
                      <a:pt x="6" y="6"/>
                      <a:pt x="0" y="0"/>
                    </a:cubicBezTo>
                    <a:cubicBezTo>
                      <a:pt x="70" y="157"/>
                      <a:pt x="70" y="157"/>
                      <a:pt x="70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" name="Freeform 29"/>
              <p:cNvSpPr>
                <a:spLocks/>
              </p:cNvSpPr>
              <p:nvPr/>
            </p:nvSpPr>
            <p:spPr bwMode="auto">
              <a:xfrm flipV="1">
                <a:off x="6594514" y="3215006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95" name="Freeform 28"/>
            <p:cNvSpPr>
              <a:spLocks/>
            </p:cNvSpPr>
            <p:nvPr/>
          </p:nvSpPr>
          <p:spPr bwMode="auto">
            <a:xfrm flipV="1">
              <a:off x="6567936" y="3512254"/>
              <a:ext cx="99316" cy="585402"/>
            </a:xfrm>
            <a:custGeom>
              <a:avLst/>
              <a:gdLst>
                <a:gd name="T0" fmla="*/ 71 w 71"/>
                <a:gd name="T1" fmla="*/ 396 h 418"/>
                <a:gd name="T2" fmla="*/ 71 w 71"/>
                <a:gd name="T3" fmla="*/ 0 h 418"/>
                <a:gd name="T4" fmla="*/ 0 w 71"/>
                <a:gd name="T5" fmla="*/ 0 h 418"/>
                <a:gd name="T6" fmla="*/ 0 w 71"/>
                <a:gd name="T7" fmla="*/ 396 h 418"/>
                <a:gd name="T8" fmla="*/ 0 w 71"/>
                <a:gd name="T9" fmla="*/ 396 h 418"/>
                <a:gd name="T10" fmla="*/ 36 w 71"/>
                <a:gd name="T11" fmla="*/ 418 h 418"/>
                <a:gd name="T12" fmla="*/ 71 w 71"/>
                <a:gd name="T13" fmla="*/ 396 h 418"/>
                <a:gd name="T14" fmla="*/ 71 w 71"/>
                <a:gd name="T15" fmla="*/ 396 h 418"/>
                <a:gd name="T16" fmla="*/ 71 w 71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1" h="418">
                  <a:moveTo>
                    <a:pt x="71" y="396"/>
                  </a:moveTo>
                  <a:cubicBezTo>
                    <a:pt x="71" y="0"/>
                    <a:pt x="71" y="0"/>
                    <a:pt x="7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6" y="418"/>
                  </a:cubicBezTo>
                  <a:cubicBezTo>
                    <a:pt x="55" y="418"/>
                    <a:pt x="71" y="408"/>
                    <a:pt x="71" y="396"/>
                  </a:cubicBezTo>
                  <a:cubicBezTo>
                    <a:pt x="71" y="396"/>
                    <a:pt x="71" y="396"/>
                    <a:pt x="71" y="396"/>
                  </a:cubicBezTo>
                  <a:cubicBezTo>
                    <a:pt x="71" y="396"/>
                    <a:pt x="71" y="396"/>
                    <a:pt x="71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31"/>
            <p:cNvSpPr>
              <a:spLocks noEditPoints="1"/>
            </p:cNvSpPr>
            <p:nvPr/>
          </p:nvSpPr>
          <p:spPr bwMode="auto">
            <a:xfrm flipV="1">
              <a:off x="6242014" y="3513653"/>
              <a:ext cx="752560" cy="1320476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8 w 538"/>
                <a:gd name="T11" fmla="*/ 943 h 943"/>
                <a:gd name="T12" fmla="*/ 233 w 538"/>
                <a:gd name="T13" fmla="*/ 921 h 943"/>
                <a:gd name="T14" fmla="*/ 233 w 538"/>
                <a:gd name="T15" fmla="*/ 921 h 943"/>
                <a:gd name="T16" fmla="*/ 233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39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7" y="0"/>
                    <a:pt x="269" y="0"/>
                  </a:cubicBezTo>
                  <a:cubicBezTo>
                    <a:pt x="120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1" y="934"/>
                    <a:pt x="185" y="943"/>
                    <a:pt x="198" y="943"/>
                  </a:cubicBezTo>
                  <a:cubicBezTo>
                    <a:pt x="218" y="943"/>
                    <a:pt x="233" y="933"/>
                    <a:pt x="233" y="921"/>
                  </a:cubicBezTo>
                  <a:cubicBezTo>
                    <a:pt x="233" y="921"/>
                    <a:pt x="233" y="921"/>
                    <a:pt x="233" y="921"/>
                  </a:cubicBezTo>
                  <a:cubicBezTo>
                    <a:pt x="233" y="536"/>
                    <a:pt x="233" y="536"/>
                    <a:pt x="233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2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39" y="943"/>
                  </a:cubicBezTo>
                  <a:cubicBezTo>
                    <a:pt x="352" y="943"/>
                    <a:pt x="366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5" y="511"/>
                    <a:pt x="27" y="403"/>
                    <a:pt x="27" y="269"/>
                  </a:cubicBezTo>
                  <a:cubicBezTo>
                    <a:pt x="27" y="136"/>
                    <a:pt x="135" y="27"/>
                    <a:pt x="269" y="27"/>
                  </a:cubicBezTo>
                  <a:cubicBezTo>
                    <a:pt x="402" y="27"/>
                    <a:pt x="511" y="136"/>
                    <a:pt x="511" y="269"/>
                  </a:cubicBezTo>
                  <a:cubicBezTo>
                    <a:pt x="511" y="403"/>
                    <a:pt x="402" y="511"/>
                    <a:pt x="269" y="51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3" name="Freeform 26"/>
          <p:cNvSpPr>
            <a:spLocks/>
          </p:cNvSpPr>
          <p:nvPr/>
        </p:nvSpPr>
        <p:spPr bwMode="auto">
          <a:xfrm>
            <a:off x="4955375" y="2904972"/>
            <a:ext cx="599078" cy="18883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800" b="1" dirty="0" smtClean="0">
                <a:solidFill>
                  <a:schemeClr val="bg1"/>
                </a:solidFill>
              </a:rPr>
              <a:t>2024</a:t>
            </a:r>
            <a:endParaRPr lang="en-US" sz="800" dirty="0"/>
          </a:p>
        </p:txBody>
      </p:sp>
      <p:grpSp>
        <p:nvGrpSpPr>
          <p:cNvPr id="120" name="Group 119"/>
          <p:cNvGrpSpPr/>
          <p:nvPr/>
        </p:nvGrpSpPr>
        <p:grpSpPr>
          <a:xfrm>
            <a:off x="4878284" y="1257873"/>
            <a:ext cx="753259" cy="1619123"/>
            <a:chOff x="4878284" y="1351092"/>
            <a:chExt cx="753259" cy="1619123"/>
          </a:xfrm>
        </p:grpSpPr>
        <p:sp>
          <p:nvSpPr>
            <p:cNvPr id="78" name="Freeform 22"/>
            <p:cNvSpPr>
              <a:spLocks/>
            </p:cNvSpPr>
            <p:nvPr/>
          </p:nvSpPr>
          <p:spPr bwMode="auto">
            <a:xfrm>
              <a:off x="5205605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13" name="Group 112"/>
            <p:cNvGrpSpPr/>
            <p:nvPr/>
          </p:nvGrpSpPr>
          <p:grpSpPr>
            <a:xfrm>
              <a:off x="5106290" y="2640794"/>
              <a:ext cx="296548" cy="329421"/>
              <a:chOff x="5106290" y="2640794"/>
              <a:chExt cx="296548" cy="329421"/>
            </a:xfrm>
          </p:grpSpPr>
          <p:sp>
            <p:nvSpPr>
              <p:cNvPr id="79" name="Freeform 24"/>
              <p:cNvSpPr>
                <a:spLocks/>
              </p:cNvSpPr>
              <p:nvPr/>
            </p:nvSpPr>
            <p:spPr bwMode="auto">
              <a:xfrm>
                <a:off x="5106290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" name="Freeform 23"/>
              <p:cNvSpPr>
                <a:spLocks/>
              </p:cNvSpPr>
              <p:nvPr/>
            </p:nvSpPr>
            <p:spPr bwMode="auto">
              <a:xfrm>
                <a:off x="5230784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94" name="Freeform 22"/>
            <p:cNvSpPr>
              <a:spLocks/>
            </p:cNvSpPr>
            <p:nvPr/>
          </p:nvSpPr>
          <p:spPr bwMode="auto">
            <a:xfrm>
              <a:off x="5205605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25"/>
            <p:cNvSpPr>
              <a:spLocks noEditPoints="1"/>
            </p:cNvSpPr>
            <p:nvPr/>
          </p:nvSpPr>
          <p:spPr bwMode="auto">
            <a:xfrm>
              <a:off x="4878284" y="1351092"/>
              <a:ext cx="753259" cy="1320476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96" name="Freeform 28"/>
          <p:cNvSpPr>
            <a:spLocks noEditPoints="1"/>
          </p:cNvSpPr>
          <p:nvPr/>
        </p:nvSpPr>
        <p:spPr bwMode="auto">
          <a:xfrm>
            <a:off x="5098643" y="1485031"/>
            <a:ext cx="309563" cy="309562"/>
          </a:xfrm>
          <a:custGeom>
            <a:avLst/>
            <a:gdLst>
              <a:gd name="T0" fmla="*/ 20 w 132"/>
              <a:gd name="T1" fmla="*/ 18 h 132"/>
              <a:gd name="T2" fmla="*/ 20 w 132"/>
              <a:gd name="T3" fmla="*/ 113 h 132"/>
              <a:gd name="T4" fmla="*/ 113 w 132"/>
              <a:gd name="T5" fmla="*/ 112 h 132"/>
              <a:gd name="T6" fmla="*/ 22 w 132"/>
              <a:gd name="T7" fmla="*/ 25 h 132"/>
              <a:gd name="T8" fmla="*/ 22 w 132"/>
              <a:gd name="T9" fmla="*/ 25 h 132"/>
              <a:gd name="T10" fmla="*/ 22 w 132"/>
              <a:gd name="T11" fmla="*/ 107 h 132"/>
              <a:gd name="T12" fmla="*/ 26 w 132"/>
              <a:gd name="T13" fmla="*/ 111 h 132"/>
              <a:gd name="T14" fmla="*/ 28 w 132"/>
              <a:gd name="T15" fmla="*/ 109 h 132"/>
              <a:gd name="T16" fmla="*/ 31 w 132"/>
              <a:gd name="T17" fmla="*/ 105 h 132"/>
              <a:gd name="T18" fmla="*/ 34 w 132"/>
              <a:gd name="T19" fmla="*/ 101 h 132"/>
              <a:gd name="T20" fmla="*/ 36 w 132"/>
              <a:gd name="T21" fmla="*/ 97 h 132"/>
              <a:gd name="T22" fmla="*/ 38 w 132"/>
              <a:gd name="T23" fmla="*/ 92 h 132"/>
              <a:gd name="T24" fmla="*/ 40 w 132"/>
              <a:gd name="T25" fmla="*/ 88 h 132"/>
              <a:gd name="T26" fmla="*/ 42 w 132"/>
              <a:gd name="T27" fmla="*/ 83 h 132"/>
              <a:gd name="T28" fmla="*/ 43 w 132"/>
              <a:gd name="T29" fmla="*/ 79 h 132"/>
              <a:gd name="T30" fmla="*/ 43 w 132"/>
              <a:gd name="T31" fmla="*/ 74 h 132"/>
              <a:gd name="T32" fmla="*/ 44 w 132"/>
              <a:gd name="T33" fmla="*/ 69 h 132"/>
              <a:gd name="T34" fmla="*/ 63 w 132"/>
              <a:gd name="T35" fmla="*/ 126 h 132"/>
              <a:gd name="T36" fmla="*/ 44 w 132"/>
              <a:gd name="T37" fmla="*/ 63 h 132"/>
              <a:gd name="T38" fmla="*/ 43 w 132"/>
              <a:gd name="T39" fmla="*/ 58 h 132"/>
              <a:gd name="T40" fmla="*/ 43 w 132"/>
              <a:gd name="T41" fmla="*/ 53 h 132"/>
              <a:gd name="T42" fmla="*/ 42 w 132"/>
              <a:gd name="T43" fmla="*/ 49 h 132"/>
              <a:gd name="T44" fmla="*/ 40 w 132"/>
              <a:gd name="T45" fmla="*/ 44 h 132"/>
              <a:gd name="T46" fmla="*/ 38 w 132"/>
              <a:gd name="T47" fmla="*/ 39 h 132"/>
              <a:gd name="T48" fmla="*/ 36 w 132"/>
              <a:gd name="T49" fmla="*/ 35 h 132"/>
              <a:gd name="T50" fmla="*/ 34 w 132"/>
              <a:gd name="T51" fmla="*/ 31 h 132"/>
              <a:gd name="T52" fmla="*/ 31 w 132"/>
              <a:gd name="T53" fmla="*/ 27 h 132"/>
              <a:gd name="T54" fmla="*/ 28 w 132"/>
              <a:gd name="T55" fmla="*/ 23 h 132"/>
              <a:gd name="T56" fmla="*/ 26 w 132"/>
              <a:gd name="T57" fmla="*/ 21 h 132"/>
              <a:gd name="T58" fmla="*/ 69 w 132"/>
              <a:gd name="T59" fmla="*/ 6 h 132"/>
              <a:gd name="T60" fmla="*/ 106 w 132"/>
              <a:gd name="T61" fmla="*/ 23 h 132"/>
              <a:gd name="T62" fmla="*/ 103 w 132"/>
              <a:gd name="T63" fmla="*/ 27 h 132"/>
              <a:gd name="T64" fmla="*/ 101 w 132"/>
              <a:gd name="T65" fmla="*/ 31 h 132"/>
              <a:gd name="T66" fmla="*/ 98 w 132"/>
              <a:gd name="T67" fmla="*/ 35 h 132"/>
              <a:gd name="T68" fmla="*/ 96 w 132"/>
              <a:gd name="T69" fmla="*/ 39 h 132"/>
              <a:gd name="T70" fmla="*/ 94 w 132"/>
              <a:gd name="T71" fmla="*/ 43 h 132"/>
              <a:gd name="T72" fmla="*/ 93 w 132"/>
              <a:gd name="T73" fmla="*/ 48 h 132"/>
              <a:gd name="T74" fmla="*/ 92 w 132"/>
              <a:gd name="T75" fmla="*/ 52 h 132"/>
              <a:gd name="T76" fmla="*/ 91 w 132"/>
              <a:gd name="T77" fmla="*/ 57 h 132"/>
              <a:gd name="T78" fmla="*/ 91 w 132"/>
              <a:gd name="T79" fmla="*/ 62 h 132"/>
              <a:gd name="T80" fmla="*/ 69 w 132"/>
              <a:gd name="T81" fmla="*/ 63 h 132"/>
              <a:gd name="T82" fmla="*/ 69 w 132"/>
              <a:gd name="T83" fmla="*/ 69 h 132"/>
              <a:gd name="T84" fmla="*/ 91 w 132"/>
              <a:gd name="T85" fmla="*/ 70 h 132"/>
              <a:gd name="T86" fmla="*/ 91 w 132"/>
              <a:gd name="T87" fmla="*/ 75 h 132"/>
              <a:gd name="T88" fmla="*/ 92 w 132"/>
              <a:gd name="T89" fmla="*/ 80 h 132"/>
              <a:gd name="T90" fmla="*/ 93 w 132"/>
              <a:gd name="T91" fmla="*/ 84 h 132"/>
              <a:gd name="T92" fmla="*/ 94 w 132"/>
              <a:gd name="T93" fmla="*/ 89 h 132"/>
              <a:gd name="T94" fmla="*/ 96 w 132"/>
              <a:gd name="T95" fmla="*/ 93 h 132"/>
              <a:gd name="T96" fmla="*/ 98 w 132"/>
              <a:gd name="T97" fmla="*/ 97 h 132"/>
              <a:gd name="T98" fmla="*/ 101 w 132"/>
              <a:gd name="T99" fmla="*/ 101 h 132"/>
              <a:gd name="T100" fmla="*/ 103 w 132"/>
              <a:gd name="T101" fmla="*/ 105 h 132"/>
              <a:gd name="T102" fmla="*/ 106 w 132"/>
              <a:gd name="T103" fmla="*/ 109 h 132"/>
              <a:gd name="T104" fmla="*/ 69 w 132"/>
              <a:gd name="T105" fmla="*/ 126 h 132"/>
              <a:gd name="T106" fmla="*/ 126 w 132"/>
              <a:gd name="T107" fmla="*/ 69 h 132"/>
              <a:gd name="T108" fmla="*/ 111 w 132"/>
              <a:gd name="T109" fmla="*/ 26 h 1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32" h="132">
                <a:moveTo>
                  <a:pt x="113" y="20"/>
                </a:moveTo>
                <a:cubicBezTo>
                  <a:pt x="101" y="7"/>
                  <a:pt x="84" y="0"/>
                  <a:pt x="66" y="0"/>
                </a:cubicBezTo>
                <a:cubicBezTo>
                  <a:pt x="49" y="0"/>
                  <a:pt x="32" y="6"/>
                  <a:pt x="20" y="18"/>
                </a:cubicBezTo>
                <a:cubicBezTo>
                  <a:pt x="20" y="18"/>
                  <a:pt x="20" y="18"/>
                  <a:pt x="20" y="18"/>
                </a:cubicBezTo>
                <a:cubicBezTo>
                  <a:pt x="7" y="31"/>
                  <a:pt x="0" y="48"/>
                  <a:pt x="0" y="66"/>
                </a:cubicBezTo>
                <a:cubicBezTo>
                  <a:pt x="0" y="84"/>
                  <a:pt x="7" y="101"/>
                  <a:pt x="20" y="113"/>
                </a:cubicBezTo>
                <a:cubicBezTo>
                  <a:pt x="20" y="113"/>
                  <a:pt x="20" y="113"/>
                  <a:pt x="20" y="113"/>
                </a:cubicBezTo>
                <a:cubicBezTo>
                  <a:pt x="32" y="125"/>
                  <a:pt x="49" y="132"/>
                  <a:pt x="66" y="132"/>
                </a:cubicBezTo>
                <a:cubicBezTo>
                  <a:pt x="84" y="132"/>
                  <a:pt x="101" y="125"/>
                  <a:pt x="113" y="112"/>
                </a:cubicBezTo>
                <a:cubicBezTo>
                  <a:pt x="125" y="99"/>
                  <a:pt x="132" y="83"/>
                  <a:pt x="132" y="66"/>
                </a:cubicBezTo>
                <a:cubicBezTo>
                  <a:pt x="132" y="49"/>
                  <a:pt x="125" y="32"/>
                  <a:pt x="113" y="20"/>
                </a:cubicBezTo>
                <a:close/>
                <a:moveTo>
                  <a:pt x="22" y="25"/>
                </a:moveTo>
                <a:cubicBezTo>
                  <a:pt x="32" y="35"/>
                  <a:pt x="37" y="49"/>
                  <a:pt x="38" y="63"/>
                </a:cubicBezTo>
                <a:cubicBezTo>
                  <a:pt x="6" y="63"/>
                  <a:pt x="6" y="63"/>
                  <a:pt x="6" y="63"/>
                </a:cubicBezTo>
                <a:cubicBezTo>
                  <a:pt x="6" y="49"/>
                  <a:pt x="12" y="35"/>
                  <a:pt x="22" y="25"/>
                </a:cubicBezTo>
                <a:close/>
                <a:moveTo>
                  <a:pt x="6" y="69"/>
                </a:moveTo>
                <a:cubicBezTo>
                  <a:pt x="38" y="69"/>
                  <a:pt x="38" y="69"/>
                  <a:pt x="38" y="69"/>
                </a:cubicBezTo>
                <a:cubicBezTo>
                  <a:pt x="37" y="83"/>
                  <a:pt x="32" y="97"/>
                  <a:pt x="22" y="107"/>
                </a:cubicBezTo>
                <a:cubicBezTo>
                  <a:pt x="12" y="97"/>
                  <a:pt x="6" y="83"/>
                  <a:pt x="6" y="69"/>
                </a:cubicBezTo>
                <a:close/>
                <a:moveTo>
                  <a:pt x="63" y="126"/>
                </a:moveTo>
                <a:cubicBezTo>
                  <a:pt x="49" y="126"/>
                  <a:pt x="36" y="120"/>
                  <a:pt x="26" y="111"/>
                </a:cubicBezTo>
                <a:cubicBezTo>
                  <a:pt x="26" y="111"/>
                  <a:pt x="26" y="111"/>
                  <a:pt x="26" y="111"/>
                </a:cubicBezTo>
                <a:cubicBezTo>
                  <a:pt x="26" y="111"/>
                  <a:pt x="27" y="111"/>
                  <a:pt x="27" y="110"/>
                </a:cubicBezTo>
                <a:cubicBezTo>
                  <a:pt x="27" y="110"/>
                  <a:pt x="28" y="109"/>
                  <a:pt x="28" y="109"/>
                </a:cubicBezTo>
                <a:cubicBezTo>
                  <a:pt x="29" y="108"/>
                  <a:pt x="29" y="108"/>
                  <a:pt x="29" y="108"/>
                </a:cubicBezTo>
                <a:cubicBezTo>
                  <a:pt x="29" y="107"/>
                  <a:pt x="30" y="107"/>
                  <a:pt x="30" y="106"/>
                </a:cubicBezTo>
                <a:cubicBezTo>
                  <a:pt x="31" y="106"/>
                  <a:pt x="31" y="105"/>
                  <a:pt x="31" y="105"/>
                </a:cubicBezTo>
                <a:cubicBezTo>
                  <a:pt x="31" y="105"/>
                  <a:pt x="32" y="104"/>
                  <a:pt x="32" y="104"/>
                </a:cubicBezTo>
                <a:cubicBezTo>
                  <a:pt x="32" y="103"/>
                  <a:pt x="33" y="103"/>
                  <a:pt x="33" y="102"/>
                </a:cubicBezTo>
                <a:cubicBezTo>
                  <a:pt x="33" y="102"/>
                  <a:pt x="34" y="101"/>
                  <a:pt x="34" y="101"/>
                </a:cubicBezTo>
                <a:cubicBezTo>
                  <a:pt x="34" y="100"/>
                  <a:pt x="34" y="100"/>
                  <a:pt x="35" y="100"/>
                </a:cubicBezTo>
                <a:cubicBezTo>
                  <a:pt x="35" y="99"/>
                  <a:pt x="35" y="99"/>
                  <a:pt x="36" y="98"/>
                </a:cubicBezTo>
                <a:cubicBezTo>
                  <a:pt x="36" y="98"/>
                  <a:pt x="36" y="97"/>
                  <a:pt x="36" y="97"/>
                </a:cubicBezTo>
                <a:cubicBezTo>
                  <a:pt x="37" y="96"/>
                  <a:pt x="37" y="96"/>
                  <a:pt x="37" y="95"/>
                </a:cubicBezTo>
                <a:cubicBezTo>
                  <a:pt x="37" y="95"/>
                  <a:pt x="37" y="94"/>
                  <a:pt x="38" y="94"/>
                </a:cubicBezTo>
                <a:cubicBezTo>
                  <a:pt x="38" y="93"/>
                  <a:pt x="38" y="93"/>
                  <a:pt x="38" y="92"/>
                </a:cubicBezTo>
                <a:cubicBezTo>
                  <a:pt x="39" y="92"/>
                  <a:pt x="39" y="91"/>
                  <a:pt x="39" y="91"/>
                </a:cubicBezTo>
                <a:cubicBezTo>
                  <a:pt x="39" y="91"/>
                  <a:pt x="39" y="90"/>
                  <a:pt x="40" y="89"/>
                </a:cubicBezTo>
                <a:cubicBezTo>
                  <a:pt x="40" y="89"/>
                  <a:pt x="40" y="89"/>
                  <a:pt x="40" y="88"/>
                </a:cubicBezTo>
                <a:cubicBezTo>
                  <a:pt x="40" y="88"/>
                  <a:pt x="40" y="87"/>
                  <a:pt x="41" y="86"/>
                </a:cubicBezTo>
                <a:cubicBezTo>
                  <a:pt x="41" y="86"/>
                  <a:pt x="41" y="85"/>
                  <a:pt x="41" y="85"/>
                </a:cubicBezTo>
                <a:cubicBezTo>
                  <a:pt x="41" y="84"/>
                  <a:pt x="41" y="84"/>
                  <a:pt x="42" y="83"/>
                </a:cubicBezTo>
                <a:cubicBezTo>
                  <a:pt x="42" y="83"/>
                  <a:pt x="42" y="82"/>
                  <a:pt x="42" y="82"/>
                </a:cubicBezTo>
                <a:cubicBezTo>
                  <a:pt x="42" y="81"/>
                  <a:pt x="42" y="81"/>
                  <a:pt x="42" y="80"/>
                </a:cubicBezTo>
                <a:cubicBezTo>
                  <a:pt x="42" y="80"/>
                  <a:pt x="43" y="79"/>
                  <a:pt x="43" y="79"/>
                </a:cubicBezTo>
                <a:cubicBezTo>
                  <a:pt x="43" y="78"/>
                  <a:pt x="43" y="78"/>
                  <a:pt x="43" y="77"/>
                </a:cubicBezTo>
                <a:cubicBezTo>
                  <a:pt x="43" y="77"/>
                  <a:pt x="43" y="76"/>
                  <a:pt x="43" y="76"/>
                </a:cubicBezTo>
                <a:cubicBezTo>
                  <a:pt x="43" y="75"/>
                  <a:pt x="43" y="74"/>
                  <a:pt x="43" y="74"/>
                </a:cubicBezTo>
                <a:cubicBezTo>
                  <a:pt x="43" y="73"/>
                  <a:pt x="44" y="73"/>
                  <a:pt x="44" y="72"/>
                </a:cubicBezTo>
                <a:cubicBezTo>
                  <a:pt x="44" y="72"/>
                  <a:pt x="44" y="71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44" y="69"/>
                  <a:pt x="44" y="69"/>
                  <a:pt x="44" y="69"/>
                </a:cubicBezTo>
                <a:cubicBezTo>
                  <a:pt x="63" y="69"/>
                  <a:pt x="63" y="69"/>
                  <a:pt x="63" y="69"/>
                </a:cubicBezTo>
                <a:lnTo>
                  <a:pt x="63" y="126"/>
                </a:lnTo>
                <a:close/>
                <a:moveTo>
                  <a:pt x="63" y="63"/>
                </a:move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2"/>
                  <a:pt x="44" y="62"/>
                  <a:pt x="44" y="62"/>
                </a:cubicBezTo>
                <a:cubicBezTo>
                  <a:pt x="44" y="61"/>
                  <a:pt x="44" y="60"/>
                  <a:pt x="44" y="59"/>
                </a:cubicBezTo>
                <a:cubicBezTo>
                  <a:pt x="44" y="59"/>
                  <a:pt x="43" y="59"/>
                  <a:pt x="43" y="58"/>
                </a:cubicBezTo>
                <a:cubicBezTo>
                  <a:pt x="43" y="58"/>
                  <a:pt x="43" y="57"/>
                  <a:pt x="43" y="56"/>
                </a:cubicBezTo>
                <a:cubicBezTo>
                  <a:pt x="43" y="56"/>
                  <a:pt x="43" y="55"/>
                  <a:pt x="43" y="55"/>
                </a:cubicBezTo>
                <a:cubicBezTo>
                  <a:pt x="43" y="54"/>
                  <a:pt x="43" y="54"/>
                  <a:pt x="43" y="53"/>
                </a:cubicBezTo>
                <a:cubicBezTo>
                  <a:pt x="43" y="53"/>
                  <a:pt x="42" y="52"/>
                  <a:pt x="42" y="52"/>
                </a:cubicBezTo>
                <a:cubicBezTo>
                  <a:pt x="42" y="51"/>
                  <a:pt x="42" y="50"/>
                  <a:pt x="42" y="50"/>
                </a:cubicBezTo>
                <a:cubicBezTo>
                  <a:pt x="42" y="49"/>
                  <a:pt x="42" y="49"/>
                  <a:pt x="42" y="49"/>
                </a:cubicBezTo>
                <a:cubicBezTo>
                  <a:pt x="41" y="48"/>
                  <a:pt x="41" y="47"/>
                  <a:pt x="41" y="47"/>
                </a:cubicBezTo>
                <a:cubicBezTo>
                  <a:pt x="41" y="46"/>
                  <a:pt x="41" y="46"/>
                  <a:pt x="41" y="45"/>
                </a:cubicBezTo>
                <a:cubicBezTo>
                  <a:pt x="40" y="45"/>
                  <a:pt x="40" y="44"/>
                  <a:pt x="40" y="44"/>
                </a:cubicBezTo>
                <a:cubicBezTo>
                  <a:pt x="40" y="43"/>
                  <a:pt x="40" y="43"/>
                  <a:pt x="40" y="42"/>
                </a:cubicBezTo>
                <a:cubicBezTo>
                  <a:pt x="39" y="42"/>
                  <a:pt x="39" y="41"/>
                  <a:pt x="39" y="41"/>
                </a:cubicBezTo>
                <a:cubicBezTo>
                  <a:pt x="39" y="40"/>
                  <a:pt x="39" y="40"/>
                  <a:pt x="38" y="39"/>
                </a:cubicBezTo>
                <a:cubicBezTo>
                  <a:pt x="38" y="39"/>
                  <a:pt x="38" y="38"/>
                  <a:pt x="38" y="38"/>
                </a:cubicBezTo>
                <a:cubicBezTo>
                  <a:pt x="37" y="37"/>
                  <a:pt x="37" y="37"/>
                  <a:pt x="37" y="37"/>
                </a:cubicBezTo>
                <a:cubicBezTo>
                  <a:pt x="37" y="36"/>
                  <a:pt x="37" y="36"/>
                  <a:pt x="36" y="35"/>
                </a:cubicBezTo>
                <a:cubicBezTo>
                  <a:pt x="36" y="35"/>
                  <a:pt x="36" y="34"/>
                  <a:pt x="36" y="34"/>
                </a:cubicBezTo>
                <a:cubicBezTo>
                  <a:pt x="35" y="33"/>
                  <a:pt x="35" y="33"/>
                  <a:pt x="35" y="32"/>
                </a:cubicBezTo>
                <a:cubicBezTo>
                  <a:pt x="34" y="32"/>
                  <a:pt x="34" y="31"/>
                  <a:pt x="34" y="31"/>
                </a:cubicBezTo>
                <a:cubicBezTo>
                  <a:pt x="34" y="30"/>
                  <a:pt x="33" y="30"/>
                  <a:pt x="33" y="29"/>
                </a:cubicBezTo>
                <a:cubicBezTo>
                  <a:pt x="33" y="29"/>
                  <a:pt x="32" y="29"/>
                  <a:pt x="32" y="28"/>
                </a:cubicBezTo>
                <a:cubicBezTo>
                  <a:pt x="32" y="28"/>
                  <a:pt x="31" y="27"/>
                  <a:pt x="31" y="27"/>
                </a:cubicBezTo>
                <a:cubicBezTo>
                  <a:pt x="31" y="26"/>
                  <a:pt x="31" y="26"/>
                  <a:pt x="30" y="26"/>
                </a:cubicBezTo>
                <a:cubicBezTo>
                  <a:pt x="30" y="25"/>
                  <a:pt x="29" y="25"/>
                  <a:pt x="29" y="24"/>
                </a:cubicBezTo>
                <a:cubicBezTo>
                  <a:pt x="29" y="24"/>
                  <a:pt x="29" y="24"/>
                  <a:pt x="28" y="23"/>
                </a:cubicBezTo>
                <a:cubicBezTo>
                  <a:pt x="28" y="23"/>
                  <a:pt x="27" y="22"/>
                  <a:pt x="27" y="22"/>
                </a:cubicBezTo>
                <a:cubicBezTo>
                  <a:pt x="27" y="21"/>
                  <a:pt x="26" y="21"/>
                  <a:pt x="26" y="21"/>
                </a:cubicBezTo>
                <a:cubicBezTo>
                  <a:pt x="26" y="21"/>
                  <a:pt x="26" y="21"/>
                  <a:pt x="26" y="21"/>
                </a:cubicBezTo>
                <a:cubicBezTo>
                  <a:pt x="36" y="12"/>
                  <a:pt x="49" y="6"/>
                  <a:pt x="63" y="6"/>
                </a:cubicBezTo>
                <a:lnTo>
                  <a:pt x="63" y="63"/>
                </a:lnTo>
                <a:close/>
                <a:moveTo>
                  <a:pt x="69" y="6"/>
                </a:moveTo>
                <a:cubicBezTo>
                  <a:pt x="83" y="6"/>
                  <a:pt x="97" y="12"/>
                  <a:pt x="107" y="22"/>
                </a:cubicBezTo>
                <a:cubicBezTo>
                  <a:pt x="107" y="22"/>
                  <a:pt x="107" y="22"/>
                  <a:pt x="107" y="22"/>
                </a:cubicBezTo>
                <a:cubicBezTo>
                  <a:pt x="107" y="22"/>
                  <a:pt x="107" y="23"/>
                  <a:pt x="106" y="23"/>
                </a:cubicBezTo>
                <a:cubicBezTo>
                  <a:pt x="106" y="24"/>
                  <a:pt x="105" y="24"/>
                  <a:pt x="105" y="25"/>
                </a:cubicBezTo>
                <a:cubicBezTo>
                  <a:pt x="105" y="25"/>
                  <a:pt x="105" y="25"/>
                  <a:pt x="104" y="26"/>
                </a:cubicBezTo>
                <a:cubicBezTo>
                  <a:pt x="104" y="26"/>
                  <a:pt x="104" y="27"/>
                  <a:pt x="103" y="27"/>
                </a:cubicBezTo>
                <a:cubicBezTo>
                  <a:pt x="103" y="27"/>
                  <a:pt x="103" y="28"/>
                  <a:pt x="102" y="28"/>
                </a:cubicBezTo>
                <a:cubicBezTo>
                  <a:pt x="102" y="29"/>
                  <a:pt x="102" y="29"/>
                  <a:pt x="101" y="30"/>
                </a:cubicBezTo>
                <a:cubicBezTo>
                  <a:pt x="101" y="30"/>
                  <a:pt x="101" y="30"/>
                  <a:pt x="101" y="31"/>
                </a:cubicBezTo>
                <a:cubicBezTo>
                  <a:pt x="100" y="31"/>
                  <a:pt x="100" y="32"/>
                  <a:pt x="100" y="32"/>
                </a:cubicBezTo>
                <a:cubicBezTo>
                  <a:pt x="100" y="33"/>
                  <a:pt x="99" y="33"/>
                  <a:pt x="99" y="33"/>
                </a:cubicBezTo>
                <a:cubicBezTo>
                  <a:pt x="99" y="34"/>
                  <a:pt x="98" y="34"/>
                  <a:pt x="98" y="35"/>
                </a:cubicBezTo>
                <a:cubicBezTo>
                  <a:pt x="98" y="35"/>
                  <a:pt x="98" y="36"/>
                  <a:pt x="98" y="36"/>
                </a:cubicBezTo>
                <a:cubicBezTo>
                  <a:pt x="97" y="37"/>
                  <a:pt x="97" y="37"/>
                  <a:pt x="97" y="38"/>
                </a:cubicBezTo>
                <a:cubicBezTo>
                  <a:pt x="97" y="38"/>
                  <a:pt x="96" y="38"/>
                  <a:pt x="96" y="39"/>
                </a:cubicBezTo>
                <a:cubicBezTo>
                  <a:pt x="96" y="39"/>
                  <a:pt x="96" y="40"/>
                  <a:pt x="96" y="40"/>
                </a:cubicBezTo>
                <a:cubicBezTo>
                  <a:pt x="95" y="41"/>
                  <a:pt x="95" y="41"/>
                  <a:pt x="95" y="42"/>
                </a:cubicBezTo>
                <a:cubicBezTo>
                  <a:pt x="95" y="42"/>
                  <a:pt x="95" y="43"/>
                  <a:pt x="94" y="43"/>
                </a:cubicBezTo>
                <a:cubicBezTo>
                  <a:pt x="94" y="44"/>
                  <a:pt x="94" y="44"/>
                  <a:pt x="94" y="45"/>
                </a:cubicBezTo>
                <a:cubicBezTo>
                  <a:pt x="94" y="45"/>
                  <a:pt x="94" y="46"/>
                  <a:pt x="93" y="46"/>
                </a:cubicBezTo>
                <a:cubicBezTo>
                  <a:pt x="93" y="47"/>
                  <a:pt x="93" y="47"/>
                  <a:pt x="93" y="48"/>
                </a:cubicBezTo>
                <a:cubicBezTo>
                  <a:pt x="93" y="48"/>
                  <a:pt x="93" y="49"/>
                  <a:pt x="93" y="49"/>
                </a:cubicBezTo>
                <a:cubicBezTo>
                  <a:pt x="93" y="50"/>
                  <a:pt x="92" y="50"/>
                  <a:pt x="92" y="51"/>
                </a:cubicBezTo>
                <a:cubicBezTo>
                  <a:pt x="92" y="51"/>
                  <a:pt x="92" y="52"/>
                  <a:pt x="92" y="52"/>
                </a:cubicBezTo>
                <a:cubicBezTo>
                  <a:pt x="92" y="53"/>
                  <a:pt x="92" y="53"/>
                  <a:pt x="92" y="54"/>
                </a:cubicBezTo>
                <a:cubicBezTo>
                  <a:pt x="92" y="54"/>
                  <a:pt x="91" y="55"/>
                  <a:pt x="91" y="55"/>
                </a:cubicBezTo>
                <a:cubicBezTo>
                  <a:pt x="91" y="56"/>
                  <a:pt x="91" y="56"/>
                  <a:pt x="91" y="57"/>
                </a:cubicBezTo>
                <a:cubicBezTo>
                  <a:pt x="91" y="57"/>
                  <a:pt x="91" y="58"/>
                  <a:pt x="91" y="58"/>
                </a:cubicBezTo>
                <a:cubicBezTo>
                  <a:pt x="91" y="59"/>
                  <a:pt x="91" y="59"/>
                  <a:pt x="91" y="60"/>
                </a:cubicBezTo>
                <a:cubicBezTo>
                  <a:pt x="91" y="60"/>
                  <a:pt x="91" y="61"/>
                  <a:pt x="91" y="62"/>
                </a:cubicBezTo>
                <a:cubicBezTo>
                  <a:pt x="91" y="62"/>
                  <a:pt x="91" y="62"/>
                  <a:pt x="91" y="63"/>
                </a:cubicBezTo>
                <a:cubicBezTo>
                  <a:pt x="91" y="63"/>
                  <a:pt x="91" y="63"/>
                  <a:pt x="91" y="63"/>
                </a:cubicBezTo>
                <a:cubicBezTo>
                  <a:pt x="69" y="63"/>
                  <a:pt x="69" y="63"/>
                  <a:pt x="69" y="63"/>
                </a:cubicBezTo>
                <a:lnTo>
                  <a:pt x="69" y="6"/>
                </a:lnTo>
                <a:close/>
                <a:moveTo>
                  <a:pt x="69" y="126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69"/>
                  <a:pt x="91" y="70"/>
                  <a:pt x="91" y="70"/>
                </a:cubicBezTo>
                <a:cubicBezTo>
                  <a:pt x="91" y="71"/>
                  <a:pt x="91" y="71"/>
                  <a:pt x="91" y="72"/>
                </a:cubicBezTo>
                <a:cubicBezTo>
                  <a:pt x="91" y="73"/>
                  <a:pt x="91" y="73"/>
                  <a:pt x="91" y="73"/>
                </a:cubicBezTo>
                <a:cubicBezTo>
                  <a:pt x="91" y="74"/>
                  <a:pt x="91" y="75"/>
                  <a:pt x="91" y="75"/>
                </a:cubicBezTo>
                <a:cubicBezTo>
                  <a:pt x="91" y="76"/>
                  <a:pt x="91" y="76"/>
                  <a:pt x="91" y="77"/>
                </a:cubicBezTo>
                <a:cubicBezTo>
                  <a:pt x="91" y="77"/>
                  <a:pt x="92" y="78"/>
                  <a:pt x="92" y="78"/>
                </a:cubicBezTo>
                <a:cubicBezTo>
                  <a:pt x="92" y="79"/>
                  <a:pt x="92" y="79"/>
                  <a:pt x="92" y="80"/>
                </a:cubicBezTo>
                <a:cubicBezTo>
                  <a:pt x="92" y="80"/>
                  <a:pt x="92" y="81"/>
                  <a:pt x="92" y="81"/>
                </a:cubicBezTo>
                <a:cubicBezTo>
                  <a:pt x="92" y="82"/>
                  <a:pt x="93" y="82"/>
                  <a:pt x="93" y="83"/>
                </a:cubicBezTo>
                <a:cubicBezTo>
                  <a:pt x="93" y="83"/>
                  <a:pt x="93" y="84"/>
                  <a:pt x="93" y="84"/>
                </a:cubicBezTo>
                <a:cubicBezTo>
                  <a:pt x="93" y="85"/>
                  <a:pt x="93" y="85"/>
                  <a:pt x="93" y="86"/>
                </a:cubicBezTo>
                <a:cubicBezTo>
                  <a:pt x="94" y="86"/>
                  <a:pt x="94" y="87"/>
                  <a:pt x="94" y="87"/>
                </a:cubicBezTo>
                <a:cubicBezTo>
                  <a:pt x="94" y="88"/>
                  <a:pt x="94" y="88"/>
                  <a:pt x="94" y="89"/>
                </a:cubicBezTo>
                <a:cubicBezTo>
                  <a:pt x="95" y="89"/>
                  <a:pt x="95" y="90"/>
                  <a:pt x="95" y="90"/>
                </a:cubicBezTo>
                <a:cubicBezTo>
                  <a:pt x="95" y="91"/>
                  <a:pt x="95" y="91"/>
                  <a:pt x="96" y="91"/>
                </a:cubicBezTo>
                <a:cubicBezTo>
                  <a:pt x="96" y="92"/>
                  <a:pt x="96" y="92"/>
                  <a:pt x="96" y="93"/>
                </a:cubicBezTo>
                <a:cubicBezTo>
                  <a:pt x="96" y="93"/>
                  <a:pt x="97" y="94"/>
                  <a:pt x="97" y="94"/>
                </a:cubicBezTo>
                <a:cubicBezTo>
                  <a:pt x="97" y="95"/>
                  <a:pt x="97" y="95"/>
                  <a:pt x="98" y="96"/>
                </a:cubicBezTo>
                <a:cubicBezTo>
                  <a:pt x="98" y="96"/>
                  <a:pt x="98" y="97"/>
                  <a:pt x="98" y="97"/>
                </a:cubicBezTo>
                <a:cubicBezTo>
                  <a:pt x="98" y="97"/>
                  <a:pt x="99" y="98"/>
                  <a:pt x="99" y="98"/>
                </a:cubicBezTo>
                <a:cubicBezTo>
                  <a:pt x="99" y="99"/>
                  <a:pt x="100" y="99"/>
                  <a:pt x="100" y="100"/>
                </a:cubicBezTo>
                <a:cubicBezTo>
                  <a:pt x="100" y="100"/>
                  <a:pt x="100" y="101"/>
                  <a:pt x="101" y="101"/>
                </a:cubicBezTo>
                <a:cubicBezTo>
                  <a:pt x="101" y="101"/>
                  <a:pt x="101" y="102"/>
                  <a:pt x="101" y="102"/>
                </a:cubicBezTo>
                <a:cubicBezTo>
                  <a:pt x="102" y="103"/>
                  <a:pt x="102" y="103"/>
                  <a:pt x="102" y="104"/>
                </a:cubicBezTo>
                <a:cubicBezTo>
                  <a:pt x="103" y="104"/>
                  <a:pt x="103" y="104"/>
                  <a:pt x="103" y="105"/>
                </a:cubicBezTo>
                <a:cubicBezTo>
                  <a:pt x="104" y="105"/>
                  <a:pt x="104" y="106"/>
                  <a:pt x="104" y="106"/>
                </a:cubicBezTo>
                <a:cubicBezTo>
                  <a:pt x="105" y="107"/>
                  <a:pt x="105" y="107"/>
                  <a:pt x="105" y="107"/>
                </a:cubicBezTo>
                <a:cubicBezTo>
                  <a:pt x="105" y="108"/>
                  <a:pt x="106" y="108"/>
                  <a:pt x="106" y="109"/>
                </a:cubicBezTo>
                <a:cubicBezTo>
                  <a:pt x="107" y="109"/>
                  <a:pt x="107" y="109"/>
                  <a:pt x="107" y="110"/>
                </a:cubicBezTo>
                <a:cubicBezTo>
                  <a:pt x="107" y="110"/>
                  <a:pt x="107" y="110"/>
                  <a:pt x="107" y="110"/>
                </a:cubicBezTo>
                <a:cubicBezTo>
                  <a:pt x="97" y="120"/>
                  <a:pt x="83" y="125"/>
                  <a:pt x="69" y="126"/>
                </a:cubicBezTo>
                <a:close/>
                <a:moveTo>
                  <a:pt x="111" y="106"/>
                </a:moveTo>
                <a:cubicBezTo>
                  <a:pt x="102" y="95"/>
                  <a:pt x="97" y="82"/>
                  <a:pt x="96" y="69"/>
                </a:cubicBezTo>
                <a:cubicBezTo>
                  <a:pt x="126" y="69"/>
                  <a:pt x="126" y="69"/>
                  <a:pt x="126" y="69"/>
                </a:cubicBezTo>
                <a:cubicBezTo>
                  <a:pt x="125" y="82"/>
                  <a:pt x="120" y="95"/>
                  <a:pt x="111" y="106"/>
                </a:cubicBezTo>
                <a:close/>
                <a:moveTo>
                  <a:pt x="96" y="63"/>
                </a:moveTo>
                <a:cubicBezTo>
                  <a:pt x="97" y="49"/>
                  <a:pt x="102" y="37"/>
                  <a:pt x="111" y="26"/>
                </a:cubicBezTo>
                <a:cubicBezTo>
                  <a:pt x="120" y="37"/>
                  <a:pt x="125" y="49"/>
                  <a:pt x="126" y="63"/>
                </a:cubicBezTo>
                <a:lnTo>
                  <a:pt x="96" y="63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" name="Freeform 26"/>
          <p:cNvSpPr>
            <a:spLocks/>
          </p:cNvSpPr>
          <p:nvPr/>
        </p:nvSpPr>
        <p:spPr bwMode="auto">
          <a:xfrm>
            <a:off x="7682137" y="2904972"/>
            <a:ext cx="599078" cy="18883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800" b="1" dirty="0" smtClean="0">
                <a:solidFill>
                  <a:schemeClr val="bg1"/>
                </a:solidFill>
              </a:rPr>
              <a:t>2026</a:t>
            </a:r>
            <a:endParaRPr lang="en-US" sz="800" dirty="0"/>
          </a:p>
        </p:txBody>
      </p:sp>
      <p:grpSp>
        <p:nvGrpSpPr>
          <p:cNvPr id="122" name="Group 121"/>
          <p:cNvGrpSpPr/>
          <p:nvPr/>
        </p:nvGrpSpPr>
        <p:grpSpPr>
          <a:xfrm>
            <a:off x="7605046" y="1257873"/>
            <a:ext cx="753259" cy="1619123"/>
            <a:chOff x="7605046" y="1351092"/>
            <a:chExt cx="753259" cy="1619123"/>
          </a:xfrm>
        </p:grpSpPr>
        <p:sp>
          <p:nvSpPr>
            <p:cNvPr id="99" name="Freeform 22"/>
            <p:cNvSpPr>
              <a:spLocks/>
            </p:cNvSpPr>
            <p:nvPr/>
          </p:nvSpPr>
          <p:spPr bwMode="auto">
            <a:xfrm>
              <a:off x="7932367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11" name="Group 110"/>
            <p:cNvGrpSpPr/>
            <p:nvPr/>
          </p:nvGrpSpPr>
          <p:grpSpPr>
            <a:xfrm>
              <a:off x="7833052" y="2640794"/>
              <a:ext cx="296548" cy="329421"/>
              <a:chOff x="7833052" y="2640794"/>
              <a:chExt cx="296548" cy="329421"/>
            </a:xfrm>
          </p:grpSpPr>
          <p:sp>
            <p:nvSpPr>
              <p:cNvPr id="100" name="Freeform 24"/>
              <p:cNvSpPr>
                <a:spLocks/>
              </p:cNvSpPr>
              <p:nvPr/>
            </p:nvSpPr>
            <p:spPr bwMode="auto">
              <a:xfrm>
                <a:off x="7833052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1" name="Freeform 23"/>
              <p:cNvSpPr>
                <a:spLocks/>
              </p:cNvSpPr>
              <p:nvPr/>
            </p:nvSpPr>
            <p:spPr bwMode="auto">
              <a:xfrm>
                <a:off x="7957546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03" name="Freeform 22"/>
            <p:cNvSpPr>
              <a:spLocks/>
            </p:cNvSpPr>
            <p:nvPr/>
          </p:nvSpPr>
          <p:spPr bwMode="auto">
            <a:xfrm>
              <a:off x="7932367" y="2086167"/>
              <a:ext cx="97917" cy="585402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" name="Freeform 25"/>
            <p:cNvSpPr>
              <a:spLocks noEditPoints="1"/>
            </p:cNvSpPr>
            <p:nvPr/>
          </p:nvSpPr>
          <p:spPr bwMode="auto">
            <a:xfrm>
              <a:off x="7605046" y="1351092"/>
              <a:ext cx="753259" cy="1320476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24" name="Freeform 26"/>
          <p:cNvSpPr>
            <a:spLocks/>
          </p:cNvSpPr>
          <p:nvPr/>
        </p:nvSpPr>
        <p:spPr bwMode="auto">
          <a:xfrm>
            <a:off x="6315756" y="2904972"/>
            <a:ext cx="599078" cy="188839"/>
          </a:xfrm>
          <a:custGeom>
            <a:avLst/>
            <a:gdLst>
              <a:gd name="T0" fmla="*/ 283 w 306"/>
              <a:gd name="T1" fmla="*/ 135 h 135"/>
              <a:gd name="T2" fmla="*/ 23 w 306"/>
              <a:gd name="T3" fmla="*/ 135 h 135"/>
              <a:gd name="T4" fmla="*/ 0 w 306"/>
              <a:gd name="T5" fmla="*/ 112 h 135"/>
              <a:gd name="T6" fmla="*/ 0 w 306"/>
              <a:gd name="T7" fmla="*/ 23 h 135"/>
              <a:gd name="T8" fmla="*/ 23 w 306"/>
              <a:gd name="T9" fmla="*/ 0 h 135"/>
              <a:gd name="T10" fmla="*/ 283 w 306"/>
              <a:gd name="T11" fmla="*/ 0 h 135"/>
              <a:gd name="T12" fmla="*/ 306 w 306"/>
              <a:gd name="T13" fmla="*/ 23 h 135"/>
              <a:gd name="T14" fmla="*/ 306 w 306"/>
              <a:gd name="T15" fmla="*/ 112 h 135"/>
              <a:gd name="T16" fmla="*/ 283 w 306"/>
              <a:gd name="T17" fmla="*/ 135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06" h="135">
                <a:moveTo>
                  <a:pt x="283" y="135"/>
                </a:moveTo>
                <a:cubicBezTo>
                  <a:pt x="23" y="135"/>
                  <a:pt x="23" y="135"/>
                  <a:pt x="23" y="135"/>
                </a:cubicBezTo>
                <a:cubicBezTo>
                  <a:pt x="10" y="135"/>
                  <a:pt x="0" y="124"/>
                  <a:pt x="0" y="11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10"/>
                  <a:pt x="10" y="0"/>
                  <a:pt x="23" y="0"/>
                </a:cubicBezTo>
                <a:cubicBezTo>
                  <a:pt x="283" y="0"/>
                  <a:pt x="283" y="0"/>
                  <a:pt x="283" y="0"/>
                </a:cubicBezTo>
                <a:cubicBezTo>
                  <a:pt x="296" y="0"/>
                  <a:pt x="306" y="10"/>
                  <a:pt x="306" y="23"/>
                </a:cubicBezTo>
                <a:cubicBezTo>
                  <a:pt x="306" y="112"/>
                  <a:pt x="306" y="112"/>
                  <a:pt x="306" y="112"/>
                </a:cubicBezTo>
                <a:cubicBezTo>
                  <a:pt x="306" y="124"/>
                  <a:pt x="296" y="135"/>
                  <a:pt x="283" y="135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800" b="1" dirty="0" smtClean="0">
                <a:solidFill>
                  <a:schemeClr val="bg1"/>
                </a:solidFill>
              </a:rPr>
              <a:t>2025</a:t>
            </a:r>
            <a:endParaRPr lang="en-US" sz="800" dirty="0"/>
          </a:p>
        </p:txBody>
      </p:sp>
      <p:grpSp>
        <p:nvGrpSpPr>
          <p:cNvPr id="125" name="Group 124"/>
          <p:cNvGrpSpPr/>
          <p:nvPr/>
        </p:nvGrpSpPr>
        <p:grpSpPr>
          <a:xfrm>
            <a:off x="7833050" y="1506577"/>
            <a:ext cx="296550" cy="278018"/>
            <a:chOff x="-1817807" y="669131"/>
            <a:chExt cx="355600" cy="333375"/>
          </a:xfrm>
          <a:solidFill>
            <a:schemeClr val="accent6"/>
          </a:solidFill>
        </p:grpSpPr>
        <p:sp>
          <p:nvSpPr>
            <p:cNvPr id="126" name="Freeform 24"/>
            <p:cNvSpPr>
              <a:spLocks/>
            </p:cNvSpPr>
            <p:nvPr/>
          </p:nvSpPr>
          <p:spPr bwMode="auto">
            <a:xfrm>
              <a:off x="-1801932" y="950118"/>
              <a:ext cx="55563" cy="44450"/>
            </a:xfrm>
            <a:custGeom>
              <a:avLst/>
              <a:gdLst>
                <a:gd name="T0" fmla="*/ 18 w 24"/>
                <a:gd name="T1" fmla="*/ 9 h 19"/>
                <a:gd name="T2" fmla="*/ 14 w 24"/>
                <a:gd name="T3" fmla="*/ 13 h 19"/>
                <a:gd name="T4" fmla="*/ 10 w 24"/>
                <a:gd name="T5" fmla="*/ 13 h 19"/>
                <a:gd name="T6" fmla="*/ 6 w 24"/>
                <a:gd name="T7" fmla="*/ 9 h 19"/>
                <a:gd name="T8" fmla="*/ 6 w 24"/>
                <a:gd name="T9" fmla="*/ 0 h 19"/>
                <a:gd name="T10" fmla="*/ 1 w 24"/>
                <a:gd name="T11" fmla="*/ 0 h 19"/>
                <a:gd name="T12" fmla="*/ 0 w 24"/>
                <a:gd name="T13" fmla="*/ 0 h 19"/>
                <a:gd name="T14" fmla="*/ 0 w 24"/>
                <a:gd name="T15" fmla="*/ 9 h 19"/>
                <a:gd name="T16" fmla="*/ 10 w 24"/>
                <a:gd name="T17" fmla="*/ 19 h 19"/>
                <a:gd name="T18" fmla="*/ 14 w 24"/>
                <a:gd name="T19" fmla="*/ 19 h 19"/>
                <a:gd name="T20" fmla="*/ 24 w 24"/>
                <a:gd name="T21" fmla="*/ 9 h 19"/>
                <a:gd name="T22" fmla="*/ 24 w 24"/>
                <a:gd name="T23" fmla="*/ 0 h 19"/>
                <a:gd name="T24" fmla="*/ 18 w 24"/>
                <a:gd name="T25" fmla="*/ 0 h 19"/>
                <a:gd name="T26" fmla="*/ 18 w 24"/>
                <a:gd name="T27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19">
                  <a:moveTo>
                    <a:pt x="18" y="9"/>
                  </a:moveTo>
                  <a:cubicBezTo>
                    <a:pt x="18" y="11"/>
                    <a:pt x="16" y="13"/>
                    <a:pt x="14" y="13"/>
                  </a:cubicBezTo>
                  <a:cubicBezTo>
                    <a:pt x="10" y="13"/>
                    <a:pt x="10" y="13"/>
                    <a:pt x="10" y="13"/>
                  </a:cubicBezTo>
                  <a:cubicBezTo>
                    <a:pt x="7" y="13"/>
                    <a:pt x="6" y="11"/>
                    <a:pt x="6" y="9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20" y="19"/>
                    <a:pt x="24" y="15"/>
                    <a:pt x="24" y="9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18" y="0"/>
                    <a:pt x="18" y="0"/>
                    <a:pt x="18" y="0"/>
                  </a:cubicBezTo>
                  <a:lnTo>
                    <a:pt x="18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25"/>
            <p:cNvSpPr>
              <a:spLocks/>
            </p:cNvSpPr>
            <p:nvPr/>
          </p:nvSpPr>
          <p:spPr bwMode="auto">
            <a:xfrm>
              <a:off x="-1530470" y="948531"/>
              <a:ext cx="55563" cy="53975"/>
            </a:xfrm>
            <a:custGeom>
              <a:avLst/>
              <a:gdLst>
                <a:gd name="T0" fmla="*/ 18 w 24"/>
                <a:gd name="T1" fmla="*/ 1 h 23"/>
                <a:gd name="T2" fmla="*/ 18 w 24"/>
                <a:gd name="T3" fmla="*/ 12 h 23"/>
                <a:gd name="T4" fmla="*/ 14 w 24"/>
                <a:gd name="T5" fmla="*/ 17 h 23"/>
                <a:gd name="T6" fmla="*/ 10 w 24"/>
                <a:gd name="T7" fmla="*/ 17 h 23"/>
                <a:gd name="T8" fmla="*/ 6 w 24"/>
                <a:gd name="T9" fmla="*/ 12 h 23"/>
                <a:gd name="T10" fmla="*/ 6 w 24"/>
                <a:gd name="T11" fmla="*/ 1 h 23"/>
                <a:gd name="T12" fmla="*/ 0 w 24"/>
                <a:gd name="T13" fmla="*/ 1 h 23"/>
                <a:gd name="T14" fmla="*/ 0 w 24"/>
                <a:gd name="T15" fmla="*/ 12 h 23"/>
                <a:gd name="T16" fmla="*/ 10 w 24"/>
                <a:gd name="T17" fmla="*/ 23 h 23"/>
                <a:gd name="T18" fmla="*/ 14 w 24"/>
                <a:gd name="T19" fmla="*/ 23 h 23"/>
                <a:gd name="T20" fmla="*/ 24 w 24"/>
                <a:gd name="T21" fmla="*/ 12 h 23"/>
                <a:gd name="T22" fmla="*/ 24 w 24"/>
                <a:gd name="T23" fmla="*/ 0 h 23"/>
                <a:gd name="T24" fmla="*/ 21 w 24"/>
                <a:gd name="T25" fmla="*/ 1 h 23"/>
                <a:gd name="T26" fmla="*/ 18 w 24"/>
                <a:gd name="T27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4" h="23">
                  <a:moveTo>
                    <a:pt x="18" y="1"/>
                  </a:moveTo>
                  <a:cubicBezTo>
                    <a:pt x="18" y="12"/>
                    <a:pt x="18" y="12"/>
                    <a:pt x="18" y="12"/>
                  </a:cubicBezTo>
                  <a:cubicBezTo>
                    <a:pt x="18" y="15"/>
                    <a:pt x="16" y="17"/>
                    <a:pt x="14" y="17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7" y="17"/>
                    <a:pt x="6" y="15"/>
                    <a:pt x="6" y="12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8"/>
                    <a:pt x="4" y="23"/>
                    <a:pt x="10" y="23"/>
                  </a:cubicBezTo>
                  <a:cubicBezTo>
                    <a:pt x="14" y="23"/>
                    <a:pt x="14" y="23"/>
                    <a:pt x="14" y="23"/>
                  </a:cubicBezTo>
                  <a:cubicBezTo>
                    <a:pt x="20" y="23"/>
                    <a:pt x="24" y="18"/>
                    <a:pt x="24" y="12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3" y="1"/>
                    <a:pt x="22" y="1"/>
                    <a:pt x="21" y="1"/>
                  </a:cubicBezTo>
                  <a:lnTo>
                    <a:pt x="18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26"/>
            <p:cNvSpPr>
              <a:spLocks noEditPoints="1"/>
            </p:cNvSpPr>
            <p:nvPr/>
          </p:nvSpPr>
          <p:spPr bwMode="auto">
            <a:xfrm>
              <a:off x="-1803520" y="669131"/>
              <a:ext cx="331788" cy="239713"/>
            </a:xfrm>
            <a:custGeom>
              <a:avLst/>
              <a:gdLst>
                <a:gd name="T0" fmla="*/ 7 w 142"/>
                <a:gd name="T1" fmla="*/ 101 h 102"/>
                <a:gd name="T2" fmla="*/ 7 w 142"/>
                <a:gd name="T3" fmla="*/ 69 h 102"/>
                <a:gd name="T4" fmla="*/ 10 w 142"/>
                <a:gd name="T5" fmla="*/ 64 h 102"/>
                <a:gd name="T6" fmla="*/ 131 w 142"/>
                <a:gd name="T7" fmla="*/ 64 h 102"/>
                <a:gd name="T8" fmla="*/ 135 w 142"/>
                <a:gd name="T9" fmla="*/ 69 h 102"/>
                <a:gd name="T10" fmla="*/ 135 w 142"/>
                <a:gd name="T11" fmla="*/ 101 h 102"/>
                <a:gd name="T12" fmla="*/ 138 w 142"/>
                <a:gd name="T13" fmla="*/ 101 h 102"/>
                <a:gd name="T14" fmla="*/ 141 w 142"/>
                <a:gd name="T15" fmla="*/ 102 h 102"/>
                <a:gd name="T16" fmla="*/ 141 w 142"/>
                <a:gd name="T17" fmla="*/ 69 h 102"/>
                <a:gd name="T18" fmla="*/ 131 w 142"/>
                <a:gd name="T19" fmla="*/ 58 h 102"/>
                <a:gd name="T20" fmla="*/ 129 w 142"/>
                <a:gd name="T21" fmla="*/ 58 h 102"/>
                <a:gd name="T22" fmla="*/ 129 w 142"/>
                <a:gd name="T23" fmla="*/ 44 h 102"/>
                <a:gd name="T24" fmla="*/ 133 w 142"/>
                <a:gd name="T25" fmla="*/ 45 h 102"/>
                <a:gd name="T26" fmla="*/ 142 w 142"/>
                <a:gd name="T27" fmla="*/ 37 h 102"/>
                <a:gd name="T28" fmla="*/ 142 w 142"/>
                <a:gd name="T29" fmla="*/ 25 h 102"/>
                <a:gd name="T30" fmla="*/ 133 w 142"/>
                <a:gd name="T31" fmla="*/ 18 h 102"/>
                <a:gd name="T32" fmla="*/ 129 w 142"/>
                <a:gd name="T33" fmla="*/ 19 h 102"/>
                <a:gd name="T34" fmla="*/ 129 w 142"/>
                <a:gd name="T35" fmla="*/ 11 h 102"/>
                <a:gd name="T36" fmla="*/ 119 w 142"/>
                <a:gd name="T37" fmla="*/ 0 h 102"/>
                <a:gd name="T38" fmla="*/ 23 w 142"/>
                <a:gd name="T39" fmla="*/ 0 h 102"/>
                <a:gd name="T40" fmla="*/ 13 w 142"/>
                <a:gd name="T41" fmla="*/ 11 h 102"/>
                <a:gd name="T42" fmla="*/ 13 w 142"/>
                <a:gd name="T43" fmla="*/ 18 h 102"/>
                <a:gd name="T44" fmla="*/ 9 w 142"/>
                <a:gd name="T45" fmla="*/ 18 h 102"/>
                <a:gd name="T46" fmla="*/ 0 w 142"/>
                <a:gd name="T47" fmla="*/ 25 h 102"/>
                <a:gd name="T48" fmla="*/ 0 w 142"/>
                <a:gd name="T49" fmla="*/ 37 h 102"/>
                <a:gd name="T50" fmla="*/ 9 w 142"/>
                <a:gd name="T51" fmla="*/ 45 h 102"/>
                <a:gd name="T52" fmla="*/ 13 w 142"/>
                <a:gd name="T53" fmla="*/ 44 h 102"/>
                <a:gd name="T54" fmla="*/ 13 w 142"/>
                <a:gd name="T55" fmla="*/ 58 h 102"/>
                <a:gd name="T56" fmla="*/ 10 w 142"/>
                <a:gd name="T57" fmla="*/ 58 h 102"/>
                <a:gd name="T58" fmla="*/ 1 w 142"/>
                <a:gd name="T59" fmla="*/ 69 h 102"/>
                <a:gd name="T60" fmla="*/ 1 w 142"/>
                <a:gd name="T61" fmla="*/ 101 h 102"/>
                <a:gd name="T62" fmla="*/ 2 w 142"/>
                <a:gd name="T63" fmla="*/ 101 h 102"/>
                <a:gd name="T64" fmla="*/ 7 w 142"/>
                <a:gd name="T65" fmla="*/ 101 h 102"/>
                <a:gd name="T66" fmla="*/ 131 w 142"/>
                <a:gd name="T67" fmla="*/ 25 h 102"/>
                <a:gd name="T68" fmla="*/ 133 w 142"/>
                <a:gd name="T69" fmla="*/ 24 h 102"/>
                <a:gd name="T70" fmla="*/ 136 w 142"/>
                <a:gd name="T71" fmla="*/ 25 h 102"/>
                <a:gd name="T72" fmla="*/ 136 w 142"/>
                <a:gd name="T73" fmla="*/ 37 h 102"/>
                <a:gd name="T74" fmla="*/ 133 w 142"/>
                <a:gd name="T75" fmla="*/ 39 h 102"/>
                <a:gd name="T76" fmla="*/ 131 w 142"/>
                <a:gd name="T77" fmla="*/ 37 h 102"/>
                <a:gd name="T78" fmla="*/ 131 w 142"/>
                <a:gd name="T79" fmla="*/ 25 h 102"/>
                <a:gd name="T80" fmla="*/ 19 w 142"/>
                <a:gd name="T81" fmla="*/ 11 h 102"/>
                <a:gd name="T82" fmla="*/ 23 w 142"/>
                <a:gd name="T83" fmla="*/ 5 h 102"/>
                <a:gd name="T84" fmla="*/ 119 w 142"/>
                <a:gd name="T85" fmla="*/ 5 h 102"/>
                <a:gd name="T86" fmla="*/ 123 w 142"/>
                <a:gd name="T87" fmla="*/ 11 h 102"/>
                <a:gd name="T88" fmla="*/ 123 w 142"/>
                <a:gd name="T89" fmla="*/ 58 h 102"/>
                <a:gd name="T90" fmla="*/ 19 w 142"/>
                <a:gd name="T91" fmla="*/ 58 h 102"/>
                <a:gd name="T92" fmla="*/ 19 w 142"/>
                <a:gd name="T93" fmla="*/ 11 h 102"/>
                <a:gd name="T94" fmla="*/ 12 w 142"/>
                <a:gd name="T95" fmla="*/ 37 h 102"/>
                <a:gd name="T96" fmla="*/ 9 w 142"/>
                <a:gd name="T97" fmla="*/ 39 h 102"/>
                <a:gd name="T98" fmla="*/ 5 w 142"/>
                <a:gd name="T99" fmla="*/ 37 h 102"/>
                <a:gd name="T100" fmla="*/ 5 w 142"/>
                <a:gd name="T101" fmla="*/ 25 h 102"/>
                <a:gd name="T102" fmla="*/ 9 w 142"/>
                <a:gd name="T103" fmla="*/ 24 h 102"/>
                <a:gd name="T104" fmla="*/ 12 w 142"/>
                <a:gd name="T105" fmla="*/ 25 h 102"/>
                <a:gd name="T106" fmla="*/ 12 w 142"/>
                <a:gd name="T107" fmla="*/ 37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42" h="102">
                  <a:moveTo>
                    <a:pt x="7" y="101"/>
                  </a:moveTo>
                  <a:cubicBezTo>
                    <a:pt x="7" y="69"/>
                    <a:pt x="7" y="69"/>
                    <a:pt x="7" y="69"/>
                  </a:cubicBezTo>
                  <a:cubicBezTo>
                    <a:pt x="7" y="66"/>
                    <a:pt x="8" y="64"/>
                    <a:pt x="10" y="64"/>
                  </a:cubicBezTo>
                  <a:cubicBezTo>
                    <a:pt x="131" y="64"/>
                    <a:pt x="131" y="64"/>
                    <a:pt x="131" y="64"/>
                  </a:cubicBezTo>
                  <a:cubicBezTo>
                    <a:pt x="134" y="64"/>
                    <a:pt x="135" y="66"/>
                    <a:pt x="135" y="69"/>
                  </a:cubicBezTo>
                  <a:cubicBezTo>
                    <a:pt x="135" y="101"/>
                    <a:pt x="135" y="101"/>
                    <a:pt x="135" y="101"/>
                  </a:cubicBezTo>
                  <a:cubicBezTo>
                    <a:pt x="138" y="101"/>
                    <a:pt x="138" y="101"/>
                    <a:pt x="138" y="101"/>
                  </a:cubicBezTo>
                  <a:cubicBezTo>
                    <a:pt x="139" y="101"/>
                    <a:pt x="140" y="101"/>
                    <a:pt x="141" y="102"/>
                  </a:cubicBezTo>
                  <a:cubicBezTo>
                    <a:pt x="141" y="69"/>
                    <a:pt x="141" y="69"/>
                    <a:pt x="141" y="69"/>
                  </a:cubicBezTo>
                  <a:cubicBezTo>
                    <a:pt x="141" y="63"/>
                    <a:pt x="137" y="58"/>
                    <a:pt x="131" y="58"/>
                  </a:cubicBezTo>
                  <a:cubicBezTo>
                    <a:pt x="129" y="58"/>
                    <a:pt x="129" y="58"/>
                    <a:pt x="129" y="58"/>
                  </a:cubicBezTo>
                  <a:cubicBezTo>
                    <a:pt x="129" y="44"/>
                    <a:pt x="129" y="44"/>
                    <a:pt x="129" y="44"/>
                  </a:cubicBezTo>
                  <a:cubicBezTo>
                    <a:pt x="130" y="44"/>
                    <a:pt x="132" y="45"/>
                    <a:pt x="133" y="45"/>
                  </a:cubicBezTo>
                  <a:cubicBezTo>
                    <a:pt x="138" y="45"/>
                    <a:pt x="142" y="41"/>
                    <a:pt x="142" y="37"/>
                  </a:cubicBezTo>
                  <a:cubicBezTo>
                    <a:pt x="142" y="25"/>
                    <a:pt x="142" y="25"/>
                    <a:pt x="142" y="25"/>
                  </a:cubicBezTo>
                  <a:cubicBezTo>
                    <a:pt x="142" y="21"/>
                    <a:pt x="138" y="18"/>
                    <a:pt x="133" y="18"/>
                  </a:cubicBezTo>
                  <a:cubicBezTo>
                    <a:pt x="132" y="18"/>
                    <a:pt x="130" y="18"/>
                    <a:pt x="129" y="19"/>
                  </a:cubicBezTo>
                  <a:cubicBezTo>
                    <a:pt x="129" y="11"/>
                    <a:pt x="129" y="11"/>
                    <a:pt x="129" y="11"/>
                  </a:cubicBezTo>
                  <a:cubicBezTo>
                    <a:pt x="129" y="5"/>
                    <a:pt x="124" y="0"/>
                    <a:pt x="119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17" y="0"/>
                    <a:pt x="13" y="5"/>
                    <a:pt x="13" y="11"/>
                  </a:cubicBezTo>
                  <a:cubicBezTo>
                    <a:pt x="13" y="18"/>
                    <a:pt x="13" y="18"/>
                    <a:pt x="13" y="18"/>
                  </a:cubicBezTo>
                  <a:cubicBezTo>
                    <a:pt x="12" y="18"/>
                    <a:pt x="10" y="18"/>
                    <a:pt x="9" y="18"/>
                  </a:cubicBezTo>
                  <a:cubicBezTo>
                    <a:pt x="4" y="18"/>
                    <a:pt x="0" y="21"/>
                    <a:pt x="0" y="25"/>
                  </a:cubicBezTo>
                  <a:cubicBezTo>
                    <a:pt x="0" y="37"/>
                    <a:pt x="0" y="37"/>
                    <a:pt x="0" y="37"/>
                  </a:cubicBezTo>
                  <a:cubicBezTo>
                    <a:pt x="0" y="41"/>
                    <a:pt x="4" y="45"/>
                    <a:pt x="9" y="45"/>
                  </a:cubicBezTo>
                  <a:cubicBezTo>
                    <a:pt x="10" y="45"/>
                    <a:pt x="12" y="44"/>
                    <a:pt x="13" y="44"/>
                  </a:cubicBezTo>
                  <a:cubicBezTo>
                    <a:pt x="13" y="58"/>
                    <a:pt x="13" y="58"/>
                    <a:pt x="13" y="58"/>
                  </a:cubicBezTo>
                  <a:cubicBezTo>
                    <a:pt x="10" y="58"/>
                    <a:pt x="10" y="58"/>
                    <a:pt x="10" y="58"/>
                  </a:cubicBezTo>
                  <a:cubicBezTo>
                    <a:pt x="5" y="58"/>
                    <a:pt x="1" y="63"/>
                    <a:pt x="1" y="69"/>
                  </a:cubicBezTo>
                  <a:cubicBezTo>
                    <a:pt x="1" y="101"/>
                    <a:pt x="1" y="101"/>
                    <a:pt x="1" y="101"/>
                  </a:cubicBezTo>
                  <a:cubicBezTo>
                    <a:pt x="1" y="101"/>
                    <a:pt x="1" y="101"/>
                    <a:pt x="2" y="101"/>
                  </a:cubicBezTo>
                  <a:lnTo>
                    <a:pt x="7" y="101"/>
                  </a:lnTo>
                  <a:close/>
                  <a:moveTo>
                    <a:pt x="131" y="25"/>
                  </a:moveTo>
                  <a:cubicBezTo>
                    <a:pt x="131" y="25"/>
                    <a:pt x="132" y="24"/>
                    <a:pt x="133" y="24"/>
                  </a:cubicBezTo>
                  <a:cubicBezTo>
                    <a:pt x="135" y="24"/>
                    <a:pt x="136" y="25"/>
                    <a:pt x="136" y="25"/>
                  </a:cubicBezTo>
                  <a:cubicBezTo>
                    <a:pt x="136" y="37"/>
                    <a:pt x="136" y="37"/>
                    <a:pt x="136" y="37"/>
                  </a:cubicBezTo>
                  <a:cubicBezTo>
                    <a:pt x="136" y="38"/>
                    <a:pt x="135" y="39"/>
                    <a:pt x="133" y="39"/>
                  </a:cubicBezTo>
                  <a:cubicBezTo>
                    <a:pt x="132" y="39"/>
                    <a:pt x="131" y="38"/>
                    <a:pt x="131" y="37"/>
                  </a:cubicBezTo>
                  <a:lnTo>
                    <a:pt x="131" y="25"/>
                  </a:lnTo>
                  <a:close/>
                  <a:moveTo>
                    <a:pt x="19" y="11"/>
                  </a:moveTo>
                  <a:cubicBezTo>
                    <a:pt x="19" y="8"/>
                    <a:pt x="21" y="5"/>
                    <a:pt x="23" y="5"/>
                  </a:cubicBezTo>
                  <a:cubicBezTo>
                    <a:pt x="119" y="5"/>
                    <a:pt x="119" y="5"/>
                    <a:pt x="119" y="5"/>
                  </a:cubicBezTo>
                  <a:cubicBezTo>
                    <a:pt x="121" y="5"/>
                    <a:pt x="123" y="8"/>
                    <a:pt x="123" y="11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9" y="58"/>
                    <a:pt x="19" y="58"/>
                    <a:pt x="19" y="58"/>
                  </a:cubicBezTo>
                  <a:lnTo>
                    <a:pt x="19" y="11"/>
                  </a:lnTo>
                  <a:close/>
                  <a:moveTo>
                    <a:pt x="12" y="37"/>
                  </a:moveTo>
                  <a:cubicBezTo>
                    <a:pt x="12" y="38"/>
                    <a:pt x="11" y="39"/>
                    <a:pt x="9" y="39"/>
                  </a:cubicBezTo>
                  <a:cubicBezTo>
                    <a:pt x="7" y="39"/>
                    <a:pt x="5" y="38"/>
                    <a:pt x="5" y="37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5" y="25"/>
                    <a:pt x="7" y="24"/>
                    <a:pt x="9" y="24"/>
                  </a:cubicBezTo>
                  <a:cubicBezTo>
                    <a:pt x="11" y="24"/>
                    <a:pt x="12" y="25"/>
                    <a:pt x="12" y="25"/>
                  </a:cubicBezTo>
                  <a:lnTo>
                    <a:pt x="12" y="3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27"/>
            <p:cNvSpPr>
              <a:spLocks noEditPoints="1"/>
            </p:cNvSpPr>
            <p:nvPr/>
          </p:nvSpPr>
          <p:spPr bwMode="auto">
            <a:xfrm>
              <a:off x="-1817807" y="905668"/>
              <a:ext cx="355600" cy="44450"/>
            </a:xfrm>
            <a:custGeom>
              <a:avLst/>
              <a:gdLst>
                <a:gd name="T0" fmla="*/ 144 w 152"/>
                <a:gd name="T1" fmla="*/ 0 h 19"/>
                <a:gd name="T2" fmla="*/ 141 w 152"/>
                <a:gd name="T3" fmla="*/ 0 h 19"/>
                <a:gd name="T4" fmla="*/ 13 w 152"/>
                <a:gd name="T5" fmla="*/ 0 h 19"/>
                <a:gd name="T6" fmla="*/ 8 w 152"/>
                <a:gd name="T7" fmla="*/ 0 h 19"/>
                <a:gd name="T8" fmla="*/ 7 w 152"/>
                <a:gd name="T9" fmla="*/ 0 h 19"/>
                <a:gd name="T10" fmla="*/ 0 w 152"/>
                <a:gd name="T11" fmla="*/ 7 h 19"/>
                <a:gd name="T12" fmla="*/ 0 w 152"/>
                <a:gd name="T13" fmla="*/ 11 h 19"/>
                <a:gd name="T14" fmla="*/ 7 w 152"/>
                <a:gd name="T15" fmla="*/ 19 h 19"/>
                <a:gd name="T16" fmla="*/ 8 w 152"/>
                <a:gd name="T17" fmla="*/ 19 h 19"/>
                <a:gd name="T18" fmla="*/ 13 w 152"/>
                <a:gd name="T19" fmla="*/ 19 h 19"/>
                <a:gd name="T20" fmla="*/ 25 w 152"/>
                <a:gd name="T21" fmla="*/ 19 h 19"/>
                <a:gd name="T22" fmla="*/ 31 w 152"/>
                <a:gd name="T23" fmla="*/ 19 h 19"/>
                <a:gd name="T24" fmla="*/ 123 w 152"/>
                <a:gd name="T25" fmla="*/ 19 h 19"/>
                <a:gd name="T26" fmla="*/ 129 w 152"/>
                <a:gd name="T27" fmla="*/ 19 h 19"/>
                <a:gd name="T28" fmla="*/ 141 w 152"/>
                <a:gd name="T29" fmla="*/ 19 h 19"/>
                <a:gd name="T30" fmla="*/ 144 w 152"/>
                <a:gd name="T31" fmla="*/ 19 h 19"/>
                <a:gd name="T32" fmla="*/ 147 w 152"/>
                <a:gd name="T33" fmla="*/ 18 h 19"/>
                <a:gd name="T34" fmla="*/ 152 w 152"/>
                <a:gd name="T35" fmla="*/ 11 h 19"/>
                <a:gd name="T36" fmla="*/ 152 w 152"/>
                <a:gd name="T37" fmla="*/ 7 h 19"/>
                <a:gd name="T38" fmla="*/ 147 w 152"/>
                <a:gd name="T39" fmla="*/ 1 h 19"/>
                <a:gd name="T40" fmla="*/ 144 w 152"/>
                <a:gd name="T41" fmla="*/ 0 h 19"/>
                <a:gd name="T42" fmla="*/ 147 w 152"/>
                <a:gd name="T43" fmla="*/ 11 h 19"/>
                <a:gd name="T44" fmla="*/ 144 w 152"/>
                <a:gd name="T45" fmla="*/ 15 h 19"/>
                <a:gd name="T46" fmla="*/ 8 w 152"/>
                <a:gd name="T47" fmla="*/ 15 h 19"/>
                <a:gd name="T48" fmla="*/ 4 w 152"/>
                <a:gd name="T49" fmla="*/ 11 h 19"/>
                <a:gd name="T50" fmla="*/ 4 w 152"/>
                <a:gd name="T51" fmla="*/ 7 h 19"/>
                <a:gd name="T52" fmla="*/ 8 w 152"/>
                <a:gd name="T53" fmla="*/ 4 h 19"/>
                <a:gd name="T54" fmla="*/ 144 w 152"/>
                <a:gd name="T55" fmla="*/ 4 h 19"/>
                <a:gd name="T56" fmla="*/ 147 w 152"/>
                <a:gd name="T57" fmla="*/ 7 h 19"/>
                <a:gd name="T58" fmla="*/ 147 w 152"/>
                <a:gd name="T59" fmla="*/ 1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52" h="19">
                  <a:moveTo>
                    <a:pt x="144" y="0"/>
                  </a:moveTo>
                  <a:cubicBezTo>
                    <a:pt x="141" y="0"/>
                    <a:pt x="141" y="0"/>
                    <a:pt x="141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4"/>
                    <a:pt x="0" y="7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5"/>
                    <a:pt x="3" y="18"/>
                    <a:pt x="7" y="19"/>
                  </a:cubicBezTo>
                  <a:cubicBezTo>
                    <a:pt x="7" y="19"/>
                    <a:pt x="7" y="19"/>
                    <a:pt x="8" y="19"/>
                  </a:cubicBezTo>
                  <a:cubicBezTo>
                    <a:pt x="13" y="19"/>
                    <a:pt x="13" y="19"/>
                    <a:pt x="13" y="19"/>
                  </a:cubicBezTo>
                  <a:cubicBezTo>
                    <a:pt x="25" y="19"/>
                    <a:pt x="25" y="19"/>
                    <a:pt x="25" y="19"/>
                  </a:cubicBezTo>
                  <a:cubicBezTo>
                    <a:pt x="31" y="19"/>
                    <a:pt x="31" y="19"/>
                    <a:pt x="31" y="19"/>
                  </a:cubicBezTo>
                  <a:cubicBezTo>
                    <a:pt x="123" y="19"/>
                    <a:pt x="123" y="19"/>
                    <a:pt x="123" y="19"/>
                  </a:cubicBezTo>
                  <a:cubicBezTo>
                    <a:pt x="129" y="19"/>
                    <a:pt x="129" y="19"/>
                    <a:pt x="129" y="19"/>
                  </a:cubicBezTo>
                  <a:cubicBezTo>
                    <a:pt x="141" y="19"/>
                    <a:pt x="141" y="19"/>
                    <a:pt x="141" y="19"/>
                  </a:cubicBezTo>
                  <a:cubicBezTo>
                    <a:pt x="144" y="19"/>
                    <a:pt x="144" y="19"/>
                    <a:pt x="144" y="19"/>
                  </a:cubicBezTo>
                  <a:cubicBezTo>
                    <a:pt x="145" y="19"/>
                    <a:pt x="146" y="19"/>
                    <a:pt x="147" y="18"/>
                  </a:cubicBezTo>
                  <a:cubicBezTo>
                    <a:pt x="150" y="17"/>
                    <a:pt x="152" y="14"/>
                    <a:pt x="152" y="11"/>
                  </a:cubicBezTo>
                  <a:cubicBezTo>
                    <a:pt x="152" y="7"/>
                    <a:pt x="152" y="7"/>
                    <a:pt x="152" y="7"/>
                  </a:cubicBezTo>
                  <a:cubicBezTo>
                    <a:pt x="152" y="4"/>
                    <a:pt x="150" y="2"/>
                    <a:pt x="147" y="1"/>
                  </a:cubicBezTo>
                  <a:cubicBezTo>
                    <a:pt x="146" y="0"/>
                    <a:pt x="145" y="0"/>
                    <a:pt x="144" y="0"/>
                  </a:cubicBezTo>
                  <a:close/>
                  <a:moveTo>
                    <a:pt x="147" y="11"/>
                  </a:moveTo>
                  <a:cubicBezTo>
                    <a:pt x="147" y="13"/>
                    <a:pt x="146" y="15"/>
                    <a:pt x="144" y="15"/>
                  </a:cubicBezTo>
                  <a:cubicBezTo>
                    <a:pt x="8" y="15"/>
                    <a:pt x="8" y="15"/>
                    <a:pt x="8" y="15"/>
                  </a:cubicBezTo>
                  <a:cubicBezTo>
                    <a:pt x="6" y="15"/>
                    <a:pt x="4" y="13"/>
                    <a:pt x="4" y="11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6"/>
                    <a:pt x="6" y="4"/>
                    <a:pt x="8" y="4"/>
                  </a:cubicBezTo>
                  <a:cubicBezTo>
                    <a:pt x="144" y="4"/>
                    <a:pt x="144" y="4"/>
                    <a:pt x="144" y="4"/>
                  </a:cubicBezTo>
                  <a:cubicBezTo>
                    <a:pt x="146" y="4"/>
                    <a:pt x="147" y="6"/>
                    <a:pt x="147" y="7"/>
                  </a:cubicBezTo>
                  <a:lnTo>
                    <a:pt x="147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28"/>
            <p:cNvSpPr>
              <a:spLocks noEditPoints="1"/>
            </p:cNvSpPr>
            <p:nvPr/>
          </p:nvSpPr>
          <p:spPr bwMode="auto">
            <a:xfrm>
              <a:off x="-1743195" y="702468"/>
              <a:ext cx="217488" cy="87313"/>
            </a:xfrm>
            <a:custGeom>
              <a:avLst/>
              <a:gdLst>
                <a:gd name="T0" fmla="*/ 86 w 93"/>
                <a:gd name="T1" fmla="*/ 0 h 37"/>
                <a:gd name="T2" fmla="*/ 7 w 93"/>
                <a:gd name="T3" fmla="*/ 0 h 37"/>
                <a:gd name="T4" fmla="*/ 0 w 93"/>
                <a:gd name="T5" fmla="*/ 7 h 37"/>
                <a:gd name="T6" fmla="*/ 0 w 93"/>
                <a:gd name="T7" fmla="*/ 30 h 37"/>
                <a:gd name="T8" fmla="*/ 7 w 93"/>
                <a:gd name="T9" fmla="*/ 37 h 37"/>
                <a:gd name="T10" fmla="*/ 86 w 93"/>
                <a:gd name="T11" fmla="*/ 37 h 37"/>
                <a:gd name="T12" fmla="*/ 93 w 93"/>
                <a:gd name="T13" fmla="*/ 30 h 37"/>
                <a:gd name="T14" fmla="*/ 93 w 93"/>
                <a:gd name="T15" fmla="*/ 7 h 37"/>
                <a:gd name="T16" fmla="*/ 86 w 93"/>
                <a:gd name="T17" fmla="*/ 0 h 37"/>
                <a:gd name="T18" fmla="*/ 90 w 93"/>
                <a:gd name="T19" fmla="*/ 30 h 37"/>
                <a:gd name="T20" fmla="*/ 86 w 93"/>
                <a:gd name="T21" fmla="*/ 34 h 37"/>
                <a:gd name="T22" fmla="*/ 7 w 93"/>
                <a:gd name="T23" fmla="*/ 34 h 37"/>
                <a:gd name="T24" fmla="*/ 3 w 93"/>
                <a:gd name="T25" fmla="*/ 30 h 37"/>
                <a:gd name="T26" fmla="*/ 3 w 93"/>
                <a:gd name="T27" fmla="*/ 7 h 37"/>
                <a:gd name="T28" fmla="*/ 7 w 93"/>
                <a:gd name="T29" fmla="*/ 3 h 37"/>
                <a:gd name="T30" fmla="*/ 86 w 93"/>
                <a:gd name="T31" fmla="*/ 3 h 37"/>
                <a:gd name="T32" fmla="*/ 90 w 93"/>
                <a:gd name="T33" fmla="*/ 7 h 37"/>
                <a:gd name="T34" fmla="*/ 90 w 93"/>
                <a:gd name="T35" fmla="*/ 3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3" h="37">
                  <a:moveTo>
                    <a:pt x="86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4"/>
                    <a:pt x="3" y="37"/>
                    <a:pt x="7" y="37"/>
                  </a:cubicBezTo>
                  <a:cubicBezTo>
                    <a:pt x="86" y="37"/>
                    <a:pt x="86" y="37"/>
                    <a:pt x="86" y="37"/>
                  </a:cubicBezTo>
                  <a:cubicBezTo>
                    <a:pt x="90" y="37"/>
                    <a:pt x="93" y="34"/>
                    <a:pt x="93" y="30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3" y="3"/>
                    <a:pt x="90" y="0"/>
                    <a:pt x="86" y="0"/>
                  </a:cubicBezTo>
                  <a:close/>
                  <a:moveTo>
                    <a:pt x="90" y="30"/>
                  </a:moveTo>
                  <a:cubicBezTo>
                    <a:pt x="90" y="32"/>
                    <a:pt x="88" y="34"/>
                    <a:pt x="86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5" y="34"/>
                    <a:pt x="3" y="32"/>
                    <a:pt x="3" y="30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5"/>
                    <a:pt x="5" y="3"/>
                    <a:pt x="7" y="3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88" y="3"/>
                    <a:pt x="90" y="5"/>
                    <a:pt x="90" y="7"/>
                  </a:cubicBezTo>
                  <a:lnTo>
                    <a:pt x="90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Freeform 29"/>
            <p:cNvSpPr>
              <a:spLocks noEditPoints="1"/>
            </p:cNvSpPr>
            <p:nvPr/>
          </p:nvSpPr>
          <p:spPr bwMode="auto">
            <a:xfrm>
              <a:off x="-1746370" y="842168"/>
              <a:ext cx="38100" cy="38100"/>
            </a:xfrm>
            <a:custGeom>
              <a:avLst/>
              <a:gdLst>
                <a:gd name="T0" fmla="*/ 8 w 16"/>
                <a:gd name="T1" fmla="*/ 0 h 16"/>
                <a:gd name="T2" fmla="*/ 0 w 16"/>
                <a:gd name="T3" fmla="*/ 8 h 16"/>
                <a:gd name="T4" fmla="*/ 8 w 16"/>
                <a:gd name="T5" fmla="*/ 16 h 16"/>
                <a:gd name="T6" fmla="*/ 16 w 16"/>
                <a:gd name="T7" fmla="*/ 8 h 16"/>
                <a:gd name="T8" fmla="*/ 8 w 16"/>
                <a:gd name="T9" fmla="*/ 0 h 16"/>
                <a:gd name="T10" fmla="*/ 8 w 16"/>
                <a:gd name="T11" fmla="*/ 13 h 16"/>
                <a:gd name="T12" fmla="*/ 3 w 16"/>
                <a:gd name="T13" fmla="*/ 8 h 16"/>
                <a:gd name="T14" fmla="*/ 8 w 16"/>
                <a:gd name="T15" fmla="*/ 3 h 16"/>
                <a:gd name="T16" fmla="*/ 13 w 16"/>
                <a:gd name="T17" fmla="*/ 8 h 16"/>
                <a:gd name="T18" fmla="*/ 8 w 16"/>
                <a:gd name="T19" fmla="*/ 1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8" y="0"/>
                  </a:moveTo>
                  <a:cubicBezTo>
                    <a:pt x="3" y="0"/>
                    <a:pt x="0" y="3"/>
                    <a:pt x="0" y="8"/>
                  </a:cubicBezTo>
                  <a:cubicBezTo>
                    <a:pt x="0" y="13"/>
                    <a:pt x="3" y="16"/>
                    <a:pt x="8" y="16"/>
                  </a:cubicBezTo>
                  <a:cubicBezTo>
                    <a:pt x="13" y="16"/>
                    <a:pt x="16" y="13"/>
                    <a:pt x="16" y="8"/>
                  </a:cubicBezTo>
                  <a:cubicBezTo>
                    <a:pt x="16" y="3"/>
                    <a:pt x="13" y="0"/>
                    <a:pt x="8" y="0"/>
                  </a:cubicBezTo>
                  <a:close/>
                  <a:moveTo>
                    <a:pt x="8" y="13"/>
                  </a:moveTo>
                  <a:cubicBezTo>
                    <a:pt x="5" y="13"/>
                    <a:pt x="3" y="11"/>
                    <a:pt x="3" y="8"/>
                  </a:cubicBezTo>
                  <a:cubicBezTo>
                    <a:pt x="3" y="5"/>
                    <a:pt x="5" y="3"/>
                    <a:pt x="8" y="3"/>
                  </a:cubicBezTo>
                  <a:cubicBezTo>
                    <a:pt x="11" y="3"/>
                    <a:pt x="13" y="5"/>
                    <a:pt x="13" y="8"/>
                  </a:cubicBezTo>
                  <a:cubicBezTo>
                    <a:pt x="13" y="11"/>
                    <a:pt x="11" y="13"/>
                    <a:pt x="8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2" name="Freeform 30"/>
            <p:cNvSpPr>
              <a:spLocks noEditPoints="1"/>
            </p:cNvSpPr>
            <p:nvPr/>
          </p:nvSpPr>
          <p:spPr bwMode="auto">
            <a:xfrm>
              <a:off x="-1563807" y="842168"/>
              <a:ext cx="39688" cy="38100"/>
            </a:xfrm>
            <a:custGeom>
              <a:avLst/>
              <a:gdLst>
                <a:gd name="T0" fmla="*/ 9 w 17"/>
                <a:gd name="T1" fmla="*/ 0 h 16"/>
                <a:gd name="T2" fmla="*/ 0 w 17"/>
                <a:gd name="T3" fmla="*/ 8 h 16"/>
                <a:gd name="T4" fmla="*/ 9 w 17"/>
                <a:gd name="T5" fmla="*/ 16 h 16"/>
                <a:gd name="T6" fmla="*/ 17 w 17"/>
                <a:gd name="T7" fmla="*/ 8 h 16"/>
                <a:gd name="T8" fmla="*/ 9 w 17"/>
                <a:gd name="T9" fmla="*/ 0 h 16"/>
                <a:gd name="T10" fmla="*/ 9 w 17"/>
                <a:gd name="T11" fmla="*/ 13 h 16"/>
                <a:gd name="T12" fmla="*/ 3 w 17"/>
                <a:gd name="T13" fmla="*/ 8 h 16"/>
                <a:gd name="T14" fmla="*/ 9 w 17"/>
                <a:gd name="T15" fmla="*/ 3 h 16"/>
                <a:gd name="T16" fmla="*/ 14 w 17"/>
                <a:gd name="T17" fmla="*/ 8 h 16"/>
                <a:gd name="T18" fmla="*/ 9 w 17"/>
                <a:gd name="T19" fmla="*/ 1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6">
                  <a:moveTo>
                    <a:pt x="9" y="0"/>
                  </a:moveTo>
                  <a:cubicBezTo>
                    <a:pt x="4" y="0"/>
                    <a:pt x="0" y="3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13" y="16"/>
                    <a:pt x="17" y="13"/>
                    <a:pt x="17" y="8"/>
                  </a:cubicBezTo>
                  <a:cubicBezTo>
                    <a:pt x="17" y="3"/>
                    <a:pt x="13" y="0"/>
                    <a:pt x="9" y="0"/>
                  </a:cubicBezTo>
                  <a:close/>
                  <a:moveTo>
                    <a:pt x="9" y="13"/>
                  </a:moveTo>
                  <a:cubicBezTo>
                    <a:pt x="6" y="13"/>
                    <a:pt x="3" y="11"/>
                    <a:pt x="3" y="8"/>
                  </a:cubicBezTo>
                  <a:cubicBezTo>
                    <a:pt x="3" y="5"/>
                    <a:pt x="6" y="3"/>
                    <a:pt x="9" y="3"/>
                  </a:cubicBezTo>
                  <a:cubicBezTo>
                    <a:pt x="12" y="3"/>
                    <a:pt x="14" y="5"/>
                    <a:pt x="14" y="8"/>
                  </a:cubicBezTo>
                  <a:cubicBezTo>
                    <a:pt x="14" y="11"/>
                    <a:pt x="12" y="13"/>
                    <a:pt x="9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4" name="Rectangle 83"/>
          <p:cNvSpPr/>
          <p:nvPr/>
        </p:nvSpPr>
        <p:spPr>
          <a:xfrm>
            <a:off x="1896691" y="3513934"/>
            <a:ext cx="1258730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2"/>
                </a:solidFill>
              </a:rPr>
              <a:t>Your Text Here </a:t>
            </a:r>
            <a:endParaRPr lang="en-US" sz="1050" dirty="0" smtClean="0">
              <a:solidFill>
                <a:schemeClr val="accent2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text. You simply add your own text and description here. </a:t>
            </a:r>
          </a:p>
        </p:txBody>
      </p:sp>
      <p:sp>
        <p:nvSpPr>
          <p:cNvPr id="87" name="Rectangle 86"/>
          <p:cNvSpPr/>
          <p:nvPr/>
        </p:nvSpPr>
        <p:spPr>
          <a:xfrm>
            <a:off x="550780" y="1842913"/>
            <a:ext cx="1223788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1"/>
                </a:solidFill>
              </a:rPr>
              <a:t>Your Text Here </a:t>
            </a:r>
            <a:endParaRPr lang="en-US" sz="1050" dirty="0" smtClean="0">
              <a:solidFill>
                <a:schemeClr val="accent1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text. You simply add your own text and description here. </a:t>
            </a:r>
          </a:p>
        </p:txBody>
      </p:sp>
      <p:sp>
        <p:nvSpPr>
          <p:cNvPr id="97" name="Rectangle 96"/>
          <p:cNvSpPr/>
          <p:nvPr/>
        </p:nvSpPr>
        <p:spPr>
          <a:xfrm>
            <a:off x="4619079" y="3513934"/>
            <a:ext cx="1258730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4"/>
                </a:solidFill>
              </a:rPr>
              <a:t>Your Text Here </a:t>
            </a:r>
            <a:endParaRPr lang="en-US" sz="1050" dirty="0" smtClean="0">
              <a:solidFill>
                <a:schemeClr val="accent4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text. You simply add your own text and description here. </a:t>
            </a:r>
          </a:p>
        </p:txBody>
      </p:sp>
      <p:sp>
        <p:nvSpPr>
          <p:cNvPr id="98" name="Rectangle 97"/>
          <p:cNvSpPr/>
          <p:nvPr/>
        </p:nvSpPr>
        <p:spPr>
          <a:xfrm>
            <a:off x="3278939" y="1842913"/>
            <a:ext cx="1223788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3"/>
                </a:solidFill>
              </a:rPr>
              <a:t>Your Text Here </a:t>
            </a:r>
            <a:endParaRPr lang="en-US" sz="1050" dirty="0" smtClean="0">
              <a:solidFill>
                <a:schemeClr val="accent3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text. You simply add your own text and description here. </a:t>
            </a:r>
          </a:p>
        </p:txBody>
      </p:sp>
      <p:sp>
        <p:nvSpPr>
          <p:cNvPr id="105" name="Rectangle 104"/>
          <p:cNvSpPr/>
          <p:nvPr/>
        </p:nvSpPr>
        <p:spPr>
          <a:xfrm>
            <a:off x="6006049" y="1842913"/>
            <a:ext cx="1223788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5"/>
                </a:solidFill>
              </a:rPr>
              <a:t>Your Text Here </a:t>
            </a:r>
            <a:endParaRPr lang="en-US" sz="1050" dirty="0" smtClean="0">
              <a:solidFill>
                <a:schemeClr val="accent5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text. You simply add your own text and description here. </a:t>
            </a:r>
          </a:p>
        </p:txBody>
      </p:sp>
      <p:sp>
        <p:nvSpPr>
          <p:cNvPr id="106" name="Rectangle 105"/>
          <p:cNvSpPr/>
          <p:nvPr/>
        </p:nvSpPr>
        <p:spPr>
          <a:xfrm>
            <a:off x="7351960" y="3513934"/>
            <a:ext cx="1258730" cy="6370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>
                <a:solidFill>
                  <a:schemeClr val="accent6"/>
                </a:solidFill>
              </a:rPr>
              <a:t>Your Text Here </a:t>
            </a:r>
            <a:endParaRPr lang="en-US" sz="1050" dirty="0" smtClean="0">
              <a:solidFill>
                <a:schemeClr val="accent6"/>
              </a:solidFill>
            </a:endParaRP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This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is a sample text. You simply add your own text and description here. </a:t>
            </a:r>
          </a:p>
        </p:txBody>
      </p:sp>
    </p:spTree>
    <p:extLst>
      <p:ext uri="{BB962C8B-B14F-4D97-AF65-F5344CB8AC3E}">
        <p14:creationId xmlns:p14="http://schemas.microsoft.com/office/powerpoint/2010/main" val="471450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Freeform 45"/>
          <p:cNvSpPr>
            <a:spLocks noEditPoints="1"/>
          </p:cNvSpPr>
          <p:nvPr/>
        </p:nvSpPr>
        <p:spPr bwMode="auto">
          <a:xfrm>
            <a:off x="842498" y="1817119"/>
            <a:ext cx="639763" cy="368300"/>
          </a:xfrm>
          <a:custGeom>
            <a:avLst/>
            <a:gdLst>
              <a:gd name="T0" fmla="*/ 21 w 201"/>
              <a:gd name="T1" fmla="*/ 71 h 116"/>
              <a:gd name="T2" fmla="*/ 19 w 201"/>
              <a:gd name="T3" fmla="*/ 96 h 116"/>
              <a:gd name="T4" fmla="*/ 22 w 201"/>
              <a:gd name="T5" fmla="*/ 99 h 116"/>
              <a:gd name="T6" fmla="*/ 38 w 201"/>
              <a:gd name="T7" fmla="*/ 98 h 116"/>
              <a:gd name="T8" fmla="*/ 36 w 201"/>
              <a:gd name="T9" fmla="*/ 75 h 116"/>
              <a:gd name="T10" fmla="*/ 33 w 201"/>
              <a:gd name="T11" fmla="*/ 64 h 116"/>
              <a:gd name="T12" fmla="*/ 52 w 201"/>
              <a:gd name="T13" fmla="*/ 61 h 116"/>
              <a:gd name="T14" fmla="*/ 62 w 201"/>
              <a:gd name="T15" fmla="*/ 116 h 116"/>
              <a:gd name="T16" fmla="*/ 155 w 201"/>
              <a:gd name="T17" fmla="*/ 106 h 116"/>
              <a:gd name="T18" fmla="*/ 199 w 201"/>
              <a:gd name="T19" fmla="*/ 39 h 116"/>
              <a:gd name="T20" fmla="*/ 199 w 201"/>
              <a:gd name="T21" fmla="*/ 34 h 116"/>
              <a:gd name="T22" fmla="*/ 98 w 201"/>
              <a:gd name="T23" fmla="*/ 0 h 116"/>
              <a:gd name="T24" fmla="*/ 0 w 201"/>
              <a:gd name="T25" fmla="*/ 36 h 116"/>
              <a:gd name="T26" fmla="*/ 28 w 201"/>
              <a:gd name="T27" fmla="*/ 50 h 116"/>
              <a:gd name="T28" fmla="*/ 26 w 201"/>
              <a:gd name="T29" fmla="*/ 93 h 116"/>
              <a:gd name="T30" fmla="*/ 28 w 201"/>
              <a:gd name="T31" fmla="*/ 72 h 116"/>
              <a:gd name="T32" fmla="*/ 29 w 201"/>
              <a:gd name="T33" fmla="*/ 68 h 116"/>
              <a:gd name="T34" fmla="*/ 31 w 201"/>
              <a:gd name="T35" fmla="*/ 72 h 116"/>
              <a:gd name="T36" fmla="*/ 33 w 201"/>
              <a:gd name="T37" fmla="*/ 93 h 116"/>
              <a:gd name="T38" fmla="*/ 149 w 201"/>
              <a:gd name="T39" fmla="*/ 106 h 116"/>
              <a:gd name="T40" fmla="*/ 62 w 201"/>
              <a:gd name="T41" fmla="*/ 110 h 116"/>
              <a:gd name="T42" fmla="*/ 58 w 201"/>
              <a:gd name="T43" fmla="*/ 63 h 116"/>
              <a:gd name="T44" fmla="*/ 100 w 201"/>
              <a:gd name="T45" fmla="*/ 82 h 116"/>
              <a:gd name="T46" fmla="*/ 149 w 201"/>
              <a:gd name="T47" fmla="*/ 61 h 116"/>
              <a:gd name="T48" fmla="*/ 12 w 201"/>
              <a:gd name="T49" fmla="*/ 37 h 116"/>
              <a:gd name="T50" fmla="*/ 189 w 201"/>
              <a:gd name="T51" fmla="*/ 37 h 116"/>
              <a:gd name="T52" fmla="*/ 41 w 201"/>
              <a:gd name="T53" fmla="*/ 50 h 116"/>
              <a:gd name="T54" fmla="*/ 100 w 201"/>
              <a:gd name="T55" fmla="*/ 45 h 116"/>
              <a:gd name="T56" fmla="*/ 100 w 201"/>
              <a:gd name="T57" fmla="*/ 33 h 116"/>
              <a:gd name="T58" fmla="*/ 31 w 201"/>
              <a:gd name="T59" fmla="*/ 45 h 116"/>
              <a:gd name="T60" fmla="*/ 91 w 201"/>
              <a:gd name="T61" fmla="*/ 39 h 116"/>
              <a:gd name="T62" fmla="*/ 109 w 201"/>
              <a:gd name="T63" fmla="*/ 39 h 116"/>
              <a:gd name="T64" fmla="*/ 91 w 201"/>
              <a:gd name="T65" fmla="*/ 39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01" h="116">
                <a:moveTo>
                  <a:pt x="28" y="63"/>
                </a:moveTo>
                <a:cubicBezTo>
                  <a:pt x="24" y="63"/>
                  <a:pt x="21" y="67"/>
                  <a:pt x="21" y="71"/>
                </a:cubicBezTo>
                <a:cubicBezTo>
                  <a:pt x="21" y="72"/>
                  <a:pt x="22" y="74"/>
                  <a:pt x="23" y="76"/>
                </a:cubicBezTo>
                <a:cubicBezTo>
                  <a:pt x="19" y="96"/>
                  <a:pt x="19" y="96"/>
                  <a:pt x="19" y="96"/>
                </a:cubicBezTo>
                <a:cubicBezTo>
                  <a:pt x="19" y="96"/>
                  <a:pt x="19" y="97"/>
                  <a:pt x="20" y="98"/>
                </a:cubicBezTo>
                <a:cubicBezTo>
                  <a:pt x="21" y="99"/>
                  <a:pt x="21" y="99"/>
                  <a:pt x="22" y="99"/>
                </a:cubicBezTo>
                <a:cubicBezTo>
                  <a:pt x="36" y="99"/>
                  <a:pt x="36" y="99"/>
                  <a:pt x="36" y="99"/>
                </a:cubicBezTo>
                <a:cubicBezTo>
                  <a:pt x="37" y="99"/>
                  <a:pt x="38" y="99"/>
                  <a:pt x="38" y="98"/>
                </a:cubicBezTo>
                <a:cubicBezTo>
                  <a:pt x="39" y="97"/>
                  <a:pt x="39" y="96"/>
                  <a:pt x="39" y="96"/>
                </a:cubicBezTo>
                <a:cubicBezTo>
                  <a:pt x="36" y="75"/>
                  <a:pt x="36" y="75"/>
                  <a:pt x="36" y="75"/>
                </a:cubicBezTo>
                <a:cubicBezTo>
                  <a:pt x="37" y="74"/>
                  <a:pt x="37" y="72"/>
                  <a:pt x="37" y="71"/>
                </a:cubicBezTo>
                <a:cubicBezTo>
                  <a:pt x="37" y="68"/>
                  <a:pt x="36" y="65"/>
                  <a:pt x="33" y="64"/>
                </a:cubicBezTo>
                <a:cubicBezTo>
                  <a:pt x="33" y="53"/>
                  <a:pt x="33" y="53"/>
                  <a:pt x="33" y="53"/>
                </a:cubicBezTo>
                <a:cubicBezTo>
                  <a:pt x="52" y="61"/>
                  <a:pt x="52" y="61"/>
                  <a:pt x="52" y="61"/>
                </a:cubicBezTo>
                <a:cubicBezTo>
                  <a:pt x="52" y="106"/>
                  <a:pt x="52" y="106"/>
                  <a:pt x="52" y="106"/>
                </a:cubicBezTo>
                <a:cubicBezTo>
                  <a:pt x="52" y="112"/>
                  <a:pt x="56" y="116"/>
                  <a:pt x="62" y="116"/>
                </a:cubicBezTo>
                <a:cubicBezTo>
                  <a:pt x="145" y="116"/>
                  <a:pt x="145" y="116"/>
                  <a:pt x="145" y="116"/>
                </a:cubicBezTo>
                <a:cubicBezTo>
                  <a:pt x="151" y="116"/>
                  <a:pt x="155" y="112"/>
                  <a:pt x="155" y="106"/>
                </a:cubicBezTo>
                <a:cubicBezTo>
                  <a:pt x="155" y="58"/>
                  <a:pt x="155" y="58"/>
                  <a:pt x="155" y="58"/>
                </a:cubicBezTo>
                <a:cubicBezTo>
                  <a:pt x="199" y="39"/>
                  <a:pt x="199" y="39"/>
                  <a:pt x="199" y="39"/>
                </a:cubicBezTo>
                <a:cubicBezTo>
                  <a:pt x="200" y="39"/>
                  <a:pt x="201" y="38"/>
                  <a:pt x="201" y="36"/>
                </a:cubicBezTo>
                <a:cubicBezTo>
                  <a:pt x="200" y="35"/>
                  <a:pt x="200" y="34"/>
                  <a:pt x="199" y="34"/>
                </a:cubicBezTo>
                <a:cubicBezTo>
                  <a:pt x="100" y="0"/>
                  <a:pt x="100" y="0"/>
                  <a:pt x="100" y="0"/>
                </a:cubicBezTo>
                <a:cubicBezTo>
                  <a:pt x="99" y="0"/>
                  <a:pt x="98" y="0"/>
                  <a:pt x="98" y="0"/>
                </a:cubicBezTo>
                <a:cubicBezTo>
                  <a:pt x="64" y="13"/>
                  <a:pt x="8" y="33"/>
                  <a:pt x="3" y="33"/>
                </a:cubicBezTo>
                <a:cubicBezTo>
                  <a:pt x="2" y="33"/>
                  <a:pt x="0" y="34"/>
                  <a:pt x="0" y="36"/>
                </a:cubicBezTo>
                <a:cubicBezTo>
                  <a:pt x="0" y="37"/>
                  <a:pt x="1" y="39"/>
                  <a:pt x="2" y="39"/>
                </a:cubicBezTo>
                <a:cubicBezTo>
                  <a:pt x="28" y="50"/>
                  <a:pt x="28" y="50"/>
                  <a:pt x="28" y="50"/>
                </a:cubicBezTo>
                <a:lnTo>
                  <a:pt x="28" y="63"/>
                </a:lnTo>
                <a:close/>
                <a:moveTo>
                  <a:pt x="26" y="93"/>
                </a:moveTo>
                <a:cubicBezTo>
                  <a:pt x="29" y="75"/>
                  <a:pt x="29" y="75"/>
                  <a:pt x="29" y="75"/>
                </a:cubicBezTo>
                <a:cubicBezTo>
                  <a:pt x="29" y="74"/>
                  <a:pt x="29" y="73"/>
                  <a:pt x="28" y="72"/>
                </a:cubicBezTo>
                <a:cubicBezTo>
                  <a:pt x="27" y="72"/>
                  <a:pt x="27" y="71"/>
                  <a:pt x="27" y="71"/>
                </a:cubicBezTo>
                <a:cubicBezTo>
                  <a:pt x="27" y="69"/>
                  <a:pt x="28" y="68"/>
                  <a:pt x="29" y="68"/>
                </a:cubicBezTo>
                <a:cubicBezTo>
                  <a:pt x="30" y="68"/>
                  <a:pt x="31" y="69"/>
                  <a:pt x="31" y="71"/>
                </a:cubicBezTo>
                <a:cubicBezTo>
                  <a:pt x="31" y="71"/>
                  <a:pt x="31" y="72"/>
                  <a:pt x="31" y="72"/>
                </a:cubicBezTo>
                <a:cubicBezTo>
                  <a:pt x="30" y="73"/>
                  <a:pt x="30" y="74"/>
                  <a:pt x="30" y="74"/>
                </a:cubicBezTo>
                <a:cubicBezTo>
                  <a:pt x="33" y="93"/>
                  <a:pt x="33" y="93"/>
                  <a:pt x="33" y="93"/>
                </a:cubicBezTo>
                <a:lnTo>
                  <a:pt x="26" y="93"/>
                </a:lnTo>
                <a:close/>
                <a:moveTo>
                  <a:pt x="149" y="106"/>
                </a:moveTo>
                <a:cubicBezTo>
                  <a:pt x="149" y="108"/>
                  <a:pt x="147" y="110"/>
                  <a:pt x="145" y="110"/>
                </a:cubicBezTo>
                <a:cubicBezTo>
                  <a:pt x="62" y="110"/>
                  <a:pt x="62" y="110"/>
                  <a:pt x="62" y="110"/>
                </a:cubicBezTo>
                <a:cubicBezTo>
                  <a:pt x="60" y="110"/>
                  <a:pt x="58" y="108"/>
                  <a:pt x="58" y="106"/>
                </a:cubicBezTo>
                <a:cubicBezTo>
                  <a:pt x="58" y="63"/>
                  <a:pt x="58" y="63"/>
                  <a:pt x="58" y="63"/>
                </a:cubicBezTo>
                <a:cubicBezTo>
                  <a:pt x="99" y="81"/>
                  <a:pt x="99" y="81"/>
                  <a:pt x="99" y="81"/>
                </a:cubicBezTo>
                <a:cubicBezTo>
                  <a:pt x="99" y="82"/>
                  <a:pt x="100" y="82"/>
                  <a:pt x="100" y="82"/>
                </a:cubicBezTo>
                <a:cubicBezTo>
                  <a:pt x="101" y="82"/>
                  <a:pt x="101" y="82"/>
                  <a:pt x="101" y="81"/>
                </a:cubicBezTo>
                <a:cubicBezTo>
                  <a:pt x="149" y="61"/>
                  <a:pt x="149" y="61"/>
                  <a:pt x="149" y="61"/>
                </a:cubicBezTo>
                <a:lnTo>
                  <a:pt x="149" y="106"/>
                </a:lnTo>
                <a:close/>
                <a:moveTo>
                  <a:pt x="12" y="37"/>
                </a:moveTo>
                <a:cubicBezTo>
                  <a:pt x="33" y="30"/>
                  <a:pt x="85" y="11"/>
                  <a:pt x="99" y="6"/>
                </a:cubicBezTo>
                <a:cubicBezTo>
                  <a:pt x="189" y="37"/>
                  <a:pt x="189" y="37"/>
                  <a:pt x="189" y="37"/>
                </a:cubicBezTo>
                <a:cubicBezTo>
                  <a:pt x="100" y="75"/>
                  <a:pt x="100" y="75"/>
                  <a:pt x="100" y="75"/>
                </a:cubicBezTo>
                <a:cubicBezTo>
                  <a:pt x="41" y="50"/>
                  <a:pt x="41" y="50"/>
                  <a:pt x="41" y="50"/>
                </a:cubicBezTo>
                <a:cubicBezTo>
                  <a:pt x="91" y="43"/>
                  <a:pt x="91" y="43"/>
                  <a:pt x="91" y="43"/>
                </a:cubicBezTo>
                <a:cubicBezTo>
                  <a:pt x="93" y="45"/>
                  <a:pt x="97" y="45"/>
                  <a:pt x="100" y="45"/>
                </a:cubicBezTo>
                <a:cubicBezTo>
                  <a:pt x="107" y="45"/>
                  <a:pt x="112" y="43"/>
                  <a:pt x="112" y="39"/>
                </a:cubicBezTo>
                <a:cubicBezTo>
                  <a:pt x="112" y="36"/>
                  <a:pt x="107" y="33"/>
                  <a:pt x="100" y="33"/>
                </a:cubicBezTo>
                <a:cubicBezTo>
                  <a:pt x="94" y="33"/>
                  <a:pt x="90" y="35"/>
                  <a:pt x="89" y="38"/>
                </a:cubicBezTo>
                <a:cubicBezTo>
                  <a:pt x="31" y="45"/>
                  <a:pt x="31" y="45"/>
                  <a:pt x="31" y="45"/>
                </a:cubicBezTo>
                <a:lnTo>
                  <a:pt x="12" y="37"/>
                </a:lnTo>
                <a:close/>
                <a:moveTo>
                  <a:pt x="91" y="39"/>
                </a:moveTo>
                <a:cubicBezTo>
                  <a:pt x="91" y="38"/>
                  <a:pt x="95" y="36"/>
                  <a:pt x="100" y="36"/>
                </a:cubicBezTo>
                <a:cubicBezTo>
                  <a:pt x="106" y="36"/>
                  <a:pt x="109" y="38"/>
                  <a:pt x="109" y="39"/>
                </a:cubicBezTo>
                <a:cubicBezTo>
                  <a:pt x="109" y="41"/>
                  <a:pt x="106" y="43"/>
                  <a:pt x="100" y="43"/>
                </a:cubicBezTo>
                <a:cubicBezTo>
                  <a:pt x="95" y="43"/>
                  <a:pt x="91" y="41"/>
                  <a:pt x="91" y="3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12" name="Group 111"/>
          <p:cNvGrpSpPr/>
          <p:nvPr/>
        </p:nvGrpSpPr>
        <p:grpSpPr>
          <a:xfrm>
            <a:off x="4362389" y="1690119"/>
            <a:ext cx="431800" cy="622300"/>
            <a:chOff x="3593148" y="-1115375"/>
            <a:chExt cx="431800" cy="622300"/>
          </a:xfrm>
          <a:solidFill>
            <a:schemeClr val="accent3"/>
          </a:solidFill>
        </p:grpSpPr>
        <p:sp>
          <p:nvSpPr>
            <p:cNvPr id="48" name="Freeform 46"/>
            <p:cNvSpPr>
              <a:spLocks noEditPoints="1"/>
            </p:cNvSpPr>
            <p:nvPr/>
          </p:nvSpPr>
          <p:spPr bwMode="auto">
            <a:xfrm>
              <a:off x="3789998" y="-1042350"/>
              <a:ext cx="53975" cy="53975"/>
            </a:xfrm>
            <a:custGeom>
              <a:avLst/>
              <a:gdLst>
                <a:gd name="T0" fmla="*/ 8 w 17"/>
                <a:gd name="T1" fmla="*/ 0 h 17"/>
                <a:gd name="T2" fmla="*/ 0 w 17"/>
                <a:gd name="T3" fmla="*/ 9 h 17"/>
                <a:gd name="T4" fmla="*/ 8 w 17"/>
                <a:gd name="T5" fmla="*/ 17 h 17"/>
                <a:gd name="T6" fmla="*/ 17 w 17"/>
                <a:gd name="T7" fmla="*/ 9 h 17"/>
                <a:gd name="T8" fmla="*/ 8 w 17"/>
                <a:gd name="T9" fmla="*/ 0 h 17"/>
                <a:gd name="T10" fmla="*/ 8 w 17"/>
                <a:gd name="T11" fmla="*/ 12 h 17"/>
                <a:gd name="T12" fmla="*/ 5 w 17"/>
                <a:gd name="T13" fmla="*/ 9 h 17"/>
                <a:gd name="T14" fmla="*/ 8 w 17"/>
                <a:gd name="T15" fmla="*/ 6 h 17"/>
                <a:gd name="T16" fmla="*/ 11 w 17"/>
                <a:gd name="T17" fmla="*/ 9 h 17"/>
                <a:gd name="T18" fmla="*/ 8 w 17"/>
                <a:gd name="T19" fmla="*/ 12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8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13"/>
                    <a:pt x="4" y="17"/>
                    <a:pt x="8" y="17"/>
                  </a:cubicBezTo>
                  <a:cubicBezTo>
                    <a:pt x="13" y="17"/>
                    <a:pt x="17" y="13"/>
                    <a:pt x="17" y="9"/>
                  </a:cubicBezTo>
                  <a:cubicBezTo>
                    <a:pt x="17" y="4"/>
                    <a:pt x="13" y="0"/>
                    <a:pt x="8" y="0"/>
                  </a:cubicBezTo>
                  <a:close/>
                  <a:moveTo>
                    <a:pt x="8" y="12"/>
                  </a:moveTo>
                  <a:cubicBezTo>
                    <a:pt x="7" y="12"/>
                    <a:pt x="5" y="10"/>
                    <a:pt x="5" y="9"/>
                  </a:cubicBezTo>
                  <a:cubicBezTo>
                    <a:pt x="5" y="7"/>
                    <a:pt x="7" y="6"/>
                    <a:pt x="8" y="6"/>
                  </a:cubicBezTo>
                  <a:cubicBezTo>
                    <a:pt x="10" y="6"/>
                    <a:pt x="11" y="7"/>
                    <a:pt x="11" y="9"/>
                  </a:cubicBezTo>
                  <a:cubicBezTo>
                    <a:pt x="11" y="10"/>
                    <a:pt x="10" y="12"/>
                    <a:pt x="8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9" name="Freeform 47"/>
            <p:cNvSpPr>
              <a:spLocks noEditPoints="1"/>
            </p:cNvSpPr>
            <p:nvPr/>
          </p:nvSpPr>
          <p:spPr bwMode="auto">
            <a:xfrm>
              <a:off x="3834448" y="-1115375"/>
              <a:ext cx="92075" cy="92075"/>
            </a:xfrm>
            <a:custGeom>
              <a:avLst/>
              <a:gdLst>
                <a:gd name="T0" fmla="*/ 29 w 29"/>
                <a:gd name="T1" fmla="*/ 14 h 29"/>
                <a:gd name="T2" fmla="*/ 15 w 29"/>
                <a:gd name="T3" fmla="*/ 0 h 29"/>
                <a:gd name="T4" fmla="*/ 0 w 29"/>
                <a:gd name="T5" fmla="*/ 14 h 29"/>
                <a:gd name="T6" fmla="*/ 15 w 29"/>
                <a:gd name="T7" fmla="*/ 29 h 29"/>
                <a:gd name="T8" fmla="*/ 29 w 29"/>
                <a:gd name="T9" fmla="*/ 14 h 29"/>
                <a:gd name="T10" fmla="*/ 15 w 29"/>
                <a:gd name="T11" fmla="*/ 23 h 29"/>
                <a:gd name="T12" fmla="*/ 6 w 29"/>
                <a:gd name="T13" fmla="*/ 14 h 29"/>
                <a:gd name="T14" fmla="*/ 15 w 29"/>
                <a:gd name="T15" fmla="*/ 5 h 29"/>
                <a:gd name="T16" fmla="*/ 24 w 29"/>
                <a:gd name="T17" fmla="*/ 14 h 29"/>
                <a:gd name="T18" fmla="*/ 15 w 29"/>
                <a:gd name="T19" fmla="*/ 23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4"/>
                  </a:moveTo>
                  <a:cubicBezTo>
                    <a:pt x="29" y="6"/>
                    <a:pt x="23" y="0"/>
                    <a:pt x="15" y="0"/>
                  </a:cubicBezTo>
                  <a:cubicBezTo>
                    <a:pt x="7" y="0"/>
                    <a:pt x="0" y="6"/>
                    <a:pt x="0" y="14"/>
                  </a:cubicBezTo>
                  <a:cubicBezTo>
                    <a:pt x="0" y="22"/>
                    <a:pt x="7" y="29"/>
                    <a:pt x="15" y="29"/>
                  </a:cubicBezTo>
                  <a:cubicBezTo>
                    <a:pt x="23" y="29"/>
                    <a:pt x="29" y="22"/>
                    <a:pt x="29" y="14"/>
                  </a:cubicBezTo>
                  <a:close/>
                  <a:moveTo>
                    <a:pt x="15" y="23"/>
                  </a:moveTo>
                  <a:cubicBezTo>
                    <a:pt x="10" y="23"/>
                    <a:pt x="6" y="19"/>
                    <a:pt x="6" y="14"/>
                  </a:cubicBezTo>
                  <a:cubicBezTo>
                    <a:pt x="6" y="9"/>
                    <a:pt x="10" y="5"/>
                    <a:pt x="15" y="5"/>
                  </a:cubicBezTo>
                  <a:cubicBezTo>
                    <a:pt x="20" y="5"/>
                    <a:pt x="24" y="9"/>
                    <a:pt x="24" y="14"/>
                  </a:cubicBezTo>
                  <a:cubicBezTo>
                    <a:pt x="24" y="19"/>
                    <a:pt x="20" y="23"/>
                    <a:pt x="15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0" name="Freeform 48"/>
            <p:cNvSpPr>
              <a:spLocks noEditPoints="1"/>
            </p:cNvSpPr>
            <p:nvPr/>
          </p:nvSpPr>
          <p:spPr bwMode="auto">
            <a:xfrm>
              <a:off x="3847148" y="-1023300"/>
              <a:ext cx="63500" cy="635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5 w 20"/>
                <a:gd name="T11" fmla="*/ 10 h 20"/>
                <a:gd name="T12" fmla="*/ 10 w 20"/>
                <a:gd name="T13" fmla="*/ 14 h 20"/>
                <a:gd name="T14" fmla="*/ 6 w 20"/>
                <a:gd name="T15" fmla="*/ 10 h 20"/>
                <a:gd name="T16" fmla="*/ 10 w 20"/>
                <a:gd name="T17" fmla="*/ 5 h 20"/>
                <a:gd name="T18" fmla="*/ 15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5"/>
                    <a:pt x="5" y="20"/>
                    <a:pt x="10" y="20"/>
                  </a:cubicBezTo>
                  <a:cubicBezTo>
                    <a:pt x="16" y="20"/>
                    <a:pt x="20" y="15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lose/>
                  <a:moveTo>
                    <a:pt x="15" y="10"/>
                  </a:moveTo>
                  <a:cubicBezTo>
                    <a:pt x="15" y="12"/>
                    <a:pt x="13" y="14"/>
                    <a:pt x="10" y="14"/>
                  </a:cubicBezTo>
                  <a:cubicBezTo>
                    <a:pt x="8" y="14"/>
                    <a:pt x="6" y="12"/>
                    <a:pt x="6" y="10"/>
                  </a:cubicBezTo>
                  <a:cubicBezTo>
                    <a:pt x="6" y="7"/>
                    <a:pt x="8" y="5"/>
                    <a:pt x="10" y="5"/>
                  </a:cubicBezTo>
                  <a:cubicBezTo>
                    <a:pt x="13" y="5"/>
                    <a:pt x="15" y="7"/>
                    <a:pt x="15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1" name="Freeform 49"/>
            <p:cNvSpPr>
              <a:spLocks noEditPoints="1"/>
            </p:cNvSpPr>
            <p:nvPr/>
          </p:nvSpPr>
          <p:spPr bwMode="auto">
            <a:xfrm>
              <a:off x="3593148" y="-953450"/>
              <a:ext cx="431800" cy="460375"/>
            </a:xfrm>
            <a:custGeom>
              <a:avLst/>
              <a:gdLst>
                <a:gd name="T0" fmla="*/ 2 w 136"/>
                <a:gd name="T1" fmla="*/ 139 h 145"/>
                <a:gd name="T2" fmla="*/ 12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30 h 145"/>
                <a:gd name="T10" fmla="*/ 100 w 136"/>
                <a:gd name="T11" fmla="*/ 71 h 145"/>
                <a:gd name="T12" fmla="*/ 99 w 136"/>
                <a:gd name="T13" fmla="*/ 70 h 145"/>
                <a:gd name="T14" fmla="*/ 98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10 h 145"/>
                <a:gd name="T22" fmla="*/ 79 w 136"/>
                <a:gd name="T23" fmla="*/ 0 h 145"/>
                <a:gd name="T24" fmla="*/ 55 w 136"/>
                <a:gd name="T25" fmla="*/ 0 h 145"/>
                <a:gd name="T26" fmla="*/ 46 w 136"/>
                <a:gd name="T27" fmla="*/ 10 h 145"/>
                <a:gd name="T28" fmla="*/ 52 w 136"/>
                <a:gd name="T29" fmla="*/ 18 h 145"/>
                <a:gd name="T30" fmla="*/ 52 w 136"/>
                <a:gd name="T31" fmla="*/ 41 h 145"/>
                <a:gd name="T32" fmla="*/ 36 w 136"/>
                <a:gd name="T33" fmla="*/ 68 h 145"/>
                <a:gd name="T34" fmla="*/ 35 w 136"/>
                <a:gd name="T35" fmla="*/ 70 h 145"/>
                <a:gd name="T36" fmla="*/ 35 w 136"/>
                <a:gd name="T37" fmla="*/ 71 h 145"/>
                <a:gd name="T38" fmla="*/ 2 w 136"/>
                <a:gd name="T39" fmla="*/ 128 h 145"/>
                <a:gd name="T40" fmla="*/ 2 w 136"/>
                <a:gd name="T41" fmla="*/ 139 h 145"/>
                <a:gd name="T42" fmla="*/ 51 w 136"/>
                <a:gd name="T43" fmla="*/ 10 h 145"/>
                <a:gd name="T44" fmla="*/ 55 w 136"/>
                <a:gd name="T45" fmla="*/ 6 h 145"/>
                <a:gd name="T46" fmla="*/ 79 w 136"/>
                <a:gd name="T47" fmla="*/ 6 h 145"/>
                <a:gd name="T48" fmla="*/ 83 w 136"/>
                <a:gd name="T49" fmla="*/ 10 h 145"/>
                <a:gd name="T50" fmla="*/ 79 w 136"/>
                <a:gd name="T51" fmla="*/ 14 h 145"/>
                <a:gd name="T52" fmla="*/ 55 w 136"/>
                <a:gd name="T53" fmla="*/ 14 h 145"/>
                <a:gd name="T54" fmla="*/ 51 w 136"/>
                <a:gd name="T55" fmla="*/ 10 h 145"/>
                <a:gd name="T56" fmla="*/ 57 w 136"/>
                <a:gd name="T57" fmla="*/ 43 h 145"/>
                <a:gd name="T58" fmla="*/ 57 w 136"/>
                <a:gd name="T59" fmla="*/ 42 h 145"/>
                <a:gd name="T60" fmla="*/ 57 w 136"/>
                <a:gd name="T61" fmla="*/ 19 h 145"/>
                <a:gd name="T62" fmla="*/ 77 w 136"/>
                <a:gd name="T63" fmla="*/ 19 h 145"/>
                <a:gd name="T64" fmla="*/ 77 w 136"/>
                <a:gd name="T65" fmla="*/ 42 h 145"/>
                <a:gd name="T66" fmla="*/ 78 w 136"/>
                <a:gd name="T67" fmla="*/ 43 h 145"/>
                <a:gd name="T68" fmla="*/ 93 w 136"/>
                <a:gd name="T69" fmla="*/ 70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5 h 145"/>
                <a:gd name="T78" fmla="*/ 96 w 136"/>
                <a:gd name="T79" fmla="*/ 75 h 145"/>
                <a:gd name="T80" fmla="*/ 129 w 136"/>
                <a:gd name="T81" fmla="*/ 133 h 145"/>
                <a:gd name="T82" fmla="*/ 129 w 136"/>
                <a:gd name="T83" fmla="*/ 138 h 145"/>
                <a:gd name="T84" fmla="*/ 125 w 136"/>
                <a:gd name="T85" fmla="*/ 140 h 145"/>
                <a:gd name="T86" fmla="*/ 12 w 136"/>
                <a:gd name="T87" fmla="*/ 140 h 145"/>
                <a:gd name="T88" fmla="*/ 7 w 136"/>
                <a:gd name="T89" fmla="*/ 137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4" y="143"/>
                    <a:pt x="8" y="145"/>
                    <a:pt x="12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30"/>
                  </a:cubicBezTo>
                  <a:cubicBezTo>
                    <a:pt x="100" y="71"/>
                    <a:pt x="100" y="71"/>
                    <a:pt x="100" y="71"/>
                  </a:cubicBezTo>
                  <a:cubicBezTo>
                    <a:pt x="100" y="71"/>
                    <a:pt x="99" y="70"/>
                    <a:pt x="99" y="70"/>
                  </a:cubicBezTo>
                  <a:cubicBezTo>
                    <a:pt x="99" y="69"/>
                    <a:pt x="99" y="69"/>
                    <a:pt x="98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6" y="17"/>
                    <a:pt x="89" y="14"/>
                    <a:pt x="89" y="10"/>
                  </a:cubicBezTo>
                  <a:cubicBezTo>
                    <a:pt x="89" y="5"/>
                    <a:pt x="84" y="0"/>
                    <a:pt x="79" y="0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0" y="0"/>
                    <a:pt x="46" y="5"/>
                    <a:pt x="46" y="10"/>
                  </a:cubicBezTo>
                  <a:cubicBezTo>
                    <a:pt x="46" y="14"/>
                    <a:pt x="48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6" y="68"/>
                    <a:pt x="36" y="68"/>
                    <a:pt x="36" y="68"/>
                  </a:cubicBezTo>
                  <a:cubicBezTo>
                    <a:pt x="36" y="69"/>
                    <a:pt x="35" y="69"/>
                    <a:pt x="35" y="70"/>
                  </a:cubicBezTo>
                  <a:cubicBezTo>
                    <a:pt x="35" y="70"/>
                    <a:pt x="35" y="70"/>
                    <a:pt x="35" y="71"/>
                  </a:cubicBezTo>
                  <a:cubicBezTo>
                    <a:pt x="2" y="128"/>
                    <a:pt x="2" y="128"/>
                    <a:pt x="2" y="128"/>
                  </a:cubicBezTo>
                  <a:cubicBezTo>
                    <a:pt x="0" y="131"/>
                    <a:pt x="0" y="136"/>
                    <a:pt x="2" y="139"/>
                  </a:cubicBezTo>
                  <a:close/>
                  <a:moveTo>
                    <a:pt x="51" y="10"/>
                  </a:moveTo>
                  <a:cubicBezTo>
                    <a:pt x="51" y="8"/>
                    <a:pt x="53" y="6"/>
                    <a:pt x="55" y="6"/>
                  </a:cubicBezTo>
                  <a:cubicBezTo>
                    <a:pt x="79" y="6"/>
                    <a:pt x="79" y="6"/>
                    <a:pt x="79" y="6"/>
                  </a:cubicBezTo>
                  <a:cubicBezTo>
                    <a:pt x="81" y="6"/>
                    <a:pt x="83" y="8"/>
                    <a:pt x="83" y="10"/>
                  </a:cubicBezTo>
                  <a:cubicBezTo>
                    <a:pt x="83" y="12"/>
                    <a:pt x="81" y="14"/>
                    <a:pt x="79" y="14"/>
                  </a:cubicBezTo>
                  <a:cubicBezTo>
                    <a:pt x="55" y="14"/>
                    <a:pt x="55" y="14"/>
                    <a:pt x="55" y="14"/>
                  </a:cubicBezTo>
                  <a:cubicBezTo>
                    <a:pt x="53" y="14"/>
                    <a:pt x="51" y="12"/>
                    <a:pt x="51" y="10"/>
                  </a:cubicBezTo>
                  <a:close/>
                  <a:moveTo>
                    <a:pt x="57" y="43"/>
                  </a:moveTo>
                  <a:cubicBezTo>
                    <a:pt x="57" y="43"/>
                    <a:pt x="57" y="42"/>
                    <a:pt x="57" y="42"/>
                  </a:cubicBezTo>
                  <a:cubicBezTo>
                    <a:pt x="57" y="19"/>
                    <a:pt x="57" y="19"/>
                    <a:pt x="57" y="19"/>
                  </a:cubicBezTo>
                  <a:cubicBezTo>
                    <a:pt x="77" y="19"/>
                    <a:pt x="77" y="19"/>
                    <a:pt x="77" y="19"/>
                  </a:cubicBezTo>
                  <a:cubicBezTo>
                    <a:pt x="77" y="42"/>
                    <a:pt x="77" y="42"/>
                    <a:pt x="77" y="42"/>
                  </a:cubicBezTo>
                  <a:cubicBezTo>
                    <a:pt x="77" y="42"/>
                    <a:pt x="77" y="43"/>
                    <a:pt x="78" y="43"/>
                  </a:cubicBezTo>
                  <a:cubicBezTo>
                    <a:pt x="93" y="70"/>
                    <a:pt x="93" y="70"/>
                    <a:pt x="93" y="70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5"/>
                    <a:pt x="39" y="75"/>
                    <a:pt x="39" y="75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29" y="133"/>
                    <a:pt x="129" y="133"/>
                    <a:pt x="129" y="133"/>
                  </a:cubicBezTo>
                  <a:cubicBezTo>
                    <a:pt x="130" y="134"/>
                    <a:pt x="130" y="136"/>
                    <a:pt x="129" y="138"/>
                  </a:cubicBezTo>
                  <a:cubicBezTo>
                    <a:pt x="128" y="139"/>
                    <a:pt x="127" y="140"/>
                    <a:pt x="125" y="140"/>
                  </a:cubicBezTo>
                  <a:cubicBezTo>
                    <a:pt x="12" y="140"/>
                    <a:pt x="12" y="140"/>
                    <a:pt x="12" y="140"/>
                  </a:cubicBezTo>
                  <a:cubicBezTo>
                    <a:pt x="10" y="140"/>
                    <a:pt x="8" y="139"/>
                    <a:pt x="7" y="137"/>
                  </a:cubicBezTo>
                  <a:cubicBezTo>
                    <a:pt x="5" y="135"/>
                    <a:pt x="5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4" name="Group 113"/>
          <p:cNvGrpSpPr/>
          <p:nvPr/>
        </p:nvGrpSpPr>
        <p:grpSpPr>
          <a:xfrm>
            <a:off x="7717497" y="1769494"/>
            <a:ext cx="525463" cy="463550"/>
            <a:chOff x="9241473" y="-1036000"/>
            <a:chExt cx="525463" cy="463550"/>
          </a:xfrm>
          <a:solidFill>
            <a:schemeClr val="accent5"/>
          </a:solidFill>
        </p:grpSpPr>
        <p:sp>
          <p:nvSpPr>
            <p:cNvPr id="55" name="Freeform 53"/>
            <p:cNvSpPr>
              <a:spLocks noEditPoints="1"/>
            </p:cNvSpPr>
            <p:nvPr/>
          </p:nvSpPr>
          <p:spPr bwMode="auto">
            <a:xfrm>
              <a:off x="9352598" y="-1007425"/>
              <a:ext cx="414338" cy="406400"/>
            </a:xfrm>
            <a:custGeom>
              <a:avLst/>
              <a:gdLst>
                <a:gd name="T0" fmla="*/ 21 w 130"/>
                <a:gd name="T1" fmla="*/ 109 h 128"/>
                <a:gd name="T2" fmla="*/ 64 w 130"/>
                <a:gd name="T3" fmla="*/ 128 h 128"/>
                <a:gd name="T4" fmla="*/ 66 w 130"/>
                <a:gd name="T5" fmla="*/ 128 h 128"/>
                <a:gd name="T6" fmla="*/ 111 w 130"/>
                <a:gd name="T7" fmla="*/ 109 h 128"/>
                <a:gd name="T8" fmla="*/ 130 w 130"/>
                <a:gd name="T9" fmla="*/ 64 h 128"/>
                <a:gd name="T10" fmla="*/ 111 w 130"/>
                <a:gd name="T11" fmla="*/ 20 h 128"/>
                <a:gd name="T12" fmla="*/ 64 w 130"/>
                <a:gd name="T13" fmla="*/ 1 h 128"/>
                <a:gd name="T14" fmla="*/ 54 w 130"/>
                <a:gd name="T15" fmla="*/ 2 h 128"/>
                <a:gd name="T16" fmla="*/ 53 w 130"/>
                <a:gd name="T17" fmla="*/ 2 h 128"/>
                <a:gd name="T18" fmla="*/ 48 w 130"/>
                <a:gd name="T19" fmla="*/ 7 h 128"/>
                <a:gd name="T20" fmla="*/ 49 w 130"/>
                <a:gd name="T21" fmla="*/ 16 h 128"/>
                <a:gd name="T22" fmla="*/ 49 w 130"/>
                <a:gd name="T23" fmla="*/ 17 h 128"/>
                <a:gd name="T24" fmla="*/ 49 w 130"/>
                <a:gd name="T25" fmla="*/ 17 h 128"/>
                <a:gd name="T26" fmla="*/ 49 w 130"/>
                <a:gd name="T27" fmla="*/ 18 h 128"/>
                <a:gd name="T28" fmla="*/ 49 w 130"/>
                <a:gd name="T29" fmla="*/ 18 h 128"/>
                <a:gd name="T30" fmla="*/ 45 w 130"/>
                <a:gd name="T31" fmla="*/ 43 h 128"/>
                <a:gd name="T32" fmla="*/ 18 w 130"/>
                <a:gd name="T33" fmla="*/ 47 h 128"/>
                <a:gd name="T34" fmla="*/ 14 w 130"/>
                <a:gd name="T35" fmla="*/ 44 h 128"/>
                <a:gd name="T36" fmla="*/ 14 w 130"/>
                <a:gd name="T37" fmla="*/ 45 h 128"/>
                <a:gd name="T38" fmla="*/ 10 w 130"/>
                <a:gd name="T39" fmla="*/ 46 h 128"/>
                <a:gd name="T40" fmla="*/ 4 w 130"/>
                <a:gd name="T41" fmla="*/ 52 h 128"/>
                <a:gd name="T42" fmla="*/ 4 w 130"/>
                <a:gd name="T43" fmla="*/ 53 h 128"/>
                <a:gd name="T44" fmla="*/ 21 w 130"/>
                <a:gd name="T45" fmla="*/ 109 h 128"/>
                <a:gd name="T46" fmla="*/ 10 w 130"/>
                <a:gd name="T47" fmla="*/ 54 h 128"/>
                <a:gd name="T48" fmla="*/ 12 w 130"/>
                <a:gd name="T49" fmla="*/ 51 h 128"/>
                <a:gd name="T50" fmla="*/ 16 w 130"/>
                <a:gd name="T51" fmla="*/ 52 h 128"/>
                <a:gd name="T52" fmla="*/ 16 w 130"/>
                <a:gd name="T53" fmla="*/ 52 h 128"/>
                <a:gd name="T54" fmla="*/ 18 w 130"/>
                <a:gd name="T55" fmla="*/ 53 h 128"/>
                <a:gd name="T56" fmla="*/ 22 w 130"/>
                <a:gd name="T57" fmla="*/ 55 h 128"/>
                <a:gd name="T58" fmla="*/ 21 w 130"/>
                <a:gd name="T59" fmla="*/ 54 h 128"/>
                <a:gd name="T60" fmla="*/ 49 w 130"/>
                <a:gd name="T61" fmla="*/ 47 h 128"/>
                <a:gd name="T62" fmla="*/ 55 w 130"/>
                <a:gd name="T63" fmla="*/ 16 h 128"/>
                <a:gd name="T64" fmla="*/ 55 w 130"/>
                <a:gd name="T65" fmla="*/ 16 h 128"/>
                <a:gd name="T66" fmla="*/ 54 w 130"/>
                <a:gd name="T67" fmla="*/ 14 h 128"/>
                <a:gd name="T68" fmla="*/ 54 w 130"/>
                <a:gd name="T69" fmla="*/ 14 h 128"/>
                <a:gd name="T70" fmla="*/ 54 w 130"/>
                <a:gd name="T71" fmla="*/ 14 h 128"/>
                <a:gd name="T72" fmla="*/ 53 w 130"/>
                <a:gd name="T73" fmla="*/ 9 h 128"/>
                <a:gd name="T74" fmla="*/ 55 w 130"/>
                <a:gd name="T75" fmla="*/ 8 h 128"/>
                <a:gd name="T76" fmla="*/ 64 w 130"/>
                <a:gd name="T77" fmla="*/ 7 h 128"/>
                <a:gd name="T78" fmla="*/ 107 w 130"/>
                <a:gd name="T79" fmla="*/ 24 h 128"/>
                <a:gd name="T80" fmla="*/ 124 w 130"/>
                <a:gd name="T81" fmla="*/ 64 h 128"/>
                <a:gd name="T82" fmla="*/ 107 w 130"/>
                <a:gd name="T83" fmla="*/ 105 h 128"/>
                <a:gd name="T84" fmla="*/ 64 w 130"/>
                <a:gd name="T85" fmla="*/ 122 h 128"/>
                <a:gd name="T86" fmla="*/ 26 w 130"/>
                <a:gd name="T87" fmla="*/ 105 h 128"/>
                <a:gd name="T88" fmla="*/ 10 w 130"/>
                <a:gd name="T89" fmla="*/ 5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8">
                  <a:moveTo>
                    <a:pt x="21" y="109"/>
                  </a:moveTo>
                  <a:cubicBezTo>
                    <a:pt x="33" y="121"/>
                    <a:pt x="48" y="127"/>
                    <a:pt x="64" y="128"/>
                  </a:cubicBezTo>
                  <a:cubicBezTo>
                    <a:pt x="65" y="128"/>
                    <a:pt x="66" y="128"/>
                    <a:pt x="66" y="128"/>
                  </a:cubicBezTo>
                  <a:cubicBezTo>
                    <a:pt x="83" y="128"/>
                    <a:pt x="99" y="121"/>
                    <a:pt x="111" y="109"/>
                  </a:cubicBezTo>
                  <a:cubicBezTo>
                    <a:pt x="123" y="97"/>
                    <a:pt x="130" y="81"/>
                    <a:pt x="130" y="64"/>
                  </a:cubicBezTo>
                  <a:cubicBezTo>
                    <a:pt x="130" y="47"/>
                    <a:pt x="123" y="32"/>
                    <a:pt x="111" y="20"/>
                  </a:cubicBezTo>
                  <a:cubicBezTo>
                    <a:pt x="99" y="7"/>
                    <a:pt x="82" y="0"/>
                    <a:pt x="64" y="1"/>
                  </a:cubicBezTo>
                  <a:cubicBezTo>
                    <a:pt x="61" y="1"/>
                    <a:pt x="57" y="2"/>
                    <a:pt x="54" y="2"/>
                  </a:cubicBezTo>
                  <a:cubicBezTo>
                    <a:pt x="53" y="2"/>
                    <a:pt x="53" y="2"/>
                    <a:pt x="53" y="2"/>
                  </a:cubicBezTo>
                  <a:cubicBezTo>
                    <a:pt x="50" y="4"/>
                    <a:pt x="48" y="6"/>
                    <a:pt x="48" y="7"/>
                  </a:cubicBezTo>
                  <a:cubicBezTo>
                    <a:pt x="46" y="11"/>
                    <a:pt x="48" y="14"/>
                    <a:pt x="49" y="16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8"/>
                    <a:pt x="49" y="18"/>
                    <a:pt x="49" y="18"/>
                  </a:cubicBezTo>
                  <a:cubicBezTo>
                    <a:pt x="49" y="18"/>
                    <a:pt x="49" y="18"/>
                    <a:pt x="49" y="18"/>
                  </a:cubicBezTo>
                  <a:cubicBezTo>
                    <a:pt x="54" y="26"/>
                    <a:pt x="52" y="36"/>
                    <a:pt x="45" y="43"/>
                  </a:cubicBezTo>
                  <a:cubicBezTo>
                    <a:pt x="38" y="50"/>
                    <a:pt x="27" y="52"/>
                    <a:pt x="18" y="47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1" y="45"/>
                    <a:pt x="10" y="46"/>
                  </a:cubicBezTo>
                  <a:cubicBezTo>
                    <a:pt x="6" y="47"/>
                    <a:pt x="5" y="51"/>
                    <a:pt x="4" y="52"/>
                  </a:cubicBezTo>
                  <a:cubicBezTo>
                    <a:pt x="4" y="53"/>
                    <a:pt x="4" y="53"/>
                    <a:pt x="4" y="53"/>
                  </a:cubicBezTo>
                  <a:cubicBezTo>
                    <a:pt x="0" y="73"/>
                    <a:pt x="7" y="94"/>
                    <a:pt x="21" y="109"/>
                  </a:cubicBezTo>
                  <a:close/>
                  <a:moveTo>
                    <a:pt x="10" y="54"/>
                  </a:moveTo>
                  <a:cubicBezTo>
                    <a:pt x="10" y="53"/>
                    <a:pt x="11" y="52"/>
                    <a:pt x="12" y="51"/>
                  </a:cubicBezTo>
                  <a:cubicBezTo>
                    <a:pt x="13" y="51"/>
                    <a:pt x="14" y="51"/>
                    <a:pt x="16" y="52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7" y="53"/>
                    <a:pt x="17" y="53"/>
                    <a:pt x="18" y="53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1" y="54"/>
                    <a:pt x="21" y="54"/>
                    <a:pt x="21" y="54"/>
                  </a:cubicBezTo>
                  <a:cubicBezTo>
                    <a:pt x="31" y="57"/>
                    <a:pt x="42" y="55"/>
                    <a:pt x="49" y="47"/>
                  </a:cubicBezTo>
                  <a:cubicBezTo>
                    <a:pt x="58" y="39"/>
                    <a:pt x="60" y="27"/>
                    <a:pt x="55" y="16"/>
                  </a:cubicBezTo>
                  <a:cubicBezTo>
                    <a:pt x="55" y="16"/>
                    <a:pt x="55" y="16"/>
                    <a:pt x="55" y="16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3" y="12"/>
                    <a:pt x="53" y="10"/>
                    <a:pt x="53" y="9"/>
                  </a:cubicBezTo>
                  <a:cubicBezTo>
                    <a:pt x="53" y="9"/>
                    <a:pt x="54" y="8"/>
                    <a:pt x="55" y="8"/>
                  </a:cubicBezTo>
                  <a:cubicBezTo>
                    <a:pt x="58" y="7"/>
                    <a:pt x="61" y="7"/>
                    <a:pt x="64" y="7"/>
                  </a:cubicBezTo>
                  <a:cubicBezTo>
                    <a:pt x="81" y="6"/>
                    <a:pt x="96" y="12"/>
                    <a:pt x="107" y="24"/>
                  </a:cubicBezTo>
                  <a:cubicBezTo>
                    <a:pt x="118" y="35"/>
                    <a:pt x="124" y="49"/>
                    <a:pt x="124" y="64"/>
                  </a:cubicBezTo>
                  <a:cubicBezTo>
                    <a:pt x="124" y="80"/>
                    <a:pt x="118" y="94"/>
                    <a:pt x="107" y="105"/>
                  </a:cubicBezTo>
                  <a:cubicBezTo>
                    <a:pt x="96" y="117"/>
                    <a:pt x="80" y="123"/>
                    <a:pt x="64" y="122"/>
                  </a:cubicBezTo>
                  <a:cubicBezTo>
                    <a:pt x="50" y="121"/>
                    <a:pt x="36" y="115"/>
                    <a:pt x="26" y="105"/>
                  </a:cubicBezTo>
                  <a:cubicBezTo>
                    <a:pt x="12" y="92"/>
                    <a:pt x="6" y="73"/>
                    <a:pt x="10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6" name="Freeform 54"/>
            <p:cNvSpPr>
              <a:spLocks noEditPoints="1"/>
            </p:cNvSpPr>
            <p:nvPr/>
          </p:nvSpPr>
          <p:spPr bwMode="auto">
            <a:xfrm>
              <a:off x="9397048" y="-813750"/>
              <a:ext cx="88900" cy="88900"/>
            </a:xfrm>
            <a:custGeom>
              <a:avLst/>
              <a:gdLst>
                <a:gd name="T0" fmla="*/ 17 w 28"/>
                <a:gd name="T1" fmla="*/ 27 h 28"/>
                <a:gd name="T2" fmla="*/ 25 w 28"/>
                <a:gd name="T3" fmla="*/ 21 h 28"/>
                <a:gd name="T4" fmla="*/ 27 w 28"/>
                <a:gd name="T5" fmla="*/ 11 h 28"/>
                <a:gd name="T6" fmla="*/ 10 w 28"/>
                <a:gd name="T7" fmla="*/ 1 h 28"/>
                <a:gd name="T8" fmla="*/ 10 w 28"/>
                <a:gd name="T9" fmla="*/ 1 h 28"/>
                <a:gd name="T10" fmla="*/ 2 w 28"/>
                <a:gd name="T11" fmla="*/ 8 h 28"/>
                <a:gd name="T12" fmla="*/ 1 w 28"/>
                <a:gd name="T13" fmla="*/ 18 h 28"/>
                <a:gd name="T14" fmla="*/ 7 w 28"/>
                <a:gd name="T15" fmla="*/ 26 h 28"/>
                <a:gd name="T16" fmla="*/ 14 w 28"/>
                <a:gd name="T17" fmla="*/ 28 h 28"/>
                <a:gd name="T18" fmla="*/ 17 w 28"/>
                <a:gd name="T19" fmla="*/ 27 h 28"/>
                <a:gd name="T20" fmla="*/ 9 w 28"/>
                <a:gd name="T21" fmla="*/ 23 h 28"/>
                <a:gd name="T22" fmla="*/ 4 w 28"/>
                <a:gd name="T23" fmla="*/ 17 h 28"/>
                <a:gd name="T24" fmla="*/ 5 w 28"/>
                <a:gd name="T25" fmla="*/ 9 h 28"/>
                <a:gd name="T26" fmla="*/ 11 w 28"/>
                <a:gd name="T27" fmla="*/ 4 h 28"/>
                <a:gd name="T28" fmla="*/ 24 w 28"/>
                <a:gd name="T29" fmla="*/ 12 h 28"/>
                <a:gd name="T30" fmla="*/ 23 w 28"/>
                <a:gd name="T31" fmla="*/ 20 h 28"/>
                <a:gd name="T32" fmla="*/ 16 w 28"/>
                <a:gd name="T33" fmla="*/ 24 h 28"/>
                <a:gd name="T34" fmla="*/ 9 w 28"/>
                <a:gd name="T35" fmla="*/ 2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7" y="27"/>
                  </a:moveTo>
                  <a:cubicBezTo>
                    <a:pt x="21" y="26"/>
                    <a:pt x="24" y="24"/>
                    <a:pt x="25" y="21"/>
                  </a:cubicBezTo>
                  <a:cubicBezTo>
                    <a:pt x="27" y="18"/>
                    <a:pt x="28" y="14"/>
                    <a:pt x="27" y="11"/>
                  </a:cubicBezTo>
                  <a:cubicBezTo>
                    <a:pt x="25" y="4"/>
                    <a:pt x="17" y="0"/>
                    <a:pt x="10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7" y="2"/>
                    <a:pt x="4" y="5"/>
                    <a:pt x="2" y="8"/>
                  </a:cubicBezTo>
                  <a:cubicBezTo>
                    <a:pt x="0" y="11"/>
                    <a:pt x="0" y="14"/>
                    <a:pt x="1" y="18"/>
                  </a:cubicBezTo>
                  <a:cubicBezTo>
                    <a:pt x="2" y="21"/>
                    <a:pt x="4" y="24"/>
                    <a:pt x="7" y="26"/>
                  </a:cubicBezTo>
                  <a:cubicBezTo>
                    <a:pt x="9" y="27"/>
                    <a:pt x="11" y="28"/>
                    <a:pt x="14" y="28"/>
                  </a:cubicBezTo>
                  <a:cubicBezTo>
                    <a:pt x="15" y="28"/>
                    <a:pt x="16" y="28"/>
                    <a:pt x="17" y="27"/>
                  </a:cubicBezTo>
                  <a:close/>
                  <a:moveTo>
                    <a:pt x="9" y="23"/>
                  </a:moveTo>
                  <a:cubicBezTo>
                    <a:pt x="6" y="22"/>
                    <a:pt x="4" y="20"/>
                    <a:pt x="4" y="17"/>
                  </a:cubicBezTo>
                  <a:cubicBezTo>
                    <a:pt x="3" y="14"/>
                    <a:pt x="3" y="12"/>
                    <a:pt x="5" y="9"/>
                  </a:cubicBezTo>
                  <a:cubicBezTo>
                    <a:pt x="6" y="7"/>
                    <a:pt x="8" y="5"/>
                    <a:pt x="11" y="4"/>
                  </a:cubicBezTo>
                  <a:cubicBezTo>
                    <a:pt x="17" y="3"/>
                    <a:pt x="22" y="6"/>
                    <a:pt x="24" y="12"/>
                  </a:cubicBezTo>
                  <a:cubicBezTo>
                    <a:pt x="25" y="14"/>
                    <a:pt x="24" y="17"/>
                    <a:pt x="23" y="20"/>
                  </a:cubicBezTo>
                  <a:cubicBezTo>
                    <a:pt x="21" y="22"/>
                    <a:pt x="19" y="24"/>
                    <a:pt x="16" y="24"/>
                  </a:cubicBezTo>
                  <a:cubicBezTo>
                    <a:pt x="14" y="25"/>
                    <a:pt x="11" y="25"/>
                    <a:pt x="9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7" name="Freeform 55"/>
            <p:cNvSpPr>
              <a:spLocks noEditPoints="1"/>
            </p:cNvSpPr>
            <p:nvPr/>
          </p:nvSpPr>
          <p:spPr bwMode="auto">
            <a:xfrm>
              <a:off x="9479598" y="-728025"/>
              <a:ext cx="90488" cy="88900"/>
            </a:xfrm>
            <a:custGeom>
              <a:avLst/>
              <a:gdLst>
                <a:gd name="T0" fmla="*/ 3 w 28"/>
                <a:gd name="T1" fmla="*/ 21 h 28"/>
                <a:gd name="T2" fmla="*/ 11 w 28"/>
                <a:gd name="T3" fmla="*/ 27 h 28"/>
                <a:gd name="T4" fmla="*/ 14 w 28"/>
                <a:gd name="T5" fmla="*/ 28 h 28"/>
                <a:gd name="T6" fmla="*/ 23 w 28"/>
                <a:gd name="T7" fmla="*/ 24 h 28"/>
                <a:gd name="T8" fmla="*/ 27 w 28"/>
                <a:gd name="T9" fmla="*/ 18 h 28"/>
                <a:gd name="T10" fmla="*/ 23 w 28"/>
                <a:gd name="T11" fmla="*/ 5 h 28"/>
                <a:gd name="T12" fmla="*/ 18 w 28"/>
                <a:gd name="T13" fmla="*/ 2 h 28"/>
                <a:gd name="T14" fmla="*/ 1 w 28"/>
                <a:gd name="T15" fmla="*/ 11 h 28"/>
                <a:gd name="T16" fmla="*/ 1 w 28"/>
                <a:gd name="T17" fmla="*/ 11 h 28"/>
                <a:gd name="T18" fmla="*/ 3 w 28"/>
                <a:gd name="T19" fmla="*/ 21 h 28"/>
                <a:gd name="T20" fmla="*/ 4 w 28"/>
                <a:gd name="T21" fmla="*/ 12 h 28"/>
                <a:gd name="T22" fmla="*/ 17 w 28"/>
                <a:gd name="T23" fmla="*/ 4 h 28"/>
                <a:gd name="T24" fmla="*/ 21 w 28"/>
                <a:gd name="T25" fmla="*/ 7 h 28"/>
                <a:gd name="T26" fmla="*/ 24 w 28"/>
                <a:gd name="T27" fmla="*/ 17 h 28"/>
                <a:gd name="T28" fmla="*/ 21 w 28"/>
                <a:gd name="T29" fmla="*/ 22 h 28"/>
                <a:gd name="T30" fmla="*/ 11 w 28"/>
                <a:gd name="T31" fmla="*/ 24 h 28"/>
                <a:gd name="T32" fmla="*/ 5 w 28"/>
                <a:gd name="T33" fmla="*/ 20 h 28"/>
                <a:gd name="T34" fmla="*/ 4 w 28"/>
                <a:gd name="T35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3" y="21"/>
                  </a:moveTo>
                  <a:cubicBezTo>
                    <a:pt x="4" y="24"/>
                    <a:pt x="7" y="26"/>
                    <a:pt x="11" y="27"/>
                  </a:cubicBezTo>
                  <a:cubicBezTo>
                    <a:pt x="12" y="28"/>
                    <a:pt x="13" y="28"/>
                    <a:pt x="14" y="28"/>
                  </a:cubicBezTo>
                  <a:cubicBezTo>
                    <a:pt x="18" y="28"/>
                    <a:pt x="21" y="27"/>
                    <a:pt x="23" y="24"/>
                  </a:cubicBezTo>
                  <a:cubicBezTo>
                    <a:pt x="25" y="22"/>
                    <a:pt x="26" y="20"/>
                    <a:pt x="27" y="18"/>
                  </a:cubicBezTo>
                  <a:cubicBezTo>
                    <a:pt x="28" y="13"/>
                    <a:pt x="27" y="8"/>
                    <a:pt x="23" y="5"/>
                  </a:cubicBezTo>
                  <a:cubicBezTo>
                    <a:pt x="22" y="3"/>
                    <a:pt x="20" y="2"/>
                    <a:pt x="18" y="2"/>
                  </a:cubicBezTo>
                  <a:cubicBezTo>
                    <a:pt x="11" y="0"/>
                    <a:pt x="3" y="4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4"/>
                    <a:pt x="1" y="18"/>
                    <a:pt x="3" y="21"/>
                  </a:cubicBezTo>
                  <a:close/>
                  <a:moveTo>
                    <a:pt x="4" y="12"/>
                  </a:moveTo>
                  <a:cubicBezTo>
                    <a:pt x="6" y="6"/>
                    <a:pt x="11" y="3"/>
                    <a:pt x="17" y="4"/>
                  </a:cubicBezTo>
                  <a:cubicBezTo>
                    <a:pt x="19" y="5"/>
                    <a:pt x="20" y="6"/>
                    <a:pt x="21" y="7"/>
                  </a:cubicBezTo>
                  <a:cubicBezTo>
                    <a:pt x="24" y="9"/>
                    <a:pt x="25" y="13"/>
                    <a:pt x="24" y="17"/>
                  </a:cubicBezTo>
                  <a:cubicBezTo>
                    <a:pt x="24" y="19"/>
                    <a:pt x="23" y="21"/>
                    <a:pt x="21" y="22"/>
                  </a:cubicBezTo>
                  <a:cubicBezTo>
                    <a:pt x="19" y="24"/>
                    <a:pt x="15" y="25"/>
                    <a:pt x="11" y="24"/>
                  </a:cubicBezTo>
                  <a:cubicBezTo>
                    <a:pt x="9" y="24"/>
                    <a:pt x="7" y="22"/>
                    <a:pt x="5" y="20"/>
                  </a:cubicBezTo>
                  <a:cubicBezTo>
                    <a:pt x="4" y="17"/>
                    <a:pt x="3" y="14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8" name="Freeform 56"/>
            <p:cNvSpPr>
              <a:spLocks noEditPoints="1"/>
            </p:cNvSpPr>
            <p:nvPr/>
          </p:nvSpPr>
          <p:spPr bwMode="auto">
            <a:xfrm>
              <a:off x="9595486" y="-750250"/>
              <a:ext cx="88900" cy="85725"/>
            </a:xfrm>
            <a:custGeom>
              <a:avLst/>
              <a:gdLst>
                <a:gd name="T0" fmla="*/ 15 w 28"/>
                <a:gd name="T1" fmla="*/ 0 h 27"/>
                <a:gd name="T2" fmla="*/ 5 w 28"/>
                <a:gd name="T3" fmla="*/ 4 h 27"/>
                <a:gd name="T4" fmla="*/ 5 w 28"/>
                <a:gd name="T5" fmla="*/ 23 h 27"/>
                <a:gd name="T6" fmla="*/ 15 w 28"/>
                <a:gd name="T7" fmla="*/ 27 h 27"/>
                <a:gd name="T8" fmla="*/ 24 w 28"/>
                <a:gd name="T9" fmla="*/ 23 h 27"/>
                <a:gd name="T10" fmla="*/ 28 w 28"/>
                <a:gd name="T11" fmla="*/ 13 h 27"/>
                <a:gd name="T12" fmla="*/ 24 w 28"/>
                <a:gd name="T13" fmla="*/ 4 h 27"/>
                <a:gd name="T14" fmla="*/ 15 w 28"/>
                <a:gd name="T15" fmla="*/ 0 h 27"/>
                <a:gd name="T16" fmla="*/ 22 w 28"/>
                <a:gd name="T17" fmla="*/ 21 h 27"/>
                <a:gd name="T18" fmla="*/ 15 w 28"/>
                <a:gd name="T19" fmla="*/ 24 h 27"/>
                <a:gd name="T20" fmla="*/ 7 w 28"/>
                <a:gd name="T21" fmla="*/ 21 h 27"/>
                <a:gd name="T22" fmla="*/ 7 w 28"/>
                <a:gd name="T23" fmla="*/ 6 h 27"/>
                <a:gd name="T24" fmla="*/ 7 w 28"/>
                <a:gd name="T25" fmla="*/ 6 h 27"/>
                <a:gd name="T26" fmla="*/ 15 w 28"/>
                <a:gd name="T27" fmla="*/ 3 h 27"/>
                <a:gd name="T28" fmla="*/ 22 w 28"/>
                <a:gd name="T29" fmla="*/ 6 h 27"/>
                <a:gd name="T30" fmla="*/ 25 w 28"/>
                <a:gd name="T31" fmla="*/ 13 h 27"/>
                <a:gd name="T32" fmla="*/ 22 w 28"/>
                <a:gd name="T33" fmla="*/ 2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7">
                  <a:moveTo>
                    <a:pt x="15" y="0"/>
                  </a:moveTo>
                  <a:cubicBezTo>
                    <a:pt x="11" y="0"/>
                    <a:pt x="8" y="1"/>
                    <a:pt x="5" y="4"/>
                  </a:cubicBezTo>
                  <a:cubicBezTo>
                    <a:pt x="0" y="9"/>
                    <a:pt x="0" y="17"/>
                    <a:pt x="5" y="23"/>
                  </a:cubicBezTo>
                  <a:cubicBezTo>
                    <a:pt x="8" y="25"/>
                    <a:pt x="11" y="27"/>
                    <a:pt x="15" y="27"/>
                  </a:cubicBezTo>
                  <a:cubicBezTo>
                    <a:pt x="18" y="27"/>
                    <a:pt x="22" y="25"/>
                    <a:pt x="24" y="23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10"/>
                    <a:pt x="27" y="6"/>
                    <a:pt x="24" y="4"/>
                  </a:cubicBezTo>
                  <a:cubicBezTo>
                    <a:pt x="22" y="1"/>
                    <a:pt x="18" y="0"/>
                    <a:pt x="15" y="0"/>
                  </a:cubicBezTo>
                  <a:close/>
                  <a:moveTo>
                    <a:pt x="22" y="21"/>
                  </a:moveTo>
                  <a:cubicBezTo>
                    <a:pt x="20" y="23"/>
                    <a:pt x="18" y="24"/>
                    <a:pt x="15" y="24"/>
                  </a:cubicBezTo>
                  <a:cubicBezTo>
                    <a:pt x="12" y="24"/>
                    <a:pt x="9" y="23"/>
                    <a:pt x="7" y="21"/>
                  </a:cubicBezTo>
                  <a:cubicBezTo>
                    <a:pt x="3" y="17"/>
                    <a:pt x="3" y="10"/>
                    <a:pt x="7" y="6"/>
                  </a:cubicBezTo>
                  <a:cubicBezTo>
                    <a:pt x="7" y="6"/>
                    <a:pt x="7" y="6"/>
                    <a:pt x="7" y="6"/>
                  </a:cubicBezTo>
                  <a:cubicBezTo>
                    <a:pt x="9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0"/>
                    <a:pt x="25" y="13"/>
                  </a:cubicBezTo>
                  <a:cubicBezTo>
                    <a:pt x="25" y="16"/>
                    <a:pt x="24" y="19"/>
                    <a:pt x="22" y="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9" name="Freeform 57"/>
            <p:cNvSpPr>
              <a:spLocks noEditPoints="1"/>
            </p:cNvSpPr>
            <p:nvPr/>
          </p:nvSpPr>
          <p:spPr bwMode="auto">
            <a:xfrm>
              <a:off x="9633586" y="-867725"/>
              <a:ext cx="88900" cy="92075"/>
            </a:xfrm>
            <a:custGeom>
              <a:avLst/>
              <a:gdLst>
                <a:gd name="T0" fmla="*/ 2 w 28"/>
                <a:gd name="T1" fmla="*/ 19 h 29"/>
                <a:gd name="T2" fmla="*/ 15 w 28"/>
                <a:gd name="T3" fmla="*/ 29 h 29"/>
                <a:gd name="T4" fmla="*/ 18 w 28"/>
                <a:gd name="T5" fmla="*/ 28 h 29"/>
                <a:gd name="T6" fmla="*/ 26 w 28"/>
                <a:gd name="T7" fmla="*/ 22 h 29"/>
                <a:gd name="T8" fmla="*/ 28 w 28"/>
                <a:gd name="T9" fmla="*/ 12 h 29"/>
                <a:gd name="T10" fmla="*/ 11 w 28"/>
                <a:gd name="T11" fmla="*/ 2 h 29"/>
                <a:gd name="T12" fmla="*/ 11 w 28"/>
                <a:gd name="T13" fmla="*/ 2 h 29"/>
                <a:gd name="T14" fmla="*/ 2 w 28"/>
                <a:gd name="T15" fmla="*/ 19 h 29"/>
                <a:gd name="T16" fmla="*/ 12 w 28"/>
                <a:gd name="T17" fmla="*/ 5 h 29"/>
                <a:gd name="T18" fmla="*/ 25 w 28"/>
                <a:gd name="T19" fmla="*/ 12 h 29"/>
                <a:gd name="T20" fmla="*/ 24 w 28"/>
                <a:gd name="T21" fmla="*/ 20 h 29"/>
                <a:gd name="T22" fmla="*/ 17 w 28"/>
                <a:gd name="T23" fmla="*/ 25 h 29"/>
                <a:gd name="T24" fmla="*/ 5 w 28"/>
                <a:gd name="T25" fmla="*/ 18 h 29"/>
                <a:gd name="T26" fmla="*/ 12 w 28"/>
                <a:gd name="T27" fmla="*/ 5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" h="29">
                  <a:moveTo>
                    <a:pt x="2" y="19"/>
                  </a:moveTo>
                  <a:cubicBezTo>
                    <a:pt x="3" y="25"/>
                    <a:pt x="9" y="29"/>
                    <a:pt x="15" y="29"/>
                  </a:cubicBezTo>
                  <a:cubicBezTo>
                    <a:pt x="16" y="29"/>
                    <a:pt x="17" y="28"/>
                    <a:pt x="18" y="28"/>
                  </a:cubicBezTo>
                  <a:cubicBezTo>
                    <a:pt x="22" y="27"/>
                    <a:pt x="24" y="25"/>
                    <a:pt x="26" y="22"/>
                  </a:cubicBezTo>
                  <a:cubicBezTo>
                    <a:pt x="28" y="19"/>
                    <a:pt x="28" y="15"/>
                    <a:pt x="28" y="12"/>
                  </a:cubicBezTo>
                  <a:cubicBezTo>
                    <a:pt x="26" y="5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4" y="4"/>
                    <a:pt x="0" y="12"/>
                    <a:pt x="2" y="19"/>
                  </a:cubicBezTo>
                  <a:close/>
                  <a:moveTo>
                    <a:pt x="12" y="5"/>
                  </a:moveTo>
                  <a:cubicBezTo>
                    <a:pt x="17" y="4"/>
                    <a:pt x="23" y="7"/>
                    <a:pt x="25" y="12"/>
                  </a:cubicBezTo>
                  <a:cubicBezTo>
                    <a:pt x="25" y="15"/>
                    <a:pt x="25" y="18"/>
                    <a:pt x="24" y="20"/>
                  </a:cubicBezTo>
                  <a:cubicBezTo>
                    <a:pt x="22" y="23"/>
                    <a:pt x="20" y="24"/>
                    <a:pt x="17" y="25"/>
                  </a:cubicBezTo>
                  <a:cubicBezTo>
                    <a:pt x="12" y="27"/>
                    <a:pt x="6" y="23"/>
                    <a:pt x="5" y="18"/>
                  </a:cubicBezTo>
                  <a:cubicBezTo>
                    <a:pt x="3" y="12"/>
                    <a:pt x="6" y="7"/>
                    <a:pt x="1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0" name="Freeform 58"/>
            <p:cNvSpPr>
              <a:spLocks noEditPoints="1"/>
            </p:cNvSpPr>
            <p:nvPr/>
          </p:nvSpPr>
          <p:spPr bwMode="auto">
            <a:xfrm>
              <a:off x="9549448" y="-953450"/>
              <a:ext cx="93663" cy="88900"/>
            </a:xfrm>
            <a:custGeom>
              <a:avLst/>
              <a:gdLst>
                <a:gd name="T0" fmla="*/ 11 w 29"/>
                <a:gd name="T1" fmla="*/ 28 h 28"/>
                <a:gd name="T2" fmla="*/ 14 w 29"/>
                <a:gd name="T3" fmla="*/ 28 h 28"/>
                <a:gd name="T4" fmla="*/ 21 w 29"/>
                <a:gd name="T5" fmla="*/ 26 h 28"/>
                <a:gd name="T6" fmla="*/ 27 w 29"/>
                <a:gd name="T7" fmla="*/ 18 h 28"/>
                <a:gd name="T8" fmla="*/ 18 w 29"/>
                <a:gd name="T9" fmla="*/ 2 h 28"/>
                <a:gd name="T10" fmla="*/ 1 w 29"/>
                <a:gd name="T11" fmla="*/ 11 h 28"/>
                <a:gd name="T12" fmla="*/ 3 w 29"/>
                <a:gd name="T13" fmla="*/ 21 h 28"/>
                <a:gd name="T14" fmla="*/ 11 w 29"/>
                <a:gd name="T15" fmla="*/ 28 h 28"/>
                <a:gd name="T16" fmla="*/ 4 w 29"/>
                <a:gd name="T17" fmla="*/ 12 h 28"/>
                <a:gd name="T18" fmla="*/ 17 w 29"/>
                <a:gd name="T19" fmla="*/ 5 h 28"/>
                <a:gd name="T20" fmla="*/ 24 w 29"/>
                <a:gd name="T21" fmla="*/ 17 h 28"/>
                <a:gd name="T22" fmla="*/ 19 w 29"/>
                <a:gd name="T23" fmla="*/ 24 h 28"/>
                <a:gd name="T24" fmla="*/ 12 w 29"/>
                <a:gd name="T25" fmla="*/ 25 h 28"/>
                <a:gd name="T26" fmla="*/ 5 w 29"/>
                <a:gd name="T27" fmla="*/ 20 h 28"/>
                <a:gd name="T28" fmla="*/ 4 w 29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9" h="28">
                  <a:moveTo>
                    <a:pt x="11" y="28"/>
                  </a:moveTo>
                  <a:cubicBezTo>
                    <a:pt x="12" y="28"/>
                    <a:pt x="13" y="28"/>
                    <a:pt x="14" y="28"/>
                  </a:cubicBezTo>
                  <a:cubicBezTo>
                    <a:pt x="17" y="28"/>
                    <a:pt x="19" y="27"/>
                    <a:pt x="21" y="26"/>
                  </a:cubicBezTo>
                  <a:cubicBezTo>
                    <a:pt x="24" y="24"/>
                    <a:pt x="26" y="22"/>
                    <a:pt x="27" y="18"/>
                  </a:cubicBezTo>
                  <a:cubicBezTo>
                    <a:pt x="29" y="11"/>
                    <a:pt x="25" y="4"/>
                    <a:pt x="18" y="2"/>
                  </a:cubicBezTo>
                  <a:cubicBezTo>
                    <a:pt x="11" y="0"/>
                    <a:pt x="3" y="4"/>
                    <a:pt x="1" y="11"/>
                  </a:cubicBezTo>
                  <a:cubicBezTo>
                    <a:pt x="0" y="15"/>
                    <a:pt x="1" y="18"/>
                    <a:pt x="3" y="21"/>
                  </a:cubicBezTo>
                  <a:cubicBezTo>
                    <a:pt x="4" y="24"/>
                    <a:pt x="7" y="27"/>
                    <a:pt x="11" y="28"/>
                  </a:cubicBezTo>
                  <a:close/>
                  <a:moveTo>
                    <a:pt x="4" y="12"/>
                  </a:moveTo>
                  <a:cubicBezTo>
                    <a:pt x="6" y="6"/>
                    <a:pt x="11" y="3"/>
                    <a:pt x="17" y="5"/>
                  </a:cubicBezTo>
                  <a:cubicBezTo>
                    <a:pt x="22" y="6"/>
                    <a:pt x="26" y="12"/>
                    <a:pt x="24" y="17"/>
                  </a:cubicBezTo>
                  <a:cubicBezTo>
                    <a:pt x="24" y="20"/>
                    <a:pt x="22" y="22"/>
                    <a:pt x="19" y="24"/>
                  </a:cubicBezTo>
                  <a:cubicBezTo>
                    <a:pt x="17" y="25"/>
                    <a:pt x="14" y="25"/>
                    <a:pt x="12" y="25"/>
                  </a:cubicBezTo>
                  <a:cubicBezTo>
                    <a:pt x="9" y="24"/>
                    <a:pt x="7" y="22"/>
                    <a:pt x="5" y="20"/>
                  </a:cubicBezTo>
                  <a:cubicBezTo>
                    <a:pt x="4" y="17"/>
                    <a:pt x="3" y="15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1" name="Freeform 59"/>
            <p:cNvSpPr>
              <a:spLocks noEditPoints="1"/>
            </p:cNvSpPr>
            <p:nvPr/>
          </p:nvSpPr>
          <p:spPr bwMode="auto">
            <a:xfrm>
              <a:off x="9241473" y="-1036000"/>
              <a:ext cx="117475" cy="463550"/>
            </a:xfrm>
            <a:custGeom>
              <a:avLst/>
              <a:gdLst>
                <a:gd name="T0" fmla="*/ 21 w 37"/>
                <a:gd name="T1" fmla="*/ 2 h 146"/>
                <a:gd name="T2" fmla="*/ 20 w 37"/>
                <a:gd name="T3" fmla="*/ 3 h 146"/>
                <a:gd name="T4" fmla="*/ 20 w 37"/>
                <a:gd name="T5" fmla="*/ 3 h 146"/>
                <a:gd name="T6" fmla="*/ 21 w 37"/>
                <a:gd name="T7" fmla="*/ 2 h 146"/>
                <a:gd name="T8" fmla="*/ 19 w 37"/>
                <a:gd name="T9" fmla="*/ 0 h 146"/>
                <a:gd name="T10" fmla="*/ 17 w 37"/>
                <a:gd name="T11" fmla="*/ 2 h 146"/>
                <a:gd name="T12" fmla="*/ 0 w 37"/>
                <a:gd name="T13" fmla="*/ 30 h 146"/>
                <a:gd name="T14" fmla="*/ 9 w 37"/>
                <a:gd name="T15" fmla="*/ 48 h 146"/>
                <a:gd name="T16" fmla="*/ 8 w 37"/>
                <a:gd name="T17" fmla="*/ 52 h 146"/>
                <a:gd name="T18" fmla="*/ 7 w 37"/>
                <a:gd name="T19" fmla="*/ 90 h 146"/>
                <a:gd name="T20" fmla="*/ 19 w 37"/>
                <a:gd name="T21" fmla="*/ 145 h 146"/>
                <a:gd name="T22" fmla="*/ 22 w 37"/>
                <a:gd name="T23" fmla="*/ 146 h 146"/>
                <a:gd name="T24" fmla="*/ 22 w 37"/>
                <a:gd name="T25" fmla="*/ 144 h 146"/>
                <a:gd name="T26" fmla="*/ 31 w 37"/>
                <a:gd name="T27" fmla="*/ 90 h 146"/>
                <a:gd name="T28" fmla="*/ 29 w 37"/>
                <a:gd name="T29" fmla="*/ 51 h 146"/>
                <a:gd name="T30" fmla="*/ 29 w 37"/>
                <a:gd name="T31" fmla="*/ 49 h 146"/>
                <a:gd name="T32" fmla="*/ 29 w 37"/>
                <a:gd name="T33" fmla="*/ 49 h 146"/>
                <a:gd name="T34" fmla="*/ 29 w 37"/>
                <a:gd name="T35" fmla="*/ 48 h 146"/>
                <a:gd name="T36" fmla="*/ 37 w 37"/>
                <a:gd name="T37" fmla="*/ 30 h 146"/>
                <a:gd name="T38" fmla="*/ 21 w 37"/>
                <a:gd name="T39" fmla="*/ 2 h 146"/>
                <a:gd name="T40" fmla="*/ 25 w 37"/>
                <a:gd name="T41" fmla="*/ 89 h 146"/>
                <a:gd name="T42" fmla="*/ 19 w 37"/>
                <a:gd name="T43" fmla="*/ 138 h 146"/>
                <a:gd name="T44" fmla="*/ 13 w 37"/>
                <a:gd name="T45" fmla="*/ 90 h 146"/>
                <a:gd name="T46" fmla="*/ 14 w 37"/>
                <a:gd name="T47" fmla="*/ 52 h 146"/>
                <a:gd name="T48" fmla="*/ 14 w 37"/>
                <a:gd name="T49" fmla="*/ 50 h 146"/>
                <a:gd name="T50" fmla="*/ 19 w 37"/>
                <a:gd name="T51" fmla="*/ 50 h 146"/>
                <a:gd name="T52" fmla="*/ 19 w 37"/>
                <a:gd name="T53" fmla="*/ 50 h 146"/>
                <a:gd name="T54" fmla="*/ 23 w 37"/>
                <a:gd name="T55" fmla="*/ 50 h 146"/>
                <a:gd name="T56" fmla="*/ 23 w 37"/>
                <a:gd name="T57" fmla="*/ 52 h 146"/>
                <a:gd name="T58" fmla="*/ 24 w 37"/>
                <a:gd name="T59" fmla="*/ 55 h 146"/>
                <a:gd name="T60" fmla="*/ 24 w 37"/>
                <a:gd name="T61" fmla="*/ 55 h 146"/>
                <a:gd name="T62" fmla="*/ 25 w 37"/>
                <a:gd name="T63" fmla="*/ 89 h 146"/>
                <a:gd name="T64" fmla="*/ 31 w 37"/>
                <a:gd name="T65" fmla="*/ 33 h 146"/>
                <a:gd name="T66" fmla="*/ 31 w 37"/>
                <a:gd name="T67" fmla="*/ 31 h 146"/>
                <a:gd name="T68" fmla="*/ 19 w 37"/>
                <a:gd name="T69" fmla="*/ 44 h 146"/>
                <a:gd name="T70" fmla="*/ 6 w 37"/>
                <a:gd name="T71" fmla="*/ 30 h 146"/>
                <a:gd name="T72" fmla="*/ 6 w 37"/>
                <a:gd name="T73" fmla="*/ 27 h 146"/>
                <a:gd name="T74" fmla="*/ 9 w 37"/>
                <a:gd name="T75" fmla="*/ 28 h 146"/>
                <a:gd name="T76" fmla="*/ 16 w 37"/>
                <a:gd name="T77" fmla="*/ 22 h 146"/>
                <a:gd name="T78" fmla="*/ 17 w 37"/>
                <a:gd name="T79" fmla="*/ 19 h 146"/>
                <a:gd name="T80" fmla="*/ 20 w 37"/>
                <a:gd name="T81" fmla="*/ 25 h 146"/>
                <a:gd name="T82" fmla="*/ 27 w 37"/>
                <a:gd name="T83" fmla="*/ 35 h 146"/>
                <a:gd name="T84" fmla="*/ 28 w 37"/>
                <a:gd name="T85" fmla="*/ 35 h 146"/>
                <a:gd name="T86" fmla="*/ 31 w 37"/>
                <a:gd name="T87" fmla="*/ 33 h 146"/>
                <a:gd name="T88" fmla="*/ 27 w 37"/>
                <a:gd name="T89" fmla="*/ 23 h 146"/>
                <a:gd name="T90" fmla="*/ 28 w 37"/>
                <a:gd name="T91" fmla="*/ 31 h 146"/>
                <a:gd name="T92" fmla="*/ 28 w 37"/>
                <a:gd name="T93" fmla="*/ 32 h 146"/>
                <a:gd name="T94" fmla="*/ 23 w 37"/>
                <a:gd name="T95" fmla="*/ 24 h 146"/>
                <a:gd name="T96" fmla="*/ 17 w 37"/>
                <a:gd name="T97" fmla="*/ 16 h 146"/>
                <a:gd name="T98" fmla="*/ 17 w 37"/>
                <a:gd name="T99" fmla="*/ 16 h 146"/>
                <a:gd name="T100" fmla="*/ 13 w 37"/>
                <a:gd name="T101" fmla="*/ 21 h 146"/>
                <a:gd name="T102" fmla="*/ 9 w 37"/>
                <a:gd name="T103" fmla="*/ 25 h 146"/>
                <a:gd name="T104" fmla="*/ 6 w 37"/>
                <a:gd name="T105" fmla="*/ 23 h 146"/>
                <a:gd name="T106" fmla="*/ 19 w 37"/>
                <a:gd name="T107" fmla="*/ 6 h 146"/>
                <a:gd name="T108" fmla="*/ 28 w 37"/>
                <a:gd name="T109" fmla="*/ 16 h 146"/>
                <a:gd name="T110" fmla="*/ 27 w 37"/>
                <a:gd name="T111" fmla="*/ 16 h 146"/>
                <a:gd name="T112" fmla="*/ 27 w 37"/>
                <a:gd name="T113" fmla="*/ 23 h 1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6">
                  <a:moveTo>
                    <a:pt x="21" y="2"/>
                  </a:moveTo>
                  <a:cubicBezTo>
                    <a:pt x="20" y="3"/>
                    <a:pt x="20" y="3"/>
                    <a:pt x="20" y="3"/>
                  </a:cubicBezTo>
                  <a:cubicBezTo>
                    <a:pt x="20" y="3"/>
                    <a:pt x="20" y="3"/>
                    <a:pt x="20" y="3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7" y="2"/>
                    <a:pt x="17" y="2"/>
                    <a:pt x="17" y="2"/>
                  </a:cubicBezTo>
                  <a:cubicBezTo>
                    <a:pt x="16" y="2"/>
                    <a:pt x="0" y="15"/>
                    <a:pt x="0" y="30"/>
                  </a:cubicBezTo>
                  <a:cubicBezTo>
                    <a:pt x="0" y="41"/>
                    <a:pt x="4" y="46"/>
                    <a:pt x="9" y="48"/>
                  </a:cubicBezTo>
                  <a:cubicBezTo>
                    <a:pt x="9" y="49"/>
                    <a:pt x="8" y="50"/>
                    <a:pt x="8" y="52"/>
                  </a:cubicBezTo>
                  <a:cubicBezTo>
                    <a:pt x="6" y="64"/>
                    <a:pt x="6" y="77"/>
                    <a:pt x="7" y="90"/>
                  </a:cubicBezTo>
                  <a:cubicBezTo>
                    <a:pt x="10" y="133"/>
                    <a:pt x="12" y="144"/>
                    <a:pt x="19" y="145"/>
                  </a:cubicBezTo>
                  <a:cubicBezTo>
                    <a:pt x="22" y="146"/>
                    <a:pt x="22" y="146"/>
                    <a:pt x="22" y="146"/>
                  </a:cubicBezTo>
                  <a:cubicBezTo>
                    <a:pt x="22" y="144"/>
                    <a:pt x="22" y="144"/>
                    <a:pt x="22" y="144"/>
                  </a:cubicBezTo>
                  <a:cubicBezTo>
                    <a:pt x="27" y="141"/>
                    <a:pt x="28" y="126"/>
                    <a:pt x="31" y="90"/>
                  </a:cubicBezTo>
                  <a:cubicBezTo>
                    <a:pt x="31" y="77"/>
                    <a:pt x="31" y="63"/>
                    <a:pt x="29" y="51"/>
                  </a:cubicBezTo>
                  <a:cubicBezTo>
                    <a:pt x="29" y="49"/>
                    <a:pt x="29" y="49"/>
                    <a:pt x="29" y="49"/>
                  </a:cubicBezTo>
                  <a:cubicBezTo>
                    <a:pt x="29" y="49"/>
                    <a:pt x="29" y="49"/>
                    <a:pt x="29" y="49"/>
                  </a:cubicBezTo>
                  <a:cubicBezTo>
                    <a:pt x="29" y="49"/>
                    <a:pt x="29" y="48"/>
                    <a:pt x="29" y="48"/>
                  </a:cubicBezTo>
                  <a:cubicBezTo>
                    <a:pt x="34" y="46"/>
                    <a:pt x="37" y="41"/>
                    <a:pt x="37" y="30"/>
                  </a:cubicBezTo>
                  <a:cubicBezTo>
                    <a:pt x="37" y="15"/>
                    <a:pt x="22" y="3"/>
                    <a:pt x="21" y="2"/>
                  </a:cubicBezTo>
                  <a:close/>
                  <a:moveTo>
                    <a:pt x="25" y="89"/>
                  </a:moveTo>
                  <a:cubicBezTo>
                    <a:pt x="24" y="105"/>
                    <a:pt x="22" y="133"/>
                    <a:pt x="19" y="138"/>
                  </a:cubicBezTo>
                  <a:cubicBezTo>
                    <a:pt x="16" y="132"/>
                    <a:pt x="14" y="103"/>
                    <a:pt x="13" y="90"/>
                  </a:cubicBezTo>
                  <a:cubicBezTo>
                    <a:pt x="12" y="77"/>
                    <a:pt x="12" y="64"/>
                    <a:pt x="14" y="52"/>
                  </a:cubicBezTo>
                  <a:cubicBezTo>
                    <a:pt x="14" y="52"/>
                    <a:pt x="14" y="51"/>
                    <a:pt x="14" y="50"/>
                  </a:cubicBezTo>
                  <a:cubicBezTo>
                    <a:pt x="16" y="50"/>
                    <a:pt x="17" y="50"/>
                    <a:pt x="19" y="50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20" y="50"/>
                    <a:pt x="22" y="50"/>
                    <a:pt x="23" y="50"/>
                  </a:cubicBezTo>
                  <a:cubicBezTo>
                    <a:pt x="23" y="51"/>
                    <a:pt x="23" y="51"/>
                    <a:pt x="23" y="52"/>
                  </a:cubicBezTo>
                  <a:cubicBezTo>
                    <a:pt x="24" y="55"/>
                    <a:pt x="24" y="55"/>
                    <a:pt x="24" y="55"/>
                  </a:cubicBezTo>
                  <a:cubicBezTo>
                    <a:pt x="24" y="55"/>
                    <a:pt x="24" y="55"/>
                    <a:pt x="24" y="55"/>
                  </a:cubicBezTo>
                  <a:cubicBezTo>
                    <a:pt x="25" y="66"/>
                    <a:pt x="25" y="78"/>
                    <a:pt x="25" y="89"/>
                  </a:cubicBezTo>
                  <a:close/>
                  <a:moveTo>
                    <a:pt x="31" y="33"/>
                  </a:moveTo>
                  <a:cubicBezTo>
                    <a:pt x="31" y="32"/>
                    <a:pt x="31" y="31"/>
                    <a:pt x="31" y="31"/>
                  </a:cubicBezTo>
                  <a:cubicBezTo>
                    <a:pt x="31" y="42"/>
                    <a:pt x="27" y="44"/>
                    <a:pt x="19" y="44"/>
                  </a:cubicBezTo>
                  <a:cubicBezTo>
                    <a:pt x="10" y="44"/>
                    <a:pt x="6" y="42"/>
                    <a:pt x="6" y="30"/>
                  </a:cubicBezTo>
                  <a:cubicBezTo>
                    <a:pt x="6" y="29"/>
                    <a:pt x="6" y="28"/>
                    <a:pt x="6" y="27"/>
                  </a:cubicBezTo>
                  <a:cubicBezTo>
                    <a:pt x="7" y="27"/>
                    <a:pt x="8" y="28"/>
                    <a:pt x="9" y="28"/>
                  </a:cubicBezTo>
                  <a:cubicBezTo>
                    <a:pt x="13" y="28"/>
                    <a:pt x="15" y="24"/>
                    <a:pt x="16" y="22"/>
                  </a:cubicBezTo>
                  <a:cubicBezTo>
                    <a:pt x="16" y="20"/>
                    <a:pt x="17" y="19"/>
                    <a:pt x="17" y="19"/>
                  </a:cubicBezTo>
                  <a:cubicBezTo>
                    <a:pt x="18" y="19"/>
                    <a:pt x="19" y="23"/>
                    <a:pt x="20" y="25"/>
                  </a:cubicBezTo>
                  <a:cubicBezTo>
                    <a:pt x="22" y="29"/>
                    <a:pt x="24" y="35"/>
                    <a:pt x="27" y="35"/>
                  </a:cubicBezTo>
                  <a:cubicBezTo>
                    <a:pt x="28" y="35"/>
                    <a:pt x="28" y="35"/>
                    <a:pt x="28" y="35"/>
                  </a:cubicBezTo>
                  <a:cubicBezTo>
                    <a:pt x="29" y="34"/>
                    <a:pt x="30" y="34"/>
                    <a:pt x="31" y="33"/>
                  </a:cubicBezTo>
                  <a:close/>
                  <a:moveTo>
                    <a:pt x="27" y="23"/>
                  </a:moveTo>
                  <a:cubicBezTo>
                    <a:pt x="28" y="26"/>
                    <a:pt x="29" y="30"/>
                    <a:pt x="28" y="31"/>
                  </a:cubicBezTo>
                  <a:cubicBezTo>
                    <a:pt x="28" y="31"/>
                    <a:pt x="28" y="32"/>
                    <a:pt x="28" y="32"/>
                  </a:cubicBezTo>
                  <a:cubicBezTo>
                    <a:pt x="26" y="32"/>
                    <a:pt x="24" y="27"/>
                    <a:pt x="23" y="24"/>
                  </a:cubicBezTo>
                  <a:cubicBezTo>
                    <a:pt x="21" y="19"/>
                    <a:pt x="20" y="16"/>
                    <a:pt x="17" y="16"/>
                  </a:cubicBezTo>
                  <a:cubicBezTo>
                    <a:pt x="17" y="16"/>
                    <a:pt x="17" y="16"/>
                    <a:pt x="17" y="16"/>
                  </a:cubicBezTo>
                  <a:cubicBezTo>
                    <a:pt x="15" y="16"/>
                    <a:pt x="14" y="19"/>
                    <a:pt x="13" y="21"/>
                  </a:cubicBezTo>
                  <a:cubicBezTo>
                    <a:pt x="12" y="23"/>
                    <a:pt x="11" y="25"/>
                    <a:pt x="9" y="25"/>
                  </a:cubicBezTo>
                  <a:cubicBezTo>
                    <a:pt x="8" y="25"/>
                    <a:pt x="7" y="24"/>
                    <a:pt x="6" y="23"/>
                  </a:cubicBezTo>
                  <a:cubicBezTo>
                    <a:pt x="9" y="14"/>
                    <a:pt x="16" y="8"/>
                    <a:pt x="19" y="6"/>
                  </a:cubicBezTo>
                  <a:cubicBezTo>
                    <a:pt x="21" y="7"/>
                    <a:pt x="25" y="11"/>
                    <a:pt x="28" y="16"/>
                  </a:cubicBezTo>
                  <a:cubicBezTo>
                    <a:pt x="28" y="16"/>
                    <a:pt x="27" y="16"/>
                    <a:pt x="27" y="16"/>
                  </a:cubicBezTo>
                  <a:cubicBezTo>
                    <a:pt x="26" y="18"/>
                    <a:pt x="26" y="20"/>
                    <a:pt x="27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07" name="Group 106"/>
          <p:cNvGrpSpPr/>
          <p:nvPr/>
        </p:nvGrpSpPr>
        <p:grpSpPr>
          <a:xfrm>
            <a:off x="678791" y="1530261"/>
            <a:ext cx="969058" cy="2082978"/>
            <a:chOff x="678791" y="1364877"/>
            <a:chExt cx="969058" cy="2082978"/>
          </a:xfrm>
        </p:grpSpPr>
        <p:sp>
          <p:nvSpPr>
            <p:cNvPr id="69" name="Freeform 22"/>
            <p:cNvSpPr>
              <a:spLocks/>
            </p:cNvSpPr>
            <p:nvPr/>
          </p:nvSpPr>
          <p:spPr bwMode="auto">
            <a:xfrm>
              <a:off x="109988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70" name="Group 69"/>
            <p:cNvGrpSpPr/>
            <p:nvPr/>
          </p:nvGrpSpPr>
          <p:grpSpPr>
            <a:xfrm>
              <a:off x="972118" y="3024060"/>
              <a:ext cx="381505" cy="423795"/>
              <a:chOff x="2377431" y="2640794"/>
              <a:chExt cx="296548" cy="329421"/>
            </a:xfrm>
          </p:grpSpPr>
          <p:sp>
            <p:nvSpPr>
              <p:cNvPr id="73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74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71" name="Freeform 22"/>
            <p:cNvSpPr>
              <a:spLocks/>
            </p:cNvSpPr>
            <p:nvPr/>
          </p:nvSpPr>
          <p:spPr bwMode="auto">
            <a:xfrm>
              <a:off x="110155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2" name="Freeform 25"/>
            <p:cNvSpPr>
              <a:spLocks noEditPoints="1"/>
            </p:cNvSpPr>
            <p:nvPr/>
          </p:nvSpPr>
          <p:spPr bwMode="auto">
            <a:xfrm>
              <a:off x="67879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1" name="Group 110"/>
          <p:cNvGrpSpPr/>
          <p:nvPr/>
        </p:nvGrpSpPr>
        <p:grpSpPr>
          <a:xfrm>
            <a:off x="7496151" y="1530261"/>
            <a:ext cx="969058" cy="2082978"/>
            <a:chOff x="7496151" y="1364877"/>
            <a:chExt cx="969058" cy="2082978"/>
          </a:xfrm>
        </p:grpSpPr>
        <p:sp>
          <p:nvSpPr>
            <p:cNvPr id="78" name="Freeform 22"/>
            <p:cNvSpPr>
              <a:spLocks/>
            </p:cNvSpPr>
            <p:nvPr/>
          </p:nvSpPr>
          <p:spPr bwMode="auto">
            <a:xfrm>
              <a:off x="791724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79" name="Group 78"/>
            <p:cNvGrpSpPr/>
            <p:nvPr/>
          </p:nvGrpSpPr>
          <p:grpSpPr>
            <a:xfrm>
              <a:off x="7789478" y="3024060"/>
              <a:ext cx="381505" cy="423795"/>
              <a:chOff x="2377431" y="2640794"/>
              <a:chExt cx="296548" cy="329421"/>
            </a:xfrm>
          </p:grpSpPr>
          <p:sp>
            <p:nvSpPr>
              <p:cNvPr id="82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83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80" name="Freeform 22"/>
            <p:cNvSpPr>
              <a:spLocks/>
            </p:cNvSpPr>
            <p:nvPr/>
          </p:nvSpPr>
          <p:spPr bwMode="auto">
            <a:xfrm>
              <a:off x="791891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1" name="Freeform 25"/>
            <p:cNvSpPr>
              <a:spLocks noEditPoints="1"/>
            </p:cNvSpPr>
            <p:nvPr/>
          </p:nvSpPr>
          <p:spPr bwMode="auto">
            <a:xfrm>
              <a:off x="749615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52" name="Freeform 50"/>
          <p:cNvSpPr>
            <a:spLocks noEditPoints="1"/>
          </p:cNvSpPr>
          <p:nvPr/>
        </p:nvSpPr>
        <p:spPr bwMode="auto">
          <a:xfrm>
            <a:off x="2624400" y="2900931"/>
            <a:ext cx="476250" cy="482600"/>
          </a:xfrm>
          <a:custGeom>
            <a:avLst/>
            <a:gdLst>
              <a:gd name="T0" fmla="*/ 121 w 150"/>
              <a:gd name="T1" fmla="*/ 10 h 152"/>
              <a:gd name="T2" fmla="*/ 112 w 150"/>
              <a:gd name="T3" fmla="*/ 13 h 152"/>
              <a:gd name="T4" fmla="*/ 76 w 150"/>
              <a:gd name="T5" fmla="*/ 28 h 152"/>
              <a:gd name="T6" fmla="*/ 48 w 150"/>
              <a:gd name="T7" fmla="*/ 20 h 152"/>
              <a:gd name="T8" fmla="*/ 27 w 150"/>
              <a:gd name="T9" fmla="*/ 16 h 152"/>
              <a:gd name="T10" fmla="*/ 17 w 150"/>
              <a:gd name="T11" fmla="*/ 0 h 152"/>
              <a:gd name="T12" fmla="*/ 7 w 150"/>
              <a:gd name="T13" fmla="*/ 125 h 152"/>
              <a:gd name="T14" fmla="*/ 14 w 150"/>
              <a:gd name="T15" fmla="*/ 152 h 152"/>
              <a:gd name="T16" fmla="*/ 150 w 150"/>
              <a:gd name="T17" fmla="*/ 137 h 152"/>
              <a:gd name="T18" fmla="*/ 141 w 150"/>
              <a:gd name="T19" fmla="*/ 10 h 152"/>
              <a:gd name="T20" fmla="*/ 127 w 150"/>
              <a:gd name="T21" fmla="*/ 61 h 152"/>
              <a:gd name="T22" fmla="*/ 127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7 w 150"/>
              <a:gd name="T29" fmla="*/ 61 h 152"/>
              <a:gd name="T30" fmla="*/ 121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1 w 150"/>
              <a:gd name="T45" fmla="*/ 41 h 152"/>
              <a:gd name="T46" fmla="*/ 112 w 150"/>
              <a:gd name="T47" fmla="*/ 46 h 152"/>
              <a:gd name="T48" fmla="*/ 85 w 150"/>
              <a:gd name="T49" fmla="*/ 46 h 152"/>
              <a:gd name="T50" fmla="*/ 27 w 150"/>
              <a:gd name="T51" fmla="*/ 60 h 152"/>
              <a:gd name="T52" fmla="*/ 36 w 150"/>
              <a:gd name="T53" fmla="*/ 44 h 152"/>
              <a:gd name="T54" fmla="*/ 85 w 150"/>
              <a:gd name="T55" fmla="*/ 113 h 152"/>
              <a:gd name="T56" fmla="*/ 121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5 w 150"/>
              <a:gd name="T71" fmla="*/ 82 h 152"/>
              <a:gd name="T72" fmla="*/ 51 w 150"/>
              <a:gd name="T73" fmla="*/ 96 h 152"/>
              <a:gd name="T74" fmla="*/ 27 w 150"/>
              <a:gd name="T75" fmla="*/ 86 h 152"/>
              <a:gd name="T76" fmla="*/ 70 w 150"/>
              <a:gd name="T77" fmla="*/ 63 h 152"/>
              <a:gd name="T78" fmla="*/ 99 w 150"/>
              <a:gd name="T79" fmla="*/ 68 h 152"/>
              <a:gd name="T80" fmla="*/ 121 w 150"/>
              <a:gd name="T81" fmla="*/ 73 h 152"/>
              <a:gd name="T82" fmla="*/ 100 w 150"/>
              <a:gd name="T83" fmla="*/ 96 h 152"/>
              <a:gd name="T84" fmla="*/ 85 w 150"/>
              <a:gd name="T85" fmla="*/ 52 h 152"/>
              <a:gd name="T86" fmla="*/ 85 w 150"/>
              <a:gd name="T87" fmla="*/ 71 h 152"/>
              <a:gd name="T88" fmla="*/ 112 w 150"/>
              <a:gd name="T89" fmla="*/ 71 h 152"/>
              <a:gd name="T90" fmla="*/ 112 w 150"/>
              <a:gd name="T91" fmla="*/ 52 h 152"/>
              <a:gd name="T92" fmla="*/ 112 w 150"/>
              <a:gd name="T93" fmla="*/ 71 h 152"/>
              <a:gd name="T94" fmla="*/ 45 w 150"/>
              <a:gd name="T95" fmla="*/ 29 h 152"/>
              <a:gd name="T96" fmla="*/ 45 w 150"/>
              <a:gd name="T97" fmla="*/ 29 h 152"/>
              <a:gd name="T98" fmla="*/ 27 w 150"/>
              <a:gd name="T99" fmla="*/ 29 h 152"/>
              <a:gd name="T100" fmla="*/ 36 w 150"/>
              <a:gd name="T101" fmla="*/ 88 h 152"/>
              <a:gd name="T102" fmla="*/ 36 w 150"/>
              <a:gd name="T103" fmla="*/ 107 h 152"/>
              <a:gd name="T104" fmla="*/ 36 w 150"/>
              <a:gd name="T105" fmla="*/ 88 h 152"/>
              <a:gd name="T106" fmla="*/ 17 w 150"/>
              <a:gd name="T107" fmla="*/ 6 h 152"/>
              <a:gd name="T108" fmla="*/ 21 w 150"/>
              <a:gd name="T109" fmla="*/ 28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7 h 152"/>
              <a:gd name="T120" fmla="*/ 14 w 150"/>
              <a:gd name="T121" fmla="*/ 146 h 152"/>
              <a:gd name="T122" fmla="*/ 14 w 150"/>
              <a:gd name="T123" fmla="*/ 129 h 152"/>
              <a:gd name="T124" fmla="*/ 144 w 150"/>
              <a:gd name="T125" fmla="*/ 137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1" y="0"/>
                </a:moveTo>
                <a:cubicBezTo>
                  <a:pt x="126" y="0"/>
                  <a:pt x="121" y="4"/>
                  <a:pt x="121" y="10"/>
                </a:cubicBezTo>
                <a:cubicBezTo>
                  <a:pt x="121" y="17"/>
                  <a:pt x="121" y="17"/>
                  <a:pt x="121" y="17"/>
                </a:cubicBezTo>
                <a:cubicBezTo>
                  <a:pt x="119" y="14"/>
                  <a:pt x="116" y="13"/>
                  <a:pt x="112" y="13"/>
                </a:cubicBezTo>
                <a:cubicBezTo>
                  <a:pt x="104" y="13"/>
                  <a:pt x="97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5" y="20"/>
                  <a:pt x="69" y="13"/>
                  <a:pt x="61" y="13"/>
                </a:cubicBezTo>
                <a:cubicBezTo>
                  <a:pt x="56" y="13"/>
                  <a:pt x="51" y="16"/>
                  <a:pt x="48" y="20"/>
                </a:cubicBezTo>
                <a:cubicBezTo>
                  <a:pt x="46" y="16"/>
                  <a:pt x="41" y="13"/>
                  <a:pt x="36" y="13"/>
                </a:cubicBezTo>
                <a:cubicBezTo>
                  <a:pt x="32" y="13"/>
                  <a:pt x="29" y="14"/>
                  <a:pt x="27" y="16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4"/>
                  <a:pt x="22" y="0"/>
                  <a:pt x="17" y="0"/>
                </a:cubicBezTo>
                <a:cubicBezTo>
                  <a:pt x="11" y="0"/>
                  <a:pt x="7" y="4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2" y="128"/>
                  <a:pt x="0" y="132"/>
                  <a:pt x="0" y="137"/>
                </a:cubicBezTo>
                <a:cubicBezTo>
                  <a:pt x="0" y="146"/>
                  <a:pt x="6" y="152"/>
                  <a:pt x="14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3" y="152"/>
                  <a:pt x="150" y="146"/>
                  <a:pt x="150" y="137"/>
                </a:cubicBezTo>
                <a:cubicBezTo>
                  <a:pt x="150" y="132"/>
                  <a:pt x="146" y="127"/>
                  <a:pt x="141" y="124"/>
                </a:cubicBezTo>
                <a:cubicBezTo>
                  <a:pt x="141" y="10"/>
                  <a:pt x="141" y="10"/>
                  <a:pt x="141" y="10"/>
                </a:cubicBezTo>
                <a:cubicBezTo>
                  <a:pt x="141" y="4"/>
                  <a:pt x="137" y="0"/>
                  <a:pt x="131" y="0"/>
                </a:cubicBezTo>
                <a:close/>
                <a:moveTo>
                  <a:pt x="127" y="61"/>
                </a:moveTo>
                <a:cubicBezTo>
                  <a:pt x="127" y="29"/>
                  <a:pt x="127" y="29"/>
                  <a:pt x="127" y="29"/>
                </a:cubicBezTo>
                <a:cubicBezTo>
                  <a:pt x="127" y="10"/>
                  <a:pt x="127" y="10"/>
                  <a:pt x="127" y="10"/>
                </a:cubicBezTo>
                <a:cubicBezTo>
                  <a:pt x="127" y="8"/>
                  <a:pt x="129" y="6"/>
                  <a:pt x="131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5" y="123"/>
                  <a:pt x="135" y="123"/>
                  <a:pt x="135" y="123"/>
                </a:cubicBezTo>
                <a:cubicBezTo>
                  <a:pt x="127" y="123"/>
                  <a:pt x="127" y="123"/>
                  <a:pt x="127" y="123"/>
                </a:cubicBezTo>
                <a:lnTo>
                  <a:pt x="127" y="61"/>
                </a:lnTo>
                <a:close/>
                <a:moveTo>
                  <a:pt x="112" y="19"/>
                </a:moveTo>
                <a:cubicBezTo>
                  <a:pt x="117" y="19"/>
                  <a:pt x="121" y="23"/>
                  <a:pt x="121" y="29"/>
                </a:cubicBezTo>
                <a:cubicBezTo>
                  <a:pt x="121" y="34"/>
                  <a:pt x="117" y="38"/>
                  <a:pt x="112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3"/>
                  <a:pt x="107" y="19"/>
                  <a:pt x="112" y="19"/>
                </a:cubicBezTo>
                <a:close/>
                <a:moveTo>
                  <a:pt x="61" y="19"/>
                </a:moveTo>
                <a:cubicBezTo>
                  <a:pt x="66" y="19"/>
                  <a:pt x="70" y="23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5" y="38"/>
                  <a:pt x="51" y="34"/>
                  <a:pt x="51" y="29"/>
                </a:cubicBezTo>
                <a:cubicBezTo>
                  <a:pt x="51" y="23"/>
                  <a:pt x="55" y="19"/>
                  <a:pt x="61" y="19"/>
                </a:cubicBezTo>
                <a:close/>
                <a:moveTo>
                  <a:pt x="48" y="38"/>
                </a:moveTo>
                <a:cubicBezTo>
                  <a:pt x="51" y="41"/>
                  <a:pt x="56" y="44"/>
                  <a:pt x="61" y="44"/>
                </a:cubicBezTo>
                <a:cubicBezTo>
                  <a:pt x="68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4" y="44"/>
                  <a:pt x="112" y="44"/>
                </a:cubicBezTo>
                <a:cubicBezTo>
                  <a:pt x="116" y="44"/>
                  <a:pt x="119" y="43"/>
                  <a:pt x="121" y="41"/>
                </a:cubicBezTo>
                <a:cubicBezTo>
                  <a:pt x="121" y="49"/>
                  <a:pt x="121" y="49"/>
                  <a:pt x="121" y="49"/>
                </a:cubicBezTo>
                <a:cubicBezTo>
                  <a:pt x="119" y="47"/>
                  <a:pt x="116" y="46"/>
                  <a:pt x="112" y="46"/>
                </a:cubicBezTo>
                <a:cubicBezTo>
                  <a:pt x="106" y="46"/>
                  <a:pt x="101" y="49"/>
                  <a:pt x="99" y="54"/>
                </a:cubicBezTo>
                <a:cubicBezTo>
                  <a:pt x="96" y="49"/>
                  <a:pt x="91" y="46"/>
                  <a:pt x="85" y="46"/>
                </a:cubicBezTo>
                <a:cubicBezTo>
                  <a:pt x="77" y="46"/>
                  <a:pt x="71" y="52"/>
                  <a:pt x="70" y="60"/>
                </a:cubicBezTo>
                <a:cubicBezTo>
                  <a:pt x="27" y="60"/>
                  <a:pt x="27" y="60"/>
                  <a:pt x="27" y="60"/>
                </a:cubicBezTo>
                <a:cubicBezTo>
                  <a:pt x="27" y="41"/>
                  <a:pt x="27" y="41"/>
                  <a:pt x="27" y="41"/>
                </a:cubicBezTo>
                <a:cubicBezTo>
                  <a:pt x="29" y="43"/>
                  <a:pt x="32" y="44"/>
                  <a:pt x="36" y="44"/>
                </a:cubicBezTo>
                <a:cubicBezTo>
                  <a:pt x="41" y="44"/>
                  <a:pt x="46" y="41"/>
                  <a:pt x="48" y="38"/>
                </a:cubicBezTo>
                <a:close/>
                <a:moveTo>
                  <a:pt x="85" y="113"/>
                </a:moveTo>
                <a:cubicBezTo>
                  <a:pt x="93" y="113"/>
                  <a:pt x="100" y="107"/>
                  <a:pt x="100" y="99"/>
                </a:cubicBezTo>
                <a:cubicBezTo>
                  <a:pt x="121" y="99"/>
                  <a:pt x="121" y="99"/>
                  <a:pt x="121" y="99"/>
                </a:cubicBezTo>
                <a:cubicBezTo>
                  <a:pt x="121" y="123"/>
                  <a:pt x="121" y="123"/>
                  <a:pt x="121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29" y="112"/>
                  <a:pt x="32" y="113"/>
                  <a:pt x="36" y="113"/>
                </a:cubicBezTo>
                <a:cubicBezTo>
                  <a:pt x="44" y="113"/>
                  <a:pt x="50" y="107"/>
                  <a:pt x="51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7" y="113"/>
                  <a:pt x="85" y="113"/>
                </a:cubicBezTo>
                <a:close/>
                <a:moveTo>
                  <a:pt x="76" y="98"/>
                </a:moveTo>
                <a:cubicBezTo>
                  <a:pt x="76" y="92"/>
                  <a:pt x="80" y="88"/>
                  <a:pt x="85" y="88"/>
                </a:cubicBezTo>
                <a:cubicBezTo>
                  <a:pt x="90" y="88"/>
                  <a:pt x="95" y="92"/>
                  <a:pt x="95" y="98"/>
                </a:cubicBezTo>
                <a:cubicBezTo>
                  <a:pt x="95" y="103"/>
                  <a:pt x="90" y="107"/>
                  <a:pt x="85" y="107"/>
                </a:cubicBezTo>
                <a:cubicBezTo>
                  <a:pt x="80" y="107"/>
                  <a:pt x="76" y="103"/>
                  <a:pt x="76" y="98"/>
                </a:cubicBezTo>
                <a:close/>
                <a:moveTo>
                  <a:pt x="100" y="96"/>
                </a:moveTo>
                <a:cubicBezTo>
                  <a:pt x="100" y="88"/>
                  <a:pt x="93" y="82"/>
                  <a:pt x="85" y="82"/>
                </a:cubicBezTo>
                <a:cubicBezTo>
                  <a:pt x="77" y="82"/>
                  <a:pt x="71" y="88"/>
                  <a:pt x="70" y="96"/>
                </a:cubicBezTo>
                <a:cubicBezTo>
                  <a:pt x="51" y="96"/>
                  <a:pt x="51" y="96"/>
                  <a:pt x="51" y="96"/>
                </a:cubicBezTo>
                <a:cubicBezTo>
                  <a:pt x="50" y="88"/>
                  <a:pt x="44" y="82"/>
                  <a:pt x="36" y="82"/>
                </a:cubicBezTo>
                <a:cubicBezTo>
                  <a:pt x="32" y="82"/>
                  <a:pt x="29" y="84"/>
                  <a:pt x="27" y="86"/>
                </a:cubicBezTo>
                <a:cubicBezTo>
                  <a:pt x="27" y="63"/>
                  <a:pt x="27" y="63"/>
                  <a:pt x="27" y="63"/>
                </a:cubicBezTo>
                <a:cubicBezTo>
                  <a:pt x="70" y="63"/>
                  <a:pt x="70" y="63"/>
                  <a:pt x="70" y="63"/>
                </a:cubicBezTo>
                <a:cubicBezTo>
                  <a:pt x="71" y="71"/>
                  <a:pt x="77" y="77"/>
                  <a:pt x="85" y="77"/>
                </a:cubicBezTo>
                <a:cubicBezTo>
                  <a:pt x="91" y="77"/>
                  <a:pt x="96" y="73"/>
                  <a:pt x="99" y="68"/>
                </a:cubicBezTo>
                <a:cubicBezTo>
                  <a:pt x="101" y="73"/>
                  <a:pt x="106" y="77"/>
                  <a:pt x="112" y="77"/>
                </a:cubicBezTo>
                <a:cubicBezTo>
                  <a:pt x="116" y="77"/>
                  <a:pt x="119" y="75"/>
                  <a:pt x="121" y="73"/>
                </a:cubicBezTo>
                <a:cubicBezTo>
                  <a:pt x="121" y="96"/>
                  <a:pt x="121" y="96"/>
                  <a:pt x="121" y="96"/>
                </a:cubicBezTo>
                <a:lnTo>
                  <a:pt x="100" y="96"/>
                </a:lnTo>
                <a:close/>
                <a:moveTo>
                  <a:pt x="76" y="61"/>
                </a:moveTo>
                <a:cubicBezTo>
                  <a:pt x="76" y="56"/>
                  <a:pt x="80" y="52"/>
                  <a:pt x="85" y="52"/>
                </a:cubicBezTo>
                <a:cubicBezTo>
                  <a:pt x="90" y="52"/>
                  <a:pt x="95" y="56"/>
                  <a:pt x="95" y="61"/>
                </a:cubicBezTo>
                <a:cubicBezTo>
                  <a:pt x="95" y="66"/>
                  <a:pt x="90" y="71"/>
                  <a:pt x="85" y="71"/>
                </a:cubicBezTo>
                <a:cubicBezTo>
                  <a:pt x="80" y="71"/>
                  <a:pt x="76" y="66"/>
                  <a:pt x="76" y="61"/>
                </a:cubicBezTo>
                <a:close/>
                <a:moveTo>
                  <a:pt x="112" y="71"/>
                </a:moveTo>
                <a:cubicBezTo>
                  <a:pt x="107" y="71"/>
                  <a:pt x="103" y="66"/>
                  <a:pt x="103" y="61"/>
                </a:cubicBezTo>
                <a:cubicBezTo>
                  <a:pt x="103" y="56"/>
                  <a:pt x="107" y="52"/>
                  <a:pt x="112" y="52"/>
                </a:cubicBezTo>
                <a:cubicBezTo>
                  <a:pt x="117" y="52"/>
                  <a:pt x="121" y="56"/>
                  <a:pt x="121" y="61"/>
                </a:cubicBezTo>
                <a:cubicBezTo>
                  <a:pt x="121" y="66"/>
                  <a:pt x="117" y="71"/>
                  <a:pt x="112" y="71"/>
                </a:cubicBezTo>
                <a:close/>
                <a:moveTo>
                  <a:pt x="36" y="19"/>
                </a:moveTo>
                <a:cubicBezTo>
                  <a:pt x="41" y="19"/>
                  <a:pt x="45" y="23"/>
                  <a:pt x="45" y="29"/>
                </a:cubicBezTo>
                <a:cubicBezTo>
                  <a:pt x="45" y="29"/>
                  <a:pt x="45" y="29"/>
                  <a:pt x="45" y="29"/>
                </a:cubicBezTo>
                <a:cubicBezTo>
                  <a:pt x="45" y="29"/>
                  <a:pt x="45" y="29"/>
                  <a:pt x="45" y="29"/>
                </a:cubicBezTo>
                <a:cubicBezTo>
                  <a:pt x="45" y="34"/>
                  <a:pt x="41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3"/>
                  <a:pt x="31" y="19"/>
                  <a:pt x="36" y="19"/>
                </a:cubicBezTo>
                <a:close/>
                <a:moveTo>
                  <a:pt x="36" y="88"/>
                </a:moveTo>
                <a:cubicBezTo>
                  <a:pt x="41" y="88"/>
                  <a:pt x="45" y="92"/>
                  <a:pt x="45" y="98"/>
                </a:cubicBezTo>
                <a:cubicBezTo>
                  <a:pt x="45" y="103"/>
                  <a:pt x="41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2"/>
                  <a:pt x="31" y="88"/>
                  <a:pt x="36" y="88"/>
                </a:cubicBezTo>
                <a:close/>
                <a:moveTo>
                  <a:pt x="13" y="10"/>
                </a:moveTo>
                <a:cubicBezTo>
                  <a:pt x="13" y="8"/>
                  <a:pt x="14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8"/>
                  <a:pt x="21" y="28"/>
                  <a:pt x="21" y="28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4" y="123"/>
                  <a:pt x="14" y="123"/>
                  <a:pt x="14" y="123"/>
                </a:cubicBezTo>
                <a:cubicBezTo>
                  <a:pt x="14" y="123"/>
                  <a:pt x="13" y="123"/>
                  <a:pt x="13" y="123"/>
                </a:cubicBezTo>
                <a:lnTo>
                  <a:pt x="13" y="10"/>
                </a:lnTo>
                <a:close/>
                <a:moveTo>
                  <a:pt x="144" y="137"/>
                </a:moveTo>
                <a:cubicBezTo>
                  <a:pt x="144" y="142"/>
                  <a:pt x="140" y="146"/>
                  <a:pt x="135" y="146"/>
                </a:cubicBezTo>
                <a:cubicBezTo>
                  <a:pt x="14" y="146"/>
                  <a:pt x="14" y="146"/>
                  <a:pt x="14" y="146"/>
                </a:cubicBezTo>
                <a:cubicBezTo>
                  <a:pt x="10" y="146"/>
                  <a:pt x="6" y="142"/>
                  <a:pt x="6" y="137"/>
                </a:cubicBezTo>
                <a:cubicBezTo>
                  <a:pt x="6" y="133"/>
                  <a:pt x="10" y="129"/>
                  <a:pt x="14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7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08" name="Group 107"/>
          <p:cNvGrpSpPr/>
          <p:nvPr/>
        </p:nvGrpSpPr>
        <p:grpSpPr>
          <a:xfrm rot="10800000">
            <a:off x="2383131" y="1530261"/>
            <a:ext cx="969058" cy="2082978"/>
            <a:chOff x="2383131" y="1364877"/>
            <a:chExt cx="969058" cy="2082978"/>
          </a:xfrm>
        </p:grpSpPr>
        <p:sp>
          <p:nvSpPr>
            <p:cNvPr id="86" name="Freeform 22"/>
            <p:cNvSpPr>
              <a:spLocks/>
            </p:cNvSpPr>
            <p:nvPr/>
          </p:nvSpPr>
          <p:spPr bwMode="auto">
            <a:xfrm>
              <a:off x="280422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87" name="Group 86"/>
            <p:cNvGrpSpPr/>
            <p:nvPr/>
          </p:nvGrpSpPr>
          <p:grpSpPr>
            <a:xfrm>
              <a:off x="2676458" y="3024060"/>
              <a:ext cx="381505" cy="423795"/>
              <a:chOff x="2377431" y="2640794"/>
              <a:chExt cx="296548" cy="329421"/>
            </a:xfrm>
          </p:grpSpPr>
          <p:sp>
            <p:nvSpPr>
              <p:cNvPr id="90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91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88" name="Freeform 22"/>
            <p:cNvSpPr>
              <a:spLocks/>
            </p:cNvSpPr>
            <p:nvPr/>
          </p:nvSpPr>
          <p:spPr bwMode="auto">
            <a:xfrm>
              <a:off x="280589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9" name="Freeform 25"/>
            <p:cNvSpPr>
              <a:spLocks noEditPoints="1"/>
            </p:cNvSpPr>
            <p:nvPr/>
          </p:nvSpPr>
          <p:spPr bwMode="auto">
            <a:xfrm>
              <a:off x="238313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3" name="Group 112"/>
          <p:cNvGrpSpPr/>
          <p:nvPr/>
        </p:nvGrpSpPr>
        <p:grpSpPr>
          <a:xfrm>
            <a:off x="6079032" y="2874261"/>
            <a:ext cx="412750" cy="523875"/>
            <a:chOff x="6430011" y="-1067750"/>
            <a:chExt cx="412750" cy="523875"/>
          </a:xfrm>
          <a:solidFill>
            <a:schemeClr val="accent4"/>
          </a:solidFill>
        </p:grpSpPr>
        <p:sp>
          <p:nvSpPr>
            <p:cNvPr id="53" name="Freeform 51"/>
            <p:cNvSpPr>
              <a:spLocks noEditPoints="1"/>
            </p:cNvSpPr>
            <p:nvPr/>
          </p:nvSpPr>
          <p:spPr bwMode="auto">
            <a:xfrm>
              <a:off x="6477636" y="-1051875"/>
              <a:ext cx="365125" cy="365125"/>
            </a:xfrm>
            <a:custGeom>
              <a:avLst/>
              <a:gdLst>
                <a:gd name="T0" fmla="*/ 115 w 115"/>
                <a:gd name="T1" fmla="*/ 58 h 115"/>
                <a:gd name="T2" fmla="*/ 102 w 115"/>
                <a:gd name="T3" fmla="*/ 21 h 115"/>
                <a:gd name="T4" fmla="*/ 58 w 115"/>
                <a:gd name="T5" fmla="*/ 0 h 115"/>
                <a:gd name="T6" fmla="*/ 13 w 115"/>
                <a:gd name="T7" fmla="*/ 21 h 115"/>
                <a:gd name="T8" fmla="*/ 0 w 115"/>
                <a:gd name="T9" fmla="*/ 58 h 115"/>
                <a:gd name="T10" fmla="*/ 58 w 115"/>
                <a:gd name="T11" fmla="*/ 115 h 115"/>
                <a:gd name="T12" fmla="*/ 115 w 115"/>
                <a:gd name="T13" fmla="*/ 58 h 115"/>
                <a:gd name="T14" fmla="*/ 109 w 115"/>
                <a:gd name="T15" fmla="*/ 58 h 115"/>
                <a:gd name="T16" fmla="*/ 108 w 115"/>
                <a:gd name="T17" fmla="*/ 65 h 115"/>
                <a:gd name="T18" fmla="*/ 83 w 115"/>
                <a:gd name="T19" fmla="*/ 78 h 115"/>
                <a:gd name="T20" fmla="*/ 84 w 115"/>
                <a:gd name="T21" fmla="*/ 70 h 115"/>
                <a:gd name="T22" fmla="*/ 79 w 115"/>
                <a:gd name="T23" fmla="*/ 37 h 115"/>
                <a:gd name="T24" fmla="*/ 100 w 115"/>
                <a:gd name="T25" fmla="*/ 28 h 115"/>
                <a:gd name="T26" fmla="*/ 109 w 115"/>
                <a:gd name="T27" fmla="*/ 58 h 115"/>
                <a:gd name="T28" fmla="*/ 81 w 115"/>
                <a:gd name="T29" fmla="*/ 70 h 115"/>
                <a:gd name="T30" fmla="*/ 79 w 115"/>
                <a:gd name="T31" fmla="*/ 79 h 115"/>
                <a:gd name="T32" fmla="*/ 36 w 115"/>
                <a:gd name="T33" fmla="*/ 76 h 115"/>
                <a:gd name="T34" fmla="*/ 35 w 115"/>
                <a:gd name="T35" fmla="*/ 75 h 115"/>
                <a:gd name="T36" fmla="*/ 34 w 115"/>
                <a:gd name="T37" fmla="*/ 70 h 115"/>
                <a:gd name="T38" fmla="*/ 40 w 115"/>
                <a:gd name="T39" fmla="*/ 36 h 115"/>
                <a:gd name="T40" fmla="*/ 62 w 115"/>
                <a:gd name="T41" fmla="*/ 39 h 115"/>
                <a:gd name="T42" fmla="*/ 76 w 115"/>
                <a:gd name="T43" fmla="*/ 38 h 115"/>
                <a:gd name="T44" fmla="*/ 81 w 115"/>
                <a:gd name="T45" fmla="*/ 70 h 115"/>
                <a:gd name="T46" fmla="*/ 97 w 115"/>
                <a:gd name="T47" fmla="*/ 25 h 115"/>
                <a:gd name="T48" fmla="*/ 98 w 115"/>
                <a:gd name="T49" fmla="*/ 26 h 115"/>
                <a:gd name="T50" fmla="*/ 78 w 115"/>
                <a:gd name="T51" fmla="*/ 34 h 115"/>
                <a:gd name="T52" fmla="*/ 62 w 115"/>
                <a:gd name="T53" fmla="*/ 6 h 115"/>
                <a:gd name="T54" fmla="*/ 97 w 115"/>
                <a:gd name="T55" fmla="*/ 25 h 115"/>
                <a:gd name="T56" fmla="*/ 58 w 115"/>
                <a:gd name="T57" fmla="*/ 6 h 115"/>
                <a:gd name="T58" fmla="*/ 58 w 115"/>
                <a:gd name="T59" fmla="*/ 6 h 115"/>
                <a:gd name="T60" fmla="*/ 75 w 115"/>
                <a:gd name="T61" fmla="*/ 35 h 115"/>
                <a:gd name="T62" fmla="*/ 41 w 115"/>
                <a:gd name="T63" fmla="*/ 33 h 115"/>
                <a:gd name="T64" fmla="*/ 57 w 115"/>
                <a:gd name="T65" fmla="*/ 6 h 115"/>
                <a:gd name="T66" fmla="*/ 58 w 115"/>
                <a:gd name="T67" fmla="*/ 6 h 115"/>
                <a:gd name="T68" fmla="*/ 53 w 115"/>
                <a:gd name="T69" fmla="*/ 6 h 115"/>
                <a:gd name="T70" fmla="*/ 38 w 115"/>
                <a:gd name="T71" fmla="*/ 33 h 115"/>
                <a:gd name="T72" fmla="*/ 19 w 115"/>
                <a:gd name="T73" fmla="*/ 24 h 115"/>
                <a:gd name="T74" fmla="*/ 53 w 115"/>
                <a:gd name="T75" fmla="*/ 6 h 115"/>
                <a:gd name="T76" fmla="*/ 6 w 115"/>
                <a:gd name="T77" fmla="*/ 58 h 115"/>
                <a:gd name="T78" fmla="*/ 17 w 115"/>
                <a:gd name="T79" fmla="*/ 26 h 115"/>
                <a:gd name="T80" fmla="*/ 37 w 115"/>
                <a:gd name="T81" fmla="*/ 35 h 115"/>
                <a:gd name="T82" fmla="*/ 31 w 115"/>
                <a:gd name="T83" fmla="*/ 70 h 115"/>
                <a:gd name="T84" fmla="*/ 32 w 115"/>
                <a:gd name="T85" fmla="*/ 74 h 115"/>
                <a:gd name="T86" fmla="*/ 6 w 115"/>
                <a:gd name="T87" fmla="*/ 58 h 115"/>
                <a:gd name="T88" fmla="*/ 6 w 115"/>
                <a:gd name="T89" fmla="*/ 58 h 115"/>
                <a:gd name="T90" fmla="*/ 7 w 115"/>
                <a:gd name="T91" fmla="*/ 62 h 115"/>
                <a:gd name="T92" fmla="*/ 33 w 115"/>
                <a:gd name="T93" fmla="*/ 78 h 115"/>
                <a:gd name="T94" fmla="*/ 51 w 115"/>
                <a:gd name="T95" fmla="*/ 108 h 115"/>
                <a:gd name="T96" fmla="*/ 7 w 115"/>
                <a:gd name="T97" fmla="*/ 62 h 115"/>
                <a:gd name="T98" fmla="*/ 58 w 115"/>
                <a:gd name="T99" fmla="*/ 109 h 115"/>
                <a:gd name="T100" fmla="*/ 56 w 115"/>
                <a:gd name="T101" fmla="*/ 109 h 115"/>
                <a:gd name="T102" fmla="*/ 36 w 115"/>
                <a:gd name="T103" fmla="*/ 79 h 115"/>
                <a:gd name="T104" fmla="*/ 62 w 115"/>
                <a:gd name="T105" fmla="*/ 83 h 115"/>
                <a:gd name="T106" fmla="*/ 79 w 115"/>
                <a:gd name="T107" fmla="*/ 82 h 115"/>
                <a:gd name="T108" fmla="*/ 59 w 115"/>
                <a:gd name="T109" fmla="*/ 109 h 115"/>
                <a:gd name="T110" fmla="*/ 58 w 115"/>
                <a:gd name="T111" fmla="*/ 109 h 115"/>
                <a:gd name="T112" fmla="*/ 64 w 115"/>
                <a:gd name="T113" fmla="*/ 108 h 115"/>
                <a:gd name="T114" fmla="*/ 82 w 115"/>
                <a:gd name="T115" fmla="*/ 81 h 115"/>
                <a:gd name="T116" fmla="*/ 108 w 115"/>
                <a:gd name="T117" fmla="*/ 69 h 115"/>
                <a:gd name="T118" fmla="*/ 64 w 115"/>
                <a:gd name="T119" fmla="*/ 108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5">
                  <a:moveTo>
                    <a:pt x="115" y="58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8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8"/>
                  </a:cubicBezTo>
                  <a:cubicBezTo>
                    <a:pt x="0" y="89"/>
                    <a:pt x="26" y="115"/>
                    <a:pt x="58" y="115"/>
                  </a:cubicBezTo>
                  <a:cubicBezTo>
                    <a:pt x="89" y="115"/>
                    <a:pt x="115" y="89"/>
                    <a:pt x="115" y="58"/>
                  </a:cubicBezTo>
                  <a:close/>
                  <a:moveTo>
                    <a:pt x="109" y="58"/>
                  </a:moveTo>
                  <a:cubicBezTo>
                    <a:pt x="109" y="60"/>
                    <a:pt x="109" y="63"/>
                    <a:pt x="108" y="65"/>
                  </a:cubicBezTo>
                  <a:cubicBezTo>
                    <a:pt x="100" y="71"/>
                    <a:pt x="91" y="75"/>
                    <a:pt x="83" y="78"/>
                  </a:cubicBezTo>
                  <a:cubicBezTo>
                    <a:pt x="83" y="75"/>
                    <a:pt x="84" y="73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3"/>
                    <a:pt x="100" y="28"/>
                  </a:cubicBezTo>
                  <a:cubicBezTo>
                    <a:pt x="106" y="37"/>
                    <a:pt x="109" y="47"/>
                    <a:pt x="109" y="58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6"/>
                    <a:pt x="79" y="79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6"/>
                    <a:pt x="36" y="76"/>
                    <a:pt x="35" y="75"/>
                  </a:cubicBezTo>
                  <a:cubicBezTo>
                    <a:pt x="35" y="74"/>
                    <a:pt x="35" y="72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4" y="39"/>
                    <a:pt x="62" y="39"/>
                  </a:cubicBezTo>
                  <a:cubicBezTo>
                    <a:pt x="66" y="39"/>
                    <a:pt x="71" y="39"/>
                    <a:pt x="76" y="38"/>
                  </a:cubicBezTo>
                  <a:cubicBezTo>
                    <a:pt x="80" y="48"/>
                    <a:pt x="82" y="59"/>
                    <a:pt x="81" y="70"/>
                  </a:cubicBezTo>
                  <a:close/>
                  <a:moveTo>
                    <a:pt x="97" y="25"/>
                  </a:moveTo>
                  <a:cubicBezTo>
                    <a:pt x="98" y="25"/>
                    <a:pt x="98" y="26"/>
                    <a:pt x="98" y="26"/>
                  </a:cubicBezTo>
                  <a:cubicBezTo>
                    <a:pt x="91" y="30"/>
                    <a:pt x="85" y="33"/>
                    <a:pt x="78" y="34"/>
                  </a:cubicBezTo>
                  <a:cubicBezTo>
                    <a:pt x="73" y="22"/>
                    <a:pt x="66" y="12"/>
                    <a:pt x="62" y="6"/>
                  </a:cubicBezTo>
                  <a:cubicBezTo>
                    <a:pt x="76" y="8"/>
                    <a:pt x="89" y="14"/>
                    <a:pt x="97" y="25"/>
                  </a:cubicBezTo>
                  <a:close/>
                  <a:moveTo>
                    <a:pt x="58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2" y="10"/>
                    <a:pt x="69" y="21"/>
                    <a:pt x="75" y="35"/>
                  </a:cubicBezTo>
                  <a:cubicBezTo>
                    <a:pt x="62" y="38"/>
                    <a:pt x="51" y="36"/>
                    <a:pt x="41" y="33"/>
                  </a:cubicBezTo>
                  <a:cubicBezTo>
                    <a:pt x="47" y="20"/>
                    <a:pt x="54" y="10"/>
                    <a:pt x="57" y="6"/>
                  </a:cubicBezTo>
                  <a:cubicBezTo>
                    <a:pt x="57" y="6"/>
                    <a:pt x="58" y="6"/>
                    <a:pt x="58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1"/>
                    <a:pt x="38" y="33"/>
                  </a:cubicBezTo>
                  <a:cubicBezTo>
                    <a:pt x="29" y="30"/>
                    <a:pt x="23" y="26"/>
                    <a:pt x="19" y="24"/>
                  </a:cubicBezTo>
                  <a:cubicBezTo>
                    <a:pt x="28" y="14"/>
                    <a:pt x="40" y="8"/>
                    <a:pt x="53" y="6"/>
                  </a:cubicBezTo>
                  <a:close/>
                  <a:moveTo>
                    <a:pt x="6" y="58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1" y="28"/>
                    <a:pt x="28" y="32"/>
                    <a:pt x="37" y="35"/>
                  </a:cubicBezTo>
                  <a:cubicBezTo>
                    <a:pt x="33" y="46"/>
                    <a:pt x="30" y="58"/>
                    <a:pt x="31" y="70"/>
                  </a:cubicBezTo>
                  <a:cubicBezTo>
                    <a:pt x="32" y="72"/>
                    <a:pt x="32" y="73"/>
                    <a:pt x="32" y="74"/>
                  </a:cubicBezTo>
                  <a:cubicBezTo>
                    <a:pt x="19" y="69"/>
                    <a:pt x="10" y="62"/>
                    <a:pt x="6" y="58"/>
                  </a:cubicBezTo>
                  <a:cubicBezTo>
                    <a:pt x="6" y="58"/>
                    <a:pt x="6" y="58"/>
                    <a:pt x="6" y="58"/>
                  </a:cubicBezTo>
                  <a:close/>
                  <a:moveTo>
                    <a:pt x="7" y="62"/>
                  </a:moveTo>
                  <a:cubicBezTo>
                    <a:pt x="12" y="66"/>
                    <a:pt x="21" y="73"/>
                    <a:pt x="33" y="78"/>
                  </a:cubicBezTo>
                  <a:cubicBezTo>
                    <a:pt x="35" y="89"/>
                    <a:pt x="42" y="99"/>
                    <a:pt x="51" y="108"/>
                  </a:cubicBezTo>
                  <a:cubicBezTo>
                    <a:pt x="28" y="106"/>
                    <a:pt x="9" y="86"/>
                    <a:pt x="7" y="62"/>
                  </a:cubicBezTo>
                  <a:close/>
                  <a:moveTo>
                    <a:pt x="58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8" y="83"/>
                    <a:pt x="73" y="83"/>
                    <a:pt x="79" y="82"/>
                  </a:cubicBezTo>
                  <a:cubicBezTo>
                    <a:pt x="75" y="92"/>
                    <a:pt x="69" y="101"/>
                    <a:pt x="59" y="109"/>
                  </a:cubicBezTo>
                  <a:cubicBezTo>
                    <a:pt x="59" y="109"/>
                    <a:pt x="58" y="109"/>
                    <a:pt x="58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9"/>
                    <a:pt x="99" y="75"/>
                    <a:pt x="108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4" name="Freeform 52"/>
            <p:cNvSpPr>
              <a:spLocks noEditPoints="1"/>
            </p:cNvSpPr>
            <p:nvPr/>
          </p:nvSpPr>
          <p:spPr bwMode="auto">
            <a:xfrm>
              <a:off x="6430011" y="-1067750"/>
              <a:ext cx="358775" cy="523875"/>
            </a:xfrm>
            <a:custGeom>
              <a:avLst/>
              <a:gdLst>
                <a:gd name="T0" fmla="*/ 62 w 113"/>
                <a:gd name="T1" fmla="*/ 141 h 165"/>
                <a:gd name="T2" fmla="*/ 45 w 113"/>
                <a:gd name="T3" fmla="*/ 141 h 165"/>
                <a:gd name="T4" fmla="*/ 32 w 113"/>
                <a:gd name="T5" fmla="*/ 153 h 165"/>
                <a:gd name="T6" fmla="*/ 45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1 h 165"/>
                <a:gd name="T14" fmla="*/ 84 w 113"/>
                <a:gd name="T15" fmla="*/ 141 h 165"/>
                <a:gd name="T16" fmla="*/ 84 w 113"/>
                <a:gd name="T17" fmla="*/ 138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4 h 165"/>
                <a:gd name="T24" fmla="*/ 101 w 113"/>
                <a:gd name="T25" fmla="*/ 121 h 165"/>
                <a:gd name="T26" fmla="*/ 66 w 113"/>
                <a:gd name="T27" fmla="*/ 127 h 165"/>
                <a:gd name="T28" fmla="*/ 8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40 w 113"/>
                <a:gd name="T35" fmla="*/ 8 h 165"/>
                <a:gd name="T36" fmla="*/ 41 w 113"/>
                <a:gd name="T37" fmla="*/ 3 h 165"/>
                <a:gd name="T38" fmla="*/ 37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1 h 165"/>
                <a:gd name="T46" fmla="*/ 62 w 113"/>
                <a:gd name="T47" fmla="*/ 134 h 165"/>
                <a:gd name="T48" fmla="*/ 62 w 113"/>
                <a:gd name="T49" fmla="*/ 138 h 165"/>
                <a:gd name="T50" fmla="*/ 62 w 113"/>
                <a:gd name="T51" fmla="*/ 141 h 165"/>
                <a:gd name="T52" fmla="*/ 65 w 113"/>
                <a:gd name="T53" fmla="*/ 147 h 165"/>
                <a:gd name="T54" fmla="*/ 68 w 113"/>
                <a:gd name="T55" fmla="*/ 144 h 165"/>
                <a:gd name="T56" fmla="*/ 68 w 113"/>
                <a:gd name="T57" fmla="*/ 138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8 h 165"/>
                <a:gd name="T66" fmla="*/ 78 w 113"/>
                <a:gd name="T67" fmla="*/ 144 h 165"/>
                <a:gd name="T68" fmla="*/ 81 w 113"/>
                <a:gd name="T69" fmla="*/ 147 h 165"/>
                <a:gd name="T70" fmla="*/ 101 w 113"/>
                <a:gd name="T71" fmla="*/ 147 h 165"/>
                <a:gd name="T72" fmla="*/ 107 w 113"/>
                <a:gd name="T73" fmla="*/ 153 h 165"/>
                <a:gd name="T74" fmla="*/ 101 w 113"/>
                <a:gd name="T75" fmla="*/ 159 h 165"/>
                <a:gd name="T76" fmla="*/ 45 w 113"/>
                <a:gd name="T77" fmla="*/ 159 h 165"/>
                <a:gd name="T78" fmla="*/ 38 w 113"/>
                <a:gd name="T79" fmla="*/ 153 h 165"/>
                <a:gd name="T80" fmla="*/ 45 w 113"/>
                <a:gd name="T81" fmla="*/ 147 h 165"/>
                <a:gd name="T82" fmla="*/ 65 w 113"/>
                <a:gd name="T83" fmla="*/ 147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2" y="141"/>
                  </a:moveTo>
                  <a:cubicBezTo>
                    <a:pt x="45" y="141"/>
                    <a:pt x="45" y="141"/>
                    <a:pt x="45" y="141"/>
                  </a:cubicBezTo>
                  <a:cubicBezTo>
                    <a:pt x="38" y="141"/>
                    <a:pt x="32" y="146"/>
                    <a:pt x="32" y="153"/>
                  </a:cubicBezTo>
                  <a:cubicBezTo>
                    <a:pt x="32" y="160"/>
                    <a:pt x="38" y="165"/>
                    <a:pt x="45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8" y="165"/>
                    <a:pt x="113" y="160"/>
                    <a:pt x="113" y="153"/>
                  </a:cubicBezTo>
                  <a:cubicBezTo>
                    <a:pt x="113" y="146"/>
                    <a:pt x="108" y="141"/>
                    <a:pt x="101" y="141"/>
                  </a:cubicBezTo>
                  <a:cubicBezTo>
                    <a:pt x="84" y="141"/>
                    <a:pt x="84" y="141"/>
                    <a:pt x="84" y="141"/>
                  </a:cubicBezTo>
                  <a:cubicBezTo>
                    <a:pt x="84" y="138"/>
                    <a:pt x="84" y="138"/>
                    <a:pt x="84" y="138"/>
                  </a:cubicBezTo>
                  <a:cubicBezTo>
                    <a:pt x="84" y="136"/>
                    <a:pt x="83" y="135"/>
                    <a:pt x="83" y="133"/>
                  </a:cubicBezTo>
                  <a:cubicBezTo>
                    <a:pt x="89" y="132"/>
                    <a:pt x="96" y="131"/>
                    <a:pt x="103" y="128"/>
                  </a:cubicBezTo>
                  <a:cubicBezTo>
                    <a:pt x="105" y="128"/>
                    <a:pt x="106" y="126"/>
                    <a:pt x="105" y="124"/>
                  </a:cubicBezTo>
                  <a:cubicBezTo>
                    <a:pt x="105" y="122"/>
                    <a:pt x="102" y="121"/>
                    <a:pt x="101" y="121"/>
                  </a:cubicBezTo>
                  <a:cubicBezTo>
                    <a:pt x="88" y="126"/>
                    <a:pt x="77" y="127"/>
                    <a:pt x="66" y="127"/>
                  </a:cubicBezTo>
                  <a:cubicBezTo>
                    <a:pt x="34" y="124"/>
                    <a:pt x="8" y="94"/>
                    <a:pt x="8" y="60"/>
                  </a:cubicBezTo>
                  <a:cubicBezTo>
                    <a:pt x="8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6" y="16"/>
                    <a:pt x="33" y="11"/>
                    <a:pt x="40" y="8"/>
                  </a:cubicBezTo>
                  <a:cubicBezTo>
                    <a:pt x="41" y="7"/>
                    <a:pt x="42" y="5"/>
                    <a:pt x="41" y="3"/>
                  </a:cubicBezTo>
                  <a:cubicBezTo>
                    <a:pt x="41" y="1"/>
                    <a:pt x="38" y="0"/>
                    <a:pt x="37" y="1"/>
                  </a:cubicBezTo>
                  <a:cubicBezTo>
                    <a:pt x="28" y="5"/>
                    <a:pt x="21" y="11"/>
                    <a:pt x="14" y="18"/>
                  </a:cubicBezTo>
                  <a:cubicBezTo>
                    <a:pt x="9" y="26"/>
                    <a:pt x="4" y="34"/>
                    <a:pt x="2" y="43"/>
                  </a:cubicBezTo>
                  <a:cubicBezTo>
                    <a:pt x="1" y="49"/>
                    <a:pt x="0" y="54"/>
                    <a:pt x="0" y="61"/>
                  </a:cubicBezTo>
                  <a:cubicBezTo>
                    <a:pt x="0" y="96"/>
                    <a:pt x="28" y="129"/>
                    <a:pt x="62" y="134"/>
                  </a:cubicBezTo>
                  <a:cubicBezTo>
                    <a:pt x="62" y="135"/>
                    <a:pt x="62" y="136"/>
                    <a:pt x="62" y="138"/>
                  </a:cubicBezTo>
                  <a:lnTo>
                    <a:pt x="62" y="141"/>
                  </a:lnTo>
                  <a:close/>
                  <a:moveTo>
                    <a:pt x="65" y="147"/>
                  </a:moveTo>
                  <a:cubicBezTo>
                    <a:pt x="66" y="147"/>
                    <a:pt x="68" y="145"/>
                    <a:pt x="68" y="144"/>
                  </a:cubicBezTo>
                  <a:cubicBezTo>
                    <a:pt x="68" y="138"/>
                    <a:pt x="68" y="138"/>
                    <a:pt x="68" y="138"/>
                  </a:cubicBezTo>
                  <a:cubicBezTo>
                    <a:pt x="68" y="136"/>
                    <a:pt x="68" y="135"/>
                    <a:pt x="69" y="134"/>
                  </a:cubicBezTo>
                  <a:cubicBezTo>
                    <a:pt x="70" y="134"/>
                    <a:pt x="71" y="134"/>
                    <a:pt x="71" y="134"/>
                  </a:cubicBezTo>
                  <a:cubicBezTo>
                    <a:pt x="73" y="134"/>
                    <a:pt x="75" y="134"/>
                    <a:pt x="76" y="134"/>
                  </a:cubicBezTo>
                  <a:cubicBezTo>
                    <a:pt x="77" y="135"/>
                    <a:pt x="78" y="136"/>
                    <a:pt x="78" y="138"/>
                  </a:cubicBezTo>
                  <a:cubicBezTo>
                    <a:pt x="78" y="144"/>
                    <a:pt x="78" y="144"/>
                    <a:pt x="78" y="144"/>
                  </a:cubicBezTo>
                  <a:cubicBezTo>
                    <a:pt x="78" y="145"/>
                    <a:pt x="79" y="147"/>
                    <a:pt x="81" y="147"/>
                  </a:cubicBezTo>
                  <a:cubicBezTo>
                    <a:pt x="101" y="147"/>
                    <a:pt x="101" y="147"/>
                    <a:pt x="101" y="147"/>
                  </a:cubicBezTo>
                  <a:cubicBezTo>
                    <a:pt x="104" y="147"/>
                    <a:pt x="107" y="149"/>
                    <a:pt x="107" y="153"/>
                  </a:cubicBezTo>
                  <a:cubicBezTo>
                    <a:pt x="107" y="157"/>
                    <a:pt x="104" y="159"/>
                    <a:pt x="101" y="159"/>
                  </a:cubicBezTo>
                  <a:cubicBezTo>
                    <a:pt x="45" y="159"/>
                    <a:pt x="45" y="159"/>
                    <a:pt x="45" y="159"/>
                  </a:cubicBezTo>
                  <a:cubicBezTo>
                    <a:pt x="41" y="159"/>
                    <a:pt x="38" y="157"/>
                    <a:pt x="38" y="153"/>
                  </a:cubicBezTo>
                  <a:cubicBezTo>
                    <a:pt x="38" y="149"/>
                    <a:pt x="41" y="147"/>
                    <a:pt x="45" y="147"/>
                  </a:cubicBezTo>
                  <a:lnTo>
                    <a:pt x="65" y="14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0" name="Group 109"/>
          <p:cNvGrpSpPr/>
          <p:nvPr/>
        </p:nvGrpSpPr>
        <p:grpSpPr>
          <a:xfrm rot="10800000">
            <a:off x="5791811" y="1530261"/>
            <a:ext cx="969058" cy="2082978"/>
            <a:chOff x="5791811" y="1364877"/>
            <a:chExt cx="969058" cy="2082978"/>
          </a:xfrm>
        </p:grpSpPr>
        <p:sp>
          <p:nvSpPr>
            <p:cNvPr id="93" name="Freeform 22"/>
            <p:cNvSpPr>
              <a:spLocks/>
            </p:cNvSpPr>
            <p:nvPr/>
          </p:nvSpPr>
          <p:spPr bwMode="auto">
            <a:xfrm>
              <a:off x="621290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94" name="Group 93"/>
            <p:cNvGrpSpPr/>
            <p:nvPr/>
          </p:nvGrpSpPr>
          <p:grpSpPr>
            <a:xfrm>
              <a:off x="6085138" y="3024060"/>
              <a:ext cx="381505" cy="423795"/>
              <a:chOff x="2377431" y="2640794"/>
              <a:chExt cx="296548" cy="329421"/>
            </a:xfrm>
          </p:grpSpPr>
          <p:sp>
            <p:nvSpPr>
              <p:cNvPr id="97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98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95" name="Freeform 22"/>
            <p:cNvSpPr>
              <a:spLocks/>
            </p:cNvSpPr>
            <p:nvPr/>
          </p:nvSpPr>
          <p:spPr bwMode="auto">
            <a:xfrm>
              <a:off x="621457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6" name="Freeform 25"/>
            <p:cNvSpPr>
              <a:spLocks noEditPoints="1"/>
            </p:cNvSpPr>
            <p:nvPr/>
          </p:nvSpPr>
          <p:spPr bwMode="auto">
            <a:xfrm>
              <a:off x="579181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09" name="Group 108"/>
          <p:cNvGrpSpPr/>
          <p:nvPr/>
        </p:nvGrpSpPr>
        <p:grpSpPr>
          <a:xfrm>
            <a:off x="4087471" y="1530261"/>
            <a:ext cx="969058" cy="2082978"/>
            <a:chOff x="4087471" y="1364877"/>
            <a:chExt cx="969058" cy="2082978"/>
          </a:xfrm>
        </p:grpSpPr>
        <p:sp>
          <p:nvSpPr>
            <p:cNvPr id="100" name="Freeform 22"/>
            <p:cNvSpPr>
              <a:spLocks/>
            </p:cNvSpPr>
            <p:nvPr/>
          </p:nvSpPr>
          <p:spPr bwMode="auto">
            <a:xfrm>
              <a:off x="4508565" y="231054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grpSp>
          <p:nvGrpSpPr>
            <p:cNvPr id="101" name="Group 100"/>
            <p:cNvGrpSpPr/>
            <p:nvPr/>
          </p:nvGrpSpPr>
          <p:grpSpPr>
            <a:xfrm>
              <a:off x="4380798" y="3024060"/>
              <a:ext cx="381505" cy="423795"/>
              <a:chOff x="2377431" y="2640794"/>
              <a:chExt cx="296548" cy="329421"/>
            </a:xfrm>
          </p:grpSpPr>
          <p:sp>
            <p:nvSpPr>
              <p:cNvPr id="104" name="Freeform 24"/>
              <p:cNvSpPr>
                <a:spLocks/>
              </p:cNvSpPr>
              <p:nvPr/>
            </p:nvSpPr>
            <p:spPr bwMode="auto">
              <a:xfrm>
                <a:off x="2377431" y="2640794"/>
                <a:ext cx="296548" cy="276265"/>
              </a:xfrm>
              <a:custGeom>
                <a:avLst/>
                <a:gdLst>
                  <a:gd name="T0" fmla="*/ 212 w 212"/>
                  <a:gd name="T1" fmla="*/ 0 h 197"/>
                  <a:gd name="T2" fmla="*/ 177 w 212"/>
                  <a:gd name="T3" fmla="*/ 22 h 197"/>
                  <a:gd name="T4" fmla="*/ 141 w 212"/>
                  <a:gd name="T5" fmla="*/ 0 h 197"/>
                  <a:gd name="T6" fmla="*/ 141 w 212"/>
                  <a:gd name="T7" fmla="*/ 0 h 197"/>
                  <a:gd name="T8" fmla="*/ 141 w 212"/>
                  <a:gd name="T9" fmla="*/ 0 h 197"/>
                  <a:gd name="T10" fmla="*/ 106 w 212"/>
                  <a:gd name="T11" fmla="*/ 22 h 197"/>
                  <a:gd name="T12" fmla="*/ 71 w 212"/>
                  <a:gd name="T13" fmla="*/ 0 h 197"/>
                  <a:gd name="T14" fmla="*/ 71 w 212"/>
                  <a:gd name="T15" fmla="*/ 0 h 197"/>
                  <a:gd name="T16" fmla="*/ 71 w 212"/>
                  <a:gd name="T17" fmla="*/ 0 h 197"/>
                  <a:gd name="T18" fmla="*/ 36 w 212"/>
                  <a:gd name="T19" fmla="*/ 22 h 197"/>
                  <a:gd name="T20" fmla="*/ 0 w 212"/>
                  <a:gd name="T21" fmla="*/ 0 h 197"/>
                  <a:gd name="T22" fmla="*/ 71 w 212"/>
                  <a:gd name="T23" fmla="*/ 157 h 197"/>
                  <a:gd name="T24" fmla="*/ 89 w 212"/>
                  <a:gd name="T25" fmla="*/ 197 h 197"/>
                  <a:gd name="T26" fmla="*/ 123 w 212"/>
                  <a:gd name="T27" fmla="*/ 197 h 197"/>
                  <a:gd name="T28" fmla="*/ 141 w 212"/>
                  <a:gd name="T29" fmla="*/ 157 h 197"/>
                  <a:gd name="T30" fmla="*/ 212 w 212"/>
                  <a:gd name="T31" fmla="*/ 0 h 1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12" h="197">
                    <a:moveTo>
                      <a:pt x="212" y="0"/>
                    </a:moveTo>
                    <a:cubicBezTo>
                      <a:pt x="206" y="6"/>
                      <a:pt x="190" y="22"/>
                      <a:pt x="177" y="22"/>
                    </a:cubicBezTo>
                    <a:cubicBezTo>
                      <a:pt x="157" y="22"/>
                      <a:pt x="141" y="12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41" y="12"/>
                      <a:pt x="126" y="22"/>
                      <a:pt x="106" y="22"/>
                    </a:cubicBezTo>
                    <a:cubicBezTo>
                      <a:pt x="87" y="22"/>
                      <a:pt x="71" y="12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0"/>
                      <a:pt x="71" y="0"/>
                      <a:pt x="71" y="0"/>
                    </a:cubicBezTo>
                    <a:cubicBezTo>
                      <a:pt x="71" y="12"/>
                      <a:pt x="55" y="22"/>
                      <a:pt x="36" y="22"/>
                    </a:cubicBezTo>
                    <a:cubicBezTo>
                      <a:pt x="23" y="22"/>
                      <a:pt x="6" y="6"/>
                      <a:pt x="0" y="0"/>
                    </a:cubicBezTo>
                    <a:cubicBezTo>
                      <a:pt x="71" y="157"/>
                      <a:pt x="71" y="157"/>
                      <a:pt x="71" y="157"/>
                    </a:cubicBezTo>
                    <a:cubicBezTo>
                      <a:pt x="89" y="197"/>
                      <a:pt x="89" y="197"/>
                      <a:pt x="89" y="197"/>
                    </a:cubicBezTo>
                    <a:cubicBezTo>
                      <a:pt x="123" y="197"/>
                      <a:pt x="123" y="197"/>
                      <a:pt x="123" y="197"/>
                    </a:cubicBezTo>
                    <a:cubicBezTo>
                      <a:pt x="141" y="157"/>
                      <a:pt x="141" y="157"/>
                      <a:pt x="141" y="157"/>
                    </a:cubicBezTo>
                    <a:lnTo>
                      <a:pt x="212" y="0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105" name="Freeform 23"/>
              <p:cNvSpPr>
                <a:spLocks/>
              </p:cNvSpPr>
              <p:nvPr/>
            </p:nvSpPr>
            <p:spPr bwMode="auto">
              <a:xfrm>
                <a:off x="2501925" y="2917060"/>
                <a:ext cx="47560" cy="53155"/>
              </a:xfrm>
              <a:custGeom>
                <a:avLst/>
                <a:gdLst>
                  <a:gd name="T0" fmla="*/ 34 w 68"/>
                  <a:gd name="T1" fmla="*/ 76 h 76"/>
                  <a:gd name="T2" fmla="*/ 68 w 68"/>
                  <a:gd name="T3" fmla="*/ 0 h 76"/>
                  <a:gd name="T4" fmla="*/ 0 w 68"/>
                  <a:gd name="T5" fmla="*/ 0 h 76"/>
                  <a:gd name="T6" fmla="*/ 34 w 68"/>
                  <a:gd name="T7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" h="76">
                    <a:moveTo>
                      <a:pt x="34" y="76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34" y="76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</p:grpSp>
        <p:sp>
          <p:nvSpPr>
            <p:cNvPr id="102" name="Freeform 22"/>
            <p:cNvSpPr>
              <a:spLocks/>
            </p:cNvSpPr>
            <p:nvPr/>
          </p:nvSpPr>
          <p:spPr bwMode="auto">
            <a:xfrm>
              <a:off x="4510239" y="2316610"/>
              <a:ext cx="125969" cy="753111"/>
            </a:xfrm>
            <a:custGeom>
              <a:avLst/>
              <a:gdLst>
                <a:gd name="T0" fmla="*/ 70 w 70"/>
                <a:gd name="T1" fmla="*/ 396 h 418"/>
                <a:gd name="T2" fmla="*/ 70 w 70"/>
                <a:gd name="T3" fmla="*/ 0 h 418"/>
                <a:gd name="T4" fmla="*/ 0 w 70"/>
                <a:gd name="T5" fmla="*/ 0 h 418"/>
                <a:gd name="T6" fmla="*/ 0 w 70"/>
                <a:gd name="T7" fmla="*/ 396 h 418"/>
                <a:gd name="T8" fmla="*/ 0 w 70"/>
                <a:gd name="T9" fmla="*/ 396 h 418"/>
                <a:gd name="T10" fmla="*/ 35 w 70"/>
                <a:gd name="T11" fmla="*/ 418 h 418"/>
                <a:gd name="T12" fmla="*/ 70 w 70"/>
                <a:gd name="T13" fmla="*/ 396 h 418"/>
                <a:gd name="T14" fmla="*/ 70 w 70"/>
                <a:gd name="T15" fmla="*/ 396 h 418"/>
                <a:gd name="T16" fmla="*/ 70 w 70"/>
                <a:gd name="T17" fmla="*/ 396 h 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418">
                  <a:moveTo>
                    <a:pt x="70" y="396"/>
                  </a:moveTo>
                  <a:cubicBezTo>
                    <a:pt x="70" y="0"/>
                    <a:pt x="70" y="0"/>
                    <a:pt x="7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8"/>
                    <a:pt x="16" y="418"/>
                    <a:pt x="35" y="418"/>
                  </a:cubicBezTo>
                  <a:cubicBezTo>
                    <a:pt x="55" y="418"/>
                    <a:pt x="70" y="408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ubicBezTo>
                    <a:pt x="70" y="396"/>
                    <a:pt x="70" y="396"/>
                    <a:pt x="70" y="396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3" name="Freeform 25"/>
            <p:cNvSpPr>
              <a:spLocks noEditPoints="1"/>
            </p:cNvSpPr>
            <p:nvPr/>
          </p:nvSpPr>
          <p:spPr bwMode="auto">
            <a:xfrm>
              <a:off x="4087471" y="1364877"/>
              <a:ext cx="969058" cy="1698773"/>
            </a:xfrm>
            <a:custGeom>
              <a:avLst/>
              <a:gdLst>
                <a:gd name="T0" fmla="*/ 538 w 538"/>
                <a:gd name="T1" fmla="*/ 269 h 943"/>
                <a:gd name="T2" fmla="*/ 269 w 538"/>
                <a:gd name="T3" fmla="*/ 0 h 943"/>
                <a:gd name="T4" fmla="*/ 0 w 538"/>
                <a:gd name="T5" fmla="*/ 269 h 943"/>
                <a:gd name="T6" fmla="*/ 163 w 538"/>
                <a:gd name="T7" fmla="*/ 517 h 943"/>
                <a:gd name="T8" fmla="*/ 163 w 538"/>
                <a:gd name="T9" fmla="*/ 921 h 943"/>
                <a:gd name="T10" fmla="*/ 199 w 538"/>
                <a:gd name="T11" fmla="*/ 943 h 943"/>
                <a:gd name="T12" fmla="*/ 234 w 538"/>
                <a:gd name="T13" fmla="*/ 921 h 943"/>
                <a:gd name="T14" fmla="*/ 234 w 538"/>
                <a:gd name="T15" fmla="*/ 921 h 943"/>
                <a:gd name="T16" fmla="*/ 234 w 538"/>
                <a:gd name="T17" fmla="*/ 536 h 943"/>
                <a:gd name="T18" fmla="*/ 269 w 538"/>
                <a:gd name="T19" fmla="*/ 538 h 943"/>
                <a:gd name="T20" fmla="*/ 304 w 538"/>
                <a:gd name="T21" fmla="*/ 536 h 943"/>
                <a:gd name="T22" fmla="*/ 304 w 538"/>
                <a:gd name="T23" fmla="*/ 921 h 943"/>
                <a:gd name="T24" fmla="*/ 304 w 538"/>
                <a:gd name="T25" fmla="*/ 921 h 943"/>
                <a:gd name="T26" fmla="*/ 340 w 538"/>
                <a:gd name="T27" fmla="*/ 943 h 943"/>
                <a:gd name="T28" fmla="*/ 375 w 538"/>
                <a:gd name="T29" fmla="*/ 921 h 943"/>
                <a:gd name="T30" fmla="*/ 375 w 538"/>
                <a:gd name="T31" fmla="*/ 921 h 943"/>
                <a:gd name="T32" fmla="*/ 375 w 538"/>
                <a:gd name="T33" fmla="*/ 517 h 943"/>
                <a:gd name="T34" fmla="*/ 538 w 538"/>
                <a:gd name="T35" fmla="*/ 269 h 943"/>
                <a:gd name="T36" fmla="*/ 269 w 538"/>
                <a:gd name="T37" fmla="*/ 511 h 943"/>
                <a:gd name="T38" fmla="*/ 27 w 538"/>
                <a:gd name="T39" fmla="*/ 269 h 943"/>
                <a:gd name="T40" fmla="*/ 269 w 538"/>
                <a:gd name="T41" fmla="*/ 27 h 943"/>
                <a:gd name="T42" fmla="*/ 511 w 538"/>
                <a:gd name="T43" fmla="*/ 269 h 943"/>
                <a:gd name="T44" fmla="*/ 269 w 538"/>
                <a:gd name="T45" fmla="*/ 511 h 9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8" h="943">
                  <a:moveTo>
                    <a:pt x="538" y="269"/>
                  </a:moveTo>
                  <a:cubicBezTo>
                    <a:pt x="538" y="121"/>
                    <a:pt x="418" y="0"/>
                    <a:pt x="269" y="0"/>
                  </a:cubicBezTo>
                  <a:cubicBezTo>
                    <a:pt x="121" y="0"/>
                    <a:pt x="0" y="121"/>
                    <a:pt x="0" y="269"/>
                  </a:cubicBezTo>
                  <a:cubicBezTo>
                    <a:pt x="0" y="380"/>
                    <a:pt x="67" y="475"/>
                    <a:pt x="163" y="517"/>
                  </a:cubicBezTo>
                  <a:cubicBezTo>
                    <a:pt x="163" y="921"/>
                    <a:pt x="163" y="921"/>
                    <a:pt x="163" y="921"/>
                  </a:cubicBezTo>
                  <a:cubicBezTo>
                    <a:pt x="172" y="934"/>
                    <a:pt x="186" y="943"/>
                    <a:pt x="199" y="943"/>
                  </a:cubicBezTo>
                  <a:cubicBezTo>
                    <a:pt x="218" y="943"/>
                    <a:pt x="234" y="933"/>
                    <a:pt x="234" y="921"/>
                  </a:cubicBezTo>
                  <a:cubicBezTo>
                    <a:pt x="234" y="921"/>
                    <a:pt x="234" y="921"/>
                    <a:pt x="234" y="921"/>
                  </a:cubicBezTo>
                  <a:cubicBezTo>
                    <a:pt x="234" y="536"/>
                    <a:pt x="234" y="536"/>
                    <a:pt x="234" y="536"/>
                  </a:cubicBezTo>
                  <a:cubicBezTo>
                    <a:pt x="245" y="538"/>
                    <a:pt x="257" y="538"/>
                    <a:pt x="269" y="538"/>
                  </a:cubicBezTo>
                  <a:cubicBezTo>
                    <a:pt x="281" y="538"/>
                    <a:pt x="293" y="538"/>
                    <a:pt x="304" y="536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21"/>
                    <a:pt x="304" y="921"/>
                    <a:pt x="304" y="921"/>
                  </a:cubicBezTo>
                  <a:cubicBezTo>
                    <a:pt x="304" y="933"/>
                    <a:pt x="320" y="943"/>
                    <a:pt x="340" y="943"/>
                  </a:cubicBezTo>
                  <a:cubicBezTo>
                    <a:pt x="353" y="943"/>
                    <a:pt x="367" y="934"/>
                    <a:pt x="375" y="921"/>
                  </a:cubicBezTo>
                  <a:cubicBezTo>
                    <a:pt x="375" y="921"/>
                    <a:pt x="375" y="921"/>
                    <a:pt x="375" y="921"/>
                  </a:cubicBezTo>
                  <a:cubicBezTo>
                    <a:pt x="375" y="517"/>
                    <a:pt x="375" y="517"/>
                    <a:pt x="375" y="517"/>
                  </a:cubicBezTo>
                  <a:cubicBezTo>
                    <a:pt x="471" y="475"/>
                    <a:pt x="538" y="380"/>
                    <a:pt x="538" y="269"/>
                  </a:cubicBezTo>
                  <a:close/>
                  <a:moveTo>
                    <a:pt x="269" y="511"/>
                  </a:moveTo>
                  <a:cubicBezTo>
                    <a:pt x="136" y="511"/>
                    <a:pt x="27" y="403"/>
                    <a:pt x="27" y="269"/>
                  </a:cubicBezTo>
                  <a:cubicBezTo>
                    <a:pt x="27" y="136"/>
                    <a:pt x="136" y="27"/>
                    <a:pt x="269" y="27"/>
                  </a:cubicBezTo>
                  <a:cubicBezTo>
                    <a:pt x="403" y="27"/>
                    <a:pt x="511" y="136"/>
                    <a:pt x="511" y="269"/>
                  </a:cubicBezTo>
                  <a:cubicBezTo>
                    <a:pt x="511" y="403"/>
                    <a:pt x="403" y="511"/>
                    <a:pt x="269" y="51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62" name="Rectangle 61"/>
          <p:cNvSpPr/>
          <p:nvPr/>
        </p:nvSpPr>
        <p:spPr>
          <a:xfrm flipH="1">
            <a:off x="564255" y="3739368"/>
            <a:ext cx="1196248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3" name="Rectangle 62"/>
          <p:cNvSpPr/>
          <p:nvPr/>
        </p:nvSpPr>
        <p:spPr>
          <a:xfrm flipH="1">
            <a:off x="3973425" y="3739368"/>
            <a:ext cx="1196248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4" name="Rectangle 63"/>
          <p:cNvSpPr/>
          <p:nvPr/>
        </p:nvSpPr>
        <p:spPr>
          <a:xfrm flipH="1">
            <a:off x="7382595" y="3739368"/>
            <a:ext cx="1196248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5" name="Rectangle 64"/>
          <p:cNvSpPr/>
          <p:nvPr/>
        </p:nvSpPr>
        <p:spPr>
          <a:xfrm flipH="1">
            <a:off x="5676992" y="499269"/>
            <a:ext cx="1196248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6" name="Rectangle 65"/>
          <p:cNvSpPr/>
          <p:nvPr/>
        </p:nvSpPr>
        <p:spPr>
          <a:xfrm flipH="1">
            <a:off x="2264401" y="499269"/>
            <a:ext cx="1196248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4222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5"/>
          <p:cNvSpPr>
            <a:spLocks/>
          </p:cNvSpPr>
          <p:nvPr/>
        </p:nvSpPr>
        <p:spPr bwMode="auto">
          <a:xfrm>
            <a:off x="4080497" y="520034"/>
            <a:ext cx="1719827" cy="1728436"/>
          </a:xfrm>
          <a:custGeom>
            <a:avLst/>
            <a:gdLst>
              <a:gd name="T0" fmla="*/ 382 w 898"/>
              <a:gd name="T1" fmla="*/ 425 h 902"/>
              <a:gd name="T2" fmla="*/ 227 w 898"/>
              <a:gd name="T3" fmla="*/ 0 h 902"/>
              <a:gd name="T4" fmla="*/ 80 w 898"/>
              <a:gd name="T5" fmla="*/ 0 h 902"/>
              <a:gd name="T6" fmla="*/ 0 w 898"/>
              <a:gd name="T7" fmla="*/ 151 h 902"/>
              <a:gd name="T8" fmla="*/ 80 w 898"/>
              <a:gd name="T9" fmla="*/ 301 h 902"/>
              <a:gd name="T10" fmla="*/ 227 w 898"/>
              <a:gd name="T11" fmla="*/ 301 h 902"/>
              <a:gd name="T12" fmla="*/ 382 w 898"/>
              <a:gd name="T13" fmla="*/ 579 h 902"/>
              <a:gd name="T14" fmla="*/ 898 w 898"/>
              <a:gd name="T15" fmla="*/ 902 h 902"/>
              <a:gd name="T16" fmla="*/ 898 w 898"/>
              <a:gd name="T17" fmla="*/ 851 h 902"/>
              <a:gd name="T18" fmla="*/ 382 w 898"/>
              <a:gd name="T19" fmla="*/ 425 h 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98" h="902">
                <a:moveTo>
                  <a:pt x="382" y="425"/>
                </a:moveTo>
                <a:cubicBezTo>
                  <a:pt x="227" y="0"/>
                  <a:pt x="227" y="0"/>
                  <a:pt x="227" y="0"/>
                </a:cubicBezTo>
                <a:cubicBezTo>
                  <a:pt x="80" y="0"/>
                  <a:pt x="80" y="0"/>
                  <a:pt x="80" y="0"/>
                </a:cubicBezTo>
                <a:cubicBezTo>
                  <a:pt x="35" y="0"/>
                  <a:pt x="0" y="68"/>
                  <a:pt x="0" y="151"/>
                </a:cubicBezTo>
                <a:cubicBezTo>
                  <a:pt x="0" y="234"/>
                  <a:pt x="35" y="301"/>
                  <a:pt x="80" y="301"/>
                </a:cubicBezTo>
                <a:cubicBezTo>
                  <a:pt x="227" y="301"/>
                  <a:pt x="227" y="301"/>
                  <a:pt x="227" y="301"/>
                </a:cubicBezTo>
                <a:cubicBezTo>
                  <a:pt x="382" y="579"/>
                  <a:pt x="382" y="579"/>
                  <a:pt x="382" y="579"/>
                </a:cubicBezTo>
                <a:cubicBezTo>
                  <a:pt x="898" y="902"/>
                  <a:pt x="898" y="902"/>
                  <a:pt x="898" y="902"/>
                </a:cubicBezTo>
                <a:cubicBezTo>
                  <a:pt x="898" y="851"/>
                  <a:pt x="898" y="851"/>
                  <a:pt x="898" y="851"/>
                </a:cubicBezTo>
                <a:lnTo>
                  <a:pt x="382" y="4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4080497" y="2895080"/>
            <a:ext cx="1719827" cy="1728436"/>
          </a:xfrm>
          <a:custGeom>
            <a:avLst/>
            <a:gdLst>
              <a:gd name="T0" fmla="*/ 382 w 898"/>
              <a:gd name="T1" fmla="*/ 323 h 902"/>
              <a:gd name="T2" fmla="*/ 227 w 898"/>
              <a:gd name="T3" fmla="*/ 601 h 902"/>
              <a:gd name="T4" fmla="*/ 227 w 898"/>
              <a:gd name="T5" fmla="*/ 601 h 902"/>
              <a:gd name="T6" fmla="*/ 80 w 898"/>
              <a:gd name="T7" fmla="*/ 601 h 902"/>
              <a:gd name="T8" fmla="*/ 0 w 898"/>
              <a:gd name="T9" fmla="*/ 751 h 902"/>
              <a:gd name="T10" fmla="*/ 80 w 898"/>
              <a:gd name="T11" fmla="*/ 902 h 902"/>
              <a:gd name="T12" fmla="*/ 227 w 898"/>
              <a:gd name="T13" fmla="*/ 902 h 902"/>
              <a:gd name="T14" fmla="*/ 382 w 898"/>
              <a:gd name="T15" fmla="*/ 477 h 902"/>
              <a:gd name="T16" fmla="*/ 898 w 898"/>
              <a:gd name="T17" fmla="*/ 52 h 902"/>
              <a:gd name="T18" fmla="*/ 898 w 898"/>
              <a:gd name="T19" fmla="*/ 0 h 902"/>
              <a:gd name="T20" fmla="*/ 382 w 898"/>
              <a:gd name="T21" fmla="*/ 323 h 9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98" h="902">
                <a:moveTo>
                  <a:pt x="382" y="323"/>
                </a:moveTo>
                <a:cubicBezTo>
                  <a:pt x="227" y="601"/>
                  <a:pt x="227" y="601"/>
                  <a:pt x="227" y="601"/>
                </a:cubicBezTo>
                <a:cubicBezTo>
                  <a:pt x="227" y="601"/>
                  <a:pt x="227" y="601"/>
                  <a:pt x="227" y="601"/>
                </a:cubicBezTo>
                <a:cubicBezTo>
                  <a:pt x="80" y="601"/>
                  <a:pt x="80" y="601"/>
                  <a:pt x="80" y="601"/>
                </a:cubicBezTo>
                <a:cubicBezTo>
                  <a:pt x="35" y="601"/>
                  <a:pt x="0" y="668"/>
                  <a:pt x="0" y="751"/>
                </a:cubicBezTo>
                <a:cubicBezTo>
                  <a:pt x="0" y="834"/>
                  <a:pt x="35" y="902"/>
                  <a:pt x="80" y="902"/>
                </a:cubicBezTo>
                <a:cubicBezTo>
                  <a:pt x="227" y="902"/>
                  <a:pt x="227" y="902"/>
                  <a:pt x="227" y="902"/>
                </a:cubicBezTo>
                <a:cubicBezTo>
                  <a:pt x="382" y="477"/>
                  <a:pt x="382" y="477"/>
                  <a:pt x="382" y="477"/>
                </a:cubicBezTo>
                <a:cubicBezTo>
                  <a:pt x="898" y="52"/>
                  <a:pt x="898" y="52"/>
                  <a:pt x="898" y="52"/>
                </a:cubicBezTo>
                <a:cubicBezTo>
                  <a:pt x="898" y="0"/>
                  <a:pt x="898" y="0"/>
                  <a:pt x="898" y="0"/>
                </a:cubicBezTo>
                <a:lnTo>
                  <a:pt x="382" y="323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3264583" y="1931862"/>
            <a:ext cx="2535742" cy="615044"/>
          </a:xfrm>
          <a:custGeom>
            <a:avLst/>
            <a:gdLst>
              <a:gd name="T0" fmla="*/ 808 w 1324"/>
              <a:gd name="T1" fmla="*/ 108 h 321"/>
              <a:gd name="T2" fmla="*/ 653 w 1324"/>
              <a:gd name="T3" fmla="*/ 0 h 321"/>
              <a:gd name="T4" fmla="*/ 80 w 1324"/>
              <a:gd name="T5" fmla="*/ 0 h 321"/>
              <a:gd name="T6" fmla="*/ 0 w 1324"/>
              <a:gd name="T7" fmla="*/ 150 h 321"/>
              <a:gd name="T8" fmla="*/ 80 w 1324"/>
              <a:gd name="T9" fmla="*/ 300 h 321"/>
              <a:gd name="T10" fmla="*/ 653 w 1324"/>
              <a:gd name="T11" fmla="*/ 300 h 321"/>
              <a:gd name="T12" fmla="*/ 808 w 1324"/>
              <a:gd name="T13" fmla="*/ 300 h 321"/>
              <a:gd name="T14" fmla="*/ 1324 w 1324"/>
              <a:gd name="T15" fmla="*/ 321 h 321"/>
              <a:gd name="T16" fmla="*/ 1324 w 1324"/>
              <a:gd name="T17" fmla="*/ 277 h 321"/>
              <a:gd name="T18" fmla="*/ 808 w 1324"/>
              <a:gd name="T19" fmla="*/ 108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24" h="321">
                <a:moveTo>
                  <a:pt x="808" y="108"/>
                </a:moveTo>
                <a:cubicBezTo>
                  <a:pt x="653" y="0"/>
                  <a:pt x="653" y="0"/>
                  <a:pt x="653" y="0"/>
                </a:cubicBezTo>
                <a:cubicBezTo>
                  <a:pt x="80" y="0"/>
                  <a:pt x="80" y="0"/>
                  <a:pt x="80" y="0"/>
                </a:cubicBezTo>
                <a:cubicBezTo>
                  <a:pt x="35" y="0"/>
                  <a:pt x="0" y="67"/>
                  <a:pt x="0" y="150"/>
                </a:cubicBezTo>
                <a:cubicBezTo>
                  <a:pt x="0" y="233"/>
                  <a:pt x="35" y="300"/>
                  <a:pt x="80" y="300"/>
                </a:cubicBezTo>
                <a:cubicBezTo>
                  <a:pt x="653" y="300"/>
                  <a:pt x="653" y="300"/>
                  <a:pt x="653" y="300"/>
                </a:cubicBezTo>
                <a:cubicBezTo>
                  <a:pt x="808" y="300"/>
                  <a:pt x="808" y="300"/>
                  <a:pt x="808" y="300"/>
                </a:cubicBezTo>
                <a:cubicBezTo>
                  <a:pt x="1324" y="321"/>
                  <a:pt x="1324" y="321"/>
                  <a:pt x="1324" y="321"/>
                </a:cubicBezTo>
                <a:cubicBezTo>
                  <a:pt x="1324" y="277"/>
                  <a:pt x="1324" y="277"/>
                  <a:pt x="1324" y="277"/>
                </a:cubicBezTo>
                <a:lnTo>
                  <a:pt x="808" y="108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8"/>
          <p:cNvSpPr>
            <a:spLocks/>
          </p:cNvSpPr>
          <p:nvPr/>
        </p:nvSpPr>
        <p:spPr bwMode="auto">
          <a:xfrm>
            <a:off x="3672061" y="1226905"/>
            <a:ext cx="2128263" cy="1174610"/>
          </a:xfrm>
          <a:custGeom>
            <a:avLst/>
            <a:gdLst>
              <a:gd name="T0" fmla="*/ 595 w 1111"/>
              <a:gd name="T1" fmla="*/ 268 h 613"/>
              <a:gd name="T2" fmla="*/ 440 w 1111"/>
              <a:gd name="T3" fmla="*/ 0 h 613"/>
              <a:gd name="T4" fmla="*/ 80 w 1111"/>
              <a:gd name="T5" fmla="*/ 0 h 613"/>
              <a:gd name="T6" fmla="*/ 0 w 1111"/>
              <a:gd name="T7" fmla="*/ 150 h 613"/>
              <a:gd name="T8" fmla="*/ 80 w 1111"/>
              <a:gd name="T9" fmla="*/ 300 h 613"/>
              <a:gd name="T10" fmla="*/ 440 w 1111"/>
              <a:gd name="T11" fmla="*/ 300 h 613"/>
              <a:gd name="T12" fmla="*/ 595 w 1111"/>
              <a:gd name="T13" fmla="*/ 421 h 613"/>
              <a:gd name="T14" fmla="*/ 1111 w 1111"/>
              <a:gd name="T15" fmla="*/ 613 h 613"/>
              <a:gd name="T16" fmla="*/ 1111 w 1111"/>
              <a:gd name="T17" fmla="*/ 567 h 613"/>
              <a:gd name="T18" fmla="*/ 595 w 1111"/>
              <a:gd name="T19" fmla="*/ 268 h 6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11" h="613">
                <a:moveTo>
                  <a:pt x="595" y="268"/>
                </a:moveTo>
                <a:cubicBezTo>
                  <a:pt x="440" y="0"/>
                  <a:pt x="440" y="0"/>
                  <a:pt x="440" y="0"/>
                </a:cubicBezTo>
                <a:cubicBezTo>
                  <a:pt x="80" y="0"/>
                  <a:pt x="80" y="0"/>
                  <a:pt x="80" y="0"/>
                </a:cubicBezTo>
                <a:cubicBezTo>
                  <a:pt x="35" y="0"/>
                  <a:pt x="0" y="67"/>
                  <a:pt x="0" y="150"/>
                </a:cubicBezTo>
                <a:cubicBezTo>
                  <a:pt x="0" y="233"/>
                  <a:pt x="35" y="300"/>
                  <a:pt x="80" y="300"/>
                </a:cubicBezTo>
                <a:cubicBezTo>
                  <a:pt x="440" y="300"/>
                  <a:pt x="440" y="300"/>
                  <a:pt x="440" y="300"/>
                </a:cubicBezTo>
                <a:cubicBezTo>
                  <a:pt x="595" y="421"/>
                  <a:pt x="595" y="421"/>
                  <a:pt x="595" y="421"/>
                </a:cubicBezTo>
                <a:cubicBezTo>
                  <a:pt x="1111" y="613"/>
                  <a:pt x="1111" y="613"/>
                  <a:pt x="1111" y="613"/>
                </a:cubicBezTo>
                <a:cubicBezTo>
                  <a:pt x="1111" y="567"/>
                  <a:pt x="1111" y="567"/>
                  <a:pt x="1111" y="567"/>
                </a:cubicBezTo>
                <a:lnTo>
                  <a:pt x="595" y="2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3264583" y="2596645"/>
            <a:ext cx="2535742" cy="615044"/>
          </a:xfrm>
          <a:custGeom>
            <a:avLst/>
            <a:gdLst>
              <a:gd name="T0" fmla="*/ 808 w 1324"/>
              <a:gd name="T1" fmla="*/ 21 h 321"/>
              <a:gd name="T2" fmla="*/ 653 w 1324"/>
              <a:gd name="T3" fmla="*/ 21 h 321"/>
              <a:gd name="T4" fmla="*/ 80 w 1324"/>
              <a:gd name="T5" fmla="*/ 21 h 321"/>
              <a:gd name="T6" fmla="*/ 0 w 1324"/>
              <a:gd name="T7" fmla="*/ 171 h 321"/>
              <a:gd name="T8" fmla="*/ 0 w 1324"/>
              <a:gd name="T9" fmla="*/ 171 h 321"/>
              <a:gd name="T10" fmla="*/ 80 w 1324"/>
              <a:gd name="T11" fmla="*/ 321 h 321"/>
              <a:gd name="T12" fmla="*/ 653 w 1324"/>
              <a:gd name="T13" fmla="*/ 321 h 321"/>
              <a:gd name="T14" fmla="*/ 808 w 1324"/>
              <a:gd name="T15" fmla="*/ 213 h 321"/>
              <a:gd name="T16" fmla="*/ 1324 w 1324"/>
              <a:gd name="T17" fmla="*/ 45 h 321"/>
              <a:gd name="T18" fmla="*/ 1324 w 1324"/>
              <a:gd name="T19" fmla="*/ 0 h 321"/>
              <a:gd name="T20" fmla="*/ 808 w 1324"/>
              <a:gd name="T21" fmla="*/ 21 h 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324" h="321">
                <a:moveTo>
                  <a:pt x="808" y="21"/>
                </a:moveTo>
                <a:cubicBezTo>
                  <a:pt x="653" y="21"/>
                  <a:pt x="653" y="21"/>
                  <a:pt x="653" y="21"/>
                </a:cubicBezTo>
                <a:cubicBezTo>
                  <a:pt x="80" y="21"/>
                  <a:pt x="80" y="21"/>
                  <a:pt x="80" y="21"/>
                </a:cubicBezTo>
                <a:cubicBezTo>
                  <a:pt x="35" y="21"/>
                  <a:pt x="0" y="88"/>
                  <a:pt x="0" y="171"/>
                </a:cubicBezTo>
                <a:cubicBezTo>
                  <a:pt x="0" y="171"/>
                  <a:pt x="0" y="171"/>
                  <a:pt x="0" y="171"/>
                </a:cubicBezTo>
                <a:cubicBezTo>
                  <a:pt x="0" y="254"/>
                  <a:pt x="35" y="321"/>
                  <a:pt x="80" y="321"/>
                </a:cubicBezTo>
                <a:cubicBezTo>
                  <a:pt x="653" y="321"/>
                  <a:pt x="653" y="321"/>
                  <a:pt x="653" y="321"/>
                </a:cubicBezTo>
                <a:cubicBezTo>
                  <a:pt x="808" y="213"/>
                  <a:pt x="808" y="213"/>
                  <a:pt x="808" y="213"/>
                </a:cubicBezTo>
                <a:cubicBezTo>
                  <a:pt x="1324" y="45"/>
                  <a:pt x="1324" y="45"/>
                  <a:pt x="1324" y="45"/>
                </a:cubicBezTo>
                <a:cubicBezTo>
                  <a:pt x="1324" y="0"/>
                  <a:pt x="1324" y="0"/>
                  <a:pt x="1324" y="0"/>
                </a:cubicBezTo>
                <a:lnTo>
                  <a:pt x="808" y="21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0"/>
          <p:cNvSpPr>
            <a:spLocks/>
          </p:cNvSpPr>
          <p:nvPr/>
        </p:nvSpPr>
        <p:spPr bwMode="auto">
          <a:xfrm>
            <a:off x="3672061" y="2742036"/>
            <a:ext cx="2128263" cy="1176522"/>
          </a:xfrm>
          <a:custGeom>
            <a:avLst/>
            <a:gdLst>
              <a:gd name="T0" fmla="*/ 595 w 1111"/>
              <a:gd name="T1" fmla="*/ 192 h 614"/>
              <a:gd name="T2" fmla="*/ 440 w 1111"/>
              <a:gd name="T3" fmla="*/ 313 h 614"/>
              <a:gd name="T4" fmla="*/ 440 w 1111"/>
              <a:gd name="T5" fmla="*/ 313 h 614"/>
              <a:gd name="T6" fmla="*/ 80 w 1111"/>
              <a:gd name="T7" fmla="*/ 313 h 614"/>
              <a:gd name="T8" fmla="*/ 0 w 1111"/>
              <a:gd name="T9" fmla="*/ 463 h 614"/>
              <a:gd name="T10" fmla="*/ 80 w 1111"/>
              <a:gd name="T11" fmla="*/ 614 h 614"/>
              <a:gd name="T12" fmla="*/ 440 w 1111"/>
              <a:gd name="T13" fmla="*/ 614 h 614"/>
              <a:gd name="T14" fmla="*/ 595 w 1111"/>
              <a:gd name="T15" fmla="*/ 345 h 614"/>
              <a:gd name="T16" fmla="*/ 1111 w 1111"/>
              <a:gd name="T17" fmla="*/ 46 h 614"/>
              <a:gd name="T18" fmla="*/ 1111 w 1111"/>
              <a:gd name="T19" fmla="*/ 0 h 614"/>
              <a:gd name="T20" fmla="*/ 595 w 1111"/>
              <a:gd name="T21" fmla="*/ 192 h 6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11" h="614">
                <a:moveTo>
                  <a:pt x="595" y="192"/>
                </a:moveTo>
                <a:cubicBezTo>
                  <a:pt x="440" y="313"/>
                  <a:pt x="440" y="313"/>
                  <a:pt x="440" y="313"/>
                </a:cubicBezTo>
                <a:cubicBezTo>
                  <a:pt x="440" y="313"/>
                  <a:pt x="440" y="313"/>
                  <a:pt x="440" y="313"/>
                </a:cubicBezTo>
                <a:cubicBezTo>
                  <a:pt x="80" y="313"/>
                  <a:pt x="80" y="313"/>
                  <a:pt x="80" y="313"/>
                </a:cubicBezTo>
                <a:cubicBezTo>
                  <a:pt x="35" y="313"/>
                  <a:pt x="0" y="380"/>
                  <a:pt x="0" y="463"/>
                </a:cubicBezTo>
                <a:cubicBezTo>
                  <a:pt x="0" y="546"/>
                  <a:pt x="35" y="614"/>
                  <a:pt x="80" y="614"/>
                </a:cubicBezTo>
                <a:cubicBezTo>
                  <a:pt x="440" y="614"/>
                  <a:pt x="440" y="614"/>
                  <a:pt x="440" y="614"/>
                </a:cubicBezTo>
                <a:cubicBezTo>
                  <a:pt x="595" y="345"/>
                  <a:pt x="595" y="345"/>
                  <a:pt x="595" y="345"/>
                </a:cubicBezTo>
                <a:cubicBezTo>
                  <a:pt x="1111" y="46"/>
                  <a:pt x="1111" y="46"/>
                  <a:pt x="1111" y="46"/>
                </a:cubicBezTo>
                <a:cubicBezTo>
                  <a:pt x="1111" y="0"/>
                  <a:pt x="1111" y="0"/>
                  <a:pt x="1111" y="0"/>
                </a:cubicBezTo>
                <a:lnTo>
                  <a:pt x="595" y="192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Rectangle 24"/>
          <p:cNvSpPr>
            <a:spLocks noChangeArrowheads="1"/>
          </p:cNvSpPr>
          <p:nvPr/>
        </p:nvSpPr>
        <p:spPr bwMode="auto">
          <a:xfrm>
            <a:off x="4147143" y="704777"/>
            <a:ext cx="326796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dirty="0" smtClean="0">
                <a:ln>
                  <a:noFill/>
                </a:ln>
                <a:solidFill>
                  <a:srgbClr val="FFFFFF"/>
                </a:solidFill>
                <a:effectLst/>
                <a:latin typeface="+mj-lt"/>
              </a:rPr>
              <a:t>A</a:t>
            </a:r>
            <a:endParaRPr kumimoji="0" lang="en-US" alt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sp>
        <p:nvSpPr>
          <p:cNvPr id="27" name="Rectangle 25"/>
          <p:cNvSpPr>
            <a:spLocks noChangeArrowheads="1"/>
          </p:cNvSpPr>
          <p:nvPr/>
        </p:nvSpPr>
        <p:spPr bwMode="auto">
          <a:xfrm>
            <a:off x="4126194" y="4252640"/>
            <a:ext cx="342870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dirty="0" smtClean="0">
                <a:ln>
                  <a:noFill/>
                </a:ln>
                <a:solidFill>
                  <a:srgbClr val="FFFFFF"/>
                </a:solidFill>
                <a:effectLst/>
                <a:latin typeface="+mj-lt"/>
              </a:rPr>
              <a:t>G</a:t>
            </a:r>
            <a:endParaRPr kumimoji="0" lang="en-US" alt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sp>
        <p:nvSpPr>
          <p:cNvPr id="28" name="Rectangle 26"/>
          <p:cNvSpPr>
            <a:spLocks noChangeArrowheads="1"/>
          </p:cNvSpPr>
          <p:nvPr/>
        </p:nvSpPr>
        <p:spPr bwMode="auto">
          <a:xfrm>
            <a:off x="3832959" y="1414742"/>
            <a:ext cx="326796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dirty="0" smtClean="0">
                <a:ln>
                  <a:noFill/>
                </a:ln>
                <a:solidFill>
                  <a:srgbClr val="FFFFFF"/>
                </a:solidFill>
                <a:effectLst/>
                <a:latin typeface="+mj-lt"/>
              </a:rPr>
              <a:t>B</a:t>
            </a:r>
            <a:endParaRPr kumimoji="0" lang="en-US" alt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sp>
        <p:nvSpPr>
          <p:cNvPr id="29" name="Rectangle 27"/>
          <p:cNvSpPr>
            <a:spLocks noChangeArrowheads="1"/>
          </p:cNvSpPr>
          <p:nvPr/>
        </p:nvSpPr>
        <p:spPr bwMode="auto">
          <a:xfrm>
            <a:off x="3846637" y="3530061"/>
            <a:ext cx="283940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dirty="0" smtClean="0">
                <a:ln>
                  <a:noFill/>
                </a:ln>
                <a:solidFill>
                  <a:srgbClr val="FFFFFF"/>
                </a:solidFill>
                <a:effectLst/>
                <a:latin typeface="+mj-lt"/>
              </a:rPr>
              <a:t>F</a:t>
            </a:r>
            <a:endParaRPr kumimoji="0" lang="en-US" alt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sp>
        <p:nvSpPr>
          <p:cNvPr id="30" name="Rectangle 28"/>
          <p:cNvSpPr>
            <a:spLocks noChangeArrowheads="1"/>
          </p:cNvSpPr>
          <p:nvPr/>
        </p:nvSpPr>
        <p:spPr bwMode="auto">
          <a:xfrm>
            <a:off x="3396061" y="2119474"/>
            <a:ext cx="326796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dirty="0" smtClean="0">
                <a:ln>
                  <a:noFill/>
                </a:ln>
                <a:solidFill>
                  <a:srgbClr val="FFFFFF"/>
                </a:solidFill>
                <a:effectLst/>
                <a:latin typeface="+mj-lt"/>
              </a:rPr>
              <a:t>C</a:t>
            </a:r>
            <a:endParaRPr kumimoji="0" lang="en-US" alt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sp>
        <p:nvSpPr>
          <p:cNvPr id="31" name="Rectangle 29"/>
          <p:cNvSpPr>
            <a:spLocks noChangeArrowheads="1"/>
          </p:cNvSpPr>
          <p:nvPr/>
        </p:nvSpPr>
        <p:spPr bwMode="auto">
          <a:xfrm>
            <a:off x="3390931" y="2825607"/>
            <a:ext cx="342870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914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71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8288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86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743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2004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657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dirty="0" smtClean="0">
                <a:ln>
                  <a:noFill/>
                </a:ln>
                <a:solidFill>
                  <a:srgbClr val="FFFFFF"/>
                </a:solidFill>
                <a:effectLst/>
                <a:latin typeface="+mj-lt"/>
              </a:rPr>
              <a:t>D</a:t>
            </a:r>
            <a:endParaRPr kumimoji="0" lang="en-US" alt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grpSp>
        <p:nvGrpSpPr>
          <p:cNvPr id="50" name="Group 49"/>
          <p:cNvGrpSpPr/>
          <p:nvPr/>
        </p:nvGrpSpPr>
        <p:grpSpPr>
          <a:xfrm>
            <a:off x="4812236" y="1334035"/>
            <a:ext cx="988088" cy="2475481"/>
            <a:chOff x="5650500" y="2066877"/>
            <a:chExt cx="817448" cy="2047972"/>
          </a:xfrm>
          <a:solidFill>
            <a:schemeClr val="bg1">
              <a:alpha val="20000"/>
            </a:schemeClr>
          </a:solidFill>
        </p:grpSpPr>
        <p:sp>
          <p:nvSpPr>
            <p:cNvPr id="32" name="Freeform 30"/>
            <p:cNvSpPr>
              <a:spLocks/>
            </p:cNvSpPr>
            <p:nvPr/>
          </p:nvSpPr>
          <p:spPr bwMode="auto">
            <a:xfrm>
              <a:off x="5650500" y="2066877"/>
              <a:ext cx="817448" cy="756515"/>
            </a:xfrm>
            <a:custGeom>
              <a:avLst/>
              <a:gdLst>
                <a:gd name="T0" fmla="*/ 1033 w 1033"/>
                <a:gd name="T1" fmla="*/ 956 h 956"/>
                <a:gd name="T2" fmla="*/ 1033 w 1033"/>
                <a:gd name="T3" fmla="*/ 853 h 956"/>
                <a:gd name="T4" fmla="*/ 0 w 1033"/>
                <a:gd name="T5" fmla="*/ 0 h 956"/>
                <a:gd name="T6" fmla="*/ 0 w 1033"/>
                <a:gd name="T7" fmla="*/ 309 h 956"/>
                <a:gd name="T8" fmla="*/ 1033 w 1033"/>
                <a:gd name="T9" fmla="*/ 956 h 9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956">
                  <a:moveTo>
                    <a:pt x="1033" y="956"/>
                  </a:moveTo>
                  <a:lnTo>
                    <a:pt x="1033" y="853"/>
                  </a:lnTo>
                  <a:lnTo>
                    <a:pt x="0" y="0"/>
                  </a:lnTo>
                  <a:lnTo>
                    <a:pt x="0" y="309"/>
                  </a:lnTo>
                  <a:lnTo>
                    <a:pt x="1033" y="9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33"/>
            <p:cNvSpPr>
              <a:spLocks/>
            </p:cNvSpPr>
            <p:nvPr/>
          </p:nvSpPr>
          <p:spPr bwMode="auto">
            <a:xfrm>
              <a:off x="5650500" y="2732389"/>
              <a:ext cx="817448" cy="337900"/>
            </a:xfrm>
            <a:custGeom>
              <a:avLst/>
              <a:gdLst>
                <a:gd name="T0" fmla="*/ 1033 w 1033"/>
                <a:gd name="T1" fmla="*/ 427 h 427"/>
                <a:gd name="T2" fmla="*/ 1033 w 1033"/>
                <a:gd name="T3" fmla="*/ 339 h 427"/>
                <a:gd name="T4" fmla="*/ 0 w 1033"/>
                <a:gd name="T5" fmla="*/ 0 h 427"/>
                <a:gd name="T6" fmla="*/ 0 w 1033"/>
                <a:gd name="T7" fmla="*/ 385 h 427"/>
                <a:gd name="T8" fmla="*/ 1033 w 1033"/>
                <a:gd name="T9" fmla="*/ 427 h 4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427">
                  <a:moveTo>
                    <a:pt x="1033" y="427"/>
                  </a:moveTo>
                  <a:lnTo>
                    <a:pt x="1033" y="339"/>
                  </a:lnTo>
                  <a:lnTo>
                    <a:pt x="0" y="0"/>
                  </a:lnTo>
                  <a:lnTo>
                    <a:pt x="0" y="385"/>
                  </a:lnTo>
                  <a:lnTo>
                    <a:pt x="1033" y="42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34"/>
            <p:cNvSpPr>
              <a:spLocks/>
            </p:cNvSpPr>
            <p:nvPr/>
          </p:nvSpPr>
          <p:spPr bwMode="auto">
            <a:xfrm>
              <a:off x="5650500" y="2403194"/>
              <a:ext cx="817448" cy="546812"/>
            </a:xfrm>
            <a:custGeom>
              <a:avLst/>
              <a:gdLst>
                <a:gd name="T0" fmla="*/ 1033 w 1033"/>
                <a:gd name="T1" fmla="*/ 691 h 691"/>
                <a:gd name="T2" fmla="*/ 1033 w 1033"/>
                <a:gd name="T3" fmla="*/ 599 h 691"/>
                <a:gd name="T4" fmla="*/ 0 w 1033"/>
                <a:gd name="T5" fmla="*/ 0 h 691"/>
                <a:gd name="T6" fmla="*/ 0 w 1033"/>
                <a:gd name="T7" fmla="*/ 306 h 691"/>
                <a:gd name="T8" fmla="*/ 1033 w 1033"/>
                <a:gd name="T9" fmla="*/ 691 h 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691">
                  <a:moveTo>
                    <a:pt x="1033" y="691"/>
                  </a:moveTo>
                  <a:lnTo>
                    <a:pt x="1033" y="599"/>
                  </a:lnTo>
                  <a:lnTo>
                    <a:pt x="0" y="0"/>
                  </a:lnTo>
                  <a:lnTo>
                    <a:pt x="0" y="306"/>
                  </a:lnTo>
                  <a:lnTo>
                    <a:pt x="1033" y="69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36"/>
            <p:cNvSpPr>
              <a:spLocks/>
            </p:cNvSpPr>
            <p:nvPr/>
          </p:nvSpPr>
          <p:spPr bwMode="auto">
            <a:xfrm>
              <a:off x="5650500" y="3358334"/>
              <a:ext cx="817448" cy="756515"/>
            </a:xfrm>
            <a:custGeom>
              <a:avLst/>
              <a:gdLst>
                <a:gd name="T0" fmla="*/ 1033 w 1033"/>
                <a:gd name="T1" fmla="*/ 0 h 956"/>
                <a:gd name="T2" fmla="*/ 1033 w 1033"/>
                <a:gd name="T3" fmla="*/ 105 h 956"/>
                <a:gd name="T4" fmla="*/ 0 w 1033"/>
                <a:gd name="T5" fmla="*/ 956 h 956"/>
                <a:gd name="T6" fmla="*/ 0 w 1033"/>
                <a:gd name="T7" fmla="*/ 647 h 956"/>
                <a:gd name="T8" fmla="*/ 1033 w 1033"/>
                <a:gd name="T9" fmla="*/ 0 h 9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956">
                  <a:moveTo>
                    <a:pt x="1033" y="0"/>
                  </a:moveTo>
                  <a:lnTo>
                    <a:pt x="1033" y="105"/>
                  </a:lnTo>
                  <a:lnTo>
                    <a:pt x="0" y="956"/>
                  </a:lnTo>
                  <a:lnTo>
                    <a:pt x="0" y="647"/>
                  </a:lnTo>
                  <a:lnTo>
                    <a:pt x="10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39"/>
            <p:cNvSpPr>
              <a:spLocks/>
            </p:cNvSpPr>
            <p:nvPr/>
          </p:nvSpPr>
          <p:spPr bwMode="auto">
            <a:xfrm>
              <a:off x="5650500" y="3111438"/>
              <a:ext cx="817448" cy="337900"/>
            </a:xfrm>
            <a:custGeom>
              <a:avLst/>
              <a:gdLst>
                <a:gd name="T0" fmla="*/ 1033 w 1033"/>
                <a:gd name="T1" fmla="*/ 0 h 427"/>
                <a:gd name="T2" fmla="*/ 1033 w 1033"/>
                <a:gd name="T3" fmla="*/ 90 h 427"/>
                <a:gd name="T4" fmla="*/ 0 w 1033"/>
                <a:gd name="T5" fmla="*/ 427 h 427"/>
                <a:gd name="T6" fmla="*/ 0 w 1033"/>
                <a:gd name="T7" fmla="*/ 42 h 427"/>
                <a:gd name="T8" fmla="*/ 1033 w 1033"/>
                <a:gd name="T9" fmla="*/ 0 h 4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427">
                  <a:moveTo>
                    <a:pt x="1033" y="0"/>
                  </a:moveTo>
                  <a:lnTo>
                    <a:pt x="1033" y="90"/>
                  </a:lnTo>
                  <a:lnTo>
                    <a:pt x="0" y="427"/>
                  </a:lnTo>
                  <a:lnTo>
                    <a:pt x="0" y="42"/>
                  </a:lnTo>
                  <a:lnTo>
                    <a:pt x="10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40"/>
            <p:cNvSpPr>
              <a:spLocks/>
            </p:cNvSpPr>
            <p:nvPr/>
          </p:nvSpPr>
          <p:spPr bwMode="auto">
            <a:xfrm>
              <a:off x="5650500" y="3231720"/>
              <a:ext cx="817448" cy="546812"/>
            </a:xfrm>
            <a:custGeom>
              <a:avLst/>
              <a:gdLst>
                <a:gd name="T0" fmla="*/ 1033 w 1033"/>
                <a:gd name="T1" fmla="*/ 0 h 691"/>
                <a:gd name="T2" fmla="*/ 1033 w 1033"/>
                <a:gd name="T3" fmla="*/ 92 h 691"/>
                <a:gd name="T4" fmla="*/ 0 w 1033"/>
                <a:gd name="T5" fmla="*/ 691 h 691"/>
                <a:gd name="T6" fmla="*/ 0 w 1033"/>
                <a:gd name="T7" fmla="*/ 385 h 691"/>
                <a:gd name="T8" fmla="*/ 1033 w 1033"/>
                <a:gd name="T9" fmla="*/ 0 h 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3" h="691">
                  <a:moveTo>
                    <a:pt x="1033" y="0"/>
                  </a:moveTo>
                  <a:lnTo>
                    <a:pt x="1033" y="92"/>
                  </a:lnTo>
                  <a:lnTo>
                    <a:pt x="0" y="691"/>
                  </a:lnTo>
                  <a:lnTo>
                    <a:pt x="0" y="385"/>
                  </a:lnTo>
                  <a:lnTo>
                    <a:pt x="10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9" name="Group 48"/>
          <p:cNvGrpSpPr/>
          <p:nvPr/>
        </p:nvGrpSpPr>
        <p:grpSpPr>
          <a:xfrm>
            <a:off x="4514759" y="520034"/>
            <a:ext cx="297479" cy="4103481"/>
            <a:chOff x="5404396" y="1393452"/>
            <a:chExt cx="246105" cy="3394821"/>
          </a:xfrm>
          <a:solidFill>
            <a:schemeClr val="tx1">
              <a:alpha val="20000"/>
            </a:schemeClr>
          </a:solidFill>
        </p:grpSpPr>
        <p:sp>
          <p:nvSpPr>
            <p:cNvPr id="33" name="Freeform 31"/>
            <p:cNvSpPr>
              <a:spLocks/>
            </p:cNvSpPr>
            <p:nvPr/>
          </p:nvSpPr>
          <p:spPr bwMode="auto">
            <a:xfrm>
              <a:off x="5404396" y="1393452"/>
              <a:ext cx="246105" cy="917947"/>
            </a:xfrm>
            <a:custGeom>
              <a:avLst/>
              <a:gdLst>
                <a:gd name="T0" fmla="*/ 311 w 311"/>
                <a:gd name="T1" fmla="*/ 851 h 1160"/>
                <a:gd name="T2" fmla="*/ 0 w 311"/>
                <a:gd name="T3" fmla="*/ 0 h 1160"/>
                <a:gd name="T4" fmla="*/ 0 w 311"/>
                <a:gd name="T5" fmla="*/ 603 h 1160"/>
                <a:gd name="T6" fmla="*/ 311 w 311"/>
                <a:gd name="T7" fmla="*/ 1160 h 1160"/>
                <a:gd name="T8" fmla="*/ 311 w 311"/>
                <a:gd name="T9" fmla="*/ 851 h 1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1160">
                  <a:moveTo>
                    <a:pt x="311" y="851"/>
                  </a:moveTo>
                  <a:lnTo>
                    <a:pt x="0" y="0"/>
                  </a:lnTo>
                  <a:lnTo>
                    <a:pt x="0" y="603"/>
                  </a:lnTo>
                  <a:lnTo>
                    <a:pt x="311" y="1160"/>
                  </a:lnTo>
                  <a:lnTo>
                    <a:pt x="311" y="8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32"/>
            <p:cNvSpPr>
              <a:spLocks/>
            </p:cNvSpPr>
            <p:nvPr/>
          </p:nvSpPr>
          <p:spPr bwMode="auto">
            <a:xfrm>
              <a:off x="5404396" y="2561461"/>
              <a:ext cx="246105" cy="475592"/>
            </a:xfrm>
            <a:custGeom>
              <a:avLst/>
              <a:gdLst>
                <a:gd name="T0" fmla="*/ 311 w 311"/>
                <a:gd name="T1" fmla="*/ 216 h 601"/>
                <a:gd name="T2" fmla="*/ 0 w 311"/>
                <a:gd name="T3" fmla="*/ 0 h 601"/>
                <a:gd name="T4" fmla="*/ 0 w 311"/>
                <a:gd name="T5" fmla="*/ 601 h 601"/>
                <a:gd name="T6" fmla="*/ 311 w 311"/>
                <a:gd name="T7" fmla="*/ 601 h 601"/>
                <a:gd name="T8" fmla="*/ 311 w 311"/>
                <a:gd name="T9" fmla="*/ 216 h 6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601">
                  <a:moveTo>
                    <a:pt x="311" y="216"/>
                  </a:moveTo>
                  <a:lnTo>
                    <a:pt x="0" y="0"/>
                  </a:lnTo>
                  <a:lnTo>
                    <a:pt x="0" y="601"/>
                  </a:lnTo>
                  <a:lnTo>
                    <a:pt x="311" y="601"/>
                  </a:lnTo>
                  <a:lnTo>
                    <a:pt x="311" y="2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35"/>
            <p:cNvSpPr>
              <a:spLocks/>
            </p:cNvSpPr>
            <p:nvPr/>
          </p:nvSpPr>
          <p:spPr bwMode="auto">
            <a:xfrm>
              <a:off x="5404396" y="1978248"/>
              <a:ext cx="246105" cy="667095"/>
            </a:xfrm>
            <a:custGeom>
              <a:avLst/>
              <a:gdLst>
                <a:gd name="T0" fmla="*/ 311 w 311"/>
                <a:gd name="T1" fmla="*/ 537 h 843"/>
                <a:gd name="T2" fmla="*/ 0 w 311"/>
                <a:gd name="T3" fmla="*/ 0 h 843"/>
                <a:gd name="T4" fmla="*/ 0 w 311"/>
                <a:gd name="T5" fmla="*/ 601 h 843"/>
                <a:gd name="T6" fmla="*/ 311 w 311"/>
                <a:gd name="T7" fmla="*/ 843 h 843"/>
                <a:gd name="T8" fmla="*/ 311 w 311"/>
                <a:gd name="T9" fmla="*/ 537 h 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843">
                  <a:moveTo>
                    <a:pt x="311" y="537"/>
                  </a:moveTo>
                  <a:lnTo>
                    <a:pt x="0" y="0"/>
                  </a:lnTo>
                  <a:lnTo>
                    <a:pt x="0" y="601"/>
                  </a:lnTo>
                  <a:lnTo>
                    <a:pt x="311" y="843"/>
                  </a:lnTo>
                  <a:lnTo>
                    <a:pt x="311" y="53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7"/>
            <p:cNvSpPr>
              <a:spLocks/>
            </p:cNvSpPr>
            <p:nvPr/>
          </p:nvSpPr>
          <p:spPr bwMode="auto">
            <a:xfrm>
              <a:off x="5404396" y="3870326"/>
              <a:ext cx="246105" cy="917947"/>
            </a:xfrm>
            <a:custGeom>
              <a:avLst/>
              <a:gdLst>
                <a:gd name="T0" fmla="*/ 311 w 311"/>
                <a:gd name="T1" fmla="*/ 309 h 1160"/>
                <a:gd name="T2" fmla="*/ 0 w 311"/>
                <a:gd name="T3" fmla="*/ 1160 h 1160"/>
                <a:gd name="T4" fmla="*/ 0 w 311"/>
                <a:gd name="T5" fmla="*/ 557 h 1160"/>
                <a:gd name="T6" fmla="*/ 311 w 311"/>
                <a:gd name="T7" fmla="*/ 0 h 1160"/>
                <a:gd name="T8" fmla="*/ 311 w 311"/>
                <a:gd name="T9" fmla="*/ 309 h 1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1160">
                  <a:moveTo>
                    <a:pt x="311" y="309"/>
                  </a:moveTo>
                  <a:lnTo>
                    <a:pt x="0" y="1160"/>
                  </a:lnTo>
                  <a:lnTo>
                    <a:pt x="0" y="557"/>
                  </a:lnTo>
                  <a:lnTo>
                    <a:pt x="311" y="0"/>
                  </a:lnTo>
                  <a:lnTo>
                    <a:pt x="311" y="30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38"/>
            <p:cNvSpPr>
              <a:spLocks/>
            </p:cNvSpPr>
            <p:nvPr/>
          </p:nvSpPr>
          <p:spPr bwMode="auto">
            <a:xfrm>
              <a:off x="5404396" y="3144674"/>
              <a:ext cx="246105" cy="475592"/>
            </a:xfrm>
            <a:custGeom>
              <a:avLst/>
              <a:gdLst>
                <a:gd name="T0" fmla="*/ 311 w 311"/>
                <a:gd name="T1" fmla="*/ 385 h 601"/>
                <a:gd name="T2" fmla="*/ 0 w 311"/>
                <a:gd name="T3" fmla="*/ 601 h 601"/>
                <a:gd name="T4" fmla="*/ 0 w 311"/>
                <a:gd name="T5" fmla="*/ 0 h 601"/>
                <a:gd name="T6" fmla="*/ 311 w 311"/>
                <a:gd name="T7" fmla="*/ 0 h 601"/>
                <a:gd name="T8" fmla="*/ 311 w 311"/>
                <a:gd name="T9" fmla="*/ 385 h 6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601">
                  <a:moveTo>
                    <a:pt x="311" y="385"/>
                  </a:moveTo>
                  <a:lnTo>
                    <a:pt x="0" y="601"/>
                  </a:lnTo>
                  <a:lnTo>
                    <a:pt x="0" y="0"/>
                  </a:lnTo>
                  <a:lnTo>
                    <a:pt x="311" y="0"/>
                  </a:lnTo>
                  <a:lnTo>
                    <a:pt x="311" y="38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41"/>
            <p:cNvSpPr>
              <a:spLocks/>
            </p:cNvSpPr>
            <p:nvPr/>
          </p:nvSpPr>
          <p:spPr bwMode="auto">
            <a:xfrm>
              <a:off x="5404396" y="3536384"/>
              <a:ext cx="246105" cy="668677"/>
            </a:xfrm>
            <a:custGeom>
              <a:avLst/>
              <a:gdLst>
                <a:gd name="T0" fmla="*/ 311 w 311"/>
                <a:gd name="T1" fmla="*/ 306 h 845"/>
                <a:gd name="T2" fmla="*/ 0 w 311"/>
                <a:gd name="T3" fmla="*/ 845 h 845"/>
                <a:gd name="T4" fmla="*/ 0 w 311"/>
                <a:gd name="T5" fmla="*/ 242 h 845"/>
                <a:gd name="T6" fmla="*/ 311 w 311"/>
                <a:gd name="T7" fmla="*/ 0 h 845"/>
                <a:gd name="T8" fmla="*/ 311 w 311"/>
                <a:gd name="T9" fmla="*/ 306 h 8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1" h="845">
                  <a:moveTo>
                    <a:pt x="311" y="306"/>
                  </a:moveTo>
                  <a:lnTo>
                    <a:pt x="0" y="845"/>
                  </a:lnTo>
                  <a:lnTo>
                    <a:pt x="0" y="242"/>
                  </a:lnTo>
                  <a:lnTo>
                    <a:pt x="311" y="0"/>
                  </a:lnTo>
                  <a:lnTo>
                    <a:pt x="311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5800324" y="2149949"/>
            <a:ext cx="2757655" cy="845566"/>
            <a:chOff x="5800324" y="2149949"/>
            <a:chExt cx="2757655" cy="845566"/>
          </a:xfrm>
        </p:grpSpPr>
        <p:grpSp>
          <p:nvGrpSpPr>
            <p:cNvPr id="44" name="Group 43"/>
            <p:cNvGrpSpPr/>
            <p:nvPr/>
          </p:nvGrpSpPr>
          <p:grpSpPr>
            <a:xfrm>
              <a:off x="7579457" y="2149949"/>
              <a:ext cx="978522" cy="845566"/>
              <a:chOff x="7167563" y="2705100"/>
              <a:chExt cx="1624012" cy="1403350"/>
            </a:xfrm>
          </p:grpSpPr>
          <p:sp>
            <p:nvSpPr>
              <p:cNvPr id="13" name="Freeform 11"/>
              <p:cNvSpPr>
                <a:spLocks/>
              </p:cNvSpPr>
              <p:nvPr/>
            </p:nvSpPr>
            <p:spPr bwMode="auto">
              <a:xfrm>
                <a:off x="8467725" y="3265488"/>
                <a:ext cx="323850" cy="279400"/>
              </a:xfrm>
              <a:custGeom>
                <a:avLst/>
                <a:gdLst>
                  <a:gd name="T0" fmla="*/ 204 w 204"/>
                  <a:gd name="T1" fmla="*/ 88 h 176"/>
                  <a:gd name="T2" fmla="*/ 0 w 204"/>
                  <a:gd name="T3" fmla="*/ 0 h 176"/>
                  <a:gd name="T4" fmla="*/ 0 w 204"/>
                  <a:gd name="T5" fmla="*/ 176 h 176"/>
                  <a:gd name="T6" fmla="*/ 204 w 204"/>
                  <a:gd name="T7" fmla="*/ 88 h 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04" h="176">
                    <a:moveTo>
                      <a:pt x="204" y="88"/>
                    </a:moveTo>
                    <a:lnTo>
                      <a:pt x="0" y="0"/>
                    </a:lnTo>
                    <a:lnTo>
                      <a:pt x="0" y="176"/>
                    </a:lnTo>
                    <a:lnTo>
                      <a:pt x="204" y="88"/>
                    </a:lnTo>
                    <a:close/>
                  </a:path>
                </a:pathLst>
              </a:custGeom>
              <a:solidFill>
                <a:srgbClr val="9395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12"/>
              <p:cNvSpPr>
                <a:spLocks/>
              </p:cNvSpPr>
              <p:nvPr/>
            </p:nvSpPr>
            <p:spPr bwMode="auto">
              <a:xfrm>
                <a:off x="7167563" y="2705100"/>
                <a:ext cx="1300163" cy="1403350"/>
              </a:xfrm>
              <a:custGeom>
                <a:avLst/>
                <a:gdLst>
                  <a:gd name="T0" fmla="*/ 819 w 819"/>
                  <a:gd name="T1" fmla="*/ 529 h 884"/>
                  <a:gd name="T2" fmla="*/ 819 w 819"/>
                  <a:gd name="T3" fmla="*/ 353 h 884"/>
                  <a:gd name="T4" fmla="*/ 0 w 819"/>
                  <a:gd name="T5" fmla="*/ 0 h 884"/>
                  <a:gd name="T6" fmla="*/ 0 w 819"/>
                  <a:gd name="T7" fmla="*/ 884 h 884"/>
                  <a:gd name="T8" fmla="*/ 819 w 819"/>
                  <a:gd name="T9" fmla="*/ 529 h 8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19" h="884">
                    <a:moveTo>
                      <a:pt x="819" y="529"/>
                    </a:moveTo>
                    <a:lnTo>
                      <a:pt x="819" y="353"/>
                    </a:lnTo>
                    <a:lnTo>
                      <a:pt x="0" y="0"/>
                    </a:lnTo>
                    <a:lnTo>
                      <a:pt x="0" y="884"/>
                    </a:lnTo>
                    <a:lnTo>
                      <a:pt x="819" y="529"/>
                    </a:lnTo>
                    <a:close/>
                  </a:path>
                </a:pathLst>
              </a:custGeom>
              <a:solidFill>
                <a:srgbClr val="FDCC9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5" name="Rectangle 13"/>
            <p:cNvSpPr>
              <a:spLocks noChangeArrowheads="1"/>
            </p:cNvSpPr>
            <p:nvPr/>
          </p:nvSpPr>
          <p:spPr bwMode="auto">
            <a:xfrm>
              <a:off x="5800325" y="2248470"/>
              <a:ext cx="1779132" cy="6887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Rectangle 14"/>
            <p:cNvSpPr>
              <a:spLocks noChangeArrowheads="1"/>
            </p:cNvSpPr>
            <p:nvPr/>
          </p:nvSpPr>
          <p:spPr bwMode="auto">
            <a:xfrm>
              <a:off x="5800325" y="2317340"/>
              <a:ext cx="1779132" cy="84174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Rectangle 15"/>
            <p:cNvSpPr>
              <a:spLocks noChangeArrowheads="1"/>
            </p:cNvSpPr>
            <p:nvPr/>
          </p:nvSpPr>
          <p:spPr bwMode="auto">
            <a:xfrm>
              <a:off x="5800325" y="2149949"/>
              <a:ext cx="1779132" cy="98523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Rectangle 16"/>
            <p:cNvSpPr>
              <a:spLocks noChangeArrowheads="1"/>
            </p:cNvSpPr>
            <p:nvPr/>
          </p:nvSpPr>
          <p:spPr bwMode="auto">
            <a:xfrm>
              <a:off x="5800325" y="2895080"/>
              <a:ext cx="1779132" cy="100435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7"/>
            <p:cNvSpPr>
              <a:spLocks/>
            </p:cNvSpPr>
            <p:nvPr/>
          </p:nvSpPr>
          <p:spPr bwMode="auto">
            <a:xfrm>
              <a:off x="5800325" y="2401514"/>
              <a:ext cx="1779132" cy="61217"/>
            </a:xfrm>
            <a:custGeom>
              <a:avLst/>
              <a:gdLst>
                <a:gd name="T0" fmla="*/ 1860 w 1860"/>
                <a:gd name="T1" fmla="*/ 58 h 64"/>
                <a:gd name="T2" fmla="*/ 1860 w 1860"/>
                <a:gd name="T3" fmla="*/ 0 h 64"/>
                <a:gd name="T4" fmla="*/ 0 w 1860"/>
                <a:gd name="T5" fmla="*/ 0 h 64"/>
                <a:gd name="T6" fmla="*/ 0 w 1860"/>
                <a:gd name="T7" fmla="*/ 58 h 64"/>
                <a:gd name="T8" fmla="*/ 0 w 1860"/>
                <a:gd name="T9" fmla="*/ 64 h 64"/>
                <a:gd name="T10" fmla="*/ 1860 w 1860"/>
                <a:gd name="T11" fmla="*/ 64 h 64"/>
                <a:gd name="T12" fmla="*/ 1860 w 1860"/>
                <a:gd name="T13" fmla="*/ 5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60" h="64">
                  <a:moveTo>
                    <a:pt x="1860" y="58"/>
                  </a:moveTo>
                  <a:lnTo>
                    <a:pt x="1860" y="0"/>
                  </a:lnTo>
                  <a:lnTo>
                    <a:pt x="0" y="0"/>
                  </a:lnTo>
                  <a:lnTo>
                    <a:pt x="0" y="58"/>
                  </a:lnTo>
                  <a:lnTo>
                    <a:pt x="0" y="64"/>
                  </a:lnTo>
                  <a:lnTo>
                    <a:pt x="1860" y="64"/>
                  </a:lnTo>
                  <a:lnTo>
                    <a:pt x="1860" y="5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Rectangle 18"/>
            <p:cNvSpPr>
              <a:spLocks noChangeArrowheads="1"/>
            </p:cNvSpPr>
            <p:nvPr/>
          </p:nvSpPr>
          <p:spPr bwMode="auto">
            <a:xfrm>
              <a:off x="5800325" y="2462731"/>
              <a:ext cx="1779132" cy="84174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Rectangle 19"/>
            <p:cNvSpPr>
              <a:spLocks noChangeArrowheads="1"/>
            </p:cNvSpPr>
            <p:nvPr/>
          </p:nvSpPr>
          <p:spPr bwMode="auto">
            <a:xfrm>
              <a:off x="5800325" y="2596645"/>
              <a:ext cx="1779132" cy="86087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0"/>
            <p:cNvSpPr>
              <a:spLocks/>
            </p:cNvSpPr>
            <p:nvPr/>
          </p:nvSpPr>
          <p:spPr bwMode="auto">
            <a:xfrm>
              <a:off x="5800325" y="2682732"/>
              <a:ext cx="1779132" cy="59305"/>
            </a:xfrm>
            <a:custGeom>
              <a:avLst/>
              <a:gdLst>
                <a:gd name="T0" fmla="*/ 1860 w 1860"/>
                <a:gd name="T1" fmla="*/ 4 h 62"/>
                <a:gd name="T2" fmla="*/ 1860 w 1860"/>
                <a:gd name="T3" fmla="*/ 0 h 62"/>
                <a:gd name="T4" fmla="*/ 0 w 1860"/>
                <a:gd name="T5" fmla="*/ 0 h 62"/>
                <a:gd name="T6" fmla="*/ 0 w 1860"/>
                <a:gd name="T7" fmla="*/ 4 h 62"/>
                <a:gd name="T8" fmla="*/ 0 w 1860"/>
                <a:gd name="T9" fmla="*/ 62 h 62"/>
                <a:gd name="T10" fmla="*/ 1860 w 1860"/>
                <a:gd name="T11" fmla="*/ 62 h 62"/>
                <a:gd name="T12" fmla="*/ 1860 w 1860"/>
                <a:gd name="T13" fmla="*/ 4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60" h="62">
                  <a:moveTo>
                    <a:pt x="1860" y="4"/>
                  </a:moveTo>
                  <a:lnTo>
                    <a:pt x="1860" y="0"/>
                  </a:lnTo>
                  <a:lnTo>
                    <a:pt x="0" y="0"/>
                  </a:lnTo>
                  <a:lnTo>
                    <a:pt x="0" y="4"/>
                  </a:lnTo>
                  <a:lnTo>
                    <a:pt x="0" y="62"/>
                  </a:lnTo>
                  <a:lnTo>
                    <a:pt x="1860" y="62"/>
                  </a:lnTo>
                  <a:lnTo>
                    <a:pt x="1860" y="4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Rectangle 21"/>
            <p:cNvSpPr>
              <a:spLocks noChangeArrowheads="1"/>
            </p:cNvSpPr>
            <p:nvPr/>
          </p:nvSpPr>
          <p:spPr bwMode="auto">
            <a:xfrm>
              <a:off x="5800325" y="2546905"/>
              <a:ext cx="1779132" cy="49739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Rectangle 22"/>
            <p:cNvSpPr>
              <a:spLocks noChangeArrowheads="1"/>
            </p:cNvSpPr>
            <p:nvPr/>
          </p:nvSpPr>
          <p:spPr bwMode="auto">
            <a:xfrm>
              <a:off x="5800325" y="2826210"/>
              <a:ext cx="1779132" cy="68870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Rectangle 23"/>
            <p:cNvSpPr>
              <a:spLocks noChangeArrowheads="1"/>
            </p:cNvSpPr>
            <p:nvPr/>
          </p:nvSpPr>
          <p:spPr bwMode="auto">
            <a:xfrm>
              <a:off x="5800325" y="2742036"/>
              <a:ext cx="1779132" cy="84174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56" name="Group 55"/>
            <p:cNvGrpSpPr/>
            <p:nvPr/>
          </p:nvGrpSpPr>
          <p:grpSpPr>
            <a:xfrm>
              <a:off x="5800324" y="2248469"/>
              <a:ext cx="1779132" cy="646610"/>
              <a:chOff x="6620349" y="2975792"/>
              <a:chExt cx="1471881" cy="534942"/>
            </a:xfrm>
            <a:solidFill>
              <a:schemeClr val="bg1">
                <a:alpha val="20000"/>
              </a:schemeClr>
            </a:solidFill>
          </p:grpSpPr>
          <p:sp>
            <p:nvSpPr>
              <p:cNvPr id="51" name="Rectangle 13"/>
              <p:cNvSpPr>
                <a:spLocks noChangeArrowheads="1"/>
              </p:cNvSpPr>
              <p:nvPr/>
            </p:nvSpPr>
            <p:spPr bwMode="auto">
              <a:xfrm>
                <a:off x="6620349" y="2975792"/>
                <a:ext cx="1471881" cy="56976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Freeform 17"/>
              <p:cNvSpPr>
                <a:spLocks/>
              </p:cNvSpPr>
              <p:nvPr/>
            </p:nvSpPr>
            <p:spPr bwMode="auto">
              <a:xfrm>
                <a:off x="6620349" y="3102406"/>
                <a:ext cx="1471881" cy="50645"/>
              </a:xfrm>
              <a:custGeom>
                <a:avLst/>
                <a:gdLst>
                  <a:gd name="T0" fmla="*/ 1860 w 1860"/>
                  <a:gd name="T1" fmla="*/ 58 h 64"/>
                  <a:gd name="T2" fmla="*/ 1860 w 1860"/>
                  <a:gd name="T3" fmla="*/ 0 h 64"/>
                  <a:gd name="T4" fmla="*/ 0 w 1860"/>
                  <a:gd name="T5" fmla="*/ 0 h 64"/>
                  <a:gd name="T6" fmla="*/ 0 w 1860"/>
                  <a:gd name="T7" fmla="*/ 58 h 64"/>
                  <a:gd name="T8" fmla="*/ 0 w 1860"/>
                  <a:gd name="T9" fmla="*/ 64 h 64"/>
                  <a:gd name="T10" fmla="*/ 1860 w 1860"/>
                  <a:gd name="T11" fmla="*/ 64 h 64"/>
                  <a:gd name="T12" fmla="*/ 1860 w 1860"/>
                  <a:gd name="T13" fmla="*/ 58 h 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860" h="64">
                    <a:moveTo>
                      <a:pt x="1860" y="58"/>
                    </a:moveTo>
                    <a:lnTo>
                      <a:pt x="1860" y="0"/>
                    </a:lnTo>
                    <a:lnTo>
                      <a:pt x="0" y="0"/>
                    </a:lnTo>
                    <a:lnTo>
                      <a:pt x="0" y="58"/>
                    </a:lnTo>
                    <a:lnTo>
                      <a:pt x="0" y="64"/>
                    </a:lnTo>
                    <a:lnTo>
                      <a:pt x="1860" y="64"/>
                    </a:lnTo>
                    <a:lnTo>
                      <a:pt x="1860" y="5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" name="Freeform 20"/>
              <p:cNvSpPr>
                <a:spLocks/>
              </p:cNvSpPr>
              <p:nvPr/>
            </p:nvSpPr>
            <p:spPr bwMode="auto">
              <a:xfrm>
                <a:off x="6620349" y="3335058"/>
                <a:ext cx="1471881" cy="49063"/>
              </a:xfrm>
              <a:custGeom>
                <a:avLst/>
                <a:gdLst>
                  <a:gd name="T0" fmla="*/ 1860 w 1860"/>
                  <a:gd name="T1" fmla="*/ 4 h 62"/>
                  <a:gd name="T2" fmla="*/ 1860 w 1860"/>
                  <a:gd name="T3" fmla="*/ 0 h 62"/>
                  <a:gd name="T4" fmla="*/ 0 w 1860"/>
                  <a:gd name="T5" fmla="*/ 0 h 62"/>
                  <a:gd name="T6" fmla="*/ 0 w 1860"/>
                  <a:gd name="T7" fmla="*/ 4 h 62"/>
                  <a:gd name="T8" fmla="*/ 0 w 1860"/>
                  <a:gd name="T9" fmla="*/ 62 h 62"/>
                  <a:gd name="T10" fmla="*/ 1860 w 1860"/>
                  <a:gd name="T11" fmla="*/ 62 h 62"/>
                  <a:gd name="T12" fmla="*/ 1860 w 1860"/>
                  <a:gd name="T13" fmla="*/ 4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860" h="62">
                    <a:moveTo>
                      <a:pt x="1860" y="4"/>
                    </a:moveTo>
                    <a:lnTo>
                      <a:pt x="1860" y="0"/>
                    </a:lnTo>
                    <a:lnTo>
                      <a:pt x="0" y="0"/>
                    </a:lnTo>
                    <a:lnTo>
                      <a:pt x="0" y="4"/>
                    </a:lnTo>
                    <a:lnTo>
                      <a:pt x="0" y="62"/>
                    </a:lnTo>
                    <a:lnTo>
                      <a:pt x="1860" y="62"/>
                    </a:lnTo>
                    <a:lnTo>
                      <a:pt x="1860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Rectangle 21"/>
              <p:cNvSpPr>
                <a:spLocks noChangeArrowheads="1"/>
              </p:cNvSpPr>
              <p:nvPr/>
            </p:nvSpPr>
            <p:spPr bwMode="auto">
              <a:xfrm>
                <a:off x="6620349" y="3222688"/>
                <a:ext cx="1471881" cy="41149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Rectangle 22"/>
              <p:cNvSpPr>
                <a:spLocks noChangeArrowheads="1"/>
              </p:cNvSpPr>
              <p:nvPr/>
            </p:nvSpPr>
            <p:spPr bwMode="auto">
              <a:xfrm>
                <a:off x="6620349" y="3453758"/>
                <a:ext cx="1471881" cy="56976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69" name="Rectangle 68"/>
          <p:cNvSpPr/>
          <p:nvPr/>
        </p:nvSpPr>
        <p:spPr>
          <a:xfrm flipH="1">
            <a:off x="1258498" y="1943840"/>
            <a:ext cx="1984950" cy="5355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9" name="Freeform 42"/>
          <p:cNvSpPr>
            <a:spLocks noEditPoints="1"/>
          </p:cNvSpPr>
          <p:nvPr/>
        </p:nvSpPr>
        <p:spPr bwMode="auto">
          <a:xfrm>
            <a:off x="586022" y="2040303"/>
            <a:ext cx="325344" cy="329910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0" name="Rectangle 69"/>
          <p:cNvSpPr/>
          <p:nvPr/>
        </p:nvSpPr>
        <p:spPr>
          <a:xfrm flipH="1">
            <a:off x="1258498" y="2664132"/>
            <a:ext cx="1984950" cy="5355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80" name="Group 79"/>
          <p:cNvGrpSpPr/>
          <p:nvPr/>
        </p:nvGrpSpPr>
        <p:grpSpPr>
          <a:xfrm>
            <a:off x="607955" y="2746428"/>
            <a:ext cx="281476" cy="358242"/>
            <a:chOff x="-3035300" y="7870825"/>
            <a:chExt cx="488949" cy="622300"/>
          </a:xfrm>
          <a:solidFill>
            <a:schemeClr val="accent4"/>
          </a:solidFill>
        </p:grpSpPr>
        <p:sp>
          <p:nvSpPr>
            <p:cNvPr id="81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8" name="Rectangle 67"/>
          <p:cNvSpPr/>
          <p:nvPr/>
        </p:nvSpPr>
        <p:spPr>
          <a:xfrm flipH="1">
            <a:off x="1500775" y="1223548"/>
            <a:ext cx="1984950" cy="5355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8" name="Freeform 41"/>
          <p:cNvSpPr>
            <a:spLocks noEditPoints="1"/>
          </p:cNvSpPr>
          <p:nvPr/>
        </p:nvSpPr>
        <p:spPr bwMode="auto">
          <a:xfrm>
            <a:off x="809351" y="1303346"/>
            <a:ext cx="363238" cy="363238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1" name="Rectangle 70"/>
          <p:cNvSpPr/>
          <p:nvPr/>
        </p:nvSpPr>
        <p:spPr>
          <a:xfrm flipH="1">
            <a:off x="1500775" y="3384424"/>
            <a:ext cx="1984950" cy="5355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83" name="Group 82"/>
          <p:cNvGrpSpPr/>
          <p:nvPr/>
        </p:nvGrpSpPr>
        <p:grpSpPr>
          <a:xfrm>
            <a:off x="813224" y="3488196"/>
            <a:ext cx="355493" cy="315290"/>
            <a:chOff x="-7496175" y="8932863"/>
            <a:chExt cx="617522" cy="547687"/>
          </a:xfrm>
          <a:solidFill>
            <a:schemeClr val="accent5"/>
          </a:solidFill>
        </p:grpSpPr>
        <p:sp>
          <p:nvSpPr>
            <p:cNvPr id="84" name="Freeform 46"/>
            <p:cNvSpPr>
              <a:spLocks noEditPoints="1"/>
            </p:cNvSpPr>
            <p:nvPr/>
          </p:nvSpPr>
          <p:spPr bwMode="auto">
            <a:xfrm>
              <a:off x="-7367603" y="8967787"/>
              <a:ext cx="488950" cy="482600"/>
            </a:xfrm>
            <a:custGeom>
              <a:avLst/>
              <a:gdLst>
                <a:gd name="T0" fmla="*/ 22 w 130"/>
                <a:gd name="T1" fmla="*/ 109 h 128"/>
                <a:gd name="T2" fmla="*/ 65 w 130"/>
                <a:gd name="T3" fmla="*/ 128 h 128"/>
                <a:gd name="T4" fmla="*/ 67 w 130"/>
                <a:gd name="T5" fmla="*/ 128 h 128"/>
                <a:gd name="T6" fmla="*/ 112 w 130"/>
                <a:gd name="T7" fmla="*/ 109 h 128"/>
                <a:gd name="T8" fmla="*/ 130 w 130"/>
                <a:gd name="T9" fmla="*/ 64 h 128"/>
                <a:gd name="T10" fmla="*/ 112 w 130"/>
                <a:gd name="T11" fmla="*/ 19 h 128"/>
                <a:gd name="T12" fmla="*/ 65 w 130"/>
                <a:gd name="T13" fmla="*/ 1 h 128"/>
                <a:gd name="T14" fmla="*/ 54 w 130"/>
                <a:gd name="T15" fmla="*/ 2 h 128"/>
                <a:gd name="T16" fmla="*/ 54 w 130"/>
                <a:gd name="T17" fmla="*/ 2 h 128"/>
                <a:gd name="T18" fmla="*/ 48 w 130"/>
                <a:gd name="T19" fmla="*/ 7 h 128"/>
                <a:gd name="T20" fmla="*/ 49 w 130"/>
                <a:gd name="T21" fmla="*/ 16 h 128"/>
                <a:gd name="T22" fmla="*/ 49 w 130"/>
                <a:gd name="T23" fmla="*/ 17 h 128"/>
                <a:gd name="T24" fmla="*/ 50 w 130"/>
                <a:gd name="T25" fmla="*/ 17 h 128"/>
                <a:gd name="T26" fmla="*/ 50 w 130"/>
                <a:gd name="T27" fmla="*/ 17 h 128"/>
                <a:gd name="T28" fmla="*/ 50 w 130"/>
                <a:gd name="T29" fmla="*/ 17 h 128"/>
                <a:gd name="T30" fmla="*/ 46 w 130"/>
                <a:gd name="T31" fmla="*/ 43 h 128"/>
                <a:gd name="T32" fmla="*/ 19 w 130"/>
                <a:gd name="T33" fmla="*/ 47 h 128"/>
                <a:gd name="T34" fmla="*/ 14 w 130"/>
                <a:gd name="T35" fmla="*/ 44 h 128"/>
                <a:gd name="T36" fmla="*/ 14 w 130"/>
                <a:gd name="T37" fmla="*/ 45 h 128"/>
                <a:gd name="T38" fmla="*/ 10 w 130"/>
                <a:gd name="T39" fmla="*/ 46 h 128"/>
                <a:gd name="T40" fmla="*/ 5 w 130"/>
                <a:gd name="T41" fmla="*/ 52 h 128"/>
                <a:gd name="T42" fmla="*/ 4 w 130"/>
                <a:gd name="T43" fmla="*/ 52 h 128"/>
                <a:gd name="T44" fmla="*/ 22 w 130"/>
                <a:gd name="T45" fmla="*/ 109 h 128"/>
                <a:gd name="T46" fmla="*/ 10 w 130"/>
                <a:gd name="T47" fmla="*/ 54 h 128"/>
                <a:gd name="T48" fmla="*/ 12 w 130"/>
                <a:gd name="T49" fmla="*/ 51 h 128"/>
                <a:gd name="T50" fmla="*/ 16 w 130"/>
                <a:gd name="T51" fmla="*/ 52 h 128"/>
                <a:gd name="T52" fmla="*/ 17 w 130"/>
                <a:gd name="T53" fmla="*/ 52 h 128"/>
                <a:gd name="T54" fmla="*/ 18 w 130"/>
                <a:gd name="T55" fmla="*/ 53 h 128"/>
                <a:gd name="T56" fmla="*/ 22 w 130"/>
                <a:gd name="T57" fmla="*/ 55 h 128"/>
                <a:gd name="T58" fmla="*/ 22 w 130"/>
                <a:gd name="T59" fmla="*/ 54 h 128"/>
                <a:gd name="T60" fmla="*/ 50 w 130"/>
                <a:gd name="T61" fmla="*/ 47 h 128"/>
                <a:gd name="T62" fmla="*/ 56 w 130"/>
                <a:gd name="T63" fmla="*/ 16 h 128"/>
                <a:gd name="T64" fmla="*/ 56 w 130"/>
                <a:gd name="T65" fmla="*/ 16 h 128"/>
                <a:gd name="T66" fmla="*/ 55 w 130"/>
                <a:gd name="T67" fmla="*/ 14 h 128"/>
                <a:gd name="T68" fmla="*/ 54 w 130"/>
                <a:gd name="T69" fmla="*/ 14 h 128"/>
                <a:gd name="T70" fmla="*/ 54 w 130"/>
                <a:gd name="T71" fmla="*/ 13 h 128"/>
                <a:gd name="T72" fmla="*/ 53 w 130"/>
                <a:gd name="T73" fmla="*/ 9 h 128"/>
                <a:gd name="T74" fmla="*/ 55 w 130"/>
                <a:gd name="T75" fmla="*/ 8 h 128"/>
                <a:gd name="T76" fmla="*/ 65 w 130"/>
                <a:gd name="T77" fmla="*/ 7 h 128"/>
                <a:gd name="T78" fmla="*/ 107 w 130"/>
                <a:gd name="T79" fmla="*/ 23 h 128"/>
                <a:gd name="T80" fmla="*/ 124 w 130"/>
                <a:gd name="T81" fmla="*/ 64 h 128"/>
                <a:gd name="T82" fmla="*/ 107 w 130"/>
                <a:gd name="T83" fmla="*/ 105 h 128"/>
                <a:gd name="T84" fmla="*/ 65 w 130"/>
                <a:gd name="T85" fmla="*/ 122 h 128"/>
                <a:gd name="T86" fmla="*/ 26 w 130"/>
                <a:gd name="T87" fmla="*/ 105 h 128"/>
                <a:gd name="T88" fmla="*/ 10 w 130"/>
                <a:gd name="T89" fmla="*/ 5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8">
                  <a:moveTo>
                    <a:pt x="22" y="109"/>
                  </a:moveTo>
                  <a:cubicBezTo>
                    <a:pt x="33" y="121"/>
                    <a:pt x="48" y="127"/>
                    <a:pt x="65" y="128"/>
                  </a:cubicBezTo>
                  <a:cubicBezTo>
                    <a:pt x="65" y="128"/>
                    <a:pt x="66" y="128"/>
                    <a:pt x="67" y="128"/>
                  </a:cubicBezTo>
                  <a:cubicBezTo>
                    <a:pt x="83" y="128"/>
                    <a:pt x="100" y="121"/>
                    <a:pt x="112" y="109"/>
                  </a:cubicBezTo>
                  <a:cubicBezTo>
                    <a:pt x="124" y="97"/>
                    <a:pt x="130" y="81"/>
                    <a:pt x="130" y="64"/>
                  </a:cubicBezTo>
                  <a:cubicBezTo>
                    <a:pt x="130" y="47"/>
                    <a:pt x="124" y="31"/>
                    <a:pt x="112" y="19"/>
                  </a:cubicBezTo>
                  <a:cubicBezTo>
                    <a:pt x="99" y="7"/>
                    <a:pt x="82" y="0"/>
                    <a:pt x="65" y="1"/>
                  </a:cubicBezTo>
                  <a:cubicBezTo>
                    <a:pt x="61" y="1"/>
                    <a:pt x="57" y="1"/>
                    <a:pt x="54" y="2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50" y="3"/>
                    <a:pt x="49" y="5"/>
                    <a:pt x="48" y="7"/>
                  </a:cubicBezTo>
                  <a:cubicBezTo>
                    <a:pt x="47" y="11"/>
                    <a:pt x="48" y="14"/>
                    <a:pt x="49" y="16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4" y="26"/>
                    <a:pt x="52" y="36"/>
                    <a:pt x="46" y="43"/>
                  </a:cubicBezTo>
                  <a:cubicBezTo>
                    <a:pt x="38" y="50"/>
                    <a:pt x="27" y="52"/>
                    <a:pt x="19" y="47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2" y="45"/>
                    <a:pt x="10" y="46"/>
                  </a:cubicBezTo>
                  <a:cubicBezTo>
                    <a:pt x="7" y="47"/>
                    <a:pt x="5" y="51"/>
                    <a:pt x="5" y="52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3"/>
                    <a:pt x="7" y="94"/>
                    <a:pt x="22" y="109"/>
                  </a:cubicBezTo>
                  <a:close/>
                  <a:moveTo>
                    <a:pt x="10" y="54"/>
                  </a:moveTo>
                  <a:cubicBezTo>
                    <a:pt x="10" y="53"/>
                    <a:pt x="11" y="52"/>
                    <a:pt x="12" y="51"/>
                  </a:cubicBezTo>
                  <a:cubicBezTo>
                    <a:pt x="13" y="51"/>
                    <a:pt x="15" y="51"/>
                    <a:pt x="16" y="52"/>
                  </a:cubicBezTo>
                  <a:cubicBezTo>
                    <a:pt x="17" y="52"/>
                    <a:pt x="17" y="52"/>
                    <a:pt x="17" y="52"/>
                  </a:cubicBezTo>
                  <a:cubicBezTo>
                    <a:pt x="17" y="52"/>
                    <a:pt x="17" y="53"/>
                    <a:pt x="18" y="53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31" y="57"/>
                    <a:pt x="42" y="55"/>
                    <a:pt x="50" y="47"/>
                  </a:cubicBezTo>
                  <a:cubicBezTo>
                    <a:pt x="58" y="39"/>
                    <a:pt x="60" y="27"/>
                    <a:pt x="56" y="16"/>
                  </a:cubicBezTo>
                  <a:cubicBezTo>
                    <a:pt x="56" y="16"/>
                    <a:pt x="56" y="16"/>
                    <a:pt x="56" y="16"/>
                  </a:cubicBezTo>
                  <a:cubicBezTo>
                    <a:pt x="55" y="14"/>
                    <a:pt x="55" y="14"/>
                    <a:pt x="55" y="14"/>
                  </a:cubicBezTo>
                  <a:cubicBezTo>
                    <a:pt x="55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2"/>
                    <a:pt x="53" y="10"/>
                    <a:pt x="53" y="9"/>
                  </a:cubicBezTo>
                  <a:cubicBezTo>
                    <a:pt x="54" y="9"/>
                    <a:pt x="54" y="8"/>
                    <a:pt x="55" y="8"/>
                  </a:cubicBezTo>
                  <a:cubicBezTo>
                    <a:pt x="58" y="7"/>
                    <a:pt x="62" y="7"/>
                    <a:pt x="65" y="7"/>
                  </a:cubicBezTo>
                  <a:cubicBezTo>
                    <a:pt x="81" y="6"/>
                    <a:pt x="96" y="12"/>
                    <a:pt x="107" y="23"/>
                  </a:cubicBezTo>
                  <a:cubicBezTo>
                    <a:pt x="118" y="34"/>
                    <a:pt x="124" y="49"/>
                    <a:pt x="124" y="64"/>
                  </a:cubicBezTo>
                  <a:cubicBezTo>
                    <a:pt x="124" y="80"/>
                    <a:pt x="118" y="94"/>
                    <a:pt x="107" y="105"/>
                  </a:cubicBezTo>
                  <a:cubicBezTo>
                    <a:pt x="96" y="116"/>
                    <a:pt x="81" y="122"/>
                    <a:pt x="65" y="122"/>
                  </a:cubicBezTo>
                  <a:cubicBezTo>
                    <a:pt x="50" y="121"/>
                    <a:pt x="36" y="115"/>
                    <a:pt x="26" y="105"/>
                  </a:cubicBezTo>
                  <a:cubicBezTo>
                    <a:pt x="13" y="92"/>
                    <a:pt x="7" y="72"/>
                    <a:pt x="10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47"/>
            <p:cNvSpPr>
              <a:spLocks noEditPoints="1"/>
            </p:cNvSpPr>
            <p:nvPr/>
          </p:nvSpPr>
          <p:spPr bwMode="auto">
            <a:xfrm>
              <a:off x="-7315216" y="9193213"/>
              <a:ext cx="104776" cy="106362"/>
            </a:xfrm>
            <a:custGeom>
              <a:avLst/>
              <a:gdLst>
                <a:gd name="T0" fmla="*/ 18 w 28"/>
                <a:gd name="T1" fmla="*/ 28 h 28"/>
                <a:gd name="T2" fmla="*/ 26 w 28"/>
                <a:gd name="T3" fmla="*/ 22 h 28"/>
                <a:gd name="T4" fmla="*/ 27 w 28"/>
                <a:gd name="T5" fmla="*/ 12 h 28"/>
                <a:gd name="T6" fmla="*/ 11 w 28"/>
                <a:gd name="T7" fmla="*/ 2 h 28"/>
                <a:gd name="T8" fmla="*/ 11 w 28"/>
                <a:gd name="T9" fmla="*/ 2 h 28"/>
                <a:gd name="T10" fmla="*/ 3 w 28"/>
                <a:gd name="T11" fmla="*/ 8 h 28"/>
                <a:gd name="T12" fmla="*/ 1 w 28"/>
                <a:gd name="T13" fmla="*/ 19 h 28"/>
                <a:gd name="T14" fmla="*/ 7 w 28"/>
                <a:gd name="T15" fmla="*/ 27 h 28"/>
                <a:gd name="T16" fmla="*/ 14 w 28"/>
                <a:gd name="T17" fmla="*/ 28 h 28"/>
                <a:gd name="T18" fmla="*/ 18 w 28"/>
                <a:gd name="T19" fmla="*/ 28 h 28"/>
                <a:gd name="T20" fmla="*/ 9 w 28"/>
                <a:gd name="T21" fmla="*/ 24 h 28"/>
                <a:gd name="T22" fmla="*/ 4 w 28"/>
                <a:gd name="T23" fmla="*/ 18 h 28"/>
                <a:gd name="T24" fmla="*/ 5 w 28"/>
                <a:gd name="T25" fmla="*/ 10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7 w 28"/>
                <a:gd name="T33" fmla="*/ 25 h 28"/>
                <a:gd name="T34" fmla="*/ 9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8" y="28"/>
                  </a:moveTo>
                  <a:cubicBezTo>
                    <a:pt x="21" y="27"/>
                    <a:pt x="24" y="25"/>
                    <a:pt x="26" y="22"/>
                  </a:cubicBezTo>
                  <a:cubicBezTo>
                    <a:pt x="27" y="19"/>
                    <a:pt x="28" y="15"/>
                    <a:pt x="27" y="12"/>
                  </a:cubicBezTo>
                  <a:cubicBezTo>
                    <a:pt x="25" y="5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7" y="3"/>
                    <a:pt x="4" y="5"/>
                    <a:pt x="3" y="8"/>
                  </a:cubicBezTo>
                  <a:cubicBezTo>
                    <a:pt x="1" y="12"/>
                    <a:pt x="0" y="15"/>
                    <a:pt x="1" y="19"/>
                  </a:cubicBezTo>
                  <a:cubicBezTo>
                    <a:pt x="2" y="22"/>
                    <a:pt x="4" y="25"/>
                    <a:pt x="7" y="27"/>
                  </a:cubicBezTo>
                  <a:cubicBezTo>
                    <a:pt x="9" y="28"/>
                    <a:pt x="12" y="28"/>
                    <a:pt x="14" y="28"/>
                  </a:cubicBezTo>
                  <a:cubicBezTo>
                    <a:pt x="15" y="28"/>
                    <a:pt x="16" y="28"/>
                    <a:pt x="18" y="28"/>
                  </a:cubicBezTo>
                  <a:close/>
                  <a:moveTo>
                    <a:pt x="9" y="24"/>
                  </a:moveTo>
                  <a:cubicBezTo>
                    <a:pt x="7" y="23"/>
                    <a:pt x="5" y="20"/>
                    <a:pt x="4" y="18"/>
                  </a:cubicBezTo>
                  <a:cubicBezTo>
                    <a:pt x="3" y="15"/>
                    <a:pt x="4" y="12"/>
                    <a:pt x="5" y="10"/>
                  </a:cubicBezTo>
                  <a:cubicBezTo>
                    <a:pt x="7" y="8"/>
                    <a:pt x="9" y="6"/>
                    <a:pt x="11" y="5"/>
                  </a:cubicBezTo>
                  <a:cubicBezTo>
                    <a:pt x="17" y="4"/>
                    <a:pt x="23" y="7"/>
                    <a:pt x="24" y="12"/>
                  </a:cubicBezTo>
                  <a:cubicBezTo>
                    <a:pt x="25" y="15"/>
                    <a:pt x="25" y="18"/>
                    <a:pt x="23" y="20"/>
                  </a:cubicBezTo>
                  <a:cubicBezTo>
                    <a:pt x="22" y="23"/>
                    <a:pt x="19" y="24"/>
                    <a:pt x="17" y="25"/>
                  </a:cubicBezTo>
                  <a:cubicBezTo>
                    <a:pt x="14" y="26"/>
                    <a:pt x="11" y="26"/>
                    <a:pt x="9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48"/>
            <p:cNvSpPr>
              <a:spLocks noEditPoints="1"/>
            </p:cNvSpPr>
            <p:nvPr/>
          </p:nvSpPr>
          <p:spPr bwMode="auto">
            <a:xfrm>
              <a:off x="-7213615" y="9294813"/>
              <a:ext cx="106362" cy="109537"/>
            </a:xfrm>
            <a:custGeom>
              <a:avLst/>
              <a:gdLst>
                <a:gd name="T0" fmla="*/ 2 w 28"/>
                <a:gd name="T1" fmla="*/ 22 h 29"/>
                <a:gd name="T2" fmla="*/ 10 w 28"/>
                <a:gd name="T3" fmla="*/ 28 h 29"/>
                <a:gd name="T4" fmla="*/ 14 w 28"/>
                <a:gd name="T5" fmla="*/ 29 h 29"/>
                <a:gd name="T6" fmla="*/ 23 w 28"/>
                <a:gd name="T7" fmla="*/ 25 h 29"/>
                <a:gd name="T8" fmla="*/ 26 w 28"/>
                <a:gd name="T9" fmla="*/ 19 h 29"/>
                <a:gd name="T10" fmla="*/ 23 w 28"/>
                <a:gd name="T11" fmla="*/ 5 h 29"/>
                <a:gd name="T12" fmla="*/ 17 w 28"/>
                <a:gd name="T13" fmla="*/ 2 h 29"/>
                <a:gd name="T14" fmla="*/ 1 w 28"/>
                <a:gd name="T15" fmla="*/ 12 h 29"/>
                <a:gd name="T16" fmla="*/ 1 w 28"/>
                <a:gd name="T17" fmla="*/ 12 h 29"/>
                <a:gd name="T18" fmla="*/ 2 w 28"/>
                <a:gd name="T19" fmla="*/ 22 h 29"/>
                <a:gd name="T20" fmla="*/ 3 w 28"/>
                <a:gd name="T21" fmla="*/ 12 h 29"/>
                <a:gd name="T22" fmla="*/ 16 w 28"/>
                <a:gd name="T23" fmla="*/ 5 h 29"/>
                <a:gd name="T24" fmla="*/ 21 w 28"/>
                <a:gd name="T25" fmla="*/ 8 h 29"/>
                <a:gd name="T26" fmla="*/ 24 w 28"/>
                <a:gd name="T27" fmla="*/ 18 h 29"/>
                <a:gd name="T28" fmla="*/ 21 w 28"/>
                <a:gd name="T29" fmla="*/ 23 h 29"/>
                <a:gd name="T30" fmla="*/ 11 w 28"/>
                <a:gd name="T31" fmla="*/ 25 h 29"/>
                <a:gd name="T32" fmla="*/ 5 w 28"/>
                <a:gd name="T33" fmla="*/ 20 h 29"/>
                <a:gd name="T34" fmla="*/ 3 w 28"/>
                <a:gd name="T35" fmla="*/ 1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9">
                  <a:moveTo>
                    <a:pt x="2" y="22"/>
                  </a:moveTo>
                  <a:cubicBezTo>
                    <a:pt x="4" y="25"/>
                    <a:pt x="7" y="27"/>
                    <a:pt x="10" y="28"/>
                  </a:cubicBezTo>
                  <a:cubicBezTo>
                    <a:pt x="11" y="28"/>
                    <a:pt x="12" y="29"/>
                    <a:pt x="14" y="29"/>
                  </a:cubicBezTo>
                  <a:cubicBezTo>
                    <a:pt x="17" y="29"/>
                    <a:pt x="20" y="27"/>
                    <a:pt x="23" y="25"/>
                  </a:cubicBezTo>
                  <a:cubicBezTo>
                    <a:pt x="24" y="23"/>
                    <a:pt x="26" y="21"/>
                    <a:pt x="26" y="19"/>
                  </a:cubicBezTo>
                  <a:cubicBezTo>
                    <a:pt x="28" y="14"/>
                    <a:pt x="26" y="9"/>
                    <a:pt x="23" y="5"/>
                  </a:cubicBezTo>
                  <a:cubicBezTo>
                    <a:pt x="21" y="4"/>
                    <a:pt x="19" y="3"/>
                    <a:pt x="17" y="2"/>
                  </a:cubicBezTo>
                  <a:cubicBezTo>
                    <a:pt x="10" y="0"/>
                    <a:pt x="3" y="5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5"/>
                    <a:pt x="0" y="19"/>
                    <a:pt x="2" y="22"/>
                  </a:cubicBezTo>
                  <a:close/>
                  <a:moveTo>
                    <a:pt x="3" y="12"/>
                  </a:moveTo>
                  <a:cubicBezTo>
                    <a:pt x="5" y="7"/>
                    <a:pt x="11" y="4"/>
                    <a:pt x="16" y="5"/>
                  </a:cubicBezTo>
                  <a:cubicBezTo>
                    <a:pt x="18" y="6"/>
                    <a:pt x="19" y="6"/>
                    <a:pt x="21" y="8"/>
                  </a:cubicBezTo>
                  <a:cubicBezTo>
                    <a:pt x="23" y="10"/>
                    <a:pt x="25" y="14"/>
                    <a:pt x="24" y="18"/>
                  </a:cubicBezTo>
                  <a:cubicBezTo>
                    <a:pt x="23" y="20"/>
                    <a:pt x="22" y="21"/>
                    <a:pt x="21" y="23"/>
                  </a:cubicBezTo>
                  <a:cubicBezTo>
                    <a:pt x="18" y="25"/>
                    <a:pt x="14" y="26"/>
                    <a:pt x="11" y="25"/>
                  </a:cubicBezTo>
                  <a:cubicBezTo>
                    <a:pt x="8" y="25"/>
                    <a:pt x="6" y="23"/>
                    <a:pt x="5" y="20"/>
                  </a:cubicBezTo>
                  <a:cubicBezTo>
                    <a:pt x="3" y="18"/>
                    <a:pt x="3" y="15"/>
                    <a:pt x="3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49"/>
            <p:cNvSpPr>
              <a:spLocks noEditPoints="1"/>
            </p:cNvSpPr>
            <p:nvPr/>
          </p:nvSpPr>
          <p:spPr bwMode="auto">
            <a:xfrm>
              <a:off x="-7081853" y="9272587"/>
              <a:ext cx="106362" cy="98425"/>
            </a:xfrm>
            <a:custGeom>
              <a:avLst/>
              <a:gdLst>
                <a:gd name="T0" fmla="*/ 15 w 28"/>
                <a:gd name="T1" fmla="*/ 0 h 26"/>
                <a:gd name="T2" fmla="*/ 6 w 28"/>
                <a:gd name="T3" fmla="*/ 4 h 26"/>
                <a:gd name="T4" fmla="*/ 6 w 28"/>
                <a:gd name="T5" fmla="*/ 22 h 26"/>
                <a:gd name="T6" fmla="*/ 15 w 28"/>
                <a:gd name="T7" fmla="*/ 26 h 26"/>
                <a:gd name="T8" fmla="*/ 25 w 28"/>
                <a:gd name="T9" fmla="*/ 22 h 26"/>
                <a:gd name="T10" fmla="*/ 28 w 28"/>
                <a:gd name="T11" fmla="*/ 13 h 26"/>
                <a:gd name="T12" fmla="*/ 25 w 28"/>
                <a:gd name="T13" fmla="*/ 4 h 26"/>
                <a:gd name="T14" fmla="*/ 15 w 28"/>
                <a:gd name="T15" fmla="*/ 0 h 26"/>
                <a:gd name="T16" fmla="*/ 22 w 28"/>
                <a:gd name="T17" fmla="*/ 20 h 26"/>
                <a:gd name="T18" fmla="*/ 15 w 28"/>
                <a:gd name="T19" fmla="*/ 23 h 26"/>
                <a:gd name="T20" fmla="*/ 8 w 28"/>
                <a:gd name="T21" fmla="*/ 20 h 26"/>
                <a:gd name="T22" fmla="*/ 8 w 28"/>
                <a:gd name="T23" fmla="*/ 6 h 26"/>
                <a:gd name="T24" fmla="*/ 8 w 28"/>
                <a:gd name="T25" fmla="*/ 6 h 26"/>
                <a:gd name="T26" fmla="*/ 15 w 28"/>
                <a:gd name="T27" fmla="*/ 3 h 26"/>
                <a:gd name="T28" fmla="*/ 22 w 28"/>
                <a:gd name="T29" fmla="*/ 6 h 26"/>
                <a:gd name="T30" fmla="*/ 25 w 28"/>
                <a:gd name="T31" fmla="*/ 13 h 26"/>
                <a:gd name="T32" fmla="*/ 22 w 28"/>
                <a:gd name="T33" fmla="*/ 2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6">
                  <a:moveTo>
                    <a:pt x="15" y="0"/>
                  </a:moveTo>
                  <a:cubicBezTo>
                    <a:pt x="12" y="0"/>
                    <a:pt x="8" y="1"/>
                    <a:pt x="6" y="4"/>
                  </a:cubicBezTo>
                  <a:cubicBezTo>
                    <a:pt x="0" y="9"/>
                    <a:pt x="0" y="17"/>
                    <a:pt x="6" y="22"/>
                  </a:cubicBezTo>
                  <a:cubicBezTo>
                    <a:pt x="8" y="25"/>
                    <a:pt x="12" y="26"/>
                    <a:pt x="15" y="26"/>
                  </a:cubicBezTo>
                  <a:cubicBezTo>
                    <a:pt x="19" y="26"/>
                    <a:pt x="22" y="25"/>
                    <a:pt x="25" y="22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9"/>
                    <a:pt x="27" y="6"/>
                    <a:pt x="25" y="4"/>
                  </a:cubicBezTo>
                  <a:cubicBezTo>
                    <a:pt x="22" y="1"/>
                    <a:pt x="19" y="0"/>
                    <a:pt x="15" y="0"/>
                  </a:cubicBezTo>
                  <a:close/>
                  <a:moveTo>
                    <a:pt x="22" y="20"/>
                  </a:moveTo>
                  <a:cubicBezTo>
                    <a:pt x="20" y="22"/>
                    <a:pt x="18" y="23"/>
                    <a:pt x="15" y="23"/>
                  </a:cubicBezTo>
                  <a:cubicBezTo>
                    <a:pt x="12" y="23"/>
                    <a:pt x="10" y="22"/>
                    <a:pt x="8" y="20"/>
                  </a:cubicBezTo>
                  <a:cubicBezTo>
                    <a:pt x="4" y="16"/>
                    <a:pt x="4" y="10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10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0"/>
                    <a:pt x="25" y="13"/>
                  </a:cubicBezTo>
                  <a:cubicBezTo>
                    <a:pt x="25" y="16"/>
                    <a:pt x="24" y="18"/>
                    <a:pt x="2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" name="Freeform 50"/>
            <p:cNvSpPr>
              <a:spLocks noEditPoints="1"/>
            </p:cNvSpPr>
            <p:nvPr/>
          </p:nvSpPr>
          <p:spPr bwMode="auto">
            <a:xfrm>
              <a:off x="-7035815" y="9132887"/>
              <a:ext cx="109537" cy="106362"/>
            </a:xfrm>
            <a:custGeom>
              <a:avLst/>
              <a:gdLst>
                <a:gd name="T0" fmla="*/ 2 w 29"/>
                <a:gd name="T1" fmla="*/ 18 h 28"/>
                <a:gd name="T2" fmla="*/ 15 w 29"/>
                <a:gd name="T3" fmla="*/ 28 h 28"/>
                <a:gd name="T4" fmla="*/ 18 w 29"/>
                <a:gd name="T5" fmla="*/ 28 h 28"/>
                <a:gd name="T6" fmla="*/ 27 w 29"/>
                <a:gd name="T7" fmla="*/ 22 h 28"/>
                <a:gd name="T8" fmla="*/ 28 w 29"/>
                <a:gd name="T9" fmla="*/ 11 h 28"/>
                <a:gd name="T10" fmla="*/ 12 w 29"/>
                <a:gd name="T11" fmla="*/ 2 h 28"/>
                <a:gd name="T12" fmla="*/ 12 w 29"/>
                <a:gd name="T13" fmla="*/ 2 h 28"/>
                <a:gd name="T14" fmla="*/ 2 w 29"/>
                <a:gd name="T15" fmla="*/ 18 h 28"/>
                <a:gd name="T16" fmla="*/ 12 w 29"/>
                <a:gd name="T17" fmla="*/ 5 h 28"/>
                <a:gd name="T18" fmla="*/ 25 w 29"/>
                <a:gd name="T19" fmla="*/ 12 h 28"/>
                <a:gd name="T20" fmla="*/ 24 w 29"/>
                <a:gd name="T21" fmla="*/ 20 h 28"/>
                <a:gd name="T22" fmla="*/ 18 w 29"/>
                <a:gd name="T23" fmla="*/ 25 h 28"/>
                <a:gd name="T24" fmla="*/ 5 w 29"/>
                <a:gd name="T25" fmla="*/ 18 h 28"/>
                <a:gd name="T26" fmla="*/ 12 w 29"/>
                <a:gd name="T27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8">
                  <a:moveTo>
                    <a:pt x="2" y="18"/>
                  </a:moveTo>
                  <a:cubicBezTo>
                    <a:pt x="4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8"/>
                  </a:cubicBezTo>
                  <a:cubicBezTo>
                    <a:pt x="22" y="27"/>
                    <a:pt x="25" y="25"/>
                    <a:pt x="27" y="22"/>
                  </a:cubicBezTo>
                  <a:cubicBezTo>
                    <a:pt x="28" y="19"/>
                    <a:pt x="29" y="15"/>
                    <a:pt x="28" y="11"/>
                  </a:cubicBezTo>
                  <a:cubicBezTo>
                    <a:pt x="26" y="4"/>
                    <a:pt x="19" y="0"/>
                    <a:pt x="1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4" y="4"/>
                    <a:pt x="0" y="11"/>
                    <a:pt x="2" y="18"/>
                  </a:cubicBezTo>
                  <a:close/>
                  <a:moveTo>
                    <a:pt x="12" y="5"/>
                  </a:moveTo>
                  <a:cubicBezTo>
                    <a:pt x="18" y="3"/>
                    <a:pt x="24" y="7"/>
                    <a:pt x="25" y="12"/>
                  </a:cubicBezTo>
                  <a:cubicBezTo>
                    <a:pt x="26" y="15"/>
                    <a:pt x="25" y="18"/>
                    <a:pt x="24" y="20"/>
                  </a:cubicBezTo>
                  <a:cubicBezTo>
                    <a:pt x="23" y="23"/>
                    <a:pt x="20" y="24"/>
                    <a:pt x="18" y="25"/>
                  </a:cubicBezTo>
                  <a:cubicBezTo>
                    <a:pt x="12" y="26"/>
                    <a:pt x="6" y="23"/>
                    <a:pt x="5" y="18"/>
                  </a:cubicBezTo>
                  <a:cubicBezTo>
                    <a:pt x="3" y="12"/>
                    <a:pt x="7" y="6"/>
                    <a:pt x="1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" name="Freeform 51"/>
            <p:cNvSpPr>
              <a:spLocks noEditPoints="1"/>
            </p:cNvSpPr>
            <p:nvPr/>
          </p:nvSpPr>
          <p:spPr bwMode="auto">
            <a:xfrm>
              <a:off x="-7131060" y="9031288"/>
              <a:ext cx="106362" cy="106362"/>
            </a:xfrm>
            <a:custGeom>
              <a:avLst/>
              <a:gdLst>
                <a:gd name="T0" fmla="*/ 10 w 28"/>
                <a:gd name="T1" fmla="*/ 27 h 28"/>
                <a:gd name="T2" fmla="*/ 14 w 28"/>
                <a:gd name="T3" fmla="*/ 28 h 28"/>
                <a:gd name="T4" fmla="*/ 20 w 28"/>
                <a:gd name="T5" fmla="*/ 26 h 28"/>
                <a:gd name="T6" fmla="*/ 26 w 28"/>
                <a:gd name="T7" fmla="*/ 18 h 28"/>
                <a:gd name="T8" fmla="*/ 17 w 28"/>
                <a:gd name="T9" fmla="*/ 2 h 28"/>
                <a:gd name="T10" fmla="*/ 1 w 28"/>
                <a:gd name="T11" fmla="*/ 11 h 28"/>
                <a:gd name="T12" fmla="*/ 2 w 28"/>
                <a:gd name="T13" fmla="*/ 21 h 28"/>
                <a:gd name="T14" fmla="*/ 10 w 28"/>
                <a:gd name="T15" fmla="*/ 27 h 28"/>
                <a:gd name="T16" fmla="*/ 4 w 28"/>
                <a:gd name="T17" fmla="*/ 12 h 28"/>
                <a:gd name="T18" fmla="*/ 16 w 28"/>
                <a:gd name="T19" fmla="*/ 4 h 28"/>
                <a:gd name="T20" fmla="*/ 24 w 28"/>
                <a:gd name="T21" fmla="*/ 17 h 28"/>
                <a:gd name="T22" fmla="*/ 19 w 28"/>
                <a:gd name="T23" fmla="*/ 23 h 28"/>
                <a:gd name="T24" fmla="*/ 11 w 28"/>
                <a:gd name="T25" fmla="*/ 24 h 28"/>
                <a:gd name="T26" fmla="*/ 5 w 28"/>
                <a:gd name="T27" fmla="*/ 20 h 28"/>
                <a:gd name="T28" fmla="*/ 4 w 28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" h="28">
                  <a:moveTo>
                    <a:pt x="10" y="27"/>
                  </a:moveTo>
                  <a:cubicBezTo>
                    <a:pt x="11" y="28"/>
                    <a:pt x="12" y="28"/>
                    <a:pt x="14" y="28"/>
                  </a:cubicBezTo>
                  <a:cubicBezTo>
                    <a:pt x="16" y="28"/>
                    <a:pt x="18" y="27"/>
                    <a:pt x="20" y="26"/>
                  </a:cubicBezTo>
                  <a:cubicBezTo>
                    <a:pt x="23" y="24"/>
                    <a:pt x="26" y="21"/>
                    <a:pt x="26" y="18"/>
                  </a:cubicBezTo>
                  <a:cubicBezTo>
                    <a:pt x="28" y="11"/>
                    <a:pt x="24" y="3"/>
                    <a:pt x="17" y="2"/>
                  </a:cubicBezTo>
                  <a:cubicBezTo>
                    <a:pt x="10" y="0"/>
                    <a:pt x="3" y="4"/>
                    <a:pt x="1" y="11"/>
                  </a:cubicBezTo>
                  <a:cubicBezTo>
                    <a:pt x="0" y="14"/>
                    <a:pt x="0" y="18"/>
                    <a:pt x="2" y="21"/>
                  </a:cubicBezTo>
                  <a:cubicBezTo>
                    <a:pt x="4" y="24"/>
                    <a:pt x="7" y="26"/>
                    <a:pt x="10" y="27"/>
                  </a:cubicBezTo>
                  <a:close/>
                  <a:moveTo>
                    <a:pt x="4" y="12"/>
                  </a:moveTo>
                  <a:cubicBezTo>
                    <a:pt x="5" y="6"/>
                    <a:pt x="11" y="3"/>
                    <a:pt x="16" y="4"/>
                  </a:cubicBezTo>
                  <a:cubicBezTo>
                    <a:pt x="22" y="6"/>
                    <a:pt x="25" y="12"/>
                    <a:pt x="24" y="17"/>
                  </a:cubicBezTo>
                  <a:cubicBezTo>
                    <a:pt x="23" y="20"/>
                    <a:pt x="21" y="22"/>
                    <a:pt x="19" y="23"/>
                  </a:cubicBezTo>
                  <a:cubicBezTo>
                    <a:pt x="16" y="25"/>
                    <a:pt x="14" y="25"/>
                    <a:pt x="11" y="24"/>
                  </a:cubicBezTo>
                  <a:cubicBezTo>
                    <a:pt x="8" y="24"/>
                    <a:pt x="6" y="22"/>
                    <a:pt x="5" y="20"/>
                  </a:cubicBezTo>
                  <a:cubicBezTo>
                    <a:pt x="3" y="17"/>
                    <a:pt x="3" y="14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Freeform 52"/>
            <p:cNvSpPr>
              <a:spLocks noEditPoints="1"/>
            </p:cNvSpPr>
            <p:nvPr/>
          </p:nvSpPr>
          <p:spPr bwMode="auto">
            <a:xfrm>
              <a:off x="-7496175" y="8932863"/>
              <a:ext cx="139700" cy="547687"/>
            </a:xfrm>
            <a:custGeom>
              <a:avLst/>
              <a:gdLst>
                <a:gd name="T0" fmla="*/ 20 w 37"/>
                <a:gd name="T1" fmla="*/ 2 h 145"/>
                <a:gd name="T2" fmla="*/ 19 w 37"/>
                <a:gd name="T3" fmla="*/ 3 h 145"/>
                <a:gd name="T4" fmla="*/ 19 w 37"/>
                <a:gd name="T5" fmla="*/ 3 h 145"/>
                <a:gd name="T6" fmla="*/ 20 w 37"/>
                <a:gd name="T7" fmla="*/ 2 h 145"/>
                <a:gd name="T8" fmla="*/ 18 w 37"/>
                <a:gd name="T9" fmla="*/ 0 h 145"/>
                <a:gd name="T10" fmla="*/ 16 w 37"/>
                <a:gd name="T11" fmla="*/ 2 h 145"/>
                <a:gd name="T12" fmla="*/ 0 w 37"/>
                <a:gd name="T13" fmla="*/ 30 h 145"/>
                <a:gd name="T14" fmla="*/ 8 w 37"/>
                <a:gd name="T15" fmla="*/ 48 h 145"/>
                <a:gd name="T16" fmla="*/ 8 w 37"/>
                <a:gd name="T17" fmla="*/ 51 h 145"/>
                <a:gd name="T18" fmla="*/ 6 w 37"/>
                <a:gd name="T19" fmla="*/ 90 h 145"/>
                <a:gd name="T20" fmla="*/ 18 w 37"/>
                <a:gd name="T21" fmla="*/ 145 h 145"/>
                <a:gd name="T22" fmla="*/ 21 w 37"/>
                <a:gd name="T23" fmla="*/ 145 h 145"/>
                <a:gd name="T24" fmla="*/ 21 w 37"/>
                <a:gd name="T25" fmla="*/ 144 h 145"/>
                <a:gd name="T26" fmla="*/ 30 w 37"/>
                <a:gd name="T27" fmla="*/ 90 h 145"/>
                <a:gd name="T28" fmla="*/ 29 w 37"/>
                <a:gd name="T29" fmla="*/ 51 h 145"/>
                <a:gd name="T30" fmla="*/ 28 w 37"/>
                <a:gd name="T31" fmla="*/ 48 h 145"/>
                <a:gd name="T32" fmla="*/ 28 w 37"/>
                <a:gd name="T33" fmla="*/ 48 h 145"/>
                <a:gd name="T34" fmla="*/ 28 w 37"/>
                <a:gd name="T35" fmla="*/ 48 h 145"/>
                <a:gd name="T36" fmla="*/ 37 w 37"/>
                <a:gd name="T37" fmla="*/ 30 h 145"/>
                <a:gd name="T38" fmla="*/ 20 w 37"/>
                <a:gd name="T39" fmla="*/ 2 h 145"/>
                <a:gd name="T40" fmla="*/ 24 w 37"/>
                <a:gd name="T41" fmla="*/ 89 h 145"/>
                <a:gd name="T42" fmla="*/ 18 w 37"/>
                <a:gd name="T43" fmla="*/ 138 h 145"/>
                <a:gd name="T44" fmla="*/ 12 w 37"/>
                <a:gd name="T45" fmla="*/ 89 h 145"/>
                <a:gd name="T46" fmla="*/ 13 w 37"/>
                <a:gd name="T47" fmla="*/ 52 h 145"/>
                <a:gd name="T48" fmla="*/ 14 w 37"/>
                <a:gd name="T49" fmla="*/ 50 h 145"/>
                <a:gd name="T50" fmla="*/ 18 w 37"/>
                <a:gd name="T51" fmla="*/ 50 h 145"/>
                <a:gd name="T52" fmla="*/ 18 w 37"/>
                <a:gd name="T53" fmla="*/ 50 h 145"/>
                <a:gd name="T54" fmla="*/ 22 w 37"/>
                <a:gd name="T55" fmla="*/ 50 h 145"/>
                <a:gd name="T56" fmla="*/ 23 w 37"/>
                <a:gd name="T57" fmla="*/ 52 h 145"/>
                <a:gd name="T58" fmla="*/ 23 w 37"/>
                <a:gd name="T59" fmla="*/ 54 h 145"/>
                <a:gd name="T60" fmla="*/ 23 w 37"/>
                <a:gd name="T61" fmla="*/ 54 h 145"/>
                <a:gd name="T62" fmla="*/ 24 w 37"/>
                <a:gd name="T63" fmla="*/ 89 h 145"/>
                <a:gd name="T64" fmla="*/ 30 w 37"/>
                <a:gd name="T65" fmla="*/ 33 h 145"/>
                <a:gd name="T66" fmla="*/ 31 w 37"/>
                <a:gd name="T67" fmla="*/ 30 h 145"/>
                <a:gd name="T68" fmla="*/ 18 w 37"/>
                <a:gd name="T69" fmla="*/ 44 h 145"/>
                <a:gd name="T70" fmla="*/ 5 w 37"/>
                <a:gd name="T71" fmla="*/ 30 h 145"/>
                <a:gd name="T72" fmla="*/ 6 w 37"/>
                <a:gd name="T73" fmla="*/ 27 h 145"/>
                <a:gd name="T74" fmla="*/ 9 w 37"/>
                <a:gd name="T75" fmla="*/ 27 h 145"/>
                <a:gd name="T76" fmla="*/ 15 w 37"/>
                <a:gd name="T77" fmla="*/ 22 h 145"/>
                <a:gd name="T78" fmla="*/ 16 w 37"/>
                <a:gd name="T79" fmla="*/ 19 h 145"/>
                <a:gd name="T80" fmla="*/ 19 w 37"/>
                <a:gd name="T81" fmla="*/ 24 h 145"/>
                <a:gd name="T82" fmla="*/ 27 w 37"/>
                <a:gd name="T83" fmla="*/ 34 h 145"/>
                <a:gd name="T84" fmla="*/ 28 w 37"/>
                <a:gd name="T85" fmla="*/ 34 h 145"/>
                <a:gd name="T86" fmla="*/ 30 w 37"/>
                <a:gd name="T87" fmla="*/ 33 h 145"/>
                <a:gd name="T88" fmla="*/ 27 w 37"/>
                <a:gd name="T89" fmla="*/ 23 h 145"/>
                <a:gd name="T90" fmla="*/ 28 w 37"/>
                <a:gd name="T91" fmla="*/ 31 h 145"/>
                <a:gd name="T92" fmla="*/ 27 w 37"/>
                <a:gd name="T93" fmla="*/ 31 h 145"/>
                <a:gd name="T94" fmla="*/ 22 w 37"/>
                <a:gd name="T95" fmla="*/ 23 h 145"/>
                <a:gd name="T96" fmla="*/ 17 w 37"/>
                <a:gd name="T97" fmla="*/ 16 h 145"/>
                <a:gd name="T98" fmla="*/ 16 w 37"/>
                <a:gd name="T99" fmla="*/ 16 h 145"/>
                <a:gd name="T100" fmla="*/ 12 w 37"/>
                <a:gd name="T101" fmla="*/ 21 h 145"/>
                <a:gd name="T102" fmla="*/ 9 w 37"/>
                <a:gd name="T103" fmla="*/ 24 h 145"/>
                <a:gd name="T104" fmla="*/ 6 w 37"/>
                <a:gd name="T105" fmla="*/ 22 h 145"/>
                <a:gd name="T106" fmla="*/ 18 w 37"/>
                <a:gd name="T107" fmla="*/ 6 h 145"/>
                <a:gd name="T108" fmla="*/ 27 w 37"/>
                <a:gd name="T109" fmla="*/ 16 h 145"/>
                <a:gd name="T110" fmla="*/ 26 w 37"/>
                <a:gd name="T111" fmla="*/ 16 h 145"/>
                <a:gd name="T112" fmla="*/ 27 w 37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5">
                  <a:moveTo>
                    <a:pt x="20" y="2"/>
                  </a:move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2"/>
                    <a:pt x="0" y="14"/>
                    <a:pt x="0" y="30"/>
                  </a:cubicBezTo>
                  <a:cubicBezTo>
                    <a:pt x="0" y="41"/>
                    <a:pt x="3" y="46"/>
                    <a:pt x="8" y="48"/>
                  </a:cubicBezTo>
                  <a:cubicBezTo>
                    <a:pt x="8" y="49"/>
                    <a:pt x="8" y="50"/>
                    <a:pt x="8" y="51"/>
                  </a:cubicBezTo>
                  <a:cubicBezTo>
                    <a:pt x="6" y="63"/>
                    <a:pt x="5" y="77"/>
                    <a:pt x="6" y="90"/>
                  </a:cubicBezTo>
                  <a:cubicBezTo>
                    <a:pt x="9" y="133"/>
                    <a:pt x="12" y="144"/>
                    <a:pt x="18" y="145"/>
                  </a:cubicBezTo>
                  <a:cubicBezTo>
                    <a:pt x="21" y="145"/>
                    <a:pt x="21" y="145"/>
                    <a:pt x="21" y="145"/>
                  </a:cubicBezTo>
                  <a:cubicBezTo>
                    <a:pt x="21" y="144"/>
                    <a:pt x="21" y="144"/>
                    <a:pt x="21" y="144"/>
                  </a:cubicBezTo>
                  <a:cubicBezTo>
                    <a:pt x="26" y="140"/>
                    <a:pt x="28" y="126"/>
                    <a:pt x="30" y="90"/>
                  </a:cubicBezTo>
                  <a:cubicBezTo>
                    <a:pt x="31" y="77"/>
                    <a:pt x="30" y="63"/>
                    <a:pt x="29" y="51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33" y="46"/>
                    <a:pt x="37" y="41"/>
                    <a:pt x="37" y="30"/>
                  </a:cubicBezTo>
                  <a:cubicBezTo>
                    <a:pt x="37" y="15"/>
                    <a:pt x="22" y="3"/>
                    <a:pt x="20" y="2"/>
                  </a:cubicBezTo>
                  <a:close/>
                  <a:moveTo>
                    <a:pt x="24" y="89"/>
                  </a:moveTo>
                  <a:cubicBezTo>
                    <a:pt x="23" y="105"/>
                    <a:pt x="21" y="132"/>
                    <a:pt x="18" y="138"/>
                  </a:cubicBezTo>
                  <a:cubicBezTo>
                    <a:pt x="15" y="131"/>
                    <a:pt x="13" y="102"/>
                    <a:pt x="12" y="89"/>
                  </a:cubicBezTo>
                  <a:cubicBezTo>
                    <a:pt x="11" y="77"/>
                    <a:pt x="12" y="64"/>
                    <a:pt x="13" y="52"/>
                  </a:cubicBezTo>
                  <a:cubicBezTo>
                    <a:pt x="14" y="51"/>
                    <a:pt x="14" y="51"/>
                    <a:pt x="14" y="50"/>
                  </a:cubicBezTo>
                  <a:cubicBezTo>
                    <a:pt x="15" y="50"/>
                    <a:pt x="17" y="50"/>
                    <a:pt x="18" y="50"/>
                  </a:cubicBezTo>
                  <a:cubicBezTo>
                    <a:pt x="18" y="50"/>
                    <a:pt x="18" y="50"/>
                    <a:pt x="18" y="50"/>
                  </a:cubicBezTo>
                  <a:cubicBezTo>
                    <a:pt x="20" y="50"/>
                    <a:pt x="21" y="50"/>
                    <a:pt x="22" y="50"/>
                  </a:cubicBezTo>
                  <a:cubicBezTo>
                    <a:pt x="23" y="50"/>
                    <a:pt x="23" y="51"/>
                    <a:pt x="23" y="52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4" y="65"/>
                    <a:pt x="25" y="78"/>
                    <a:pt x="24" y="89"/>
                  </a:cubicBezTo>
                  <a:close/>
                  <a:moveTo>
                    <a:pt x="30" y="33"/>
                  </a:moveTo>
                  <a:cubicBezTo>
                    <a:pt x="31" y="32"/>
                    <a:pt x="31" y="31"/>
                    <a:pt x="31" y="30"/>
                  </a:cubicBezTo>
                  <a:cubicBezTo>
                    <a:pt x="31" y="42"/>
                    <a:pt x="27" y="44"/>
                    <a:pt x="18" y="44"/>
                  </a:cubicBezTo>
                  <a:cubicBezTo>
                    <a:pt x="10" y="44"/>
                    <a:pt x="5" y="42"/>
                    <a:pt x="5" y="30"/>
                  </a:cubicBezTo>
                  <a:cubicBezTo>
                    <a:pt x="5" y="29"/>
                    <a:pt x="6" y="28"/>
                    <a:pt x="6" y="27"/>
                  </a:cubicBezTo>
                  <a:cubicBezTo>
                    <a:pt x="7" y="27"/>
                    <a:pt x="8" y="27"/>
                    <a:pt x="9" y="27"/>
                  </a:cubicBezTo>
                  <a:cubicBezTo>
                    <a:pt x="13" y="28"/>
                    <a:pt x="14" y="24"/>
                    <a:pt x="15" y="22"/>
                  </a:cubicBezTo>
                  <a:cubicBezTo>
                    <a:pt x="15" y="20"/>
                    <a:pt x="16" y="19"/>
                    <a:pt x="16" y="19"/>
                  </a:cubicBezTo>
                  <a:cubicBezTo>
                    <a:pt x="17" y="19"/>
                    <a:pt x="18" y="22"/>
                    <a:pt x="19" y="24"/>
                  </a:cubicBezTo>
                  <a:cubicBezTo>
                    <a:pt x="21" y="29"/>
                    <a:pt x="23" y="34"/>
                    <a:pt x="27" y="34"/>
                  </a:cubicBezTo>
                  <a:cubicBezTo>
                    <a:pt x="27" y="34"/>
                    <a:pt x="27" y="34"/>
                    <a:pt x="28" y="34"/>
                  </a:cubicBezTo>
                  <a:cubicBezTo>
                    <a:pt x="29" y="34"/>
                    <a:pt x="30" y="34"/>
                    <a:pt x="30" y="33"/>
                  </a:cubicBezTo>
                  <a:close/>
                  <a:moveTo>
                    <a:pt x="27" y="23"/>
                  </a:moveTo>
                  <a:cubicBezTo>
                    <a:pt x="27" y="26"/>
                    <a:pt x="28" y="30"/>
                    <a:pt x="28" y="31"/>
                  </a:cubicBezTo>
                  <a:cubicBezTo>
                    <a:pt x="28" y="31"/>
                    <a:pt x="27" y="31"/>
                    <a:pt x="27" y="31"/>
                  </a:cubicBezTo>
                  <a:cubicBezTo>
                    <a:pt x="25" y="32"/>
                    <a:pt x="23" y="27"/>
                    <a:pt x="22" y="23"/>
                  </a:cubicBezTo>
                  <a:cubicBezTo>
                    <a:pt x="20" y="19"/>
                    <a:pt x="19" y="16"/>
                    <a:pt x="17" y="16"/>
                  </a:cubicBezTo>
                  <a:cubicBezTo>
                    <a:pt x="17" y="16"/>
                    <a:pt x="16" y="16"/>
                    <a:pt x="16" y="16"/>
                  </a:cubicBezTo>
                  <a:cubicBezTo>
                    <a:pt x="14" y="16"/>
                    <a:pt x="13" y="19"/>
                    <a:pt x="12" y="21"/>
                  </a:cubicBezTo>
                  <a:cubicBezTo>
                    <a:pt x="11" y="23"/>
                    <a:pt x="11" y="25"/>
                    <a:pt x="9" y="24"/>
                  </a:cubicBezTo>
                  <a:cubicBezTo>
                    <a:pt x="7" y="24"/>
                    <a:pt x="6" y="24"/>
                    <a:pt x="6" y="22"/>
                  </a:cubicBezTo>
                  <a:cubicBezTo>
                    <a:pt x="9" y="14"/>
                    <a:pt x="16" y="8"/>
                    <a:pt x="18" y="6"/>
                  </a:cubicBezTo>
                  <a:cubicBezTo>
                    <a:pt x="20" y="7"/>
                    <a:pt x="24" y="11"/>
                    <a:pt x="27" y="16"/>
                  </a:cubicBezTo>
                  <a:cubicBezTo>
                    <a:pt x="27" y="16"/>
                    <a:pt x="27" y="16"/>
                    <a:pt x="26" y="16"/>
                  </a:cubicBezTo>
                  <a:cubicBezTo>
                    <a:pt x="25" y="18"/>
                    <a:pt x="26" y="20"/>
                    <a:pt x="27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7" name="Rectangle 66"/>
          <p:cNvSpPr/>
          <p:nvPr/>
        </p:nvSpPr>
        <p:spPr>
          <a:xfrm flipH="1">
            <a:off x="1899360" y="503256"/>
            <a:ext cx="1984950" cy="5355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73" name="Group 72"/>
          <p:cNvGrpSpPr/>
          <p:nvPr/>
        </p:nvGrpSpPr>
        <p:grpSpPr>
          <a:xfrm>
            <a:off x="1241963" y="550825"/>
            <a:ext cx="319042" cy="427698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74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5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6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7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72" name="Rectangle 71"/>
          <p:cNvSpPr/>
          <p:nvPr/>
        </p:nvSpPr>
        <p:spPr>
          <a:xfrm flipH="1">
            <a:off x="1899360" y="4104714"/>
            <a:ext cx="1984950" cy="5355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91" name="Group 90"/>
          <p:cNvGrpSpPr/>
          <p:nvPr/>
        </p:nvGrpSpPr>
        <p:grpSpPr>
          <a:xfrm>
            <a:off x="1225512" y="4212143"/>
            <a:ext cx="354599" cy="307978"/>
            <a:chOff x="-3062288" y="10101263"/>
            <a:chExt cx="569912" cy="534987"/>
          </a:xfrm>
          <a:solidFill>
            <a:schemeClr val="accent6"/>
          </a:solidFill>
        </p:grpSpPr>
        <p:sp>
          <p:nvSpPr>
            <p:cNvPr id="92" name="Freeform 53"/>
            <p:cNvSpPr>
              <a:spLocks/>
            </p:cNvSpPr>
            <p:nvPr/>
          </p:nvSpPr>
          <p:spPr bwMode="auto">
            <a:xfrm>
              <a:off x="-3040063" y="10556875"/>
              <a:ext cx="95250" cy="73025"/>
            </a:xfrm>
            <a:custGeom>
              <a:avLst/>
              <a:gdLst>
                <a:gd name="T0" fmla="*/ 19 w 25"/>
                <a:gd name="T1" fmla="*/ 9 h 19"/>
                <a:gd name="T2" fmla="*/ 15 w 25"/>
                <a:gd name="T3" fmla="*/ 13 h 19"/>
                <a:gd name="T4" fmla="*/ 10 w 25"/>
                <a:gd name="T5" fmla="*/ 13 h 19"/>
                <a:gd name="T6" fmla="*/ 6 w 25"/>
                <a:gd name="T7" fmla="*/ 9 h 19"/>
                <a:gd name="T8" fmla="*/ 6 w 25"/>
                <a:gd name="T9" fmla="*/ 0 h 19"/>
                <a:gd name="T10" fmla="*/ 1 w 25"/>
                <a:gd name="T11" fmla="*/ 0 h 19"/>
                <a:gd name="T12" fmla="*/ 0 w 25"/>
                <a:gd name="T13" fmla="*/ 0 h 19"/>
                <a:gd name="T14" fmla="*/ 0 w 25"/>
                <a:gd name="T15" fmla="*/ 9 h 19"/>
                <a:gd name="T16" fmla="*/ 10 w 25"/>
                <a:gd name="T17" fmla="*/ 19 h 19"/>
                <a:gd name="T18" fmla="*/ 15 w 25"/>
                <a:gd name="T19" fmla="*/ 19 h 19"/>
                <a:gd name="T20" fmla="*/ 25 w 25"/>
                <a:gd name="T21" fmla="*/ 9 h 19"/>
                <a:gd name="T22" fmla="*/ 25 w 25"/>
                <a:gd name="T23" fmla="*/ 0 h 19"/>
                <a:gd name="T24" fmla="*/ 19 w 25"/>
                <a:gd name="T25" fmla="*/ 0 h 19"/>
                <a:gd name="T26" fmla="*/ 19 w 25"/>
                <a:gd name="T27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5" h="19">
                  <a:moveTo>
                    <a:pt x="19" y="9"/>
                  </a:moveTo>
                  <a:cubicBezTo>
                    <a:pt x="19" y="11"/>
                    <a:pt x="17" y="13"/>
                    <a:pt x="15" y="13"/>
                  </a:cubicBezTo>
                  <a:cubicBezTo>
                    <a:pt x="10" y="13"/>
                    <a:pt x="10" y="13"/>
                    <a:pt x="10" y="13"/>
                  </a:cubicBezTo>
                  <a:cubicBezTo>
                    <a:pt x="8" y="13"/>
                    <a:pt x="6" y="11"/>
                    <a:pt x="6" y="9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1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5"/>
                    <a:pt x="5" y="19"/>
                    <a:pt x="10" y="19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20" y="19"/>
                    <a:pt x="25" y="15"/>
                    <a:pt x="25" y="9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19" y="0"/>
                    <a:pt x="19" y="0"/>
                    <a:pt x="19" y="0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3" name="Freeform 54"/>
            <p:cNvSpPr>
              <a:spLocks/>
            </p:cNvSpPr>
            <p:nvPr/>
          </p:nvSpPr>
          <p:spPr bwMode="auto">
            <a:xfrm>
              <a:off x="-2601913" y="10553700"/>
              <a:ext cx="93662" cy="82550"/>
            </a:xfrm>
            <a:custGeom>
              <a:avLst/>
              <a:gdLst>
                <a:gd name="T0" fmla="*/ 19 w 25"/>
                <a:gd name="T1" fmla="*/ 1 h 22"/>
                <a:gd name="T2" fmla="*/ 19 w 25"/>
                <a:gd name="T3" fmla="*/ 12 h 22"/>
                <a:gd name="T4" fmla="*/ 15 w 25"/>
                <a:gd name="T5" fmla="*/ 17 h 22"/>
                <a:gd name="T6" fmla="*/ 10 w 25"/>
                <a:gd name="T7" fmla="*/ 17 h 22"/>
                <a:gd name="T8" fmla="*/ 6 w 25"/>
                <a:gd name="T9" fmla="*/ 12 h 22"/>
                <a:gd name="T10" fmla="*/ 6 w 25"/>
                <a:gd name="T11" fmla="*/ 1 h 22"/>
                <a:gd name="T12" fmla="*/ 0 w 25"/>
                <a:gd name="T13" fmla="*/ 1 h 22"/>
                <a:gd name="T14" fmla="*/ 0 w 25"/>
                <a:gd name="T15" fmla="*/ 12 h 22"/>
                <a:gd name="T16" fmla="*/ 10 w 25"/>
                <a:gd name="T17" fmla="*/ 22 h 22"/>
                <a:gd name="T18" fmla="*/ 15 w 25"/>
                <a:gd name="T19" fmla="*/ 22 h 22"/>
                <a:gd name="T20" fmla="*/ 25 w 25"/>
                <a:gd name="T21" fmla="*/ 12 h 22"/>
                <a:gd name="T22" fmla="*/ 25 w 25"/>
                <a:gd name="T23" fmla="*/ 0 h 22"/>
                <a:gd name="T24" fmla="*/ 21 w 25"/>
                <a:gd name="T25" fmla="*/ 1 h 22"/>
                <a:gd name="T26" fmla="*/ 19 w 25"/>
                <a:gd name="T27" fmla="*/ 1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5" h="22">
                  <a:moveTo>
                    <a:pt x="19" y="1"/>
                  </a:moveTo>
                  <a:cubicBezTo>
                    <a:pt x="19" y="12"/>
                    <a:pt x="19" y="12"/>
                    <a:pt x="19" y="12"/>
                  </a:cubicBezTo>
                  <a:cubicBezTo>
                    <a:pt x="19" y="15"/>
                    <a:pt x="17" y="17"/>
                    <a:pt x="15" y="17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8" y="17"/>
                    <a:pt x="6" y="15"/>
                    <a:pt x="6" y="12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8"/>
                    <a:pt x="5" y="22"/>
                    <a:pt x="10" y="22"/>
                  </a:cubicBezTo>
                  <a:cubicBezTo>
                    <a:pt x="15" y="22"/>
                    <a:pt x="15" y="22"/>
                    <a:pt x="15" y="22"/>
                  </a:cubicBezTo>
                  <a:cubicBezTo>
                    <a:pt x="20" y="22"/>
                    <a:pt x="25" y="18"/>
                    <a:pt x="25" y="12"/>
                  </a:cubicBezTo>
                  <a:cubicBezTo>
                    <a:pt x="25" y="0"/>
                    <a:pt x="25" y="0"/>
                    <a:pt x="25" y="0"/>
                  </a:cubicBezTo>
                  <a:cubicBezTo>
                    <a:pt x="24" y="0"/>
                    <a:pt x="23" y="1"/>
                    <a:pt x="21" y="1"/>
                  </a:cubicBezTo>
                  <a:lnTo>
                    <a:pt x="19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4" name="Freeform 55"/>
            <p:cNvSpPr>
              <a:spLocks noEditPoints="1"/>
            </p:cNvSpPr>
            <p:nvPr/>
          </p:nvSpPr>
          <p:spPr bwMode="auto">
            <a:xfrm>
              <a:off x="-3043238" y="10101263"/>
              <a:ext cx="538162" cy="388937"/>
            </a:xfrm>
            <a:custGeom>
              <a:avLst/>
              <a:gdLst>
                <a:gd name="T0" fmla="*/ 7 w 143"/>
                <a:gd name="T1" fmla="*/ 102 h 103"/>
                <a:gd name="T2" fmla="*/ 7 w 143"/>
                <a:gd name="T3" fmla="*/ 70 h 103"/>
                <a:gd name="T4" fmla="*/ 11 w 143"/>
                <a:gd name="T5" fmla="*/ 65 h 103"/>
                <a:gd name="T6" fmla="*/ 132 w 143"/>
                <a:gd name="T7" fmla="*/ 65 h 103"/>
                <a:gd name="T8" fmla="*/ 136 w 143"/>
                <a:gd name="T9" fmla="*/ 70 h 103"/>
                <a:gd name="T10" fmla="*/ 136 w 143"/>
                <a:gd name="T11" fmla="*/ 102 h 103"/>
                <a:gd name="T12" fmla="*/ 138 w 143"/>
                <a:gd name="T13" fmla="*/ 102 h 103"/>
                <a:gd name="T14" fmla="*/ 142 w 143"/>
                <a:gd name="T15" fmla="*/ 103 h 103"/>
                <a:gd name="T16" fmla="*/ 142 w 143"/>
                <a:gd name="T17" fmla="*/ 70 h 103"/>
                <a:gd name="T18" fmla="*/ 132 w 143"/>
                <a:gd name="T19" fmla="*/ 59 h 103"/>
                <a:gd name="T20" fmla="*/ 130 w 143"/>
                <a:gd name="T21" fmla="*/ 59 h 103"/>
                <a:gd name="T22" fmla="*/ 130 w 143"/>
                <a:gd name="T23" fmla="*/ 44 h 103"/>
                <a:gd name="T24" fmla="*/ 134 w 143"/>
                <a:gd name="T25" fmla="*/ 45 h 103"/>
                <a:gd name="T26" fmla="*/ 143 w 143"/>
                <a:gd name="T27" fmla="*/ 38 h 103"/>
                <a:gd name="T28" fmla="*/ 143 w 143"/>
                <a:gd name="T29" fmla="*/ 26 h 103"/>
                <a:gd name="T30" fmla="*/ 134 w 143"/>
                <a:gd name="T31" fmla="*/ 19 h 103"/>
                <a:gd name="T32" fmla="*/ 130 w 143"/>
                <a:gd name="T33" fmla="*/ 20 h 103"/>
                <a:gd name="T34" fmla="*/ 130 w 143"/>
                <a:gd name="T35" fmla="*/ 12 h 103"/>
                <a:gd name="T36" fmla="*/ 120 w 143"/>
                <a:gd name="T37" fmla="*/ 0 h 103"/>
                <a:gd name="T38" fmla="*/ 24 w 143"/>
                <a:gd name="T39" fmla="*/ 0 h 103"/>
                <a:gd name="T40" fmla="*/ 14 w 143"/>
                <a:gd name="T41" fmla="*/ 12 h 103"/>
                <a:gd name="T42" fmla="*/ 14 w 143"/>
                <a:gd name="T43" fmla="*/ 19 h 103"/>
                <a:gd name="T44" fmla="*/ 9 w 143"/>
                <a:gd name="T45" fmla="*/ 19 h 103"/>
                <a:gd name="T46" fmla="*/ 0 w 143"/>
                <a:gd name="T47" fmla="*/ 26 h 103"/>
                <a:gd name="T48" fmla="*/ 0 w 143"/>
                <a:gd name="T49" fmla="*/ 38 h 103"/>
                <a:gd name="T50" fmla="*/ 9 w 143"/>
                <a:gd name="T51" fmla="*/ 45 h 103"/>
                <a:gd name="T52" fmla="*/ 14 w 143"/>
                <a:gd name="T53" fmla="*/ 45 h 103"/>
                <a:gd name="T54" fmla="*/ 14 w 143"/>
                <a:gd name="T55" fmla="*/ 59 h 103"/>
                <a:gd name="T56" fmla="*/ 11 w 143"/>
                <a:gd name="T57" fmla="*/ 59 h 103"/>
                <a:gd name="T58" fmla="*/ 1 w 143"/>
                <a:gd name="T59" fmla="*/ 70 h 103"/>
                <a:gd name="T60" fmla="*/ 1 w 143"/>
                <a:gd name="T61" fmla="*/ 102 h 103"/>
                <a:gd name="T62" fmla="*/ 2 w 143"/>
                <a:gd name="T63" fmla="*/ 102 h 103"/>
                <a:gd name="T64" fmla="*/ 7 w 143"/>
                <a:gd name="T65" fmla="*/ 102 h 103"/>
                <a:gd name="T66" fmla="*/ 131 w 143"/>
                <a:gd name="T67" fmla="*/ 26 h 103"/>
                <a:gd name="T68" fmla="*/ 134 w 143"/>
                <a:gd name="T69" fmla="*/ 25 h 103"/>
                <a:gd name="T70" fmla="*/ 137 w 143"/>
                <a:gd name="T71" fmla="*/ 26 h 103"/>
                <a:gd name="T72" fmla="*/ 137 w 143"/>
                <a:gd name="T73" fmla="*/ 38 h 103"/>
                <a:gd name="T74" fmla="*/ 134 w 143"/>
                <a:gd name="T75" fmla="*/ 40 h 103"/>
                <a:gd name="T76" fmla="*/ 131 w 143"/>
                <a:gd name="T77" fmla="*/ 38 h 103"/>
                <a:gd name="T78" fmla="*/ 131 w 143"/>
                <a:gd name="T79" fmla="*/ 26 h 103"/>
                <a:gd name="T80" fmla="*/ 19 w 143"/>
                <a:gd name="T81" fmla="*/ 12 h 103"/>
                <a:gd name="T82" fmla="*/ 24 w 143"/>
                <a:gd name="T83" fmla="*/ 6 h 103"/>
                <a:gd name="T84" fmla="*/ 120 w 143"/>
                <a:gd name="T85" fmla="*/ 6 h 103"/>
                <a:gd name="T86" fmla="*/ 124 w 143"/>
                <a:gd name="T87" fmla="*/ 12 h 103"/>
                <a:gd name="T88" fmla="*/ 124 w 143"/>
                <a:gd name="T89" fmla="*/ 59 h 103"/>
                <a:gd name="T90" fmla="*/ 19 w 143"/>
                <a:gd name="T91" fmla="*/ 59 h 103"/>
                <a:gd name="T92" fmla="*/ 19 w 143"/>
                <a:gd name="T93" fmla="*/ 12 h 103"/>
                <a:gd name="T94" fmla="*/ 13 w 143"/>
                <a:gd name="T95" fmla="*/ 38 h 103"/>
                <a:gd name="T96" fmla="*/ 9 w 143"/>
                <a:gd name="T97" fmla="*/ 40 h 103"/>
                <a:gd name="T98" fmla="*/ 6 w 143"/>
                <a:gd name="T99" fmla="*/ 38 h 103"/>
                <a:gd name="T100" fmla="*/ 6 w 143"/>
                <a:gd name="T101" fmla="*/ 26 h 103"/>
                <a:gd name="T102" fmla="*/ 9 w 143"/>
                <a:gd name="T103" fmla="*/ 25 h 103"/>
                <a:gd name="T104" fmla="*/ 13 w 143"/>
                <a:gd name="T105" fmla="*/ 26 h 103"/>
                <a:gd name="T106" fmla="*/ 13 w 143"/>
                <a:gd name="T107" fmla="*/ 38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43" h="103">
                  <a:moveTo>
                    <a:pt x="7" y="102"/>
                  </a:moveTo>
                  <a:cubicBezTo>
                    <a:pt x="7" y="70"/>
                    <a:pt x="7" y="70"/>
                    <a:pt x="7" y="70"/>
                  </a:cubicBezTo>
                  <a:cubicBezTo>
                    <a:pt x="7" y="67"/>
                    <a:pt x="9" y="65"/>
                    <a:pt x="11" y="65"/>
                  </a:cubicBezTo>
                  <a:cubicBezTo>
                    <a:pt x="132" y="65"/>
                    <a:pt x="132" y="65"/>
                    <a:pt x="132" y="65"/>
                  </a:cubicBezTo>
                  <a:cubicBezTo>
                    <a:pt x="134" y="65"/>
                    <a:pt x="136" y="67"/>
                    <a:pt x="136" y="70"/>
                  </a:cubicBezTo>
                  <a:cubicBezTo>
                    <a:pt x="136" y="102"/>
                    <a:pt x="136" y="102"/>
                    <a:pt x="136" y="102"/>
                  </a:cubicBezTo>
                  <a:cubicBezTo>
                    <a:pt x="138" y="102"/>
                    <a:pt x="138" y="102"/>
                    <a:pt x="138" y="102"/>
                  </a:cubicBezTo>
                  <a:cubicBezTo>
                    <a:pt x="140" y="102"/>
                    <a:pt x="141" y="102"/>
                    <a:pt x="142" y="103"/>
                  </a:cubicBezTo>
                  <a:cubicBezTo>
                    <a:pt x="142" y="70"/>
                    <a:pt x="142" y="70"/>
                    <a:pt x="142" y="70"/>
                  </a:cubicBezTo>
                  <a:cubicBezTo>
                    <a:pt x="142" y="64"/>
                    <a:pt x="137" y="59"/>
                    <a:pt x="132" y="59"/>
                  </a:cubicBezTo>
                  <a:cubicBezTo>
                    <a:pt x="130" y="59"/>
                    <a:pt x="130" y="59"/>
                    <a:pt x="130" y="59"/>
                  </a:cubicBezTo>
                  <a:cubicBezTo>
                    <a:pt x="130" y="44"/>
                    <a:pt x="130" y="44"/>
                    <a:pt x="130" y="44"/>
                  </a:cubicBezTo>
                  <a:cubicBezTo>
                    <a:pt x="131" y="45"/>
                    <a:pt x="132" y="45"/>
                    <a:pt x="134" y="45"/>
                  </a:cubicBezTo>
                  <a:cubicBezTo>
                    <a:pt x="139" y="45"/>
                    <a:pt x="143" y="42"/>
                    <a:pt x="143" y="38"/>
                  </a:cubicBezTo>
                  <a:cubicBezTo>
                    <a:pt x="143" y="26"/>
                    <a:pt x="143" y="26"/>
                    <a:pt x="143" y="26"/>
                  </a:cubicBezTo>
                  <a:cubicBezTo>
                    <a:pt x="143" y="22"/>
                    <a:pt x="139" y="19"/>
                    <a:pt x="134" y="19"/>
                  </a:cubicBezTo>
                  <a:cubicBezTo>
                    <a:pt x="132" y="19"/>
                    <a:pt x="131" y="19"/>
                    <a:pt x="130" y="20"/>
                  </a:cubicBezTo>
                  <a:cubicBezTo>
                    <a:pt x="130" y="12"/>
                    <a:pt x="130" y="12"/>
                    <a:pt x="130" y="12"/>
                  </a:cubicBezTo>
                  <a:cubicBezTo>
                    <a:pt x="130" y="6"/>
                    <a:pt x="125" y="0"/>
                    <a:pt x="120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18" y="0"/>
                    <a:pt x="14" y="6"/>
                    <a:pt x="14" y="12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2" y="19"/>
                    <a:pt x="11" y="19"/>
                    <a:pt x="9" y="19"/>
                  </a:cubicBezTo>
                  <a:cubicBezTo>
                    <a:pt x="4" y="19"/>
                    <a:pt x="0" y="22"/>
                    <a:pt x="0" y="26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2"/>
                    <a:pt x="4" y="45"/>
                    <a:pt x="9" y="45"/>
                  </a:cubicBezTo>
                  <a:cubicBezTo>
                    <a:pt x="11" y="45"/>
                    <a:pt x="12" y="45"/>
                    <a:pt x="14" y="45"/>
                  </a:cubicBezTo>
                  <a:cubicBezTo>
                    <a:pt x="14" y="59"/>
                    <a:pt x="14" y="59"/>
                    <a:pt x="14" y="59"/>
                  </a:cubicBezTo>
                  <a:cubicBezTo>
                    <a:pt x="11" y="59"/>
                    <a:pt x="11" y="59"/>
                    <a:pt x="11" y="59"/>
                  </a:cubicBezTo>
                  <a:cubicBezTo>
                    <a:pt x="6" y="59"/>
                    <a:pt x="1" y="64"/>
                    <a:pt x="1" y="70"/>
                  </a:cubicBezTo>
                  <a:cubicBezTo>
                    <a:pt x="1" y="102"/>
                    <a:pt x="1" y="102"/>
                    <a:pt x="1" y="102"/>
                  </a:cubicBezTo>
                  <a:cubicBezTo>
                    <a:pt x="2" y="102"/>
                    <a:pt x="2" y="102"/>
                    <a:pt x="2" y="102"/>
                  </a:cubicBezTo>
                  <a:lnTo>
                    <a:pt x="7" y="102"/>
                  </a:lnTo>
                  <a:close/>
                  <a:moveTo>
                    <a:pt x="131" y="26"/>
                  </a:moveTo>
                  <a:cubicBezTo>
                    <a:pt x="131" y="25"/>
                    <a:pt x="132" y="25"/>
                    <a:pt x="134" y="25"/>
                  </a:cubicBezTo>
                  <a:cubicBezTo>
                    <a:pt x="136" y="25"/>
                    <a:pt x="137" y="25"/>
                    <a:pt x="137" y="26"/>
                  </a:cubicBezTo>
                  <a:cubicBezTo>
                    <a:pt x="137" y="38"/>
                    <a:pt x="137" y="38"/>
                    <a:pt x="137" y="38"/>
                  </a:cubicBezTo>
                  <a:cubicBezTo>
                    <a:pt x="137" y="39"/>
                    <a:pt x="136" y="40"/>
                    <a:pt x="134" y="40"/>
                  </a:cubicBezTo>
                  <a:cubicBezTo>
                    <a:pt x="132" y="40"/>
                    <a:pt x="131" y="39"/>
                    <a:pt x="131" y="38"/>
                  </a:cubicBezTo>
                  <a:lnTo>
                    <a:pt x="131" y="26"/>
                  </a:lnTo>
                  <a:close/>
                  <a:moveTo>
                    <a:pt x="19" y="12"/>
                  </a:moveTo>
                  <a:cubicBezTo>
                    <a:pt x="19" y="9"/>
                    <a:pt x="21" y="6"/>
                    <a:pt x="24" y="6"/>
                  </a:cubicBezTo>
                  <a:cubicBezTo>
                    <a:pt x="120" y="6"/>
                    <a:pt x="120" y="6"/>
                    <a:pt x="120" y="6"/>
                  </a:cubicBezTo>
                  <a:cubicBezTo>
                    <a:pt x="122" y="6"/>
                    <a:pt x="124" y="9"/>
                    <a:pt x="124" y="12"/>
                  </a:cubicBezTo>
                  <a:cubicBezTo>
                    <a:pt x="124" y="59"/>
                    <a:pt x="124" y="59"/>
                    <a:pt x="124" y="59"/>
                  </a:cubicBezTo>
                  <a:cubicBezTo>
                    <a:pt x="19" y="59"/>
                    <a:pt x="19" y="59"/>
                    <a:pt x="19" y="59"/>
                  </a:cubicBezTo>
                  <a:lnTo>
                    <a:pt x="19" y="12"/>
                  </a:lnTo>
                  <a:close/>
                  <a:moveTo>
                    <a:pt x="13" y="38"/>
                  </a:moveTo>
                  <a:cubicBezTo>
                    <a:pt x="13" y="39"/>
                    <a:pt x="11" y="40"/>
                    <a:pt x="9" y="40"/>
                  </a:cubicBezTo>
                  <a:cubicBezTo>
                    <a:pt x="7" y="40"/>
                    <a:pt x="6" y="39"/>
                    <a:pt x="6" y="38"/>
                  </a:cubicBezTo>
                  <a:cubicBezTo>
                    <a:pt x="6" y="26"/>
                    <a:pt x="6" y="26"/>
                    <a:pt x="6" y="26"/>
                  </a:cubicBezTo>
                  <a:cubicBezTo>
                    <a:pt x="6" y="26"/>
                    <a:pt x="7" y="25"/>
                    <a:pt x="9" y="25"/>
                  </a:cubicBezTo>
                  <a:cubicBezTo>
                    <a:pt x="11" y="25"/>
                    <a:pt x="13" y="26"/>
                    <a:pt x="13" y="26"/>
                  </a:cubicBezTo>
                  <a:lnTo>
                    <a:pt x="13" y="3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5" name="Freeform 56"/>
            <p:cNvSpPr>
              <a:spLocks noEditPoints="1"/>
            </p:cNvSpPr>
            <p:nvPr/>
          </p:nvSpPr>
          <p:spPr bwMode="auto">
            <a:xfrm>
              <a:off x="-3062288" y="10485438"/>
              <a:ext cx="569912" cy="71437"/>
            </a:xfrm>
            <a:custGeom>
              <a:avLst/>
              <a:gdLst>
                <a:gd name="T0" fmla="*/ 143 w 151"/>
                <a:gd name="T1" fmla="*/ 0 h 19"/>
                <a:gd name="T2" fmla="*/ 141 w 151"/>
                <a:gd name="T3" fmla="*/ 0 h 19"/>
                <a:gd name="T4" fmla="*/ 12 w 151"/>
                <a:gd name="T5" fmla="*/ 0 h 19"/>
                <a:gd name="T6" fmla="*/ 7 w 151"/>
                <a:gd name="T7" fmla="*/ 0 h 19"/>
                <a:gd name="T8" fmla="*/ 6 w 151"/>
                <a:gd name="T9" fmla="*/ 0 h 19"/>
                <a:gd name="T10" fmla="*/ 0 w 151"/>
                <a:gd name="T11" fmla="*/ 7 h 19"/>
                <a:gd name="T12" fmla="*/ 0 w 151"/>
                <a:gd name="T13" fmla="*/ 11 h 19"/>
                <a:gd name="T14" fmla="*/ 6 w 151"/>
                <a:gd name="T15" fmla="*/ 19 h 19"/>
                <a:gd name="T16" fmla="*/ 7 w 151"/>
                <a:gd name="T17" fmla="*/ 19 h 19"/>
                <a:gd name="T18" fmla="*/ 12 w 151"/>
                <a:gd name="T19" fmla="*/ 19 h 19"/>
                <a:gd name="T20" fmla="*/ 25 w 151"/>
                <a:gd name="T21" fmla="*/ 19 h 19"/>
                <a:gd name="T22" fmla="*/ 31 w 151"/>
                <a:gd name="T23" fmla="*/ 19 h 19"/>
                <a:gd name="T24" fmla="*/ 122 w 151"/>
                <a:gd name="T25" fmla="*/ 19 h 19"/>
                <a:gd name="T26" fmla="*/ 128 w 151"/>
                <a:gd name="T27" fmla="*/ 19 h 19"/>
                <a:gd name="T28" fmla="*/ 141 w 151"/>
                <a:gd name="T29" fmla="*/ 19 h 19"/>
                <a:gd name="T30" fmla="*/ 143 w 151"/>
                <a:gd name="T31" fmla="*/ 19 h 19"/>
                <a:gd name="T32" fmla="*/ 147 w 151"/>
                <a:gd name="T33" fmla="*/ 18 h 19"/>
                <a:gd name="T34" fmla="*/ 151 w 151"/>
                <a:gd name="T35" fmla="*/ 11 h 19"/>
                <a:gd name="T36" fmla="*/ 151 w 151"/>
                <a:gd name="T37" fmla="*/ 7 h 19"/>
                <a:gd name="T38" fmla="*/ 147 w 151"/>
                <a:gd name="T39" fmla="*/ 1 h 19"/>
                <a:gd name="T40" fmla="*/ 143 w 151"/>
                <a:gd name="T41" fmla="*/ 0 h 19"/>
                <a:gd name="T42" fmla="*/ 147 w 151"/>
                <a:gd name="T43" fmla="*/ 11 h 19"/>
                <a:gd name="T44" fmla="*/ 143 w 151"/>
                <a:gd name="T45" fmla="*/ 14 h 19"/>
                <a:gd name="T46" fmla="*/ 7 w 151"/>
                <a:gd name="T47" fmla="*/ 14 h 19"/>
                <a:gd name="T48" fmla="*/ 4 w 151"/>
                <a:gd name="T49" fmla="*/ 11 h 19"/>
                <a:gd name="T50" fmla="*/ 4 w 151"/>
                <a:gd name="T51" fmla="*/ 7 h 19"/>
                <a:gd name="T52" fmla="*/ 7 w 151"/>
                <a:gd name="T53" fmla="*/ 4 h 19"/>
                <a:gd name="T54" fmla="*/ 143 w 151"/>
                <a:gd name="T55" fmla="*/ 4 h 19"/>
                <a:gd name="T56" fmla="*/ 147 w 151"/>
                <a:gd name="T57" fmla="*/ 7 h 19"/>
                <a:gd name="T58" fmla="*/ 147 w 151"/>
                <a:gd name="T59" fmla="*/ 1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51" h="19">
                  <a:moveTo>
                    <a:pt x="143" y="0"/>
                  </a:moveTo>
                  <a:cubicBezTo>
                    <a:pt x="141" y="0"/>
                    <a:pt x="141" y="0"/>
                    <a:pt x="141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7" y="0"/>
                    <a:pt x="7" y="0"/>
                    <a:pt x="6" y="0"/>
                  </a:cubicBezTo>
                  <a:cubicBezTo>
                    <a:pt x="3" y="0"/>
                    <a:pt x="0" y="4"/>
                    <a:pt x="0" y="7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5"/>
                    <a:pt x="3" y="18"/>
                    <a:pt x="6" y="19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12" y="19"/>
                    <a:pt x="12" y="19"/>
                    <a:pt x="12" y="19"/>
                  </a:cubicBezTo>
                  <a:cubicBezTo>
                    <a:pt x="25" y="19"/>
                    <a:pt x="25" y="19"/>
                    <a:pt x="25" y="19"/>
                  </a:cubicBezTo>
                  <a:cubicBezTo>
                    <a:pt x="31" y="19"/>
                    <a:pt x="31" y="19"/>
                    <a:pt x="31" y="19"/>
                  </a:cubicBezTo>
                  <a:cubicBezTo>
                    <a:pt x="122" y="19"/>
                    <a:pt x="122" y="19"/>
                    <a:pt x="122" y="19"/>
                  </a:cubicBezTo>
                  <a:cubicBezTo>
                    <a:pt x="128" y="19"/>
                    <a:pt x="128" y="19"/>
                    <a:pt x="128" y="19"/>
                  </a:cubicBezTo>
                  <a:cubicBezTo>
                    <a:pt x="141" y="19"/>
                    <a:pt x="141" y="19"/>
                    <a:pt x="141" y="19"/>
                  </a:cubicBezTo>
                  <a:cubicBezTo>
                    <a:pt x="143" y="19"/>
                    <a:pt x="143" y="19"/>
                    <a:pt x="143" y="19"/>
                  </a:cubicBezTo>
                  <a:cubicBezTo>
                    <a:pt x="145" y="19"/>
                    <a:pt x="146" y="18"/>
                    <a:pt x="147" y="18"/>
                  </a:cubicBezTo>
                  <a:cubicBezTo>
                    <a:pt x="149" y="17"/>
                    <a:pt x="151" y="14"/>
                    <a:pt x="151" y="11"/>
                  </a:cubicBezTo>
                  <a:cubicBezTo>
                    <a:pt x="151" y="7"/>
                    <a:pt x="151" y="7"/>
                    <a:pt x="151" y="7"/>
                  </a:cubicBezTo>
                  <a:cubicBezTo>
                    <a:pt x="151" y="4"/>
                    <a:pt x="149" y="2"/>
                    <a:pt x="147" y="1"/>
                  </a:cubicBezTo>
                  <a:cubicBezTo>
                    <a:pt x="146" y="0"/>
                    <a:pt x="145" y="0"/>
                    <a:pt x="143" y="0"/>
                  </a:cubicBezTo>
                  <a:close/>
                  <a:moveTo>
                    <a:pt x="147" y="11"/>
                  </a:moveTo>
                  <a:cubicBezTo>
                    <a:pt x="147" y="13"/>
                    <a:pt x="145" y="14"/>
                    <a:pt x="143" y="14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6" y="14"/>
                    <a:pt x="4" y="13"/>
                    <a:pt x="4" y="11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6"/>
                    <a:pt x="6" y="4"/>
                    <a:pt x="7" y="4"/>
                  </a:cubicBezTo>
                  <a:cubicBezTo>
                    <a:pt x="143" y="4"/>
                    <a:pt x="143" y="4"/>
                    <a:pt x="143" y="4"/>
                  </a:cubicBezTo>
                  <a:cubicBezTo>
                    <a:pt x="145" y="4"/>
                    <a:pt x="147" y="6"/>
                    <a:pt x="147" y="7"/>
                  </a:cubicBezTo>
                  <a:lnTo>
                    <a:pt x="147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6" name="Freeform 57"/>
            <p:cNvSpPr>
              <a:spLocks noEditPoints="1"/>
            </p:cNvSpPr>
            <p:nvPr/>
          </p:nvSpPr>
          <p:spPr bwMode="auto">
            <a:xfrm>
              <a:off x="-2941638" y="10158413"/>
              <a:ext cx="346075" cy="139700"/>
            </a:xfrm>
            <a:custGeom>
              <a:avLst/>
              <a:gdLst>
                <a:gd name="T0" fmla="*/ 86 w 92"/>
                <a:gd name="T1" fmla="*/ 0 h 37"/>
                <a:gd name="T2" fmla="*/ 7 w 92"/>
                <a:gd name="T3" fmla="*/ 0 h 37"/>
                <a:gd name="T4" fmla="*/ 0 w 92"/>
                <a:gd name="T5" fmla="*/ 7 h 37"/>
                <a:gd name="T6" fmla="*/ 0 w 92"/>
                <a:gd name="T7" fmla="*/ 30 h 37"/>
                <a:gd name="T8" fmla="*/ 7 w 92"/>
                <a:gd name="T9" fmla="*/ 37 h 37"/>
                <a:gd name="T10" fmla="*/ 86 w 92"/>
                <a:gd name="T11" fmla="*/ 37 h 37"/>
                <a:gd name="T12" fmla="*/ 92 w 92"/>
                <a:gd name="T13" fmla="*/ 30 h 37"/>
                <a:gd name="T14" fmla="*/ 92 w 92"/>
                <a:gd name="T15" fmla="*/ 7 h 37"/>
                <a:gd name="T16" fmla="*/ 86 w 92"/>
                <a:gd name="T17" fmla="*/ 0 h 37"/>
                <a:gd name="T18" fmla="*/ 89 w 92"/>
                <a:gd name="T19" fmla="*/ 30 h 37"/>
                <a:gd name="T20" fmla="*/ 86 w 92"/>
                <a:gd name="T21" fmla="*/ 34 h 37"/>
                <a:gd name="T22" fmla="*/ 7 w 92"/>
                <a:gd name="T23" fmla="*/ 34 h 37"/>
                <a:gd name="T24" fmla="*/ 3 w 92"/>
                <a:gd name="T25" fmla="*/ 30 h 37"/>
                <a:gd name="T26" fmla="*/ 3 w 92"/>
                <a:gd name="T27" fmla="*/ 7 h 37"/>
                <a:gd name="T28" fmla="*/ 7 w 92"/>
                <a:gd name="T29" fmla="*/ 3 h 37"/>
                <a:gd name="T30" fmla="*/ 86 w 92"/>
                <a:gd name="T31" fmla="*/ 3 h 37"/>
                <a:gd name="T32" fmla="*/ 89 w 92"/>
                <a:gd name="T33" fmla="*/ 7 h 37"/>
                <a:gd name="T34" fmla="*/ 89 w 92"/>
                <a:gd name="T35" fmla="*/ 30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2" h="37">
                  <a:moveTo>
                    <a:pt x="86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4"/>
                    <a:pt x="3" y="37"/>
                    <a:pt x="7" y="37"/>
                  </a:cubicBezTo>
                  <a:cubicBezTo>
                    <a:pt x="86" y="37"/>
                    <a:pt x="86" y="37"/>
                    <a:pt x="86" y="37"/>
                  </a:cubicBezTo>
                  <a:cubicBezTo>
                    <a:pt x="89" y="37"/>
                    <a:pt x="92" y="34"/>
                    <a:pt x="92" y="30"/>
                  </a:cubicBezTo>
                  <a:cubicBezTo>
                    <a:pt x="92" y="7"/>
                    <a:pt x="92" y="7"/>
                    <a:pt x="92" y="7"/>
                  </a:cubicBezTo>
                  <a:cubicBezTo>
                    <a:pt x="92" y="3"/>
                    <a:pt x="89" y="0"/>
                    <a:pt x="86" y="0"/>
                  </a:cubicBezTo>
                  <a:close/>
                  <a:moveTo>
                    <a:pt x="89" y="30"/>
                  </a:moveTo>
                  <a:cubicBezTo>
                    <a:pt x="89" y="32"/>
                    <a:pt x="88" y="34"/>
                    <a:pt x="86" y="34"/>
                  </a:cubicBezTo>
                  <a:cubicBezTo>
                    <a:pt x="7" y="34"/>
                    <a:pt x="7" y="34"/>
                    <a:pt x="7" y="34"/>
                  </a:cubicBezTo>
                  <a:cubicBezTo>
                    <a:pt x="4" y="34"/>
                    <a:pt x="3" y="32"/>
                    <a:pt x="3" y="30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3" y="5"/>
                    <a:pt x="4" y="3"/>
                    <a:pt x="7" y="3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88" y="3"/>
                    <a:pt x="89" y="5"/>
                    <a:pt x="89" y="7"/>
                  </a:cubicBezTo>
                  <a:lnTo>
                    <a:pt x="89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7" name="Freeform 58"/>
            <p:cNvSpPr>
              <a:spLocks noEditPoints="1"/>
            </p:cNvSpPr>
            <p:nvPr/>
          </p:nvSpPr>
          <p:spPr bwMode="auto">
            <a:xfrm>
              <a:off x="-2949575" y="10383838"/>
              <a:ext cx="65087" cy="60325"/>
            </a:xfrm>
            <a:custGeom>
              <a:avLst/>
              <a:gdLst>
                <a:gd name="T0" fmla="*/ 9 w 17"/>
                <a:gd name="T1" fmla="*/ 0 h 16"/>
                <a:gd name="T2" fmla="*/ 0 w 17"/>
                <a:gd name="T3" fmla="*/ 8 h 16"/>
                <a:gd name="T4" fmla="*/ 9 w 17"/>
                <a:gd name="T5" fmla="*/ 16 h 16"/>
                <a:gd name="T6" fmla="*/ 17 w 17"/>
                <a:gd name="T7" fmla="*/ 8 h 16"/>
                <a:gd name="T8" fmla="*/ 9 w 17"/>
                <a:gd name="T9" fmla="*/ 0 h 16"/>
                <a:gd name="T10" fmla="*/ 9 w 17"/>
                <a:gd name="T11" fmla="*/ 13 h 16"/>
                <a:gd name="T12" fmla="*/ 3 w 17"/>
                <a:gd name="T13" fmla="*/ 8 h 16"/>
                <a:gd name="T14" fmla="*/ 9 w 17"/>
                <a:gd name="T15" fmla="*/ 3 h 16"/>
                <a:gd name="T16" fmla="*/ 14 w 17"/>
                <a:gd name="T17" fmla="*/ 8 h 16"/>
                <a:gd name="T18" fmla="*/ 9 w 17"/>
                <a:gd name="T19" fmla="*/ 1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6">
                  <a:moveTo>
                    <a:pt x="9" y="0"/>
                  </a:moveTo>
                  <a:cubicBezTo>
                    <a:pt x="4" y="0"/>
                    <a:pt x="0" y="3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13" y="16"/>
                    <a:pt x="17" y="13"/>
                    <a:pt x="17" y="8"/>
                  </a:cubicBezTo>
                  <a:cubicBezTo>
                    <a:pt x="17" y="3"/>
                    <a:pt x="13" y="0"/>
                    <a:pt x="9" y="0"/>
                  </a:cubicBezTo>
                  <a:close/>
                  <a:moveTo>
                    <a:pt x="9" y="13"/>
                  </a:moveTo>
                  <a:cubicBezTo>
                    <a:pt x="6" y="13"/>
                    <a:pt x="3" y="11"/>
                    <a:pt x="3" y="8"/>
                  </a:cubicBezTo>
                  <a:cubicBezTo>
                    <a:pt x="3" y="5"/>
                    <a:pt x="6" y="3"/>
                    <a:pt x="9" y="3"/>
                  </a:cubicBezTo>
                  <a:cubicBezTo>
                    <a:pt x="12" y="3"/>
                    <a:pt x="14" y="5"/>
                    <a:pt x="14" y="8"/>
                  </a:cubicBezTo>
                  <a:cubicBezTo>
                    <a:pt x="14" y="11"/>
                    <a:pt x="12" y="13"/>
                    <a:pt x="9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8" name="Freeform 59"/>
            <p:cNvSpPr>
              <a:spLocks noEditPoints="1"/>
            </p:cNvSpPr>
            <p:nvPr/>
          </p:nvSpPr>
          <p:spPr bwMode="auto">
            <a:xfrm>
              <a:off x="-2651125" y="10383838"/>
              <a:ext cx="63500" cy="60325"/>
            </a:xfrm>
            <a:custGeom>
              <a:avLst/>
              <a:gdLst>
                <a:gd name="T0" fmla="*/ 8 w 17"/>
                <a:gd name="T1" fmla="*/ 0 h 16"/>
                <a:gd name="T2" fmla="*/ 0 w 17"/>
                <a:gd name="T3" fmla="*/ 8 h 16"/>
                <a:gd name="T4" fmla="*/ 8 w 17"/>
                <a:gd name="T5" fmla="*/ 16 h 16"/>
                <a:gd name="T6" fmla="*/ 17 w 17"/>
                <a:gd name="T7" fmla="*/ 8 h 16"/>
                <a:gd name="T8" fmla="*/ 8 w 17"/>
                <a:gd name="T9" fmla="*/ 0 h 16"/>
                <a:gd name="T10" fmla="*/ 8 w 17"/>
                <a:gd name="T11" fmla="*/ 13 h 16"/>
                <a:gd name="T12" fmla="*/ 3 w 17"/>
                <a:gd name="T13" fmla="*/ 8 h 16"/>
                <a:gd name="T14" fmla="*/ 8 w 17"/>
                <a:gd name="T15" fmla="*/ 3 h 16"/>
                <a:gd name="T16" fmla="*/ 14 w 17"/>
                <a:gd name="T17" fmla="*/ 8 h 16"/>
                <a:gd name="T18" fmla="*/ 8 w 17"/>
                <a:gd name="T19" fmla="*/ 1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6">
                  <a:moveTo>
                    <a:pt x="8" y="0"/>
                  </a:moveTo>
                  <a:cubicBezTo>
                    <a:pt x="4" y="0"/>
                    <a:pt x="0" y="3"/>
                    <a:pt x="0" y="8"/>
                  </a:cubicBezTo>
                  <a:cubicBezTo>
                    <a:pt x="0" y="13"/>
                    <a:pt x="4" y="16"/>
                    <a:pt x="8" y="16"/>
                  </a:cubicBezTo>
                  <a:cubicBezTo>
                    <a:pt x="13" y="16"/>
                    <a:pt x="17" y="13"/>
                    <a:pt x="17" y="8"/>
                  </a:cubicBezTo>
                  <a:cubicBezTo>
                    <a:pt x="17" y="3"/>
                    <a:pt x="13" y="0"/>
                    <a:pt x="8" y="0"/>
                  </a:cubicBezTo>
                  <a:close/>
                  <a:moveTo>
                    <a:pt x="8" y="13"/>
                  </a:moveTo>
                  <a:cubicBezTo>
                    <a:pt x="5" y="13"/>
                    <a:pt x="3" y="11"/>
                    <a:pt x="3" y="8"/>
                  </a:cubicBezTo>
                  <a:cubicBezTo>
                    <a:pt x="3" y="5"/>
                    <a:pt x="5" y="3"/>
                    <a:pt x="8" y="3"/>
                  </a:cubicBezTo>
                  <a:cubicBezTo>
                    <a:pt x="11" y="3"/>
                    <a:pt x="14" y="5"/>
                    <a:pt x="14" y="8"/>
                  </a:cubicBezTo>
                  <a:cubicBezTo>
                    <a:pt x="14" y="11"/>
                    <a:pt x="11" y="13"/>
                    <a:pt x="8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061957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2171091" y="2485292"/>
            <a:ext cx="4800232" cy="2658208"/>
            <a:chOff x="2171091" y="2941128"/>
            <a:chExt cx="4800232" cy="2202372"/>
          </a:xfrm>
        </p:grpSpPr>
        <p:sp>
          <p:nvSpPr>
            <p:cNvPr id="9" name="Rectangle 5"/>
            <p:cNvSpPr>
              <a:spLocks noChangeArrowheads="1"/>
            </p:cNvSpPr>
            <p:nvPr/>
          </p:nvSpPr>
          <p:spPr bwMode="auto">
            <a:xfrm>
              <a:off x="3216983" y="2972993"/>
              <a:ext cx="2704700" cy="386118"/>
            </a:xfrm>
            <a:prstGeom prst="rect">
              <a:avLst/>
            </a:pr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Rectangle 6"/>
            <p:cNvSpPr>
              <a:spLocks noChangeArrowheads="1"/>
            </p:cNvSpPr>
            <p:nvPr/>
          </p:nvSpPr>
          <p:spPr bwMode="auto">
            <a:xfrm>
              <a:off x="2866478" y="3569039"/>
              <a:ext cx="3409458" cy="384244"/>
            </a:xfrm>
            <a:prstGeom prst="rect">
              <a:avLst/>
            </a:pr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Rectangle 7"/>
            <p:cNvSpPr>
              <a:spLocks noChangeArrowheads="1"/>
            </p:cNvSpPr>
            <p:nvPr/>
          </p:nvSpPr>
          <p:spPr bwMode="auto">
            <a:xfrm>
              <a:off x="2519722" y="4163210"/>
              <a:ext cx="4102971" cy="386118"/>
            </a:xfrm>
            <a:prstGeom prst="rect">
              <a:avLst/>
            </a:pr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Rectangle 8"/>
            <p:cNvSpPr>
              <a:spLocks noChangeArrowheads="1"/>
            </p:cNvSpPr>
            <p:nvPr/>
          </p:nvSpPr>
          <p:spPr bwMode="auto">
            <a:xfrm>
              <a:off x="2171091" y="4759256"/>
              <a:ext cx="4800232" cy="384244"/>
            </a:xfrm>
            <a:prstGeom prst="rect">
              <a:avLst/>
            </a:prstGeom>
            <a:solidFill>
              <a:srgbClr val="E0E1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9"/>
            <p:cNvSpPr>
              <a:spLocks/>
            </p:cNvSpPr>
            <p:nvPr/>
          </p:nvSpPr>
          <p:spPr bwMode="auto">
            <a:xfrm>
              <a:off x="2171091" y="4549328"/>
              <a:ext cx="4800232" cy="209928"/>
            </a:xfrm>
            <a:custGeom>
              <a:avLst/>
              <a:gdLst>
                <a:gd name="T0" fmla="*/ 0 w 2561"/>
                <a:gd name="T1" fmla="*/ 112 h 112"/>
                <a:gd name="T2" fmla="*/ 186 w 2561"/>
                <a:gd name="T3" fmla="*/ 0 h 112"/>
                <a:gd name="T4" fmla="*/ 2375 w 2561"/>
                <a:gd name="T5" fmla="*/ 0 h 112"/>
                <a:gd name="T6" fmla="*/ 2561 w 2561"/>
                <a:gd name="T7" fmla="*/ 112 h 112"/>
                <a:gd name="T8" fmla="*/ 0 w 2561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1" h="112">
                  <a:moveTo>
                    <a:pt x="0" y="112"/>
                  </a:moveTo>
                  <a:lnTo>
                    <a:pt x="186" y="0"/>
                  </a:lnTo>
                  <a:lnTo>
                    <a:pt x="2375" y="0"/>
                  </a:lnTo>
                  <a:lnTo>
                    <a:pt x="2561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0"/>
            <p:cNvSpPr>
              <a:spLocks/>
            </p:cNvSpPr>
            <p:nvPr/>
          </p:nvSpPr>
          <p:spPr bwMode="auto">
            <a:xfrm>
              <a:off x="2519722" y="3953282"/>
              <a:ext cx="4102971" cy="209928"/>
            </a:xfrm>
            <a:custGeom>
              <a:avLst/>
              <a:gdLst>
                <a:gd name="T0" fmla="*/ 0 w 2189"/>
                <a:gd name="T1" fmla="*/ 112 h 112"/>
                <a:gd name="T2" fmla="*/ 185 w 2189"/>
                <a:gd name="T3" fmla="*/ 0 h 112"/>
                <a:gd name="T4" fmla="*/ 2004 w 2189"/>
                <a:gd name="T5" fmla="*/ 0 h 112"/>
                <a:gd name="T6" fmla="*/ 2189 w 2189"/>
                <a:gd name="T7" fmla="*/ 112 h 112"/>
                <a:gd name="T8" fmla="*/ 0 w 2189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89" h="112">
                  <a:moveTo>
                    <a:pt x="0" y="112"/>
                  </a:moveTo>
                  <a:lnTo>
                    <a:pt x="185" y="0"/>
                  </a:lnTo>
                  <a:lnTo>
                    <a:pt x="2004" y="0"/>
                  </a:lnTo>
                  <a:lnTo>
                    <a:pt x="2189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1"/>
            <p:cNvSpPr>
              <a:spLocks/>
            </p:cNvSpPr>
            <p:nvPr/>
          </p:nvSpPr>
          <p:spPr bwMode="auto">
            <a:xfrm>
              <a:off x="2866478" y="3359111"/>
              <a:ext cx="3409458" cy="209928"/>
            </a:xfrm>
            <a:custGeom>
              <a:avLst/>
              <a:gdLst>
                <a:gd name="T0" fmla="*/ 0 w 1819"/>
                <a:gd name="T1" fmla="*/ 112 h 112"/>
                <a:gd name="T2" fmla="*/ 187 w 1819"/>
                <a:gd name="T3" fmla="*/ 0 h 112"/>
                <a:gd name="T4" fmla="*/ 1630 w 1819"/>
                <a:gd name="T5" fmla="*/ 0 h 112"/>
                <a:gd name="T6" fmla="*/ 1819 w 1819"/>
                <a:gd name="T7" fmla="*/ 112 h 112"/>
                <a:gd name="T8" fmla="*/ 0 w 1819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19" h="112">
                  <a:moveTo>
                    <a:pt x="0" y="112"/>
                  </a:moveTo>
                  <a:lnTo>
                    <a:pt x="187" y="0"/>
                  </a:lnTo>
                  <a:lnTo>
                    <a:pt x="1630" y="0"/>
                  </a:lnTo>
                  <a:lnTo>
                    <a:pt x="1819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2"/>
            <p:cNvSpPr>
              <a:spLocks/>
            </p:cNvSpPr>
            <p:nvPr/>
          </p:nvSpPr>
          <p:spPr bwMode="auto">
            <a:xfrm>
              <a:off x="3216983" y="2941128"/>
              <a:ext cx="2708448" cy="31865"/>
            </a:xfrm>
            <a:custGeom>
              <a:avLst/>
              <a:gdLst>
                <a:gd name="T0" fmla="*/ 0 w 1445"/>
                <a:gd name="T1" fmla="*/ 17 h 17"/>
                <a:gd name="T2" fmla="*/ 38 w 1445"/>
                <a:gd name="T3" fmla="*/ 0 h 17"/>
                <a:gd name="T4" fmla="*/ 1400 w 1445"/>
                <a:gd name="T5" fmla="*/ 0 h 17"/>
                <a:gd name="T6" fmla="*/ 1445 w 1445"/>
                <a:gd name="T7" fmla="*/ 17 h 17"/>
                <a:gd name="T8" fmla="*/ 0 w 1445"/>
                <a:gd name="T9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45" h="17">
                  <a:moveTo>
                    <a:pt x="0" y="17"/>
                  </a:moveTo>
                  <a:lnTo>
                    <a:pt x="38" y="0"/>
                  </a:lnTo>
                  <a:lnTo>
                    <a:pt x="1400" y="0"/>
                  </a:lnTo>
                  <a:lnTo>
                    <a:pt x="1445" y="17"/>
                  </a:lnTo>
                  <a:lnTo>
                    <a:pt x="0" y="17"/>
                  </a:ln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Rectangle 13"/>
            <p:cNvSpPr>
              <a:spLocks noChangeArrowheads="1"/>
            </p:cNvSpPr>
            <p:nvPr/>
          </p:nvSpPr>
          <p:spPr bwMode="auto">
            <a:xfrm>
              <a:off x="3606849" y="2972993"/>
              <a:ext cx="1926840" cy="386118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200" b="1" dirty="0">
                <a:solidFill>
                  <a:schemeClr val="bg1"/>
                </a:solidFill>
              </a:endParaRPr>
            </a:p>
          </p:txBody>
        </p:sp>
        <p:sp>
          <p:nvSpPr>
            <p:cNvPr id="18" name="Rectangle 14"/>
            <p:cNvSpPr>
              <a:spLocks noChangeArrowheads="1"/>
            </p:cNvSpPr>
            <p:nvPr/>
          </p:nvSpPr>
          <p:spPr bwMode="auto">
            <a:xfrm>
              <a:off x="3357560" y="3569039"/>
              <a:ext cx="2427294" cy="384244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400" b="1" dirty="0">
                <a:solidFill>
                  <a:schemeClr val="bg1"/>
                </a:solidFill>
              </a:endParaRPr>
            </a:p>
          </p:txBody>
        </p:sp>
        <p:sp>
          <p:nvSpPr>
            <p:cNvPr id="19" name="Rectangle 15"/>
            <p:cNvSpPr>
              <a:spLocks noChangeArrowheads="1"/>
            </p:cNvSpPr>
            <p:nvPr/>
          </p:nvSpPr>
          <p:spPr bwMode="auto">
            <a:xfrm>
              <a:off x="3110145" y="4163210"/>
              <a:ext cx="2922125" cy="386118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dirty="0"/>
            </a:p>
          </p:txBody>
        </p:sp>
        <p:sp>
          <p:nvSpPr>
            <p:cNvPr id="20" name="Rectangle 16"/>
            <p:cNvSpPr>
              <a:spLocks noChangeArrowheads="1"/>
            </p:cNvSpPr>
            <p:nvPr/>
          </p:nvSpPr>
          <p:spPr bwMode="auto">
            <a:xfrm>
              <a:off x="2860855" y="4759256"/>
              <a:ext cx="3420704" cy="38424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600" b="1" dirty="0">
                <a:solidFill>
                  <a:schemeClr val="bg1"/>
                </a:solidFill>
              </a:endParaRPr>
            </a:p>
          </p:txBody>
        </p:sp>
        <p:sp>
          <p:nvSpPr>
            <p:cNvPr id="21" name="Freeform 17"/>
            <p:cNvSpPr>
              <a:spLocks/>
            </p:cNvSpPr>
            <p:nvPr/>
          </p:nvSpPr>
          <p:spPr bwMode="auto">
            <a:xfrm>
              <a:off x="2860855" y="4549328"/>
              <a:ext cx="3420704" cy="209928"/>
            </a:xfrm>
            <a:custGeom>
              <a:avLst/>
              <a:gdLst>
                <a:gd name="T0" fmla="*/ 0 w 1825"/>
                <a:gd name="T1" fmla="*/ 112 h 112"/>
                <a:gd name="T2" fmla="*/ 133 w 1825"/>
                <a:gd name="T3" fmla="*/ 0 h 112"/>
                <a:gd name="T4" fmla="*/ 1692 w 1825"/>
                <a:gd name="T5" fmla="*/ 0 h 112"/>
                <a:gd name="T6" fmla="*/ 1825 w 1825"/>
                <a:gd name="T7" fmla="*/ 112 h 112"/>
                <a:gd name="T8" fmla="*/ 0 w 1825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25" h="112">
                  <a:moveTo>
                    <a:pt x="0" y="112"/>
                  </a:moveTo>
                  <a:lnTo>
                    <a:pt x="133" y="0"/>
                  </a:lnTo>
                  <a:lnTo>
                    <a:pt x="1692" y="0"/>
                  </a:lnTo>
                  <a:lnTo>
                    <a:pt x="1825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8"/>
            <p:cNvSpPr>
              <a:spLocks/>
            </p:cNvSpPr>
            <p:nvPr/>
          </p:nvSpPr>
          <p:spPr bwMode="auto">
            <a:xfrm>
              <a:off x="3110145" y="3953282"/>
              <a:ext cx="2922125" cy="209928"/>
            </a:xfrm>
            <a:custGeom>
              <a:avLst/>
              <a:gdLst>
                <a:gd name="T0" fmla="*/ 0 w 1559"/>
                <a:gd name="T1" fmla="*/ 112 h 112"/>
                <a:gd name="T2" fmla="*/ 132 w 1559"/>
                <a:gd name="T3" fmla="*/ 0 h 112"/>
                <a:gd name="T4" fmla="*/ 1427 w 1559"/>
                <a:gd name="T5" fmla="*/ 0 h 112"/>
                <a:gd name="T6" fmla="*/ 1559 w 1559"/>
                <a:gd name="T7" fmla="*/ 112 h 112"/>
                <a:gd name="T8" fmla="*/ 0 w 1559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59" h="112">
                  <a:moveTo>
                    <a:pt x="0" y="112"/>
                  </a:moveTo>
                  <a:lnTo>
                    <a:pt x="132" y="0"/>
                  </a:lnTo>
                  <a:lnTo>
                    <a:pt x="1427" y="0"/>
                  </a:lnTo>
                  <a:lnTo>
                    <a:pt x="1559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9"/>
            <p:cNvSpPr>
              <a:spLocks/>
            </p:cNvSpPr>
            <p:nvPr/>
          </p:nvSpPr>
          <p:spPr bwMode="auto">
            <a:xfrm>
              <a:off x="3357560" y="3359111"/>
              <a:ext cx="2427294" cy="209928"/>
            </a:xfrm>
            <a:custGeom>
              <a:avLst/>
              <a:gdLst>
                <a:gd name="T0" fmla="*/ 0 w 1295"/>
                <a:gd name="T1" fmla="*/ 112 h 112"/>
                <a:gd name="T2" fmla="*/ 133 w 1295"/>
                <a:gd name="T3" fmla="*/ 0 h 112"/>
                <a:gd name="T4" fmla="*/ 1161 w 1295"/>
                <a:gd name="T5" fmla="*/ 0 h 112"/>
                <a:gd name="T6" fmla="*/ 1295 w 1295"/>
                <a:gd name="T7" fmla="*/ 112 h 112"/>
                <a:gd name="T8" fmla="*/ 0 w 1295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95" h="112">
                  <a:moveTo>
                    <a:pt x="0" y="112"/>
                  </a:moveTo>
                  <a:lnTo>
                    <a:pt x="133" y="0"/>
                  </a:lnTo>
                  <a:lnTo>
                    <a:pt x="1161" y="0"/>
                  </a:lnTo>
                  <a:lnTo>
                    <a:pt x="1295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0"/>
            <p:cNvSpPr>
              <a:spLocks/>
            </p:cNvSpPr>
            <p:nvPr/>
          </p:nvSpPr>
          <p:spPr bwMode="auto">
            <a:xfrm>
              <a:off x="3606849" y="2941128"/>
              <a:ext cx="1928715" cy="31865"/>
            </a:xfrm>
            <a:custGeom>
              <a:avLst/>
              <a:gdLst>
                <a:gd name="T0" fmla="*/ 0 w 1029"/>
                <a:gd name="T1" fmla="*/ 17 h 17"/>
                <a:gd name="T2" fmla="*/ 27 w 1029"/>
                <a:gd name="T3" fmla="*/ 0 h 17"/>
                <a:gd name="T4" fmla="*/ 997 w 1029"/>
                <a:gd name="T5" fmla="*/ 0 h 17"/>
                <a:gd name="T6" fmla="*/ 1029 w 1029"/>
                <a:gd name="T7" fmla="*/ 17 h 17"/>
                <a:gd name="T8" fmla="*/ 0 w 1029"/>
                <a:gd name="T9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29" h="17">
                  <a:moveTo>
                    <a:pt x="0" y="17"/>
                  </a:moveTo>
                  <a:lnTo>
                    <a:pt x="27" y="0"/>
                  </a:lnTo>
                  <a:lnTo>
                    <a:pt x="997" y="0"/>
                  </a:lnTo>
                  <a:lnTo>
                    <a:pt x="1029" y="17"/>
                  </a:lnTo>
                  <a:lnTo>
                    <a:pt x="0" y="17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17"/>
            <p:cNvSpPr>
              <a:spLocks/>
            </p:cNvSpPr>
            <p:nvPr/>
          </p:nvSpPr>
          <p:spPr bwMode="auto">
            <a:xfrm>
              <a:off x="2860855" y="4549328"/>
              <a:ext cx="3420704" cy="209928"/>
            </a:xfrm>
            <a:custGeom>
              <a:avLst/>
              <a:gdLst>
                <a:gd name="T0" fmla="*/ 0 w 1825"/>
                <a:gd name="T1" fmla="*/ 112 h 112"/>
                <a:gd name="T2" fmla="*/ 133 w 1825"/>
                <a:gd name="T3" fmla="*/ 0 h 112"/>
                <a:gd name="T4" fmla="*/ 1692 w 1825"/>
                <a:gd name="T5" fmla="*/ 0 h 112"/>
                <a:gd name="T6" fmla="*/ 1825 w 1825"/>
                <a:gd name="T7" fmla="*/ 112 h 112"/>
                <a:gd name="T8" fmla="*/ 0 w 1825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25" h="112">
                  <a:moveTo>
                    <a:pt x="0" y="112"/>
                  </a:moveTo>
                  <a:lnTo>
                    <a:pt x="133" y="0"/>
                  </a:lnTo>
                  <a:lnTo>
                    <a:pt x="1692" y="0"/>
                  </a:lnTo>
                  <a:lnTo>
                    <a:pt x="1825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18"/>
            <p:cNvSpPr>
              <a:spLocks/>
            </p:cNvSpPr>
            <p:nvPr/>
          </p:nvSpPr>
          <p:spPr bwMode="auto">
            <a:xfrm>
              <a:off x="3110145" y="3953282"/>
              <a:ext cx="2922125" cy="209928"/>
            </a:xfrm>
            <a:custGeom>
              <a:avLst/>
              <a:gdLst>
                <a:gd name="T0" fmla="*/ 0 w 1559"/>
                <a:gd name="T1" fmla="*/ 112 h 112"/>
                <a:gd name="T2" fmla="*/ 132 w 1559"/>
                <a:gd name="T3" fmla="*/ 0 h 112"/>
                <a:gd name="T4" fmla="*/ 1427 w 1559"/>
                <a:gd name="T5" fmla="*/ 0 h 112"/>
                <a:gd name="T6" fmla="*/ 1559 w 1559"/>
                <a:gd name="T7" fmla="*/ 112 h 112"/>
                <a:gd name="T8" fmla="*/ 0 w 1559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59" h="112">
                  <a:moveTo>
                    <a:pt x="0" y="112"/>
                  </a:moveTo>
                  <a:lnTo>
                    <a:pt x="132" y="0"/>
                  </a:lnTo>
                  <a:lnTo>
                    <a:pt x="1427" y="0"/>
                  </a:lnTo>
                  <a:lnTo>
                    <a:pt x="1559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19"/>
            <p:cNvSpPr>
              <a:spLocks/>
            </p:cNvSpPr>
            <p:nvPr/>
          </p:nvSpPr>
          <p:spPr bwMode="auto">
            <a:xfrm>
              <a:off x="3357560" y="3359111"/>
              <a:ext cx="2427294" cy="209928"/>
            </a:xfrm>
            <a:custGeom>
              <a:avLst/>
              <a:gdLst>
                <a:gd name="T0" fmla="*/ 0 w 1295"/>
                <a:gd name="T1" fmla="*/ 112 h 112"/>
                <a:gd name="T2" fmla="*/ 133 w 1295"/>
                <a:gd name="T3" fmla="*/ 0 h 112"/>
                <a:gd name="T4" fmla="*/ 1161 w 1295"/>
                <a:gd name="T5" fmla="*/ 0 h 112"/>
                <a:gd name="T6" fmla="*/ 1295 w 1295"/>
                <a:gd name="T7" fmla="*/ 112 h 112"/>
                <a:gd name="T8" fmla="*/ 0 w 1295"/>
                <a:gd name="T9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95" h="112">
                  <a:moveTo>
                    <a:pt x="0" y="112"/>
                  </a:moveTo>
                  <a:lnTo>
                    <a:pt x="133" y="0"/>
                  </a:lnTo>
                  <a:lnTo>
                    <a:pt x="1161" y="0"/>
                  </a:lnTo>
                  <a:lnTo>
                    <a:pt x="1295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20"/>
            <p:cNvSpPr>
              <a:spLocks/>
            </p:cNvSpPr>
            <p:nvPr/>
          </p:nvSpPr>
          <p:spPr bwMode="auto">
            <a:xfrm>
              <a:off x="3606849" y="2941128"/>
              <a:ext cx="1928715" cy="31865"/>
            </a:xfrm>
            <a:custGeom>
              <a:avLst/>
              <a:gdLst>
                <a:gd name="T0" fmla="*/ 0 w 1029"/>
                <a:gd name="T1" fmla="*/ 17 h 17"/>
                <a:gd name="T2" fmla="*/ 27 w 1029"/>
                <a:gd name="T3" fmla="*/ 0 h 17"/>
                <a:gd name="T4" fmla="*/ 997 w 1029"/>
                <a:gd name="T5" fmla="*/ 0 h 17"/>
                <a:gd name="T6" fmla="*/ 1029 w 1029"/>
                <a:gd name="T7" fmla="*/ 17 h 17"/>
                <a:gd name="T8" fmla="*/ 0 w 1029"/>
                <a:gd name="T9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29" h="17">
                  <a:moveTo>
                    <a:pt x="0" y="17"/>
                  </a:moveTo>
                  <a:lnTo>
                    <a:pt x="27" y="0"/>
                  </a:lnTo>
                  <a:lnTo>
                    <a:pt x="997" y="0"/>
                  </a:lnTo>
                  <a:lnTo>
                    <a:pt x="1029" y="17"/>
                  </a:lnTo>
                  <a:lnTo>
                    <a:pt x="0" y="17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5" name="Rectangle 44"/>
          <p:cNvSpPr/>
          <p:nvPr/>
        </p:nvSpPr>
        <p:spPr>
          <a:xfrm flipH="1">
            <a:off x="3276600" y="4838224"/>
            <a:ext cx="2590800" cy="16927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50" name="Rectangle 49"/>
          <p:cNvSpPr/>
          <p:nvPr/>
        </p:nvSpPr>
        <p:spPr>
          <a:xfrm flipH="1">
            <a:off x="3276600" y="4144878"/>
            <a:ext cx="2590800" cy="153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51" name="Rectangle 50"/>
          <p:cNvSpPr/>
          <p:nvPr/>
        </p:nvSpPr>
        <p:spPr>
          <a:xfrm flipH="1">
            <a:off x="3276600" y="3413358"/>
            <a:ext cx="2590800" cy="15388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52" name="Rectangle 51"/>
          <p:cNvSpPr/>
          <p:nvPr/>
        </p:nvSpPr>
        <p:spPr>
          <a:xfrm flipH="1">
            <a:off x="3276600" y="2685722"/>
            <a:ext cx="2590800" cy="1384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9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3794285" y="431029"/>
            <a:ext cx="1553844" cy="2056171"/>
            <a:chOff x="3794285" y="431029"/>
            <a:chExt cx="1553844" cy="2056171"/>
          </a:xfrm>
        </p:grpSpPr>
        <p:sp>
          <p:nvSpPr>
            <p:cNvPr id="62" name="Freeform 61"/>
            <p:cNvSpPr>
              <a:spLocks/>
            </p:cNvSpPr>
            <p:nvPr/>
          </p:nvSpPr>
          <p:spPr bwMode="auto">
            <a:xfrm>
              <a:off x="4454059" y="1533152"/>
              <a:ext cx="234295" cy="699136"/>
            </a:xfrm>
            <a:custGeom>
              <a:avLst/>
              <a:gdLst>
                <a:gd name="connsiteX0" fmla="*/ 0 w 234295"/>
                <a:gd name="connsiteY0" fmla="*/ 0 h 699136"/>
                <a:gd name="connsiteX1" fmla="*/ 234295 w 234295"/>
                <a:gd name="connsiteY1" fmla="*/ 0 h 699136"/>
                <a:gd name="connsiteX2" fmla="*/ 198930 w 234295"/>
                <a:gd name="connsiteY2" fmla="*/ 185846 h 699136"/>
                <a:gd name="connsiteX3" fmla="*/ 198930 w 234295"/>
                <a:gd name="connsiteY3" fmla="*/ 513290 h 699136"/>
                <a:gd name="connsiteX4" fmla="*/ 234295 w 234295"/>
                <a:gd name="connsiteY4" fmla="*/ 699136 h 699136"/>
                <a:gd name="connsiteX5" fmla="*/ 0 w 234295"/>
                <a:gd name="connsiteY5" fmla="*/ 699136 h 699136"/>
                <a:gd name="connsiteX6" fmla="*/ 35366 w 234295"/>
                <a:gd name="connsiteY6" fmla="*/ 513290 h 699136"/>
                <a:gd name="connsiteX7" fmla="*/ 35366 w 234295"/>
                <a:gd name="connsiteY7" fmla="*/ 185846 h 699136"/>
                <a:gd name="connsiteX8" fmla="*/ 0 w 234295"/>
                <a:gd name="connsiteY8" fmla="*/ 0 h 699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34295" h="699136">
                  <a:moveTo>
                    <a:pt x="0" y="0"/>
                  </a:moveTo>
                  <a:cubicBezTo>
                    <a:pt x="0" y="0"/>
                    <a:pt x="0" y="0"/>
                    <a:pt x="234295" y="0"/>
                  </a:cubicBezTo>
                  <a:cubicBezTo>
                    <a:pt x="234295" y="0"/>
                    <a:pt x="234295" y="0"/>
                    <a:pt x="198930" y="185846"/>
                  </a:cubicBezTo>
                  <a:cubicBezTo>
                    <a:pt x="176827" y="294257"/>
                    <a:pt x="176827" y="404879"/>
                    <a:pt x="198930" y="513290"/>
                  </a:cubicBezTo>
                  <a:cubicBezTo>
                    <a:pt x="198930" y="513290"/>
                    <a:pt x="198930" y="513290"/>
                    <a:pt x="234295" y="699136"/>
                  </a:cubicBezTo>
                  <a:cubicBezTo>
                    <a:pt x="234295" y="699136"/>
                    <a:pt x="234295" y="699136"/>
                    <a:pt x="0" y="699136"/>
                  </a:cubicBezTo>
                  <a:cubicBezTo>
                    <a:pt x="0" y="699136"/>
                    <a:pt x="0" y="699136"/>
                    <a:pt x="35366" y="513290"/>
                  </a:cubicBezTo>
                  <a:cubicBezTo>
                    <a:pt x="57469" y="404879"/>
                    <a:pt x="57469" y="294257"/>
                    <a:pt x="35366" y="185846"/>
                  </a:cubicBezTo>
                  <a:cubicBezTo>
                    <a:pt x="35366" y="185846"/>
                    <a:pt x="35366" y="185846"/>
                    <a:pt x="0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EED800"/>
                </a:gs>
                <a:gs pos="50000">
                  <a:srgbClr val="ECD810">
                    <a:shade val="67500"/>
                    <a:satMod val="115000"/>
                  </a:srgbClr>
                </a:gs>
                <a:gs pos="100000">
                  <a:srgbClr val="ECD810"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  <p:sp>
          <p:nvSpPr>
            <p:cNvPr id="54" name="Freeform 21"/>
            <p:cNvSpPr>
              <a:spLocks/>
            </p:cNvSpPr>
            <p:nvPr/>
          </p:nvSpPr>
          <p:spPr bwMode="auto">
            <a:xfrm>
              <a:off x="3794285" y="590349"/>
              <a:ext cx="299897" cy="631660"/>
            </a:xfrm>
            <a:custGeom>
              <a:avLst/>
              <a:gdLst>
                <a:gd name="T0" fmla="*/ 31 w 136"/>
                <a:gd name="T1" fmla="*/ 143 h 286"/>
                <a:gd name="T2" fmla="*/ 136 w 136"/>
                <a:gd name="T3" fmla="*/ 30 h 286"/>
                <a:gd name="T4" fmla="*/ 136 w 136"/>
                <a:gd name="T5" fmla="*/ 0 h 286"/>
                <a:gd name="T6" fmla="*/ 0 w 136"/>
                <a:gd name="T7" fmla="*/ 143 h 286"/>
                <a:gd name="T8" fmla="*/ 136 w 136"/>
                <a:gd name="T9" fmla="*/ 286 h 286"/>
                <a:gd name="T10" fmla="*/ 136 w 136"/>
                <a:gd name="T11" fmla="*/ 255 h 286"/>
                <a:gd name="T12" fmla="*/ 31 w 136"/>
                <a:gd name="T13" fmla="*/ 143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6" h="286">
                  <a:moveTo>
                    <a:pt x="31" y="143"/>
                  </a:moveTo>
                  <a:cubicBezTo>
                    <a:pt x="31" y="81"/>
                    <a:pt x="78" y="30"/>
                    <a:pt x="136" y="30"/>
                  </a:cubicBezTo>
                  <a:cubicBezTo>
                    <a:pt x="136" y="0"/>
                    <a:pt x="136" y="0"/>
                    <a:pt x="136" y="0"/>
                  </a:cubicBezTo>
                  <a:cubicBezTo>
                    <a:pt x="61" y="0"/>
                    <a:pt x="0" y="64"/>
                    <a:pt x="0" y="143"/>
                  </a:cubicBezTo>
                  <a:cubicBezTo>
                    <a:pt x="0" y="222"/>
                    <a:pt x="61" y="286"/>
                    <a:pt x="136" y="286"/>
                  </a:cubicBezTo>
                  <a:cubicBezTo>
                    <a:pt x="136" y="255"/>
                    <a:pt x="136" y="255"/>
                    <a:pt x="136" y="255"/>
                  </a:cubicBezTo>
                  <a:cubicBezTo>
                    <a:pt x="78" y="255"/>
                    <a:pt x="31" y="205"/>
                    <a:pt x="31" y="143"/>
                  </a:cubicBezTo>
                  <a:close/>
                </a:path>
              </a:pathLst>
            </a:custGeom>
            <a:solidFill>
              <a:srgbClr val="ECD81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2"/>
            <p:cNvSpPr>
              <a:spLocks/>
            </p:cNvSpPr>
            <p:nvPr/>
          </p:nvSpPr>
          <p:spPr bwMode="auto">
            <a:xfrm>
              <a:off x="5048232" y="590349"/>
              <a:ext cx="299897" cy="631660"/>
            </a:xfrm>
            <a:custGeom>
              <a:avLst/>
              <a:gdLst>
                <a:gd name="T0" fmla="*/ 105 w 136"/>
                <a:gd name="T1" fmla="*/ 143 h 286"/>
                <a:gd name="T2" fmla="*/ 0 w 136"/>
                <a:gd name="T3" fmla="*/ 30 h 286"/>
                <a:gd name="T4" fmla="*/ 0 w 136"/>
                <a:gd name="T5" fmla="*/ 0 h 286"/>
                <a:gd name="T6" fmla="*/ 136 w 136"/>
                <a:gd name="T7" fmla="*/ 143 h 286"/>
                <a:gd name="T8" fmla="*/ 0 w 136"/>
                <a:gd name="T9" fmla="*/ 286 h 286"/>
                <a:gd name="T10" fmla="*/ 0 w 136"/>
                <a:gd name="T11" fmla="*/ 255 h 286"/>
                <a:gd name="T12" fmla="*/ 105 w 136"/>
                <a:gd name="T13" fmla="*/ 143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6" h="286">
                  <a:moveTo>
                    <a:pt x="105" y="143"/>
                  </a:moveTo>
                  <a:cubicBezTo>
                    <a:pt x="105" y="81"/>
                    <a:pt x="58" y="30"/>
                    <a:pt x="0" y="3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75" y="0"/>
                    <a:pt x="136" y="64"/>
                    <a:pt x="136" y="143"/>
                  </a:cubicBezTo>
                  <a:cubicBezTo>
                    <a:pt x="136" y="222"/>
                    <a:pt x="75" y="286"/>
                    <a:pt x="0" y="286"/>
                  </a:cubicBezTo>
                  <a:cubicBezTo>
                    <a:pt x="0" y="255"/>
                    <a:pt x="0" y="255"/>
                    <a:pt x="0" y="255"/>
                  </a:cubicBezTo>
                  <a:cubicBezTo>
                    <a:pt x="58" y="255"/>
                    <a:pt x="105" y="205"/>
                    <a:pt x="105" y="143"/>
                  </a:cubicBezTo>
                  <a:close/>
                </a:path>
              </a:pathLst>
            </a:custGeom>
            <a:solidFill>
              <a:srgbClr val="ECD81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24"/>
            <p:cNvSpPr>
              <a:spLocks/>
            </p:cNvSpPr>
            <p:nvPr/>
          </p:nvSpPr>
          <p:spPr bwMode="auto">
            <a:xfrm>
              <a:off x="4041700" y="431029"/>
              <a:ext cx="1059013" cy="1135861"/>
            </a:xfrm>
            <a:custGeom>
              <a:avLst/>
              <a:gdLst>
                <a:gd name="T0" fmla="*/ 0 w 480"/>
                <a:gd name="T1" fmla="*/ 0 h 514"/>
                <a:gd name="T2" fmla="*/ 0 w 480"/>
                <a:gd name="T3" fmla="*/ 297 h 514"/>
                <a:gd name="T4" fmla="*/ 222 w 480"/>
                <a:gd name="T5" fmla="*/ 514 h 514"/>
                <a:gd name="T6" fmla="*/ 258 w 480"/>
                <a:gd name="T7" fmla="*/ 514 h 514"/>
                <a:gd name="T8" fmla="*/ 480 w 480"/>
                <a:gd name="T9" fmla="*/ 297 h 514"/>
                <a:gd name="T10" fmla="*/ 480 w 480"/>
                <a:gd name="T11" fmla="*/ 0 h 514"/>
                <a:gd name="T12" fmla="*/ 0 w 480"/>
                <a:gd name="T13" fmla="*/ 0 h 5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0" h="514">
                  <a:moveTo>
                    <a:pt x="0" y="0"/>
                  </a:moveTo>
                  <a:cubicBezTo>
                    <a:pt x="0" y="297"/>
                    <a:pt x="0" y="297"/>
                    <a:pt x="0" y="297"/>
                  </a:cubicBezTo>
                  <a:cubicBezTo>
                    <a:pt x="0" y="417"/>
                    <a:pt x="99" y="514"/>
                    <a:pt x="222" y="514"/>
                  </a:cubicBezTo>
                  <a:cubicBezTo>
                    <a:pt x="258" y="514"/>
                    <a:pt x="258" y="514"/>
                    <a:pt x="258" y="514"/>
                  </a:cubicBezTo>
                  <a:cubicBezTo>
                    <a:pt x="381" y="514"/>
                    <a:pt x="480" y="417"/>
                    <a:pt x="480" y="297"/>
                  </a:cubicBezTo>
                  <a:cubicBezTo>
                    <a:pt x="480" y="0"/>
                    <a:pt x="480" y="0"/>
                    <a:pt x="480" y="0"/>
                  </a:cubicBezTo>
                  <a:lnTo>
                    <a:pt x="0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EED800"/>
                </a:gs>
                <a:gs pos="50000">
                  <a:srgbClr val="ECD810">
                    <a:shade val="67500"/>
                    <a:satMod val="115000"/>
                  </a:srgbClr>
                </a:gs>
                <a:gs pos="100000">
                  <a:srgbClr val="ECD810"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26"/>
            <p:cNvSpPr>
              <a:spLocks/>
            </p:cNvSpPr>
            <p:nvPr/>
          </p:nvSpPr>
          <p:spPr bwMode="auto">
            <a:xfrm>
              <a:off x="4139167" y="431029"/>
              <a:ext cx="298024" cy="1040270"/>
            </a:xfrm>
            <a:custGeom>
              <a:avLst/>
              <a:gdLst>
                <a:gd name="T0" fmla="*/ 17 w 135"/>
                <a:gd name="T1" fmla="*/ 0 h 471"/>
                <a:gd name="T2" fmla="*/ 13 w 135"/>
                <a:gd name="T3" fmla="*/ 264 h 471"/>
                <a:gd name="T4" fmla="*/ 13 w 135"/>
                <a:gd name="T5" fmla="*/ 297 h 471"/>
                <a:gd name="T6" fmla="*/ 13 w 135"/>
                <a:gd name="T7" fmla="*/ 301 h 471"/>
                <a:gd name="T8" fmla="*/ 12 w 135"/>
                <a:gd name="T9" fmla="*/ 305 h 471"/>
                <a:gd name="T10" fmla="*/ 12 w 135"/>
                <a:gd name="T11" fmla="*/ 313 h 471"/>
                <a:gd name="T12" fmla="*/ 13 w 135"/>
                <a:gd name="T13" fmla="*/ 329 h 471"/>
                <a:gd name="T14" fmla="*/ 34 w 135"/>
                <a:gd name="T15" fmla="*/ 390 h 471"/>
                <a:gd name="T16" fmla="*/ 76 w 135"/>
                <a:gd name="T17" fmla="*/ 440 h 471"/>
                <a:gd name="T18" fmla="*/ 135 w 135"/>
                <a:gd name="T19" fmla="*/ 471 h 471"/>
                <a:gd name="T20" fmla="*/ 75 w 135"/>
                <a:gd name="T21" fmla="*/ 442 h 471"/>
                <a:gd name="T22" fmla="*/ 30 w 135"/>
                <a:gd name="T23" fmla="*/ 393 h 471"/>
                <a:gd name="T24" fmla="*/ 6 w 135"/>
                <a:gd name="T25" fmla="*/ 330 h 471"/>
                <a:gd name="T26" fmla="*/ 4 w 135"/>
                <a:gd name="T27" fmla="*/ 313 h 471"/>
                <a:gd name="T28" fmla="*/ 4 w 135"/>
                <a:gd name="T29" fmla="*/ 305 h 471"/>
                <a:gd name="T30" fmla="*/ 4 w 135"/>
                <a:gd name="T31" fmla="*/ 301 h 471"/>
                <a:gd name="T32" fmla="*/ 4 w 135"/>
                <a:gd name="T33" fmla="*/ 297 h 471"/>
                <a:gd name="T34" fmla="*/ 4 w 135"/>
                <a:gd name="T35" fmla="*/ 264 h 471"/>
                <a:gd name="T36" fmla="*/ 0 w 135"/>
                <a:gd name="T37" fmla="*/ 0 h 471"/>
                <a:gd name="T38" fmla="*/ 17 w 135"/>
                <a:gd name="T39" fmla="*/ 0 h 4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35" h="471">
                  <a:moveTo>
                    <a:pt x="17" y="0"/>
                  </a:moveTo>
                  <a:cubicBezTo>
                    <a:pt x="13" y="264"/>
                    <a:pt x="13" y="264"/>
                    <a:pt x="13" y="264"/>
                  </a:cubicBezTo>
                  <a:cubicBezTo>
                    <a:pt x="13" y="297"/>
                    <a:pt x="13" y="297"/>
                    <a:pt x="13" y="297"/>
                  </a:cubicBezTo>
                  <a:cubicBezTo>
                    <a:pt x="13" y="301"/>
                    <a:pt x="13" y="301"/>
                    <a:pt x="13" y="301"/>
                  </a:cubicBezTo>
                  <a:cubicBezTo>
                    <a:pt x="12" y="305"/>
                    <a:pt x="12" y="305"/>
                    <a:pt x="12" y="305"/>
                  </a:cubicBezTo>
                  <a:cubicBezTo>
                    <a:pt x="12" y="308"/>
                    <a:pt x="12" y="310"/>
                    <a:pt x="12" y="313"/>
                  </a:cubicBezTo>
                  <a:cubicBezTo>
                    <a:pt x="12" y="318"/>
                    <a:pt x="12" y="324"/>
                    <a:pt x="13" y="329"/>
                  </a:cubicBezTo>
                  <a:cubicBezTo>
                    <a:pt x="16" y="350"/>
                    <a:pt x="23" y="371"/>
                    <a:pt x="34" y="390"/>
                  </a:cubicBezTo>
                  <a:cubicBezTo>
                    <a:pt x="45" y="409"/>
                    <a:pt x="59" y="426"/>
                    <a:pt x="76" y="440"/>
                  </a:cubicBezTo>
                  <a:cubicBezTo>
                    <a:pt x="93" y="454"/>
                    <a:pt x="114" y="464"/>
                    <a:pt x="135" y="471"/>
                  </a:cubicBezTo>
                  <a:cubicBezTo>
                    <a:pt x="113" y="465"/>
                    <a:pt x="93" y="455"/>
                    <a:pt x="75" y="442"/>
                  </a:cubicBezTo>
                  <a:cubicBezTo>
                    <a:pt x="57" y="428"/>
                    <a:pt x="41" y="412"/>
                    <a:pt x="30" y="393"/>
                  </a:cubicBezTo>
                  <a:cubicBezTo>
                    <a:pt x="18" y="374"/>
                    <a:pt x="9" y="352"/>
                    <a:pt x="6" y="330"/>
                  </a:cubicBezTo>
                  <a:cubicBezTo>
                    <a:pt x="5" y="324"/>
                    <a:pt x="5" y="319"/>
                    <a:pt x="4" y="313"/>
                  </a:cubicBezTo>
                  <a:cubicBezTo>
                    <a:pt x="4" y="310"/>
                    <a:pt x="4" y="308"/>
                    <a:pt x="4" y="305"/>
                  </a:cubicBezTo>
                  <a:cubicBezTo>
                    <a:pt x="4" y="301"/>
                    <a:pt x="4" y="301"/>
                    <a:pt x="4" y="301"/>
                  </a:cubicBezTo>
                  <a:cubicBezTo>
                    <a:pt x="4" y="297"/>
                    <a:pt x="4" y="297"/>
                    <a:pt x="4" y="297"/>
                  </a:cubicBezTo>
                  <a:cubicBezTo>
                    <a:pt x="4" y="264"/>
                    <a:pt x="4" y="264"/>
                    <a:pt x="4" y="264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17" y="0"/>
                  </a:lnTo>
                  <a:close/>
                </a:path>
              </a:pathLst>
            </a:custGeom>
            <a:solidFill>
              <a:srgbClr val="F3EA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63"/>
            <p:cNvSpPr>
              <a:spLocks/>
            </p:cNvSpPr>
            <p:nvPr/>
          </p:nvSpPr>
          <p:spPr bwMode="auto">
            <a:xfrm rot="10800000">
              <a:off x="4157911" y="2232287"/>
              <a:ext cx="826593" cy="254913"/>
            </a:xfrm>
            <a:custGeom>
              <a:avLst/>
              <a:gdLst>
                <a:gd name="connsiteX0" fmla="*/ 565796 w 826593"/>
                <a:gd name="connsiteY0" fmla="*/ 254913 h 254913"/>
                <a:gd name="connsiteX1" fmla="*/ 263007 w 826593"/>
                <a:gd name="connsiteY1" fmla="*/ 254913 h 254913"/>
                <a:gd name="connsiteX2" fmla="*/ 0 w 826593"/>
                <a:gd name="connsiteY2" fmla="*/ 0 h 254913"/>
                <a:gd name="connsiteX3" fmla="*/ 826593 w 826593"/>
                <a:gd name="connsiteY3" fmla="*/ 0 h 254913"/>
                <a:gd name="connsiteX4" fmla="*/ 565796 w 826593"/>
                <a:gd name="connsiteY4" fmla="*/ 254913 h 2549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6593" h="254913">
                  <a:moveTo>
                    <a:pt x="565796" y="254913"/>
                  </a:moveTo>
                  <a:cubicBezTo>
                    <a:pt x="565796" y="254913"/>
                    <a:pt x="565796" y="254913"/>
                    <a:pt x="263007" y="254913"/>
                  </a:cubicBezTo>
                  <a:cubicBezTo>
                    <a:pt x="117137" y="254913"/>
                    <a:pt x="0" y="140642"/>
                    <a:pt x="0" y="0"/>
                  </a:cubicBezTo>
                  <a:cubicBezTo>
                    <a:pt x="0" y="0"/>
                    <a:pt x="0" y="0"/>
                    <a:pt x="826593" y="0"/>
                  </a:cubicBezTo>
                  <a:cubicBezTo>
                    <a:pt x="826593" y="140642"/>
                    <a:pt x="709455" y="254913"/>
                    <a:pt x="565796" y="254913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EED800"/>
                </a:gs>
                <a:gs pos="50000">
                  <a:srgbClr val="ECD810">
                    <a:shade val="67500"/>
                    <a:satMod val="115000"/>
                  </a:srgbClr>
                </a:gs>
                <a:gs pos="100000">
                  <a:srgbClr val="ECD810"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  <p:sp>
          <p:nvSpPr>
            <p:cNvPr id="66" name="Freeform 27"/>
            <p:cNvSpPr>
              <a:spLocks/>
            </p:cNvSpPr>
            <p:nvPr/>
          </p:nvSpPr>
          <p:spPr bwMode="auto">
            <a:xfrm>
              <a:off x="4216016" y="2264152"/>
              <a:ext cx="161195" cy="193060"/>
            </a:xfrm>
            <a:custGeom>
              <a:avLst/>
              <a:gdLst>
                <a:gd name="T0" fmla="*/ 73 w 73"/>
                <a:gd name="T1" fmla="*/ 0 h 87"/>
                <a:gd name="T2" fmla="*/ 62 w 73"/>
                <a:gd name="T3" fmla="*/ 11 h 87"/>
                <a:gd name="T4" fmla="*/ 52 w 73"/>
                <a:gd name="T5" fmla="*/ 20 h 87"/>
                <a:gd name="T6" fmla="*/ 31 w 73"/>
                <a:gd name="T7" fmla="*/ 39 h 87"/>
                <a:gd name="T8" fmla="*/ 21 w 73"/>
                <a:gd name="T9" fmla="*/ 50 h 87"/>
                <a:gd name="T10" fmla="*/ 13 w 73"/>
                <a:gd name="T11" fmla="*/ 61 h 87"/>
                <a:gd name="T12" fmla="*/ 10 w 73"/>
                <a:gd name="T13" fmla="*/ 68 h 87"/>
                <a:gd name="T14" fmla="*/ 7 w 73"/>
                <a:gd name="T15" fmla="*/ 74 h 87"/>
                <a:gd name="T16" fmla="*/ 0 w 73"/>
                <a:gd name="T17" fmla="*/ 87 h 87"/>
                <a:gd name="T18" fmla="*/ 7 w 73"/>
                <a:gd name="T19" fmla="*/ 59 h 87"/>
                <a:gd name="T20" fmla="*/ 14 w 73"/>
                <a:gd name="T21" fmla="*/ 45 h 87"/>
                <a:gd name="T22" fmla="*/ 23 w 73"/>
                <a:gd name="T23" fmla="*/ 33 h 87"/>
                <a:gd name="T24" fmla="*/ 45 w 73"/>
                <a:gd name="T25" fmla="*/ 11 h 87"/>
                <a:gd name="T26" fmla="*/ 58 w 73"/>
                <a:gd name="T27" fmla="*/ 4 h 87"/>
                <a:gd name="T28" fmla="*/ 73 w 73"/>
                <a:gd name="T29" fmla="*/ 0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3" h="87">
                  <a:moveTo>
                    <a:pt x="73" y="0"/>
                  </a:moveTo>
                  <a:cubicBezTo>
                    <a:pt x="70" y="4"/>
                    <a:pt x="66" y="7"/>
                    <a:pt x="62" y="11"/>
                  </a:cubicBezTo>
                  <a:cubicBezTo>
                    <a:pt x="59" y="14"/>
                    <a:pt x="55" y="17"/>
                    <a:pt x="52" y="20"/>
                  </a:cubicBezTo>
                  <a:cubicBezTo>
                    <a:pt x="44" y="26"/>
                    <a:pt x="37" y="32"/>
                    <a:pt x="31" y="39"/>
                  </a:cubicBezTo>
                  <a:cubicBezTo>
                    <a:pt x="27" y="43"/>
                    <a:pt x="24" y="46"/>
                    <a:pt x="21" y="50"/>
                  </a:cubicBezTo>
                  <a:cubicBezTo>
                    <a:pt x="18" y="54"/>
                    <a:pt x="16" y="57"/>
                    <a:pt x="13" y="61"/>
                  </a:cubicBezTo>
                  <a:cubicBezTo>
                    <a:pt x="12" y="63"/>
                    <a:pt x="11" y="66"/>
                    <a:pt x="10" y="68"/>
                  </a:cubicBezTo>
                  <a:cubicBezTo>
                    <a:pt x="9" y="70"/>
                    <a:pt x="8" y="72"/>
                    <a:pt x="7" y="74"/>
                  </a:cubicBezTo>
                  <a:cubicBezTo>
                    <a:pt x="5" y="79"/>
                    <a:pt x="3" y="83"/>
                    <a:pt x="0" y="87"/>
                  </a:cubicBezTo>
                  <a:cubicBezTo>
                    <a:pt x="2" y="78"/>
                    <a:pt x="3" y="68"/>
                    <a:pt x="7" y="59"/>
                  </a:cubicBezTo>
                  <a:cubicBezTo>
                    <a:pt x="9" y="54"/>
                    <a:pt x="11" y="49"/>
                    <a:pt x="14" y="45"/>
                  </a:cubicBezTo>
                  <a:cubicBezTo>
                    <a:pt x="17" y="41"/>
                    <a:pt x="20" y="37"/>
                    <a:pt x="23" y="33"/>
                  </a:cubicBezTo>
                  <a:cubicBezTo>
                    <a:pt x="29" y="25"/>
                    <a:pt x="37" y="18"/>
                    <a:pt x="45" y="11"/>
                  </a:cubicBezTo>
                  <a:cubicBezTo>
                    <a:pt x="49" y="8"/>
                    <a:pt x="53" y="6"/>
                    <a:pt x="58" y="4"/>
                  </a:cubicBezTo>
                  <a:cubicBezTo>
                    <a:pt x="63" y="2"/>
                    <a:pt x="68" y="0"/>
                    <a:pt x="73" y="0"/>
                  </a:cubicBezTo>
                  <a:close/>
                </a:path>
              </a:pathLst>
            </a:custGeom>
            <a:solidFill>
              <a:srgbClr val="F3EA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7" name="Rectangle 66"/>
          <p:cNvSpPr/>
          <p:nvPr/>
        </p:nvSpPr>
        <p:spPr>
          <a:xfrm flipH="1">
            <a:off x="6872445" y="571472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8" name="Rectangle 67"/>
          <p:cNvSpPr/>
          <p:nvPr/>
        </p:nvSpPr>
        <p:spPr>
          <a:xfrm flipH="1">
            <a:off x="6872445" y="2259595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9" name="Rectangle 68"/>
          <p:cNvSpPr/>
          <p:nvPr/>
        </p:nvSpPr>
        <p:spPr>
          <a:xfrm flipH="1">
            <a:off x="354414" y="571472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0" name="Rectangle 69"/>
          <p:cNvSpPr/>
          <p:nvPr/>
        </p:nvSpPr>
        <p:spPr>
          <a:xfrm flipH="1">
            <a:off x="354414" y="2259595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6" name="Freeform 41"/>
          <p:cNvSpPr>
            <a:spLocks noEditPoints="1"/>
          </p:cNvSpPr>
          <p:nvPr/>
        </p:nvSpPr>
        <p:spPr bwMode="auto">
          <a:xfrm>
            <a:off x="6250589" y="724560"/>
            <a:ext cx="363238" cy="363238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7" name="Freeform 42"/>
          <p:cNvSpPr>
            <a:spLocks noEditPoints="1"/>
          </p:cNvSpPr>
          <p:nvPr/>
        </p:nvSpPr>
        <p:spPr bwMode="auto">
          <a:xfrm>
            <a:off x="6269536" y="2429347"/>
            <a:ext cx="325344" cy="329910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71" name="Group 70"/>
          <p:cNvGrpSpPr/>
          <p:nvPr/>
        </p:nvGrpSpPr>
        <p:grpSpPr>
          <a:xfrm>
            <a:off x="2530174" y="692330"/>
            <a:ext cx="295186" cy="427698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72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3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4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5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78" name="Group 77"/>
          <p:cNvGrpSpPr/>
          <p:nvPr/>
        </p:nvGrpSpPr>
        <p:grpSpPr>
          <a:xfrm>
            <a:off x="2537029" y="2415181"/>
            <a:ext cx="281476" cy="358242"/>
            <a:chOff x="-3035300" y="7870825"/>
            <a:chExt cx="488949" cy="622300"/>
          </a:xfrm>
          <a:solidFill>
            <a:schemeClr val="accent4"/>
          </a:solidFill>
        </p:grpSpPr>
        <p:sp>
          <p:nvSpPr>
            <p:cNvPr id="79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0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409782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" name="Group 53"/>
          <p:cNvGrpSpPr/>
          <p:nvPr/>
        </p:nvGrpSpPr>
        <p:grpSpPr>
          <a:xfrm>
            <a:off x="393701" y="591458"/>
            <a:ext cx="8356600" cy="2020887"/>
            <a:chOff x="393701" y="1416051"/>
            <a:chExt cx="8356600" cy="2020887"/>
          </a:xfrm>
        </p:grpSpPr>
        <p:sp>
          <p:nvSpPr>
            <p:cNvPr id="55" name="Freeform 26"/>
            <p:cNvSpPr>
              <a:spLocks/>
            </p:cNvSpPr>
            <p:nvPr/>
          </p:nvSpPr>
          <p:spPr bwMode="auto">
            <a:xfrm>
              <a:off x="393701" y="1416051"/>
              <a:ext cx="3670300" cy="738187"/>
            </a:xfrm>
            <a:custGeom>
              <a:avLst/>
              <a:gdLst>
                <a:gd name="T0" fmla="*/ 1431 w 1971"/>
                <a:gd name="T1" fmla="*/ 193 h 396"/>
                <a:gd name="T2" fmla="*/ 1125 w 1971"/>
                <a:gd name="T3" fmla="*/ 107 h 396"/>
                <a:gd name="T4" fmla="*/ 0 w 1971"/>
                <a:gd name="T5" fmla="*/ 0 h 396"/>
                <a:gd name="T6" fmla="*/ 32 w 1971"/>
                <a:gd name="T7" fmla="*/ 309 h 396"/>
                <a:gd name="T8" fmla="*/ 1125 w 1971"/>
                <a:gd name="T9" fmla="*/ 363 h 396"/>
                <a:gd name="T10" fmla="*/ 1431 w 1971"/>
                <a:gd name="T11" fmla="*/ 396 h 396"/>
                <a:gd name="T12" fmla="*/ 1826 w 1971"/>
                <a:gd name="T13" fmla="*/ 396 h 396"/>
                <a:gd name="T14" fmla="*/ 1971 w 1971"/>
                <a:gd name="T15" fmla="*/ 193 h 396"/>
                <a:gd name="T16" fmla="*/ 1431 w 1971"/>
                <a:gd name="T17" fmla="*/ 193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71" h="396">
                  <a:moveTo>
                    <a:pt x="1431" y="193"/>
                  </a:moveTo>
                  <a:cubicBezTo>
                    <a:pt x="1125" y="107"/>
                    <a:pt x="1125" y="107"/>
                    <a:pt x="1125" y="10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4" y="92"/>
                    <a:pt x="25" y="197"/>
                    <a:pt x="32" y="309"/>
                  </a:cubicBezTo>
                  <a:cubicBezTo>
                    <a:pt x="1125" y="363"/>
                    <a:pt x="1125" y="363"/>
                    <a:pt x="1125" y="363"/>
                  </a:cubicBezTo>
                  <a:cubicBezTo>
                    <a:pt x="1431" y="396"/>
                    <a:pt x="1431" y="396"/>
                    <a:pt x="1431" y="396"/>
                  </a:cubicBezTo>
                  <a:cubicBezTo>
                    <a:pt x="1826" y="396"/>
                    <a:pt x="1826" y="396"/>
                    <a:pt x="1826" y="396"/>
                  </a:cubicBezTo>
                  <a:cubicBezTo>
                    <a:pt x="1854" y="315"/>
                    <a:pt x="1905" y="245"/>
                    <a:pt x="1971" y="193"/>
                  </a:cubicBezTo>
                  <a:lnTo>
                    <a:pt x="1431" y="19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27"/>
            <p:cNvSpPr>
              <a:spLocks/>
            </p:cNvSpPr>
            <p:nvPr/>
          </p:nvSpPr>
          <p:spPr bwMode="auto">
            <a:xfrm>
              <a:off x="393701" y="2700338"/>
              <a:ext cx="3670300" cy="736600"/>
            </a:xfrm>
            <a:custGeom>
              <a:avLst/>
              <a:gdLst>
                <a:gd name="T0" fmla="*/ 1826 w 1971"/>
                <a:gd name="T1" fmla="*/ 0 h 395"/>
                <a:gd name="T2" fmla="*/ 1431 w 1971"/>
                <a:gd name="T3" fmla="*/ 0 h 395"/>
                <a:gd name="T4" fmla="*/ 1125 w 1971"/>
                <a:gd name="T5" fmla="*/ 32 h 395"/>
                <a:gd name="T6" fmla="*/ 32 w 1971"/>
                <a:gd name="T7" fmla="*/ 87 h 395"/>
                <a:gd name="T8" fmla="*/ 0 w 1971"/>
                <a:gd name="T9" fmla="*/ 395 h 395"/>
                <a:gd name="T10" fmla="*/ 1125 w 1971"/>
                <a:gd name="T11" fmla="*/ 289 h 395"/>
                <a:gd name="T12" fmla="*/ 1431 w 1971"/>
                <a:gd name="T13" fmla="*/ 202 h 395"/>
                <a:gd name="T14" fmla="*/ 1971 w 1971"/>
                <a:gd name="T15" fmla="*/ 202 h 395"/>
                <a:gd name="T16" fmla="*/ 1826 w 1971"/>
                <a:gd name="T17" fmla="*/ 0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71" h="395">
                  <a:moveTo>
                    <a:pt x="1826" y="0"/>
                  </a:moveTo>
                  <a:cubicBezTo>
                    <a:pt x="1431" y="0"/>
                    <a:pt x="1431" y="0"/>
                    <a:pt x="1431" y="0"/>
                  </a:cubicBezTo>
                  <a:cubicBezTo>
                    <a:pt x="1125" y="32"/>
                    <a:pt x="1125" y="32"/>
                    <a:pt x="1125" y="32"/>
                  </a:cubicBezTo>
                  <a:cubicBezTo>
                    <a:pt x="32" y="87"/>
                    <a:pt x="32" y="87"/>
                    <a:pt x="32" y="87"/>
                  </a:cubicBezTo>
                  <a:cubicBezTo>
                    <a:pt x="25" y="199"/>
                    <a:pt x="14" y="303"/>
                    <a:pt x="0" y="395"/>
                  </a:cubicBezTo>
                  <a:cubicBezTo>
                    <a:pt x="1125" y="289"/>
                    <a:pt x="1125" y="289"/>
                    <a:pt x="1125" y="289"/>
                  </a:cubicBezTo>
                  <a:cubicBezTo>
                    <a:pt x="1431" y="202"/>
                    <a:pt x="1431" y="202"/>
                    <a:pt x="1431" y="202"/>
                  </a:cubicBezTo>
                  <a:cubicBezTo>
                    <a:pt x="1971" y="202"/>
                    <a:pt x="1971" y="202"/>
                    <a:pt x="1971" y="202"/>
                  </a:cubicBezTo>
                  <a:cubicBezTo>
                    <a:pt x="1905" y="150"/>
                    <a:pt x="1854" y="80"/>
                    <a:pt x="1826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28"/>
            <p:cNvSpPr>
              <a:spLocks/>
            </p:cNvSpPr>
            <p:nvPr/>
          </p:nvSpPr>
          <p:spPr bwMode="auto">
            <a:xfrm>
              <a:off x="457201" y="2097088"/>
              <a:ext cx="3313113" cy="658812"/>
            </a:xfrm>
            <a:custGeom>
              <a:avLst/>
              <a:gdLst>
                <a:gd name="T0" fmla="*/ 1770 w 1779"/>
                <a:gd name="T1" fmla="*/ 229 h 354"/>
                <a:gd name="T2" fmla="*/ 1768 w 1779"/>
                <a:gd name="T3" fmla="*/ 203 h 354"/>
                <a:gd name="T4" fmla="*/ 1767 w 1779"/>
                <a:gd name="T5" fmla="*/ 177 h 354"/>
                <a:gd name="T6" fmla="*/ 1768 w 1779"/>
                <a:gd name="T7" fmla="*/ 151 h 354"/>
                <a:gd name="T8" fmla="*/ 1770 w 1779"/>
                <a:gd name="T9" fmla="*/ 126 h 354"/>
                <a:gd name="T10" fmla="*/ 1772 w 1779"/>
                <a:gd name="T11" fmla="*/ 113 h 354"/>
                <a:gd name="T12" fmla="*/ 1779 w 1779"/>
                <a:gd name="T13" fmla="*/ 76 h 354"/>
                <a:gd name="T14" fmla="*/ 1397 w 1779"/>
                <a:gd name="T15" fmla="*/ 76 h 354"/>
                <a:gd name="T16" fmla="*/ 1397 w 1779"/>
                <a:gd name="T17" fmla="*/ 76 h 354"/>
                <a:gd name="T18" fmla="*/ 1397 w 1779"/>
                <a:gd name="T19" fmla="*/ 76 h 354"/>
                <a:gd name="T20" fmla="*/ 1091 w 1779"/>
                <a:gd name="T21" fmla="*/ 43 h 354"/>
                <a:gd name="T22" fmla="*/ 0 w 1779"/>
                <a:gd name="T23" fmla="*/ 0 h 354"/>
                <a:gd name="T24" fmla="*/ 4 w 1779"/>
                <a:gd name="T25" fmla="*/ 177 h 354"/>
                <a:gd name="T26" fmla="*/ 0 w 1779"/>
                <a:gd name="T27" fmla="*/ 354 h 354"/>
                <a:gd name="T28" fmla="*/ 1091 w 1779"/>
                <a:gd name="T29" fmla="*/ 311 h 354"/>
                <a:gd name="T30" fmla="*/ 1397 w 1779"/>
                <a:gd name="T31" fmla="*/ 278 h 354"/>
                <a:gd name="T32" fmla="*/ 1397 w 1779"/>
                <a:gd name="T33" fmla="*/ 278 h 354"/>
                <a:gd name="T34" fmla="*/ 1397 w 1779"/>
                <a:gd name="T35" fmla="*/ 278 h 354"/>
                <a:gd name="T36" fmla="*/ 1779 w 1779"/>
                <a:gd name="T37" fmla="*/ 278 h 354"/>
                <a:gd name="T38" fmla="*/ 1772 w 1779"/>
                <a:gd name="T39" fmla="*/ 241 h 354"/>
                <a:gd name="T40" fmla="*/ 1770 w 1779"/>
                <a:gd name="T41" fmla="*/ 229 h 3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79" h="354">
                  <a:moveTo>
                    <a:pt x="1770" y="229"/>
                  </a:moveTo>
                  <a:cubicBezTo>
                    <a:pt x="1769" y="220"/>
                    <a:pt x="1768" y="212"/>
                    <a:pt x="1768" y="203"/>
                  </a:cubicBezTo>
                  <a:cubicBezTo>
                    <a:pt x="1767" y="194"/>
                    <a:pt x="1767" y="186"/>
                    <a:pt x="1767" y="177"/>
                  </a:cubicBezTo>
                  <a:cubicBezTo>
                    <a:pt x="1767" y="168"/>
                    <a:pt x="1767" y="160"/>
                    <a:pt x="1768" y="151"/>
                  </a:cubicBezTo>
                  <a:cubicBezTo>
                    <a:pt x="1768" y="143"/>
                    <a:pt x="1769" y="134"/>
                    <a:pt x="1770" y="126"/>
                  </a:cubicBezTo>
                  <a:cubicBezTo>
                    <a:pt x="1770" y="121"/>
                    <a:pt x="1771" y="117"/>
                    <a:pt x="1772" y="113"/>
                  </a:cubicBezTo>
                  <a:cubicBezTo>
                    <a:pt x="1773" y="100"/>
                    <a:pt x="1776" y="88"/>
                    <a:pt x="1779" y="76"/>
                  </a:cubicBezTo>
                  <a:cubicBezTo>
                    <a:pt x="1397" y="76"/>
                    <a:pt x="1397" y="76"/>
                    <a:pt x="1397" y="76"/>
                  </a:cubicBezTo>
                  <a:cubicBezTo>
                    <a:pt x="1397" y="76"/>
                    <a:pt x="1397" y="76"/>
                    <a:pt x="1397" y="76"/>
                  </a:cubicBezTo>
                  <a:cubicBezTo>
                    <a:pt x="1397" y="76"/>
                    <a:pt x="1397" y="76"/>
                    <a:pt x="1397" y="76"/>
                  </a:cubicBezTo>
                  <a:cubicBezTo>
                    <a:pt x="1091" y="43"/>
                    <a:pt x="1091" y="43"/>
                    <a:pt x="1091" y="43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3" y="57"/>
                    <a:pt x="4" y="117"/>
                    <a:pt x="4" y="177"/>
                  </a:cubicBezTo>
                  <a:cubicBezTo>
                    <a:pt x="4" y="238"/>
                    <a:pt x="3" y="297"/>
                    <a:pt x="0" y="354"/>
                  </a:cubicBezTo>
                  <a:cubicBezTo>
                    <a:pt x="1091" y="311"/>
                    <a:pt x="1091" y="311"/>
                    <a:pt x="1091" y="311"/>
                  </a:cubicBezTo>
                  <a:cubicBezTo>
                    <a:pt x="1397" y="278"/>
                    <a:pt x="1397" y="278"/>
                    <a:pt x="1397" y="278"/>
                  </a:cubicBezTo>
                  <a:cubicBezTo>
                    <a:pt x="1397" y="278"/>
                    <a:pt x="1397" y="278"/>
                    <a:pt x="1397" y="278"/>
                  </a:cubicBezTo>
                  <a:cubicBezTo>
                    <a:pt x="1397" y="278"/>
                    <a:pt x="1397" y="278"/>
                    <a:pt x="1397" y="278"/>
                  </a:cubicBezTo>
                  <a:cubicBezTo>
                    <a:pt x="1779" y="278"/>
                    <a:pt x="1779" y="278"/>
                    <a:pt x="1779" y="278"/>
                  </a:cubicBezTo>
                  <a:cubicBezTo>
                    <a:pt x="1776" y="266"/>
                    <a:pt x="1773" y="254"/>
                    <a:pt x="1772" y="241"/>
                  </a:cubicBezTo>
                  <a:cubicBezTo>
                    <a:pt x="1771" y="237"/>
                    <a:pt x="1770" y="233"/>
                    <a:pt x="1770" y="22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29"/>
            <p:cNvSpPr>
              <a:spLocks/>
            </p:cNvSpPr>
            <p:nvPr/>
          </p:nvSpPr>
          <p:spPr bwMode="auto">
            <a:xfrm>
              <a:off x="5080001" y="1416051"/>
              <a:ext cx="3670300" cy="738187"/>
            </a:xfrm>
            <a:custGeom>
              <a:avLst/>
              <a:gdLst>
                <a:gd name="T0" fmla="*/ 846 w 1971"/>
                <a:gd name="T1" fmla="*/ 107 h 396"/>
                <a:gd name="T2" fmla="*/ 846 w 1971"/>
                <a:gd name="T3" fmla="*/ 107 h 396"/>
                <a:gd name="T4" fmla="*/ 540 w 1971"/>
                <a:gd name="T5" fmla="*/ 193 h 396"/>
                <a:gd name="T6" fmla="*/ 0 w 1971"/>
                <a:gd name="T7" fmla="*/ 193 h 396"/>
                <a:gd name="T8" fmla="*/ 145 w 1971"/>
                <a:gd name="T9" fmla="*/ 396 h 396"/>
                <a:gd name="T10" fmla="*/ 540 w 1971"/>
                <a:gd name="T11" fmla="*/ 396 h 396"/>
                <a:gd name="T12" fmla="*/ 846 w 1971"/>
                <a:gd name="T13" fmla="*/ 363 h 396"/>
                <a:gd name="T14" fmla="*/ 1939 w 1971"/>
                <a:gd name="T15" fmla="*/ 309 h 396"/>
                <a:gd name="T16" fmla="*/ 1971 w 1971"/>
                <a:gd name="T17" fmla="*/ 0 h 396"/>
                <a:gd name="T18" fmla="*/ 846 w 1971"/>
                <a:gd name="T19" fmla="*/ 107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71" h="396">
                  <a:moveTo>
                    <a:pt x="846" y="107"/>
                  </a:moveTo>
                  <a:cubicBezTo>
                    <a:pt x="846" y="107"/>
                    <a:pt x="846" y="107"/>
                    <a:pt x="846" y="107"/>
                  </a:cubicBezTo>
                  <a:cubicBezTo>
                    <a:pt x="540" y="193"/>
                    <a:pt x="540" y="193"/>
                    <a:pt x="540" y="193"/>
                  </a:cubicBezTo>
                  <a:cubicBezTo>
                    <a:pt x="0" y="193"/>
                    <a:pt x="0" y="193"/>
                    <a:pt x="0" y="193"/>
                  </a:cubicBezTo>
                  <a:cubicBezTo>
                    <a:pt x="66" y="245"/>
                    <a:pt x="117" y="315"/>
                    <a:pt x="145" y="396"/>
                  </a:cubicBezTo>
                  <a:cubicBezTo>
                    <a:pt x="540" y="396"/>
                    <a:pt x="540" y="396"/>
                    <a:pt x="540" y="396"/>
                  </a:cubicBezTo>
                  <a:cubicBezTo>
                    <a:pt x="846" y="363"/>
                    <a:pt x="846" y="363"/>
                    <a:pt x="846" y="363"/>
                  </a:cubicBezTo>
                  <a:cubicBezTo>
                    <a:pt x="1939" y="309"/>
                    <a:pt x="1939" y="309"/>
                    <a:pt x="1939" y="309"/>
                  </a:cubicBezTo>
                  <a:cubicBezTo>
                    <a:pt x="1946" y="197"/>
                    <a:pt x="1957" y="92"/>
                    <a:pt x="1971" y="0"/>
                  </a:cubicBezTo>
                  <a:lnTo>
                    <a:pt x="846" y="10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30"/>
            <p:cNvSpPr>
              <a:spLocks/>
            </p:cNvSpPr>
            <p:nvPr/>
          </p:nvSpPr>
          <p:spPr bwMode="auto">
            <a:xfrm>
              <a:off x="5080001" y="2700338"/>
              <a:ext cx="3670300" cy="736600"/>
            </a:xfrm>
            <a:custGeom>
              <a:avLst/>
              <a:gdLst>
                <a:gd name="T0" fmla="*/ 1940 w 1971"/>
                <a:gd name="T1" fmla="*/ 87 h 395"/>
                <a:gd name="T2" fmla="*/ 846 w 1971"/>
                <a:gd name="T3" fmla="*/ 32 h 395"/>
                <a:gd name="T4" fmla="*/ 540 w 1971"/>
                <a:gd name="T5" fmla="*/ 0 h 395"/>
                <a:gd name="T6" fmla="*/ 145 w 1971"/>
                <a:gd name="T7" fmla="*/ 0 h 395"/>
                <a:gd name="T8" fmla="*/ 0 w 1971"/>
                <a:gd name="T9" fmla="*/ 202 h 395"/>
                <a:gd name="T10" fmla="*/ 540 w 1971"/>
                <a:gd name="T11" fmla="*/ 202 h 395"/>
                <a:gd name="T12" fmla="*/ 846 w 1971"/>
                <a:gd name="T13" fmla="*/ 289 h 395"/>
                <a:gd name="T14" fmla="*/ 1971 w 1971"/>
                <a:gd name="T15" fmla="*/ 395 h 395"/>
                <a:gd name="T16" fmla="*/ 1940 w 1971"/>
                <a:gd name="T17" fmla="*/ 87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71" h="395">
                  <a:moveTo>
                    <a:pt x="1940" y="87"/>
                  </a:moveTo>
                  <a:cubicBezTo>
                    <a:pt x="846" y="32"/>
                    <a:pt x="846" y="32"/>
                    <a:pt x="846" y="32"/>
                  </a:cubicBezTo>
                  <a:cubicBezTo>
                    <a:pt x="540" y="0"/>
                    <a:pt x="540" y="0"/>
                    <a:pt x="540" y="0"/>
                  </a:cubicBezTo>
                  <a:cubicBezTo>
                    <a:pt x="145" y="0"/>
                    <a:pt x="145" y="0"/>
                    <a:pt x="145" y="0"/>
                  </a:cubicBezTo>
                  <a:cubicBezTo>
                    <a:pt x="117" y="80"/>
                    <a:pt x="66" y="150"/>
                    <a:pt x="0" y="202"/>
                  </a:cubicBezTo>
                  <a:cubicBezTo>
                    <a:pt x="540" y="202"/>
                    <a:pt x="540" y="202"/>
                    <a:pt x="540" y="202"/>
                  </a:cubicBezTo>
                  <a:cubicBezTo>
                    <a:pt x="846" y="289"/>
                    <a:pt x="846" y="289"/>
                    <a:pt x="846" y="289"/>
                  </a:cubicBezTo>
                  <a:cubicBezTo>
                    <a:pt x="1971" y="395"/>
                    <a:pt x="1971" y="395"/>
                    <a:pt x="1971" y="395"/>
                  </a:cubicBezTo>
                  <a:cubicBezTo>
                    <a:pt x="1957" y="303"/>
                    <a:pt x="1946" y="199"/>
                    <a:pt x="1940" y="87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31"/>
            <p:cNvSpPr>
              <a:spLocks/>
            </p:cNvSpPr>
            <p:nvPr/>
          </p:nvSpPr>
          <p:spPr bwMode="auto">
            <a:xfrm>
              <a:off x="5373688" y="2097088"/>
              <a:ext cx="3313113" cy="658812"/>
            </a:xfrm>
            <a:custGeom>
              <a:avLst/>
              <a:gdLst>
                <a:gd name="T0" fmla="*/ 1775 w 1779"/>
                <a:gd name="T1" fmla="*/ 177 h 354"/>
                <a:gd name="T2" fmla="*/ 1779 w 1779"/>
                <a:gd name="T3" fmla="*/ 0 h 354"/>
                <a:gd name="T4" fmla="*/ 688 w 1779"/>
                <a:gd name="T5" fmla="*/ 43 h 354"/>
                <a:gd name="T6" fmla="*/ 382 w 1779"/>
                <a:gd name="T7" fmla="*/ 76 h 354"/>
                <a:gd name="T8" fmla="*/ 382 w 1779"/>
                <a:gd name="T9" fmla="*/ 76 h 354"/>
                <a:gd name="T10" fmla="*/ 0 w 1779"/>
                <a:gd name="T11" fmla="*/ 76 h 354"/>
                <a:gd name="T12" fmla="*/ 7 w 1779"/>
                <a:gd name="T13" fmla="*/ 113 h 354"/>
                <a:gd name="T14" fmla="*/ 9 w 1779"/>
                <a:gd name="T15" fmla="*/ 126 h 354"/>
                <a:gd name="T16" fmla="*/ 11 w 1779"/>
                <a:gd name="T17" fmla="*/ 151 h 354"/>
                <a:gd name="T18" fmla="*/ 12 w 1779"/>
                <a:gd name="T19" fmla="*/ 177 h 354"/>
                <a:gd name="T20" fmla="*/ 11 w 1779"/>
                <a:gd name="T21" fmla="*/ 203 h 354"/>
                <a:gd name="T22" fmla="*/ 9 w 1779"/>
                <a:gd name="T23" fmla="*/ 229 h 354"/>
                <a:gd name="T24" fmla="*/ 7 w 1779"/>
                <a:gd name="T25" fmla="*/ 241 h 354"/>
                <a:gd name="T26" fmla="*/ 0 w 1779"/>
                <a:gd name="T27" fmla="*/ 278 h 354"/>
                <a:gd name="T28" fmla="*/ 382 w 1779"/>
                <a:gd name="T29" fmla="*/ 278 h 354"/>
                <a:gd name="T30" fmla="*/ 382 w 1779"/>
                <a:gd name="T31" fmla="*/ 278 h 354"/>
                <a:gd name="T32" fmla="*/ 688 w 1779"/>
                <a:gd name="T33" fmla="*/ 311 h 354"/>
                <a:gd name="T34" fmla="*/ 1779 w 1779"/>
                <a:gd name="T35" fmla="*/ 354 h 354"/>
                <a:gd name="T36" fmla="*/ 1775 w 1779"/>
                <a:gd name="T37" fmla="*/ 177 h 3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779" h="354">
                  <a:moveTo>
                    <a:pt x="1775" y="177"/>
                  </a:moveTo>
                  <a:cubicBezTo>
                    <a:pt x="1775" y="117"/>
                    <a:pt x="1776" y="57"/>
                    <a:pt x="1779" y="0"/>
                  </a:cubicBezTo>
                  <a:cubicBezTo>
                    <a:pt x="688" y="43"/>
                    <a:pt x="688" y="43"/>
                    <a:pt x="688" y="43"/>
                  </a:cubicBezTo>
                  <a:cubicBezTo>
                    <a:pt x="382" y="76"/>
                    <a:pt x="382" y="76"/>
                    <a:pt x="382" y="76"/>
                  </a:cubicBezTo>
                  <a:cubicBezTo>
                    <a:pt x="382" y="76"/>
                    <a:pt x="382" y="76"/>
                    <a:pt x="382" y="76"/>
                  </a:cubicBezTo>
                  <a:cubicBezTo>
                    <a:pt x="0" y="76"/>
                    <a:pt x="0" y="76"/>
                    <a:pt x="0" y="76"/>
                  </a:cubicBezTo>
                  <a:cubicBezTo>
                    <a:pt x="3" y="88"/>
                    <a:pt x="6" y="100"/>
                    <a:pt x="7" y="113"/>
                  </a:cubicBezTo>
                  <a:cubicBezTo>
                    <a:pt x="8" y="117"/>
                    <a:pt x="9" y="121"/>
                    <a:pt x="9" y="126"/>
                  </a:cubicBezTo>
                  <a:cubicBezTo>
                    <a:pt x="10" y="134"/>
                    <a:pt x="11" y="143"/>
                    <a:pt x="11" y="151"/>
                  </a:cubicBezTo>
                  <a:cubicBezTo>
                    <a:pt x="12" y="160"/>
                    <a:pt x="12" y="168"/>
                    <a:pt x="12" y="177"/>
                  </a:cubicBezTo>
                  <a:cubicBezTo>
                    <a:pt x="12" y="186"/>
                    <a:pt x="12" y="194"/>
                    <a:pt x="11" y="203"/>
                  </a:cubicBezTo>
                  <a:cubicBezTo>
                    <a:pt x="11" y="212"/>
                    <a:pt x="10" y="220"/>
                    <a:pt x="9" y="229"/>
                  </a:cubicBezTo>
                  <a:cubicBezTo>
                    <a:pt x="9" y="233"/>
                    <a:pt x="8" y="237"/>
                    <a:pt x="7" y="241"/>
                  </a:cubicBezTo>
                  <a:cubicBezTo>
                    <a:pt x="6" y="254"/>
                    <a:pt x="3" y="266"/>
                    <a:pt x="0" y="278"/>
                  </a:cubicBezTo>
                  <a:cubicBezTo>
                    <a:pt x="382" y="278"/>
                    <a:pt x="382" y="278"/>
                    <a:pt x="382" y="278"/>
                  </a:cubicBezTo>
                  <a:cubicBezTo>
                    <a:pt x="382" y="278"/>
                    <a:pt x="382" y="278"/>
                    <a:pt x="382" y="278"/>
                  </a:cubicBezTo>
                  <a:cubicBezTo>
                    <a:pt x="688" y="311"/>
                    <a:pt x="688" y="311"/>
                    <a:pt x="688" y="311"/>
                  </a:cubicBezTo>
                  <a:cubicBezTo>
                    <a:pt x="1779" y="354"/>
                    <a:pt x="1779" y="354"/>
                    <a:pt x="1779" y="354"/>
                  </a:cubicBezTo>
                  <a:cubicBezTo>
                    <a:pt x="1776" y="297"/>
                    <a:pt x="1775" y="238"/>
                    <a:pt x="1775" y="17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61" name="Group 60"/>
            <p:cNvGrpSpPr/>
            <p:nvPr/>
          </p:nvGrpSpPr>
          <p:grpSpPr>
            <a:xfrm>
              <a:off x="2489201" y="1616075"/>
              <a:ext cx="4165600" cy="1622425"/>
              <a:chOff x="2489201" y="1616075"/>
              <a:chExt cx="4165600" cy="1622425"/>
            </a:xfrm>
            <a:solidFill>
              <a:schemeClr val="tx1">
                <a:alpha val="20000"/>
              </a:schemeClr>
            </a:solidFill>
          </p:grpSpPr>
          <p:sp>
            <p:nvSpPr>
              <p:cNvPr id="71" name="Freeform 39"/>
              <p:cNvSpPr>
                <a:spLocks/>
              </p:cNvSpPr>
              <p:nvPr/>
            </p:nvSpPr>
            <p:spPr bwMode="auto">
              <a:xfrm>
                <a:off x="2489201" y="1616075"/>
                <a:ext cx="569913" cy="538162"/>
              </a:xfrm>
              <a:custGeom>
                <a:avLst/>
                <a:gdLst>
                  <a:gd name="T0" fmla="*/ 359 w 359"/>
                  <a:gd name="T1" fmla="*/ 339 h 339"/>
                  <a:gd name="T2" fmla="*/ 0 w 359"/>
                  <a:gd name="T3" fmla="*/ 300 h 339"/>
                  <a:gd name="T4" fmla="*/ 0 w 359"/>
                  <a:gd name="T5" fmla="*/ 0 h 339"/>
                  <a:gd name="T6" fmla="*/ 359 w 359"/>
                  <a:gd name="T7" fmla="*/ 101 h 339"/>
                  <a:gd name="T8" fmla="*/ 359 w 359"/>
                  <a:gd name="T9" fmla="*/ 339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9" h="339">
                    <a:moveTo>
                      <a:pt x="359" y="339"/>
                    </a:moveTo>
                    <a:lnTo>
                      <a:pt x="0" y="300"/>
                    </a:lnTo>
                    <a:lnTo>
                      <a:pt x="0" y="0"/>
                    </a:lnTo>
                    <a:lnTo>
                      <a:pt x="359" y="101"/>
                    </a:lnTo>
                    <a:lnTo>
                      <a:pt x="359" y="33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41"/>
              <p:cNvSpPr>
                <a:spLocks/>
              </p:cNvSpPr>
              <p:nvPr/>
            </p:nvSpPr>
            <p:spPr bwMode="auto">
              <a:xfrm>
                <a:off x="2489201" y="2700338"/>
                <a:ext cx="569913" cy="538162"/>
              </a:xfrm>
              <a:custGeom>
                <a:avLst/>
                <a:gdLst>
                  <a:gd name="T0" fmla="*/ 359 w 359"/>
                  <a:gd name="T1" fmla="*/ 0 h 339"/>
                  <a:gd name="T2" fmla="*/ 0 w 359"/>
                  <a:gd name="T3" fmla="*/ 38 h 339"/>
                  <a:gd name="T4" fmla="*/ 0 w 359"/>
                  <a:gd name="T5" fmla="*/ 339 h 339"/>
                  <a:gd name="T6" fmla="*/ 359 w 359"/>
                  <a:gd name="T7" fmla="*/ 237 h 339"/>
                  <a:gd name="T8" fmla="*/ 359 w 359"/>
                  <a:gd name="T9" fmla="*/ 0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9" h="339">
                    <a:moveTo>
                      <a:pt x="359" y="0"/>
                    </a:moveTo>
                    <a:lnTo>
                      <a:pt x="0" y="38"/>
                    </a:lnTo>
                    <a:lnTo>
                      <a:pt x="0" y="339"/>
                    </a:lnTo>
                    <a:lnTo>
                      <a:pt x="359" y="237"/>
                    </a:lnTo>
                    <a:lnTo>
                      <a:pt x="35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/>
              </p:cNvSpPr>
              <p:nvPr/>
            </p:nvSpPr>
            <p:spPr bwMode="auto">
              <a:xfrm>
                <a:off x="2489201" y="2176463"/>
                <a:ext cx="569913" cy="500062"/>
              </a:xfrm>
              <a:custGeom>
                <a:avLst/>
                <a:gdLst>
                  <a:gd name="T0" fmla="*/ 359 w 359"/>
                  <a:gd name="T1" fmla="*/ 276 h 315"/>
                  <a:gd name="T2" fmla="*/ 359 w 359"/>
                  <a:gd name="T3" fmla="*/ 276 h 315"/>
                  <a:gd name="T4" fmla="*/ 359 w 359"/>
                  <a:gd name="T5" fmla="*/ 39 h 315"/>
                  <a:gd name="T6" fmla="*/ 359 w 359"/>
                  <a:gd name="T7" fmla="*/ 39 h 315"/>
                  <a:gd name="T8" fmla="*/ 359 w 359"/>
                  <a:gd name="T9" fmla="*/ 39 h 315"/>
                  <a:gd name="T10" fmla="*/ 359 w 359"/>
                  <a:gd name="T11" fmla="*/ 39 h 315"/>
                  <a:gd name="T12" fmla="*/ 0 w 359"/>
                  <a:gd name="T13" fmla="*/ 0 h 315"/>
                  <a:gd name="T14" fmla="*/ 0 w 359"/>
                  <a:gd name="T15" fmla="*/ 12 h 315"/>
                  <a:gd name="T16" fmla="*/ 0 w 359"/>
                  <a:gd name="T17" fmla="*/ 51 h 315"/>
                  <a:gd name="T18" fmla="*/ 0 w 359"/>
                  <a:gd name="T19" fmla="*/ 51 h 315"/>
                  <a:gd name="T20" fmla="*/ 0 w 359"/>
                  <a:gd name="T21" fmla="*/ 265 h 315"/>
                  <a:gd name="T22" fmla="*/ 0 w 359"/>
                  <a:gd name="T23" fmla="*/ 265 h 315"/>
                  <a:gd name="T24" fmla="*/ 0 w 359"/>
                  <a:gd name="T25" fmla="*/ 303 h 315"/>
                  <a:gd name="T26" fmla="*/ 0 w 359"/>
                  <a:gd name="T27" fmla="*/ 315 h 315"/>
                  <a:gd name="T28" fmla="*/ 359 w 359"/>
                  <a:gd name="T29" fmla="*/ 276 h 315"/>
                  <a:gd name="T30" fmla="*/ 359 w 359"/>
                  <a:gd name="T31" fmla="*/ 276 h 315"/>
                  <a:gd name="T32" fmla="*/ 359 w 359"/>
                  <a:gd name="T33" fmla="*/ 276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59" h="315">
                    <a:moveTo>
                      <a:pt x="359" y="276"/>
                    </a:moveTo>
                    <a:lnTo>
                      <a:pt x="359" y="276"/>
                    </a:lnTo>
                    <a:lnTo>
                      <a:pt x="359" y="39"/>
                    </a:lnTo>
                    <a:lnTo>
                      <a:pt x="359" y="39"/>
                    </a:lnTo>
                    <a:lnTo>
                      <a:pt x="359" y="39"/>
                    </a:lnTo>
                    <a:lnTo>
                      <a:pt x="359" y="39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0" y="51"/>
                    </a:lnTo>
                    <a:lnTo>
                      <a:pt x="0" y="51"/>
                    </a:lnTo>
                    <a:lnTo>
                      <a:pt x="0" y="265"/>
                    </a:lnTo>
                    <a:lnTo>
                      <a:pt x="0" y="265"/>
                    </a:lnTo>
                    <a:lnTo>
                      <a:pt x="0" y="303"/>
                    </a:lnTo>
                    <a:lnTo>
                      <a:pt x="0" y="315"/>
                    </a:lnTo>
                    <a:lnTo>
                      <a:pt x="359" y="276"/>
                    </a:lnTo>
                    <a:lnTo>
                      <a:pt x="359" y="276"/>
                    </a:lnTo>
                    <a:lnTo>
                      <a:pt x="359" y="2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45"/>
              <p:cNvSpPr>
                <a:spLocks/>
              </p:cNvSpPr>
              <p:nvPr/>
            </p:nvSpPr>
            <p:spPr bwMode="auto">
              <a:xfrm>
                <a:off x="6084888" y="1616075"/>
                <a:ext cx="569913" cy="538162"/>
              </a:xfrm>
              <a:custGeom>
                <a:avLst/>
                <a:gdLst>
                  <a:gd name="T0" fmla="*/ 0 w 359"/>
                  <a:gd name="T1" fmla="*/ 339 h 339"/>
                  <a:gd name="T2" fmla="*/ 359 w 359"/>
                  <a:gd name="T3" fmla="*/ 300 h 339"/>
                  <a:gd name="T4" fmla="*/ 359 w 359"/>
                  <a:gd name="T5" fmla="*/ 0 h 339"/>
                  <a:gd name="T6" fmla="*/ 0 w 359"/>
                  <a:gd name="T7" fmla="*/ 101 h 339"/>
                  <a:gd name="T8" fmla="*/ 0 w 359"/>
                  <a:gd name="T9" fmla="*/ 339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9" h="339">
                    <a:moveTo>
                      <a:pt x="0" y="339"/>
                    </a:moveTo>
                    <a:lnTo>
                      <a:pt x="359" y="300"/>
                    </a:lnTo>
                    <a:lnTo>
                      <a:pt x="359" y="0"/>
                    </a:lnTo>
                    <a:lnTo>
                      <a:pt x="0" y="101"/>
                    </a:lnTo>
                    <a:lnTo>
                      <a:pt x="0" y="33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46"/>
              <p:cNvSpPr>
                <a:spLocks/>
              </p:cNvSpPr>
              <p:nvPr/>
            </p:nvSpPr>
            <p:spPr bwMode="auto">
              <a:xfrm>
                <a:off x="6084888" y="2700338"/>
                <a:ext cx="569913" cy="538162"/>
              </a:xfrm>
              <a:custGeom>
                <a:avLst/>
                <a:gdLst>
                  <a:gd name="T0" fmla="*/ 0 w 359"/>
                  <a:gd name="T1" fmla="*/ 0 h 339"/>
                  <a:gd name="T2" fmla="*/ 359 w 359"/>
                  <a:gd name="T3" fmla="*/ 38 h 339"/>
                  <a:gd name="T4" fmla="*/ 359 w 359"/>
                  <a:gd name="T5" fmla="*/ 339 h 339"/>
                  <a:gd name="T6" fmla="*/ 0 w 359"/>
                  <a:gd name="T7" fmla="*/ 237 h 339"/>
                  <a:gd name="T8" fmla="*/ 0 w 359"/>
                  <a:gd name="T9" fmla="*/ 0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9" h="339">
                    <a:moveTo>
                      <a:pt x="0" y="0"/>
                    </a:moveTo>
                    <a:lnTo>
                      <a:pt x="359" y="38"/>
                    </a:lnTo>
                    <a:lnTo>
                      <a:pt x="359" y="339"/>
                    </a:lnTo>
                    <a:lnTo>
                      <a:pt x="0" y="237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" name="Freeform 47"/>
              <p:cNvSpPr>
                <a:spLocks/>
              </p:cNvSpPr>
              <p:nvPr/>
            </p:nvSpPr>
            <p:spPr bwMode="auto">
              <a:xfrm>
                <a:off x="6084888" y="2176463"/>
                <a:ext cx="569913" cy="500062"/>
              </a:xfrm>
              <a:custGeom>
                <a:avLst/>
                <a:gdLst>
                  <a:gd name="T0" fmla="*/ 0 w 359"/>
                  <a:gd name="T1" fmla="*/ 276 h 315"/>
                  <a:gd name="T2" fmla="*/ 0 w 359"/>
                  <a:gd name="T3" fmla="*/ 276 h 315"/>
                  <a:gd name="T4" fmla="*/ 0 w 359"/>
                  <a:gd name="T5" fmla="*/ 39 h 315"/>
                  <a:gd name="T6" fmla="*/ 0 w 359"/>
                  <a:gd name="T7" fmla="*/ 39 h 315"/>
                  <a:gd name="T8" fmla="*/ 0 w 359"/>
                  <a:gd name="T9" fmla="*/ 39 h 315"/>
                  <a:gd name="T10" fmla="*/ 0 w 359"/>
                  <a:gd name="T11" fmla="*/ 39 h 315"/>
                  <a:gd name="T12" fmla="*/ 359 w 359"/>
                  <a:gd name="T13" fmla="*/ 0 h 315"/>
                  <a:gd name="T14" fmla="*/ 359 w 359"/>
                  <a:gd name="T15" fmla="*/ 12 h 315"/>
                  <a:gd name="T16" fmla="*/ 359 w 359"/>
                  <a:gd name="T17" fmla="*/ 51 h 315"/>
                  <a:gd name="T18" fmla="*/ 359 w 359"/>
                  <a:gd name="T19" fmla="*/ 51 h 315"/>
                  <a:gd name="T20" fmla="*/ 359 w 359"/>
                  <a:gd name="T21" fmla="*/ 265 h 315"/>
                  <a:gd name="T22" fmla="*/ 359 w 359"/>
                  <a:gd name="T23" fmla="*/ 265 h 315"/>
                  <a:gd name="T24" fmla="*/ 359 w 359"/>
                  <a:gd name="T25" fmla="*/ 303 h 315"/>
                  <a:gd name="T26" fmla="*/ 359 w 359"/>
                  <a:gd name="T27" fmla="*/ 315 h 315"/>
                  <a:gd name="T28" fmla="*/ 0 w 359"/>
                  <a:gd name="T29" fmla="*/ 276 h 315"/>
                  <a:gd name="T30" fmla="*/ 0 w 359"/>
                  <a:gd name="T31" fmla="*/ 276 h 315"/>
                  <a:gd name="T32" fmla="*/ 0 w 359"/>
                  <a:gd name="T33" fmla="*/ 276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59" h="315">
                    <a:moveTo>
                      <a:pt x="0" y="276"/>
                    </a:moveTo>
                    <a:lnTo>
                      <a:pt x="0" y="276"/>
                    </a:lnTo>
                    <a:lnTo>
                      <a:pt x="0" y="39"/>
                    </a:lnTo>
                    <a:lnTo>
                      <a:pt x="0" y="39"/>
                    </a:lnTo>
                    <a:lnTo>
                      <a:pt x="0" y="39"/>
                    </a:lnTo>
                    <a:lnTo>
                      <a:pt x="0" y="39"/>
                    </a:lnTo>
                    <a:lnTo>
                      <a:pt x="359" y="0"/>
                    </a:lnTo>
                    <a:lnTo>
                      <a:pt x="359" y="12"/>
                    </a:lnTo>
                    <a:lnTo>
                      <a:pt x="359" y="51"/>
                    </a:lnTo>
                    <a:lnTo>
                      <a:pt x="359" y="51"/>
                    </a:lnTo>
                    <a:lnTo>
                      <a:pt x="359" y="265"/>
                    </a:lnTo>
                    <a:lnTo>
                      <a:pt x="359" y="265"/>
                    </a:lnTo>
                    <a:lnTo>
                      <a:pt x="359" y="303"/>
                    </a:lnTo>
                    <a:lnTo>
                      <a:pt x="359" y="315"/>
                    </a:lnTo>
                    <a:lnTo>
                      <a:pt x="0" y="276"/>
                    </a:lnTo>
                    <a:lnTo>
                      <a:pt x="0" y="276"/>
                    </a:lnTo>
                    <a:lnTo>
                      <a:pt x="0" y="27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2" name="Group 61"/>
            <p:cNvGrpSpPr/>
            <p:nvPr/>
          </p:nvGrpSpPr>
          <p:grpSpPr>
            <a:xfrm>
              <a:off x="3059113" y="1776413"/>
              <a:ext cx="3025776" cy="1300162"/>
              <a:chOff x="3059113" y="1776413"/>
              <a:chExt cx="3025776" cy="1300162"/>
            </a:xfrm>
            <a:solidFill>
              <a:schemeClr val="bg1">
                <a:alpha val="20000"/>
              </a:schemeClr>
            </a:solidFill>
          </p:grpSpPr>
          <p:grpSp>
            <p:nvGrpSpPr>
              <p:cNvPr id="63" name="Group 62"/>
              <p:cNvGrpSpPr/>
              <p:nvPr/>
            </p:nvGrpSpPr>
            <p:grpSpPr>
              <a:xfrm>
                <a:off x="3059113" y="1776413"/>
                <a:ext cx="1004888" cy="1300162"/>
                <a:chOff x="3059113" y="1776413"/>
                <a:chExt cx="1004888" cy="1300162"/>
              </a:xfrm>
              <a:grpFill/>
            </p:grpSpPr>
            <p:sp>
              <p:nvSpPr>
                <p:cNvPr id="68" name="Freeform 40"/>
                <p:cNvSpPr>
                  <a:spLocks/>
                </p:cNvSpPr>
                <p:nvPr/>
              </p:nvSpPr>
              <p:spPr bwMode="auto">
                <a:xfrm>
                  <a:off x="3059113" y="1776413"/>
                  <a:ext cx="1004888" cy="377825"/>
                </a:xfrm>
                <a:custGeom>
                  <a:avLst/>
                  <a:gdLst>
                    <a:gd name="T0" fmla="*/ 540 w 540"/>
                    <a:gd name="T1" fmla="*/ 0 h 203"/>
                    <a:gd name="T2" fmla="*/ 0 w 540"/>
                    <a:gd name="T3" fmla="*/ 0 h 203"/>
                    <a:gd name="T4" fmla="*/ 0 w 540"/>
                    <a:gd name="T5" fmla="*/ 203 h 203"/>
                    <a:gd name="T6" fmla="*/ 395 w 540"/>
                    <a:gd name="T7" fmla="*/ 203 h 203"/>
                    <a:gd name="T8" fmla="*/ 540 w 540"/>
                    <a:gd name="T9" fmla="*/ 0 h 2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40" h="203">
                      <a:moveTo>
                        <a:pt x="540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03"/>
                        <a:pt x="0" y="203"/>
                        <a:pt x="0" y="203"/>
                      </a:cubicBezTo>
                      <a:cubicBezTo>
                        <a:pt x="395" y="203"/>
                        <a:pt x="395" y="203"/>
                        <a:pt x="395" y="203"/>
                      </a:cubicBezTo>
                      <a:cubicBezTo>
                        <a:pt x="423" y="122"/>
                        <a:pt x="474" y="52"/>
                        <a:pt x="540" y="0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9" name="Freeform 42"/>
                <p:cNvSpPr>
                  <a:spLocks/>
                </p:cNvSpPr>
                <p:nvPr/>
              </p:nvSpPr>
              <p:spPr bwMode="auto">
                <a:xfrm>
                  <a:off x="3059113" y="2700338"/>
                  <a:ext cx="1004888" cy="376237"/>
                </a:xfrm>
                <a:custGeom>
                  <a:avLst/>
                  <a:gdLst>
                    <a:gd name="T0" fmla="*/ 540 w 540"/>
                    <a:gd name="T1" fmla="*/ 202 h 202"/>
                    <a:gd name="T2" fmla="*/ 0 w 540"/>
                    <a:gd name="T3" fmla="*/ 202 h 202"/>
                    <a:gd name="T4" fmla="*/ 0 w 540"/>
                    <a:gd name="T5" fmla="*/ 0 h 202"/>
                    <a:gd name="T6" fmla="*/ 395 w 540"/>
                    <a:gd name="T7" fmla="*/ 0 h 202"/>
                    <a:gd name="T8" fmla="*/ 540 w 540"/>
                    <a:gd name="T9" fmla="*/ 202 h 20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40" h="202">
                      <a:moveTo>
                        <a:pt x="540" y="202"/>
                      </a:moveTo>
                      <a:cubicBezTo>
                        <a:pt x="0" y="202"/>
                        <a:pt x="0" y="202"/>
                        <a:pt x="0" y="202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395" y="0"/>
                        <a:pt x="395" y="0"/>
                        <a:pt x="395" y="0"/>
                      </a:cubicBezTo>
                      <a:cubicBezTo>
                        <a:pt x="423" y="80"/>
                        <a:pt x="474" y="150"/>
                        <a:pt x="540" y="202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0" name="Freeform 44"/>
                <p:cNvSpPr>
                  <a:spLocks/>
                </p:cNvSpPr>
                <p:nvPr/>
              </p:nvSpPr>
              <p:spPr bwMode="auto">
                <a:xfrm>
                  <a:off x="3059113" y="2238375"/>
                  <a:ext cx="711200" cy="376237"/>
                </a:xfrm>
                <a:custGeom>
                  <a:avLst/>
                  <a:gdLst>
                    <a:gd name="T0" fmla="*/ 373 w 382"/>
                    <a:gd name="T1" fmla="*/ 153 h 202"/>
                    <a:gd name="T2" fmla="*/ 371 w 382"/>
                    <a:gd name="T3" fmla="*/ 127 h 202"/>
                    <a:gd name="T4" fmla="*/ 370 w 382"/>
                    <a:gd name="T5" fmla="*/ 101 h 202"/>
                    <a:gd name="T6" fmla="*/ 371 w 382"/>
                    <a:gd name="T7" fmla="*/ 75 h 202"/>
                    <a:gd name="T8" fmla="*/ 373 w 382"/>
                    <a:gd name="T9" fmla="*/ 50 h 202"/>
                    <a:gd name="T10" fmla="*/ 375 w 382"/>
                    <a:gd name="T11" fmla="*/ 37 h 202"/>
                    <a:gd name="T12" fmla="*/ 382 w 382"/>
                    <a:gd name="T13" fmla="*/ 0 h 202"/>
                    <a:gd name="T14" fmla="*/ 0 w 382"/>
                    <a:gd name="T15" fmla="*/ 0 h 202"/>
                    <a:gd name="T16" fmla="*/ 0 w 382"/>
                    <a:gd name="T17" fmla="*/ 0 h 202"/>
                    <a:gd name="T18" fmla="*/ 0 w 382"/>
                    <a:gd name="T19" fmla="*/ 202 h 202"/>
                    <a:gd name="T20" fmla="*/ 0 w 382"/>
                    <a:gd name="T21" fmla="*/ 202 h 202"/>
                    <a:gd name="T22" fmla="*/ 382 w 382"/>
                    <a:gd name="T23" fmla="*/ 202 h 202"/>
                    <a:gd name="T24" fmla="*/ 375 w 382"/>
                    <a:gd name="T25" fmla="*/ 165 h 202"/>
                    <a:gd name="T26" fmla="*/ 373 w 382"/>
                    <a:gd name="T27" fmla="*/ 153 h 20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382" h="202">
                      <a:moveTo>
                        <a:pt x="373" y="153"/>
                      </a:moveTo>
                      <a:cubicBezTo>
                        <a:pt x="372" y="144"/>
                        <a:pt x="371" y="136"/>
                        <a:pt x="371" y="127"/>
                      </a:cubicBezTo>
                      <a:cubicBezTo>
                        <a:pt x="370" y="118"/>
                        <a:pt x="370" y="110"/>
                        <a:pt x="370" y="101"/>
                      </a:cubicBezTo>
                      <a:cubicBezTo>
                        <a:pt x="370" y="92"/>
                        <a:pt x="370" y="84"/>
                        <a:pt x="371" y="75"/>
                      </a:cubicBezTo>
                      <a:cubicBezTo>
                        <a:pt x="371" y="67"/>
                        <a:pt x="372" y="58"/>
                        <a:pt x="373" y="50"/>
                      </a:cubicBezTo>
                      <a:cubicBezTo>
                        <a:pt x="373" y="45"/>
                        <a:pt x="374" y="41"/>
                        <a:pt x="375" y="37"/>
                      </a:cubicBezTo>
                      <a:cubicBezTo>
                        <a:pt x="376" y="24"/>
                        <a:pt x="379" y="12"/>
                        <a:pt x="382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02"/>
                        <a:pt x="0" y="202"/>
                        <a:pt x="0" y="202"/>
                      </a:cubicBezTo>
                      <a:cubicBezTo>
                        <a:pt x="0" y="202"/>
                        <a:pt x="0" y="202"/>
                        <a:pt x="0" y="202"/>
                      </a:cubicBezTo>
                      <a:cubicBezTo>
                        <a:pt x="382" y="202"/>
                        <a:pt x="382" y="202"/>
                        <a:pt x="382" y="202"/>
                      </a:cubicBezTo>
                      <a:cubicBezTo>
                        <a:pt x="379" y="190"/>
                        <a:pt x="376" y="178"/>
                        <a:pt x="375" y="165"/>
                      </a:cubicBezTo>
                      <a:cubicBezTo>
                        <a:pt x="374" y="161"/>
                        <a:pt x="373" y="157"/>
                        <a:pt x="373" y="153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64" name="Group 63"/>
              <p:cNvGrpSpPr/>
              <p:nvPr/>
            </p:nvGrpSpPr>
            <p:grpSpPr>
              <a:xfrm>
                <a:off x="5080001" y="1776413"/>
                <a:ext cx="1004888" cy="1300162"/>
                <a:chOff x="5080001" y="1776413"/>
                <a:chExt cx="1004888" cy="1300162"/>
              </a:xfrm>
              <a:grpFill/>
            </p:grpSpPr>
            <p:sp>
              <p:nvSpPr>
                <p:cNvPr id="65" name="Freeform 48"/>
                <p:cNvSpPr>
                  <a:spLocks/>
                </p:cNvSpPr>
                <p:nvPr/>
              </p:nvSpPr>
              <p:spPr bwMode="auto">
                <a:xfrm>
                  <a:off x="5080001" y="1776413"/>
                  <a:ext cx="1004888" cy="377825"/>
                </a:xfrm>
                <a:custGeom>
                  <a:avLst/>
                  <a:gdLst>
                    <a:gd name="T0" fmla="*/ 145 w 540"/>
                    <a:gd name="T1" fmla="*/ 203 h 203"/>
                    <a:gd name="T2" fmla="*/ 540 w 540"/>
                    <a:gd name="T3" fmla="*/ 203 h 203"/>
                    <a:gd name="T4" fmla="*/ 540 w 540"/>
                    <a:gd name="T5" fmla="*/ 0 h 203"/>
                    <a:gd name="T6" fmla="*/ 0 w 540"/>
                    <a:gd name="T7" fmla="*/ 0 h 203"/>
                    <a:gd name="T8" fmla="*/ 145 w 540"/>
                    <a:gd name="T9" fmla="*/ 203 h 2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40" h="203">
                      <a:moveTo>
                        <a:pt x="145" y="203"/>
                      </a:moveTo>
                      <a:cubicBezTo>
                        <a:pt x="540" y="203"/>
                        <a:pt x="540" y="203"/>
                        <a:pt x="540" y="203"/>
                      </a:cubicBezTo>
                      <a:cubicBezTo>
                        <a:pt x="540" y="0"/>
                        <a:pt x="540" y="0"/>
                        <a:pt x="540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66" y="52"/>
                        <a:pt x="117" y="122"/>
                        <a:pt x="145" y="203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6" name="Freeform 49"/>
                <p:cNvSpPr>
                  <a:spLocks/>
                </p:cNvSpPr>
                <p:nvPr/>
              </p:nvSpPr>
              <p:spPr bwMode="auto">
                <a:xfrm>
                  <a:off x="5080001" y="2700338"/>
                  <a:ext cx="1004888" cy="376237"/>
                </a:xfrm>
                <a:custGeom>
                  <a:avLst/>
                  <a:gdLst>
                    <a:gd name="T0" fmla="*/ 0 w 540"/>
                    <a:gd name="T1" fmla="*/ 202 h 202"/>
                    <a:gd name="T2" fmla="*/ 540 w 540"/>
                    <a:gd name="T3" fmla="*/ 202 h 202"/>
                    <a:gd name="T4" fmla="*/ 540 w 540"/>
                    <a:gd name="T5" fmla="*/ 0 h 202"/>
                    <a:gd name="T6" fmla="*/ 145 w 540"/>
                    <a:gd name="T7" fmla="*/ 0 h 202"/>
                    <a:gd name="T8" fmla="*/ 0 w 540"/>
                    <a:gd name="T9" fmla="*/ 202 h 20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40" h="202">
                      <a:moveTo>
                        <a:pt x="0" y="202"/>
                      </a:moveTo>
                      <a:cubicBezTo>
                        <a:pt x="540" y="202"/>
                        <a:pt x="540" y="202"/>
                        <a:pt x="540" y="202"/>
                      </a:cubicBezTo>
                      <a:cubicBezTo>
                        <a:pt x="540" y="0"/>
                        <a:pt x="540" y="0"/>
                        <a:pt x="540" y="0"/>
                      </a:cubicBezTo>
                      <a:cubicBezTo>
                        <a:pt x="145" y="0"/>
                        <a:pt x="145" y="0"/>
                        <a:pt x="145" y="0"/>
                      </a:cubicBezTo>
                      <a:cubicBezTo>
                        <a:pt x="117" y="80"/>
                        <a:pt x="66" y="150"/>
                        <a:pt x="0" y="202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7" name="Freeform 50"/>
                <p:cNvSpPr>
                  <a:spLocks/>
                </p:cNvSpPr>
                <p:nvPr/>
              </p:nvSpPr>
              <p:spPr bwMode="auto">
                <a:xfrm>
                  <a:off x="5373688" y="2238375"/>
                  <a:ext cx="711200" cy="376237"/>
                </a:xfrm>
                <a:custGeom>
                  <a:avLst/>
                  <a:gdLst>
                    <a:gd name="T0" fmla="*/ 7 w 382"/>
                    <a:gd name="T1" fmla="*/ 37 h 202"/>
                    <a:gd name="T2" fmla="*/ 9 w 382"/>
                    <a:gd name="T3" fmla="*/ 50 h 202"/>
                    <a:gd name="T4" fmla="*/ 11 w 382"/>
                    <a:gd name="T5" fmla="*/ 75 h 202"/>
                    <a:gd name="T6" fmla="*/ 12 w 382"/>
                    <a:gd name="T7" fmla="*/ 101 h 202"/>
                    <a:gd name="T8" fmla="*/ 11 w 382"/>
                    <a:gd name="T9" fmla="*/ 127 h 202"/>
                    <a:gd name="T10" fmla="*/ 9 w 382"/>
                    <a:gd name="T11" fmla="*/ 153 h 202"/>
                    <a:gd name="T12" fmla="*/ 7 w 382"/>
                    <a:gd name="T13" fmla="*/ 165 h 202"/>
                    <a:gd name="T14" fmla="*/ 0 w 382"/>
                    <a:gd name="T15" fmla="*/ 202 h 202"/>
                    <a:gd name="T16" fmla="*/ 382 w 382"/>
                    <a:gd name="T17" fmla="*/ 202 h 202"/>
                    <a:gd name="T18" fmla="*/ 382 w 382"/>
                    <a:gd name="T19" fmla="*/ 202 h 202"/>
                    <a:gd name="T20" fmla="*/ 382 w 382"/>
                    <a:gd name="T21" fmla="*/ 0 h 202"/>
                    <a:gd name="T22" fmla="*/ 382 w 382"/>
                    <a:gd name="T23" fmla="*/ 0 h 202"/>
                    <a:gd name="T24" fmla="*/ 0 w 382"/>
                    <a:gd name="T25" fmla="*/ 0 h 202"/>
                    <a:gd name="T26" fmla="*/ 7 w 382"/>
                    <a:gd name="T27" fmla="*/ 37 h 20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382" h="202">
                      <a:moveTo>
                        <a:pt x="7" y="37"/>
                      </a:moveTo>
                      <a:cubicBezTo>
                        <a:pt x="8" y="41"/>
                        <a:pt x="9" y="45"/>
                        <a:pt x="9" y="50"/>
                      </a:cubicBezTo>
                      <a:cubicBezTo>
                        <a:pt x="10" y="58"/>
                        <a:pt x="11" y="67"/>
                        <a:pt x="11" y="75"/>
                      </a:cubicBezTo>
                      <a:cubicBezTo>
                        <a:pt x="12" y="84"/>
                        <a:pt x="12" y="92"/>
                        <a:pt x="12" y="101"/>
                      </a:cubicBezTo>
                      <a:cubicBezTo>
                        <a:pt x="12" y="110"/>
                        <a:pt x="12" y="118"/>
                        <a:pt x="11" y="127"/>
                      </a:cubicBezTo>
                      <a:cubicBezTo>
                        <a:pt x="11" y="136"/>
                        <a:pt x="10" y="144"/>
                        <a:pt x="9" y="153"/>
                      </a:cubicBezTo>
                      <a:cubicBezTo>
                        <a:pt x="9" y="157"/>
                        <a:pt x="8" y="161"/>
                        <a:pt x="7" y="165"/>
                      </a:cubicBezTo>
                      <a:cubicBezTo>
                        <a:pt x="6" y="178"/>
                        <a:pt x="3" y="190"/>
                        <a:pt x="0" y="202"/>
                      </a:cubicBezTo>
                      <a:cubicBezTo>
                        <a:pt x="382" y="202"/>
                        <a:pt x="382" y="202"/>
                        <a:pt x="382" y="202"/>
                      </a:cubicBezTo>
                      <a:cubicBezTo>
                        <a:pt x="382" y="202"/>
                        <a:pt x="382" y="202"/>
                        <a:pt x="382" y="202"/>
                      </a:cubicBezTo>
                      <a:cubicBezTo>
                        <a:pt x="382" y="0"/>
                        <a:pt x="382" y="0"/>
                        <a:pt x="382" y="0"/>
                      </a:cubicBezTo>
                      <a:cubicBezTo>
                        <a:pt x="382" y="0"/>
                        <a:pt x="382" y="0"/>
                        <a:pt x="382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3" y="12"/>
                        <a:pt x="6" y="24"/>
                        <a:pt x="7" y="37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128" name="Freeform 15"/>
          <p:cNvSpPr>
            <a:spLocks noEditPoints="1"/>
          </p:cNvSpPr>
          <p:nvPr/>
        </p:nvSpPr>
        <p:spPr bwMode="auto">
          <a:xfrm>
            <a:off x="3591634" y="615156"/>
            <a:ext cx="1960080" cy="1957002"/>
          </a:xfrm>
          <a:prstGeom prst="ellipse">
            <a:avLst/>
          </a:prstGeom>
          <a:gradFill flip="none" rotWithShape="1">
            <a:gsLst>
              <a:gs pos="0">
                <a:schemeClr val="bg1">
                  <a:lumMod val="65000"/>
                </a:schemeClr>
              </a:gs>
              <a:gs pos="25000">
                <a:schemeClr val="bg1">
                  <a:lumMod val="75000"/>
                </a:schemeClr>
              </a:gs>
              <a:gs pos="88000">
                <a:schemeClr val="bg1"/>
              </a:gs>
              <a:gs pos="56000">
                <a:schemeClr val="bg1"/>
              </a:gs>
            </a:gsLst>
            <a:lin ang="7200000" scaled="0"/>
            <a:tileRect/>
          </a:gradFill>
          <a:ln>
            <a:noFill/>
          </a:ln>
          <a:effectLst>
            <a:innerShdw blurRad="292100">
              <a:prstClr val="black"/>
            </a:innerShdw>
          </a:effectLst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9" name="Freeform 32"/>
          <p:cNvSpPr>
            <a:spLocks noEditPoints="1"/>
          </p:cNvSpPr>
          <p:nvPr/>
        </p:nvSpPr>
        <p:spPr bwMode="auto">
          <a:xfrm>
            <a:off x="3455083" y="473703"/>
            <a:ext cx="2235424" cy="4421520"/>
          </a:xfrm>
          <a:custGeom>
            <a:avLst/>
            <a:gdLst>
              <a:gd name="T0" fmla="*/ 850 w 850"/>
              <a:gd name="T1" fmla="*/ 425 h 1679"/>
              <a:gd name="T2" fmla="*/ 425 w 850"/>
              <a:gd name="T3" fmla="*/ 0 h 1679"/>
              <a:gd name="T4" fmla="*/ 0 w 850"/>
              <a:gd name="T5" fmla="*/ 425 h 1679"/>
              <a:gd name="T6" fmla="*/ 389 w 850"/>
              <a:gd name="T7" fmla="*/ 849 h 1679"/>
              <a:gd name="T8" fmla="*/ 389 w 850"/>
              <a:gd name="T9" fmla="*/ 981 h 1679"/>
              <a:gd name="T10" fmla="*/ 333 w 850"/>
              <a:gd name="T11" fmla="*/ 1042 h 1679"/>
              <a:gd name="T12" fmla="*/ 333 w 850"/>
              <a:gd name="T13" fmla="*/ 1617 h 1679"/>
              <a:gd name="T14" fmla="*/ 395 w 850"/>
              <a:gd name="T15" fmla="*/ 1679 h 1679"/>
              <a:gd name="T16" fmla="*/ 454 w 850"/>
              <a:gd name="T17" fmla="*/ 1679 h 1679"/>
              <a:gd name="T18" fmla="*/ 516 w 850"/>
              <a:gd name="T19" fmla="*/ 1617 h 1679"/>
              <a:gd name="T20" fmla="*/ 516 w 850"/>
              <a:gd name="T21" fmla="*/ 1042 h 1679"/>
              <a:gd name="T22" fmla="*/ 460 w 850"/>
              <a:gd name="T23" fmla="*/ 981 h 1679"/>
              <a:gd name="T24" fmla="*/ 460 w 850"/>
              <a:gd name="T25" fmla="*/ 849 h 1679"/>
              <a:gd name="T26" fmla="*/ 850 w 850"/>
              <a:gd name="T27" fmla="*/ 425 h 1679"/>
              <a:gd name="T28" fmla="*/ 71 w 850"/>
              <a:gd name="T29" fmla="*/ 425 h 1679"/>
              <a:gd name="T30" fmla="*/ 425 w 850"/>
              <a:gd name="T31" fmla="*/ 72 h 1679"/>
              <a:gd name="T32" fmla="*/ 778 w 850"/>
              <a:gd name="T33" fmla="*/ 425 h 1679"/>
              <a:gd name="T34" fmla="*/ 425 w 850"/>
              <a:gd name="T35" fmla="*/ 779 h 1679"/>
              <a:gd name="T36" fmla="*/ 71 w 850"/>
              <a:gd name="T37" fmla="*/ 425 h 16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50" h="1679">
                <a:moveTo>
                  <a:pt x="850" y="425"/>
                </a:moveTo>
                <a:cubicBezTo>
                  <a:pt x="850" y="191"/>
                  <a:pt x="659" y="0"/>
                  <a:pt x="425" y="0"/>
                </a:cubicBezTo>
                <a:cubicBezTo>
                  <a:pt x="190" y="0"/>
                  <a:pt x="0" y="191"/>
                  <a:pt x="0" y="425"/>
                </a:cubicBezTo>
                <a:cubicBezTo>
                  <a:pt x="0" y="648"/>
                  <a:pt x="171" y="831"/>
                  <a:pt x="389" y="849"/>
                </a:cubicBezTo>
                <a:cubicBezTo>
                  <a:pt x="389" y="981"/>
                  <a:pt x="389" y="981"/>
                  <a:pt x="389" y="981"/>
                </a:cubicBezTo>
                <a:cubicBezTo>
                  <a:pt x="358" y="984"/>
                  <a:pt x="333" y="1010"/>
                  <a:pt x="333" y="1042"/>
                </a:cubicBezTo>
                <a:cubicBezTo>
                  <a:pt x="333" y="1617"/>
                  <a:pt x="333" y="1617"/>
                  <a:pt x="333" y="1617"/>
                </a:cubicBezTo>
                <a:cubicBezTo>
                  <a:pt x="333" y="1651"/>
                  <a:pt x="361" y="1679"/>
                  <a:pt x="395" y="1679"/>
                </a:cubicBezTo>
                <a:cubicBezTo>
                  <a:pt x="454" y="1679"/>
                  <a:pt x="454" y="1679"/>
                  <a:pt x="454" y="1679"/>
                </a:cubicBezTo>
                <a:cubicBezTo>
                  <a:pt x="488" y="1679"/>
                  <a:pt x="516" y="1651"/>
                  <a:pt x="516" y="1617"/>
                </a:cubicBezTo>
                <a:cubicBezTo>
                  <a:pt x="516" y="1042"/>
                  <a:pt x="516" y="1042"/>
                  <a:pt x="516" y="1042"/>
                </a:cubicBezTo>
                <a:cubicBezTo>
                  <a:pt x="516" y="1010"/>
                  <a:pt x="491" y="984"/>
                  <a:pt x="460" y="981"/>
                </a:cubicBezTo>
                <a:cubicBezTo>
                  <a:pt x="460" y="849"/>
                  <a:pt x="460" y="849"/>
                  <a:pt x="460" y="849"/>
                </a:cubicBezTo>
                <a:cubicBezTo>
                  <a:pt x="678" y="831"/>
                  <a:pt x="850" y="648"/>
                  <a:pt x="850" y="425"/>
                </a:cubicBezTo>
                <a:close/>
                <a:moveTo>
                  <a:pt x="71" y="425"/>
                </a:moveTo>
                <a:cubicBezTo>
                  <a:pt x="71" y="230"/>
                  <a:pt x="229" y="72"/>
                  <a:pt x="425" y="72"/>
                </a:cubicBezTo>
                <a:cubicBezTo>
                  <a:pt x="620" y="72"/>
                  <a:pt x="778" y="230"/>
                  <a:pt x="778" y="425"/>
                </a:cubicBezTo>
                <a:cubicBezTo>
                  <a:pt x="778" y="621"/>
                  <a:pt x="620" y="779"/>
                  <a:pt x="425" y="779"/>
                </a:cubicBezTo>
                <a:cubicBezTo>
                  <a:pt x="229" y="779"/>
                  <a:pt x="71" y="621"/>
                  <a:pt x="71" y="425"/>
                </a:cubicBezTo>
                <a:close/>
              </a:path>
            </a:pathLst>
          </a:custGeom>
          <a:solidFill>
            <a:srgbClr val="2A4D6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0" name="Freeform 33"/>
          <p:cNvSpPr>
            <a:spLocks/>
          </p:cNvSpPr>
          <p:nvPr/>
        </p:nvSpPr>
        <p:spPr bwMode="auto">
          <a:xfrm>
            <a:off x="4466292" y="2760696"/>
            <a:ext cx="213005" cy="44843"/>
          </a:xfrm>
          <a:custGeom>
            <a:avLst/>
            <a:gdLst>
              <a:gd name="T0" fmla="*/ 73 w 81"/>
              <a:gd name="T1" fmla="*/ 17 h 17"/>
              <a:gd name="T2" fmla="*/ 8 w 81"/>
              <a:gd name="T3" fmla="*/ 17 h 17"/>
              <a:gd name="T4" fmla="*/ 0 w 81"/>
              <a:gd name="T5" fmla="*/ 9 h 17"/>
              <a:gd name="T6" fmla="*/ 0 w 81"/>
              <a:gd name="T7" fmla="*/ 8 h 17"/>
              <a:gd name="T8" fmla="*/ 8 w 81"/>
              <a:gd name="T9" fmla="*/ 0 h 17"/>
              <a:gd name="T10" fmla="*/ 73 w 81"/>
              <a:gd name="T11" fmla="*/ 0 h 17"/>
              <a:gd name="T12" fmla="*/ 81 w 81"/>
              <a:gd name="T13" fmla="*/ 8 h 17"/>
              <a:gd name="T14" fmla="*/ 81 w 81"/>
              <a:gd name="T15" fmla="*/ 9 h 17"/>
              <a:gd name="T16" fmla="*/ 73 w 81"/>
              <a:gd name="T1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1" h="17">
                <a:moveTo>
                  <a:pt x="73" y="17"/>
                </a:moveTo>
                <a:cubicBezTo>
                  <a:pt x="8" y="17"/>
                  <a:pt x="8" y="17"/>
                  <a:pt x="8" y="17"/>
                </a:cubicBezTo>
                <a:cubicBezTo>
                  <a:pt x="4" y="17"/>
                  <a:pt x="0" y="13"/>
                  <a:pt x="0" y="9"/>
                </a:cubicBezTo>
                <a:cubicBezTo>
                  <a:pt x="0" y="8"/>
                  <a:pt x="0" y="8"/>
                  <a:pt x="0" y="8"/>
                </a:cubicBezTo>
                <a:cubicBezTo>
                  <a:pt x="0" y="4"/>
                  <a:pt x="4" y="0"/>
                  <a:pt x="8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7" y="0"/>
                  <a:pt x="81" y="4"/>
                  <a:pt x="81" y="8"/>
                </a:cubicBezTo>
                <a:cubicBezTo>
                  <a:pt x="81" y="9"/>
                  <a:pt x="81" y="9"/>
                  <a:pt x="81" y="9"/>
                </a:cubicBezTo>
                <a:cubicBezTo>
                  <a:pt x="81" y="13"/>
                  <a:pt x="77" y="17"/>
                  <a:pt x="73" y="17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1" name="Freeform 34"/>
          <p:cNvSpPr>
            <a:spLocks/>
          </p:cNvSpPr>
          <p:nvPr/>
        </p:nvSpPr>
        <p:spPr bwMode="auto">
          <a:xfrm>
            <a:off x="4466292" y="2834686"/>
            <a:ext cx="213005" cy="44843"/>
          </a:xfrm>
          <a:custGeom>
            <a:avLst/>
            <a:gdLst>
              <a:gd name="T0" fmla="*/ 73 w 81"/>
              <a:gd name="T1" fmla="*/ 17 h 17"/>
              <a:gd name="T2" fmla="*/ 8 w 81"/>
              <a:gd name="T3" fmla="*/ 17 h 17"/>
              <a:gd name="T4" fmla="*/ 0 w 81"/>
              <a:gd name="T5" fmla="*/ 9 h 17"/>
              <a:gd name="T6" fmla="*/ 0 w 81"/>
              <a:gd name="T7" fmla="*/ 8 h 17"/>
              <a:gd name="T8" fmla="*/ 8 w 81"/>
              <a:gd name="T9" fmla="*/ 0 h 17"/>
              <a:gd name="T10" fmla="*/ 73 w 81"/>
              <a:gd name="T11" fmla="*/ 0 h 17"/>
              <a:gd name="T12" fmla="*/ 81 w 81"/>
              <a:gd name="T13" fmla="*/ 8 h 17"/>
              <a:gd name="T14" fmla="*/ 81 w 81"/>
              <a:gd name="T15" fmla="*/ 9 h 17"/>
              <a:gd name="T16" fmla="*/ 73 w 81"/>
              <a:gd name="T1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1" h="17">
                <a:moveTo>
                  <a:pt x="73" y="17"/>
                </a:moveTo>
                <a:cubicBezTo>
                  <a:pt x="8" y="17"/>
                  <a:pt x="8" y="17"/>
                  <a:pt x="8" y="17"/>
                </a:cubicBezTo>
                <a:cubicBezTo>
                  <a:pt x="4" y="17"/>
                  <a:pt x="0" y="13"/>
                  <a:pt x="0" y="9"/>
                </a:cubicBezTo>
                <a:cubicBezTo>
                  <a:pt x="0" y="8"/>
                  <a:pt x="0" y="8"/>
                  <a:pt x="0" y="8"/>
                </a:cubicBezTo>
                <a:cubicBezTo>
                  <a:pt x="0" y="4"/>
                  <a:pt x="4" y="0"/>
                  <a:pt x="8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7" y="0"/>
                  <a:pt x="81" y="4"/>
                  <a:pt x="81" y="8"/>
                </a:cubicBezTo>
                <a:cubicBezTo>
                  <a:pt x="81" y="9"/>
                  <a:pt x="81" y="9"/>
                  <a:pt x="81" y="9"/>
                </a:cubicBezTo>
                <a:cubicBezTo>
                  <a:pt x="81" y="13"/>
                  <a:pt x="77" y="17"/>
                  <a:pt x="73" y="17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2" name="Freeform 35"/>
          <p:cNvSpPr>
            <a:spLocks/>
          </p:cNvSpPr>
          <p:nvPr/>
        </p:nvSpPr>
        <p:spPr bwMode="auto">
          <a:xfrm>
            <a:off x="4466292" y="2899709"/>
            <a:ext cx="213005" cy="44843"/>
          </a:xfrm>
          <a:custGeom>
            <a:avLst/>
            <a:gdLst>
              <a:gd name="T0" fmla="*/ 73 w 81"/>
              <a:gd name="T1" fmla="*/ 17 h 17"/>
              <a:gd name="T2" fmla="*/ 8 w 81"/>
              <a:gd name="T3" fmla="*/ 17 h 17"/>
              <a:gd name="T4" fmla="*/ 0 w 81"/>
              <a:gd name="T5" fmla="*/ 9 h 17"/>
              <a:gd name="T6" fmla="*/ 0 w 81"/>
              <a:gd name="T7" fmla="*/ 8 h 17"/>
              <a:gd name="T8" fmla="*/ 8 w 81"/>
              <a:gd name="T9" fmla="*/ 0 h 17"/>
              <a:gd name="T10" fmla="*/ 73 w 81"/>
              <a:gd name="T11" fmla="*/ 0 h 17"/>
              <a:gd name="T12" fmla="*/ 81 w 81"/>
              <a:gd name="T13" fmla="*/ 8 h 17"/>
              <a:gd name="T14" fmla="*/ 81 w 81"/>
              <a:gd name="T15" fmla="*/ 9 h 17"/>
              <a:gd name="T16" fmla="*/ 73 w 81"/>
              <a:gd name="T1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1" h="17">
                <a:moveTo>
                  <a:pt x="73" y="17"/>
                </a:moveTo>
                <a:cubicBezTo>
                  <a:pt x="8" y="17"/>
                  <a:pt x="8" y="17"/>
                  <a:pt x="8" y="17"/>
                </a:cubicBezTo>
                <a:cubicBezTo>
                  <a:pt x="4" y="17"/>
                  <a:pt x="0" y="13"/>
                  <a:pt x="0" y="9"/>
                </a:cubicBezTo>
                <a:cubicBezTo>
                  <a:pt x="0" y="8"/>
                  <a:pt x="0" y="8"/>
                  <a:pt x="0" y="8"/>
                </a:cubicBezTo>
                <a:cubicBezTo>
                  <a:pt x="0" y="4"/>
                  <a:pt x="4" y="0"/>
                  <a:pt x="8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77" y="0"/>
                  <a:pt x="81" y="4"/>
                  <a:pt x="81" y="8"/>
                </a:cubicBezTo>
                <a:cubicBezTo>
                  <a:pt x="81" y="9"/>
                  <a:pt x="81" y="9"/>
                  <a:pt x="81" y="9"/>
                </a:cubicBezTo>
                <a:cubicBezTo>
                  <a:pt x="81" y="13"/>
                  <a:pt x="77" y="17"/>
                  <a:pt x="73" y="17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3" name="Freeform 36"/>
          <p:cNvSpPr>
            <a:spLocks/>
          </p:cNvSpPr>
          <p:nvPr/>
        </p:nvSpPr>
        <p:spPr bwMode="auto">
          <a:xfrm>
            <a:off x="4318310" y="4648586"/>
            <a:ext cx="506726" cy="73990"/>
          </a:xfrm>
          <a:custGeom>
            <a:avLst/>
            <a:gdLst>
              <a:gd name="T0" fmla="*/ 185 w 193"/>
              <a:gd name="T1" fmla="*/ 0 h 28"/>
              <a:gd name="T2" fmla="*/ 8 w 193"/>
              <a:gd name="T3" fmla="*/ 0 h 28"/>
              <a:gd name="T4" fmla="*/ 0 w 193"/>
              <a:gd name="T5" fmla="*/ 8 h 28"/>
              <a:gd name="T6" fmla="*/ 0 w 193"/>
              <a:gd name="T7" fmla="*/ 21 h 28"/>
              <a:gd name="T8" fmla="*/ 8 w 193"/>
              <a:gd name="T9" fmla="*/ 28 h 28"/>
              <a:gd name="T10" fmla="*/ 185 w 193"/>
              <a:gd name="T11" fmla="*/ 28 h 28"/>
              <a:gd name="T12" fmla="*/ 193 w 193"/>
              <a:gd name="T13" fmla="*/ 21 h 28"/>
              <a:gd name="T14" fmla="*/ 193 w 193"/>
              <a:gd name="T15" fmla="*/ 8 h 28"/>
              <a:gd name="T16" fmla="*/ 185 w 193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3" h="28">
                <a:moveTo>
                  <a:pt x="185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5"/>
                  <a:pt x="4" y="28"/>
                  <a:pt x="8" y="28"/>
                </a:cubicBezTo>
                <a:cubicBezTo>
                  <a:pt x="185" y="28"/>
                  <a:pt x="185" y="28"/>
                  <a:pt x="185" y="28"/>
                </a:cubicBezTo>
                <a:cubicBezTo>
                  <a:pt x="189" y="28"/>
                  <a:pt x="193" y="25"/>
                  <a:pt x="193" y="21"/>
                </a:cubicBezTo>
                <a:cubicBezTo>
                  <a:pt x="193" y="8"/>
                  <a:pt x="193" y="8"/>
                  <a:pt x="193" y="8"/>
                </a:cubicBezTo>
                <a:cubicBezTo>
                  <a:pt x="193" y="4"/>
                  <a:pt x="189" y="0"/>
                  <a:pt x="185" y="0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4" name="Freeform 37"/>
          <p:cNvSpPr>
            <a:spLocks/>
          </p:cNvSpPr>
          <p:nvPr/>
        </p:nvSpPr>
        <p:spPr bwMode="auto">
          <a:xfrm>
            <a:off x="4318310" y="4527510"/>
            <a:ext cx="506726" cy="73990"/>
          </a:xfrm>
          <a:custGeom>
            <a:avLst/>
            <a:gdLst>
              <a:gd name="T0" fmla="*/ 185 w 193"/>
              <a:gd name="T1" fmla="*/ 0 h 28"/>
              <a:gd name="T2" fmla="*/ 8 w 193"/>
              <a:gd name="T3" fmla="*/ 0 h 28"/>
              <a:gd name="T4" fmla="*/ 0 w 193"/>
              <a:gd name="T5" fmla="*/ 7 h 28"/>
              <a:gd name="T6" fmla="*/ 0 w 193"/>
              <a:gd name="T7" fmla="*/ 21 h 28"/>
              <a:gd name="T8" fmla="*/ 8 w 193"/>
              <a:gd name="T9" fmla="*/ 28 h 28"/>
              <a:gd name="T10" fmla="*/ 185 w 193"/>
              <a:gd name="T11" fmla="*/ 28 h 28"/>
              <a:gd name="T12" fmla="*/ 193 w 193"/>
              <a:gd name="T13" fmla="*/ 21 h 28"/>
              <a:gd name="T14" fmla="*/ 193 w 193"/>
              <a:gd name="T15" fmla="*/ 7 h 28"/>
              <a:gd name="T16" fmla="*/ 185 w 193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3" h="28">
                <a:moveTo>
                  <a:pt x="185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7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5"/>
                  <a:pt x="4" y="28"/>
                  <a:pt x="8" y="28"/>
                </a:cubicBezTo>
                <a:cubicBezTo>
                  <a:pt x="185" y="28"/>
                  <a:pt x="185" y="28"/>
                  <a:pt x="185" y="28"/>
                </a:cubicBezTo>
                <a:cubicBezTo>
                  <a:pt x="189" y="28"/>
                  <a:pt x="193" y="25"/>
                  <a:pt x="193" y="21"/>
                </a:cubicBezTo>
                <a:cubicBezTo>
                  <a:pt x="193" y="7"/>
                  <a:pt x="193" y="7"/>
                  <a:pt x="193" y="7"/>
                </a:cubicBezTo>
                <a:cubicBezTo>
                  <a:pt x="193" y="3"/>
                  <a:pt x="189" y="0"/>
                  <a:pt x="185" y="0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5" name="Freeform 38"/>
          <p:cNvSpPr>
            <a:spLocks/>
          </p:cNvSpPr>
          <p:nvPr/>
        </p:nvSpPr>
        <p:spPr bwMode="auto">
          <a:xfrm>
            <a:off x="4318310" y="4395223"/>
            <a:ext cx="506726" cy="73990"/>
          </a:xfrm>
          <a:custGeom>
            <a:avLst/>
            <a:gdLst>
              <a:gd name="T0" fmla="*/ 185 w 193"/>
              <a:gd name="T1" fmla="*/ 0 h 28"/>
              <a:gd name="T2" fmla="*/ 8 w 193"/>
              <a:gd name="T3" fmla="*/ 0 h 28"/>
              <a:gd name="T4" fmla="*/ 0 w 193"/>
              <a:gd name="T5" fmla="*/ 8 h 28"/>
              <a:gd name="T6" fmla="*/ 0 w 193"/>
              <a:gd name="T7" fmla="*/ 21 h 28"/>
              <a:gd name="T8" fmla="*/ 8 w 193"/>
              <a:gd name="T9" fmla="*/ 28 h 28"/>
              <a:gd name="T10" fmla="*/ 185 w 193"/>
              <a:gd name="T11" fmla="*/ 28 h 28"/>
              <a:gd name="T12" fmla="*/ 193 w 193"/>
              <a:gd name="T13" fmla="*/ 21 h 28"/>
              <a:gd name="T14" fmla="*/ 193 w 193"/>
              <a:gd name="T15" fmla="*/ 8 h 28"/>
              <a:gd name="T16" fmla="*/ 185 w 193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93" h="28">
                <a:moveTo>
                  <a:pt x="185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5"/>
                  <a:pt x="4" y="28"/>
                  <a:pt x="8" y="28"/>
                </a:cubicBezTo>
                <a:cubicBezTo>
                  <a:pt x="185" y="28"/>
                  <a:pt x="185" y="28"/>
                  <a:pt x="185" y="28"/>
                </a:cubicBezTo>
                <a:cubicBezTo>
                  <a:pt x="189" y="28"/>
                  <a:pt x="193" y="25"/>
                  <a:pt x="193" y="21"/>
                </a:cubicBezTo>
                <a:cubicBezTo>
                  <a:pt x="193" y="8"/>
                  <a:pt x="193" y="8"/>
                  <a:pt x="193" y="8"/>
                </a:cubicBezTo>
                <a:cubicBezTo>
                  <a:pt x="193" y="4"/>
                  <a:pt x="189" y="0"/>
                  <a:pt x="185" y="0"/>
                </a:cubicBezTo>
                <a:close/>
              </a:path>
            </a:pathLst>
          </a:custGeom>
          <a:solidFill>
            <a:srgbClr val="122B3C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36" name="Group 135"/>
          <p:cNvGrpSpPr/>
          <p:nvPr/>
        </p:nvGrpSpPr>
        <p:grpSpPr>
          <a:xfrm>
            <a:off x="3715462" y="1227506"/>
            <a:ext cx="1712437" cy="732302"/>
            <a:chOff x="4172069" y="2486829"/>
            <a:chExt cx="799867" cy="342054"/>
          </a:xfrm>
        </p:grpSpPr>
        <p:grpSp>
          <p:nvGrpSpPr>
            <p:cNvPr id="137" name="Group 136"/>
            <p:cNvGrpSpPr/>
            <p:nvPr/>
          </p:nvGrpSpPr>
          <p:grpSpPr>
            <a:xfrm>
              <a:off x="4172069" y="2486829"/>
              <a:ext cx="799867" cy="229824"/>
              <a:chOff x="4172069" y="2486829"/>
              <a:chExt cx="799867" cy="229824"/>
            </a:xfrm>
          </p:grpSpPr>
          <p:sp>
            <p:nvSpPr>
              <p:cNvPr id="159" name="Rectangle 18"/>
              <p:cNvSpPr>
                <a:spLocks noChangeArrowheads="1"/>
              </p:cNvSpPr>
              <p:nvPr/>
            </p:nvSpPr>
            <p:spPr bwMode="auto">
              <a:xfrm>
                <a:off x="4197385" y="2486829"/>
                <a:ext cx="749229" cy="11500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altLang="en-US" sz="1600" b="1" i="0" u="none" strike="noStrike" cap="none" normalizeH="0" baseline="0" dirty="0" smtClean="0">
                    <a:ln>
                      <a:noFill/>
                    </a:ln>
                    <a:solidFill>
                      <a:schemeClr val="tx1">
                        <a:lumMod val="75000"/>
                        <a:lumOff val="25000"/>
                      </a:schemeClr>
                    </a:solidFill>
                    <a:effectLst/>
                    <a:latin typeface="+mj-lt"/>
                  </a:rPr>
                  <a:t>EDUCATION</a:t>
                </a:r>
                <a:endParaRPr kumimoji="0" lang="en-US" altLang="en-US" sz="4000" b="0" i="0" u="none" strike="noStrike" cap="none" normalizeH="0" baseline="0" dirty="0" smtClean="0">
                  <a:ln>
                    <a:noFill/>
                  </a:ln>
                  <a:solidFill>
                    <a:schemeClr val="tx1">
                      <a:lumMod val="75000"/>
                      <a:lumOff val="25000"/>
                    </a:schemeClr>
                  </a:solidFill>
                  <a:effectLst/>
                  <a:latin typeface="+mj-lt"/>
                </a:endParaRPr>
              </a:p>
            </p:txBody>
          </p:sp>
          <p:sp>
            <p:nvSpPr>
              <p:cNvPr id="160" name="Rectangle 19"/>
              <p:cNvSpPr>
                <a:spLocks noChangeArrowheads="1"/>
              </p:cNvSpPr>
              <p:nvPr/>
            </p:nvSpPr>
            <p:spPr bwMode="auto">
              <a:xfrm>
                <a:off x="4172069" y="2616020"/>
                <a:ext cx="799867" cy="10063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ctr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altLang="en-US" sz="1400" i="0" u="none" strike="noStrike" cap="none" normalizeH="0" baseline="0" dirty="0" smtClean="0">
                    <a:ln>
                      <a:noFill/>
                    </a:ln>
                    <a:solidFill>
                      <a:schemeClr val="tx1">
                        <a:lumMod val="75000"/>
                        <a:lumOff val="25000"/>
                      </a:schemeClr>
                    </a:solidFill>
                    <a:effectLst/>
                    <a:latin typeface="Roboto Lt" pitchFamily="2" charset="0"/>
                  </a:rPr>
                  <a:t>INFOGRAPHIC</a:t>
                </a:r>
                <a:endParaRPr kumimoji="0" lang="en-US" altLang="en-US" sz="4800" i="0" u="none" strike="noStrike" cap="none" normalizeH="0" baseline="0" dirty="0" smtClean="0">
                  <a:ln>
                    <a:noFill/>
                  </a:ln>
                  <a:solidFill>
                    <a:schemeClr val="tx1">
                      <a:lumMod val="75000"/>
                      <a:lumOff val="25000"/>
                    </a:schemeClr>
                  </a:solidFill>
                  <a:effectLst/>
                </a:endParaRPr>
              </a:p>
            </p:txBody>
          </p:sp>
        </p:grpSp>
        <p:grpSp>
          <p:nvGrpSpPr>
            <p:cNvPr id="138" name="Group 137"/>
            <p:cNvGrpSpPr/>
            <p:nvPr/>
          </p:nvGrpSpPr>
          <p:grpSpPr>
            <a:xfrm flipV="1">
              <a:off x="4347543" y="2765485"/>
              <a:ext cx="426902" cy="63398"/>
              <a:chOff x="-530786" y="1878677"/>
              <a:chExt cx="4019348" cy="596902"/>
            </a:xfrm>
          </p:grpSpPr>
          <p:sp>
            <p:nvSpPr>
              <p:cNvPr id="139" name="Freeform 20"/>
              <p:cNvSpPr>
                <a:spLocks/>
              </p:cNvSpPr>
              <p:nvPr/>
            </p:nvSpPr>
            <p:spPr bwMode="auto">
              <a:xfrm>
                <a:off x="35033" y="2091856"/>
                <a:ext cx="2963208" cy="170543"/>
              </a:xfrm>
              <a:custGeom>
                <a:avLst/>
                <a:gdLst>
                  <a:gd name="T0" fmla="*/ 2 w 141"/>
                  <a:gd name="T1" fmla="*/ 9 h 9"/>
                  <a:gd name="T2" fmla="*/ 141 w 141"/>
                  <a:gd name="T3" fmla="*/ 9 h 9"/>
                  <a:gd name="T4" fmla="*/ 141 w 141"/>
                  <a:gd name="T5" fmla="*/ 0 h 9"/>
                  <a:gd name="T6" fmla="*/ 2 w 141"/>
                  <a:gd name="T7" fmla="*/ 0 h 9"/>
                  <a:gd name="T8" fmla="*/ 2 w 141"/>
                  <a:gd name="T9" fmla="*/ 0 h 9"/>
                  <a:gd name="T10" fmla="*/ 0 w 141"/>
                  <a:gd name="T11" fmla="*/ 5 h 9"/>
                  <a:gd name="T12" fmla="*/ 2 w 141"/>
                  <a:gd name="T13" fmla="*/ 9 h 9"/>
                  <a:gd name="T14" fmla="*/ 2 w 141"/>
                  <a:gd name="T15" fmla="*/ 9 h 9"/>
                  <a:gd name="T16" fmla="*/ 2 w 141"/>
                  <a:gd name="T17" fmla="*/ 9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1" h="9">
                    <a:moveTo>
                      <a:pt x="2" y="9"/>
                    </a:moveTo>
                    <a:cubicBezTo>
                      <a:pt x="141" y="9"/>
                      <a:pt x="141" y="9"/>
                      <a:pt x="141" y="9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2"/>
                      <a:pt x="0" y="5"/>
                    </a:cubicBezTo>
                    <a:cubicBezTo>
                      <a:pt x="0" y="7"/>
                      <a:pt x="1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200"/>
              </a:p>
            </p:txBody>
          </p:sp>
          <p:sp>
            <p:nvSpPr>
              <p:cNvPr id="140" name="Freeform 21"/>
              <p:cNvSpPr>
                <a:spLocks/>
              </p:cNvSpPr>
              <p:nvPr/>
            </p:nvSpPr>
            <p:spPr bwMode="auto">
              <a:xfrm>
                <a:off x="35033" y="1878677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141 w 141"/>
                  <a:gd name="T13" fmla="*/ 10 h 10"/>
                  <a:gd name="T14" fmla="*/ 141 w 141"/>
                  <a:gd name="T15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2"/>
                      <a:pt x="0" y="4"/>
                      <a:pt x="0" y="5"/>
                    </a:cubicBezTo>
                    <a:cubicBezTo>
                      <a:pt x="0" y="8"/>
                      <a:pt x="1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200"/>
              </a:p>
            </p:txBody>
          </p:sp>
          <p:sp>
            <p:nvSpPr>
              <p:cNvPr id="141" name="Freeform 22"/>
              <p:cNvSpPr>
                <a:spLocks/>
              </p:cNvSpPr>
              <p:nvPr/>
            </p:nvSpPr>
            <p:spPr bwMode="auto">
              <a:xfrm>
                <a:off x="35033" y="2262400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2 w 141"/>
                  <a:gd name="T13" fmla="*/ 10 h 10"/>
                  <a:gd name="T14" fmla="*/ 2 w 141"/>
                  <a:gd name="T15" fmla="*/ 10 h 10"/>
                  <a:gd name="T16" fmla="*/ 141 w 141"/>
                  <a:gd name="T17" fmla="*/ 10 h 10"/>
                  <a:gd name="T18" fmla="*/ 141 w 141"/>
                  <a:gd name="T19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3"/>
                      <a:pt x="0" y="5"/>
                    </a:cubicBezTo>
                    <a:cubicBezTo>
                      <a:pt x="0" y="7"/>
                      <a:pt x="1" y="9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3200"/>
              </a:p>
            </p:txBody>
          </p:sp>
          <p:grpSp>
            <p:nvGrpSpPr>
              <p:cNvPr id="142" name="Group 141"/>
              <p:cNvGrpSpPr/>
              <p:nvPr/>
            </p:nvGrpSpPr>
            <p:grpSpPr>
              <a:xfrm>
                <a:off x="-530786" y="1878677"/>
                <a:ext cx="617603" cy="596902"/>
                <a:chOff x="-553646" y="1878677"/>
                <a:chExt cx="617603" cy="596902"/>
              </a:xfrm>
            </p:grpSpPr>
            <p:sp>
              <p:nvSpPr>
                <p:cNvPr id="157" name="Freeform 23"/>
                <p:cNvSpPr>
                  <a:spLocks/>
                </p:cNvSpPr>
                <p:nvPr/>
              </p:nvSpPr>
              <p:spPr bwMode="auto">
                <a:xfrm>
                  <a:off x="-553646" y="2122139"/>
                  <a:ext cx="151204" cy="109976"/>
                </a:xfrm>
                <a:custGeom>
                  <a:avLst/>
                  <a:gdLst>
                    <a:gd name="T0" fmla="*/ 0 w 4"/>
                    <a:gd name="T1" fmla="*/ 3 h 4"/>
                    <a:gd name="T2" fmla="*/ 4 w 4"/>
                    <a:gd name="T3" fmla="*/ 4 h 4"/>
                    <a:gd name="T4" fmla="*/ 4 w 4"/>
                    <a:gd name="T5" fmla="*/ 0 h 4"/>
                    <a:gd name="T6" fmla="*/ 0 w 4"/>
                    <a:gd name="T7" fmla="*/ 3 h 4"/>
                    <a:gd name="connsiteX0" fmla="*/ 0 w 15362"/>
                    <a:gd name="connsiteY0" fmla="*/ 5480 h 10000"/>
                    <a:gd name="connsiteX1" fmla="*/ 15362 w 15362"/>
                    <a:gd name="connsiteY1" fmla="*/ 10000 h 10000"/>
                    <a:gd name="connsiteX2" fmla="*/ 15362 w 15362"/>
                    <a:gd name="connsiteY2" fmla="*/ 0 h 10000"/>
                    <a:gd name="connsiteX3" fmla="*/ 0 w 15362"/>
                    <a:gd name="connsiteY3" fmla="*/ 548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362" h="10000">
                      <a:moveTo>
                        <a:pt x="0" y="5480"/>
                      </a:moveTo>
                      <a:lnTo>
                        <a:pt x="15362" y="10000"/>
                      </a:lnTo>
                      <a:lnTo>
                        <a:pt x="15362" y="0"/>
                      </a:lnTo>
                      <a:lnTo>
                        <a:pt x="0" y="5480"/>
                      </a:ln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58" name="Freeform 24"/>
                <p:cNvSpPr>
                  <a:spLocks/>
                </p:cNvSpPr>
                <p:nvPr/>
              </p:nvSpPr>
              <p:spPr bwMode="auto">
                <a:xfrm>
                  <a:off x="-412639" y="1878677"/>
                  <a:ext cx="476596" cy="596902"/>
                </a:xfrm>
                <a:custGeom>
                  <a:avLst/>
                  <a:gdLst>
                    <a:gd name="T0" fmla="*/ 23 w 23"/>
                    <a:gd name="T1" fmla="*/ 29 h 29"/>
                    <a:gd name="T2" fmla="*/ 21 w 23"/>
                    <a:gd name="T3" fmla="*/ 24 h 29"/>
                    <a:gd name="T4" fmla="*/ 23 w 23"/>
                    <a:gd name="T5" fmla="*/ 19 h 29"/>
                    <a:gd name="T6" fmla="*/ 23 w 23"/>
                    <a:gd name="T7" fmla="*/ 19 h 29"/>
                    <a:gd name="T8" fmla="*/ 23 w 23"/>
                    <a:gd name="T9" fmla="*/ 19 h 29"/>
                    <a:gd name="T10" fmla="*/ 21 w 23"/>
                    <a:gd name="T11" fmla="*/ 15 h 29"/>
                    <a:gd name="T12" fmla="*/ 23 w 23"/>
                    <a:gd name="T13" fmla="*/ 10 h 29"/>
                    <a:gd name="T14" fmla="*/ 23 w 23"/>
                    <a:gd name="T15" fmla="*/ 10 h 29"/>
                    <a:gd name="T16" fmla="*/ 23 w 23"/>
                    <a:gd name="T17" fmla="*/ 10 h 29"/>
                    <a:gd name="T18" fmla="*/ 21 w 23"/>
                    <a:gd name="T19" fmla="*/ 5 h 29"/>
                    <a:gd name="T20" fmla="*/ 23 w 23"/>
                    <a:gd name="T21" fmla="*/ 0 h 29"/>
                    <a:gd name="T22" fmla="*/ 5 w 23"/>
                    <a:gd name="T23" fmla="*/ 10 h 29"/>
                    <a:gd name="T24" fmla="*/ 0 w 23"/>
                    <a:gd name="T25" fmla="*/ 12 h 29"/>
                    <a:gd name="T26" fmla="*/ 0 w 23"/>
                    <a:gd name="T27" fmla="*/ 17 h 29"/>
                    <a:gd name="T28" fmla="*/ 5 w 23"/>
                    <a:gd name="T29" fmla="*/ 19 h 29"/>
                    <a:gd name="T30" fmla="*/ 23 w 23"/>
                    <a:gd name="T31" fmla="*/ 29 h 29"/>
                    <a:gd name="connsiteX0" fmla="*/ 10000 w 10041"/>
                    <a:gd name="connsiteY0" fmla="*/ 10000 h 10000"/>
                    <a:gd name="connsiteX1" fmla="*/ 9130 w 10041"/>
                    <a:gd name="connsiteY1" fmla="*/ 8276 h 10000"/>
                    <a:gd name="connsiteX2" fmla="*/ 10000 w 10041"/>
                    <a:gd name="connsiteY2" fmla="*/ 6552 h 10000"/>
                    <a:gd name="connsiteX3" fmla="*/ 10000 w 10041"/>
                    <a:gd name="connsiteY3" fmla="*/ 6552 h 10000"/>
                    <a:gd name="connsiteX4" fmla="*/ 10000 w 10041"/>
                    <a:gd name="connsiteY4" fmla="*/ 6552 h 10000"/>
                    <a:gd name="connsiteX5" fmla="*/ 9130 w 10041"/>
                    <a:gd name="connsiteY5" fmla="*/ 5172 h 10000"/>
                    <a:gd name="connsiteX6" fmla="*/ 10000 w 10041"/>
                    <a:gd name="connsiteY6" fmla="*/ 3448 h 10000"/>
                    <a:gd name="connsiteX7" fmla="*/ 10000 w 10041"/>
                    <a:gd name="connsiteY7" fmla="*/ 3448 h 10000"/>
                    <a:gd name="connsiteX8" fmla="*/ 10041 w 10041"/>
                    <a:gd name="connsiteY8" fmla="*/ 3671 h 10000"/>
                    <a:gd name="connsiteX9" fmla="*/ 9130 w 10041"/>
                    <a:gd name="connsiteY9" fmla="*/ 1724 h 10000"/>
                    <a:gd name="connsiteX10" fmla="*/ 10000 w 10041"/>
                    <a:gd name="connsiteY10" fmla="*/ 0 h 10000"/>
                    <a:gd name="connsiteX11" fmla="*/ 2174 w 10041"/>
                    <a:gd name="connsiteY11" fmla="*/ 3448 h 10000"/>
                    <a:gd name="connsiteX12" fmla="*/ 0 w 10041"/>
                    <a:gd name="connsiteY12" fmla="*/ 4138 h 10000"/>
                    <a:gd name="connsiteX13" fmla="*/ 0 w 10041"/>
                    <a:gd name="connsiteY13" fmla="*/ 5862 h 10000"/>
                    <a:gd name="connsiteX14" fmla="*/ 2174 w 10041"/>
                    <a:gd name="connsiteY14" fmla="*/ 6552 h 10000"/>
                    <a:gd name="connsiteX15" fmla="*/ 10000 w 10041"/>
                    <a:gd name="connsiteY15" fmla="*/ 10000 h 10000"/>
                    <a:gd name="connsiteX0" fmla="*/ 10000 w 10162"/>
                    <a:gd name="connsiteY0" fmla="*/ 10000 h 10000"/>
                    <a:gd name="connsiteX1" fmla="*/ 9130 w 10162"/>
                    <a:gd name="connsiteY1" fmla="*/ 8276 h 10000"/>
                    <a:gd name="connsiteX2" fmla="*/ 10000 w 10162"/>
                    <a:gd name="connsiteY2" fmla="*/ 6552 h 10000"/>
                    <a:gd name="connsiteX3" fmla="*/ 10000 w 10162"/>
                    <a:gd name="connsiteY3" fmla="*/ 6552 h 10000"/>
                    <a:gd name="connsiteX4" fmla="*/ 10162 w 10162"/>
                    <a:gd name="connsiteY4" fmla="*/ 6456 h 10000"/>
                    <a:gd name="connsiteX5" fmla="*/ 9130 w 10162"/>
                    <a:gd name="connsiteY5" fmla="*/ 5172 h 10000"/>
                    <a:gd name="connsiteX6" fmla="*/ 10000 w 10162"/>
                    <a:gd name="connsiteY6" fmla="*/ 3448 h 10000"/>
                    <a:gd name="connsiteX7" fmla="*/ 10000 w 10162"/>
                    <a:gd name="connsiteY7" fmla="*/ 3448 h 10000"/>
                    <a:gd name="connsiteX8" fmla="*/ 10041 w 10162"/>
                    <a:gd name="connsiteY8" fmla="*/ 3671 h 10000"/>
                    <a:gd name="connsiteX9" fmla="*/ 9130 w 10162"/>
                    <a:gd name="connsiteY9" fmla="*/ 1724 h 10000"/>
                    <a:gd name="connsiteX10" fmla="*/ 10000 w 10162"/>
                    <a:gd name="connsiteY10" fmla="*/ 0 h 10000"/>
                    <a:gd name="connsiteX11" fmla="*/ 2174 w 10162"/>
                    <a:gd name="connsiteY11" fmla="*/ 3448 h 10000"/>
                    <a:gd name="connsiteX12" fmla="*/ 0 w 10162"/>
                    <a:gd name="connsiteY12" fmla="*/ 4138 h 10000"/>
                    <a:gd name="connsiteX13" fmla="*/ 0 w 10162"/>
                    <a:gd name="connsiteY13" fmla="*/ 5862 h 10000"/>
                    <a:gd name="connsiteX14" fmla="*/ 2174 w 10162"/>
                    <a:gd name="connsiteY14" fmla="*/ 6552 h 10000"/>
                    <a:gd name="connsiteX15" fmla="*/ 10000 w 10162"/>
                    <a:gd name="connsiteY15" fmla="*/ 1000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162" h="10000">
                      <a:moveTo>
                        <a:pt x="10000" y="10000"/>
                      </a:moveTo>
                      <a:cubicBezTo>
                        <a:pt x="10000" y="9655"/>
                        <a:pt x="9130" y="8966"/>
                        <a:pt x="9130" y="8276"/>
                      </a:cubicBezTo>
                      <a:cubicBezTo>
                        <a:pt x="9130" y="7586"/>
                        <a:pt x="9565" y="6552"/>
                        <a:pt x="10000" y="6552"/>
                      </a:cubicBezTo>
                      <a:lnTo>
                        <a:pt x="10000" y="6552"/>
                      </a:lnTo>
                      <a:lnTo>
                        <a:pt x="10162" y="6456"/>
                      </a:lnTo>
                      <a:cubicBezTo>
                        <a:pt x="9727" y="6456"/>
                        <a:pt x="9157" y="5673"/>
                        <a:pt x="9130" y="5172"/>
                      </a:cubicBezTo>
                      <a:cubicBezTo>
                        <a:pt x="9103" y="4671"/>
                        <a:pt x="9565" y="3448"/>
                        <a:pt x="10000" y="3448"/>
                      </a:cubicBezTo>
                      <a:lnTo>
                        <a:pt x="10000" y="3448"/>
                      </a:lnTo>
                      <a:cubicBezTo>
                        <a:pt x="10007" y="3485"/>
                        <a:pt x="10041" y="3671"/>
                        <a:pt x="10041" y="3671"/>
                      </a:cubicBezTo>
                      <a:cubicBezTo>
                        <a:pt x="9606" y="3671"/>
                        <a:pt x="9137" y="2336"/>
                        <a:pt x="9130" y="1724"/>
                      </a:cubicBezTo>
                      <a:cubicBezTo>
                        <a:pt x="9123" y="1112"/>
                        <a:pt x="10000" y="345"/>
                        <a:pt x="10000" y="0"/>
                      </a:cubicBezTo>
                      <a:lnTo>
                        <a:pt x="2174" y="3448"/>
                      </a:lnTo>
                      <a:lnTo>
                        <a:pt x="0" y="4138"/>
                      </a:lnTo>
                      <a:lnTo>
                        <a:pt x="0" y="5862"/>
                      </a:lnTo>
                      <a:lnTo>
                        <a:pt x="2174" y="6552"/>
                      </a:lnTo>
                      <a:lnTo>
                        <a:pt x="10000" y="10000"/>
                      </a:lnTo>
                      <a:close/>
                    </a:path>
                  </a:pathLst>
                </a:custGeom>
                <a:solidFill>
                  <a:srgbClr val="FDCC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</p:grpSp>
          <p:grpSp>
            <p:nvGrpSpPr>
              <p:cNvPr id="143" name="Group 142"/>
              <p:cNvGrpSpPr/>
              <p:nvPr/>
            </p:nvGrpSpPr>
            <p:grpSpPr>
              <a:xfrm>
                <a:off x="2998241" y="1878677"/>
                <a:ext cx="490321" cy="596902"/>
                <a:chOff x="2998241" y="1878677"/>
                <a:chExt cx="490321" cy="596902"/>
              </a:xfrm>
            </p:grpSpPr>
            <p:sp>
              <p:nvSpPr>
                <p:cNvPr id="144" name="Freeform 25"/>
                <p:cNvSpPr>
                  <a:spLocks/>
                </p:cNvSpPr>
                <p:nvPr/>
              </p:nvSpPr>
              <p:spPr bwMode="auto">
                <a:xfrm>
                  <a:off x="3296693" y="1921313"/>
                  <a:ext cx="42636" cy="532941"/>
                </a:xfrm>
                <a:custGeom>
                  <a:avLst/>
                  <a:gdLst>
                    <a:gd name="T0" fmla="*/ 0 w 2"/>
                    <a:gd name="T1" fmla="*/ 0 h 26"/>
                    <a:gd name="T2" fmla="*/ 0 w 2"/>
                    <a:gd name="T3" fmla="*/ 26 h 26"/>
                    <a:gd name="T4" fmla="*/ 2 w 2"/>
                    <a:gd name="T5" fmla="*/ 25 h 26"/>
                    <a:gd name="T6" fmla="*/ 2 w 2"/>
                    <a:gd name="T7" fmla="*/ 1 h 26"/>
                    <a:gd name="T8" fmla="*/ 0 w 2"/>
                    <a:gd name="T9" fmla="*/ 0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6">
                      <a:moveTo>
                        <a:pt x="0" y="0"/>
                      </a:moveTo>
                      <a:cubicBezTo>
                        <a:pt x="0" y="26"/>
                        <a:pt x="0" y="26"/>
                        <a:pt x="0" y="26"/>
                      </a:cubicBezTo>
                      <a:cubicBezTo>
                        <a:pt x="0" y="26"/>
                        <a:pt x="1" y="25"/>
                        <a:pt x="2" y="25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0"/>
                        <a:pt x="0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45" name="Rectangle 26"/>
                <p:cNvSpPr>
                  <a:spLocks noChangeArrowheads="1"/>
                </p:cNvSpPr>
                <p:nvPr/>
              </p:nvSpPr>
              <p:spPr bwMode="auto">
                <a:xfrm>
                  <a:off x="3104825" y="1878677"/>
                  <a:ext cx="42636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46" name="Rectangle 27"/>
                <p:cNvSpPr>
                  <a:spLocks noChangeArrowheads="1"/>
                </p:cNvSpPr>
                <p:nvPr/>
              </p:nvSpPr>
              <p:spPr bwMode="auto">
                <a:xfrm>
                  <a:off x="2998241" y="1878677"/>
                  <a:ext cx="63961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47" name="Freeform 28"/>
                <p:cNvSpPr>
                  <a:spLocks/>
                </p:cNvSpPr>
                <p:nvPr/>
              </p:nvSpPr>
              <p:spPr bwMode="auto">
                <a:xfrm>
                  <a:off x="3190097" y="1900002"/>
                  <a:ext cx="42636" cy="575577"/>
                </a:xfrm>
                <a:custGeom>
                  <a:avLst/>
                  <a:gdLst>
                    <a:gd name="T0" fmla="*/ 0 w 2"/>
                    <a:gd name="T1" fmla="*/ 0 h 28"/>
                    <a:gd name="T2" fmla="*/ 0 w 2"/>
                    <a:gd name="T3" fmla="*/ 28 h 28"/>
                    <a:gd name="T4" fmla="*/ 2 w 2"/>
                    <a:gd name="T5" fmla="*/ 28 h 28"/>
                    <a:gd name="T6" fmla="*/ 2 w 2"/>
                    <a:gd name="T7" fmla="*/ 0 h 28"/>
                    <a:gd name="T8" fmla="*/ 0 w 2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8"/>
                        <a:pt x="2" y="28"/>
                      </a:cubicBezTo>
                      <a:cubicBezTo>
                        <a:pt x="2" y="0"/>
                        <a:pt x="2" y="0"/>
                        <a:pt x="2" y="0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48" name="Freeform 29"/>
                <p:cNvSpPr>
                  <a:spLocks/>
                </p:cNvSpPr>
                <p:nvPr/>
              </p:nvSpPr>
              <p:spPr bwMode="auto">
                <a:xfrm>
                  <a:off x="3381965" y="1963949"/>
                  <a:ext cx="106597" cy="426359"/>
                </a:xfrm>
                <a:custGeom>
                  <a:avLst/>
                  <a:gdLst>
                    <a:gd name="T0" fmla="*/ 5 w 5"/>
                    <a:gd name="T1" fmla="*/ 11 h 21"/>
                    <a:gd name="T2" fmla="*/ 0 w 5"/>
                    <a:gd name="T3" fmla="*/ 0 h 21"/>
                    <a:gd name="T4" fmla="*/ 0 w 5"/>
                    <a:gd name="T5" fmla="*/ 21 h 21"/>
                    <a:gd name="T6" fmla="*/ 5 w 5"/>
                    <a:gd name="T7" fmla="*/ 1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5" h="21">
                      <a:moveTo>
                        <a:pt x="5" y="11"/>
                      </a:moveTo>
                      <a:cubicBezTo>
                        <a:pt x="5" y="7"/>
                        <a:pt x="3" y="3"/>
                        <a:pt x="0" y="0"/>
                      </a:cubicBezTo>
                      <a:cubicBezTo>
                        <a:pt x="0" y="21"/>
                        <a:pt x="0" y="21"/>
                        <a:pt x="0" y="21"/>
                      </a:cubicBezTo>
                      <a:cubicBezTo>
                        <a:pt x="3" y="19"/>
                        <a:pt x="5" y="15"/>
                        <a:pt x="5" y="11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49" name="Rectangle 30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21311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50" name="Rectangle 31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596902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51" name="Freeform 32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21325" cy="0"/>
                </a:xfrm>
                <a:custGeom>
                  <a:avLst/>
                  <a:gdLst>
                    <a:gd name="T0" fmla="*/ 0 w 1"/>
                    <a:gd name="T1" fmla="*/ 0 w 1"/>
                    <a:gd name="T2" fmla="*/ 1 w 1"/>
                    <a:gd name="T3" fmla="*/ 0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52" name="Freeform 33"/>
                <p:cNvSpPr>
                  <a:spLocks/>
                </p:cNvSpPr>
                <p:nvPr/>
              </p:nvSpPr>
              <p:spPr bwMode="auto">
                <a:xfrm>
                  <a:off x="3168785" y="1878677"/>
                  <a:ext cx="21325" cy="21311"/>
                </a:xfrm>
                <a:custGeom>
                  <a:avLst/>
                  <a:gdLst>
                    <a:gd name="T0" fmla="*/ 1 w 1"/>
                    <a:gd name="T1" fmla="*/ 0 h 1"/>
                    <a:gd name="T2" fmla="*/ 0 w 1"/>
                    <a:gd name="T3" fmla="*/ 0 h 1"/>
                    <a:gd name="T4" fmla="*/ 1 w 1"/>
                    <a:gd name="T5" fmla="*/ 1 h 1"/>
                    <a:gd name="T6" fmla="*/ 1 w 1"/>
                    <a:gd name="T7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" h="1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1" y="0"/>
                        <a:pt x="1" y="1"/>
                        <a:pt x="1" y="1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53" name="Freeform 34"/>
                <p:cNvSpPr>
                  <a:spLocks/>
                </p:cNvSpPr>
                <p:nvPr/>
              </p:nvSpPr>
              <p:spPr bwMode="auto">
                <a:xfrm>
                  <a:off x="3168785" y="2475579"/>
                  <a:ext cx="21325" cy="0"/>
                </a:xfrm>
                <a:custGeom>
                  <a:avLst/>
                  <a:gdLst>
                    <a:gd name="T0" fmla="*/ 1 w 1"/>
                    <a:gd name="T1" fmla="*/ 1 w 1"/>
                    <a:gd name="T2" fmla="*/ 0 w 1"/>
                    <a:gd name="T3" fmla="*/ 1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1" y="0"/>
                      </a:moveTo>
                      <a:cubicBezTo>
                        <a:pt x="1" y="0"/>
                        <a:pt x="1" y="0"/>
                        <a:pt x="1" y="0"/>
                      </a:cubicBezTo>
                      <a:cubicBezTo>
                        <a:pt x="1" y="0"/>
                        <a:pt x="1" y="0"/>
                        <a:pt x="0" y="0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54" name="Freeform 35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42636" cy="596902"/>
                </a:xfrm>
                <a:custGeom>
                  <a:avLst/>
                  <a:gdLst>
                    <a:gd name="T0" fmla="*/ 1 w 2"/>
                    <a:gd name="T1" fmla="*/ 0 h 29"/>
                    <a:gd name="T2" fmla="*/ 0 w 2"/>
                    <a:gd name="T3" fmla="*/ 0 h 29"/>
                    <a:gd name="T4" fmla="*/ 0 w 2"/>
                    <a:gd name="T5" fmla="*/ 29 h 29"/>
                    <a:gd name="T6" fmla="*/ 1 w 2"/>
                    <a:gd name="T7" fmla="*/ 29 h 29"/>
                    <a:gd name="T8" fmla="*/ 2 w 2"/>
                    <a:gd name="T9" fmla="*/ 29 h 29"/>
                    <a:gd name="T10" fmla="*/ 2 w 2"/>
                    <a:gd name="T11" fmla="*/ 1 h 29"/>
                    <a:gd name="T12" fmla="*/ 1 w 2"/>
                    <a:gd name="T13" fmla="*/ 0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" h="29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1" y="29"/>
                        <a:pt x="1" y="29"/>
                        <a:pt x="1" y="29"/>
                      </a:cubicBezTo>
                      <a:cubicBezTo>
                        <a:pt x="2" y="29"/>
                        <a:pt x="2" y="29"/>
                        <a:pt x="2" y="29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2" y="1"/>
                        <a:pt x="2" y="0"/>
                        <a:pt x="1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55" name="Freeform 36"/>
                <p:cNvSpPr>
                  <a:spLocks/>
                </p:cNvSpPr>
                <p:nvPr/>
              </p:nvSpPr>
              <p:spPr bwMode="auto">
                <a:xfrm>
                  <a:off x="3232733" y="1900002"/>
                  <a:ext cx="63961" cy="575577"/>
                </a:xfrm>
                <a:custGeom>
                  <a:avLst/>
                  <a:gdLst>
                    <a:gd name="T0" fmla="*/ 0 w 3"/>
                    <a:gd name="T1" fmla="*/ 0 h 28"/>
                    <a:gd name="T2" fmla="*/ 0 w 3"/>
                    <a:gd name="T3" fmla="*/ 28 h 28"/>
                    <a:gd name="T4" fmla="*/ 3 w 3"/>
                    <a:gd name="T5" fmla="*/ 27 h 28"/>
                    <a:gd name="T6" fmla="*/ 3 w 3"/>
                    <a:gd name="T7" fmla="*/ 1 h 28"/>
                    <a:gd name="T8" fmla="*/ 0 w 3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7"/>
                        <a:pt x="3" y="27"/>
                      </a:cubicBezTo>
                      <a:cubicBezTo>
                        <a:pt x="3" y="1"/>
                        <a:pt x="3" y="1"/>
                        <a:pt x="3" y="1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  <p:sp>
              <p:nvSpPr>
                <p:cNvPr id="156" name="Freeform 37"/>
                <p:cNvSpPr>
                  <a:spLocks/>
                </p:cNvSpPr>
                <p:nvPr/>
              </p:nvSpPr>
              <p:spPr bwMode="auto">
                <a:xfrm>
                  <a:off x="3339329" y="1942638"/>
                  <a:ext cx="42636" cy="490306"/>
                </a:xfrm>
                <a:custGeom>
                  <a:avLst/>
                  <a:gdLst>
                    <a:gd name="T0" fmla="*/ 0 w 2"/>
                    <a:gd name="T1" fmla="*/ 0 h 24"/>
                    <a:gd name="T2" fmla="*/ 0 w 2"/>
                    <a:gd name="T3" fmla="*/ 24 h 24"/>
                    <a:gd name="T4" fmla="*/ 2 w 2"/>
                    <a:gd name="T5" fmla="*/ 22 h 24"/>
                    <a:gd name="T6" fmla="*/ 2 w 2"/>
                    <a:gd name="T7" fmla="*/ 1 h 24"/>
                    <a:gd name="T8" fmla="*/ 0 w 2"/>
                    <a:gd name="T9" fmla="*/ 0 h 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4">
                      <a:moveTo>
                        <a:pt x="0" y="0"/>
                      </a:moveTo>
                      <a:cubicBezTo>
                        <a:pt x="0" y="24"/>
                        <a:pt x="0" y="24"/>
                        <a:pt x="0" y="24"/>
                      </a:cubicBezTo>
                      <a:cubicBezTo>
                        <a:pt x="1" y="23"/>
                        <a:pt x="1" y="23"/>
                        <a:pt x="2" y="22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1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3200"/>
                </a:p>
              </p:txBody>
            </p:sp>
          </p:grpSp>
        </p:grpSp>
      </p:grpSp>
      <p:sp>
        <p:nvSpPr>
          <p:cNvPr id="161" name="Rectangle 160"/>
          <p:cNvSpPr/>
          <p:nvPr/>
        </p:nvSpPr>
        <p:spPr>
          <a:xfrm rot="21300000" flipH="1">
            <a:off x="6616573" y="882570"/>
            <a:ext cx="2062102" cy="1384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9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86" name="Rectangle 185"/>
          <p:cNvSpPr/>
          <p:nvPr/>
        </p:nvSpPr>
        <p:spPr>
          <a:xfrm flipH="1">
            <a:off x="6616573" y="1532652"/>
            <a:ext cx="2062102" cy="1384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9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87" name="Rectangle 186"/>
          <p:cNvSpPr/>
          <p:nvPr/>
        </p:nvSpPr>
        <p:spPr>
          <a:xfrm rot="360000" flipH="1">
            <a:off x="6616573" y="2199402"/>
            <a:ext cx="2062102" cy="1384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9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88" name="Rectangle 187"/>
          <p:cNvSpPr/>
          <p:nvPr/>
        </p:nvSpPr>
        <p:spPr>
          <a:xfrm rot="300000">
            <a:off x="462213" y="882570"/>
            <a:ext cx="2062102" cy="1384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9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89" name="Rectangle 188"/>
          <p:cNvSpPr/>
          <p:nvPr/>
        </p:nvSpPr>
        <p:spPr>
          <a:xfrm>
            <a:off x="462213" y="1532652"/>
            <a:ext cx="2062102" cy="1384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9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  <p:sp>
        <p:nvSpPr>
          <p:cNvPr id="190" name="Rectangle 189"/>
          <p:cNvSpPr/>
          <p:nvPr/>
        </p:nvSpPr>
        <p:spPr>
          <a:xfrm rot="21240000">
            <a:off x="462213" y="2199402"/>
            <a:ext cx="2062102" cy="1384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900" b="1" dirty="0" smtClean="0">
                <a:solidFill>
                  <a:schemeClr val="bg1"/>
                </a:solidFill>
              </a:rPr>
              <a:t>THE STANDARD LOREM IPSUM </a:t>
            </a:r>
          </a:p>
        </p:txBody>
      </p:sp>
    </p:spTree>
    <p:extLst>
      <p:ext uri="{BB962C8B-B14F-4D97-AF65-F5344CB8AC3E}">
        <p14:creationId xmlns:p14="http://schemas.microsoft.com/office/powerpoint/2010/main" val="26281563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reeform 31"/>
          <p:cNvSpPr>
            <a:spLocks noEditPoints="1"/>
          </p:cNvSpPr>
          <p:nvPr/>
        </p:nvSpPr>
        <p:spPr bwMode="auto">
          <a:xfrm>
            <a:off x="3432242" y="1758564"/>
            <a:ext cx="2279517" cy="2273090"/>
          </a:xfrm>
          <a:custGeom>
            <a:avLst/>
            <a:gdLst>
              <a:gd name="T0" fmla="*/ 530 w 1013"/>
              <a:gd name="T1" fmla="*/ 999 h 1011"/>
              <a:gd name="T2" fmla="*/ 435 w 1013"/>
              <a:gd name="T3" fmla="*/ 1006 h 1011"/>
              <a:gd name="T4" fmla="*/ 442 w 1013"/>
              <a:gd name="T5" fmla="*/ 1001 h 1011"/>
              <a:gd name="T6" fmla="*/ 623 w 1013"/>
              <a:gd name="T7" fmla="*/ 986 h 1011"/>
              <a:gd name="T8" fmla="*/ 343 w 1013"/>
              <a:gd name="T9" fmla="*/ 984 h 1011"/>
              <a:gd name="T10" fmla="*/ 345 w 1013"/>
              <a:gd name="T11" fmla="*/ 973 h 1011"/>
              <a:gd name="T12" fmla="*/ 668 w 1013"/>
              <a:gd name="T13" fmla="*/ 972 h 1011"/>
              <a:gd name="T14" fmla="*/ 670 w 1013"/>
              <a:gd name="T15" fmla="*/ 984 h 1011"/>
              <a:gd name="T16" fmla="*/ 220 w 1013"/>
              <a:gd name="T17" fmla="*/ 908 h 1011"/>
              <a:gd name="T18" fmla="*/ 752 w 1013"/>
              <a:gd name="T19" fmla="*/ 941 h 1011"/>
              <a:gd name="T20" fmla="*/ 760 w 1013"/>
              <a:gd name="T21" fmla="*/ 944 h 1011"/>
              <a:gd name="T22" fmla="*/ 141 w 1013"/>
              <a:gd name="T23" fmla="*/ 846 h 1011"/>
              <a:gd name="T24" fmla="*/ 834 w 1013"/>
              <a:gd name="T25" fmla="*/ 889 h 1011"/>
              <a:gd name="T26" fmla="*/ 873 w 1013"/>
              <a:gd name="T27" fmla="*/ 855 h 1011"/>
              <a:gd name="T28" fmla="*/ 81 w 1013"/>
              <a:gd name="T29" fmla="*/ 779 h 1011"/>
              <a:gd name="T30" fmla="*/ 114 w 1013"/>
              <a:gd name="T31" fmla="*/ 821 h 1011"/>
              <a:gd name="T32" fmla="*/ 931 w 1013"/>
              <a:gd name="T33" fmla="*/ 771 h 1011"/>
              <a:gd name="T34" fmla="*/ 57 w 1013"/>
              <a:gd name="T35" fmla="*/ 738 h 1011"/>
              <a:gd name="T36" fmla="*/ 65 w 1013"/>
              <a:gd name="T37" fmla="*/ 740 h 1011"/>
              <a:gd name="T38" fmla="*/ 965 w 1013"/>
              <a:gd name="T39" fmla="*/ 689 h 1011"/>
              <a:gd name="T40" fmla="*/ 27 w 1013"/>
              <a:gd name="T41" fmla="*/ 653 h 1011"/>
              <a:gd name="T42" fmla="*/ 33 w 1013"/>
              <a:gd name="T43" fmla="*/ 645 h 1011"/>
              <a:gd name="T44" fmla="*/ 981 w 1013"/>
              <a:gd name="T45" fmla="*/ 645 h 1011"/>
              <a:gd name="T46" fmla="*/ 986 w 1013"/>
              <a:gd name="T47" fmla="*/ 652 h 1011"/>
              <a:gd name="T48" fmla="*/ 6 w 1013"/>
              <a:gd name="T49" fmla="*/ 500 h 1011"/>
              <a:gd name="T50" fmla="*/ 1004 w 1013"/>
              <a:gd name="T51" fmla="*/ 559 h 1011"/>
              <a:gd name="T52" fmla="*/ 1007 w 1013"/>
              <a:gd name="T53" fmla="*/ 498 h 1011"/>
              <a:gd name="T54" fmla="*/ 9 w 1013"/>
              <a:gd name="T55" fmla="*/ 464 h 1011"/>
              <a:gd name="T56" fmla="*/ 21 w 1013"/>
              <a:gd name="T57" fmla="*/ 412 h 1011"/>
              <a:gd name="T58" fmla="*/ 991 w 1013"/>
              <a:gd name="T59" fmla="*/ 411 h 1011"/>
              <a:gd name="T60" fmla="*/ 1004 w 1013"/>
              <a:gd name="T61" fmla="*/ 463 h 1011"/>
              <a:gd name="T62" fmla="*/ 44 w 1013"/>
              <a:gd name="T63" fmla="*/ 315 h 1011"/>
              <a:gd name="T64" fmla="*/ 980 w 1013"/>
              <a:gd name="T65" fmla="*/ 365 h 1011"/>
              <a:gd name="T66" fmla="*/ 988 w 1013"/>
              <a:gd name="T67" fmla="*/ 369 h 1011"/>
              <a:gd name="T68" fmla="*/ 80 w 1013"/>
              <a:gd name="T69" fmla="*/ 232 h 1011"/>
              <a:gd name="T70" fmla="*/ 951 w 1013"/>
              <a:gd name="T71" fmla="*/ 281 h 1011"/>
              <a:gd name="T72" fmla="*/ 956 w 1013"/>
              <a:gd name="T73" fmla="*/ 273 h 1011"/>
              <a:gd name="T74" fmla="*/ 108 w 1013"/>
              <a:gd name="T75" fmla="*/ 193 h 1011"/>
              <a:gd name="T76" fmla="*/ 113 w 1013"/>
              <a:gd name="T77" fmla="*/ 203 h 1011"/>
              <a:gd name="T78" fmla="*/ 872 w 1013"/>
              <a:gd name="T79" fmla="*/ 155 h 1011"/>
              <a:gd name="T80" fmla="*/ 174 w 1013"/>
              <a:gd name="T81" fmla="*/ 132 h 1011"/>
              <a:gd name="T82" fmla="*/ 182 w 1013"/>
              <a:gd name="T83" fmla="*/ 132 h 1011"/>
              <a:gd name="T84" fmla="*/ 791 w 1013"/>
              <a:gd name="T85" fmla="*/ 94 h 1011"/>
              <a:gd name="T86" fmla="*/ 256 w 1013"/>
              <a:gd name="T87" fmla="*/ 79 h 1011"/>
              <a:gd name="T88" fmla="*/ 301 w 1013"/>
              <a:gd name="T89" fmla="*/ 56 h 1011"/>
              <a:gd name="T90" fmla="*/ 711 w 1013"/>
              <a:gd name="T91" fmla="*/ 56 h 1011"/>
              <a:gd name="T92" fmla="*/ 756 w 1013"/>
              <a:gd name="T93" fmla="*/ 78 h 1011"/>
              <a:gd name="T94" fmla="*/ 394 w 1013"/>
              <a:gd name="T95" fmla="*/ 18 h 1011"/>
              <a:gd name="T96" fmla="*/ 667 w 1013"/>
              <a:gd name="T97" fmla="*/ 38 h 1011"/>
              <a:gd name="T98" fmla="*/ 675 w 1013"/>
              <a:gd name="T99" fmla="*/ 34 h 1011"/>
              <a:gd name="T100" fmla="*/ 482 w 1013"/>
              <a:gd name="T101" fmla="*/ 0 h 1011"/>
              <a:gd name="T102" fmla="*/ 577 w 1013"/>
              <a:gd name="T103" fmla="*/ 16 h 1011"/>
              <a:gd name="T104" fmla="*/ 578 w 1013"/>
              <a:gd name="T105" fmla="*/ 4 h 10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13" h="1011">
                <a:moveTo>
                  <a:pt x="507" y="1011"/>
                </a:moveTo>
                <a:cubicBezTo>
                  <a:pt x="499" y="1011"/>
                  <a:pt x="491" y="1011"/>
                  <a:pt x="483" y="1011"/>
                </a:cubicBezTo>
                <a:cubicBezTo>
                  <a:pt x="479" y="1011"/>
                  <a:pt x="477" y="1008"/>
                  <a:pt x="477" y="1005"/>
                </a:cubicBezTo>
                <a:cubicBezTo>
                  <a:pt x="477" y="1001"/>
                  <a:pt x="480" y="999"/>
                  <a:pt x="483" y="999"/>
                </a:cubicBezTo>
                <a:cubicBezTo>
                  <a:pt x="499" y="1000"/>
                  <a:pt x="515" y="1000"/>
                  <a:pt x="530" y="999"/>
                </a:cubicBezTo>
                <a:cubicBezTo>
                  <a:pt x="534" y="999"/>
                  <a:pt x="536" y="1001"/>
                  <a:pt x="537" y="1005"/>
                </a:cubicBezTo>
                <a:cubicBezTo>
                  <a:pt x="537" y="1008"/>
                  <a:pt x="534" y="1011"/>
                  <a:pt x="531" y="1011"/>
                </a:cubicBezTo>
                <a:cubicBezTo>
                  <a:pt x="523" y="1011"/>
                  <a:pt x="515" y="1011"/>
                  <a:pt x="507" y="1011"/>
                </a:cubicBezTo>
                <a:close/>
                <a:moveTo>
                  <a:pt x="436" y="1006"/>
                </a:moveTo>
                <a:cubicBezTo>
                  <a:pt x="435" y="1006"/>
                  <a:pt x="435" y="1006"/>
                  <a:pt x="435" y="1006"/>
                </a:cubicBezTo>
                <a:cubicBezTo>
                  <a:pt x="419" y="1004"/>
                  <a:pt x="403" y="1001"/>
                  <a:pt x="388" y="997"/>
                </a:cubicBezTo>
                <a:cubicBezTo>
                  <a:pt x="384" y="997"/>
                  <a:pt x="382" y="993"/>
                  <a:pt x="383" y="990"/>
                </a:cubicBezTo>
                <a:cubicBezTo>
                  <a:pt x="384" y="987"/>
                  <a:pt x="387" y="985"/>
                  <a:pt x="390" y="986"/>
                </a:cubicBezTo>
                <a:cubicBezTo>
                  <a:pt x="405" y="989"/>
                  <a:pt x="421" y="992"/>
                  <a:pt x="436" y="995"/>
                </a:cubicBezTo>
                <a:cubicBezTo>
                  <a:pt x="440" y="995"/>
                  <a:pt x="442" y="998"/>
                  <a:pt x="442" y="1001"/>
                </a:cubicBezTo>
                <a:cubicBezTo>
                  <a:pt x="441" y="1004"/>
                  <a:pt x="439" y="1006"/>
                  <a:pt x="436" y="1006"/>
                </a:cubicBezTo>
                <a:close/>
                <a:moveTo>
                  <a:pt x="578" y="1006"/>
                </a:moveTo>
                <a:cubicBezTo>
                  <a:pt x="575" y="1006"/>
                  <a:pt x="572" y="1004"/>
                  <a:pt x="572" y="1001"/>
                </a:cubicBezTo>
                <a:cubicBezTo>
                  <a:pt x="572" y="998"/>
                  <a:pt x="574" y="995"/>
                  <a:pt x="577" y="994"/>
                </a:cubicBezTo>
                <a:cubicBezTo>
                  <a:pt x="593" y="992"/>
                  <a:pt x="608" y="989"/>
                  <a:pt x="623" y="986"/>
                </a:cubicBezTo>
                <a:cubicBezTo>
                  <a:pt x="626" y="985"/>
                  <a:pt x="630" y="987"/>
                  <a:pt x="630" y="990"/>
                </a:cubicBezTo>
                <a:cubicBezTo>
                  <a:pt x="631" y="993"/>
                  <a:pt x="629" y="996"/>
                  <a:pt x="626" y="997"/>
                </a:cubicBezTo>
                <a:cubicBezTo>
                  <a:pt x="611" y="1001"/>
                  <a:pt x="595" y="1004"/>
                  <a:pt x="579" y="1006"/>
                </a:cubicBezTo>
                <a:cubicBezTo>
                  <a:pt x="579" y="1006"/>
                  <a:pt x="578" y="1006"/>
                  <a:pt x="578" y="1006"/>
                </a:cubicBezTo>
                <a:close/>
                <a:moveTo>
                  <a:pt x="343" y="984"/>
                </a:moveTo>
                <a:cubicBezTo>
                  <a:pt x="343" y="984"/>
                  <a:pt x="342" y="984"/>
                  <a:pt x="341" y="984"/>
                </a:cubicBezTo>
                <a:cubicBezTo>
                  <a:pt x="326" y="979"/>
                  <a:pt x="311" y="973"/>
                  <a:pt x="297" y="966"/>
                </a:cubicBezTo>
                <a:cubicBezTo>
                  <a:pt x="294" y="965"/>
                  <a:pt x="292" y="961"/>
                  <a:pt x="294" y="958"/>
                </a:cubicBezTo>
                <a:cubicBezTo>
                  <a:pt x="295" y="955"/>
                  <a:pt x="299" y="954"/>
                  <a:pt x="302" y="955"/>
                </a:cubicBezTo>
                <a:cubicBezTo>
                  <a:pt x="316" y="962"/>
                  <a:pt x="330" y="967"/>
                  <a:pt x="345" y="973"/>
                </a:cubicBezTo>
                <a:cubicBezTo>
                  <a:pt x="348" y="974"/>
                  <a:pt x="350" y="977"/>
                  <a:pt x="349" y="980"/>
                </a:cubicBezTo>
                <a:cubicBezTo>
                  <a:pt x="348" y="983"/>
                  <a:pt x="346" y="984"/>
                  <a:pt x="343" y="984"/>
                </a:cubicBezTo>
                <a:close/>
                <a:moveTo>
                  <a:pt x="670" y="984"/>
                </a:moveTo>
                <a:cubicBezTo>
                  <a:pt x="668" y="984"/>
                  <a:pt x="665" y="982"/>
                  <a:pt x="665" y="980"/>
                </a:cubicBezTo>
                <a:cubicBezTo>
                  <a:pt x="664" y="977"/>
                  <a:pt x="665" y="973"/>
                  <a:pt x="668" y="972"/>
                </a:cubicBezTo>
                <a:cubicBezTo>
                  <a:pt x="683" y="967"/>
                  <a:pt x="698" y="961"/>
                  <a:pt x="712" y="955"/>
                </a:cubicBezTo>
                <a:cubicBezTo>
                  <a:pt x="715" y="953"/>
                  <a:pt x="719" y="955"/>
                  <a:pt x="720" y="958"/>
                </a:cubicBezTo>
                <a:cubicBezTo>
                  <a:pt x="721" y="961"/>
                  <a:pt x="720" y="964"/>
                  <a:pt x="717" y="966"/>
                </a:cubicBezTo>
                <a:cubicBezTo>
                  <a:pt x="702" y="972"/>
                  <a:pt x="687" y="978"/>
                  <a:pt x="672" y="984"/>
                </a:cubicBezTo>
                <a:cubicBezTo>
                  <a:pt x="672" y="984"/>
                  <a:pt x="671" y="984"/>
                  <a:pt x="670" y="984"/>
                </a:cubicBezTo>
                <a:close/>
                <a:moveTo>
                  <a:pt x="257" y="945"/>
                </a:moveTo>
                <a:cubicBezTo>
                  <a:pt x="256" y="945"/>
                  <a:pt x="255" y="944"/>
                  <a:pt x="254" y="944"/>
                </a:cubicBezTo>
                <a:cubicBezTo>
                  <a:pt x="240" y="936"/>
                  <a:pt x="226" y="927"/>
                  <a:pt x="213" y="918"/>
                </a:cubicBezTo>
                <a:cubicBezTo>
                  <a:pt x="211" y="916"/>
                  <a:pt x="210" y="912"/>
                  <a:pt x="212" y="910"/>
                </a:cubicBezTo>
                <a:cubicBezTo>
                  <a:pt x="214" y="907"/>
                  <a:pt x="218" y="906"/>
                  <a:pt x="220" y="908"/>
                </a:cubicBezTo>
                <a:cubicBezTo>
                  <a:pt x="233" y="917"/>
                  <a:pt x="246" y="926"/>
                  <a:pt x="260" y="934"/>
                </a:cubicBezTo>
                <a:cubicBezTo>
                  <a:pt x="263" y="935"/>
                  <a:pt x="264" y="939"/>
                  <a:pt x="262" y="942"/>
                </a:cubicBezTo>
                <a:cubicBezTo>
                  <a:pt x="261" y="944"/>
                  <a:pt x="259" y="945"/>
                  <a:pt x="257" y="945"/>
                </a:cubicBezTo>
                <a:close/>
                <a:moveTo>
                  <a:pt x="757" y="944"/>
                </a:moveTo>
                <a:cubicBezTo>
                  <a:pt x="755" y="944"/>
                  <a:pt x="753" y="943"/>
                  <a:pt x="752" y="941"/>
                </a:cubicBezTo>
                <a:cubicBezTo>
                  <a:pt x="750" y="939"/>
                  <a:pt x="751" y="935"/>
                  <a:pt x="754" y="933"/>
                </a:cubicBezTo>
                <a:cubicBezTo>
                  <a:pt x="767" y="925"/>
                  <a:pt x="780" y="917"/>
                  <a:pt x="793" y="908"/>
                </a:cubicBezTo>
                <a:cubicBezTo>
                  <a:pt x="796" y="906"/>
                  <a:pt x="800" y="906"/>
                  <a:pt x="802" y="909"/>
                </a:cubicBezTo>
                <a:cubicBezTo>
                  <a:pt x="804" y="912"/>
                  <a:pt x="803" y="916"/>
                  <a:pt x="800" y="918"/>
                </a:cubicBezTo>
                <a:cubicBezTo>
                  <a:pt x="787" y="927"/>
                  <a:pt x="774" y="936"/>
                  <a:pt x="760" y="944"/>
                </a:cubicBezTo>
                <a:cubicBezTo>
                  <a:pt x="759" y="944"/>
                  <a:pt x="758" y="944"/>
                  <a:pt x="757" y="944"/>
                </a:cubicBezTo>
                <a:close/>
                <a:moveTo>
                  <a:pt x="179" y="890"/>
                </a:moveTo>
                <a:cubicBezTo>
                  <a:pt x="178" y="890"/>
                  <a:pt x="177" y="889"/>
                  <a:pt x="175" y="888"/>
                </a:cubicBezTo>
                <a:cubicBezTo>
                  <a:pt x="163" y="878"/>
                  <a:pt x="152" y="866"/>
                  <a:pt x="141" y="855"/>
                </a:cubicBezTo>
                <a:cubicBezTo>
                  <a:pt x="138" y="853"/>
                  <a:pt x="138" y="849"/>
                  <a:pt x="141" y="846"/>
                </a:cubicBezTo>
                <a:cubicBezTo>
                  <a:pt x="143" y="844"/>
                  <a:pt x="147" y="844"/>
                  <a:pt x="149" y="847"/>
                </a:cubicBezTo>
                <a:cubicBezTo>
                  <a:pt x="160" y="858"/>
                  <a:pt x="171" y="869"/>
                  <a:pt x="183" y="879"/>
                </a:cubicBezTo>
                <a:cubicBezTo>
                  <a:pt x="186" y="881"/>
                  <a:pt x="186" y="885"/>
                  <a:pt x="184" y="888"/>
                </a:cubicBezTo>
                <a:cubicBezTo>
                  <a:pt x="183" y="889"/>
                  <a:pt x="181" y="890"/>
                  <a:pt x="179" y="890"/>
                </a:cubicBezTo>
                <a:close/>
                <a:moveTo>
                  <a:pt x="834" y="889"/>
                </a:moveTo>
                <a:cubicBezTo>
                  <a:pt x="832" y="889"/>
                  <a:pt x="831" y="889"/>
                  <a:pt x="830" y="887"/>
                </a:cubicBezTo>
                <a:cubicBezTo>
                  <a:pt x="827" y="885"/>
                  <a:pt x="828" y="881"/>
                  <a:pt x="830" y="879"/>
                </a:cubicBezTo>
                <a:cubicBezTo>
                  <a:pt x="842" y="868"/>
                  <a:pt x="853" y="858"/>
                  <a:pt x="864" y="846"/>
                </a:cubicBezTo>
                <a:cubicBezTo>
                  <a:pt x="866" y="844"/>
                  <a:pt x="870" y="844"/>
                  <a:pt x="873" y="846"/>
                </a:cubicBezTo>
                <a:cubicBezTo>
                  <a:pt x="875" y="848"/>
                  <a:pt x="875" y="852"/>
                  <a:pt x="873" y="855"/>
                </a:cubicBezTo>
                <a:cubicBezTo>
                  <a:pt x="862" y="866"/>
                  <a:pt x="850" y="877"/>
                  <a:pt x="838" y="888"/>
                </a:cubicBezTo>
                <a:cubicBezTo>
                  <a:pt x="837" y="889"/>
                  <a:pt x="835" y="889"/>
                  <a:pt x="834" y="889"/>
                </a:cubicBezTo>
                <a:close/>
                <a:moveTo>
                  <a:pt x="114" y="821"/>
                </a:moveTo>
                <a:cubicBezTo>
                  <a:pt x="112" y="821"/>
                  <a:pt x="110" y="820"/>
                  <a:pt x="109" y="819"/>
                </a:cubicBezTo>
                <a:cubicBezTo>
                  <a:pt x="99" y="806"/>
                  <a:pt x="90" y="793"/>
                  <a:pt x="81" y="779"/>
                </a:cubicBezTo>
                <a:cubicBezTo>
                  <a:pt x="79" y="777"/>
                  <a:pt x="80" y="773"/>
                  <a:pt x="83" y="771"/>
                </a:cubicBezTo>
                <a:cubicBezTo>
                  <a:pt x="86" y="769"/>
                  <a:pt x="89" y="770"/>
                  <a:pt x="91" y="773"/>
                </a:cubicBezTo>
                <a:cubicBezTo>
                  <a:pt x="100" y="786"/>
                  <a:pt x="109" y="799"/>
                  <a:pt x="118" y="811"/>
                </a:cubicBezTo>
                <a:cubicBezTo>
                  <a:pt x="120" y="814"/>
                  <a:pt x="120" y="818"/>
                  <a:pt x="117" y="820"/>
                </a:cubicBezTo>
                <a:cubicBezTo>
                  <a:pt x="116" y="820"/>
                  <a:pt x="115" y="821"/>
                  <a:pt x="114" y="821"/>
                </a:cubicBezTo>
                <a:close/>
                <a:moveTo>
                  <a:pt x="900" y="820"/>
                </a:moveTo>
                <a:cubicBezTo>
                  <a:pt x="898" y="820"/>
                  <a:pt x="897" y="820"/>
                  <a:pt x="896" y="819"/>
                </a:cubicBezTo>
                <a:cubicBezTo>
                  <a:pt x="893" y="817"/>
                  <a:pt x="893" y="813"/>
                  <a:pt x="895" y="811"/>
                </a:cubicBezTo>
                <a:cubicBezTo>
                  <a:pt x="905" y="798"/>
                  <a:pt x="914" y="786"/>
                  <a:pt x="922" y="772"/>
                </a:cubicBezTo>
                <a:cubicBezTo>
                  <a:pt x="924" y="770"/>
                  <a:pt x="928" y="769"/>
                  <a:pt x="931" y="771"/>
                </a:cubicBezTo>
                <a:cubicBezTo>
                  <a:pt x="933" y="772"/>
                  <a:pt x="934" y="776"/>
                  <a:pt x="932" y="779"/>
                </a:cubicBezTo>
                <a:cubicBezTo>
                  <a:pt x="924" y="792"/>
                  <a:pt x="914" y="806"/>
                  <a:pt x="904" y="818"/>
                </a:cubicBezTo>
                <a:cubicBezTo>
                  <a:pt x="903" y="820"/>
                  <a:pt x="901" y="820"/>
                  <a:pt x="900" y="820"/>
                </a:cubicBezTo>
                <a:close/>
                <a:moveTo>
                  <a:pt x="62" y="741"/>
                </a:moveTo>
                <a:cubicBezTo>
                  <a:pt x="60" y="741"/>
                  <a:pt x="58" y="740"/>
                  <a:pt x="57" y="738"/>
                </a:cubicBezTo>
                <a:cubicBezTo>
                  <a:pt x="49" y="724"/>
                  <a:pt x="43" y="709"/>
                  <a:pt x="37" y="694"/>
                </a:cubicBezTo>
                <a:cubicBezTo>
                  <a:pt x="36" y="691"/>
                  <a:pt x="37" y="687"/>
                  <a:pt x="40" y="686"/>
                </a:cubicBezTo>
                <a:cubicBezTo>
                  <a:pt x="43" y="685"/>
                  <a:pt x="47" y="686"/>
                  <a:pt x="48" y="690"/>
                </a:cubicBezTo>
                <a:cubicBezTo>
                  <a:pt x="54" y="704"/>
                  <a:pt x="60" y="718"/>
                  <a:pt x="68" y="732"/>
                </a:cubicBezTo>
                <a:cubicBezTo>
                  <a:pt x="69" y="735"/>
                  <a:pt x="68" y="739"/>
                  <a:pt x="65" y="740"/>
                </a:cubicBezTo>
                <a:cubicBezTo>
                  <a:pt x="64" y="741"/>
                  <a:pt x="63" y="741"/>
                  <a:pt x="62" y="741"/>
                </a:cubicBezTo>
                <a:close/>
                <a:moveTo>
                  <a:pt x="951" y="740"/>
                </a:moveTo>
                <a:cubicBezTo>
                  <a:pt x="950" y="740"/>
                  <a:pt x="949" y="740"/>
                  <a:pt x="948" y="740"/>
                </a:cubicBezTo>
                <a:cubicBezTo>
                  <a:pt x="945" y="738"/>
                  <a:pt x="944" y="735"/>
                  <a:pt x="946" y="732"/>
                </a:cubicBezTo>
                <a:cubicBezTo>
                  <a:pt x="953" y="718"/>
                  <a:pt x="959" y="703"/>
                  <a:pt x="965" y="689"/>
                </a:cubicBezTo>
                <a:cubicBezTo>
                  <a:pt x="967" y="686"/>
                  <a:pt x="970" y="684"/>
                  <a:pt x="973" y="686"/>
                </a:cubicBezTo>
                <a:cubicBezTo>
                  <a:pt x="976" y="687"/>
                  <a:pt x="978" y="690"/>
                  <a:pt x="976" y="693"/>
                </a:cubicBezTo>
                <a:cubicBezTo>
                  <a:pt x="970" y="708"/>
                  <a:pt x="964" y="723"/>
                  <a:pt x="956" y="737"/>
                </a:cubicBezTo>
                <a:cubicBezTo>
                  <a:pt x="955" y="739"/>
                  <a:pt x="953" y="740"/>
                  <a:pt x="951" y="740"/>
                </a:cubicBezTo>
                <a:close/>
                <a:moveTo>
                  <a:pt x="27" y="653"/>
                </a:moveTo>
                <a:cubicBezTo>
                  <a:pt x="24" y="653"/>
                  <a:pt x="22" y="651"/>
                  <a:pt x="21" y="648"/>
                </a:cubicBezTo>
                <a:cubicBezTo>
                  <a:pt x="16" y="633"/>
                  <a:pt x="13" y="617"/>
                  <a:pt x="10" y="602"/>
                </a:cubicBezTo>
                <a:cubicBezTo>
                  <a:pt x="9" y="598"/>
                  <a:pt x="11" y="595"/>
                  <a:pt x="14" y="595"/>
                </a:cubicBezTo>
                <a:cubicBezTo>
                  <a:pt x="18" y="594"/>
                  <a:pt x="21" y="596"/>
                  <a:pt x="21" y="599"/>
                </a:cubicBezTo>
                <a:cubicBezTo>
                  <a:pt x="24" y="615"/>
                  <a:pt x="28" y="630"/>
                  <a:pt x="33" y="645"/>
                </a:cubicBezTo>
                <a:cubicBezTo>
                  <a:pt x="33" y="648"/>
                  <a:pt x="32" y="652"/>
                  <a:pt x="28" y="653"/>
                </a:cubicBezTo>
                <a:cubicBezTo>
                  <a:pt x="28" y="653"/>
                  <a:pt x="27" y="653"/>
                  <a:pt x="27" y="653"/>
                </a:cubicBezTo>
                <a:close/>
                <a:moveTo>
                  <a:pt x="986" y="652"/>
                </a:moveTo>
                <a:cubicBezTo>
                  <a:pt x="986" y="652"/>
                  <a:pt x="985" y="652"/>
                  <a:pt x="985" y="652"/>
                </a:cubicBezTo>
                <a:cubicBezTo>
                  <a:pt x="982" y="651"/>
                  <a:pt x="980" y="648"/>
                  <a:pt x="981" y="645"/>
                </a:cubicBezTo>
                <a:cubicBezTo>
                  <a:pt x="985" y="630"/>
                  <a:pt x="989" y="614"/>
                  <a:pt x="992" y="599"/>
                </a:cubicBezTo>
                <a:cubicBezTo>
                  <a:pt x="992" y="596"/>
                  <a:pt x="995" y="594"/>
                  <a:pt x="999" y="594"/>
                </a:cubicBezTo>
                <a:cubicBezTo>
                  <a:pt x="1002" y="595"/>
                  <a:pt x="1004" y="598"/>
                  <a:pt x="1003" y="601"/>
                </a:cubicBezTo>
                <a:cubicBezTo>
                  <a:pt x="1000" y="617"/>
                  <a:pt x="997" y="633"/>
                  <a:pt x="992" y="648"/>
                </a:cubicBezTo>
                <a:cubicBezTo>
                  <a:pt x="991" y="651"/>
                  <a:pt x="989" y="652"/>
                  <a:pt x="986" y="652"/>
                </a:cubicBezTo>
                <a:close/>
                <a:moveTo>
                  <a:pt x="9" y="559"/>
                </a:moveTo>
                <a:cubicBezTo>
                  <a:pt x="6" y="559"/>
                  <a:pt x="3" y="557"/>
                  <a:pt x="3" y="554"/>
                </a:cubicBezTo>
                <a:cubicBezTo>
                  <a:pt x="1" y="538"/>
                  <a:pt x="0" y="522"/>
                  <a:pt x="0" y="506"/>
                </a:cubicBezTo>
                <a:cubicBezTo>
                  <a:pt x="0" y="503"/>
                  <a:pt x="3" y="500"/>
                  <a:pt x="6" y="500"/>
                </a:cubicBezTo>
                <a:cubicBezTo>
                  <a:pt x="6" y="500"/>
                  <a:pt x="6" y="500"/>
                  <a:pt x="6" y="500"/>
                </a:cubicBezTo>
                <a:cubicBezTo>
                  <a:pt x="10" y="500"/>
                  <a:pt x="12" y="503"/>
                  <a:pt x="12" y="506"/>
                </a:cubicBezTo>
                <a:cubicBezTo>
                  <a:pt x="12" y="522"/>
                  <a:pt x="13" y="537"/>
                  <a:pt x="15" y="553"/>
                </a:cubicBezTo>
                <a:cubicBezTo>
                  <a:pt x="15" y="556"/>
                  <a:pt x="13" y="559"/>
                  <a:pt x="9" y="559"/>
                </a:cubicBezTo>
                <a:cubicBezTo>
                  <a:pt x="9" y="559"/>
                  <a:pt x="9" y="559"/>
                  <a:pt x="9" y="559"/>
                </a:cubicBezTo>
                <a:close/>
                <a:moveTo>
                  <a:pt x="1004" y="559"/>
                </a:moveTo>
                <a:cubicBezTo>
                  <a:pt x="1004" y="559"/>
                  <a:pt x="1004" y="559"/>
                  <a:pt x="1004" y="559"/>
                </a:cubicBezTo>
                <a:cubicBezTo>
                  <a:pt x="1000" y="559"/>
                  <a:pt x="998" y="556"/>
                  <a:pt x="998" y="552"/>
                </a:cubicBezTo>
                <a:cubicBezTo>
                  <a:pt x="1000" y="537"/>
                  <a:pt x="1001" y="521"/>
                  <a:pt x="1001" y="505"/>
                </a:cubicBezTo>
                <a:cubicBezTo>
                  <a:pt x="1001" y="504"/>
                  <a:pt x="1001" y="504"/>
                  <a:pt x="1001" y="504"/>
                </a:cubicBezTo>
                <a:cubicBezTo>
                  <a:pt x="1001" y="501"/>
                  <a:pt x="1003" y="498"/>
                  <a:pt x="1007" y="498"/>
                </a:cubicBezTo>
                <a:cubicBezTo>
                  <a:pt x="1010" y="498"/>
                  <a:pt x="1013" y="501"/>
                  <a:pt x="1013" y="504"/>
                </a:cubicBezTo>
                <a:cubicBezTo>
                  <a:pt x="1013" y="505"/>
                  <a:pt x="1013" y="505"/>
                  <a:pt x="1013" y="505"/>
                </a:cubicBezTo>
                <a:cubicBezTo>
                  <a:pt x="1013" y="521"/>
                  <a:pt x="1012" y="538"/>
                  <a:pt x="1010" y="553"/>
                </a:cubicBezTo>
                <a:cubicBezTo>
                  <a:pt x="1010" y="557"/>
                  <a:pt x="1007" y="559"/>
                  <a:pt x="1004" y="559"/>
                </a:cubicBezTo>
                <a:close/>
                <a:moveTo>
                  <a:pt x="9" y="464"/>
                </a:moveTo>
                <a:cubicBezTo>
                  <a:pt x="8" y="464"/>
                  <a:pt x="8" y="464"/>
                  <a:pt x="8" y="464"/>
                </a:cubicBezTo>
                <a:cubicBezTo>
                  <a:pt x="5" y="464"/>
                  <a:pt x="2" y="461"/>
                  <a:pt x="3" y="458"/>
                </a:cubicBezTo>
                <a:cubicBezTo>
                  <a:pt x="4" y="442"/>
                  <a:pt x="6" y="426"/>
                  <a:pt x="9" y="410"/>
                </a:cubicBezTo>
                <a:cubicBezTo>
                  <a:pt x="10" y="407"/>
                  <a:pt x="13" y="405"/>
                  <a:pt x="16" y="405"/>
                </a:cubicBezTo>
                <a:cubicBezTo>
                  <a:pt x="20" y="406"/>
                  <a:pt x="22" y="409"/>
                  <a:pt x="21" y="412"/>
                </a:cubicBezTo>
                <a:cubicBezTo>
                  <a:pt x="18" y="428"/>
                  <a:pt x="16" y="443"/>
                  <a:pt x="15" y="459"/>
                </a:cubicBezTo>
                <a:cubicBezTo>
                  <a:pt x="14" y="462"/>
                  <a:pt x="12" y="464"/>
                  <a:pt x="9" y="464"/>
                </a:cubicBezTo>
                <a:close/>
                <a:moveTo>
                  <a:pt x="1004" y="463"/>
                </a:moveTo>
                <a:cubicBezTo>
                  <a:pt x="1001" y="463"/>
                  <a:pt x="999" y="460"/>
                  <a:pt x="998" y="457"/>
                </a:cubicBezTo>
                <a:cubicBezTo>
                  <a:pt x="997" y="442"/>
                  <a:pt x="994" y="426"/>
                  <a:pt x="991" y="411"/>
                </a:cubicBezTo>
                <a:cubicBezTo>
                  <a:pt x="991" y="408"/>
                  <a:pt x="993" y="404"/>
                  <a:pt x="996" y="404"/>
                </a:cubicBezTo>
                <a:cubicBezTo>
                  <a:pt x="999" y="403"/>
                  <a:pt x="1003" y="405"/>
                  <a:pt x="1003" y="409"/>
                </a:cubicBezTo>
                <a:cubicBezTo>
                  <a:pt x="1006" y="424"/>
                  <a:pt x="1009" y="440"/>
                  <a:pt x="1010" y="456"/>
                </a:cubicBezTo>
                <a:cubicBezTo>
                  <a:pt x="1010" y="459"/>
                  <a:pt x="1008" y="462"/>
                  <a:pt x="1005" y="463"/>
                </a:cubicBezTo>
                <a:cubicBezTo>
                  <a:pt x="1005" y="463"/>
                  <a:pt x="1004" y="463"/>
                  <a:pt x="1004" y="463"/>
                </a:cubicBezTo>
                <a:close/>
                <a:moveTo>
                  <a:pt x="26" y="371"/>
                </a:moveTo>
                <a:cubicBezTo>
                  <a:pt x="26" y="371"/>
                  <a:pt x="25" y="371"/>
                  <a:pt x="25" y="371"/>
                </a:cubicBezTo>
                <a:cubicBezTo>
                  <a:pt x="22" y="370"/>
                  <a:pt x="20" y="367"/>
                  <a:pt x="21" y="363"/>
                </a:cubicBezTo>
                <a:cubicBezTo>
                  <a:pt x="25" y="348"/>
                  <a:pt x="30" y="333"/>
                  <a:pt x="36" y="318"/>
                </a:cubicBezTo>
                <a:cubicBezTo>
                  <a:pt x="38" y="315"/>
                  <a:pt x="41" y="313"/>
                  <a:pt x="44" y="315"/>
                </a:cubicBezTo>
                <a:cubicBezTo>
                  <a:pt x="47" y="316"/>
                  <a:pt x="49" y="319"/>
                  <a:pt x="47" y="322"/>
                </a:cubicBezTo>
                <a:cubicBezTo>
                  <a:pt x="42" y="337"/>
                  <a:pt x="37" y="352"/>
                  <a:pt x="32" y="367"/>
                </a:cubicBezTo>
                <a:cubicBezTo>
                  <a:pt x="31" y="369"/>
                  <a:pt x="29" y="371"/>
                  <a:pt x="26" y="371"/>
                </a:cubicBezTo>
                <a:close/>
                <a:moveTo>
                  <a:pt x="986" y="369"/>
                </a:moveTo>
                <a:cubicBezTo>
                  <a:pt x="984" y="369"/>
                  <a:pt x="981" y="368"/>
                  <a:pt x="980" y="365"/>
                </a:cubicBezTo>
                <a:cubicBezTo>
                  <a:pt x="976" y="350"/>
                  <a:pt x="971" y="335"/>
                  <a:pt x="965" y="321"/>
                </a:cubicBezTo>
                <a:cubicBezTo>
                  <a:pt x="964" y="318"/>
                  <a:pt x="965" y="314"/>
                  <a:pt x="968" y="313"/>
                </a:cubicBezTo>
                <a:cubicBezTo>
                  <a:pt x="971" y="312"/>
                  <a:pt x="975" y="313"/>
                  <a:pt x="976" y="316"/>
                </a:cubicBezTo>
                <a:cubicBezTo>
                  <a:pt x="982" y="331"/>
                  <a:pt x="987" y="346"/>
                  <a:pt x="992" y="362"/>
                </a:cubicBezTo>
                <a:cubicBezTo>
                  <a:pt x="993" y="365"/>
                  <a:pt x="991" y="368"/>
                  <a:pt x="988" y="369"/>
                </a:cubicBezTo>
                <a:cubicBezTo>
                  <a:pt x="987" y="369"/>
                  <a:pt x="987" y="369"/>
                  <a:pt x="986" y="369"/>
                </a:cubicBezTo>
                <a:close/>
                <a:moveTo>
                  <a:pt x="62" y="283"/>
                </a:moveTo>
                <a:cubicBezTo>
                  <a:pt x="61" y="283"/>
                  <a:pt x="60" y="283"/>
                  <a:pt x="59" y="282"/>
                </a:cubicBezTo>
                <a:cubicBezTo>
                  <a:pt x="56" y="281"/>
                  <a:pt x="55" y="277"/>
                  <a:pt x="56" y="274"/>
                </a:cubicBezTo>
                <a:cubicBezTo>
                  <a:pt x="64" y="260"/>
                  <a:pt x="72" y="246"/>
                  <a:pt x="80" y="232"/>
                </a:cubicBezTo>
                <a:cubicBezTo>
                  <a:pt x="82" y="230"/>
                  <a:pt x="86" y="229"/>
                  <a:pt x="89" y="231"/>
                </a:cubicBezTo>
                <a:cubicBezTo>
                  <a:pt x="91" y="232"/>
                  <a:pt x="92" y="236"/>
                  <a:pt x="90" y="239"/>
                </a:cubicBezTo>
                <a:cubicBezTo>
                  <a:pt x="82" y="252"/>
                  <a:pt x="74" y="266"/>
                  <a:pt x="67" y="280"/>
                </a:cubicBezTo>
                <a:cubicBezTo>
                  <a:pt x="66" y="282"/>
                  <a:pt x="64" y="283"/>
                  <a:pt x="62" y="283"/>
                </a:cubicBezTo>
                <a:close/>
                <a:moveTo>
                  <a:pt x="951" y="281"/>
                </a:moveTo>
                <a:cubicBezTo>
                  <a:pt x="948" y="281"/>
                  <a:pt x="946" y="280"/>
                  <a:pt x="945" y="278"/>
                </a:cubicBezTo>
                <a:cubicBezTo>
                  <a:pt x="938" y="264"/>
                  <a:pt x="930" y="251"/>
                  <a:pt x="922" y="237"/>
                </a:cubicBezTo>
                <a:cubicBezTo>
                  <a:pt x="920" y="235"/>
                  <a:pt x="921" y="231"/>
                  <a:pt x="923" y="229"/>
                </a:cubicBezTo>
                <a:cubicBezTo>
                  <a:pt x="926" y="227"/>
                  <a:pt x="930" y="228"/>
                  <a:pt x="932" y="231"/>
                </a:cubicBezTo>
                <a:cubicBezTo>
                  <a:pt x="940" y="244"/>
                  <a:pt x="949" y="258"/>
                  <a:pt x="956" y="273"/>
                </a:cubicBezTo>
                <a:cubicBezTo>
                  <a:pt x="957" y="275"/>
                  <a:pt x="956" y="279"/>
                  <a:pt x="953" y="281"/>
                </a:cubicBezTo>
                <a:cubicBezTo>
                  <a:pt x="952" y="281"/>
                  <a:pt x="952" y="281"/>
                  <a:pt x="951" y="281"/>
                </a:cubicBezTo>
                <a:close/>
                <a:moveTo>
                  <a:pt x="113" y="203"/>
                </a:moveTo>
                <a:cubicBezTo>
                  <a:pt x="112" y="203"/>
                  <a:pt x="110" y="202"/>
                  <a:pt x="109" y="202"/>
                </a:cubicBezTo>
                <a:cubicBezTo>
                  <a:pt x="107" y="200"/>
                  <a:pt x="106" y="196"/>
                  <a:pt x="108" y="193"/>
                </a:cubicBezTo>
                <a:cubicBezTo>
                  <a:pt x="118" y="181"/>
                  <a:pt x="129" y="168"/>
                  <a:pt x="140" y="157"/>
                </a:cubicBezTo>
                <a:cubicBezTo>
                  <a:pt x="142" y="154"/>
                  <a:pt x="146" y="154"/>
                  <a:pt x="148" y="157"/>
                </a:cubicBezTo>
                <a:cubicBezTo>
                  <a:pt x="151" y="159"/>
                  <a:pt x="151" y="163"/>
                  <a:pt x="148" y="165"/>
                </a:cubicBezTo>
                <a:cubicBezTo>
                  <a:pt x="138" y="176"/>
                  <a:pt x="127" y="188"/>
                  <a:pt x="118" y="201"/>
                </a:cubicBezTo>
                <a:cubicBezTo>
                  <a:pt x="117" y="202"/>
                  <a:pt x="115" y="203"/>
                  <a:pt x="113" y="203"/>
                </a:cubicBezTo>
                <a:close/>
                <a:moveTo>
                  <a:pt x="899" y="202"/>
                </a:moveTo>
                <a:cubicBezTo>
                  <a:pt x="897" y="202"/>
                  <a:pt x="895" y="201"/>
                  <a:pt x="894" y="199"/>
                </a:cubicBezTo>
                <a:cubicBezTo>
                  <a:pt x="885" y="187"/>
                  <a:pt x="874" y="175"/>
                  <a:pt x="863" y="164"/>
                </a:cubicBezTo>
                <a:cubicBezTo>
                  <a:pt x="861" y="161"/>
                  <a:pt x="861" y="158"/>
                  <a:pt x="864" y="155"/>
                </a:cubicBezTo>
                <a:cubicBezTo>
                  <a:pt x="866" y="153"/>
                  <a:pt x="870" y="153"/>
                  <a:pt x="872" y="155"/>
                </a:cubicBezTo>
                <a:cubicBezTo>
                  <a:pt x="883" y="167"/>
                  <a:pt x="894" y="179"/>
                  <a:pt x="904" y="192"/>
                </a:cubicBezTo>
                <a:cubicBezTo>
                  <a:pt x="906" y="194"/>
                  <a:pt x="905" y="198"/>
                  <a:pt x="903" y="200"/>
                </a:cubicBezTo>
                <a:cubicBezTo>
                  <a:pt x="902" y="201"/>
                  <a:pt x="900" y="202"/>
                  <a:pt x="899" y="202"/>
                </a:cubicBezTo>
                <a:close/>
                <a:moveTo>
                  <a:pt x="179" y="134"/>
                </a:moveTo>
                <a:cubicBezTo>
                  <a:pt x="177" y="134"/>
                  <a:pt x="175" y="133"/>
                  <a:pt x="174" y="132"/>
                </a:cubicBezTo>
                <a:cubicBezTo>
                  <a:pt x="172" y="129"/>
                  <a:pt x="172" y="126"/>
                  <a:pt x="175" y="123"/>
                </a:cubicBezTo>
                <a:cubicBezTo>
                  <a:pt x="187" y="113"/>
                  <a:pt x="199" y="103"/>
                  <a:pt x="212" y="94"/>
                </a:cubicBezTo>
                <a:cubicBezTo>
                  <a:pt x="215" y="92"/>
                  <a:pt x="219" y="92"/>
                  <a:pt x="221" y="95"/>
                </a:cubicBezTo>
                <a:cubicBezTo>
                  <a:pt x="223" y="98"/>
                  <a:pt x="222" y="101"/>
                  <a:pt x="219" y="103"/>
                </a:cubicBezTo>
                <a:cubicBezTo>
                  <a:pt x="207" y="112"/>
                  <a:pt x="194" y="122"/>
                  <a:pt x="182" y="132"/>
                </a:cubicBezTo>
                <a:cubicBezTo>
                  <a:pt x="181" y="133"/>
                  <a:pt x="180" y="134"/>
                  <a:pt x="179" y="134"/>
                </a:cubicBezTo>
                <a:close/>
                <a:moveTo>
                  <a:pt x="833" y="133"/>
                </a:moveTo>
                <a:cubicBezTo>
                  <a:pt x="832" y="133"/>
                  <a:pt x="830" y="132"/>
                  <a:pt x="829" y="131"/>
                </a:cubicBezTo>
                <a:cubicBezTo>
                  <a:pt x="817" y="121"/>
                  <a:pt x="805" y="111"/>
                  <a:pt x="792" y="102"/>
                </a:cubicBezTo>
                <a:cubicBezTo>
                  <a:pt x="790" y="100"/>
                  <a:pt x="789" y="97"/>
                  <a:pt x="791" y="94"/>
                </a:cubicBezTo>
                <a:cubicBezTo>
                  <a:pt x="793" y="91"/>
                  <a:pt x="797" y="91"/>
                  <a:pt x="799" y="93"/>
                </a:cubicBezTo>
                <a:cubicBezTo>
                  <a:pt x="812" y="102"/>
                  <a:pt x="825" y="112"/>
                  <a:pt x="837" y="122"/>
                </a:cubicBezTo>
                <a:cubicBezTo>
                  <a:pt x="840" y="124"/>
                  <a:pt x="840" y="128"/>
                  <a:pt x="838" y="131"/>
                </a:cubicBezTo>
                <a:cubicBezTo>
                  <a:pt x="837" y="132"/>
                  <a:pt x="835" y="133"/>
                  <a:pt x="833" y="133"/>
                </a:cubicBezTo>
                <a:close/>
                <a:moveTo>
                  <a:pt x="256" y="79"/>
                </a:moveTo>
                <a:cubicBezTo>
                  <a:pt x="254" y="79"/>
                  <a:pt x="252" y="78"/>
                  <a:pt x="251" y="76"/>
                </a:cubicBezTo>
                <a:cubicBezTo>
                  <a:pt x="249" y="73"/>
                  <a:pt x="250" y="69"/>
                  <a:pt x="253" y="67"/>
                </a:cubicBezTo>
                <a:cubicBezTo>
                  <a:pt x="267" y="59"/>
                  <a:pt x="281" y="52"/>
                  <a:pt x="296" y="45"/>
                </a:cubicBezTo>
                <a:cubicBezTo>
                  <a:pt x="299" y="44"/>
                  <a:pt x="302" y="45"/>
                  <a:pt x="304" y="48"/>
                </a:cubicBezTo>
                <a:cubicBezTo>
                  <a:pt x="305" y="51"/>
                  <a:pt x="304" y="55"/>
                  <a:pt x="301" y="56"/>
                </a:cubicBezTo>
                <a:cubicBezTo>
                  <a:pt x="286" y="63"/>
                  <a:pt x="272" y="70"/>
                  <a:pt x="259" y="78"/>
                </a:cubicBezTo>
                <a:cubicBezTo>
                  <a:pt x="258" y="78"/>
                  <a:pt x="257" y="79"/>
                  <a:pt x="256" y="79"/>
                </a:cubicBezTo>
                <a:close/>
                <a:moveTo>
                  <a:pt x="756" y="78"/>
                </a:moveTo>
                <a:cubicBezTo>
                  <a:pt x="755" y="78"/>
                  <a:pt x="754" y="78"/>
                  <a:pt x="753" y="77"/>
                </a:cubicBezTo>
                <a:cubicBezTo>
                  <a:pt x="739" y="69"/>
                  <a:pt x="725" y="62"/>
                  <a:pt x="711" y="56"/>
                </a:cubicBezTo>
                <a:cubicBezTo>
                  <a:pt x="708" y="54"/>
                  <a:pt x="707" y="51"/>
                  <a:pt x="708" y="48"/>
                </a:cubicBezTo>
                <a:cubicBezTo>
                  <a:pt x="709" y="45"/>
                  <a:pt x="713" y="43"/>
                  <a:pt x="716" y="45"/>
                </a:cubicBezTo>
                <a:cubicBezTo>
                  <a:pt x="730" y="51"/>
                  <a:pt x="745" y="59"/>
                  <a:pt x="759" y="67"/>
                </a:cubicBezTo>
                <a:cubicBezTo>
                  <a:pt x="762" y="68"/>
                  <a:pt x="763" y="72"/>
                  <a:pt x="761" y="75"/>
                </a:cubicBezTo>
                <a:cubicBezTo>
                  <a:pt x="760" y="77"/>
                  <a:pt x="758" y="78"/>
                  <a:pt x="756" y="78"/>
                </a:cubicBezTo>
                <a:close/>
                <a:moveTo>
                  <a:pt x="342" y="39"/>
                </a:moveTo>
                <a:cubicBezTo>
                  <a:pt x="340" y="39"/>
                  <a:pt x="337" y="37"/>
                  <a:pt x="337" y="35"/>
                </a:cubicBezTo>
                <a:cubicBezTo>
                  <a:pt x="335" y="32"/>
                  <a:pt x="337" y="28"/>
                  <a:pt x="340" y="27"/>
                </a:cubicBezTo>
                <a:cubicBezTo>
                  <a:pt x="355" y="22"/>
                  <a:pt x="371" y="17"/>
                  <a:pt x="386" y="14"/>
                </a:cubicBezTo>
                <a:cubicBezTo>
                  <a:pt x="390" y="13"/>
                  <a:pt x="393" y="15"/>
                  <a:pt x="394" y="18"/>
                </a:cubicBezTo>
                <a:cubicBezTo>
                  <a:pt x="394" y="21"/>
                  <a:pt x="392" y="25"/>
                  <a:pt x="389" y="25"/>
                </a:cubicBezTo>
                <a:cubicBezTo>
                  <a:pt x="374" y="29"/>
                  <a:pt x="359" y="34"/>
                  <a:pt x="344" y="39"/>
                </a:cubicBezTo>
                <a:cubicBezTo>
                  <a:pt x="343" y="39"/>
                  <a:pt x="343" y="39"/>
                  <a:pt x="342" y="39"/>
                </a:cubicBezTo>
                <a:close/>
                <a:moveTo>
                  <a:pt x="669" y="38"/>
                </a:moveTo>
                <a:cubicBezTo>
                  <a:pt x="669" y="38"/>
                  <a:pt x="668" y="38"/>
                  <a:pt x="667" y="38"/>
                </a:cubicBezTo>
                <a:cubicBezTo>
                  <a:pt x="653" y="33"/>
                  <a:pt x="637" y="29"/>
                  <a:pt x="622" y="25"/>
                </a:cubicBezTo>
                <a:cubicBezTo>
                  <a:pt x="619" y="24"/>
                  <a:pt x="617" y="21"/>
                  <a:pt x="618" y="18"/>
                </a:cubicBezTo>
                <a:cubicBezTo>
                  <a:pt x="618" y="15"/>
                  <a:pt x="622" y="13"/>
                  <a:pt x="625" y="13"/>
                </a:cubicBezTo>
                <a:cubicBezTo>
                  <a:pt x="640" y="17"/>
                  <a:pt x="656" y="22"/>
                  <a:pt x="671" y="27"/>
                </a:cubicBezTo>
                <a:cubicBezTo>
                  <a:pt x="674" y="28"/>
                  <a:pt x="676" y="31"/>
                  <a:pt x="675" y="34"/>
                </a:cubicBezTo>
                <a:cubicBezTo>
                  <a:pt x="674" y="37"/>
                  <a:pt x="672" y="38"/>
                  <a:pt x="669" y="38"/>
                </a:cubicBezTo>
                <a:close/>
                <a:moveTo>
                  <a:pt x="435" y="17"/>
                </a:moveTo>
                <a:cubicBezTo>
                  <a:pt x="432" y="17"/>
                  <a:pt x="429" y="14"/>
                  <a:pt x="429" y="11"/>
                </a:cubicBezTo>
                <a:cubicBezTo>
                  <a:pt x="428" y="8"/>
                  <a:pt x="430" y="5"/>
                  <a:pt x="434" y="5"/>
                </a:cubicBezTo>
                <a:cubicBezTo>
                  <a:pt x="449" y="2"/>
                  <a:pt x="466" y="1"/>
                  <a:pt x="482" y="0"/>
                </a:cubicBezTo>
                <a:cubicBezTo>
                  <a:pt x="485" y="0"/>
                  <a:pt x="488" y="2"/>
                  <a:pt x="488" y="6"/>
                </a:cubicBezTo>
                <a:cubicBezTo>
                  <a:pt x="488" y="9"/>
                  <a:pt x="485" y="12"/>
                  <a:pt x="482" y="12"/>
                </a:cubicBezTo>
                <a:cubicBezTo>
                  <a:pt x="467" y="13"/>
                  <a:pt x="451" y="14"/>
                  <a:pt x="435" y="16"/>
                </a:cubicBezTo>
                <a:cubicBezTo>
                  <a:pt x="435" y="16"/>
                  <a:pt x="435" y="17"/>
                  <a:pt x="435" y="17"/>
                </a:cubicBezTo>
                <a:close/>
                <a:moveTo>
                  <a:pt x="577" y="16"/>
                </a:moveTo>
                <a:cubicBezTo>
                  <a:pt x="577" y="16"/>
                  <a:pt x="576" y="16"/>
                  <a:pt x="576" y="16"/>
                </a:cubicBezTo>
                <a:cubicBezTo>
                  <a:pt x="561" y="14"/>
                  <a:pt x="545" y="13"/>
                  <a:pt x="529" y="12"/>
                </a:cubicBezTo>
                <a:cubicBezTo>
                  <a:pt x="526" y="12"/>
                  <a:pt x="523" y="9"/>
                  <a:pt x="523" y="6"/>
                </a:cubicBezTo>
                <a:cubicBezTo>
                  <a:pt x="524" y="2"/>
                  <a:pt x="526" y="0"/>
                  <a:pt x="530" y="0"/>
                </a:cubicBezTo>
                <a:cubicBezTo>
                  <a:pt x="546" y="1"/>
                  <a:pt x="562" y="2"/>
                  <a:pt x="578" y="4"/>
                </a:cubicBezTo>
                <a:cubicBezTo>
                  <a:pt x="581" y="5"/>
                  <a:pt x="583" y="8"/>
                  <a:pt x="583" y="11"/>
                </a:cubicBezTo>
                <a:cubicBezTo>
                  <a:pt x="582" y="14"/>
                  <a:pt x="580" y="16"/>
                  <a:pt x="577" y="16"/>
                </a:cubicBezTo>
                <a:close/>
              </a:path>
            </a:pathLst>
          </a:custGeom>
          <a:solidFill>
            <a:srgbClr val="A7A9A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6" name="Freeform 15"/>
          <p:cNvSpPr>
            <a:spLocks noEditPoints="1"/>
          </p:cNvSpPr>
          <p:nvPr/>
        </p:nvSpPr>
        <p:spPr bwMode="auto">
          <a:xfrm>
            <a:off x="3728750" y="2053183"/>
            <a:ext cx="1686500" cy="1683851"/>
          </a:xfrm>
          <a:prstGeom prst="ellipse">
            <a:avLst/>
          </a:prstGeom>
          <a:gradFill flip="none" rotWithShape="1">
            <a:gsLst>
              <a:gs pos="0">
                <a:schemeClr val="bg1">
                  <a:lumMod val="65000"/>
                </a:schemeClr>
              </a:gs>
              <a:gs pos="25000">
                <a:schemeClr val="bg1">
                  <a:lumMod val="75000"/>
                </a:schemeClr>
              </a:gs>
              <a:gs pos="88000">
                <a:schemeClr val="bg1"/>
              </a:gs>
              <a:gs pos="56000">
                <a:schemeClr val="bg1"/>
              </a:gs>
            </a:gsLst>
            <a:lin ang="7200000" scaled="0"/>
            <a:tileRect/>
          </a:gradFill>
          <a:ln>
            <a:noFill/>
          </a:ln>
          <a:effectLst>
            <a:innerShdw blurRad="292100">
              <a:prstClr val="black"/>
            </a:innerShdw>
          </a:effectLst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sp>
        <p:nvSpPr>
          <p:cNvPr id="34" name="Freeform 30"/>
          <p:cNvSpPr>
            <a:spLocks noEditPoints="1"/>
          </p:cNvSpPr>
          <p:nvPr/>
        </p:nvSpPr>
        <p:spPr bwMode="auto">
          <a:xfrm>
            <a:off x="3432242" y="1758564"/>
            <a:ext cx="2279517" cy="2273090"/>
          </a:xfrm>
          <a:custGeom>
            <a:avLst/>
            <a:gdLst>
              <a:gd name="T0" fmla="*/ 530 w 1013"/>
              <a:gd name="T1" fmla="*/ 999 h 1011"/>
              <a:gd name="T2" fmla="*/ 435 w 1013"/>
              <a:gd name="T3" fmla="*/ 1006 h 1011"/>
              <a:gd name="T4" fmla="*/ 442 w 1013"/>
              <a:gd name="T5" fmla="*/ 1001 h 1011"/>
              <a:gd name="T6" fmla="*/ 623 w 1013"/>
              <a:gd name="T7" fmla="*/ 986 h 1011"/>
              <a:gd name="T8" fmla="*/ 343 w 1013"/>
              <a:gd name="T9" fmla="*/ 984 h 1011"/>
              <a:gd name="T10" fmla="*/ 345 w 1013"/>
              <a:gd name="T11" fmla="*/ 973 h 1011"/>
              <a:gd name="T12" fmla="*/ 668 w 1013"/>
              <a:gd name="T13" fmla="*/ 972 h 1011"/>
              <a:gd name="T14" fmla="*/ 670 w 1013"/>
              <a:gd name="T15" fmla="*/ 984 h 1011"/>
              <a:gd name="T16" fmla="*/ 220 w 1013"/>
              <a:gd name="T17" fmla="*/ 908 h 1011"/>
              <a:gd name="T18" fmla="*/ 752 w 1013"/>
              <a:gd name="T19" fmla="*/ 941 h 1011"/>
              <a:gd name="T20" fmla="*/ 760 w 1013"/>
              <a:gd name="T21" fmla="*/ 944 h 1011"/>
              <a:gd name="T22" fmla="*/ 141 w 1013"/>
              <a:gd name="T23" fmla="*/ 846 h 1011"/>
              <a:gd name="T24" fmla="*/ 834 w 1013"/>
              <a:gd name="T25" fmla="*/ 889 h 1011"/>
              <a:gd name="T26" fmla="*/ 873 w 1013"/>
              <a:gd name="T27" fmla="*/ 855 h 1011"/>
              <a:gd name="T28" fmla="*/ 81 w 1013"/>
              <a:gd name="T29" fmla="*/ 779 h 1011"/>
              <a:gd name="T30" fmla="*/ 114 w 1013"/>
              <a:gd name="T31" fmla="*/ 821 h 1011"/>
              <a:gd name="T32" fmla="*/ 931 w 1013"/>
              <a:gd name="T33" fmla="*/ 771 h 1011"/>
              <a:gd name="T34" fmla="*/ 57 w 1013"/>
              <a:gd name="T35" fmla="*/ 738 h 1011"/>
              <a:gd name="T36" fmla="*/ 65 w 1013"/>
              <a:gd name="T37" fmla="*/ 740 h 1011"/>
              <a:gd name="T38" fmla="*/ 965 w 1013"/>
              <a:gd name="T39" fmla="*/ 689 h 1011"/>
              <a:gd name="T40" fmla="*/ 27 w 1013"/>
              <a:gd name="T41" fmla="*/ 653 h 1011"/>
              <a:gd name="T42" fmla="*/ 33 w 1013"/>
              <a:gd name="T43" fmla="*/ 645 h 1011"/>
              <a:gd name="T44" fmla="*/ 981 w 1013"/>
              <a:gd name="T45" fmla="*/ 645 h 1011"/>
              <a:gd name="T46" fmla="*/ 986 w 1013"/>
              <a:gd name="T47" fmla="*/ 652 h 1011"/>
              <a:gd name="T48" fmla="*/ 6 w 1013"/>
              <a:gd name="T49" fmla="*/ 500 h 1011"/>
              <a:gd name="T50" fmla="*/ 1004 w 1013"/>
              <a:gd name="T51" fmla="*/ 559 h 1011"/>
              <a:gd name="T52" fmla="*/ 1007 w 1013"/>
              <a:gd name="T53" fmla="*/ 498 h 1011"/>
              <a:gd name="T54" fmla="*/ 9 w 1013"/>
              <a:gd name="T55" fmla="*/ 464 h 1011"/>
              <a:gd name="T56" fmla="*/ 21 w 1013"/>
              <a:gd name="T57" fmla="*/ 412 h 1011"/>
              <a:gd name="T58" fmla="*/ 991 w 1013"/>
              <a:gd name="T59" fmla="*/ 411 h 1011"/>
              <a:gd name="T60" fmla="*/ 1004 w 1013"/>
              <a:gd name="T61" fmla="*/ 463 h 1011"/>
              <a:gd name="T62" fmla="*/ 44 w 1013"/>
              <a:gd name="T63" fmla="*/ 315 h 1011"/>
              <a:gd name="T64" fmla="*/ 980 w 1013"/>
              <a:gd name="T65" fmla="*/ 365 h 1011"/>
              <a:gd name="T66" fmla="*/ 988 w 1013"/>
              <a:gd name="T67" fmla="*/ 369 h 1011"/>
              <a:gd name="T68" fmla="*/ 80 w 1013"/>
              <a:gd name="T69" fmla="*/ 232 h 1011"/>
              <a:gd name="T70" fmla="*/ 951 w 1013"/>
              <a:gd name="T71" fmla="*/ 281 h 1011"/>
              <a:gd name="T72" fmla="*/ 956 w 1013"/>
              <a:gd name="T73" fmla="*/ 273 h 1011"/>
              <a:gd name="T74" fmla="*/ 108 w 1013"/>
              <a:gd name="T75" fmla="*/ 193 h 1011"/>
              <a:gd name="T76" fmla="*/ 113 w 1013"/>
              <a:gd name="T77" fmla="*/ 203 h 1011"/>
              <a:gd name="T78" fmla="*/ 872 w 1013"/>
              <a:gd name="T79" fmla="*/ 155 h 1011"/>
              <a:gd name="T80" fmla="*/ 174 w 1013"/>
              <a:gd name="T81" fmla="*/ 132 h 1011"/>
              <a:gd name="T82" fmla="*/ 182 w 1013"/>
              <a:gd name="T83" fmla="*/ 132 h 1011"/>
              <a:gd name="T84" fmla="*/ 791 w 1013"/>
              <a:gd name="T85" fmla="*/ 94 h 1011"/>
              <a:gd name="T86" fmla="*/ 256 w 1013"/>
              <a:gd name="T87" fmla="*/ 79 h 1011"/>
              <a:gd name="T88" fmla="*/ 301 w 1013"/>
              <a:gd name="T89" fmla="*/ 56 h 1011"/>
              <a:gd name="T90" fmla="*/ 711 w 1013"/>
              <a:gd name="T91" fmla="*/ 56 h 1011"/>
              <a:gd name="T92" fmla="*/ 756 w 1013"/>
              <a:gd name="T93" fmla="*/ 78 h 1011"/>
              <a:gd name="T94" fmla="*/ 394 w 1013"/>
              <a:gd name="T95" fmla="*/ 18 h 1011"/>
              <a:gd name="T96" fmla="*/ 667 w 1013"/>
              <a:gd name="T97" fmla="*/ 38 h 1011"/>
              <a:gd name="T98" fmla="*/ 675 w 1013"/>
              <a:gd name="T99" fmla="*/ 34 h 1011"/>
              <a:gd name="T100" fmla="*/ 482 w 1013"/>
              <a:gd name="T101" fmla="*/ 0 h 1011"/>
              <a:gd name="T102" fmla="*/ 577 w 1013"/>
              <a:gd name="T103" fmla="*/ 16 h 1011"/>
              <a:gd name="T104" fmla="*/ 578 w 1013"/>
              <a:gd name="T105" fmla="*/ 4 h 10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13" h="1011">
                <a:moveTo>
                  <a:pt x="507" y="1011"/>
                </a:moveTo>
                <a:cubicBezTo>
                  <a:pt x="499" y="1011"/>
                  <a:pt x="491" y="1011"/>
                  <a:pt x="483" y="1011"/>
                </a:cubicBezTo>
                <a:cubicBezTo>
                  <a:pt x="479" y="1011"/>
                  <a:pt x="477" y="1008"/>
                  <a:pt x="477" y="1005"/>
                </a:cubicBezTo>
                <a:cubicBezTo>
                  <a:pt x="477" y="1001"/>
                  <a:pt x="480" y="999"/>
                  <a:pt x="483" y="999"/>
                </a:cubicBezTo>
                <a:cubicBezTo>
                  <a:pt x="499" y="1000"/>
                  <a:pt x="515" y="1000"/>
                  <a:pt x="530" y="999"/>
                </a:cubicBezTo>
                <a:cubicBezTo>
                  <a:pt x="534" y="999"/>
                  <a:pt x="536" y="1001"/>
                  <a:pt x="537" y="1005"/>
                </a:cubicBezTo>
                <a:cubicBezTo>
                  <a:pt x="537" y="1008"/>
                  <a:pt x="534" y="1011"/>
                  <a:pt x="531" y="1011"/>
                </a:cubicBezTo>
                <a:cubicBezTo>
                  <a:pt x="523" y="1011"/>
                  <a:pt x="515" y="1011"/>
                  <a:pt x="507" y="1011"/>
                </a:cubicBezTo>
                <a:close/>
                <a:moveTo>
                  <a:pt x="436" y="1006"/>
                </a:moveTo>
                <a:cubicBezTo>
                  <a:pt x="435" y="1006"/>
                  <a:pt x="435" y="1006"/>
                  <a:pt x="435" y="1006"/>
                </a:cubicBezTo>
                <a:cubicBezTo>
                  <a:pt x="419" y="1004"/>
                  <a:pt x="403" y="1001"/>
                  <a:pt x="388" y="997"/>
                </a:cubicBezTo>
                <a:cubicBezTo>
                  <a:pt x="384" y="997"/>
                  <a:pt x="382" y="993"/>
                  <a:pt x="383" y="990"/>
                </a:cubicBezTo>
                <a:cubicBezTo>
                  <a:pt x="384" y="987"/>
                  <a:pt x="387" y="985"/>
                  <a:pt x="390" y="986"/>
                </a:cubicBezTo>
                <a:cubicBezTo>
                  <a:pt x="405" y="989"/>
                  <a:pt x="421" y="992"/>
                  <a:pt x="436" y="995"/>
                </a:cubicBezTo>
                <a:cubicBezTo>
                  <a:pt x="440" y="995"/>
                  <a:pt x="442" y="998"/>
                  <a:pt x="442" y="1001"/>
                </a:cubicBezTo>
                <a:cubicBezTo>
                  <a:pt x="441" y="1004"/>
                  <a:pt x="439" y="1006"/>
                  <a:pt x="436" y="1006"/>
                </a:cubicBezTo>
                <a:close/>
                <a:moveTo>
                  <a:pt x="578" y="1006"/>
                </a:moveTo>
                <a:cubicBezTo>
                  <a:pt x="575" y="1006"/>
                  <a:pt x="572" y="1004"/>
                  <a:pt x="572" y="1001"/>
                </a:cubicBezTo>
                <a:cubicBezTo>
                  <a:pt x="572" y="998"/>
                  <a:pt x="574" y="995"/>
                  <a:pt x="577" y="994"/>
                </a:cubicBezTo>
                <a:cubicBezTo>
                  <a:pt x="593" y="992"/>
                  <a:pt x="608" y="989"/>
                  <a:pt x="623" y="986"/>
                </a:cubicBezTo>
                <a:cubicBezTo>
                  <a:pt x="626" y="985"/>
                  <a:pt x="630" y="987"/>
                  <a:pt x="630" y="990"/>
                </a:cubicBezTo>
                <a:cubicBezTo>
                  <a:pt x="631" y="993"/>
                  <a:pt x="629" y="996"/>
                  <a:pt x="626" y="997"/>
                </a:cubicBezTo>
                <a:cubicBezTo>
                  <a:pt x="611" y="1001"/>
                  <a:pt x="595" y="1004"/>
                  <a:pt x="579" y="1006"/>
                </a:cubicBezTo>
                <a:cubicBezTo>
                  <a:pt x="579" y="1006"/>
                  <a:pt x="578" y="1006"/>
                  <a:pt x="578" y="1006"/>
                </a:cubicBezTo>
                <a:close/>
                <a:moveTo>
                  <a:pt x="343" y="984"/>
                </a:moveTo>
                <a:cubicBezTo>
                  <a:pt x="343" y="984"/>
                  <a:pt x="342" y="984"/>
                  <a:pt x="341" y="984"/>
                </a:cubicBezTo>
                <a:cubicBezTo>
                  <a:pt x="326" y="979"/>
                  <a:pt x="311" y="973"/>
                  <a:pt x="297" y="966"/>
                </a:cubicBezTo>
                <a:cubicBezTo>
                  <a:pt x="294" y="965"/>
                  <a:pt x="292" y="961"/>
                  <a:pt x="294" y="958"/>
                </a:cubicBezTo>
                <a:cubicBezTo>
                  <a:pt x="295" y="955"/>
                  <a:pt x="299" y="954"/>
                  <a:pt x="302" y="955"/>
                </a:cubicBezTo>
                <a:cubicBezTo>
                  <a:pt x="316" y="962"/>
                  <a:pt x="330" y="967"/>
                  <a:pt x="345" y="973"/>
                </a:cubicBezTo>
                <a:cubicBezTo>
                  <a:pt x="348" y="974"/>
                  <a:pt x="350" y="977"/>
                  <a:pt x="349" y="980"/>
                </a:cubicBezTo>
                <a:cubicBezTo>
                  <a:pt x="348" y="983"/>
                  <a:pt x="346" y="984"/>
                  <a:pt x="343" y="984"/>
                </a:cubicBezTo>
                <a:close/>
                <a:moveTo>
                  <a:pt x="670" y="984"/>
                </a:moveTo>
                <a:cubicBezTo>
                  <a:pt x="668" y="984"/>
                  <a:pt x="665" y="982"/>
                  <a:pt x="665" y="980"/>
                </a:cubicBezTo>
                <a:cubicBezTo>
                  <a:pt x="664" y="977"/>
                  <a:pt x="665" y="973"/>
                  <a:pt x="668" y="972"/>
                </a:cubicBezTo>
                <a:cubicBezTo>
                  <a:pt x="683" y="967"/>
                  <a:pt x="698" y="961"/>
                  <a:pt x="712" y="955"/>
                </a:cubicBezTo>
                <a:cubicBezTo>
                  <a:pt x="715" y="953"/>
                  <a:pt x="719" y="955"/>
                  <a:pt x="720" y="958"/>
                </a:cubicBezTo>
                <a:cubicBezTo>
                  <a:pt x="721" y="961"/>
                  <a:pt x="720" y="964"/>
                  <a:pt x="717" y="966"/>
                </a:cubicBezTo>
                <a:cubicBezTo>
                  <a:pt x="702" y="972"/>
                  <a:pt x="687" y="978"/>
                  <a:pt x="672" y="984"/>
                </a:cubicBezTo>
                <a:cubicBezTo>
                  <a:pt x="672" y="984"/>
                  <a:pt x="671" y="984"/>
                  <a:pt x="670" y="984"/>
                </a:cubicBezTo>
                <a:close/>
                <a:moveTo>
                  <a:pt x="257" y="945"/>
                </a:moveTo>
                <a:cubicBezTo>
                  <a:pt x="256" y="945"/>
                  <a:pt x="255" y="944"/>
                  <a:pt x="254" y="944"/>
                </a:cubicBezTo>
                <a:cubicBezTo>
                  <a:pt x="240" y="936"/>
                  <a:pt x="226" y="927"/>
                  <a:pt x="213" y="918"/>
                </a:cubicBezTo>
                <a:cubicBezTo>
                  <a:pt x="211" y="916"/>
                  <a:pt x="210" y="912"/>
                  <a:pt x="212" y="910"/>
                </a:cubicBezTo>
                <a:cubicBezTo>
                  <a:pt x="214" y="907"/>
                  <a:pt x="218" y="906"/>
                  <a:pt x="220" y="908"/>
                </a:cubicBezTo>
                <a:cubicBezTo>
                  <a:pt x="233" y="917"/>
                  <a:pt x="246" y="926"/>
                  <a:pt x="260" y="934"/>
                </a:cubicBezTo>
                <a:cubicBezTo>
                  <a:pt x="263" y="935"/>
                  <a:pt x="264" y="939"/>
                  <a:pt x="262" y="942"/>
                </a:cubicBezTo>
                <a:cubicBezTo>
                  <a:pt x="261" y="944"/>
                  <a:pt x="259" y="945"/>
                  <a:pt x="257" y="945"/>
                </a:cubicBezTo>
                <a:close/>
                <a:moveTo>
                  <a:pt x="757" y="944"/>
                </a:moveTo>
                <a:cubicBezTo>
                  <a:pt x="755" y="944"/>
                  <a:pt x="753" y="943"/>
                  <a:pt x="752" y="941"/>
                </a:cubicBezTo>
                <a:cubicBezTo>
                  <a:pt x="750" y="939"/>
                  <a:pt x="751" y="935"/>
                  <a:pt x="754" y="933"/>
                </a:cubicBezTo>
                <a:cubicBezTo>
                  <a:pt x="767" y="925"/>
                  <a:pt x="780" y="917"/>
                  <a:pt x="793" y="908"/>
                </a:cubicBezTo>
                <a:cubicBezTo>
                  <a:pt x="796" y="906"/>
                  <a:pt x="800" y="906"/>
                  <a:pt x="802" y="909"/>
                </a:cubicBezTo>
                <a:cubicBezTo>
                  <a:pt x="804" y="912"/>
                  <a:pt x="803" y="916"/>
                  <a:pt x="800" y="918"/>
                </a:cubicBezTo>
                <a:cubicBezTo>
                  <a:pt x="787" y="927"/>
                  <a:pt x="774" y="936"/>
                  <a:pt x="760" y="944"/>
                </a:cubicBezTo>
                <a:cubicBezTo>
                  <a:pt x="759" y="944"/>
                  <a:pt x="758" y="944"/>
                  <a:pt x="757" y="944"/>
                </a:cubicBezTo>
                <a:close/>
                <a:moveTo>
                  <a:pt x="179" y="890"/>
                </a:moveTo>
                <a:cubicBezTo>
                  <a:pt x="178" y="890"/>
                  <a:pt x="177" y="889"/>
                  <a:pt x="175" y="888"/>
                </a:cubicBezTo>
                <a:cubicBezTo>
                  <a:pt x="163" y="878"/>
                  <a:pt x="152" y="866"/>
                  <a:pt x="141" y="855"/>
                </a:cubicBezTo>
                <a:cubicBezTo>
                  <a:pt x="138" y="853"/>
                  <a:pt x="138" y="849"/>
                  <a:pt x="141" y="846"/>
                </a:cubicBezTo>
                <a:cubicBezTo>
                  <a:pt x="143" y="844"/>
                  <a:pt x="147" y="844"/>
                  <a:pt x="149" y="847"/>
                </a:cubicBezTo>
                <a:cubicBezTo>
                  <a:pt x="160" y="858"/>
                  <a:pt x="171" y="869"/>
                  <a:pt x="183" y="879"/>
                </a:cubicBezTo>
                <a:cubicBezTo>
                  <a:pt x="186" y="881"/>
                  <a:pt x="186" y="885"/>
                  <a:pt x="184" y="888"/>
                </a:cubicBezTo>
                <a:cubicBezTo>
                  <a:pt x="183" y="889"/>
                  <a:pt x="181" y="890"/>
                  <a:pt x="179" y="890"/>
                </a:cubicBezTo>
                <a:close/>
                <a:moveTo>
                  <a:pt x="834" y="889"/>
                </a:moveTo>
                <a:cubicBezTo>
                  <a:pt x="832" y="889"/>
                  <a:pt x="831" y="889"/>
                  <a:pt x="830" y="887"/>
                </a:cubicBezTo>
                <a:cubicBezTo>
                  <a:pt x="827" y="885"/>
                  <a:pt x="828" y="881"/>
                  <a:pt x="830" y="879"/>
                </a:cubicBezTo>
                <a:cubicBezTo>
                  <a:pt x="842" y="868"/>
                  <a:pt x="853" y="858"/>
                  <a:pt x="864" y="846"/>
                </a:cubicBezTo>
                <a:cubicBezTo>
                  <a:pt x="866" y="844"/>
                  <a:pt x="870" y="844"/>
                  <a:pt x="873" y="846"/>
                </a:cubicBezTo>
                <a:cubicBezTo>
                  <a:pt x="875" y="848"/>
                  <a:pt x="875" y="852"/>
                  <a:pt x="873" y="855"/>
                </a:cubicBezTo>
                <a:cubicBezTo>
                  <a:pt x="862" y="866"/>
                  <a:pt x="850" y="877"/>
                  <a:pt x="838" y="888"/>
                </a:cubicBezTo>
                <a:cubicBezTo>
                  <a:pt x="837" y="889"/>
                  <a:pt x="835" y="889"/>
                  <a:pt x="834" y="889"/>
                </a:cubicBezTo>
                <a:close/>
                <a:moveTo>
                  <a:pt x="114" y="821"/>
                </a:moveTo>
                <a:cubicBezTo>
                  <a:pt x="112" y="821"/>
                  <a:pt x="110" y="820"/>
                  <a:pt x="109" y="819"/>
                </a:cubicBezTo>
                <a:cubicBezTo>
                  <a:pt x="99" y="806"/>
                  <a:pt x="90" y="793"/>
                  <a:pt x="81" y="779"/>
                </a:cubicBezTo>
                <a:cubicBezTo>
                  <a:pt x="79" y="777"/>
                  <a:pt x="80" y="773"/>
                  <a:pt x="83" y="771"/>
                </a:cubicBezTo>
                <a:cubicBezTo>
                  <a:pt x="86" y="769"/>
                  <a:pt x="89" y="770"/>
                  <a:pt x="91" y="773"/>
                </a:cubicBezTo>
                <a:cubicBezTo>
                  <a:pt x="100" y="786"/>
                  <a:pt x="109" y="799"/>
                  <a:pt x="118" y="811"/>
                </a:cubicBezTo>
                <a:cubicBezTo>
                  <a:pt x="120" y="814"/>
                  <a:pt x="120" y="818"/>
                  <a:pt x="117" y="820"/>
                </a:cubicBezTo>
                <a:cubicBezTo>
                  <a:pt x="116" y="820"/>
                  <a:pt x="115" y="821"/>
                  <a:pt x="114" y="821"/>
                </a:cubicBezTo>
                <a:close/>
                <a:moveTo>
                  <a:pt x="900" y="820"/>
                </a:moveTo>
                <a:cubicBezTo>
                  <a:pt x="898" y="820"/>
                  <a:pt x="897" y="820"/>
                  <a:pt x="896" y="819"/>
                </a:cubicBezTo>
                <a:cubicBezTo>
                  <a:pt x="893" y="817"/>
                  <a:pt x="893" y="813"/>
                  <a:pt x="895" y="811"/>
                </a:cubicBezTo>
                <a:cubicBezTo>
                  <a:pt x="905" y="798"/>
                  <a:pt x="914" y="786"/>
                  <a:pt x="922" y="772"/>
                </a:cubicBezTo>
                <a:cubicBezTo>
                  <a:pt x="924" y="770"/>
                  <a:pt x="928" y="769"/>
                  <a:pt x="931" y="771"/>
                </a:cubicBezTo>
                <a:cubicBezTo>
                  <a:pt x="933" y="772"/>
                  <a:pt x="934" y="776"/>
                  <a:pt x="932" y="779"/>
                </a:cubicBezTo>
                <a:cubicBezTo>
                  <a:pt x="924" y="792"/>
                  <a:pt x="914" y="806"/>
                  <a:pt x="904" y="818"/>
                </a:cubicBezTo>
                <a:cubicBezTo>
                  <a:pt x="903" y="820"/>
                  <a:pt x="901" y="820"/>
                  <a:pt x="900" y="820"/>
                </a:cubicBezTo>
                <a:close/>
                <a:moveTo>
                  <a:pt x="62" y="741"/>
                </a:moveTo>
                <a:cubicBezTo>
                  <a:pt x="60" y="741"/>
                  <a:pt x="58" y="740"/>
                  <a:pt x="57" y="738"/>
                </a:cubicBezTo>
                <a:cubicBezTo>
                  <a:pt x="49" y="724"/>
                  <a:pt x="43" y="709"/>
                  <a:pt x="37" y="694"/>
                </a:cubicBezTo>
                <a:cubicBezTo>
                  <a:pt x="36" y="691"/>
                  <a:pt x="37" y="687"/>
                  <a:pt x="40" y="686"/>
                </a:cubicBezTo>
                <a:cubicBezTo>
                  <a:pt x="43" y="685"/>
                  <a:pt x="47" y="686"/>
                  <a:pt x="48" y="690"/>
                </a:cubicBezTo>
                <a:cubicBezTo>
                  <a:pt x="54" y="704"/>
                  <a:pt x="60" y="718"/>
                  <a:pt x="68" y="732"/>
                </a:cubicBezTo>
                <a:cubicBezTo>
                  <a:pt x="69" y="735"/>
                  <a:pt x="68" y="739"/>
                  <a:pt x="65" y="740"/>
                </a:cubicBezTo>
                <a:cubicBezTo>
                  <a:pt x="64" y="741"/>
                  <a:pt x="63" y="741"/>
                  <a:pt x="62" y="741"/>
                </a:cubicBezTo>
                <a:close/>
                <a:moveTo>
                  <a:pt x="951" y="740"/>
                </a:moveTo>
                <a:cubicBezTo>
                  <a:pt x="950" y="740"/>
                  <a:pt x="949" y="740"/>
                  <a:pt x="948" y="740"/>
                </a:cubicBezTo>
                <a:cubicBezTo>
                  <a:pt x="945" y="738"/>
                  <a:pt x="944" y="735"/>
                  <a:pt x="946" y="732"/>
                </a:cubicBezTo>
                <a:cubicBezTo>
                  <a:pt x="953" y="718"/>
                  <a:pt x="959" y="703"/>
                  <a:pt x="965" y="689"/>
                </a:cubicBezTo>
                <a:cubicBezTo>
                  <a:pt x="967" y="686"/>
                  <a:pt x="970" y="684"/>
                  <a:pt x="973" y="686"/>
                </a:cubicBezTo>
                <a:cubicBezTo>
                  <a:pt x="976" y="687"/>
                  <a:pt x="978" y="690"/>
                  <a:pt x="976" y="693"/>
                </a:cubicBezTo>
                <a:cubicBezTo>
                  <a:pt x="970" y="708"/>
                  <a:pt x="964" y="723"/>
                  <a:pt x="956" y="737"/>
                </a:cubicBezTo>
                <a:cubicBezTo>
                  <a:pt x="955" y="739"/>
                  <a:pt x="953" y="740"/>
                  <a:pt x="951" y="740"/>
                </a:cubicBezTo>
                <a:close/>
                <a:moveTo>
                  <a:pt x="27" y="653"/>
                </a:moveTo>
                <a:cubicBezTo>
                  <a:pt x="24" y="653"/>
                  <a:pt x="22" y="651"/>
                  <a:pt x="21" y="648"/>
                </a:cubicBezTo>
                <a:cubicBezTo>
                  <a:pt x="16" y="633"/>
                  <a:pt x="13" y="617"/>
                  <a:pt x="10" y="602"/>
                </a:cubicBezTo>
                <a:cubicBezTo>
                  <a:pt x="9" y="598"/>
                  <a:pt x="11" y="595"/>
                  <a:pt x="14" y="595"/>
                </a:cubicBezTo>
                <a:cubicBezTo>
                  <a:pt x="18" y="594"/>
                  <a:pt x="21" y="596"/>
                  <a:pt x="21" y="599"/>
                </a:cubicBezTo>
                <a:cubicBezTo>
                  <a:pt x="24" y="615"/>
                  <a:pt x="28" y="630"/>
                  <a:pt x="33" y="645"/>
                </a:cubicBezTo>
                <a:cubicBezTo>
                  <a:pt x="33" y="648"/>
                  <a:pt x="32" y="652"/>
                  <a:pt x="28" y="653"/>
                </a:cubicBezTo>
                <a:cubicBezTo>
                  <a:pt x="28" y="653"/>
                  <a:pt x="27" y="653"/>
                  <a:pt x="27" y="653"/>
                </a:cubicBezTo>
                <a:close/>
                <a:moveTo>
                  <a:pt x="986" y="652"/>
                </a:moveTo>
                <a:cubicBezTo>
                  <a:pt x="986" y="652"/>
                  <a:pt x="985" y="652"/>
                  <a:pt x="985" y="652"/>
                </a:cubicBezTo>
                <a:cubicBezTo>
                  <a:pt x="982" y="651"/>
                  <a:pt x="980" y="648"/>
                  <a:pt x="981" y="645"/>
                </a:cubicBezTo>
                <a:cubicBezTo>
                  <a:pt x="985" y="630"/>
                  <a:pt x="989" y="614"/>
                  <a:pt x="992" y="599"/>
                </a:cubicBezTo>
                <a:cubicBezTo>
                  <a:pt x="992" y="596"/>
                  <a:pt x="995" y="594"/>
                  <a:pt x="999" y="594"/>
                </a:cubicBezTo>
                <a:cubicBezTo>
                  <a:pt x="1002" y="595"/>
                  <a:pt x="1004" y="598"/>
                  <a:pt x="1003" y="601"/>
                </a:cubicBezTo>
                <a:cubicBezTo>
                  <a:pt x="1000" y="617"/>
                  <a:pt x="997" y="633"/>
                  <a:pt x="992" y="648"/>
                </a:cubicBezTo>
                <a:cubicBezTo>
                  <a:pt x="991" y="651"/>
                  <a:pt x="989" y="652"/>
                  <a:pt x="986" y="652"/>
                </a:cubicBezTo>
                <a:close/>
                <a:moveTo>
                  <a:pt x="9" y="559"/>
                </a:moveTo>
                <a:cubicBezTo>
                  <a:pt x="6" y="559"/>
                  <a:pt x="3" y="557"/>
                  <a:pt x="3" y="554"/>
                </a:cubicBezTo>
                <a:cubicBezTo>
                  <a:pt x="1" y="538"/>
                  <a:pt x="0" y="522"/>
                  <a:pt x="0" y="506"/>
                </a:cubicBezTo>
                <a:cubicBezTo>
                  <a:pt x="0" y="503"/>
                  <a:pt x="3" y="500"/>
                  <a:pt x="6" y="500"/>
                </a:cubicBezTo>
                <a:cubicBezTo>
                  <a:pt x="6" y="500"/>
                  <a:pt x="6" y="500"/>
                  <a:pt x="6" y="500"/>
                </a:cubicBezTo>
                <a:cubicBezTo>
                  <a:pt x="10" y="500"/>
                  <a:pt x="12" y="503"/>
                  <a:pt x="12" y="506"/>
                </a:cubicBezTo>
                <a:cubicBezTo>
                  <a:pt x="12" y="522"/>
                  <a:pt x="13" y="537"/>
                  <a:pt x="15" y="553"/>
                </a:cubicBezTo>
                <a:cubicBezTo>
                  <a:pt x="15" y="556"/>
                  <a:pt x="13" y="559"/>
                  <a:pt x="9" y="559"/>
                </a:cubicBezTo>
                <a:cubicBezTo>
                  <a:pt x="9" y="559"/>
                  <a:pt x="9" y="559"/>
                  <a:pt x="9" y="559"/>
                </a:cubicBezTo>
                <a:close/>
                <a:moveTo>
                  <a:pt x="1004" y="559"/>
                </a:moveTo>
                <a:cubicBezTo>
                  <a:pt x="1004" y="559"/>
                  <a:pt x="1004" y="559"/>
                  <a:pt x="1004" y="559"/>
                </a:cubicBezTo>
                <a:cubicBezTo>
                  <a:pt x="1000" y="559"/>
                  <a:pt x="998" y="556"/>
                  <a:pt x="998" y="552"/>
                </a:cubicBezTo>
                <a:cubicBezTo>
                  <a:pt x="1000" y="537"/>
                  <a:pt x="1001" y="521"/>
                  <a:pt x="1001" y="505"/>
                </a:cubicBezTo>
                <a:cubicBezTo>
                  <a:pt x="1001" y="504"/>
                  <a:pt x="1001" y="504"/>
                  <a:pt x="1001" y="504"/>
                </a:cubicBezTo>
                <a:cubicBezTo>
                  <a:pt x="1001" y="501"/>
                  <a:pt x="1003" y="498"/>
                  <a:pt x="1007" y="498"/>
                </a:cubicBezTo>
                <a:cubicBezTo>
                  <a:pt x="1010" y="498"/>
                  <a:pt x="1013" y="501"/>
                  <a:pt x="1013" y="504"/>
                </a:cubicBezTo>
                <a:cubicBezTo>
                  <a:pt x="1013" y="505"/>
                  <a:pt x="1013" y="505"/>
                  <a:pt x="1013" y="505"/>
                </a:cubicBezTo>
                <a:cubicBezTo>
                  <a:pt x="1013" y="521"/>
                  <a:pt x="1012" y="538"/>
                  <a:pt x="1010" y="553"/>
                </a:cubicBezTo>
                <a:cubicBezTo>
                  <a:pt x="1010" y="557"/>
                  <a:pt x="1007" y="559"/>
                  <a:pt x="1004" y="559"/>
                </a:cubicBezTo>
                <a:close/>
                <a:moveTo>
                  <a:pt x="9" y="464"/>
                </a:moveTo>
                <a:cubicBezTo>
                  <a:pt x="8" y="464"/>
                  <a:pt x="8" y="464"/>
                  <a:pt x="8" y="464"/>
                </a:cubicBezTo>
                <a:cubicBezTo>
                  <a:pt x="5" y="464"/>
                  <a:pt x="2" y="461"/>
                  <a:pt x="3" y="458"/>
                </a:cubicBezTo>
                <a:cubicBezTo>
                  <a:pt x="4" y="442"/>
                  <a:pt x="6" y="426"/>
                  <a:pt x="9" y="410"/>
                </a:cubicBezTo>
                <a:cubicBezTo>
                  <a:pt x="10" y="407"/>
                  <a:pt x="13" y="405"/>
                  <a:pt x="16" y="405"/>
                </a:cubicBezTo>
                <a:cubicBezTo>
                  <a:pt x="20" y="406"/>
                  <a:pt x="22" y="409"/>
                  <a:pt x="21" y="412"/>
                </a:cubicBezTo>
                <a:cubicBezTo>
                  <a:pt x="18" y="428"/>
                  <a:pt x="16" y="443"/>
                  <a:pt x="15" y="459"/>
                </a:cubicBezTo>
                <a:cubicBezTo>
                  <a:pt x="14" y="462"/>
                  <a:pt x="12" y="464"/>
                  <a:pt x="9" y="464"/>
                </a:cubicBezTo>
                <a:close/>
                <a:moveTo>
                  <a:pt x="1004" y="463"/>
                </a:moveTo>
                <a:cubicBezTo>
                  <a:pt x="1001" y="463"/>
                  <a:pt x="999" y="460"/>
                  <a:pt x="998" y="457"/>
                </a:cubicBezTo>
                <a:cubicBezTo>
                  <a:pt x="997" y="442"/>
                  <a:pt x="994" y="426"/>
                  <a:pt x="991" y="411"/>
                </a:cubicBezTo>
                <a:cubicBezTo>
                  <a:pt x="991" y="408"/>
                  <a:pt x="993" y="404"/>
                  <a:pt x="996" y="404"/>
                </a:cubicBezTo>
                <a:cubicBezTo>
                  <a:pt x="999" y="403"/>
                  <a:pt x="1003" y="405"/>
                  <a:pt x="1003" y="409"/>
                </a:cubicBezTo>
                <a:cubicBezTo>
                  <a:pt x="1006" y="424"/>
                  <a:pt x="1009" y="440"/>
                  <a:pt x="1010" y="456"/>
                </a:cubicBezTo>
                <a:cubicBezTo>
                  <a:pt x="1010" y="459"/>
                  <a:pt x="1008" y="462"/>
                  <a:pt x="1005" y="463"/>
                </a:cubicBezTo>
                <a:cubicBezTo>
                  <a:pt x="1005" y="463"/>
                  <a:pt x="1004" y="463"/>
                  <a:pt x="1004" y="463"/>
                </a:cubicBezTo>
                <a:close/>
                <a:moveTo>
                  <a:pt x="26" y="371"/>
                </a:moveTo>
                <a:cubicBezTo>
                  <a:pt x="26" y="371"/>
                  <a:pt x="25" y="371"/>
                  <a:pt x="25" y="371"/>
                </a:cubicBezTo>
                <a:cubicBezTo>
                  <a:pt x="22" y="370"/>
                  <a:pt x="20" y="367"/>
                  <a:pt x="21" y="363"/>
                </a:cubicBezTo>
                <a:cubicBezTo>
                  <a:pt x="25" y="348"/>
                  <a:pt x="30" y="333"/>
                  <a:pt x="36" y="318"/>
                </a:cubicBezTo>
                <a:cubicBezTo>
                  <a:pt x="38" y="315"/>
                  <a:pt x="41" y="313"/>
                  <a:pt x="44" y="315"/>
                </a:cubicBezTo>
                <a:cubicBezTo>
                  <a:pt x="47" y="316"/>
                  <a:pt x="49" y="319"/>
                  <a:pt x="47" y="322"/>
                </a:cubicBezTo>
                <a:cubicBezTo>
                  <a:pt x="42" y="337"/>
                  <a:pt x="37" y="352"/>
                  <a:pt x="32" y="367"/>
                </a:cubicBezTo>
                <a:cubicBezTo>
                  <a:pt x="31" y="369"/>
                  <a:pt x="29" y="371"/>
                  <a:pt x="26" y="371"/>
                </a:cubicBezTo>
                <a:close/>
                <a:moveTo>
                  <a:pt x="986" y="369"/>
                </a:moveTo>
                <a:cubicBezTo>
                  <a:pt x="984" y="369"/>
                  <a:pt x="981" y="368"/>
                  <a:pt x="980" y="365"/>
                </a:cubicBezTo>
                <a:cubicBezTo>
                  <a:pt x="976" y="350"/>
                  <a:pt x="971" y="335"/>
                  <a:pt x="965" y="321"/>
                </a:cubicBezTo>
                <a:cubicBezTo>
                  <a:pt x="964" y="318"/>
                  <a:pt x="965" y="314"/>
                  <a:pt x="968" y="313"/>
                </a:cubicBezTo>
                <a:cubicBezTo>
                  <a:pt x="971" y="312"/>
                  <a:pt x="975" y="313"/>
                  <a:pt x="976" y="316"/>
                </a:cubicBezTo>
                <a:cubicBezTo>
                  <a:pt x="982" y="331"/>
                  <a:pt x="987" y="346"/>
                  <a:pt x="992" y="362"/>
                </a:cubicBezTo>
                <a:cubicBezTo>
                  <a:pt x="993" y="365"/>
                  <a:pt x="991" y="368"/>
                  <a:pt x="988" y="369"/>
                </a:cubicBezTo>
                <a:cubicBezTo>
                  <a:pt x="987" y="369"/>
                  <a:pt x="987" y="369"/>
                  <a:pt x="986" y="369"/>
                </a:cubicBezTo>
                <a:close/>
                <a:moveTo>
                  <a:pt x="62" y="283"/>
                </a:moveTo>
                <a:cubicBezTo>
                  <a:pt x="61" y="283"/>
                  <a:pt x="60" y="283"/>
                  <a:pt x="59" y="282"/>
                </a:cubicBezTo>
                <a:cubicBezTo>
                  <a:pt x="56" y="281"/>
                  <a:pt x="55" y="277"/>
                  <a:pt x="56" y="274"/>
                </a:cubicBezTo>
                <a:cubicBezTo>
                  <a:pt x="64" y="260"/>
                  <a:pt x="72" y="246"/>
                  <a:pt x="80" y="232"/>
                </a:cubicBezTo>
                <a:cubicBezTo>
                  <a:pt x="82" y="230"/>
                  <a:pt x="86" y="229"/>
                  <a:pt x="89" y="231"/>
                </a:cubicBezTo>
                <a:cubicBezTo>
                  <a:pt x="91" y="232"/>
                  <a:pt x="92" y="236"/>
                  <a:pt x="90" y="239"/>
                </a:cubicBezTo>
                <a:cubicBezTo>
                  <a:pt x="82" y="252"/>
                  <a:pt x="74" y="266"/>
                  <a:pt x="67" y="280"/>
                </a:cubicBezTo>
                <a:cubicBezTo>
                  <a:pt x="66" y="282"/>
                  <a:pt x="64" y="283"/>
                  <a:pt x="62" y="283"/>
                </a:cubicBezTo>
                <a:close/>
                <a:moveTo>
                  <a:pt x="951" y="281"/>
                </a:moveTo>
                <a:cubicBezTo>
                  <a:pt x="948" y="281"/>
                  <a:pt x="946" y="280"/>
                  <a:pt x="945" y="278"/>
                </a:cubicBezTo>
                <a:cubicBezTo>
                  <a:pt x="938" y="264"/>
                  <a:pt x="930" y="251"/>
                  <a:pt x="922" y="237"/>
                </a:cubicBezTo>
                <a:cubicBezTo>
                  <a:pt x="920" y="235"/>
                  <a:pt x="921" y="231"/>
                  <a:pt x="923" y="229"/>
                </a:cubicBezTo>
                <a:cubicBezTo>
                  <a:pt x="926" y="227"/>
                  <a:pt x="930" y="228"/>
                  <a:pt x="932" y="231"/>
                </a:cubicBezTo>
                <a:cubicBezTo>
                  <a:pt x="940" y="244"/>
                  <a:pt x="949" y="258"/>
                  <a:pt x="956" y="273"/>
                </a:cubicBezTo>
                <a:cubicBezTo>
                  <a:pt x="957" y="275"/>
                  <a:pt x="956" y="279"/>
                  <a:pt x="953" y="281"/>
                </a:cubicBezTo>
                <a:cubicBezTo>
                  <a:pt x="952" y="281"/>
                  <a:pt x="952" y="281"/>
                  <a:pt x="951" y="281"/>
                </a:cubicBezTo>
                <a:close/>
                <a:moveTo>
                  <a:pt x="113" y="203"/>
                </a:moveTo>
                <a:cubicBezTo>
                  <a:pt x="112" y="203"/>
                  <a:pt x="110" y="202"/>
                  <a:pt x="109" y="202"/>
                </a:cubicBezTo>
                <a:cubicBezTo>
                  <a:pt x="107" y="200"/>
                  <a:pt x="106" y="196"/>
                  <a:pt x="108" y="193"/>
                </a:cubicBezTo>
                <a:cubicBezTo>
                  <a:pt x="118" y="181"/>
                  <a:pt x="129" y="168"/>
                  <a:pt x="140" y="157"/>
                </a:cubicBezTo>
                <a:cubicBezTo>
                  <a:pt x="142" y="154"/>
                  <a:pt x="146" y="154"/>
                  <a:pt x="148" y="157"/>
                </a:cubicBezTo>
                <a:cubicBezTo>
                  <a:pt x="151" y="159"/>
                  <a:pt x="151" y="163"/>
                  <a:pt x="148" y="165"/>
                </a:cubicBezTo>
                <a:cubicBezTo>
                  <a:pt x="138" y="176"/>
                  <a:pt x="127" y="188"/>
                  <a:pt x="118" y="201"/>
                </a:cubicBezTo>
                <a:cubicBezTo>
                  <a:pt x="117" y="202"/>
                  <a:pt x="115" y="203"/>
                  <a:pt x="113" y="203"/>
                </a:cubicBezTo>
                <a:close/>
                <a:moveTo>
                  <a:pt x="899" y="202"/>
                </a:moveTo>
                <a:cubicBezTo>
                  <a:pt x="897" y="202"/>
                  <a:pt x="895" y="201"/>
                  <a:pt x="894" y="199"/>
                </a:cubicBezTo>
                <a:cubicBezTo>
                  <a:pt x="885" y="187"/>
                  <a:pt x="874" y="175"/>
                  <a:pt x="863" y="164"/>
                </a:cubicBezTo>
                <a:cubicBezTo>
                  <a:pt x="861" y="161"/>
                  <a:pt x="861" y="158"/>
                  <a:pt x="864" y="155"/>
                </a:cubicBezTo>
                <a:cubicBezTo>
                  <a:pt x="866" y="153"/>
                  <a:pt x="870" y="153"/>
                  <a:pt x="872" y="155"/>
                </a:cubicBezTo>
                <a:cubicBezTo>
                  <a:pt x="883" y="167"/>
                  <a:pt x="894" y="179"/>
                  <a:pt x="904" y="192"/>
                </a:cubicBezTo>
                <a:cubicBezTo>
                  <a:pt x="906" y="194"/>
                  <a:pt x="905" y="198"/>
                  <a:pt x="903" y="200"/>
                </a:cubicBezTo>
                <a:cubicBezTo>
                  <a:pt x="902" y="201"/>
                  <a:pt x="900" y="202"/>
                  <a:pt x="899" y="202"/>
                </a:cubicBezTo>
                <a:close/>
                <a:moveTo>
                  <a:pt x="179" y="134"/>
                </a:moveTo>
                <a:cubicBezTo>
                  <a:pt x="177" y="134"/>
                  <a:pt x="175" y="133"/>
                  <a:pt x="174" y="132"/>
                </a:cubicBezTo>
                <a:cubicBezTo>
                  <a:pt x="172" y="129"/>
                  <a:pt x="172" y="126"/>
                  <a:pt x="175" y="123"/>
                </a:cubicBezTo>
                <a:cubicBezTo>
                  <a:pt x="187" y="113"/>
                  <a:pt x="199" y="103"/>
                  <a:pt x="212" y="94"/>
                </a:cubicBezTo>
                <a:cubicBezTo>
                  <a:pt x="215" y="92"/>
                  <a:pt x="219" y="92"/>
                  <a:pt x="221" y="95"/>
                </a:cubicBezTo>
                <a:cubicBezTo>
                  <a:pt x="223" y="98"/>
                  <a:pt x="222" y="101"/>
                  <a:pt x="219" y="103"/>
                </a:cubicBezTo>
                <a:cubicBezTo>
                  <a:pt x="207" y="112"/>
                  <a:pt x="194" y="122"/>
                  <a:pt x="182" y="132"/>
                </a:cubicBezTo>
                <a:cubicBezTo>
                  <a:pt x="181" y="133"/>
                  <a:pt x="180" y="134"/>
                  <a:pt x="179" y="134"/>
                </a:cubicBezTo>
                <a:close/>
                <a:moveTo>
                  <a:pt x="833" y="133"/>
                </a:moveTo>
                <a:cubicBezTo>
                  <a:pt x="832" y="133"/>
                  <a:pt x="830" y="132"/>
                  <a:pt x="829" y="131"/>
                </a:cubicBezTo>
                <a:cubicBezTo>
                  <a:pt x="817" y="121"/>
                  <a:pt x="805" y="111"/>
                  <a:pt x="792" y="102"/>
                </a:cubicBezTo>
                <a:cubicBezTo>
                  <a:pt x="790" y="100"/>
                  <a:pt x="789" y="97"/>
                  <a:pt x="791" y="94"/>
                </a:cubicBezTo>
                <a:cubicBezTo>
                  <a:pt x="793" y="91"/>
                  <a:pt x="797" y="91"/>
                  <a:pt x="799" y="93"/>
                </a:cubicBezTo>
                <a:cubicBezTo>
                  <a:pt x="812" y="102"/>
                  <a:pt x="825" y="112"/>
                  <a:pt x="837" y="122"/>
                </a:cubicBezTo>
                <a:cubicBezTo>
                  <a:pt x="840" y="124"/>
                  <a:pt x="840" y="128"/>
                  <a:pt x="838" y="131"/>
                </a:cubicBezTo>
                <a:cubicBezTo>
                  <a:pt x="837" y="132"/>
                  <a:pt x="835" y="133"/>
                  <a:pt x="833" y="133"/>
                </a:cubicBezTo>
                <a:close/>
                <a:moveTo>
                  <a:pt x="256" y="79"/>
                </a:moveTo>
                <a:cubicBezTo>
                  <a:pt x="254" y="79"/>
                  <a:pt x="252" y="78"/>
                  <a:pt x="251" y="76"/>
                </a:cubicBezTo>
                <a:cubicBezTo>
                  <a:pt x="249" y="73"/>
                  <a:pt x="250" y="69"/>
                  <a:pt x="253" y="67"/>
                </a:cubicBezTo>
                <a:cubicBezTo>
                  <a:pt x="267" y="59"/>
                  <a:pt x="281" y="52"/>
                  <a:pt x="296" y="45"/>
                </a:cubicBezTo>
                <a:cubicBezTo>
                  <a:pt x="299" y="44"/>
                  <a:pt x="302" y="45"/>
                  <a:pt x="304" y="48"/>
                </a:cubicBezTo>
                <a:cubicBezTo>
                  <a:pt x="305" y="51"/>
                  <a:pt x="304" y="55"/>
                  <a:pt x="301" y="56"/>
                </a:cubicBezTo>
                <a:cubicBezTo>
                  <a:pt x="286" y="63"/>
                  <a:pt x="272" y="70"/>
                  <a:pt x="259" y="78"/>
                </a:cubicBezTo>
                <a:cubicBezTo>
                  <a:pt x="258" y="78"/>
                  <a:pt x="257" y="79"/>
                  <a:pt x="256" y="79"/>
                </a:cubicBezTo>
                <a:close/>
                <a:moveTo>
                  <a:pt x="756" y="78"/>
                </a:moveTo>
                <a:cubicBezTo>
                  <a:pt x="755" y="78"/>
                  <a:pt x="754" y="78"/>
                  <a:pt x="753" y="77"/>
                </a:cubicBezTo>
                <a:cubicBezTo>
                  <a:pt x="739" y="69"/>
                  <a:pt x="725" y="62"/>
                  <a:pt x="711" y="56"/>
                </a:cubicBezTo>
                <a:cubicBezTo>
                  <a:pt x="708" y="54"/>
                  <a:pt x="707" y="51"/>
                  <a:pt x="708" y="48"/>
                </a:cubicBezTo>
                <a:cubicBezTo>
                  <a:pt x="709" y="45"/>
                  <a:pt x="713" y="43"/>
                  <a:pt x="716" y="45"/>
                </a:cubicBezTo>
                <a:cubicBezTo>
                  <a:pt x="730" y="51"/>
                  <a:pt x="745" y="59"/>
                  <a:pt x="759" y="67"/>
                </a:cubicBezTo>
                <a:cubicBezTo>
                  <a:pt x="762" y="68"/>
                  <a:pt x="763" y="72"/>
                  <a:pt x="761" y="75"/>
                </a:cubicBezTo>
                <a:cubicBezTo>
                  <a:pt x="760" y="77"/>
                  <a:pt x="758" y="78"/>
                  <a:pt x="756" y="78"/>
                </a:cubicBezTo>
                <a:close/>
                <a:moveTo>
                  <a:pt x="342" y="39"/>
                </a:moveTo>
                <a:cubicBezTo>
                  <a:pt x="340" y="39"/>
                  <a:pt x="337" y="37"/>
                  <a:pt x="337" y="35"/>
                </a:cubicBezTo>
                <a:cubicBezTo>
                  <a:pt x="335" y="32"/>
                  <a:pt x="337" y="28"/>
                  <a:pt x="340" y="27"/>
                </a:cubicBezTo>
                <a:cubicBezTo>
                  <a:pt x="355" y="22"/>
                  <a:pt x="371" y="17"/>
                  <a:pt x="386" y="14"/>
                </a:cubicBezTo>
                <a:cubicBezTo>
                  <a:pt x="390" y="13"/>
                  <a:pt x="393" y="15"/>
                  <a:pt x="394" y="18"/>
                </a:cubicBezTo>
                <a:cubicBezTo>
                  <a:pt x="394" y="21"/>
                  <a:pt x="392" y="25"/>
                  <a:pt x="389" y="25"/>
                </a:cubicBezTo>
                <a:cubicBezTo>
                  <a:pt x="374" y="29"/>
                  <a:pt x="359" y="34"/>
                  <a:pt x="344" y="39"/>
                </a:cubicBezTo>
                <a:cubicBezTo>
                  <a:pt x="343" y="39"/>
                  <a:pt x="343" y="39"/>
                  <a:pt x="342" y="39"/>
                </a:cubicBezTo>
                <a:close/>
                <a:moveTo>
                  <a:pt x="669" y="38"/>
                </a:moveTo>
                <a:cubicBezTo>
                  <a:pt x="669" y="38"/>
                  <a:pt x="668" y="38"/>
                  <a:pt x="667" y="38"/>
                </a:cubicBezTo>
                <a:cubicBezTo>
                  <a:pt x="653" y="33"/>
                  <a:pt x="637" y="29"/>
                  <a:pt x="622" y="25"/>
                </a:cubicBezTo>
                <a:cubicBezTo>
                  <a:pt x="619" y="24"/>
                  <a:pt x="617" y="21"/>
                  <a:pt x="618" y="18"/>
                </a:cubicBezTo>
                <a:cubicBezTo>
                  <a:pt x="618" y="15"/>
                  <a:pt x="622" y="13"/>
                  <a:pt x="625" y="13"/>
                </a:cubicBezTo>
                <a:cubicBezTo>
                  <a:pt x="640" y="17"/>
                  <a:pt x="656" y="22"/>
                  <a:pt x="671" y="27"/>
                </a:cubicBezTo>
                <a:cubicBezTo>
                  <a:pt x="674" y="28"/>
                  <a:pt x="676" y="31"/>
                  <a:pt x="675" y="34"/>
                </a:cubicBezTo>
                <a:cubicBezTo>
                  <a:pt x="674" y="37"/>
                  <a:pt x="672" y="38"/>
                  <a:pt x="669" y="38"/>
                </a:cubicBezTo>
                <a:close/>
                <a:moveTo>
                  <a:pt x="435" y="17"/>
                </a:moveTo>
                <a:cubicBezTo>
                  <a:pt x="432" y="17"/>
                  <a:pt x="429" y="14"/>
                  <a:pt x="429" y="11"/>
                </a:cubicBezTo>
                <a:cubicBezTo>
                  <a:pt x="428" y="8"/>
                  <a:pt x="430" y="5"/>
                  <a:pt x="434" y="5"/>
                </a:cubicBezTo>
                <a:cubicBezTo>
                  <a:pt x="449" y="2"/>
                  <a:pt x="466" y="1"/>
                  <a:pt x="482" y="0"/>
                </a:cubicBezTo>
                <a:cubicBezTo>
                  <a:pt x="485" y="0"/>
                  <a:pt x="488" y="2"/>
                  <a:pt x="488" y="6"/>
                </a:cubicBezTo>
                <a:cubicBezTo>
                  <a:pt x="488" y="9"/>
                  <a:pt x="485" y="12"/>
                  <a:pt x="482" y="12"/>
                </a:cubicBezTo>
                <a:cubicBezTo>
                  <a:pt x="467" y="13"/>
                  <a:pt x="451" y="14"/>
                  <a:pt x="435" y="16"/>
                </a:cubicBezTo>
                <a:cubicBezTo>
                  <a:pt x="435" y="16"/>
                  <a:pt x="435" y="17"/>
                  <a:pt x="435" y="17"/>
                </a:cubicBezTo>
                <a:close/>
                <a:moveTo>
                  <a:pt x="577" y="16"/>
                </a:moveTo>
                <a:cubicBezTo>
                  <a:pt x="577" y="16"/>
                  <a:pt x="576" y="16"/>
                  <a:pt x="576" y="16"/>
                </a:cubicBezTo>
                <a:cubicBezTo>
                  <a:pt x="561" y="14"/>
                  <a:pt x="545" y="13"/>
                  <a:pt x="529" y="12"/>
                </a:cubicBezTo>
                <a:cubicBezTo>
                  <a:pt x="526" y="12"/>
                  <a:pt x="523" y="9"/>
                  <a:pt x="523" y="6"/>
                </a:cubicBezTo>
                <a:cubicBezTo>
                  <a:pt x="524" y="2"/>
                  <a:pt x="526" y="0"/>
                  <a:pt x="530" y="0"/>
                </a:cubicBezTo>
                <a:cubicBezTo>
                  <a:pt x="546" y="1"/>
                  <a:pt x="562" y="2"/>
                  <a:pt x="578" y="4"/>
                </a:cubicBezTo>
                <a:cubicBezTo>
                  <a:pt x="581" y="5"/>
                  <a:pt x="583" y="8"/>
                  <a:pt x="583" y="11"/>
                </a:cubicBezTo>
                <a:cubicBezTo>
                  <a:pt x="582" y="14"/>
                  <a:pt x="580" y="16"/>
                  <a:pt x="577" y="16"/>
                </a:cubicBezTo>
                <a:close/>
              </a:path>
            </a:pathLst>
          </a:custGeom>
          <a:solidFill>
            <a:srgbClr val="A7A9A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84" name="Group 83"/>
          <p:cNvGrpSpPr/>
          <p:nvPr/>
        </p:nvGrpSpPr>
        <p:grpSpPr>
          <a:xfrm>
            <a:off x="3614347" y="1938526"/>
            <a:ext cx="1915309" cy="3779198"/>
            <a:chOff x="3862388" y="2211388"/>
            <a:chExt cx="1419225" cy="2800350"/>
          </a:xfrm>
        </p:grpSpPr>
        <p:sp>
          <p:nvSpPr>
            <p:cNvPr id="36" name="Freeform 32"/>
            <p:cNvSpPr>
              <a:spLocks noEditPoints="1"/>
            </p:cNvSpPr>
            <p:nvPr/>
          </p:nvSpPr>
          <p:spPr bwMode="auto">
            <a:xfrm>
              <a:off x="3862388" y="2211388"/>
              <a:ext cx="1419225" cy="2800350"/>
            </a:xfrm>
            <a:custGeom>
              <a:avLst/>
              <a:gdLst>
                <a:gd name="T0" fmla="*/ 426 w 851"/>
                <a:gd name="T1" fmla="*/ 0 h 1681"/>
                <a:gd name="T2" fmla="*/ 0 w 851"/>
                <a:gd name="T3" fmla="*/ 425 h 1681"/>
                <a:gd name="T4" fmla="*/ 390 w 851"/>
                <a:gd name="T5" fmla="*/ 850 h 1681"/>
                <a:gd name="T6" fmla="*/ 390 w 851"/>
                <a:gd name="T7" fmla="*/ 982 h 1681"/>
                <a:gd name="T8" fmla="*/ 334 w 851"/>
                <a:gd name="T9" fmla="*/ 1044 h 1681"/>
                <a:gd name="T10" fmla="*/ 334 w 851"/>
                <a:gd name="T11" fmla="*/ 1108 h 1681"/>
                <a:gd name="T12" fmla="*/ 348 w 851"/>
                <a:gd name="T13" fmla="*/ 1167 h 1681"/>
                <a:gd name="T14" fmla="*/ 334 w 851"/>
                <a:gd name="T15" fmla="*/ 1225 h 1681"/>
                <a:gd name="T16" fmla="*/ 334 w 851"/>
                <a:gd name="T17" fmla="*/ 1298 h 1681"/>
                <a:gd name="T18" fmla="*/ 348 w 851"/>
                <a:gd name="T19" fmla="*/ 1356 h 1681"/>
                <a:gd name="T20" fmla="*/ 334 w 851"/>
                <a:gd name="T21" fmla="*/ 1415 h 1681"/>
                <a:gd name="T22" fmla="*/ 334 w 851"/>
                <a:gd name="T23" fmla="*/ 1491 h 1681"/>
                <a:gd name="T24" fmla="*/ 348 w 851"/>
                <a:gd name="T25" fmla="*/ 1549 h 1681"/>
                <a:gd name="T26" fmla="*/ 334 w 851"/>
                <a:gd name="T27" fmla="*/ 1607 h 1681"/>
                <a:gd name="T28" fmla="*/ 334 w 851"/>
                <a:gd name="T29" fmla="*/ 1619 h 1681"/>
                <a:gd name="T30" fmla="*/ 396 w 851"/>
                <a:gd name="T31" fmla="*/ 1681 h 1681"/>
                <a:gd name="T32" fmla="*/ 455 w 851"/>
                <a:gd name="T33" fmla="*/ 1681 h 1681"/>
                <a:gd name="T34" fmla="*/ 517 w 851"/>
                <a:gd name="T35" fmla="*/ 1619 h 1681"/>
                <a:gd name="T36" fmla="*/ 517 w 851"/>
                <a:gd name="T37" fmla="*/ 1607 h 1681"/>
                <a:gd name="T38" fmla="*/ 503 w 851"/>
                <a:gd name="T39" fmla="*/ 1549 h 1681"/>
                <a:gd name="T40" fmla="*/ 517 w 851"/>
                <a:gd name="T41" fmla="*/ 1491 h 1681"/>
                <a:gd name="T42" fmla="*/ 517 w 851"/>
                <a:gd name="T43" fmla="*/ 1415 h 1681"/>
                <a:gd name="T44" fmla="*/ 503 w 851"/>
                <a:gd name="T45" fmla="*/ 1356 h 1681"/>
                <a:gd name="T46" fmla="*/ 517 w 851"/>
                <a:gd name="T47" fmla="*/ 1298 h 1681"/>
                <a:gd name="T48" fmla="*/ 517 w 851"/>
                <a:gd name="T49" fmla="*/ 1225 h 1681"/>
                <a:gd name="T50" fmla="*/ 503 w 851"/>
                <a:gd name="T51" fmla="*/ 1167 h 1681"/>
                <a:gd name="T52" fmla="*/ 517 w 851"/>
                <a:gd name="T53" fmla="*/ 1108 h 1681"/>
                <a:gd name="T54" fmla="*/ 517 w 851"/>
                <a:gd name="T55" fmla="*/ 1044 h 1681"/>
                <a:gd name="T56" fmla="*/ 461 w 851"/>
                <a:gd name="T57" fmla="*/ 982 h 1681"/>
                <a:gd name="T58" fmla="*/ 461 w 851"/>
                <a:gd name="T59" fmla="*/ 850 h 1681"/>
                <a:gd name="T60" fmla="*/ 851 w 851"/>
                <a:gd name="T61" fmla="*/ 425 h 1681"/>
                <a:gd name="T62" fmla="*/ 426 w 851"/>
                <a:gd name="T63" fmla="*/ 0 h 1681"/>
                <a:gd name="T64" fmla="*/ 426 w 851"/>
                <a:gd name="T65" fmla="*/ 780 h 1681"/>
                <a:gd name="T66" fmla="*/ 71 w 851"/>
                <a:gd name="T67" fmla="*/ 425 h 1681"/>
                <a:gd name="T68" fmla="*/ 426 w 851"/>
                <a:gd name="T69" fmla="*/ 71 h 1681"/>
                <a:gd name="T70" fmla="*/ 780 w 851"/>
                <a:gd name="T71" fmla="*/ 425 h 1681"/>
                <a:gd name="T72" fmla="*/ 426 w 851"/>
                <a:gd name="T73" fmla="*/ 780 h 1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51" h="1681">
                  <a:moveTo>
                    <a:pt x="426" y="0"/>
                  </a:moveTo>
                  <a:cubicBezTo>
                    <a:pt x="190" y="0"/>
                    <a:pt x="0" y="190"/>
                    <a:pt x="0" y="425"/>
                  </a:cubicBezTo>
                  <a:cubicBezTo>
                    <a:pt x="0" y="649"/>
                    <a:pt x="171" y="832"/>
                    <a:pt x="390" y="850"/>
                  </a:cubicBezTo>
                  <a:cubicBezTo>
                    <a:pt x="390" y="982"/>
                    <a:pt x="390" y="982"/>
                    <a:pt x="390" y="982"/>
                  </a:cubicBezTo>
                  <a:cubicBezTo>
                    <a:pt x="359" y="985"/>
                    <a:pt x="334" y="1011"/>
                    <a:pt x="334" y="1044"/>
                  </a:cubicBezTo>
                  <a:cubicBezTo>
                    <a:pt x="334" y="1108"/>
                    <a:pt x="334" y="1108"/>
                    <a:pt x="334" y="1108"/>
                  </a:cubicBezTo>
                  <a:cubicBezTo>
                    <a:pt x="343" y="1124"/>
                    <a:pt x="348" y="1145"/>
                    <a:pt x="348" y="1167"/>
                  </a:cubicBezTo>
                  <a:cubicBezTo>
                    <a:pt x="348" y="1189"/>
                    <a:pt x="343" y="1209"/>
                    <a:pt x="334" y="1225"/>
                  </a:cubicBezTo>
                  <a:cubicBezTo>
                    <a:pt x="334" y="1298"/>
                    <a:pt x="334" y="1298"/>
                    <a:pt x="334" y="1298"/>
                  </a:cubicBezTo>
                  <a:cubicBezTo>
                    <a:pt x="343" y="1314"/>
                    <a:pt x="348" y="1334"/>
                    <a:pt x="348" y="1356"/>
                  </a:cubicBezTo>
                  <a:cubicBezTo>
                    <a:pt x="348" y="1378"/>
                    <a:pt x="343" y="1399"/>
                    <a:pt x="334" y="1415"/>
                  </a:cubicBezTo>
                  <a:cubicBezTo>
                    <a:pt x="334" y="1491"/>
                    <a:pt x="334" y="1491"/>
                    <a:pt x="334" y="1491"/>
                  </a:cubicBezTo>
                  <a:cubicBezTo>
                    <a:pt x="343" y="1507"/>
                    <a:pt x="348" y="1527"/>
                    <a:pt x="348" y="1549"/>
                  </a:cubicBezTo>
                  <a:cubicBezTo>
                    <a:pt x="348" y="1571"/>
                    <a:pt x="343" y="1591"/>
                    <a:pt x="334" y="1607"/>
                  </a:cubicBezTo>
                  <a:cubicBezTo>
                    <a:pt x="334" y="1619"/>
                    <a:pt x="334" y="1619"/>
                    <a:pt x="334" y="1619"/>
                  </a:cubicBezTo>
                  <a:cubicBezTo>
                    <a:pt x="334" y="1653"/>
                    <a:pt x="361" y="1681"/>
                    <a:pt x="396" y="1681"/>
                  </a:cubicBezTo>
                  <a:cubicBezTo>
                    <a:pt x="455" y="1681"/>
                    <a:pt x="455" y="1681"/>
                    <a:pt x="455" y="1681"/>
                  </a:cubicBezTo>
                  <a:cubicBezTo>
                    <a:pt x="490" y="1681"/>
                    <a:pt x="517" y="1653"/>
                    <a:pt x="517" y="1619"/>
                  </a:cubicBezTo>
                  <a:cubicBezTo>
                    <a:pt x="517" y="1607"/>
                    <a:pt x="517" y="1607"/>
                    <a:pt x="517" y="1607"/>
                  </a:cubicBezTo>
                  <a:cubicBezTo>
                    <a:pt x="508" y="1591"/>
                    <a:pt x="503" y="1571"/>
                    <a:pt x="503" y="1549"/>
                  </a:cubicBezTo>
                  <a:cubicBezTo>
                    <a:pt x="503" y="1527"/>
                    <a:pt x="508" y="1507"/>
                    <a:pt x="517" y="1491"/>
                  </a:cubicBezTo>
                  <a:cubicBezTo>
                    <a:pt x="517" y="1415"/>
                    <a:pt x="517" y="1415"/>
                    <a:pt x="517" y="1415"/>
                  </a:cubicBezTo>
                  <a:cubicBezTo>
                    <a:pt x="508" y="1399"/>
                    <a:pt x="503" y="1378"/>
                    <a:pt x="503" y="1356"/>
                  </a:cubicBezTo>
                  <a:cubicBezTo>
                    <a:pt x="503" y="1334"/>
                    <a:pt x="508" y="1314"/>
                    <a:pt x="517" y="1298"/>
                  </a:cubicBezTo>
                  <a:cubicBezTo>
                    <a:pt x="517" y="1225"/>
                    <a:pt x="517" y="1225"/>
                    <a:pt x="517" y="1225"/>
                  </a:cubicBezTo>
                  <a:cubicBezTo>
                    <a:pt x="508" y="1209"/>
                    <a:pt x="503" y="1189"/>
                    <a:pt x="503" y="1167"/>
                  </a:cubicBezTo>
                  <a:cubicBezTo>
                    <a:pt x="503" y="1145"/>
                    <a:pt x="508" y="1124"/>
                    <a:pt x="517" y="1108"/>
                  </a:cubicBezTo>
                  <a:cubicBezTo>
                    <a:pt x="517" y="1044"/>
                    <a:pt x="517" y="1044"/>
                    <a:pt x="517" y="1044"/>
                  </a:cubicBezTo>
                  <a:cubicBezTo>
                    <a:pt x="517" y="1011"/>
                    <a:pt x="493" y="985"/>
                    <a:pt x="461" y="982"/>
                  </a:cubicBezTo>
                  <a:cubicBezTo>
                    <a:pt x="461" y="850"/>
                    <a:pt x="461" y="850"/>
                    <a:pt x="461" y="850"/>
                  </a:cubicBezTo>
                  <a:cubicBezTo>
                    <a:pt x="680" y="832"/>
                    <a:pt x="851" y="649"/>
                    <a:pt x="851" y="425"/>
                  </a:cubicBezTo>
                  <a:cubicBezTo>
                    <a:pt x="851" y="190"/>
                    <a:pt x="661" y="0"/>
                    <a:pt x="426" y="0"/>
                  </a:cubicBezTo>
                  <a:close/>
                  <a:moveTo>
                    <a:pt x="426" y="780"/>
                  </a:moveTo>
                  <a:cubicBezTo>
                    <a:pt x="230" y="780"/>
                    <a:pt x="71" y="621"/>
                    <a:pt x="71" y="425"/>
                  </a:cubicBezTo>
                  <a:cubicBezTo>
                    <a:pt x="71" y="230"/>
                    <a:pt x="230" y="71"/>
                    <a:pt x="426" y="71"/>
                  </a:cubicBezTo>
                  <a:cubicBezTo>
                    <a:pt x="621" y="71"/>
                    <a:pt x="780" y="230"/>
                    <a:pt x="780" y="425"/>
                  </a:cubicBezTo>
                  <a:cubicBezTo>
                    <a:pt x="780" y="621"/>
                    <a:pt x="621" y="780"/>
                    <a:pt x="426" y="780"/>
                  </a:cubicBezTo>
                  <a:close/>
                </a:path>
              </a:pathLst>
            </a:custGeom>
            <a:solidFill>
              <a:srgbClr val="2A4D6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33"/>
            <p:cNvSpPr>
              <a:spLocks/>
            </p:cNvSpPr>
            <p:nvPr/>
          </p:nvSpPr>
          <p:spPr bwMode="auto">
            <a:xfrm>
              <a:off x="4406900" y="4291013"/>
              <a:ext cx="331788" cy="55563"/>
            </a:xfrm>
            <a:custGeom>
              <a:avLst/>
              <a:gdLst>
                <a:gd name="T0" fmla="*/ 186 w 199"/>
                <a:gd name="T1" fmla="*/ 34 h 34"/>
                <a:gd name="T2" fmla="*/ 13 w 199"/>
                <a:gd name="T3" fmla="*/ 34 h 34"/>
                <a:gd name="T4" fmla="*/ 0 w 199"/>
                <a:gd name="T5" fmla="*/ 21 h 34"/>
                <a:gd name="T6" fmla="*/ 0 w 199"/>
                <a:gd name="T7" fmla="*/ 12 h 34"/>
                <a:gd name="T8" fmla="*/ 13 w 199"/>
                <a:gd name="T9" fmla="*/ 0 h 34"/>
                <a:gd name="T10" fmla="*/ 186 w 199"/>
                <a:gd name="T11" fmla="*/ 0 h 34"/>
                <a:gd name="T12" fmla="*/ 199 w 199"/>
                <a:gd name="T13" fmla="*/ 12 h 34"/>
                <a:gd name="T14" fmla="*/ 199 w 199"/>
                <a:gd name="T15" fmla="*/ 21 h 34"/>
                <a:gd name="T16" fmla="*/ 186 w 199"/>
                <a:gd name="T17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9" h="34">
                  <a:moveTo>
                    <a:pt x="186" y="34"/>
                  </a:moveTo>
                  <a:cubicBezTo>
                    <a:pt x="13" y="34"/>
                    <a:pt x="13" y="34"/>
                    <a:pt x="13" y="34"/>
                  </a:cubicBezTo>
                  <a:cubicBezTo>
                    <a:pt x="6" y="34"/>
                    <a:pt x="0" y="28"/>
                    <a:pt x="0" y="21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6" y="0"/>
                    <a:pt x="13" y="0"/>
                  </a:cubicBezTo>
                  <a:cubicBezTo>
                    <a:pt x="186" y="0"/>
                    <a:pt x="186" y="0"/>
                    <a:pt x="186" y="0"/>
                  </a:cubicBezTo>
                  <a:cubicBezTo>
                    <a:pt x="193" y="0"/>
                    <a:pt x="199" y="5"/>
                    <a:pt x="199" y="12"/>
                  </a:cubicBezTo>
                  <a:cubicBezTo>
                    <a:pt x="199" y="21"/>
                    <a:pt x="199" y="21"/>
                    <a:pt x="199" y="21"/>
                  </a:cubicBezTo>
                  <a:cubicBezTo>
                    <a:pt x="199" y="28"/>
                    <a:pt x="193" y="34"/>
                    <a:pt x="186" y="34"/>
                  </a:cubicBezTo>
                  <a:close/>
                </a:path>
              </a:pathLst>
            </a:custGeom>
            <a:solidFill>
              <a:srgbClr val="15324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34"/>
            <p:cNvSpPr>
              <a:spLocks/>
            </p:cNvSpPr>
            <p:nvPr/>
          </p:nvSpPr>
          <p:spPr bwMode="auto">
            <a:xfrm>
              <a:off x="4406900" y="3946525"/>
              <a:ext cx="331788" cy="58738"/>
            </a:xfrm>
            <a:custGeom>
              <a:avLst/>
              <a:gdLst>
                <a:gd name="T0" fmla="*/ 186 w 199"/>
                <a:gd name="T1" fmla="*/ 35 h 35"/>
                <a:gd name="T2" fmla="*/ 13 w 199"/>
                <a:gd name="T3" fmla="*/ 35 h 35"/>
                <a:gd name="T4" fmla="*/ 0 w 199"/>
                <a:gd name="T5" fmla="*/ 22 h 35"/>
                <a:gd name="T6" fmla="*/ 0 w 199"/>
                <a:gd name="T7" fmla="*/ 13 h 35"/>
                <a:gd name="T8" fmla="*/ 13 w 199"/>
                <a:gd name="T9" fmla="*/ 0 h 35"/>
                <a:gd name="T10" fmla="*/ 186 w 199"/>
                <a:gd name="T11" fmla="*/ 0 h 35"/>
                <a:gd name="T12" fmla="*/ 199 w 199"/>
                <a:gd name="T13" fmla="*/ 13 h 35"/>
                <a:gd name="T14" fmla="*/ 199 w 199"/>
                <a:gd name="T15" fmla="*/ 22 h 35"/>
                <a:gd name="T16" fmla="*/ 186 w 199"/>
                <a:gd name="T17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9" h="35">
                  <a:moveTo>
                    <a:pt x="186" y="35"/>
                  </a:moveTo>
                  <a:cubicBezTo>
                    <a:pt x="13" y="35"/>
                    <a:pt x="13" y="35"/>
                    <a:pt x="13" y="35"/>
                  </a:cubicBezTo>
                  <a:cubicBezTo>
                    <a:pt x="6" y="35"/>
                    <a:pt x="0" y="29"/>
                    <a:pt x="0" y="2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6"/>
                    <a:pt x="6" y="0"/>
                    <a:pt x="13" y="0"/>
                  </a:cubicBezTo>
                  <a:cubicBezTo>
                    <a:pt x="186" y="0"/>
                    <a:pt x="186" y="0"/>
                    <a:pt x="186" y="0"/>
                  </a:cubicBezTo>
                  <a:cubicBezTo>
                    <a:pt x="193" y="0"/>
                    <a:pt x="199" y="6"/>
                    <a:pt x="199" y="13"/>
                  </a:cubicBezTo>
                  <a:cubicBezTo>
                    <a:pt x="199" y="22"/>
                    <a:pt x="199" y="22"/>
                    <a:pt x="199" y="22"/>
                  </a:cubicBezTo>
                  <a:cubicBezTo>
                    <a:pt x="199" y="29"/>
                    <a:pt x="193" y="35"/>
                    <a:pt x="186" y="35"/>
                  </a:cubicBezTo>
                  <a:close/>
                </a:path>
              </a:pathLst>
            </a:custGeom>
            <a:solidFill>
              <a:srgbClr val="15324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5"/>
            <p:cNvSpPr>
              <a:spLocks/>
            </p:cNvSpPr>
            <p:nvPr/>
          </p:nvSpPr>
          <p:spPr bwMode="auto">
            <a:xfrm>
              <a:off x="4406900" y="4605338"/>
              <a:ext cx="331788" cy="57150"/>
            </a:xfrm>
            <a:custGeom>
              <a:avLst/>
              <a:gdLst>
                <a:gd name="T0" fmla="*/ 186 w 199"/>
                <a:gd name="T1" fmla="*/ 34 h 34"/>
                <a:gd name="T2" fmla="*/ 13 w 199"/>
                <a:gd name="T3" fmla="*/ 34 h 34"/>
                <a:gd name="T4" fmla="*/ 0 w 199"/>
                <a:gd name="T5" fmla="*/ 22 h 34"/>
                <a:gd name="T6" fmla="*/ 0 w 199"/>
                <a:gd name="T7" fmla="*/ 13 h 34"/>
                <a:gd name="T8" fmla="*/ 13 w 199"/>
                <a:gd name="T9" fmla="*/ 0 h 34"/>
                <a:gd name="T10" fmla="*/ 186 w 199"/>
                <a:gd name="T11" fmla="*/ 0 h 34"/>
                <a:gd name="T12" fmla="*/ 199 w 199"/>
                <a:gd name="T13" fmla="*/ 13 h 34"/>
                <a:gd name="T14" fmla="*/ 199 w 199"/>
                <a:gd name="T15" fmla="*/ 22 h 34"/>
                <a:gd name="T16" fmla="*/ 186 w 199"/>
                <a:gd name="T17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9" h="34">
                  <a:moveTo>
                    <a:pt x="186" y="34"/>
                  </a:moveTo>
                  <a:cubicBezTo>
                    <a:pt x="13" y="34"/>
                    <a:pt x="13" y="34"/>
                    <a:pt x="13" y="34"/>
                  </a:cubicBezTo>
                  <a:cubicBezTo>
                    <a:pt x="6" y="34"/>
                    <a:pt x="0" y="29"/>
                    <a:pt x="0" y="2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6"/>
                    <a:pt x="6" y="0"/>
                    <a:pt x="13" y="0"/>
                  </a:cubicBezTo>
                  <a:cubicBezTo>
                    <a:pt x="186" y="0"/>
                    <a:pt x="186" y="0"/>
                    <a:pt x="186" y="0"/>
                  </a:cubicBezTo>
                  <a:cubicBezTo>
                    <a:pt x="193" y="0"/>
                    <a:pt x="199" y="6"/>
                    <a:pt x="199" y="13"/>
                  </a:cubicBezTo>
                  <a:cubicBezTo>
                    <a:pt x="199" y="22"/>
                    <a:pt x="199" y="22"/>
                    <a:pt x="199" y="22"/>
                  </a:cubicBezTo>
                  <a:cubicBezTo>
                    <a:pt x="199" y="29"/>
                    <a:pt x="193" y="34"/>
                    <a:pt x="186" y="34"/>
                  </a:cubicBezTo>
                  <a:close/>
                </a:path>
              </a:pathLst>
            </a:custGeom>
            <a:solidFill>
              <a:srgbClr val="15324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36"/>
            <p:cNvSpPr>
              <a:spLocks/>
            </p:cNvSpPr>
            <p:nvPr/>
          </p:nvSpPr>
          <p:spPr bwMode="auto">
            <a:xfrm>
              <a:off x="4411663" y="4879975"/>
              <a:ext cx="320675" cy="52388"/>
            </a:xfrm>
            <a:custGeom>
              <a:avLst/>
              <a:gdLst>
                <a:gd name="T0" fmla="*/ 180 w 193"/>
                <a:gd name="T1" fmla="*/ 31 h 31"/>
                <a:gd name="T2" fmla="*/ 13 w 193"/>
                <a:gd name="T3" fmla="*/ 31 h 31"/>
                <a:gd name="T4" fmla="*/ 0 w 193"/>
                <a:gd name="T5" fmla="*/ 19 h 31"/>
                <a:gd name="T6" fmla="*/ 0 w 193"/>
                <a:gd name="T7" fmla="*/ 13 h 31"/>
                <a:gd name="T8" fmla="*/ 13 w 193"/>
                <a:gd name="T9" fmla="*/ 0 h 31"/>
                <a:gd name="T10" fmla="*/ 180 w 193"/>
                <a:gd name="T11" fmla="*/ 0 h 31"/>
                <a:gd name="T12" fmla="*/ 193 w 193"/>
                <a:gd name="T13" fmla="*/ 13 h 31"/>
                <a:gd name="T14" fmla="*/ 193 w 193"/>
                <a:gd name="T15" fmla="*/ 19 h 31"/>
                <a:gd name="T16" fmla="*/ 180 w 193"/>
                <a:gd name="T17" fmla="*/ 3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3" h="31">
                  <a:moveTo>
                    <a:pt x="180" y="31"/>
                  </a:moveTo>
                  <a:cubicBezTo>
                    <a:pt x="13" y="31"/>
                    <a:pt x="13" y="31"/>
                    <a:pt x="13" y="31"/>
                  </a:cubicBezTo>
                  <a:cubicBezTo>
                    <a:pt x="6" y="31"/>
                    <a:pt x="0" y="26"/>
                    <a:pt x="0" y="19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6"/>
                    <a:pt x="6" y="0"/>
                    <a:pt x="13" y="0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187" y="0"/>
                    <a:pt x="193" y="6"/>
                    <a:pt x="193" y="13"/>
                  </a:cubicBezTo>
                  <a:cubicBezTo>
                    <a:pt x="193" y="19"/>
                    <a:pt x="193" y="19"/>
                    <a:pt x="193" y="19"/>
                  </a:cubicBezTo>
                  <a:cubicBezTo>
                    <a:pt x="193" y="26"/>
                    <a:pt x="187" y="31"/>
                    <a:pt x="180" y="31"/>
                  </a:cubicBezTo>
                  <a:close/>
                </a:path>
              </a:pathLst>
            </a:custGeom>
            <a:solidFill>
              <a:srgbClr val="15324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1" name="Group 90"/>
          <p:cNvGrpSpPr/>
          <p:nvPr/>
        </p:nvGrpSpPr>
        <p:grpSpPr>
          <a:xfrm>
            <a:off x="3885052" y="2623994"/>
            <a:ext cx="1373912" cy="542231"/>
            <a:chOff x="4138651" y="2486829"/>
            <a:chExt cx="866694" cy="342054"/>
          </a:xfrm>
        </p:grpSpPr>
        <p:grpSp>
          <p:nvGrpSpPr>
            <p:cNvPr id="92" name="Group 91"/>
            <p:cNvGrpSpPr/>
            <p:nvPr/>
          </p:nvGrpSpPr>
          <p:grpSpPr>
            <a:xfrm>
              <a:off x="4138651" y="2486829"/>
              <a:ext cx="866694" cy="228044"/>
              <a:chOff x="4138651" y="2486829"/>
              <a:chExt cx="866694" cy="228044"/>
            </a:xfrm>
          </p:grpSpPr>
          <p:sp>
            <p:nvSpPr>
              <p:cNvPr id="114" name="Rectangle 18"/>
              <p:cNvSpPr>
                <a:spLocks noChangeArrowheads="1"/>
              </p:cNvSpPr>
              <p:nvPr/>
            </p:nvSpPr>
            <p:spPr bwMode="auto">
              <a:xfrm>
                <a:off x="4187456" y="2486829"/>
                <a:ext cx="769086" cy="1019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altLang="en-US" sz="1050" b="1" i="0" u="none" strike="noStrike" cap="none" normalizeH="0" baseline="0" dirty="0" smtClean="0">
                    <a:ln>
                      <a:noFill/>
                    </a:ln>
                    <a:solidFill>
                      <a:schemeClr val="tx1">
                        <a:lumMod val="75000"/>
                        <a:lumOff val="25000"/>
                      </a:schemeClr>
                    </a:solidFill>
                    <a:effectLst/>
                    <a:latin typeface="+mj-lt"/>
                  </a:rPr>
                  <a:t>EDUCATION</a:t>
                </a:r>
                <a:endParaRPr kumimoji="0" lang="en-US" altLang="en-US" sz="2400" b="0" i="0" u="none" strike="noStrike" cap="none" normalizeH="0" baseline="0" dirty="0" smtClean="0">
                  <a:ln>
                    <a:noFill/>
                  </a:ln>
                  <a:solidFill>
                    <a:schemeClr val="tx1">
                      <a:lumMod val="75000"/>
                      <a:lumOff val="25000"/>
                    </a:schemeClr>
                  </a:solidFill>
                  <a:effectLst/>
                  <a:latin typeface="+mj-lt"/>
                </a:endParaRPr>
              </a:p>
            </p:txBody>
          </p:sp>
          <p:sp>
            <p:nvSpPr>
              <p:cNvPr id="115" name="Rectangle 19"/>
              <p:cNvSpPr>
                <a:spLocks noChangeArrowheads="1"/>
              </p:cNvSpPr>
              <p:nvPr/>
            </p:nvSpPr>
            <p:spPr bwMode="auto">
              <a:xfrm>
                <a:off x="4138651" y="2617796"/>
                <a:ext cx="866694" cy="9707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ctr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altLang="en-US" sz="1000" i="0" u="none" strike="noStrike" cap="none" normalizeH="0" baseline="0" dirty="0" smtClean="0">
                    <a:ln>
                      <a:noFill/>
                    </a:ln>
                    <a:solidFill>
                      <a:schemeClr val="tx1">
                        <a:lumMod val="75000"/>
                        <a:lumOff val="25000"/>
                      </a:schemeClr>
                    </a:solidFill>
                    <a:effectLst/>
                    <a:latin typeface="Roboto Lt" pitchFamily="2" charset="0"/>
                  </a:rPr>
                  <a:t>INFOGRAPHIC</a:t>
                </a:r>
                <a:endParaRPr kumimoji="0" lang="en-US" altLang="en-US" sz="3200" i="0" u="none" strike="noStrike" cap="none" normalizeH="0" baseline="0" dirty="0" smtClean="0">
                  <a:ln>
                    <a:noFill/>
                  </a:ln>
                  <a:solidFill>
                    <a:schemeClr val="tx1">
                      <a:lumMod val="75000"/>
                      <a:lumOff val="25000"/>
                    </a:schemeClr>
                  </a:solidFill>
                  <a:effectLst/>
                </a:endParaRPr>
              </a:p>
            </p:txBody>
          </p:sp>
        </p:grpSp>
        <p:grpSp>
          <p:nvGrpSpPr>
            <p:cNvPr id="93" name="Group 92"/>
            <p:cNvGrpSpPr/>
            <p:nvPr/>
          </p:nvGrpSpPr>
          <p:grpSpPr>
            <a:xfrm flipV="1">
              <a:off x="4347543" y="2765485"/>
              <a:ext cx="426902" cy="63398"/>
              <a:chOff x="-530786" y="1878677"/>
              <a:chExt cx="4019348" cy="596902"/>
            </a:xfrm>
          </p:grpSpPr>
          <p:sp>
            <p:nvSpPr>
              <p:cNvPr id="94" name="Freeform 20"/>
              <p:cNvSpPr>
                <a:spLocks/>
              </p:cNvSpPr>
              <p:nvPr/>
            </p:nvSpPr>
            <p:spPr bwMode="auto">
              <a:xfrm>
                <a:off x="35033" y="2091856"/>
                <a:ext cx="2963208" cy="170543"/>
              </a:xfrm>
              <a:custGeom>
                <a:avLst/>
                <a:gdLst>
                  <a:gd name="T0" fmla="*/ 2 w 141"/>
                  <a:gd name="T1" fmla="*/ 9 h 9"/>
                  <a:gd name="T2" fmla="*/ 141 w 141"/>
                  <a:gd name="T3" fmla="*/ 9 h 9"/>
                  <a:gd name="T4" fmla="*/ 141 w 141"/>
                  <a:gd name="T5" fmla="*/ 0 h 9"/>
                  <a:gd name="T6" fmla="*/ 2 w 141"/>
                  <a:gd name="T7" fmla="*/ 0 h 9"/>
                  <a:gd name="T8" fmla="*/ 2 w 141"/>
                  <a:gd name="T9" fmla="*/ 0 h 9"/>
                  <a:gd name="T10" fmla="*/ 0 w 141"/>
                  <a:gd name="T11" fmla="*/ 5 h 9"/>
                  <a:gd name="T12" fmla="*/ 2 w 141"/>
                  <a:gd name="T13" fmla="*/ 9 h 9"/>
                  <a:gd name="T14" fmla="*/ 2 w 141"/>
                  <a:gd name="T15" fmla="*/ 9 h 9"/>
                  <a:gd name="T16" fmla="*/ 2 w 141"/>
                  <a:gd name="T17" fmla="*/ 9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1" h="9">
                    <a:moveTo>
                      <a:pt x="2" y="9"/>
                    </a:moveTo>
                    <a:cubicBezTo>
                      <a:pt x="141" y="9"/>
                      <a:pt x="141" y="9"/>
                      <a:pt x="141" y="9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2"/>
                      <a:pt x="0" y="5"/>
                    </a:cubicBezTo>
                    <a:cubicBezTo>
                      <a:pt x="0" y="7"/>
                      <a:pt x="1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40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95" name="Freeform 21"/>
              <p:cNvSpPr>
                <a:spLocks/>
              </p:cNvSpPr>
              <p:nvPr/>
            </p:nvSpPr>
            <p:spPr bwMode="auto">
              <a:xfrm>
                <a:off x="35033" y="1878677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141 w 141"/>
                  <a:gd name="T13" fmla="*/ 10 h 10"/>
                  <a:gd name="T14" fmla="*/ 141 w 141"/>
                  <a:gd name="T15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2"/>
                      <a:pt x="0" y="4"/>
                      <a:pt x="0" y="5"/>
                    </a:cubicBezTo>
                    <a:cubicBezTo>
                      <a:pt x="0" y="8"/>
                      <a:pt x="1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40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96" name="Freeform 22"/>
              <p:cNvSpPr>
                <a:spLocks/>
              </p:cNvSpPr>
              <p:nvPr/>
            </p:nvSpPr>
            <p:spPr bwMode="auto">
              <a:xfrm>
                <a:off x="35033" y="2262400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2 w 141"/>
                  <a:gd name="T13" fmla="*/ 10 h 10"/>
                  <a:gd name="T14" fmla="*/ 2 w 141"/>
                  <a:gd name="T15" fmla="*/ 10 h 10"/>
                  <a:gd name="T16" fmla="*/ 141 w 141"/>
                  <a:gd name="T17" fmla="*/ 10 h 10"/>
                  <a:gd name="T18" fmla="*/ 141 w 141"/>
                  <a:gd name="T19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3"/>
                      <a:pt x="0" y="5"/>
                    </a:cubicBezTo>
                    <a:cubicBezTo>
                      <a:pt x="0" y="7"/>
                      <a:pt x="1" y="9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40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grpSp>
            <p:nvGrpSpPr>
              <p:cNvPr id="97" name="Group 96"/>
              <p:cNvGrpSpPr/>
              <p:nvPr/>
            </p:nvGrpSpPr>
            <p:grpSpPr>
              <a:xfrm>
                <a:off x="-530786" y="1878677"/>
                <a:ext cx="617603" cy="596902"/>
                <a:chOff x="-553646" y="1878677"/>
                <a:chExt cx="617603" cy="596902"/>
              </a:xfrm>
            </p:grpSpPr>
            <p:sp>
              <p:nvSpPr>
                <p:cNvPr id="112" name="Freeform 23"/>
                <p:cNvSpPr>
                  <a:spLocks/>
                </p:cNvSpPr>
                <p:nvPr/>
              </p:nvSpPr>
              <p:spPr bwMode="auto">
                <a:xfrm>
                  <a:off x="-553646" y="2122139"/>
                  <a:ext cx="151204" cy="109976"/>
                </a:xfrm>
                <a:custGeom>
                  <a:avLst/>
                  <a:gdLst>
                    <a:gd name="T0" fmla="*/ 0 w 4"/>
                    <a:gd name="T1" fmla="*/ 3 h 4"/>
                    <a:gd name="T2" fmla="*/ 4 w 4"/>
                    <a:gd name="T3" fmla="*/ 4 h 4"/>
                    <a:gd name="T4" fmla="*/ 4 w 4"/>
                    <a:gd name="T5" fmla="*/ 0 h 4"/>
                    <a:gd name="T6" fmla="*/ 0 w 4"/>
                    <a:gd name="T7" fmla="*/ 3 h 4"/>
                    <a:gd name="connsiteX0" fmla="*/ 0 w 15362"/>
                    <a:gd name="connsiteY0" fmla="*/ 5480 h 10000"/>
                    <a:gd name="connsiteX1" fmla="*/ 15362 w 15362"/>
                    <a:gd name="connsiteY1" fmla="*/ 10000 h 10000"/>
                    <a:gd name="connsiteX2" fmla="*/ 15362 w 15362"/>
                    <a:gd name="connsiteY2" fmla="*/ 0 h 10000"/>
                    <a:gd name="connsiteX3" fmla="*/ 0 w 15362"/>
                    <a:gd name="connsiteY3" fmla="*/ 548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362" h="10000">
                      <a:moveTo>
                        <a:pt x="0" y="5480"/>
                      </a:moveTo>
                      <a:lnTo>
                        <a:pt x="15362" y="10000"/>
                      </a:lnTo>
                      <a:lnTo>
                        <a:pt x="15362" y="0"/>
                      </a:lnTo>
                      <a:lnTo>
                        <a:pt x="0" y="5480"/>
                      </a:ln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13" name="Freeform 24"/>
                <p:cNvSpPr>
                  <a:spLocks/>
                </p:cNvSpPr>
                <p:nvPr/>
              </p:nvSpPr>
              <p:spPr bwMode="auto">
                <a:xfrm>
                  <a:off x="-412639" y="1878677"/>
                  <a:ext cx="476596" cy="596902"/>
                </a:xfrm>
                <a:custGeom>
                  <a:avLst/>
                  <a:gdLst>
                    <a:gd name="T0" fmla="*/ 23 w 23"/>
                    <a:gd name="T1" fmla="*/ 29 h 29"/>
                    <a:gd name="T2" fmla="*/ 21 w 23"/>
                    <a:gd name="T3" fmla="*/ 24 h 29"/>
                    <a:gd name="T4" fmla="*/ 23 w 23"/>
                    <a:gd name="T5" fmla="*/ 19 h 29"/>
                    <a:gd name="T6" fmla="*/ 23 w 23"/>
                    <a:gd name="T7" fmla="*/ 19 h 29"/>
                    <a:gd name="T8" fmla="*/ 23 w 23"/>
                    <a:gd name="T9" fmla="*/ 19 h 29"/>
                    <a:gd name="T10" fmla="*/ 21 w 23"/>
                    <a:gd name="T11" fmla="*/ 15 h 29"/>
                    <a:gd name="T12" fmla="*/ 23 w 23"/>
                    <a:gd name="T13" fmla="*/ 10 h 29"/>
                    <a:gd name="T14" fmla="*/ 23 w 23"/>
                    <a:gd name="T15" fmla="*/ 10 h 29"/>
                    <a:gd name="T16" fmla="*/ 23 w 23"/>
                    <a:gd name="T17" fmla="*/ 10 h 29"/>
                    <a:gd name="T18" fmla="*/ 21 w 23"/>
                    <a:gd name="T19" fmla="*/ 5 h 29"/>
                    <a:gd name="T20" fmla="*/ 23 w 23"/>
                    <a:gd name="T21" fmla="*/ 0 h 29"/>
                    <a:gd name="T22" fmla="*/ 5 w 23"/>
                    <a:gd name="T23" fmla="*/ 10 h 29"/>
                    <a:gd name="T24" fmla="*/ 0 w 23"/>
                    <a:gd name="T25" fmla="*/ 12 h 29"/>
                    <a:gd name="T26" fmla="*/ 0 w 23"/>
                    <a:gd name="T27" fmla="*/ 17 h 29"/>
                    <a:gd name="T28" fmla="*/ 5 w 23"/>
                    <a:gd name="T29" fmla="*/ 19 h 29"/>
                    <a:gd name="T30" fmla="*/ 23 w 23"/>
                    <a:gd name="T31" fmla="*/ 29 h 29"/>
                    <a:gd name="connsiteX0" fmla="*/ 10000 w 10041"/>
                    <a:gd name="connsiteY0" fmla="*/ 10000 h 10000"/>
                    <a:gd name="connsiteX1" fmla="*/ 9130 w 10041"/>
                    <a:gd name="connsiteY1" fmla="*/ 8276 h 10000"/>
                    <a:gd name="connsiteX2" fmla="*/ 10000 w 10041"/>
                    <a:gd name="connsiteY2" fmla="*/ 6552 h 10000"/>
                    <a:gd name="connsiteX3" fmla="*/ 10000 w 10041"/>
                    <a:gd name="connsiteY3" fmla="*/ 6552 h 10000"/>
                    <a:gd name="connsiteX4" fmla="*/ 10000 w 10041"/>
                    <a:gd name="connsiteY4" fmla="*/ 6552 h 10000"/>
                    <a:gd name="connsiteX5" fmla="*/ 9130 w 10041"/>
                    <a:gd name="connsiteY5" fmla="*/ 5172 h 10000"/>
                    <a:gd name="connsiteX6" fmla="*/ 10000 w 10041"/>
                    <a:gd name="connsiteY6" fmla="*/ 3448 h 10000"/>
                    <a:gd name="connsiteX7" fmla="*/ 10000 w 10041"/>
                    <a:gd name="connsiteY7" fmla="*/ 3448 h 10000"/>
                    <a:gd name="connsiteX8" fmla="*/ 10041 w 10041"/>
                    <a:gd name="connsiteY8" fmla="*/ 3671 h 10000"/>
                    <a:gd name="connsiteX9" fmla="*/ 9130 w 10041"/>
                    <a:gd name="connsiteY9" fmla="*/ 1724 h 10000"/>
                    <a:gd name="connsiteX10" fmla="*/ 10000 w 10041"/>
                    <a:gd name="connsiteY10" fmla="*/ 0 h 10000"/>
                    <a:gd name="connsiteX11" fmla="*/ 2174 w 10041"/>
                    <a:gd name="connsiteY11" fmla="*/ 3448 h 10000"/>
                    <a:gd name="connsiteX12" fmla="*/ 0 w 10041"/>
                    <a:gd name="connsiteY12" fmla="*/ 4138 h 10000"/>
                    <a:gd name="connsiteX13" fmla="*/ 0 w 10041"/>
                    <a:gd name="connsiteY13" fmla="*/ 5862 h 10000"/>
                    <a:gd name="connsiteX14" fmla="*/ 2174 w 10041"/>
                    <a:gd name="connsiteY14" fmla="*/ 6552 h 10000"/>
                    <a:gd name="connsiteX15" fmla="*/ 10000 w 10041"/>
                    <a:gd name="connsiteY15" fmla="*/ 10000 h 10000"/>
                    <a:gd name="connsiteX0" fmla="*/ 10000 w 10162"/>
                    <a:gd name="connsiteY0" fmla="*/ 10000 h 10000"/>
                    <a:gd name="connsiteX1" fmla="*/ 9130 w 10162"/>
                    <a:gd name="connsiteY1" fmla="*/ 8276 h 10000"/>
                    <a:gd name="connsiteX2" fmla="*/ 10000 w 10162"/>
                    <a:gd name="connsiteY2" fmla="*/ 6552 h 10000"/>
                    <a:gd name="connsiteX3" fmla="*/ 10000 w 10162"/>
                    <a:gd name="connsiteY3" fmla="*/ 6552 h 10000"/>
                    <a:gd name="connsiteX4" fmla="*/ 10162 w 10162"/>
                    <a:gd name="connsiteY4" fmla="*/ 6456 h 10000"/>
                    <a:gd name="connsiteX5" fmla="*/ 9130 w 10162"/>
                    <a:gd name="connsiteY5" fmla="*/ 5172 h 10000"/>
                    <a:gd name="connsiteX6" fmla="*/ 10000 w 10162"/>
                    <a:gd name="connsiteY6" fmla="*/ 3448 h 10000"/>
                    <a:gd name="connsiteX7" fmla="*/ 10000 w 10162"/>
                    <a:gd name="connsiteY7" fmla="*/ 3448 h 10000"/>
                    <a:gd name="connsiteX8" fmla="*/ 10041 w 10162"/>
                    <a:gd name="connsiteY8" fmla="*/ 3671 h 10000"/>
                    <a:gd name="connsiteX9" fmla="*/ 9130 w 10162"/>
                    <a:gd name="connsiteY9" fmla="*/ 1724 h 10000"/>
                    <a:gd name="connsiteX10" fmla="*/ 10000 w 10162"/>
                    <a:gd name="connsiteY10" fmla="*/ 0 h 10000"/>
                    <a:gd name="connsiteX11" fmla="*/ 2174 w 10162"/>
                    <a:gd name="connsiteY11" fmla="*/ 3448 h 10000"/>
                    <a:gd name="connsiteX12" fmla="*/ 0 w 10162"/>
                    <a:gd name="connsiteY12" fmla="*/ 4138 h 10000"/>
                    <a:gd name="connsiteX13" fmla="*/ 0 w 10162"/>
                    <a:gd name="connsiteY13" fmla="*/ 5862 h 10000"/>
                    <a:gd name="connsiteX14" fmla="*/ 2174 w 10162"/>
                    <a:gd name="connsiteY14" fmla="*/ 6552 h 10000"/>
                    <a:gd name="connsiteX15" fmla="*/ 10000 w 10162"/>
                    <a:gd name="connsiteY15" fmla="*/ 1000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162" h="10000">
                      <a:moveTo>
                        <a:pt x="10000" y="10000"/>
                      </a:moveTo>
                      <a:cubicBezTo>
                        <a:pt x="10000" y="9655"/>
                        <a:pt x="9130" y="8966"/>
                        <a:pt x="9130" y="8276"/>
                      </a:cubicBezTo>
                      <a:cubicBezTo>
                        <a:pt x="9130" y="7586"/>
                        <a:pt x="9565" y="6552"/>
                        <a:pt x="10000" y="6552"/>
                      </a:cubicBezTo>
                      <a:lnTo>
                        <a:pt x="10000" y="6552"/>
                      </a:lnTo>
                      <a:lnTo>
                        <a:pt x="10162" y="6456"/>
                      </a:lnTo>
                      <a:cubicBezTo>
                        <a:pt x="9727" y="6456"/>
                        <a:pt x="9157" y="5673"/>
                        <a:pt x="9130" y="5172"/>
                      </a:cubicBezTo>
                      <a:cubicBezTo>
                        <a:pt x="9103" y="4671"/>
                        <a:pt x="9565" y="3448"/>
                        <a:pt x="10000" y="3448"/>
                      </a:cubicBezTo>
                      <a:lnTo>
                        <a:pt x="10000" y="3448"/>
                      </a:lnTo>
                      <a:cubicBezTo>
                        <a:pt x="10007" y="3485"/>
                        <a:pt x="10041" y="3671"/>
                        <a:pt x="10041" y="3671"/>
                      </a:cubicBezTo>
                      <a:cubicBezTo>
                        <a:pt x="9606" y="3671"/>
                        <a:pt x="9137" y="2336"/>
                        <a:pt x="9130" y="1724"/>
                      </a:cubicBezTo>
                      <a:cubicBezTo>
                        <a:pt x="9123" y="1112"/>
                        <a:pt x="10000" y="345"/>
                        <a:pt x="10000" y="0"/>
                      </a:cubicBezTo>
                      <a:lnTo>
                        <a:pt x="2174" y="3448"/>
                      </a:lnTo>
                      <a:lnTo>
                        <a:pt x="0" y="4138"/>
                      </a:lnTo>
                      <a:lnTo>
                        <a:pt x="0" y="5862"/>
                      </a:lnTo>
                      <a:lnTo>
                        <a:pt x="2174" y="6552"/>
                      </a:lnTo>
                      <a:lnTo>
                        <a:pt x="10000" y="10000"/>
                      </a:lnTo>
                      <a:close/>
                    </a:path>
                  </a:pathLst>
                </a:custGeom>
                <a:solidFill>
                  <a:srgbClr val="FDCC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</p:grpSp>
          <p:grpSp>
            <p:nvGrpSpPr>
              <p:cNvPr id="98" name="Group 97"/>
              <p:cNvGrpSpPr/>
              <p:nvPr/>
            </p:nvGrpSpPr>
            <p:grpSpPr>
              <a:xfrm>
                <a:off x="2998241" y="1878677"/>
                <a:ext cx="490321" cy="596902"/>
                <a:chOff x="2998241" y="1878677"/>
                <a:chExt cx="490321" cy="596902"/>
              </a:xfrm>
            </p:grpSpPr>
            <p:sp>
              <p:nvSpPr>
                <p:cNvPr id="99" name="Freeform 25"/>
                <p:cNvSpPr>
                  <a:spLocks/>
                </p:cNvSpPr>
                <p:nvPr/>
              </p:nvSpPr>
              <p:spPr bwMode="auto">
                <a:xfrm>
                  <a:off x="3296693" y="1921313"/>
                  <a:ext cx="42636" cy="532941"/>
                </a:xfrm>
                <a:custGeom>
                  <a:avLst/>
                  <a:gdLst>
                    <a:gd name="T0" fmla="*/ 0 w 2"/>
                    <a:gd name="T1" fmla="*/ 0 h 26"/>
                    <a:gd name="T2" fmla="*/ 0 w 2"/>
                    <a:gd name="T3" fmla="*/ 26 h 26"/>
                    <a:gd name="T4" fmla="*/ 2 w 2"/>
                    <a:gd name="T5" fmla="*/ 25 h 26"/>
                    <a:gd name="T6" fmla="*/ 2 w 2"/>
                    <a:gd name="T7" fmla="*/ 1 h 26"/>
                    <a:gd name="T8" fmla="*/ 0 w 2"/>
                    <a:gd name="T9" fmla="*/ 0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6">
                      <a:moveTo>
                        <a:pt x="0" y="0"/>
                      </a:moveTo>
                      <a:cubicBezTo>
                        <a:pt x="0" y="26"/>
                        <a:pt x="0" y="26"/>
                        <a:pt x="0" y="26"/>
                      </a:cubicBezTo>
                      <a:cubicBezTo>
                        <a:pt x="0" y="26"/>
                        <a:pt x="1" y="25"/>
                        <a:pt x="2" y="25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0"/>
                        <a:pt x="0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0" name="Rectangle 26"/>
                <p:cNvSpPr>
                  <a:spLocks noChangeArrowheads="1"/>
                </p:cNvSpPr>
                <p:nvPr/>
              </p:nvSpPr>
              <p:spPr bwMode="auto">
                <a:xfrm>
                  <a:off x="3104825" y="1878677"/>
                  <a:ext cx="42636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1" name="Rectangle 27"/>
                <p:cNvSpPr>
                  <a:spLocks noChangeArrowheads="1"/>
                </p:cNvSpPr>
                <p:nvPr/>
              </p:nvSpPr>
              <p:spPr bwMode="auto">
                <a:xfrm>
                  <a:off x="2998241" y="1878677"/>
                  <a:ext cx="63961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2" name="Freeform 28"/>
                <p:cNvSpPr>
                  <a:spLocks/>
                </p:cNvSpPr>
                <p:nvPr/>
              </p:nvSpPr>
              <p:spPr bwMode="auto">
                <a:xfrm>
                  <a:off x="3190097" y="1900002"/>
                  <a:ext cx="42636" cy="575577"/>
                </a:xfrm>
                <a:custGeom>
                  <a:avLst/>
                  <a:gdLst>
                    <a:gd name="T0" fmla="*/ 0 w 2"/>
                    <a:gd name="T1" fmla="*/ 0 h 28"/>
                    <a:gd name="T2" fmla="*/ 0 w 2"/>
                    <a:gd name="T3" fmla="*/ 28 h 28"/>
                    <a:gd name="T4" fmla="*/ 2 w 2"/>
                    <a:gd name="T5" fmla="*/ 28 h 28"/>
                    <a:gd name="T6" fmla="*/ 2 w 2"/>
                    <a:gd name="T7" fmla="*/ 0 h 28"/>
                    <a:gd name="T8" fmla="*/ 0 w 2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8"/>
                        <a:pt x="2" y="28"/>
                      </a:cubicBezTo>
                      <a:cubicBezTo>
                        <a:pt x="2" y="0"/>
                        <a:pt x="2" y="0"/>
                        <a:pt x="2" y="0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3" name="Freeform 29"/>
                <p:cNvSpPr>
                  <a:spLocks/>
                </p:cNvSpPr>
                <p:nvPr/>
              </p:nvSpPr>
              <p:spPr bwMode="auto">
                <a:xfrm>
                  <a:off x="3381965" y="1963949"/>
                  <a:ext cx="106597" cy="426359"/>
                </a:xfrm>
                <a:custGeom>
                  <a:avLst/>
                  <a:gdLst>
                    <a:gd name="T0" fmla="*/ 5 w 5"/>
                    <a:gd name="T1" fmla="*/ 11 h 21"/>
                    <a:gd name="T2" fmla="*/ 0 w 5"/>
                    <a:gd name="T3" fmla="*/ 0 h 21"/>
                    <a:gd name="T4" fmla="*/ 0 w 5"/>
                    <a:gd name="T5" fmla="*/ 21 h 21"/>
                    <a:gd name="T6" fmla="*/ 5 w 5"/>
                    <a:gd name="T7" fmla="*/ 1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5" h="21">
                      <a:moveTo>
                        <a:pt x="5" y="11"/>
                      </a:moveTo>
                      <a:cubicBezTo>
                        <a:pt x="5" y="7"/>
                        <a:pt x="3" y="3"/>
                        <a:pt x="0" y="0"/>
                      </a:cubicBezTo>
                      <a:cubicBezTo>
                        <a:pt x="0" y="21"/>
                        <a:pt x="0" y="21"/>
                        <a:pt x="0" y="21"/>
                      </a:cubicBezTo>
                      <a:cubicBezTo>
                        <a:pt x="3" y="19"/>
                        <a:pt x="5" y="15"/>
                        <a:pt x="5" y="11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4" name="Rectangle 30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21311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5" name="Rectangle 31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596902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6" name="Freeform 32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21325" cy="0"/>
                </a:xfrm>
                <a:custGeom>
                  <a:avLst/>
                  <a:gdLst>
                    <a:gd name="T0" fmla="*/ 0 w 1"/>
                    <a:gd name="T1" fmla="*/ 0 w 1"/>
                    <a:gd name="T2" fmla="*/ 1 w 1"/>
                    <a:gd name="T3" fmla="*/ 0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7" name="Freeform 33"/>
                <p:cNvSpPr>
                  <a:spLocks/>
                </p:cNvSpPr>
                <p:nvPr/>
              </p:nvSpPr>
              <p:spPr bwMode="auto">
                <a:xfrm>
                  <a:off x="3168785" y="1878677"/>
                  <a:ext cx="21325" cy="21311"/>
                </a:xfrm>
                <a:custGeom>
                  <a:avLst/>
                  <a:gdLst>
                    <a:gd name="T0" fmla="*/ 1 w 1"/>
                    <a:gd name="T1" fmla="*/ 0 h 1"/>
                    <a:gd name="T2" fmla="*/ 0 w 1"/>
                    <a:gd name="T3" fmla="*/ 0 h 1"/>
                    <a:gd name="T4" fmla="*/ 1 w 1"/>
                    <a:gd name="T5" fmla="*/ 1 h 1"/>
                    <a:gd name="T6" fmla="*/ 1 w 1"/>
                    <a:gd name="T7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" h="1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1" y="0"/>
                        <a:pt x="1" y="1"/>
                        <a:pt x="1" y="1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8" name="Freeform 34"/>
                <p:cNvSpPr>
                  <a:spLocks/>
                </p:cNvSpPr>
                <p:nvPr/>
              </p:nvSpPr>
              <p:spPr bwMode="auto">
                <a:xfrm>
                  <a:off x="3168785" y="2475579"/>
                  <a:ext cx="21325" cy="0"/>
                </a:xfrm>
                <a:custGeom>
                  <a:avLst/>
                  <a:gdLst>
                    <a:gd name="T0" fmla="*/ 1 w 1"/>
                    <a:gd name="T1" fmla="*/ 1 w 1"/>
                    <a:gd name="T2" fmla="*/ 0 w 1"/>
                    <a:gd name="T3" fmla="*/ 1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1" y="0"/>
                      </a:moveTo>
                      <a:cubicBezTo>
                        <a:pt x="1" y="0"/>
                        <a:pt x="1" y="0"/>
                        <a:pt x="1" y="0"/>
                      </a:cubicBezTo>
                      <a:cubicBezTo>
                        <a:pt x="1" y="0"/>
                        <a:pt x="1" y="0"/>
                        <a:pt x="0" y="0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09" name="Freeform 35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42636" cy="596902"/>
                </a:xfrm>
                <a:custGeom>
                  <a:avLst/>
                  <a:gdLst>
                    <a:gd name="T0" fmla="*/ 1 w 2"/>
                    <a:gd name="T1" fmla="*/ 0 h 29"/>
                    <a:gd name="T2" fmla="*/ 0 w 2"/>
                    <a:gd name="T3" fmla="*/ 0 h 29"/>
                    <a:gd name="T4" fmla="*/ 0 w 2"/>
                    <a:gd name="T5" fmla="*/ 29 h 29"/>
                    <a:gd name="T6" fmla="*/ 1 w 2"/>
                    <a:gd name="T7" fmla="*/ 29 h 29"/>
                    <a:gd name="T8" fmla="*/ 2 w 2"/>
                    <a:gd name="T9" fmla="*/ 29 h 29"/>
                    <a:gd name="T10" fmla="*/ 2 w 2"/>
                    <a:gd name="T11" fmla="*/ 1 h 29"/>
                    <a:gd name="T12" fmla="*/ 1 w 2"/>
                    <a:gd name="T13" fmla="*/ 0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" h="29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1" y="29"/>
                        <a:pt x="1" y="29"/>
                        <a:pt x="1" y="29"/>
                      </a:cubicBezTo>
                      <a:cubicBezTo>
                        <a:pt x="2" y="29"/>
                        <a:pt x="2" y="29"/>
                        <a:pt x="2" y="29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2" y="1"/>
                        <a:pt x="2" y="0"/>
                        <a:pt x="1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10" name="Freeform 36"/>
                <p:cNvSpPr>
                  <a:spLocks/>
                </p:cNvSpPr>
                <p:nvPr/>
              </p:nvSpPr>
              <p:spPr bwMode="auto">
                <a:xfrm>
                  <a:off x="3232733" y="1900002"/>
                  <a:ext cx="63961" cy="575577"/>
                </a:xfrm>
                <a:custGeom>
                  <a:avLst/>
                  <a:gdLst>
                    <a:gd name="T0" fmla="*/ 0 w 3"/>
                    <a:gd name="T1" fmla="*/ 0 h 28"/>
                    <a:gd name="T2" fmla="*/ 0 w 3"/>
                    <a:gd name="T3" fmla="*/ 28 h 28"/>
                    <a:gd name="T4" fmla="*/ 3 w 3"/>
                    <a:gd name="T5" fmla="*/ 27 h 28"/>
                    <a:gd name="T6" fmla="*/ 3 w 3"/>
                    <a:gd name="T7" fmla="*/ 1 h 28"/>
                    <a:gd name="T8" fmla="*/ 0 w 3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7"/>
                        <a:pt x="3" y="27"/>
                      </a:cubicBezTo>
                      <a:cubicBezTo>
                        <a:pt x="3" y="1"/>
                        <a:pt x="3" y="1"/>
                        <a:pt x="3" y="1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11" name="Freeform 37"/>
                <p:cNvSpPr>
                  <a:spLocks/>
                </p:cNvSpPr>
                <p:nvPr/>
              </p:nvSpPr>
              <p:spPr bwMode="auto">
                <a:xfrm>
                  <a:off x="3339329" y="1942638"/>
                  <a:ext cx="42636" cy="490306"/>
                </a:xfrm>
                <a:custGeom>
                  <a:avLst/>
                  <a:gdLst>
                    <a:gd name="T0" fmla="*/ 0 w 2"/>
                    <a:gd name="T1" fmla="*/ 0 h 24"/>
                    <a:gd name="T2" fmla="*/ 0 w 2"/>
                    <a:gd name="T3" fmla="*/ 24 h 24"/>
                    <a:gd name="T4" fmla="*/ 2 w 2"/>
                    <a:gd name="T5" fmla="*/ 22 h 24"/>
                    <a:gd name="T6" fmla="*/ 2 w 2"/>
                    <a:gd name="T7" fmla="*/ 1 h 24"/>
                    <a:gd name="T8" fmla="*/ 0 w 2"/>
                    <a:gd name="T9" fmla="*/ 0 h 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4">
                      <a:moveTo>
                        <a:pt x="0" y="0"/>
                      </a:moveTo>
                      <a:cubicBezTo>
                        <a:pt x="0" y="24"/>
                        <a:pt x="0" y="24"/>
                        <a:pt x="0" y="24"/>
                      </a:cubicBezTo>
                      <a:cubicBezTo>
                        <a:pt x="1" y="23"/>
                        <a:pt x="1" y="23"/>
                        <a:pt x="2" y="22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1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</p:grpSp>
        </p:grpSp>
      </p:grpSp>
      <p:sp>
        <p:nvSpPr>
          <p:cNvPr id="30" name="Freeform 26"/>
          <p:cNvSpPr>
            <a:spLocks/>
          </p:cNvSpPr>
          <p:nvPr/>
        </p:nvSpPr>
        <p:spPr bwMode="auto">
          <a:xfrm>
            <a:off x="2906488" y="1230583"/>
            <a:ext cx="847540" cy="845568"/>
          </a:xfrm>
          <a:custGeom>
            <a:avLst/>
            <a:gdLst>
              <a:gd name="T0" fmla="*/ 158 w 430"/>
              <a:gd name="T1" fmla="*/ 0 h 429"/>
              <a:gd name="T2" fmla="*/ 0 w 430"/>
              <a:gd name="T3" fmla="*/ 157 h 429"/>
              <a:gd name="T4" fmla="*/ 58 w 430"/>
              <a:gd name="T5" fmla="*/ 372 h 429"/>
              <a:gd name="T6" fmla="*/ 272 w 430"/>
              <a:gd name="T7" fmla="*/ 429 h 429"/>
              <a:gd name="T8" fmla="*/ 430 w 430"/>
              <a:gd name="T9" fmla="*/ 272 h 429"/>
              <a:gd name="T10" fmla="*/ 372 w 430"/>
              <a:gd name="T11" fmla="*/ 58 h 429"/>
              <a:gd name="T12" fmla="*/ 158 w 430"/>
              <a:gd name="T13" fmla="*/ 0 h 4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0" h="429">
                <a:moveTo>
                  <a:pt x="158" y="0"/>
                </a:moveTo>
                <a:lnTo>
                  <a:pt x="0" y="157"/>
                </a:lnTo>
                <a:lnTo>
                  <a:pt x="58" y="372"/>
                </a:lnTo>
                <a:lnTo>
                  <a:pt x="272" y="429"/>
                </a:lnTo>
                <a:lnTo>
                  <a:pt x="430" y="272"/>
                </a:lnTo>
                <a:lnTo>
                  <a:pt x="372" y="58"/>
                </a:lnTo>
                <a:lnTo>
                  <a:pt x="158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27"/>
          <p:cNvSpPr>
            <a:spLocks/>
          </p:cNvSpPr>
          <p:nvPr/>
        </p:nvSpPr>
        <p:spPr bwMode="auto">
          <a:xfrm>
            <a:off x="2906488" y="3712096"/>
            <a:ext cx="847540" cy="847539"/>
          </a:xfrm>
          <a:custGeom>
            <a:avLst/>
            <a:gdLst>
              <a:gd name="T0" fmla="*/ 0 w 430"/>
              <a:gd name="T1" fmla="*/ 272 h 430"/>
              <a:gd name="T2" fmla="*/ 158 w 430"/>
              <a:gd name="T3" fmla="*/ 430 h 430"/>
              <a:gd name="T4" fmla="*/ 372 w 430"/>
              <a:gd name="T5" fmla="*/ 372 h 430"/>
              <a:gd name="T6" fmla="*/ 430 w 430"/>
              <a:gd name="T7" fmla="*/ 157 h 430"/>
              <a:gd name="T8" fmla="*/ 272 w 430"/>
              <a:gd name="T9" fmla="*/ 0 h 430"/>
              <a:gd name="T10" fmla="*/ 58 w 430"/>
              <a:gd name="T11" fmla="*/ 58 h 430"/>
              <a:gd name="T12" fmla="*/ 0 w 430"/>
              <a:gd name="T13" fmla="*/ 272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30" h="430">
                <a:moveTo>
                  <a:pt x="0" y="272"/>
                </a:moveTo>
                <a:lnTo>
                  <a:pt x="158" y="430"/>
                </a:lnTo>
                <a:lnTo>
                  <a:pt x="372" y="372"/>
                </a:lnTo>
                <a:lnTo>
                  <a:pt x="430" y="157"/>
                </a:lnTo>
                <a:lnTo>
                  <a:pt x="272" y="0"/>
                </a:lnTo>
                <a:lnTo>
                  <a:pt x="58" y="58"/>
                </a:lnTo>
                <a:lnTo>
                  <a:pt x="0" y="27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28"/>
          <p:cNvSpPr>
            <a:spLocks/>
          </p:cNvSpPr>
          <p:nvPr/>
        </p:nvSpPr>
        <p:spPr bwMode="auto">
          <a:xfrm>
            <a:off x="5391945" y="3712096"/>
            <a:ext cx="845569" cy="847539"/>
          </a:xfrm>
          <a:custGeom>
            <a:avLst/>
            <a:gdLst>
              <a:gd name="T0" fmla="*/ 272 w 429"/>
              <a:gd name="T1" fmla="*/ 430 h 430"/>
              <a:gd name="T2" fmla="*/ 429 w 429"/>
              <a:gd name="T3" fmla="*/ 272 h 430"/>
              <a:gd name="T4" fmla="*/ 371 w 429"/>
              <a:gd name="T5" fmla="*/ 58 h 430"/>
              <a:gd name="T6" fmla="*/ 157 w 429"/>
              <a:gd name="T7" fmla="*/ 0 h 430"/>
              <a:gd name="T8" fmla="*/ 0 w 429"/>
              <a:gd name="T9" fmla="*/ 157 h 430"/>
              <a:gd name="T10" fmla="*/ 57 w 429"/>
              <a:gd name="T11" fmla="*/ 372 h 430"/>
              <a:gd name="T12" fmla="*/ 272 w 429"/>
              <a:gd name="T13" fmla="*/ 430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29" h="430">
                <a:moveTo>
                  <a:pt x="272" y="430"/>
                </a:moveTo>
                <a:lnTo>
                  <a:pt x="429" y="272"/>
                </a:lnTo>
                <a:lnTo>
                  <a:pt x="371" y="58"/>
                </a:lnTo>
                <a:lnTo>
                  <a:pt x="157" y="0"/>
                </a:lnTo>
                <a:lnTo>
                  <a:pt x="0" y="157"/>
                </a:lnTo>
                <a:lnTo>
                  <a:pt x="57" y="372"/>
                </a:lnTo>
                <a:lnTo>
                  <a:pt x="272" y="43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29"/>
          <p:cNvSpPr>
            <a:spLocks/>
          </p:cNvSpPr>
          <p:nvPr/>
        </p:nvSpPr>
        <p:spPr bwMode="auto">
          <a:xfrm>
            <a:off x="5391945" y="1230583"/>
            <a:ext cx="845569" cy="845568"/>
          </a:xfrm>
          <a:custGeom>
            <a:avLst/>
            <a:gdLst>
              <a:gd name="T0" fmla="*/ 429 w 429"/>
              <a:gd name="T1" fmla="*/ 157 h 429"/>
              <a:gd name="T2" fmla="*/ 272 w 429"/>
              <a:gd name="T3" fmla="*/ 0 h 429"/>
              <a:gd name="T4" fmla="*/ 57 w 429"/>
              <a:gd name="T5" fmla="*/ 58 h 429"/>
              <a:gd name="T6" fmla="*/ 0 w 429"/>
              <a:gd name="T7" fmla="*/ 272 h 429"/>
              <a:gd name="T8" fmla="*/ 157 w 429"/>
              <a:gd name="T9" fmla="*/ 429 h 429"/>
              <a:gd name="T10" fmla="*/ 371 w 429"/>
              <a:gd name="T11" fmla="*/ 372 h 429"/>
              <a:gd name="T12" fmla="*/ 429 w 429"/>
              <a:gd name="T13" fmla="*/ 157 h 4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29" h="429">
                <a:moveTo>
                  <a:pt x="429" y="157"/>
                </a:moveTo>
                <a:lnTo>
                  <a:pt x="272" y="0"/>
                </a:lnTo>
                <a:lnTo>
                  <a:pt x="57" y="58"/>
                </a:lnTo>
                <a:lnTo>
                  <a:pt x="0" y="272"/>
                </a:lnTo>
                <a:lnTo>
                  <a:pt x="157" y="429"/>
                </a:lnTo>
                <a:lnTo>
                  <a:pt x="371" y="372"/>
                </a:lnTo>
                <a:lnTo>
                  <a:pt x="429" y="157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grpSp>
        <p:nvGrpSpPr>
          <p:cNvPr id="56" name="Group 55"/>
          <p:cNvGrpSpPr/>
          <p:nvPr/>
        </p:nvGrpSpPr>
        <p:grpSpPr>
          <a:xfrm>
            <a:off x="5673802" y="3931864"/>
            <a:ext cx="281856" cy="408002"/>
            <a:chOff x="5457825" y="3756025"/>
            <a:chExt cx="227013" cy="328613"/>
          </a:xfrm>
        </p:grpSpPr>
        <p:sp>
          <p:nvSpPr>
            <p:cNvPr id="41" name="Freeform 37"/>
            <p:cNvSpPr>
              <a:spLocks noEditPoints="1"/>
            </p:cNvSpPr>
            <p:nvPr/>
          </p:nvSpPr>
          <p:spPr bwMode="auto">
            <a:xfrm>
              <a:off x="5561013" y="3794125"/>
              <a:ext cx="28575" cy="28575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9 h 17"/>
                <a:gd name="T4" fmla="*/ 9 w 17"/>
                <a:gd name="T5" fmla="*/ 17 h 17"/>
                <a:gd name="T6" fmla="*/ 17 w 17"/>
                <a:gd name="T7" fmla="*/ 9 h 17"/>
                <a:gd name="T8" fmla="*/ 9 w 17"/>
                <a:gd name="T9" fmla="*/ 0 h 17"/>
                <a:gd name="T10" fmla="*/ 9 w 17"/>
                <a:gd name="T11" fmla="*/ 12 h 17"/>
                <a:gd name="T12" fmla="*/ 6 w 17"/>
                <a:gd name="T13" fmla="*/ 9 h 17"/>
                <a:gd name="T14" fmla="*/ 9 w 17"/>
                <a:gd name="T15" fmla="*/ 6 h 17"/>
                <a:gd name="T16" fmla="*/ 12 w 17"/>
                <a:gd name="T17" fmla="*/ 9 h 17"/>
                <a:gd name="T18" fmla="*/ 9 w 17"/>
                <a:gd name="T19" fmla="*/ 12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4" y="17"/>
                    <a:pt x="17" y="13"/>
                    <a:pt x="17" y="9"/>
                  </a:cubicBezTo>
                  <a:cubicBezTo>
                    <a:pt x="17" y="4"/>
                    <a:pt x="14" y="0"/>
                    <a:pt x="9" y="0"/>
                  </a:cubicBezTo>
                  <a:close/>
                  <a:moveTo>
                    <a:pt x="9" y="12"/>
                  </a:moveTo>
                  <a:cubicBezTo>
                    <a:pt x="7" y="12"/>
                    <a:pt x="6" y="11"/>
                    <a:pt x="6" y="9"/>
                  </a:cubicBezTo>
                  <a:cubicBezTo>
                    <a:pt x="6" y="7"/>
                    <a:pt x="7" y="6"/>
                    <a:pt x="9" y="6"/>
                  </a:cubicBezTo>
                  <a:cubicBezTo>
                    <a:pt x="11" y="6"/>
                    <a:pt x="12" y="7"/>
                    <a:pt x="12" y="9"/>
                  </a:cubicBezTo>
                  <a:cubicBezTo>
                    <a:pt x="12" y="11"/>
                    <a:pt x="11" y="12"/>
                    <a:pt x="9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2" name="Freeform 38"/>
            <p:cNvSpPr>
              <a:spLocks noEditPoints="1"/>
            </p:cNvSpPr>
            <p:nvPr/>
          </p:nvSpPr>
          <p:spPr bwMode="auto">
            <a:xfrm>
              <a:off x="5586413" y="3756025"/>
              <a:ext cx="49213" cy="47625"/>
            </a:xfrm>
            <a:custGeom>
              <a:avLst/>
              <a:gdLst>
                <a:gd name="T0" fmla="*/ 29 w 29"/>
                <a:gd name="T1" fmla="*/ 14 h 29"/>
                <a:gd name="T2" fmla="*/ 14 w 29"/>
                <a:gd name="T3" fmla="*/ 0 h 29"/>
                <a:gd name="T4" fmla="*/ 0 w 29"/>
                <a:gd name="T5" fmla="*/ 14 h 29"/>
                <a:gd name="T6" fmla="*/ 14 w 29"/>
                <a:gd name="T7" fmla="*/ 29 h 29"/>
                <a:gd name="T8" fmla="*/ 29 w 29"/>
                <a:gd name="T9" fmla="*/ 14 h 29"/>
                <a:gd name="T10" fmla="*/ 14 w 29"/>
                <a:gd name="T11" fmla="*/ 23 h 29"/>
                <a:gd name="T12" fmla="*/ 5 w 29"/>
                <a:gd name="T13" fmla="*/ 14 h 29"/>
                <a:gd name="T14" fmla="*/ 14 w 29"/>
                <a:gd name="T15" fmla="*/ 5 h 29"/>
                <a:gd name="T16" fmla="*/ 24 w 29"/>
                <a:gd name="T17" fmla="*/ 14 h 29"/>
                <a:gd name="T18" fmla="*/ 14 w 29"/>
                <a:gd name="T19" fmla="*/ 23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4"/>
                  </a:moveTo>
                  <a:cubicBezTo>
                    <a:pt x="29" y="6"/>
                    <a:pt x="22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22"/>
                    <a:pt x="6" y="29"/>
                    <a:pt x="14" y="29"/>
                  </a:cubicBezTo>
                  <a:cubicBezTo>
                    <a:pt x="22" y="29"/>
                    <a:pt x="29" y="22"/>
                    <a:pt x="29" y="14"/>
                  </a:cubicBezTo>
                  <a:close/>
                  <a:moveTo>
                    <a:pt x="14" y="23"/>
                  </a:moveTo>
                  <a:cubicBezTo>
                    <a:pt x="9" y="23"/>
                    <a:pt x="5" y="19"/>
                    <a:pt x="5" y="14"/>
                  </a:cubicBezTo>
                  <a:cubicBezTo>
                    <a:pt x="5" y="9"/>
                    <a:pt x="9" y="5"/>
                    <a:pt x="14" y="5"/>
                  </a:cubicBezTo>
                  <a:cubicBezTo>
                    <a:pt x="19" y="5"/>
                    <a:pt x="24" y="9"/>
                    <a:pt x="24" y="14"/>
                  </a:cubicBezTo>
                  <a:cubicBezTo>
                    <a:pt x="24" y="19"/>
                    <a:pt x="19" y="23"/>
                    <a:pt x="14" y="2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3" name="Freeform 39"/>
            <p:cNvSpPr>
              <a:spLocks noEditPoints="1"/>
            </p:cNvSpPr>
            <p:nvPr/>
          </p:nvSpPr>
          <p:spPr bwMode="auto">
            <a:xfrm>
              <a:off x="5592763" y="3803650"/>
              <a:ext cx="33338" cy="33338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4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5"/>
                    <a:pt x="4" y="20"/>
                    <a:pt x="10" y="20"/>
                  </a:cubicBezTo>
                  <a:cubicBezTo>
                    <a:pt x="15" y="20"/>
                    <a:pt x="20" y="15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2"/>
                    <a:pt x="12" y="14"/>
                    <a:pt x="10" y="14"/>
                  </a:cubicBezTo>
                  <a:cubicBezTo>
                    <a:pt x="7" y="14"/>
                    <a:pt x="5" y="12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4" name="Freeform 40"/>
            <p:cNvSpPr>
              <a:spLocks noEditPoints="1"/>
            </p:cNvSpPr>
            <p:nvPr/>
          </p:nvSpPr>
          <p:spPr bwMode="auto">
            <a:xfrm>
              <a:off x="5457825" y="3841750"/>
              <a:ext cx="227013" cy="242888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39 h 145"/>
                <a:gd name="T8" fmla="*/ 134 w 136"/>
                <a:gd name="T9" fmla="*/ 129 h 145"/>
                <a:gd name="T10" fmla="*/ 100 w 136"/>
                <a:gd name="T11" fmla="*/ 70 h 145"/>
                <a:gd name="T12" fmla="*/ 100 w 136"/>
                <a:gd name="T13" fmla="*/ 69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69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1 h 145"/>
                <a:gd name="T60" fmla="*/ 58 w 136"/>
                <a:gd name="T61" fmla="*/ 18 h 145"/>
                <a:gd name="T62" fmla="*/ 78 w 136"/>
                <a:gd name="T63" fmla="*/ 18 h 145"/>
                <a:gd name="T64" fmla="*/ 78 w 136"/>
                <a:gd name="T65" fmla="*/ 41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29 h 145"/>
                <a:gd name="T76" fmla="*/ 39 w 136"/>
                <a:gd name="T77" fmla="*/ 74 h 145"/>
                <a:gd name="T78" fmla="*/ 96 w 136"/>
                <a:gd name="T79" fmla="*/ 74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39 h 145"/>
                <a:gd name="T86" fmla="*/ 13 w 136"/>
                <a:gd name="T87" fmla="*/ 139 h 145"/>
                <a:gd name="T88" fmla="*/ 7 w 136"/>
                <a:gd name="T89" fmla="*/ 136 h 145"/>
                <a:gd name="T90" fmla="*/ 7 w 136"/>
                <a:gd name="T91" fmla="*/ 129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2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39"/>
                  </a:cubicBezTo>
                  <a:cubicBezTo>
                    <a:pt x="136" y="136"/>
                    <a:pt x="136" y="132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100" y="69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6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1" y="0"/>
                    <a:pt x="46" y="4"/>
                    <a:pt x="46" y="9"/>
                  </a:cubicBezTo>
                  <a:cubicBezTo>
                    <a:pt x="46" y="13"/>
                    <a:pt x="49" y="16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69"/>
                  </a:cubicBezTo>
                  <a:cubicBezTo>
                    <a:pt x="36" y="69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1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1"/>
                    <a:pt x="52" y="9"/>
                  </a:cubicBezTo>
                  <a:close/>
                  <a:moveTo>
                    <a:pt x="57" y="43"/>
                  </a:moveTo>
                  <a:cubicBezTo>
                    <a:pt x="58" y="42"/>
                    <a:pt x="58" y="42"/>
                    <a:pt x="58" y="41"/>
                  </a:cubicBezTo>
                  <a:cubicBezTo>
                    <a:pt x="58" y="18"/>
                    <a:pt x="58" y="18"/>
                    <a:pt x="58" y="18"/>
                  </a:cubicBezTo>
                  <a:cubicBezTo>
                    <a:pt x="78" y="18"/>
                    <a:pt x="78" y="18"/>
                    <a:pt x="78" y="18"/>
                  </a:cubicBezTo>
                  <a:cubicBezTo>
                    <a:pt x="78" y="41"/>
                    <a:pt x="78" y="41"/>
                    <a:pt x="78" y="41"/>
                  </a:cubicBezTo>
                  <a:cubicBezTo>
                    <a:pt x="78" y="42"/>
                    <a:pt x="78" y="42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29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4"/>
                    <a:pt x="96" y="74"/>
                    <a:pt x="96" y="74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3"/>
                    <a:pt x="131" y="135"/>
                    <a:pt x="130" y="137"/>
                  </a:cubicBezTo>
                  <a:cubicBezTo>
                    <a:pt x="129" y="138"/>
                    <a:pt x="127" y="139"/>
                    <a:pt x="125" y="139"/>
                  </a:cubicBezTo>
                  <a:cubicBezTo>
                    <a:pt x="13" y="139"/>
                    <a:pt x="13" y="139"/>
                    <a:pt x="13" y="139"/>
                  </a:cubicBezTo>
                  <a:cubicBezTo>
                    <a:pt x="10" y="139"/>
                    <a:pt x="8" y="138"/>
                    <a:pt x="7" y="136"/>
                  </a:cubicBezTo>
                  <a:cubicBezTo>
                    <a:pt x="6" y="134"/>
                    <a:pt x="6" y="132"/>
                    <a:pt x="7" y="12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45" name="Freeform 41"/>
          <p:cNvSpPr>
            <a:spLocks noEditPoints="1"/>
          </p:cNvSpPr>
          <p:nvPr/>
        </p:nvSpPr>
        <p:spPr bwMode="auto">
          <a:xfrm>
            <a:off x="5659020" y="1494700"/>
            <a:ext cx="311422" cy="317334"/>
          </a:xfrm>
          <a:custGeom>
            <a:avLst/>
            <a:gdLst>
              <a:gd name="T0" fmla="*/ 122 w 150"/>
              <a:gd name="T1" fmla="*/ 10 h 153"/>
              <a:gd name="T2" fmla="*/ 113 w 150"/>
              <a:gd name="T3" fmla="*/ 14 h 153"/>
              <a:gd name="T4" fmla="*/ 76 w 150"/>
              <a:gd name="T5" fmla="*/ 28 h 153"/>
              <a:gd name="T6" fmla="*/ 49 w 150"/>
              <a:gd name="T7" fmla="*/ 20 h 153"/>
              <a:gd name="T8" fmla="*/ 27 w 150"/>
              <a:gd name="T9" fmla="*/ 17 h 153"/>
              <a:gd name="T10" fmla="*/ 17 w 150"/>
              <a:gd name="T11" fmla="*/ 0 h 153"/>
              <a:gd name="T12" fmla="*/ 7 w 150"/>
              <a:gd name="T13" fmla="*/ 126 h 153"/>
              <a:gd name="T14" fmla="*/ 15 w 150"/>
              <a:gd name="T15" fmla="*/ 153 h 153"/>
              <a:gd name="T16" fmla="*/ 150 w 150"/>
              <a:gd name="T17" fmla="*/ 138 h 153"/>
              <a:gd name="T18" fmla="*/ 142 w 150"/>
              <a:gd name="T19" fmla="*/ 10 h 153"/>
              <a:gd name="T20" fmla="*/ 128 w 150"/>
              <a:gd name="T21" fmla="*/ 62 h 153"/>
              <a:gd name="T22" fmla="*/ 128 w 150"/>
              <a:gd name="T23" fmla="*/ 10 h 153"/>
              <a:gd name="T24" fmla="*/ 136 w 150"/>
              <a:gd name="T25" fmla="*/ 10 h 153"/>
              <a:gd name="T26" fmla="*/ 136 w 150"/>
              <a:gd name="T27" fmla="*/ 123 h 153"/>
              <a:gd name="T28" fmla="*/ 128 w 150"/>
              <a:gd name="T29" fmla="*/ 62 h 153"/>
              <a:gd name="T30" fmla="*/ 122 w 150"/>
              <a:gd name="T31" fmla="*/ 29 h 153"/>
              <a:gd name="T32" fmla="*/ 103 w 150"/>
              <a:gd name="T33" fmla="*/ 29 h 153"/>
              <a:gd name="T34" fmla="*/ 61 w 150"/>
              <a:gd name="T35" fmla="*/ 20 h 153"/>
              <a:gd name="T36" fmla="*/ 61 w 150"/>
              <a:gd name="T37" fmla="*/ 39 h 153"/>
              <a:gd name="T38" fmla="*/ 61 w 150"/>
              <a:gd name="T39" fmla="*/ 20 h 153"/>
              <a:gd name="T40" fmla="*/ 61 w 150"/>
              <a:gd name="T41" fmla="*/ 44 h 153"/>
              <a:gd name="T42" fmla="*/ 98 w 150"/>
              <a:gd name="T43" fmla="*/ 31 h 153"/>
              <a:gd name="T44" fmla="*/ 122 w 150"/>
              <a:gd name="T45" fmla="*/ 41 h 153"/>
              <a:gd name="T46" fmla="*/ 113 w 150"/>
              <a:gd name="T47" fmla="*/ 47 h 153"/>
              <a:gd name="T48" fmla="*/ 86 w 150"/>
              <a:gd name="T49" fmla="*/ 47 h 153"/>
              <a:gd name="T50" fmla="*/ 27 w 150"/>
              <a:gd name="T51" fmla="*/ 61 h 153"/>
              <a:gd name="T52" fmla="*/ 37 w 150"/>
              <a:gd name="T53" fmla="*/ 44 h 153"/>
              <a:gd name="T54" fmla="*/ 86 w 150"/>
              <a:gd name="T55" fmla="*/ 114 h 153"/>
              <a:gd name="T56" fmla="*/ 122 w 150"/>
              <a:gd name="T57" fmla="*/ 100 h 153"/>
              <a:gd name="T58" fmla="*/ 27 w 150"/>
              <a:gd name="T59" fmla="*/ 123 h 153"/>
              <a:gd name="T60" fmla="*/ 37 w 150"/>
              <a:gd name="T61" fmla="*/ 114 h 153"/>
              <a:gd name="T62" fmla="*/ 71 w 150"/>
              <a:gd name="T63" fmla="*/ 100 h 153"/>
              <a:gd name="T64" fmla="*/ 77 w 150"/>
              <a:gd name="T65" fmla="*/ 98 h 153"/>
              <a:gd name="T66" fmla="*/ 95 w 150"/>
              <a:gd name="T67" fmla="*/ 98 h 153"/>
              <a:gd name="T68" fmla="*/ 77 w 150"/>
              <a:gd name="T69" fmla="*/ 98 h 153"/>
              <a:gd name="T70" fmla="*/ 86 w 150"/>
              <a:gd name="T71" fmla="*/ 83 h 153"/>
              <a:gd name="T72" fmla="*/ 52 w 150"/>
              <a:gd name="T73" fmla="*/ 97 h 153"/>
              <a:gd name="T74" fmla="*/ 27 w 150"/>
              <a:gd name="T75" fmla="*/ 86 h 153"/>
              <a:gd name="T76" fmla="*/ 71 w 150"/>
              <a:gd name="T77" fmla="*/ 64 h 153"/>
              <a:gd name="T78" fmla="*/ 99 w 150"/>
              <a:gd name="T79" fmla="*/ 69 h 153"/>
              <a:gd name="T80" fmla="*/ 122 w 150"/>
              <a:gd name="T81" fmla="*/ 74 h 153"/>
              <a:gd name="T82" fmla="*/ 101 w 150"/>
              <a:gd name="T83" fmla="*/ 97 h 153"/>
              <a:gd name="T84" fmla="*/ 86 w 150"/>
              <a:gd name="T85" fmla="*/ 53 h 153"/>
              <a:gd name="T86" fmla="*/ 86 w 150"/>
              <a:gd name="T87" fmla="*/ 71 h 153"/>
              <a:gd name="T88" fmla="*/ 113 w 150"/>
              <a:gd name="T89" fmla="*/ 71 h 153"/>
              <a:gd name="T90" fmla="*/ 113 w 150"/>
              <a:gd name="T91" fmla="*/ 53 h 153"/>
              <a:gd name="T92" fmla="*/ 113 w 150"/>
              <a:gd name="T93" fmla="*/ 71 h 153"/>
              <a:gd name="T94" fmla="*/ 46 w 150"/>
              <a:gd name="T95" fmla="*/ 29 h 153"/>
              <a:gd name="T96" fmla="*/ 46 w 150"/>
              <a:gd name="T97" fmla="*/ 29 h 153"/>
              <a:gd name="T98" fmla="*/ 27 w 150"/>
              <a:gd name="T99" fmla="*/ 29 h 153"/>
              <a:gd name="T100" fmla="*/ 37 w 150"/>
              <a:gd name="T101" fmla="*/ 89 h 153"/>
              <a:gd name="T102" fmla="*/ 37 w 150"/>
              <a:gd name="T103" fmla="*/ 108 h 153"/>
              <a:gd name="T104" fmla="*/ 37 w 150"/>
              <a:gd name="T105" fmla="*/ 89 h 153"/>
              <a:gd name="T106" fmla="*/ 17 w 150"/>
              <a:gd name="T107" fmla="*/ 6 h 153"/>
              <a:gd name="T108" fmla="*/ 21 w 150"/>
              <a:gd name="T109" fmla="*/ 29 h 153"/>
              <a:gd name="T110" fmla="*/ 21 w 150"/>
              <a:gd name="T111" fmla="*/ 29 h 153"/>
              <a:gd name="T112" fmla="*/ 21 w 150"/>
              <a:gd name="T113" fmla="*/ 98 h 153"/>
              <a:gd name="T114" fmla="*/ 21 w 150"/>
              <a:gd name="T115" fmla="*/ 123 h 153"/>
              <a:gd name="T116" fmla="*/ 13 w 150"/>
              <a:gd name="T117" fmla="*/ 124 h 153"/>
              <a:gd name="T118" fmla="*/ 144 w 150"/>
              <a:gd name="T119" fmla="*/ 138 h 153"/>
              <a:gd name="T120" fmla="*/ 15 w 150"/>
              <a:gd name="T121" fmla="*/ 147 h 153"/>
              <a:gd name="T122" fmla="*/ 15 w 150"/>
              <a:gd name="T123" fmla="*/ 129 h 153"/>
              <a:gd name="T124" fmla="*/ 144 w 150"/>
              <a:gd name="T125" fmla="*/ 138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3">
                <a:moveTo>
                  <a:pt x="132" y="0"/>
                </a:moveTo>
                <a:cubicBezTo>
                  <a:pt x="127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20" y="15"/>
                  <a:pt x="116" y="14"/>
                  <a:pt x="113" y="14"/>
                </a:cubicBezTo>
                <a:cubicBezTo>
                  <a:pt x="105" y="14"/>
                  <a:pt x="98" y="20"/>
                  <a:pt x="98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7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6"/>
                  <a:pt x="7" y="126"/>
                  <a:pt x="7" y="126"/>
                </a:cubicBezTo>
                <a:cubicBezTo>
                  <a:pt x="3" y="128"/>
                  <a:pt x="0" y="133"/>
                  <a:pt x="0" y="138"/>
                </a:cubicBezTo>
                <a:cubicBezTo>
                  <a:pt x="0" y="146"/>
                  <a:pt x="7" y="153"/>
                  <a:pt x="15" y="153"/>
                </a:cubicBezTo>
                <a:cubicBezTo>
                  <a:pt x="136" y="153"/>
                  <a:pt x="136" y="153"/>
                  <a:pt x="136" y="153"/>
                </a:cubicBezTo>
                <a:cubicBezTo>
                  <a:pt x="144" y="153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8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20"/>
                </a:moveTo>
                <a:cubicBezTo>
                  <a:pt x="118" y="20"/>
                  <a:pt x="122" y="24"/>
                  <a:pt x="122" y="29"/>
                </a:cubicBezTo>
                <a:cubicBezTo>
                  <a:pt x="122" y="34"/>
                  <a:pt x="118" y="39"/>
                  <a:pt x="113" y="39"/>
                </a:cubicBezTo>
                <a:cubicBezTo>
                  <a:pt x="108" y="39"/>
                  <a:pt x="103" y="34"/>
                  <a:pt x="103" y="29"/>
                </a:cubicBezTo>
                <a:cubicBezTo>
                  <a:pt x="103" y="24"/>
                  <a:pt x="108" y="20"/>
                  <a:pt x="113" y="20"/>
                </a:cubicBezTo>
                <a:close/>
                <a:moveTo>
                  <a:pt x="61" y="20"/>
                </a:moveTo>
                <a:cubicBezTo>
                  <a:pt x="66" y="20"/>
                  <a:pt x="71" y="24"/>
                  <a:pt x="71" y="29"/>
                </a:cubicBezTo>
                <a:cubicBezTo>
                  <a:pt x="71" y="34"/>
                  <a:pt x="66" y="39"/>
                  <a:pt x="61" y="39"/>
                </a:cubicBezTo>
                <a:cubicBezTo>
                  <a:pt x="56" y="39"/>
                  <a:pt x="52" y="34"/>
                  <a:pt x="52" y="29"/>
                </a:cubicBezTo>
                <a:cubicBezTo>
                  <a:pt x="52" y="24"/>
                  <a:pt x="56" y="20"/>
                  <a:pt x="61" y="20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9"/>
                  <a:pt x="76" y="31"/>
                </a:cubicBezTo>
                <a:cubicBezTo>
                  <a:pt x="98" y="31"/>
                  <a:pt x="98" y="31"/>
                  <a:pt x="98" y="31"/>
                </a:cubicBezTo>
                <a:cubicBezTo>
                  <a:pt x="99" y="39"/>
                  <a:pt x="105" y="44"/>
                  <a:pt x="113" y="44"/>
                </a:cubicBezTo>
                <a:cubicBezTo>
                  <a:pt x="116" y="44"/>
                  <a:pt x="120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20" y="48"/>
                  <a:pt x="116" y="47"/>
                  <a:pt x="113" y="47"/>
                </a:cubicBezTo>
                <a:cubicBezTo>
                  <a:pt x="107" y="47"/>
                  <a:pt x="102" y="50"/>
                  <a:pt x="99" y="55"/>
                </a:cubicBezTo>
                <a:cubicBezTo>
                  <a:pt x="97" y="50"/>
                  <a:pt x="92" y="47"/>
                  <a:pt x="86" y="47"/>
                </a:cubicBezTo>
                <a:cubicBezTo>
                  <a:pt x="78" y="47"/>
                  <a:pt x="71" y="53"/>
                  <a:pt x="71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7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4"/>
                </a:moveTo>
                <a:cubicBezTo>
                  <a:pt x="94" y="114"/>
                  <a:pt x="100" y="107"/>
                  <a:pt x="101" y="100"/>
                </a:cubicBezTo>
                <a:cubicBezTo>
                  <a:pt x="122" y="100"/>
                  <a:pt x="122" y="100"/>
                  <a:pt x="122" y="100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4"/>
                  <a:pt x="37" y="114"/>
                </a:cubicBezTo>
                <a:cubicBezTo>
                  <a:pt x="45" y="114"/>
                  <a:pt x="51" y="107"/>
                  <a:pt x="52" y="100"/>
                </a:cubicBezTo>
                <a:cubicBezTo>
                  <a:pt x="71" y="100"/>
                  <a:pt x="71" y="100"/>
                  <a:pt x="71" y="100"/>
                </a:cubicBezTo>
                <a:cubicBezTo>
                  <a:pt x="71" y="107"/>
                  <a:pt x="78" y="114"/>
                  <a:pt x="86" y="114"/>
                </a:cubicBezTo>
                <a:close/>
                <a:moveTo>
                  <a:pt x="77" y="98"/>
                </a:moveTo>
                <a:cubicBezTo>
                  <a:pt x="77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8"/>
                  <a:pt x="86" y="108"/>
                </a:cubicBezTo>
                <a:cubicBezTo>
                  <a:pt x="81" y="108"/>
                  <a:pt x="77" y="103"/>
                  <a:pt x="77" y="98"/>
                </a:cubicBezTo>
                <a:close/>
                <a:moveTo>
                  <a:pt x="101" y="97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1" y="97"/>
                </a:cubicBezTo>
                <a:cubicBezTo>
                  <a:pt x="52" y="97"/>
                  <a:pt x="52" y="97"/>
                  <a:pt x="52" y="97"/>
                </a:cubicBezTo>
                <a:cubicBezTo>
                  <a:pt x="51" y="89"/>
                  <a:pt x="45" y="83"/>
                  <a:pt x="37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2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20" y="76"/>
                  <a:pt x="122" y="74"/>
                </a:cubicBezTo>
                <a:cubicBezTo>
                  <a:pt x="122" y="97"/>
                  <a:pt x="122" y="97"/>
                  <a:pt x="122" y="97"/>
                </a:cubicBezTo>
                <a:lnTo>
                  <a:pt x="101" y="97"/>
                </a:lnTo>
                <a:close/>
                <a:moveTo>
                  <a:pt x="77" y="62"/>
                </a:moveTo>
                <a:cubicBezTo>
                  <a:pt x="77" y="57"/>
                  <a:pt x="81" y="53"/>
                  <a:pt x="86" y="53"/>
                </a:cubicBezTo>
                <a:cubicBezTo>
                  <a:pt x="91" y="53"/>
                  <a:pt x="95" y="57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7" y="67"/>
                  <a:pt x="77" y="62"/>
                </a:cubicBezTo>
                <a:close/>
                <a:moveTo>
                  <a:pt x="113" y="71"/>
                </a:moveTo>
                <a:cubicBezTo>
                  <a:pt x="108" y="71"/>
                  <a:pt x="103" y="67"/>
                  <a:pt x="103" y="62"/>
                </a:cubicBezTo>
                <a:cubicBezTo>
                  <a:pt x="103" y="57"/>
                  <a:pt x="108" y="53"/>
                  <a:pt x="113" y="53"/>
                </a:cubicBezTo>
                <a:cubicBezTo>
                  <a:pt x="118" y="53"/>
                  <a:pt x="122" y="57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7" y="20"/>
                </a:moveTo>
                <a:cubicBezTo>
                  <a:pt x="42" y="20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9"/>
                  <a:pt x="37" y="39"/>
                </a:cubicBezTo>
                <a:cubicBezTo>
                  <a:pt x="31" y="39"/>
                  <a:pt x="27" y="34"/>
                  <a:pt x="27" y="29"/>
                </a:cubicBezTo>
                <a:cubicBezTo>
                  <a:pt x="27" y="24"/>
                  <a:pt x="31" y="20"/>
                  <a:pt x="37" y="20"/>
                </a:cubicBezTo>
                <a:close/>
                <a:moveTo>
                  <a:pt x="37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8"/>
                  <a:pt x="37" y="108"/>
                </a:cubicBezTo>
                <a:cubicBezTo>
                  <a:pt x="31" y="108"/>
                  <a:pt x="27" y="103"/>
                  <a:pt x="27" y="98"/>
                </a:cubicBezTo>
                <a:cubicBezTo>
                  <a:pt x="27" y="93"/>
                  <a:pt x="31" y="89"/>
                  <a:pt x="37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20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4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6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6" y="129"/>
                  <a:pt x="136" y="129"/>
                  <a:pt x="136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55" name="Group 54"/>
          <p:cNvGrpSpPr/>
          <p:nvPr/>
        </p:nvGrpSpPr>
        <p:grpSpPr>
          <a:xfrm>
            <a:off x="3195242" y="1482874"/>
            <a:ext cx="270031" cy="340987"/>
            <a:chOff x="3463925" y="1782763"/>
            <a:chExt cx="217488" cy="274638"/>
          </a:xfrm>
        </p:grpSpPr>
        <p:sp>
          <p:nvSpPr>
            <p:cNvPr id="46" name="Freeform 42"/>
            <p:cNvSpPr>
              <a:spLocks noEditPoints="1"/>
            </p:cNvSpPr>
            <p:nvPr/>
          </p:nvSpPr>
          <p:spPr bwMode="auto">
            <a:xfrm>
              <a:off x="3489325" y="1790700"/>
              <a:ext cx="192088" cy="190500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2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99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5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8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8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2" y="77"/>
                  </a:cubicBezTo>
                  <a:cubicBezTo>
                    <a:pt x="83" y="75"/>
                    <a:pt x="83" y="72"/>
                    <a:pt x="84" y="70"/>
                  </a:cubicBezTo>
                  <a:cubicBezTo>
                    <a:pt x="85" y="58"/>
                    <a:pt x="82" y="47"/>
                    <a:pt x="79" y="37"/>
                  </a:cubicBezTo>
                  <a:cubicBezTo>
                    <a:pt x="85" y="35"/>
                    <a:pt x="92" y="32"/>
                    <a:pt x="99" y="28"/>
                  </a:cubicBezTo>
                  <a:cubicBezTo>
                    <a:pt x="105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0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5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4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79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7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2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8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6" y="109"/>
                    <a:pt x="56" y="108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1"/>
                    <a:pt x="68" y="101"/>
                    <a:pt x="59" y="108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2" y="100"/>
                    <a:pt x="78" y="91"/>
                    <a:pt x="82" y="81"/>
                  </a:cubicBezTo>
                  <a:cubicBezTo>
                    <a:pt x="90" y="78"/>
                    <a:pt x="98" y="75"/>
                    <a:pt x="107" y="69"/>
                  </a:cubicBezTo>
                  <a:cubicBezTo>
                    <a:pt x="102" y="90"/>
                    <a:pt x="85" y="106"/>
                    <a:pt x="64" y="10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7" name="Freeform 43"/>
            <p:cNvSpPr>
              <a:spLocks noEditPoints="1"/>
            </p:cNvSpPr>
            <p:nvPr/>
          </p:nvSpPr>
          <p:spPr bwMode="auto">
            <a:xfrm>
              <a:off x="3463925" y="1782763"/>
              <a:ext cx="188913" cy="274638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0 w 113"/>
                <a:gd name="T9" fmla="*/ 165 h 165"/>
                <a:gd name="T10" fmla="*/ 113 w 113"/>
                <a:gd name="T11" fmla="*/ 153 h 165"/>
                <a:gd name="T12" fmla="*/ 100 w 113"/>
                <a:gd name="T13" fmla="*/ 140 h 165"/>
                <a:gd name="T14" fmla="*/ 83 w 113"/>
                <a:gd name="T15" fmla="*/ 140 h 165"/>
                <a:gd name="T16" fmla="*/ 83 w 113"/>
                <a:gd name="T17" fmla="*/ 137 h 165"/>
                <a:gd name="T18" fmla="*/ 82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0 w 113"/>
                <a:gd name="T69" fmla="*/ 146 h 165"/>
                <a:gd name="T70" fmla="*/ 100 w 113"/>
                <a:gd name="T71" fmla="*/ 146 h 165"/>
                <a:gd name="T72" fmla="*/ 107 w 113"/>
                <a:gd name="T73" fmla="*/ 153 h 165"/>
                <a:gd name="T74" fmla="*/ 100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7" y="140"/>
                    <a:pt x="32" y="146"/>
                    <a:pt x="32" y="153"/>
                  </a:cubicBezTo>
                  <a:cubicBezTo>
                    <a:pt x="32" y="159"/>
                    <a:pt x="37" y="165"/>
                    <a:pt x="44" y="165"/>
                  </a:cubicBezTo>
                  <a:cubicBezTo>
                    <a:pt x="100" y="165"/>
                    <a:pt x="100" y="165"/>
                    <a:pt x="100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0" y="140"/>
                  </a:cubicBezTo>
                  <a:cubicBezTo>
                    <a:pt x="83" y="140"/>
                    <a:pt x="83" y="140"/>
                    <a:pt x="83" y="140"/>
                  </a:cubicBezTo>
                  <a:cubicBezTo>
                    <a:pt x="83" y="137"/>
                    <a:pt x="83" y="137"/>
                    <a:pt x="83" y="137"/>
                  </a:cubicBezTo>
                  <a:cubicBezTo>
                    <a:pt x="83" y="136"/>
                    <a:pt x="83" y="134"/>
                    <a:pt x="82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49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0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0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0" y="146"/>
                  </a:cubicBezTo>
                  <a:cubicBezTo>
                    <a:pt x="100" y="146"/>
                    <a:pt x="100" y="146"/>
                    <a:pt x="100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0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7" name="Group 56"/>
          <p:cNvGrpSpPr/>
          <p:nvPr/>
        </p:nvGrpSpPr>
        <p:grpSpPr>
          <a:xfrm>
            <a:off x="3158779" y="3986067"/>
            <a:ext cx="342958" cy="299595"/>
            <a:chOff x="3433763" y="3798888"/>
            <a:chExt cx="276225" cy="241300"/>
          </a:xfrm>
        </p:grpSpPr>
        <p:sp>
          <p:nvSpPr>
            <p:cNvPr id="48" name="Freeform 44"/>
            <p:cNvSpPr>
              <a:spLocks noEditPoints="1"/>
            </p:cNvSpPr>
            <p:nvPr/>
          </p:nvSpPr>
          <p:spPr bwMode="auto">
            <a:xfrm>
              <a:off x="3492500" y="3813175"/>
              <a:ext cx="217488" cy="212725"/>
            </a:xfrm>
            <a:custGeom>
              <a:avLst/>
              <a:gdLst>
                <a:gd name="T0" fmla="*/ 22 w 130"/>
                <a:gd name="T1" fmla="*/ 109 h 127"/>
                <a:gd name="T2" fmla="*/ 64 w 130"/>
                <a:gd name="T3" fmla="*/ 127 h 127"/>
                <a:gd name="T4" fmla="*/ 66 w 130"/>
                <a:gd name="T5" fmla="*/ 127 h 127"/>
                <a:gd name="T6" fmla="*/ 111 w 130"/>
                <a:gd name="T7" fmla="*/ 109 h 127"/>
                <a:gd name="T8" fmla="*/ 130 w 130"/>
                <a:gd name="T9" fmla="*/ 64 h 127"/>
                <a:gd name="T10" fmla="*/ 111 w 130"/>
                <a:gd name="T11" fmla="*/ 19 h 127"/>
                <a:gd name="T12" fmla="*/ 64 w 130"/>
                <a:gd name="T13" fmla="*/ 0 h 127"/>
                <a:gd name="T14" fmla="*/ 54 w 130"/>
                <a:gd name="T15" fmla="*/ 1 h 127"/>
                <a:gd name="T16" fmla="*/ 54 w 130"/>
                <a:gd name="T17" fmla="*/ 2 h 127"/>
                <a:gd name="T18" fmla="*/ 48 w 130"/>
                <a:gd name="T19" fmla="*/ 7 h 127"/>
                <a:gd name="T20" fmla="*/ 49 w 130"/>
                <a:gd name="T21" fmla="*/ 16 h 127"/>
                <a:gd name="T22" fmla="*/ 49 w 130"/>
                <a:gd name="T23" fmla="*/ 16 h 127"/>
                <a:gd name="T24" fmla="*/ 49 w 130"/>
                <a:gd name="T25" fmla="*/ 17 h 127"/>
                <a:gd name="T26" fmla="*/ 49 w 130"/>
                <a:gd name="T27" fmla="*/ 17 h 127"/>
                <a:gd name="T28" fmla="*/ 50 w 130"/>
                <a:gd name="T29" fmla="*/ 17 h 127"/>
                <a:gd name="T30" fmla="*/ 45 w 130"/>
                <a:gd name="T31" fmla="*/ 43 h 127"/>
                <a:gd name="T32" fmla="*/ 19 w 130"/>
                <a:gd name="T33" fmla="*/ 46 h 127"/>
                <a:gd name="T34" fmla="*/ 14 w 130"/>
                <a:gd name="T35" fmla="*/ 43 h 127"/>
                <a:gd name="T36" fmla="*/ 14 w 130"/>
                <a:gd name="T37" fmla="*/ 45 h 127"/>
                <a:gd name="T38" fmla="*/ 10 w 130"/>
                <a:gd name="T39" fmla="*/ 45 h 127"/>
                <a:gd name="T40" fmla="*/ 4 w 130"/>
                <a:gd name="T41" fmla="*/ 51 h 127"/>
                <a:gd name="T42" fmla="*/ 4 w 130"/>
                <a:gd name="T43" fmla="*/ 52 h 127"/>
                <a:gd name="T44" fmla="*/ 22 w 130"/>
                <a:gd name="T45" fmla="*/ 109 h 127"/>
                <a:gd name="T46" fmla="*/ 10 w 130"/>
                <a:gd name="T47" fmla="*/ 53 h 127"/>
                <a:gd name="T48" fmla="*/ 12 w 130"/>
                <a:gd name="T49" fmla="*/ 51 h 127"/>
                <a:gd name="T50" fmla="*/ 16 w 130"/>
                <a:gd name="T51" fmla="*/ 51 h 127"/>
                <a:gd name="T52" fmla="*/ 16 w 130"/>
                <a:gd name="T53" fmla="*/ 52 h 127"/>
                <a:gd name="T54" fmla="*/ 18 w 130"/>
                <a:gd name="T55" fmla="*/ 52 h 127"/>
                <a:gd name="T56" fmla="*/ 22 w 130"/>
                <a:gd name="T57" fmla="*/ 54 h 127"/>
                <a:gd name="T58" fmla="*/ 22 w 130"/>
                <a:gd name="T59" fmla="*/ 54 h 127"/>
                <a:gd name="T60" fmla="*/ 50 w 130"/>
                <a:gd name="T61" fmla="*/ 47 h 127"/>
                <a:gd name="T62" fmla="*/ 55 w 130"/>
                <a:gd name="T63" fmla="*/ 15 h 127"/>
                <a:gd name="T64" fmla="*/ 56 w 130"/>
                <a:gd name="T65" fmla="*/ 15 h 127"/>
                <a:gd name="T66" fmla="*/ 54 w 130"/>
                <a:gd name="T67" fmla="*/ 14 h 127"/>
                <a:gd name="T68" fmla="*/ 54 w 130"/>
                <a:gd name="T69" fmla="*/ 13 h 127"/>
                <a:gd name="T70" fmla="*/ 54 w 130"/>
                <a:gd name="T71" fmla="*/ 13 h 127"/>
                <a:gd name="T72" fmla="*/ 53 w 130"/>
                <a:gd name="T73" fmla="*/ 9 h 127"/>
                <a:gd name="T74" fmla="*/ 55 w 130"/>
                <a:gd name="T75" fmla="*/ 7 h 127"/>
                <a:gd name="T76" fmla="*/ 65 w 130"/>
                <a:gd name="T77" fmla="*/ 6 h 127"/>
                <a:gd name="T78" fmla="*/ 107 w 130"/>
                <a:gd name="T79" fmla="*/ 23 h 127"/>
                <a:gd name="T80" fmla="*/ 124 w 130"/>
                <a:gd name="T81" fmla="*/ 64 h 127"/>
                <a:gd name="T82" fmla="*/ 107 w 130"/>
                <a:gd name="T83" fmla="*/ 104 h 127"/>
                <a:gd name="T84" fmla="*/ 65 w 130"/>
                <a:gd name="T85" fmla="*/ 121 h 127"/>
                <a:gd name="T86" fmla="*/ 26 w 130"/>
                <a:gd name="T87" fmla="*/ 104 h 127"/>
                <a:gd name="T88" fmla="*/ 10 w 130"/>
                <a:gd name="T89" fmla="*/ 5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7">
                  <a:moveTo>
                    <a:pt x="22" y="109"/>
                  </a:moveTo>
                  <a:cubicBezTo>
                    <a:pt x="33" y="120"/>
                    <a:pt x="48" y="127"/>
                    <a:pt x="64" y="127"/>
                  </a:cubicBezTo>
                  <a:cubicBezTo>
                    <a:pt x="65" y="127"/>
                    <a:pt x="66" y="127"/>
                    <a:pt x="66" y="127"/>
                  </a:cubicBezTo>
                  <a:cubicBezTo>
                    <a:pt x="83" y="127"/>
                    <a:pt x="100" y="120"/>
                    <a:pt x="111" y="109"/>
                  </a:cubicBezTo>
                  <a:cubicBezTo>
                    <a:pt x="123" y="97"/>
                    <a:pt x="130" y="81"/>
                    <a:pt x="130" y="64"/>
                  </a:cubicBezTo>
                  <a:cubicBezTo>
                    <a:pt x="130" y="47"/>
                    <a:pt x="123" y="31"/>
                    <a:pt x="111" y="19"/>
                  </a:cubicBezTo>
                  <a:cubicBezTo>
                    <a:pt x="99" y="6"/>
                    <a:pt x="82" y="0"/>
                    <a:pt x="64" y="0"/>
                  </a:cubicBezTo>
                  <a:cubicBezTo>
                    <a:pt x="61" y="0"/>
                    <a:pt x="57" y="1"/>
                    <a:pt x="54" y="1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50" y="3"/>
                    <a:pt x="48" y="5"/>
                    <a:pt x="48" y="7"/>
                  </a:cubicBezTo>
                  <a:cubicBezTo>
                    <a:pt x="46" y="10"/>
                    <a:pt x="48" y="14"/>
                    <a:pt x="49" y="16"/>
                  </a:cubicBezTo>
                  <a:cubicBezTo>
                    <a:pt x="49" y="16"/>
                    <a:pt x="49" y="16"/>
                    <a:pt x="49" y="16"/>
                  </a:cubicBezTo>
                  <a:cubicBezTo>
                    <a:pt x="49" y="16"/>
                    <a:pt x="49" y="16"/>
                    <a:pt x="49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4" y="25"/>
                    <a:pt x="52" y="36"/>
                    <a:pt x="45" y="43"/>
                  </a:cubicBezTo>
                  <a:cubicBezTo>
                    <a:pt x="38" y="50"/>
                    <a:pt x="27" y="51"/>
                    <a:pt x="19" y="46"/>
                  </a:cubicBezTo>
                  <a:cubicBezTo>
                    <a:pt x="14" y="43"/>
                    <a:pt x="14" y="43"/>
                    <a:pt x="14" y="43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2" y="45"/>
                    <a:pt x="10" y="45"/>
                  </a:cubicBezTo>
                  <a:cubicBezTo>
                    <a:pt x="7" y="47"/>
                    <a:pt x="5" y="50"/>
                    <a:pt x="4" y="51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2"/>
                    <a:pt x="7" y="94"/>
                    <a:pt x="22" y="109"/>
                  </a:cubicBezTo>
                  <a:close/>
                  <a:moveTo>
                    <a:pt x="10" y="53"/>
                  </a:moveTo>
                  <a:cubicBezTo>
                    <a:pt x="10" y="53"/>
                    <a:pt x="11" y="51"/>
                    <a:pt x="12" y="51"/>
                  </a:cubicBezTo>
                  <a:cubicBezTo>
                    <a:pt x="13" y="50"/>
                    <a:pt x="14" y="51"/>
                    <a:pt x="16" y="51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7" y="52"/>
                    <a:pt x="17" y="52"/>
                    <a:pt x="18" y="52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31" y="57"/>
                    <a:pt x="42" y="54"/>
                    <a:pt x="50" y="47"/>
                  </a:cubicBezTo>
                  <a:cubicBezTo>
                    <a:pt x="58" y="38"/>
                    <a:pt x="60" y="26"/>
                    <a:pt x="55" y="15"/>
                  </a:cubicBezTo>
                  <a:cubicBezTo>
                    <a:pt x="56" y="15"/>
                    <a:pt x="56" y="15"/>
                    <a:pt x="56" y="15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1"/>
                    <a:pt x="53" y="10"/>
                    <a:pt x="53" y="9"/>
                  </a:cubicBezTo>
                  <a:cubicBezTo>
                    <a:pt x="53" y="8"/>
                    <a:pt x="54" y="8"/>
                    <a:pt x="55" y="7"/>
                  </a:cubicBezTo>
                  <a:cubicBezTo>
                    <a:pt x="58" y="7"/>
                    <a:pt x="61" y="6"/>
                    <a:pt x="65" y="6"/>
                  </a:cubicBezTo>
                  <a:cubicBezTo>
                    <a:pt x="81" y="6"/>
                    <a:pt x="96" y="12"/>
                    <a:pt x="107" y="23"/>
                  </a:cubicBezTo>
                  <a:cubicBezTo>
                    <a:pt x="118" y="34"/>
                    <a:pt x="124" y="48"/>
                    <a:pt x="124" y="64"/>
                  </a:cubicBezTo>
                  <a:cubicBezTo>
                    <a:pt x="124" y="79"/>
                    <a:pt x="118" y="93"/>
                    <a:pt x="107" y="104"/>
                  </a:cubicBezTo>
                  <a:cubicBezTo>
                    <a:pt x="96" y="116"/>
                    <a:pt x="81" y="122"/>
                    <a:pt x="65" y="121"/>
                  </a:cubicBezTo>
                  <a:cubicBezTo>
                    <a:pt x="50" y="121"/>
                    <a:pt x="36" y="115"/>
                    <a:pt x="26" y="104"/>
                  </a:cubicBezTo>
                  <a:cubicBezTo>
                    <a:pt x="12" y="91"/>
                    <a:pt x="7" y="72"/>
                    <a:pt x="10" y="5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9" name="Freeform 45"/>
            <p:cNvSpPr>
              <a:spLocks noEditPoints="1"/>
            </p:cNvSpPr>
            <p:nvPr/>
          </p:nvSpPr>
          <p:spPr bwMode="auto">
            <a:xfrm>
              <a:off x="3516313" y="3913188"/>
              <a:ext cx="46038" cy="47625"/>
            </a:xfrm>
            <a:custGeom>
              <a:avLst/>
              <a:gdLst>
                <a:gd name="T0" fmla="*/ 17 w 28"/>
                <a:gd name="T1" fmla="*/ 27 h 28"/>
                <a:gd name="T2" fmla="*/ 26 w 28"/>
                <a:gd name="T3" fmla="*/ 21 h 28"/>
                <a:gd name="T4" fmla="*/ 27 w 28"/>
                <a:gd name="T5" fmla="*/ 11 h 28"/>
                <a:gd name="T6" fmla="*/ 11 w 28"/>
                <a:gd name="T7" fmla="*/ 2 h 28"/>
                <a:gd name="T8" fmla="*/ 11 w 28"/>
                <a:gd name="T9" fmla="*/ 2 h 28"/>
                <a:gd name="T10" fmla="*/ 2 w 28"/>
                <a:gd name="T11" fmla="*/ 8 h 28"/>
                <a:gd name="T12" fmla="*/ 1 w 28"/>
                <a:gd name="T13" fmla="*/ 18 h 28"/>
                <a:gd name="T14" fmla="*/ 7 w 28"/>
                <a:gd name="T15" fmla="*/ 26 h 28"/>
                <a:gd name="T16" fmla="*/ 14 w 28"/>
                <a:gd name="T17" fmla="*/ 28 h 28"/>
                <a:gd name="T18" fmla="*/ 17 w 28"/>
                <a:gd name="T19" fmla="*/ 27 h 28"/>
                <a:gd name="T20" fmla="*/ 9 w 28"/>
                <a:gd name="T21" fmla="*/ 24 h 28"/>
                <a:gd name="T22" fmla="*/ 4 w 28"/>
                <a:gd name="T23" fmla="*/ 17 h 28"/>
                <a:gd name="T24" fmla="*/ 5 w 28"/>
                <a:gd name="T25" fmla="*/ 9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7 w 28"/>
                <a:gd name="T33" fmla="*/ 25 h 28"/>
                <a:gd name="T34" fmla="*/ 9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7" y="27"/>
                  </a:moveTo>
                  <a:cubicBezTo>
                    <a:pt x="21" y="27"/>
                    <a:pt x="24" y="24"/>
                    <a:pt x="26" y="21"/>
                  </a:cubicBezTo>
                  <a:cubicBezTo>
                    <a:pt x="27" y="18"/>
                    <a:pt x="28" y="15"/>
                    <a:pt x="27" y="11"/>
                  </a:cubicBezTo>
                  <a:cubicBezTo>
                    <a:pt x="25" y="4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7" y="3"/>
                    <a:pt x="4" y="5"/>
                    <a:pt x="2" y="8"/>
                  </a:cubicBezTo>
                  <a:cubicBezTo>
                    <a:pt x="1" y="11"/>
                    <a:pt x="0" y="15"/>
                    <a:pt x="1" y="18"/>
                  </a:cubicBezTo>
                  <a:cubicBezTo>
                    <a:pt x="2" y="21"/>
                    <a:pt x="4" y="24"/>
                    <a:pt x="7" y="26"/>
                  </a:cubicBezTo>
                  <a:cubicBezTo>
                    <a:pt x="9" y="27"/>
                    <a:pt x="12" y="28"/>
                    <a:pt x="14" y="28"/>
                  </a:cubicBezTo>
                  <a:cubicBezTo>
                    <a:pt x="15" y="28"/>
                    <a:pt x="16" y="28"/>
                    <a:pt x="17" y="27"/>
                  </a:cubicBezTo>
                  <a:close/>
                  <a:moveTo>
                    <a:pt x="9" y="24"/>
                  </a:moveTo>
                  <a:cubicBezTo>
                    <a:pt x="6" y="22"/>
                    <a:pt x="5" y="20"/>
                    <a:pt x="4" y="17"/>
                  </a:cubicBezTo>
                  <a:cubicBezTo>
                    <a:pt x="3" y="15"/>
                    <a:pt x="4" y="12"/>
                    <a:pt x="5" y="9"/>
                  </a:cubicBezTo>
                  <a:cubicBezTo>
                    <a:pt x="6" y="7"/>
                    <a:pt x="9" y="5"/>
                    <a:pt x="11" y="5"/>
                  </a:cubicBezTo>
                  <a:cubicBezTo>
                    <a:pt x="17" y="3"/>
                    <a:pt x="23" y="6"/>
                    <a:pt x="24" y="12"/>
                  </a:cubicBezTo>
                  <a:cubicBezTo>
                    <a:pt x="25" y="15"/>
                    <a:pt x="24" y="17"/>
                    <a:pt x="23" y="20"/>
                  </a:cubicBezTo>
                  <a:cubicBezTo>
                    <a:pt x="22" y="22"/>
                    <a:pt x="19" y="24"/>
                    <a:pt x="17" y="25"/>
                  </a:cubicBezTo>
                  <a:cubicBezTo>
                    <a:pt x="14" y="25"/>
                    <a:pt x="11" y="25"/>
                    <a:pt x="9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0" name="Freeform 46"/>
            <p:cNvSpPr>
              <a:spLocks noEditPoints="1"/>
            </p:cNvSpPr>
            <p:nvPr/>
          </p:nvSpPr>
          <p:spPr bwMode="auto">
            <a:xfrm>
              <a:off x="3560763" y="3959225"/>
              <a:ext cx="47625" cy="46038"/>
            </a:xfrm>
            <a:custGeom>
              <a:avLst/>
              <a:gdLst>
                <a:gd name="T0" fmla="*/ 2 w 28"/>
                <a:gd name="T1" fmla="*/ 21 h 28"/>
                <a:gd name="T2" fmla="*/ 10 w 28"/>
                <a:gd name="T3" fmla="*/ 28 h 28"/>
                <a:gd name="T4" fmla="*/ 13 w 28"/>
                <a:gd name="T5" fmla="*/ 28 h 28"/>
                <a:gd name="T6" fmla="*/ 22 w 28"/>
                <a:gd name="T7" fmla="*/ 24 h 28"/>
                <a:gd name="T8" fmla="*/ 26 w 28"/>
                <a:gd name="T9" fmla="*/ 18 h 28"/>
                <a:gd name="T10" fmla="*/ 22 w 28"/>
                <a:gd name="T11" fmla="*/ 5 h 28"/>
                <a:gd name="T12" fmla="*/ 17 w 28"/>
                <a:gd name="T13" fmla="*/ 2 h 28"/>
                <a:gd name="T14" fmla="*/ 0 w 28"/>
                <a:gd name="T15" fmla="*/ 11 h 28"/>
                <a:gd name="T16" fmla="*/ 0 w 28"/>
                <a:gd name="T17" fmla="*/ 11 h 28"/>
                <a:gd name="T18" fmla="*/ 2 w 28"/>
                <a:gd name="T19" fmla="*/ 21 h 28"/>
                <a:gd name="T20" fmla="*/ 3 w 28"/>
                <a:gd name="T21" fmla="*/ 12 h 28"/>
                <a:gd name="T22" fmla="*/ 16 w 28"/>
                <a:gd name="T23" fmla="*/ 5 h 28"/>
                <a:gd name="T24" fmla="*/ 20 w 28"/>
                <a:gd name="T25" fmla="*/ 7 h 28"/>
                <a:gd name="T26" fmla="*/ 23 w 28"/>
                <a:gd name="T27" fmla="*/ 17 h 28"/>
                <a:gd name="T28" fmla="*/ 20 w 28"/>
                <a:gd name="T29" fmla="*/ 22 h 28"/>
                <a:gd name="T30" fmla="*/ 11 w 28"/>
                <a:gd name="T31" fmla="*/ 25 h 28"/>
                <a:gd name="T32" fmla="*/ 4 w 28"/>
                <a:gd name="T33" fmla="*/ 20 h 28"/>
                <a:gd name="T34" fmla="*/ 3 w 28"/>
                <a:gd name="T35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2" y="21"/>
                  </a:moveTo>
                  <a:cubicBezTo>
                    <a:pt x="4" y="24"/>
                    <a:pt x="6" y="27"/>
                    <a:pt x="10" y="28"/>
                  </a:cubicBezTo>
                  <a:cubicBezTo>
                    <a:pt x="11" y="28"/>
                    <a:pt x="12" y="28"/>
                    <a:pt x="13" y="28"/>
                  </a:cubicBezTo>
                  <a:cubicBezTo>
                    <a:pt x="17" y="28"/>
                    <a:pt x="20" y="27"/>
                    <a:pt x="22" y="24"/>
                  </a:cubicBezTo>
                  <a:cubicBezTo>
                    <a:pt x="24" y="23"/>
                    <a:pt x="26" y="21"/>
                    <a:pt x="26" y="18"/>
                  </a:cubicBezTo>
                  <a:cubicBezTo>
                    <a:pt x="28" y="13"/>
                    <a:pt x="26" y="8"/>
                    <a:pt x="22" y="5"/>
                  </a:cubicBezTo>
                  <a:cubicBezTo>
                    <a:pt x="21" y="3"/>
                    <a:pt x="19" y="2"/>
                    <a:pt x="17" y="2"/>
                  </a:cubicBezTo>
                  <a:cubicBezTo>
                    <a:pt x="10" y="0"/>
                    <a:pt x="2" y="4"/>
                    <a:pt x="0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5"/>
                    <a:pt x="0" y="18"/>
                    <a:pt x="2" y="21"/>
                  </a:cubicBezTo>
                  <a:close/>
                  <a:moveTo>
                    <a:pt x="3" y="12"/>
                  </a:moveTo>
                  <a:cubicBezTo>
                    <a:pt x="5" y="6"/>
                    <a:pt x="11" y="3"/>
                    <a:pt x="16" y="5"/>
                  </a:cubicBezTo>
                  <a:cubicBezTo>
                    <a:pt x="18" y="5"/>
                    <a:pt x="19" y="6"/>
                    <a:pt x="20" y="7"/>
                  </a:cubicBezTo>
                  <a:cubicBezTo>
                    <a:pt x="23" y="10"/>
                    <a:pt x="24" y="14"/>
                    <a:pt x="23" y="17"/>
                  </a:cubicBezTo>
                  <a:cubicBezTo>
                    <a:pt x="23" y="19"/>
                    <a:pt x="22" y="21"/>
                    <a:pt x="20" y="22"/>
                  </a:cubicBezTo>
                  <a:cubicBezTo>
                    <a:pt x="18" y="25"/>
                    <a:pt x="14" y="26"/>
                    <a:pt x="11" y="25"/>
                  </a:cubicBezTo>
                  <a:cubicBezTo>
                    <a:pt x="8" y="24"/>
                    <a:pt x="6" y="22"/>
                    <a:pt x="4" y="20"/>
                  </a:cubicBezTo>
                  <a:cubicBezTo>
                    <a:pt x="3" y="17"/>
                    <a:pt x="3" y="15"/>
                    <a:pt x="3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1" name="Freeform 47"/>
            <p:cNvSpPr>
              <a:spLocks noEditPoints="1"/>
            </p:cNvSpPr>
            <p:nvPr/>
          </p:nvSpPr>
          <p:spPr bwMode="auto">
            <a:xfrm>
              <a:off x="3619500" y="3946525"/>
              <a:ext cx="46038" cy="46038"/>
            </a:xfrm>
            <a:custGeom>
              <a:avLst/>
              <a:gdLst>
                <a:gd name="T0" fmla="*/ 15 w 28"/>
                <a:gd name="T1" fmla="*/ 0 h 27"/>
                <a:gd name="T2" fmla="*/ 6 w 28"/>
                <a:gd name="T3" fmla="*/ 4 h 27"/>
                <a:gd name="T4" fmla="*/ 6 w 28"/>
                <a:gd name="T5" fmla="*/ 23 h 27"/>
                <a:gd name="T6" fmla="*/ 15 w 28"/>
                <a:gd name="T7" fmla="*/ 27 h 27"/>
                <a:gd name="T8" fmla="*/ 24 w 28"/>
                <a:gd name="T9" fmla="*/ 23 h 27"/>
                <a:gd name="T10" fmla="*/ 28 w 28"/>
                <a:gd name="T11" fmla="*/ 13 h 27"/>
                <a:gd name="T12" fmla="*/ 24 w 28"/>
                <a:gd name="T13" fmla="*/ 4 h 27"/>
                <a:gd name="T14" fmla="*/ 15 w 28"/>
                <a:gd name="T15" fmla="*/ 0 h 27"/>
                <a:gd name="T16" fmla="*/ 22 w 28"/>
                <a:gd name="T17" fmla="*/ 21 h 27"/>
                <a:gd name="T18" fmla="*/ 15 w 28"/>
                <a:gd name="T19" fmla="*/ 24 h 27"/>
                <a:gd name="T20" fmla="*/ 8 w 28"/>
                <a:gd name="T21" fmla="*/ 21 h 27"/>
                <a:gd name="T22" fmla="*/ 8 w 28"/>
                <a:gd name="T23" fmla="*/ 6 h 27"/>
                <a:gd name="T24" fmla="*/ 8 w 28"/>
                <a:gd name="T25" fmla="*/ 6 h 27"/>
                <a:gd name="T26" fmla="*/ 15 w 28"/>
                <a:gd name="T27" fmla="*/ 3 h 27"/>
                <a:gd name="T28" fmla="*/ 22 w 28"/>
                <a:gd name="T29" fmla="*/ 6 h 27"/>
                <a:gd name="T30" fmla="*/ 25 w 28"/>
                <a:gd name="T31" fmla="*/ 13 h 27"/>
                <a:gd name="T32" fmla="*/ 22 w 28"/>
                <a:gd name="T33" fmla="*/ 2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7">
                  <a:moveTo>
                    <a:pt x="15" y="0"/>
                  </a:moveTo>
                  <a:cubicBezTo>
                    <a:pt x="11" y="0"/>
                    <a:pt x="8" y="1"/>
                    <a:pt x="6" y="4"/>
                  </a:cubicBezTo>
                  <a:cubicBezTo>
                    <a:pt x="0" y="9"/>
                    <a:pt x="0" y="18"/>
                    <a:pt x="6" y="23"/>
                  </a:cubicBezTo>
                  <a:cubicBezTo>
                    <a:pt x="8" y="25"/>
                    <a:pt x="11" y="27"/>
                    <a:pt x="15" y="27"/>
                  </a:cubicBezTo>
                  <a:cubicBezTo>
                    <a:pt x="19" y="27"/>
                    <a:pt x="22" y="25"/>
                    <a:pt x="24" y="23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10"/>
                    <a:pt x="27" y="7"/>
                    <a:pt x="24" y="4"/>
                  </a:cubicBezTo>
                  <a:cubicBezTo>
                    <a:pt x="22" y="1"/>
                    <a:pt x="19" y="0"/>
                    <a:pt x="15" y="0"/>
                  </a:cubicBezTo>
                  <a:close/>
                  <a:moveTo>
                    <a:pt x="22" y="21"/>
                  </a:moveTo>
                  <a:cubicBezTo>
                    <a:pt x="20" y="23"/>
                    <a:pt x="18" y="24"/>
                    <a:pt x="15" y="24"/>
                  </a:cubicBezTo>
                  <a:cubicBezTo>
                    <a:pt x="12" y="24"/>
                    <a:pt x="10" y="23"/>
                    <a:pt x="8" y="21"/>
                  </a:cubicBezTo>
                  <a:cubicBezTo>
                    <a:pt x="4" y="17"/>
                    <a:pt x="4" y="10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10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1"/>
                    <a:pt x="25" y="13"/>
                  </a:cubicBezTo>
                  <a:cubicBezTo>
                    <a:pt x="25" y="16"/>
                    <a:pt x="24" y="19"/>
                    <a:pt x="22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2" name="Freeform 48"/>
            <p:cNvSpPr>
              <a:spLocks noEditPoints="1"/>
            </p:cNvSpPr>
            <p:nvPr/>
          </p:nvSpPr>
          <p:spPr bwMode="auto">
            <a:xfrm>
              <a:off x="3638550" y="3887788"/>
              <a:ext cx="49213" cy="46038"/>
            </a:xfrm>
            <a:custGeom>
              <a:avLst/>
              <a:gdLst>
                <a:gd name="T0" fmla="*/ 2 w 29"/>
                <a:gd name="T1" fmla="*/ 18 h 28"/>
                <a:gd name="T2" fmla="*/ 15 w 29"/>
                <a:gd name="T3" fmla="*/ 28 h 28"/>
                <a:gd name="T4" fmla="*/ 18 w 29"/>
                <a:gd name="T5" fmla="*/ 27 h 28"/>
                <a:gd name="T6" fmla="*/ 26 w 29"/>
                <a:gd name="T7" fmla="*/ 21 h 28"/>
                <a:gd name="T8" fmla="*/ 28 w 29"/>
                <a:gd name="T9" fmla="*/ 11 h 28"/>
                <a:gd name="T10" fmla="*/ 11 w 29"/>
                <a:gd name="T11" fmla="*/ 1 h 28"/>
                <a:gd name="T12" fmla="*/ 11 w 29"/>
                <a:gd name="T13" fmla="*/ 1 h 28"/>
                <a:gd name="T14" fmla="*/ 2 w 29"/>
                <a:gd name="T15" fmla="*/ 18 h 28"/>
                <a:gd name="T16" fmla="*/ 12 w 29"/>
                <a:gd name="T17" fmla="*/ 4 h 28"/>
                <a:gd name="T18" fmla="*/ 25 w 29"/>
                <a:gd name="T19" fmla="*/ 12 h 28"/>
                <a:gd name="T20" fmla="*/ 24 w 29"/>
                <a:gd name="T21" fmla="*/ 20 h 28"/>
                <a:gd name="T22" fmla="*/ 18 w 29"/>
                <a:gd name="T23" fmla="*/ 24 h 28"/>
                <a:gd name="T24" fmla="*/ 5 w 29"/>
                <a:gd name="T25" fmla="*/ 17 h 28"/>
                <a:gd name="T26" fmla="*/ 12 w 29"/>
                <a:gd name="T27" fmla="*/ 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8">
                  <a:moveTo>
                    <a:pt x="2" y="18"/>
                  </a:moveTo>
                  <a:cubicBezTo>
                    <a:pt x="4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7"/>
                  </a:cubicBezTo>
                  <a:cubicBezTo>
                    <a:pt x="22" y="26"/>
                    <a:pt x="25" y="24"/>
                    <a:pt x="26" y="21"/>
                  </a:cubicBezTo>
                  <a:cubicBezTo>
                    <a:pt x="28" y="18"/>
                    <a:pt x="29" y="14"/>
                    <a:pt x="28" y="11"/>
                  </a:cubicBezTo>
                  <a:cubicBezTo>
                    <a:pt x="26" y="4"/>
                    <a:pt x="18" y="0"/>
                    <a:pt x="11" y="1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4" y="3"/>
                    <a:pt x="0" y="11"/>
                    <a:pt x="2" y="18"/>
                  </a:cubicBezTo>
                  <a:close/>
                  <a:moveTo>
                    <a:pt x="12" y="4"/>
                  </a:moveTo>
                  <a:cubicBezTo>
                    <a:pt x="18" y="3"/>
                    <a:pt x="23" y="6"/>
                    <a:pt x="25" y="12"/>
                  </a:cubicBezTo>
                  <a:cubicBezTo>
                    <a:pt x="26" y="14"/>
                    <a:pt x="25" y="17"/>
                    <a:pt x="24" y="20"/>
                  </a:cubicBezTo>
                  <a:cubicBezTo>
                    <a:pt x="22" y="22"/>
                    <a:pt x="20" y="24"/>
                    <a:pt x="18" y="24"/>
                  </a:cubicBezTo>
                  <a:cubicBezTo>
                    <a:pt x="12" y="26"/>
                    <a:pt x="6" y="23"/>
                    <a:pt x="5" y="17"/>
                  </a:cubicBezTo>
                  <a:cubicBezTo>
                    <a:pt x="3" y="12"/>
                    <a:pt x="7" y="6"/>
                    <a:pt x="12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3" name="Freeform 49"/>
            <p:cNvSpPr>
              <a:spLocks noEditPoints="1"/>
            </p:cNvSpPr>
            <p:nvPr/>
          </p:nvSpPr>
          <p:spPr bwMode="auto">
            <a:xfrm>
              <a:off x="3597275" y="3840163"/>
              <a:ext cx="47625" cy="47625"/>
            </a:xfrm>
            <a:custGeom>
              <a:avLst/>
              <a:gdLst>
                <a:gd name="T0" fmla="*/ 10 w 28"/>
                <a:gd name="T1" fmla="*/ 28 h 28"/>
                <a:gd name="T2" fmla="*/ 13 w 28"/>
                <a:gd name="T3" fmla="*/ 28 h 28"/>
                <a:gd name="T4" fmla="*/ 20 w 28"/>
                <a:gd name="T5" fmla="*/ 26 h 28"/>
                <a:gd name="T6" fmla="*/ 26 w 28"/>
                <a:gd name="T7" fmla="*/ 18 h 28"/>
                <a:gd name="T8" fmla="*/ 17 w 28"/>
                <a:gd name="T9" fmla="*/ 2 h 28"/>
                <a:gd name="T10" fmla="*/ 1 w 28"/>
                <a:gd name="T11" fmla="*/ 11 h 28"/>
                <a:gd name="T12" fmla="*/ 2 w 28"/>
                <a:gd name="T13" fmla="*/ 22 h 28"/>
                <a:gd name="T14" fmla="*/ 10 w 28"/>
                <a:gd name="T15" fmla="*/ 28 h 28"/>
                <a:gd name="T16" fmla="*/ 3 w 28"/>
                <a:gd name="T17" fmla="*/ 12 h 28"/>
                <a:gd name="T18" fmla="*/ 16 w 28"/>
                <a:gd name="T19" fmla="*/ 5 h 28"/>
                <a:gd name="T20" fmla="*/ 23 w 28"/>
                <a:gd name="T21" fmla="*/ 18 h 28"/>
                <a:gd name="T22" fmla="*/ 19 w 28"/>
                <a:gd name="T23" fmla="*/ 24 h 28"/>
                <a:gd name="T24" fmla="*/ 11 w 28"/>
                <a:gd name="T25" fmla="*/ 25 h 28"/>
                <a:gd name="T26" fmla="*/ 4 w 28"/>
                <a:gd name="T27" fmla="*/ 20 h 28"/>
                <a:gd name="T28" fmla="*/ 3 w 28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" h="28">
                  <a:moveTo>
                    <a:pt x="10" y="28"/>
                  </a:moveTo>
                  <a:cubicBezTo>
                    <a:pt x="11" y="28"/>
                    <a:pt x="12" y="28"/>
                    <a:pt x="13" y="28"/>
                  </a:cubicBezTo>
                  <a:cubicBezTo>
                    <a:pt x="16" y="28"/>
                    <a:pt x="18" y="28"/>
                    <a:pt x="20" y="26"/>
                  </a:cubicBezTo>
                  <a:cubicBezTo>
                    <a:pt x="23" y="25"/>
                    <a:pt x="25" y="22"/>
                    <a:pt x="26" y="18"/>
                  </a:cubicBezTo>
                  <a:cubicBezTo>
                    <a:pt x="28" y="11"/>
                    <a:pt x="24" y="4"/>
                    <a:pt x="17" y="2"/>
                  </a:cubicBezTo>
                  <a:cubicBezTo>
                    <a:pt x="10" y="0"/>
                    <a:pt x="2" y="4"/>
                    <a:pt x="1" y="11"/>
                  </a:cubicBezTo>
                  <a:cubicBezTo>
                    <a:pt x="0" y="15"/>
                    <a:pt x="0" y="18"/>
                    <a:pt x="2" y="22"/>
                  </a:cubicBezTo>
                  <a:cubicBezTo>
                    <a:pt x="4" y="25"/>
                    <a:pt x="7" y="27"/>
                    <a:pt x="10" y="28"/>
                  </a:cubicBezTo>
                  <a:close/>
                  <a:moveTo>
                    <a:pt x="3" y="12"/>
                  </a:moveTo>
                  <a:cubicBezTo>
                    <a:pt x="5" y="7"/>
                    <a:pt x="11" y="3"/>
                    <a:pt x="16" y="5"/>
                  </a:cubicBezTo>
                  <a:cubicBezTo>
                    <a:pt x="22" y="6"/>
                    <a:pt x="25" y="12"/>
                    <a:pt x="23" y="18"/>
                  </a:cubicBezTo>
                  <a:cubicBezTo>
                    <a:pt x="23" y="20"/>
                    <a:pt x="21" y="23"/>
                    <a:pt x="19" y="24"/>
                  </a:cubicBezTo>
                  <a:cubicBezTo>
                    <a:pt x="16" y="25"/>
                    <a:pt x="13" y="26"/>
                    <a:pt x="11" y="25"/>
                  </a:cubicBezTo>
                  <a:cubicBezTo>
                    <a:pt x="8" y="24"/>
                    <a:pt x="6" y="22"/>
                    <a:pt x="4" y="20"/>
                  </a:cubicBezTo>
                  <a:cubicBezTo>
                    <a:pt x="3" y="18"/>
                    <a:pt x="3" y="15"/>
                    <a:pt x="3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4" name="Freeform 50"/>
            <p:cNvSpPr>
              <a:spLocks noEditPoints="1"/>
            </p:cNvSpPr>
            <p:nvPr/>
          </p:nvSpPr>
          <p:spPr bwMode="auto">
            <a:xfrm>
              <a:off x="3433763" y="3798888"/>
              <a:ext cx="63500" cy="241300"/>
            </a:xfrm>
            <a:custGeom>
              <a:avLst/>
              <a:gdLst>
                <a:gd name="T0" fmla="*/ 21 w 38"/>
                <a:gd name="T1" fmla="*/ 1 h 145"/>
                <a:gd name="T2" fmla="*/ 20 w 38"/>
                <a:gd name="T3" fmla="*/ 2 h 145"/>
                <a:gd name="T4" fmla="*/ 20 w 38"/>
                <a:gd name="T5" fmla="*/ 2 h 145"/>
                <a:gd name="T6" fmla="*/ 21 w 38"/>
                <a:gd name="T7" fmla="*/ 1 h 145"/>
                <a:gd name="T8" fmla="*/ 19 w 38"/>
                <a:gd name="T9" fmla="*/ 0 h 145"/>
                <a:gd name="T10" fmla="*/ 17 w 38"/>
                <a:gd name="T11" fmla="*/ 1 h 145"/>
                <a:gd name="T12" fmla="*/ 0 w 38"/>
                <a:gd name="T13" fmla="*/ 30 h 145"/>
                <a:gd name="T14" fmla="*/ 9 w 38"/>
                <a:gd name="T15" fmla="*/ 48 h 145"/>
                <a:gd name="T16" fmla="*/ 8 w 38"/>
                <a:gd name="T17" fmla="*/ 51 h 145"/>
                <a:gd name="T18" fmla="*/ 7 w 38"/>
                <a:gd name="T19" fmla="*/ 89 h 145"/>
                <a:gd name="T20" fmla="*/ 19 w 38"/>
                <a:gd name="T21" fmla="*/ 144 h 145"/>
                <a:gd name="T22" fmla="*/ 22 w 38"/>
                <a:gd name="T23" fmla="*/ 145 h 145"/>
                <a:gd name="T24" fmla="*/ 22 w 38"/>
                <a:gd name="T25" fmla="*/ 143 h 145"/>
                <a:gd name="T26" fmla="*/ 31 w 38"/>
                <a:gd name="T27" fmla="*/ 89 h 145"/>
                <a:gd name="T28" fmla="*/ 30 w 38"/>
                <a:gd name="T29" fmla="*/ 50 h 145"/>
                <a:gd name="T30" fmla="*/ 29 w 38"/>
                <a:gd name="T31" fmla="*/ 48 h 145"/>
                <a:gd name="T32" fmla="*/ 29 w 38"/>
                <a:gd name="T33" fmla="*/ 48 h 145"/>
                <a:gd name="T34" fmla="*/ 29 w 38"/>
                <a:gd name="T35" fmla="*/ 48 h 145"/>
                <a:gd name="T36" fmla="*/ 38 w 38"/>
                <a:gd name="T37" fmla="*/ 30 h 145"/>
                <a:gd name="T38" fmla="*/ 21 w 38"/>
                <a:gd name="T39" fmla="*/ 1 h 145"/>
                <a:gd name="T40" fmla="*/ 25 w 38"/>
                <a:gd name="T41" fmla="*/ 89 h 145"/>
                <a:gd name="T42" fmla="*/ 19 w 38"/>
                <a:gd name="T43" fmla="*/ 138 h 145"/>
                <a:gd name="T44" fmla="*/ 13 w 38"/>
                <a:gd name="T45" fmla="*/ 89 h 145"/>
                <a:gd name="T46" fmla="*/ 14 w 38"/>
                <a:gd name="T47" fmla="*/ 52 h 145"/>
                <a:gd name="T48" fmla="*/ 15 w 38"/>
                <a:gd name="T49" fmla="*/ 49 h 145"/>
                <a:gd name="T50" fmla="*/ 19 w 38"/>
                <a:gd name="T51" fmla="*/ 49 h 145"/>
                <a:gd name="T52" fmla="*/ 19 w 38"/>
                <a:gd name="T53" fmla="*/ 49 h 145"/>
                <a:gd name="T54" fmla="*/ 23 w 38"/>
                <a:gd name="T55" fmla="*/ 49 h 145"/>
                <a:gd name="T56" fmla="*/ 24 w 38"/>
                <a:gd name="T57" fmla="*/ 51 h 145"/>
                <a:gd name="T58" fmla="*/ 24 w 38"/>
                <a:gd name="T59" fmla="*/ 54 h 145"/>
                <a:gd name="T60" fmla="*/ 24 w 38"/>
                <a:gd name="T61" fmla="*/ 54 h 145"/>
                <a:gd name="T62" fmla="*/ 25 w 38"/>
                <a:gd name="T63" fmla="*/ 89 h 145"/>
                <a:gd name="T64" fmla="*/ 31 w 38"/>
                <a:gd name="T65" fmla="*/ 32 h 145"/>
                <a:gd name="T66" fmla="*/ 32 w 38"/>
                <a:gd name="T67" fmla="*/ 30 h 145"/>
                <a:gd name="T68" fmla="*/ 19 w 38"/>
                <a:gd name="T69" fmla="*/ 43 h 145"/>
                <a:gd name="T70" fmla="*/ 6 w 38"/>
                <a:gd name="T71" fmla="*/ 30 h 145"/>
                <a:gd name="T72" fmla="*/ 7 w 38"/>
                <a:gd name="T73" fmla="*/ 26 h 145"/>
                <a:gd name="T74" fmla="*/ 10 w 38"/>
                <a:gd name="T75" fmla="*/ 27 h 145"/>
                <a:gd name="T76" fmla="*/ 16 w 38"/>
                <a:gd name="T77" fmla="*/ 21 h 145"/>
                <a:gd name="T78" fmla="*/ 17 w 38"/>
                <a:gd name="T79" fmla="*/ 18 h 145"/>
                <a:gd name="T80" fmla="*/ 20 w 38"/>
                <a:gd name="T81" fmla="*/ 24 h 145"/>
                <a:gd name="T82" fmla="*/ 28 w 38"/>
                <a:gd name="T83" fmla="*/ 34 h 145"/>
                <a:gd name="T84" fmla="*/ 29 w 38"/>
                <a:gd name="T85" fmla="*/ 34 h 145"/>
                <a:gd name="T86" fmla="*/ 31 w 38"/>
                <a:gd name="T87" fmla="*/ 32 h 145"/>
                <a:gd name="T88" fmla="*/ 27 w 38"/>
                <a:gd name="T89" fmla="*/ 23 h 145"/>
                <a:gd name="T90" fmla="*/ 28 w 38"/>
                <a:gd name="T91" fmla="*/ 31 h 145"/>
                <a:gd name="T92" fmla="*/ 28 w 38"/>
                <a:gd name="T93" fmla="*/ 31 h 145"/>
                <a:gd name="T94" fmla="*/ 23 w 38"/>
                <a:gd name="T95" fmla="*/ 23 h 145"/>
                <a:gd name="T96" fmla="*/ 17 w 38"/>
                <a:gd name="T97" fmla="*/ 15 h 145"/>
                <a:gd name="T98" fmla="*/ 17 w 38"/>
                <a:gd name="T99" fmla="*/ 15 h 145"/>
                <a:gd name="T100" fmla="*/ 13 w 38"/>
                <a:gd name="T101" fmla="*/ 20 h 145"/>
                <a:gd name="T102" fmla="*/ 10 w 38"/>
                <a:gd name="T103" fmla="*/ 24 h 145"/>
                <a:gd name="T104" fmla="*/ 6 w 38"/>
                <a:gd name="T105" fmla="*/ 22 h 145"/>
                <a:gd name="T106" fmla="*/ 19 w 38"/>
                <a:gd name="T107" fmla="*/ 5 h 145"/>
                <a:gd name="T108" fmla="*/ 28 w 38"/>
                <a:gd name="T109" fmla="*/ 15 h 145"/>
                <a:gd name="T110" fmla="*/ 27 w 38"/>
                <a:gd name="T111" fmla="*/ 16 h 145"/>
                <a:gd name="T112" fmla="*/ 27 w 38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8" h="145">
                  <a:moveTo>
                    <a:pt x="21" y="1"/>
                  </a:moveTo>
                  <a:cubicBezTo>
                    <a:pt x="20" y="2"/>
                    <a:pt x="20" y="2"/>
                    <a:pt x="20" y="2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7" y="1"/>
                    <a:pt x="0" y="14"/>
                    <a:pt x="0" y="30"/>
                  </a:cubicBezTo>
                  <a:cubicBezTo>
                    <a:pt x="0" y="40"/>
                    <a:pt x="4" y="45"/>
                    <a:pt x="9" y="48"/>
                  </a:cubicBezTo>
                  <a:cubicBezTo>
                    <a:pt x="9" y="49"/>
                    <a:pt x="9" y="50"/>
                    <a:pt x="8" y="51"/>
                  </a:cubicBezTo>
                  <a:cubicBezTo>
                    <a:pt x="7" y="63"/>
                    <a:pt x="6" y="76"/>
                    <a:pt x="7" y="89"/>
                  </a:cubicBezTo>
                  <a:cubicBezTo>
                    <a:pt x="10" y="132"/>
                    <a:pt x="13" y="144"/>
                    <a:pt x="19" y="144"/>
                  </a:cubicBezTo>
                  <a:cubicBezTo>
                    <a:pt x="22" y="145"/>
                    <a:pt x="22" y="145"/>
                    <a:pt x="22" y="145"/>
                  </a:cubicBezTo>
                  <a:cubicBezTo>
                    <a:pt x="22" y="143"/>
                    <a:pt x="22" y="143"/>
                    <a:pt x="22" y="143"/>
                  </a:cubicBezTo>
                  <a:cubicBezTo>
                    <a:pt x="27" y="140"/>
                    <a:pt x="29" y="125"/>
                    <a:pt x="31" y="89"/>
                  </a:cubicBezTo>
                  <a:cubicBezTo>
                    <a:pt x="32" y="76"/>
                    <a:pt x="31" y="62"/>
                    <a:pt x="30" y="50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34" y="45"/>
                    <a:pt x="38" y="40"/>
                    <a:pt x="38" y="30"/>
                  </a:cubicBezTo>
                  <a:cubicBezTo>
                    <a:pt x="38" y="14"/>
                    <a:pt x="23" y="2"/>
                    <a:pt x="21" y="1"/>
                  </a:cubicBezTo>
                  <a:close/>
                  <a:moveTo>
                    <a:pt x="25" y="89"/>
                  </a:moveTo>
                  <a:cubicBezTo>
                    <a:pt x="24" y="104"/>
                    <a:pt x="22" y="132"/>
                    <a:pt x="19" y="138"/>
                  </a:cubicBezTo>
                  <a:cubicBezTo>
                    <a:pt x="16" y="131"/>
                    <a:pt x="14" y="102"/>
                    <a:pt x="13" y="89"/>
                  </a:cubicBezTo>
                  <a:cubicBezTo>
                    <a:pt x="12" y="76"/>
                    <a:pt x="13" y="63"/>
                    <a:pt x="14" y="52"/>
                  </a:cubicBezTo>
                  <a:cubicBezTo>
                    <a:pt x="14" y="51"/>
                    <a:pt x="15" y="50"/>
                    <a:pt x="15" y="49"/>
                  </a:cubicBezTo>
                  <a:cubicBezTo>
                    <a:pt x="16" y="49"/>
                    <a:pt x="18" y="49"/>
                    <a:pt x="19" y="49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20" y="49"/>
                    <a:pt x="22" y="49"/>
                    <a:pt x="23" y="49"/>
                  </a:cubicBezTo>
                  <a:cubicBezTo>
                    <a:pt x="23" y="50"/>
                    <a:pt x="24" y="51"/>
                    <a:pt x="24" y="51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25" y="65"/>
                    <a:pt x="26" y="77"/>
                    <a:pt x="25" y="89"/>
                  </a:cubicBezTo>
                  <a:close/>
                  <a:moveTo>
                    <a:pt x="31" y="32"/>
                  </a:moveTo>
                  <a:cubicBezTo>
                    <a:pt x="31" y="31"/>
                    <a:pt x="32" y="31"/>
                    <a:pt x="32" y="30"/>
                  </a:cubicBezTo>
                  <a:cubicBezTo>
                    <a:pt x="32" y="41"/>
                    <a:pt x="27" y="43"/>
                    <a:pt x="19" y="43"/>
                  </a:cubicBezTo>
                  <a:cubicBezTo>
                    <a:pt x="11" y="43"/>
                    <a:pt x="6" y="41"/>
                    <a:pt x="6" y="30"/>
                  </a:cubicBezTo>
                  <a:cubicBezTo>
                    <a:pt x="6" y="28"/>
                    <a:pt x="6" y="27"/>
                    <a:pt x="7" y="26"/>
                  </a:cubicBezTo>
                  <a:cubicBezTo>
                    <a:pt x="8" y="27"/>
                    <a:pt x="8" y="27"/>
                    <a:pt x="10" y="27"/>
                  </a:cubicBezTo>
                  <a:cubicBezTo>
                    <a:pt x="14" y="27"/>
                    <a:pt x="15" y="23"/>
                    <a:pt x="16" y="21"/>
                  </a:cubicBezTo>
                  <a:cubicBezTo>
                    <a:pt x="16" y="20"/>
                    <a:pt x="17" y="18"/>
                    <a:pt x="17" y="18"/>
                  </a:cubicBezTo>
                  <a:cubicBezTo>
                    <a:pt x="18" y="19"/>
                    <a:pt x="19" y="22"/>
                    <a:pt x="20" y="24"/>
                  </a:cubicBezTo>
                  <a:cubicBezTo>
                    <a:pt x="22" y="29"/>
                    <a:pt x="24" y="34"/>
                    <a:pt x="28" y="34"/>
                  </a:cubicBezTo>
                  <a:cubicBezTo>
                    <a:pt x="28" y="34"/>
                    <a:pt x="28" y="34"/>
                    <a:pt x="29" y="34"/>
                  </a:cubicBezTo>
                  <a:cubicBezTo>
                    <a:pt x="30" y="34"/>
                    <a:pt x="30" y="33"/>
                    <a:pt x="31" y="32"/>
                  </a:cubicBezTo>
                  <a:close/>
                  <a:moveTo>
                    <a:pt x="27" y="23"/>
                  </a:moveTo>
                  <a:cubicBezTo>
                    <a:pt x="28" y="25"/>
                    <a:pt x="29" y="29"/>
                    <a:pt x="28" y="31"/>
                  </a:cubicBezTo>
                  <a:cubicBezTo>
                    <a:pt x="28" y="31"/>
                    <a:pt x="28" y="31"/>
                    <a:pt x="28" y="31"/>
                  </a:cubicBezTo>
                  <a:cubicBezTo>
                    <a:pt x="26" y="31"/>
                    <a:pt x="24" y="26"/>
                    <a:pt x="23" y="23"/>
                  </a:cubicBezTo>
                  <a:cubicBezTo>
                    <a:pt x="21" y="19"/>
                    <a:pt x="20" y="15"/>
                    <a:pt x="17" y="15"/>
                  </a:cubicBezTo>
                  <a:cubicBezTo>
                    <a:pt x="17" y="15"/>
                    <a:pt x="17" y="15"/>
                    <a:pt x="17" y="15"/>
                  </a:cubicBezTo>
                  <a:cubicBezTo>
                    <a:pt x="15" y="15"/>
                    <a:pt x="14" y="18"/>
                    <a:pt x="13" y="20"/>
                  </a:cubicBezTo>
                  <a:cubicBezTo>
                    <a:pt x="12" y="23"/>
                    <a:pt x="11" y="24"/>
                    <a:pt x="10" y="24"/>
                  </a:cubicBezTo>
                  <a:cubicBezTo>
                    <a:pt x="8" y="24"/>
                    <a:pt x="7" y="23"/>
                    <a:pt x="6" y="22"/>
                  </a:cubicBezTo>
                  <a:cubicBezTo>
                    <a:pt x="10" y="14"/>
                    <a:pt x="17" y="7"/>
                    <a:pt x="19" y="5"/>
                  </a:cubicBezTo>
                  <a:cubicBezTo>
                    <a:pt x="21" y="7"/>
                    <a:pt x="25" y="10"/>
                    <a:pt x="28" y="15"/>
                  </a:cubicBezTo>
                  <a:cubicBezTo>
                    <a:pt x="28" y="15"/>
                    <a:pt x="27" y="15"/>
                    <a:pt x="27" y="16"/>
                  </a:cubicBezTo>
                  <a:cubicBezTo>
                    <a:pt x="26" y="17"/>
                    <a:pt x="27" y="19"/>
                    <a:pt x="27" y="2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83" name="Rectangle 82"/>
          <p:cNvSpPr/>
          <p:nvPr/>
        </p:nvSpPr>
        <p:spPr>
          <a:xfrm flipH="1">
            <a:off x="6668959" y="1794387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6" name="Rectangle 85"/>
          <p:cNvSpPr/>
          <p:nvPr/>
        </p:nvSpPr>
        <p:spPr>
          <a:xfrm flipH="1">
            <a:off x="6668959" y="3344465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7" name="Rectangle 86"/>
          <p:cNvSpPr/>
          <p:nvPr/>
        </p:nvSpPr>
        <p:spPr>
          <a:xfrm flipH="1">
            <a:off x="557900" y="1794387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8" name="Rectangle 87"/>
          <p:cNvSpPr/>
          <p:nvPr/>
        </p:nvSpPr>
        <p:spPr>
          <a:xfrm flipH="1">
            <a:off x="557900" y="3344465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2082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Freeform 15"/>
          <p:cNvSpPr>
            <a:spLocks noEditPoints="1"/>
          </p:cNvSpPr>
          <p:nvPr/>
        </p:nvSpPr>
        <p:spPr bwMode="auto">
          <a:xfrm>
            <a:off x="3811784" y="1406281"/>
            <a:ext cx="1926336" cy="1923310"/>
          </a:xfrm>
          <a:prstGeom prst="ellipse">
            <a:avLst/>
          </a:prstGeom>
          <a:gradFill flip="none" rotWithShape="1">
            <a:gsLst>
              <a:gs pos="0">
                <a:schemeClr val="bg1">
                  <a:lumMod val="65000"/>
                </a:schemeClr>
              </a:gs>
              <a:gs pos="25000">
                <a:schemeClr val="bg1">
                  <a:lumMod val="75000"/>
                </a:schemeClr>
              </a:gs>
              <a:gs pos="88000">
                <a:schemeClr val="bg1"/>
              </a:gs>
              <a:gs pos="56000">
                <a:schemeClr val="bg1"/>
              </a:gs>
            </a:gsLst>
            <a:lin ang="7200000" scaled="0"/>
            <a:tileRect/>
          </a:gradFill>
          <a:ln>
            <a:noFill/>
          </a:ln>
          <a:effectLst>
            <a:innerShdw blurRad="292100">
              <a:prstClr val="black"/>
            </a:innerShdw>
          </a:effectLst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7" name="Freeform 27"/>
          <p:cNvSpPr>
            <a:spLocks noEditPoints="1"/>
          </p:cNvSpPr>
          <p:nvPr/>
        </p:nvSpPr>
        <p:spPr bwMode="auto">
          <a:xfrm>
            <a:off x="3281633" y="882367"/>
            <a:ext cx="2976390" cy="2973926"/>
          </a:xfrm>
          <a:prstGeom prst="ellipse">
            <a:avLst/>
          </a:prstGeom>
          <a:noFill/>
          <a:ln w="19050">
            <a:solidFill>
              <a:schemeClr val="bg1">
                <a:lumMod val="50000"/>
              </a:schemeClr>
            </a:solidFill>
            <a:prstDash val="sysDash"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2" name="Freeform 28"/>
          <p:cNvSpPr>
            <a:spLocks noEditPoints="1"/>
          </p:cNvSpPr>
          <p:nvPr/>
        </p:nvSpPr>
        <p:spPr bwMode="auto">
          <a:xfrm>
            <a:off x="2023228" y="1112039"/>
            <a:ext cx="4002594" cy="3323394"/>
          </a:xfrm>
          <a:custGeom>
            <a:avLst/>
            <a:gdLst>
              <a:gd name="T0" fmla="*/ 1400 w 1538"/>
              <a:gd name="T1" fmla="*/ 233 h 1277"/>
              <a:gd name="T2" fmla="*/ 805 w 1538"/>
              <a:gd name="T3" fmla="*/ 138 h 1277"/>
              <a:gd name="T4" fmla="*/ 690 w 1538"/>
              <a:gd name="T5" fmla="*/ 703 h 1277"/>
              <a:gd name="T6" fmla="*/ 583 w 1538"/>
              <a:gd name="T7" fmla="*/ 780 h 1277"/>
              <a:gd name="T8" fmla="*/ 500 w 1538"/>
              <a:gd name="T9" fmla="*/ 771 h 1277"/>
              <a:gd name="T10" fmla="*/ 448 w 1538"/>
              <a:gd name="T11" fmla="*/ 809 h 1277"/>
              <a:gd name="T12" fmla="*/ 409 w 1538"/>
              <a:gd name="T13" fmla="*/ 855 h 1277"/>
              <a:gd name="T14" fmla="*/ 353 w 1538"/>
              <a:gd name="T15" fmla="*/ 877 h 1277"/>
              <a:gd name="T16" fmla="*/ 294 w 1538"/>
              <a:gd name="T17" fmla="*/ 920 h 1277"/>
              <a:gd name="T18" fmla="*/ 255 w 1538"/>
              <a:gd name="T19" fmla="*/ 966 h 1277"/>
              <a:gd name="T20" fmla="*/ 200 w 1538"/>
              <a:gd name="T21" fmla="*/ 989 h 1277"/>
              <a:gd name="T22" fmla="*/ 138 w 1538"/>
              <a:gd name="T23" fmla="*/ 1033 h 1277"/>
              <a:gd name="T24" fmla="*/ 99 w 1538"/>
              <a:gd name="T25" fmla="*/ 1079 h 1277"/>
              <a:gd name="T26" fmla="*/ 44 w 1538"/>
              <a:gd name="T27" fmla="*/ 1102 h 1277"/>
              <a:gd name="T28" fmla="*/ 34 w 1538"/>
              <a:gd name="T29" fmla="*/ 1109 h 1277"/>
              <a:gd name="T30" fmla="*/ 20 w 1538"/>
              <a:gd name="T31" fmla="*/ 1195 h 1277"/>
              <a:gd name="T32" fmla="*/ 55 w 1538"/>
              <a:gd name="T33" fmla="*/ 1243 h 1277"/>
              <a:gd name="T34" fmla="*/ 141 w 1538"/>
              <a:gd name="T35" fmla="*/ 1257 h 1277"/>
              <a:gd name="T36" fmla="*/ 151 w 1538"/>
              <a:gd name="T37" fmla="*/ 1250 h 1277"/>
              <a:gd name="T38" fmla="*/ 190 w 1538"/>
              <a:gd name="T39" fmla="*/ 1205 h 1277"/>
              <a:gd name="T40" fmla="*/ 246 w 1538"/>
              <a:gd name="T41" fmla="*/ 1182 h 1277"/>
              <a:gd name="T42" fmla="*/ 307 w 1538"/>
              <a:gd name="T43" fmla="*/ 1137 h 1277"/>
              <a:gd name="T44" fmla="*/ 346 w 1538"/>
              <a:gd name="T45" fmla="*/ 1092 h 1277"/>
              <a:gd name="T46" fmla="*/ 402 w 1538"/>
              <a:gd name="T47" fmla="*/ 1069 h 1277"/>
              <a:gd name="T48" fmla="*/ 461 w 1538"/>
              <a:gd name="T49" fmla="*/ 1026 h 1277"/>
              <a:gd name="T50" fmla="*/ 500 w 1538"/>
              <a:gd name="T51" fmla="*/ 980 h 1277"/>
              <a:gd name="T52" fmla="*/ 555 w 1538"/>
              <a:gd name="T53" fmla="*/ 958 h 1277"/>
              <a:gd name="T54" fmla="*/ 608 w 1538"/>
              <a:gd name="T55" fmla="*/ 920 h 1277"/>
              <a:gd name="T56" fmla="*/ 625 w 1538"/>
              <a:gd name="T57" fmla="*/ 838 h 1277"/>
              <a:gd name="T58" fmla="*/ 732 w 1538"/>
              <a:gd name="T59" fmla="*/ 760 h 1277"/>
              <a:gd name="T60" fmla="*/ 1305 w 1538"/>
              <a:gd name="T61" fmla="*/ 828 h 1277"/>
              <a:gd name="T62" fmla="*/ 1400 w 1538"/>
              <a:gd name="T63" fmla="*/ 233 h 1277"/>
              <a:gd name="T64" fmla="*/ 768 w 1538"/>
              <a:gd name="T65" fmla="*/ 691 h 1277"/>
              <a:gd name="T66" fmla="*/ 847 w 1538"/>
              <a:gd name="T67" fmla="*/ 196 h 1277"/>
              <a:gd name="T68" fmla="*/ 1342 w 1538"/>
              <a:gd name="T69" fmla="*/ 275 h 1277"/>
              <a:gd name="T70" fmla="*/ 1263 w 1538"/>
              <a:gd name="T71" fmla="*/ 770 h 1277"/>
              <a:gd name="T72" fmla="*/ 768 w 1538"/>
              <a:gd name="T73" fmla="*/ 691 h 1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538" h="1277">
                <a:moveTo>
                  <a:pt x="1400" y="233"/>
                </a:moveTo>
                <a:cubicBezTo>
                  <a:pt x="1262" y="43"/>
                  <a:pt x="996" y="0"/>
                  <a:pt x="805" y="138"/>
                </a:cubicBezTo>
                <a:cubicBezTo>
                  <a:pt x="624" y="269"/>
                  <a:pt x="577" y="515"/>
                  <a:pt x="690" y="703"/>
                </a:cubicBezTo>
                <a:cubicBezTo>
                  <a:pt x="583" y="780"/>
                  <a:pt x="583" y="780"/>
                  <a:pt x="583" y="780"/>
                </a:cubicBezTo>
                <a:cubicBezTo>
                  <a:pt x="562" y="757"/>
                  <a:pt x="526" y="752"/>
                  <a:pt x="500" y="771"/>
                </a:cubicBezTo>
                <a:cubicBezTo>
                  <a:pt x="448" y="809"/>
                  <a:pt x="448" y="809"/>
                  <a:pt x="448" y="809"/>
                </a:cubicBezTo>
                <a:cubicBezTo>
                  <a:pt x="440" y="826"/>
                  <a:pt x="427" y="842"/>
                  <a:pt x="409" y="855"/>
                </a:cubicBezTo>
                <a:cubicBezTo>
                  <a:pt x="391" y="867"/>
                  <a:pt x="371" y="875"/>
                  <a:pt x="353" y="877"/>
                </a:cubicBezTo>
                <a:cubicBezTo>
                  <a:pt x="294" y="920"/>
                  <a:pt x="294" y="920"/>
                  <a:pt x="294" y="920"/>
                </a:cubicBezTo>
                <a:cubicBezTo>
                  <a:pt x="286" y="937"/>
                  <a:pt x="273" y="953"/>
                  <a:pt x="255" y="966"/>
                </a:cubicBezTo>
                <a:cubicBezTo>
                  <a:pt x="237" y="979"/>
                  <a:pt x="218" y="986"/>
                  <a:pt x="200" y="989"/>
                </a:cubicBezTo>
                <a:cubicBezTo>
                  <a:pt x="138" y="1033"/>
                  <a:pt x="138" y="1033"/>
                  <a:pt x="138" y="1033"/>
                </a:cubicBezTo>
                <a:cubicBezTo>
                  <a:pt x="130" y="1050"/>
                  <a:pt x="117" y="1066"/>
                  <a:pt x="99" y="1079"/>
                </a:cubicBezTo>
                <a:cubicBezTo>
                  <a:pt x="81" y="1092"/>
                  <a:pt x="62" y="1099"/>
                  <a:pt x="44" y="1102"/>
                </a:cubicBezTo>
                <a:cubicBezTo>
                  <a:pt x="34" y="1109"/>
                  <a:pt x="34" y="1109"/>
                  <a:pt x="34" y="1109"/>
                </a:cubicBezTo>
                <a:cubicBezTo>
                  <a:pt x="6" y="1129"/>
                  <a:pt x="0" y="1167"/>
                  <a:pt x="20" y="1195"/>
                </a:cubicBezTo>
                <a:cubicBezTo>
                  <a:pt x="55" y="1243"/>
                  <a:pt x="55" y="1243"/>
                  <a:pt x="55" y="1243"/>
                </a:cubicBezTo>
                <a:cubicBezTo>
                  <a:pt x="75" y="1271"/>
                  <a:pt x="114" y="1277"/>
                  <a:pt x="141" y="1257"/>
                </a:cubicBezTo>
                <a:cubicBezTo>
                  <a:pt x="151" y="1250"/>
                  <a:pt x="151" y="1250"/>
                  <a:pt x="151" y="1250"/>
                </a:cubicBezTo>
                <a:cubicBezTo>
                  <a:pt x="159" y="1234"/>
                  <a:pt x="172" y="1218"/>
                  <a:pt x="190" y="1205"/>
                </a:cubicBezTo>
                <a:cubicBezTo>
                  <a:pt x="208" y="1192"/>
                  <a:pt x="228" y="1184"/>
                  <a:pt x="246" y="1182"/>
                </a:cubicBezTo>
                <a:cubicBezTo>
                  <a:pt x="307" y="1137"/>
                  <a:pt x="307" y="1137"/>
                  <a:pt x="307" y="1137"/>
                </a:cubicBezTo>
                <a:cubicBezTo>
                  <a:pt x="315" y="1121"/>
                  <a:pt x="328" y="1105"/>
                  <a:pt x="346" y="1092"/>
                </a:cubicBezTo>
                <a:cubicBezTo>
                  <a:pt x="364" y="1079"/>
                  <a:pt x="384" y="1071"/>
                  <a:pt x="402" y="1069"/>
                </a:cubicBezTo>
                <a:cubicBezTo>
                  <a:pt x="461" y="1026"/>
                  <a:pt x="461" y="1026"/>
                  <a:pt x="461" y="1026"/>
                </a:cubicBezTo>
                <a:cubicBezTo>
                  <a:pt x="469" y="1009"/>
                  <a:pt x="482" y="993"/>
                  <a:pt x="500" y="980"/>
                </a:cubicBezTo>
                <a:cubicBezTo>
                  <a:pt x="518" y="968"/>
                  <a:pt x="537" y="960"/>
                  <a:pt x="555" y="958"/>
                </a:cubicBezTo>
                <a:cubicBezTo>
                  <a:pt x="608" y="920"/>
                  <a:pt x="608" y="920"/>
                  <a:pt x="608" y="920"/>
                </a:cubicBezTo>
                <a:cubicBezTo>
                  <a:pt x="634" y="901"/>
                  <a:pt x="641" y="865"/>
                  <a:pt x="625" y="838"/>
                </a:cubicBezTo>
                <a:cubicBezTo>
                  <a:pt x="732" y="760"/>
                  <a:pt x="732" y="760"/>
                  <a:pt x="732" y="760"/>
                </a:cubicBezTo>
                <a:cubicBezTo>
                  <a:pt x="875" y="927"/>
                  <a:pt x="1124" y="959"/>
                  <a:pt x="1305" y="828"/>
                </a:cubicBezTo>
                <a:cubicBezTo>
                  <a:pt x="1495" y="690"/>
                  <a:pt x="1538" y="424"/>
                  <a:pt x="1400" y="233"/>
                </a:cubicBezTo>
                <a:close/>
                <a:moveTo>
                  <a:pt x="768" y="691"/>
                </a:moveTo>
                <a:cubicBezTo>
                  <a:pt x="653" y="532"/>
                  <a:pt x="689" y="311"/>
                  <a:pt x="847" y="196"/>
                </a:cubicBezTo>
                <a:cubicBezTo>
                  <a:pt x="1006" y="81"/>
                  <a:pt x="1227" y="117"/>
                  <a:pt x="1342" y="275"/>
                </a:cubicBezTo>
                <a:cubicBezTo>
                  <a:pt x="1457" y="434"/>
                  <a:pt x="1421" y="655"/>
                  <a:pt x="1263" y="770"/>
                </a:cubicBezTo>
                <a:cubicBezTo>
                  <a:pt x="1104" y="885"/>
                  <a:pt x="883" y="849"/>
                  <a:pt x="768" y="691"/>
                </a:cubicBezTo>
                <a:close/>
              </a:path>
            </a:pathLst>
          </a:custGeom>
          <a:solidFill>
            <a:srgbClr val="2A4D6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3" name="Freeform 29"/>
          <p:cNvSpPr>
            <a:spLocks/>
          </p:cNvSpPr>
          <p:nvPr/>
        </p:nvSpPr>
        <p:spPr bwMode="auto">
          <a:xfrm>
            <a:off x="2821673" y="3424416"/>
            <a:ext cx="357745" cy="451069"/>
          </a:xfrm>
          <a:custGeom>
            <a:avLst/>
            <a:gdLst>
              <a:gd name="T0" fmla="*/ 106 w 138"/>
              <a:gd name="T1" fmla="*/ 167 h 174"/>
              <a:gd name="T2" fmla="*/ 4 w 138"/>
              <a:gd name="T3" fmla="*/ 27 h 174"/>
              <a:gd name="T4" fmla="*/ 7 w 138"/>
              <a:gd name="T5" fmla="*/ 9 h 174"/>
              <a:gd name="T6" fmla="*/ 14 w 138"/>
              <a:gd name="T7" fmla="*/ 4 h 174"/>
              <a:gd name="T8" fmla="*/ 32 w 138"/>
              <a:gd name="T9" fmla="*/ 7 h 174"/>
              <a:gd name="T10" fmla="*/ 134 w 138"/>
              <a:gd name="T11" fmla="*/ 147 h 174"/>
              <a:gd name="T12" fmla="*/ 131 w 138"/>
              <a:gd name="T13" fmla="*/ 165 h 174"/>
              <a:gd name="T14" fmla="*/ 124 w 138"/>
              <a:gd name="T15" fmla="*/ 170 h 174"/>
              <a:gd name="T16" fmla="*/ 106 w 138"/>
              <a:gd name="T17" fmla="*/ 167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8" h="174">
                <a:moveTo>
                  <a:pt x="106" y="167"/>
                </a:moveTo>
                <a:cubicBezTo>
                  <a:pt x="4" y="27"/>
                  <a:pt x="4" y="27"/>
                  <a:pt x="4" y="27"/>
                </a:cubicBezTo>
                <a:cubicBezTo>
                  <a:pt x="0" y="21"/>
                  <a:pt x="1" y="13"/>
                  <a:pt x="7" y="9"/>
                </a:cubicBezTo>
                <a:cubicBezTo>
                  <a:pt x="14" y="4"/>
                  <a:pt x="14" y="4"/>
                  <a:pt x="14" y="4"/>
                </a:cubicBezTo>
                <a:cubicBezTo>
                  <a:pt x="20" y="0"/>
                  <a:pt x="28" y="1"/>
                  <a:pt x="32" y="7"/>
                </a:cubicBezTo>
                <a:cubicBezTo>
                  <a:pt x="134" y="147"/>
                  <a:pt x="134" y="147"/>
                  <a:pt x="134" y="147"/>
                </a:cubicBezTo>
                <a:cubicBezTo>
                  <a:pt x="138" y="153"/>
                  <a:pt x="137" y="161"/>
                  <a:pt x="131" y="165"/>
                </a:cubicBezTo>
                <a:cubicBezTo>
                  <a:pt x="124" y="170"/>
                  <a:pt x="124" y="170"/>
                  <a:pt x="124" y="170"/>
                </a:cubicBezTo>
                <a:cubicBezTo>
                  <a:pt x="118" y="174"/>
                  <a:pt x="110" y="173"/>
                  <a:pt x="106" y="167"/>
                </a:cubicBezTo>
                <a:close/>
              </a:path>
            </a:pathLst>
          </a:custGeom>
          <a:solidFill>
            <a:srgbClr val="15324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4" name="Freeform 30"/>
          <p:cNvSpPr>
            <a:spLocks/>
          </p:cNvSpPr>
          <p:nvPr/>
        </p:nvSpPr>
        <p:spPr bwMode="auto">
          <a:xfrm>
            <a:off x="3252004" y="3108149"/>
            <a:ext cx="360338" cy="456254"/>
          </a:xfrm>
          <a:custGeom>
            <a:avLst/>
            <a:gdLst>
              <a:gd name="T0" fmla="*/ 106 w 138"/>
              <a:gd name="T1" fmla="*/ 168 h 175"/>
              <a:gd name="T2" fmla="*/ 4 w 138"/>
              <a:gd name="T3" fmla="*/ 27 h 175"/>
              <a:gd name="T4" fmla="*/ 7 w 138"/>
              <a:gd name="T5" fmla="*/ 10 h 175"/>
              <a:gd name="T6" fmla="*/ 15 w 138"/>
              <a:gd name="T7" fmla="*/ 4 h 175"/>
              <a:gd name="T8" fmla="*/ 32 w 138"/>
              <a:gd name="T9" fmla="*/ 7 h 175"/>
              <a:gd name="T10" fmla="*/ 134 w 138"/>
              <a:gd name="T11" fmla="*/ 148 h 175"/>
              <a:gd name="T12" fmla="*/ 131 w 138"/>
              <a:gd name="T13" fmla="*/ 166 h 175"/>
              <a:gd name="T14" fmla="*/ 124 w 138"/>
              <a:gd name="T15" fmla="*/ 171 h 175"/>
              <a:gd name="T16" fmla="*/ 106 w 138"/>
              <a:gd name="T17" fmla="*/ 168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8" h="175">
                <a:moveTo>
                  <a:pt x="106" y="168"/>
                </a:moveTo>
                <a:cubicBezTo>
                  <a:pt x="4" y="27"/>
                  <a:pt x="4" y="27"/>
                  <a:pt x="4" y="27"/>
                </a:cubicBezTo>
                <a:cubicBezTo>
                  <a:pt x="0" y="22"/>
                  <a:pt x="2" y="14"/>
                  <a:pt x="7" y="10"/>
                </a:cubicBezTo>
                <a:cubicBezTo>
                  <a:pt x="15" y="4"/>
                  <a:pt x="15" y="4"/>
                  <a:pt x="15" y="4"/>
                </a:cubicBezTo>
                <a:cubicBezTo>
                  <a:pt x="20" y="0"/>
                  <a:pt x="28" y="2"/>
                  <a:pt x="32" y="7"/>
                </a:cubicBezTo>
                <a:cubicBezTo>
                  <a:pt x="134" y="148"/>
                  <a:pt x="134" y="148"/>
                  <a:pt x="134" y="148"/>
                </a:cubicBezTo>
                <a:cubicBezTo>
                  <a:pt x="138" y="154"/>
                  <a:pt x="137" y="161"/>
                  <a:pt x="131" y="166"/>
                </a:cubicBezTo>
                <a:cubicBezTo>
                  <a:pt x="124" y="171"/>
                  <a:pt x="124" y="171"/>
                  <a:pt x="124" y="171"/>
                </a:cubicBezTo>
                <a:cubicBezTo>
                  <a:pt x="118" y="175"/>
                  <a:pt x="110" y="174"/>
                  <a:pt x="106" y="168"/>
                </a:cubicBezTo>
                <a:close/>
              </a:path>
            </a:pathLst>
          </a:custGeom>
          <a:solidFill>
            <a:srgbClr val="15324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5" name="Freeform 31"/>
          <p:cNvSpPr>
            <a:spLocks/>
          </p:cNvSpPr>
          <p:nvPr/>
        </p:nvSpPr>
        <p:spPr bwMode="auto">
          <a:xfrm>
            <a:off x="2422450" y="3712168"/>
            <a:ext cx="355153" cy="453661"/>
          </a:xfrm>
          <a:custGeom>
            <a:avLst/>
            <a:gdLst>
              <a:gd name="T0" fmla="*/ 105 w 137"/>
              <a:gd name="T1" fmla="*/ 167 h 174"/>
              <a:gd name="T2" fmla="*/ 4 w 137"/>
              <a:gd name="T3" fmla="*/ 27 h 174"/>
              <a:gd name="T4" fmla="*/ 7 w 137"/>
              <a:gd name="T5" fmla="*/ 9 h 174"/>
              <a:gd name="T6" fmla="*/ 14 w 137"/>
              <a:gd name="T7" fmla="*/ 4 h 174"/>
              <a:gd name="T8" fmla="*/ 31 w 137"/>
              <a:gd name="T9" fmla="*/ 7 h 174"/>
              <a:gd name="T10" fmla="*/ 133 w 137"/>
              <a:gd name="T11" fmla="*/ 147 h 174"/>
              <a:gd name="T12" fmla="*/ 130 w 137"/>
              <a:gd name="T13" fmla="*/ 165 h 174"/>
              <a:gd name="T14" fmla="*/ 123 w 137"/>
              <a:gd name="T15" fmla="*/ 170 h 174"/>
              <a:gd name="T16" fmla="*/ 105 w 137"/>
              <a:gd name="T17" fmla="*/ 167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7" h="174">
                <a:moveTo>
                  <a:pt x="105" y="167"/>
                </a:moveTo>
                <a:cubicBezTo>
                  <a:pt x="4" y="27"/>
                  <a:pt x="4" y="27"/>
                  <a:pt x="4" y="27"/>
                </a:cubicBezTo>
                <a:cubicBezTo>
                  <a:pt x="0" y="21"/>
                  <a:pt x="1" y="13"/>
                  <a:pt x="7" y="9"/>
                </a:cubicBezTo>
                <a:cubicBezTo>
                  <a:pt x="14" y="4"/>
                  <a:pt x="14" y="4"/>
                  <a:pt x="14" y="4"/>
                </a:cubicBezTo>
                <a:cubicBezTo>
                  <a:pt x="19" y="0"/>
                  <a:pt x="27" y="1"/>
                  <a:pt x="31" y="7"/>
                </a:cubicBezTo>
                <a:cubicBezTo>
                  <a:pt x="133" y="147"/>
                  <a:pt x="133" y="147"/>
                  <a:pt x="133" y="147"/>
                </a:cubicBezTo>
                <a:cubicBezTo>
                  <a:pt x="137" y="153"/>
                  <a:pt x="136" y="161"/>
                  <a:pt x="130" y="165"/>
                </a:cubicBezTo>
                <a:cubicBezTo>
                  <a:pt x="123" y="170"/>
                  <a:pt x="123" y="170"/>
                  <a:pt x="123" y="170"/>
                </a:cubicBezTo>
                <a:cubicBezTo>
                  <a:pt x="117" y="174"/>
                  <a:pt x="110" y="173"/>
                  <a:pt x="105" y="167"/>
                </a:cubicBezTo>
                <a:close/>
              </a:path>
            </a:pathLst>
          </a:custGeom>
          <a:solidFill>
            <a:srgbClr val="15324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6" name="Freeform 32"/>
          <p:cNvSpPr>
            <a:spLocks/>
          </p:cNvSpPr>
          <p:nvPr/>
        </p:nvSpPr>
        <p:spPr bwMode="auto">
          <a:xfrm>
            <a:off x="2082851" y="3968810"/>
            <a:ext cx="344784" cy="438107"/>
          </a:xfrm>
          <a:custGeom>
            <a:avLst/>
            <a:gdLst>
              <a:gd name="T0" fmla="*/ 102 w 132"/>
              <a:gd name="T1" fmla="*/ 161 h 168"/>
              <a:gd name="T2" fmla="*/ 4 w 132"/>
              <a:gd name="T3" fmla="*/ 25 h 168"/>
              <a:gd name="T4" fmla="*/ 7 w 132"/>
              <a:gd name="T5" fmla="*/ 8 h 168"/>
              <a:gd name="T6" fmla="*/ 12 w 132"/>
              <a:gd name="T7" fmla="*/ 4 h 168"/>
              <a:gd name="T8" fmla="*/ 29 w 132"/>
              <a:gd name="T9" fmla="*/ 7 h 168"/>
              <a:gd name="T10" fmla="*/ 128 w 132"/>
              <a:gd name="T11" fmla="*/ 143 h 168"/>
              <a:gd name="T12" fmla="*/ 125 w 132"/>
              <a:gd name="T13" fmla="*/ 160 h 168"/>
              <a:gd name="T14" fmla="*/ 120 w 132"/>
              <a:gd name="T15" fmla="*/ 164 h 168"/>
              <a:gd name="T16" fmla="*/ 102 w 132"/>
              <a:gd name="T17" fmla="*/ 161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32" h="168">
                <a:moveTo>
                  <a:pt x="102" y="161"/>
                </a:moveTo>
                <a:cubicBezTo>
                  <a:pt x="4" y="25"/>
                  <a:pt x="4" y="25"/>
                  <a:pt x="4" y="25"/>
                </a:cubicBezTo>
                <a:cubicBezTo>
                  <a:pt x="0" y="20"/>
                  <a:pt x="1" y="12"/>
                  <a:pt x="7" y="8"/>
                </a:cubicBezTo>
                <a:cubicBezTo>
                  <a:pt x="12" y="4"/>
                  <a:pt x="12" y="4"/>
                  <a:pt x="12" y="4"/>
                </a:cubicBezTo>
                <a:cubicBezTo>
                  <a:pt x="17" y="0"/>
                  <a:pt x="25" y="1"/>
                  <a:pt x="29" y="7"/>
                </a:cubicBezTo>
                <a:cubicBezTo>
                  <a:pt x="128" y="143"/>
                  <a:pt x="128" y="143"/>
                  <a:pt x="128" y="143"/>
                </a:cubicBezTo>
                <a:cubicBezTo>
                  <a:pt x="132" y="148"/>
                  <a:pt x="130" y="156"/>
                  <a:pt x="125" y="160"/>
                </a:cubicBezTo>
                <a:cubicBezTo>
                  <a:pt x="120" y="164"/>
                  <a:pt x="120" y="164"/>
                  <a:pt x="120" y="164"/>
                </a:cubicBezTo>
                <a:cubicBezTo>
                  <a:pt x="114" y="168"/>
                  <a:pt x="106" y="167"/>
                  <a:pt x="102" y="161"/>
                </a:cubicBezTo>
                <a:close/>
              </a:path>
            </a:pathLst>
          </a:custGeom>
          <a:solidFill>
            <a:srgbClr val="15324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7" name="Oval 33"/>
          <p:cNvSpPr>
            <a:spLocks noChangeArrowheads="1"/>
          </p:cNvSpPr>
          <p:nvPr/>
        </p:nvSpPr>
        <p:spPr bwMode="auto">
          <a:xfrm>
            <a:off x="3010186" y="2057523"/>
            <a:ext cx="543229" cy="544731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8" name="Freeform 34"/>
          <p:cNvSpPr>
            <a:spLocks/>
          </p:cNvSpPr>
          <p:nvPr/>
        </p:nvSpPr>
        <p:spPr bwMode="auto">
          <a:xfrm>
            <a:off x="4162398" y="3527454"/>
            <a:ext cx="606431" cy="607933"/>
          </a:xfrm>
          <a:custGeom>
            <a:avLst/>
            <a:gdLst>
              <a:gd name="T0" fmla="*/ 256 w 402"/>
              <a:gd name="T1" fmla="*/ 31 h 403"/>
              <a:gd name="T2" fmla="*/ 372 w 402"/>
              <a:gd name="T3" fmla="*/ 257 h 403"/>
              <a:gd name="T4" fmla="*/ 145 w 402"/>
              <a:gd name="T5" fmla="*/ 373 h 403"/>
              <a:gd name="T6" fmla="*/ 30 w 402"/>
              <a:gd name="T7" fmla="*/ 146 h 403"/>
              <a:gd name="T8" fmla="*/ 256 w 402"/>
              <a:gd name="T9" fmla="*/ 31 h 4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2" h="403">
                <a:moveTo>
                  <a:pt x="256" y="31"/>
                </a:moveTo>
                <a:cubicBezTo>
                  <a:pt x="351" y="62"/>
                  <a:pt x="402" y="163"/>
                  <a:pt x="372" y="257"/>
                </a:cubicBezTo>
                <a:cubicBezTo>
                  <a:pt x="341" y="352"/>
                  <a:pt x="240" y="403"/>
                  <a:pt x="145" y="373"/>
                </a:cubicBezTo>
                <a:cubicBezTo>
                  <a:pt x="51" y="342"/>
                  <a:pt x="0" y="241"/>
                  <a:pt x="30" y="146"/>
                </a:cubicBezTo>
                <a:cubicBezTo>
                  <a:pt x="61" y="52"/>
                  <a:pt x="162" y="0"/>
                  <a:pt x="256" y="3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1" name="Freeform 37"/>
          <p:cNvSpPr>
            <a:spLocks/>
          </p:cNvSpPr>
          <p:nvPr/>
        </p:nvSpPr>
        <p:spPr bwMode="auto">
          <a:xfrm>
            <a:off x="3896056" y="715552"/>
            <a:ext cx="607935" cy="607933"/>
          </a:xfrm>
          <a:custGeom>
            <a:avLst/>
            <a:gdLst>
              <a:gd name="T0" fmla="*/ 257 w 403"/>
              <a:gd name="T1" fmla="*/ 372 h 403"/>
              <a:gd name="T2" fmla="*/ 31 w 403"/>
              <a:gd name="T3" fmla="*/ 257 h 403"/>
              <a:gd name="T4" fmla="*/ 146 w 403"/>
              <a:gd name="T5" fmla="*/ 31 h 403"/>
              <a:gd name="T6" fmla="*/ 373 w 403"/>
              <a:gd name="T7" fmla="*/ 146 h 403"/>
              <a:gd name="T8" fmla="*/ 257 w 403"/>
              <a:gd name="T9" fmla="*/ 372 h 4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3" h="403">
                <a:moveTo>
                  <a:pt x="257" y="372"/>
                </a:moveTo>
                <a:cubicBezTo>
                  <a:pt x="163" y="403"/>
                  <a:pt x="62" y="351"/>
                  <a:pt x="31" y="257"/>
                </a:cubicBezTo>
                <a:cubicBezTo>
                  <a:pt x="0" y="163"/>
                  <a:pt x="52" y="61"/>
                  <a:pt x="146" y="31"/>
                </a:cubicBezTo>
                <a:cubicBezTo>
                  <a:pt x="241" y="0"/>
                  <a:pt x="342" y="52"/>
                  <a:pt x="373" y="146"/>
                </a:cubicBezTo>
                <a:cubicBezTo>
                  <a:pt x="403" y="240"/>
                  <a:pt x="352" y="341"/>
                  <a:pt x="257" y="372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2" name="Freeform 38"/>
          <p:cNvSpPr>
            <a:spLocks noEditPoints="1"/>
          </p:cNvSpPr>
          <p:nvPr/>
        </p:nvSpPr>
        <p:spPr bwMode="auto">
          <a:xfrm>
            <a:off x="4349523" y="3764182"/>
            <a:ext cx="232180" cy="134478"/>
          </a:xfrm>
          <a:custGeom>
            <a:avLst/>
            <a:gdLst>
              <a:gd name="T0" fmla="*/ 22 w 201"/>
              <a:gd name="T1" fmla="*/ 70 h 116"/>
              <a:gd name="T2" fmla="*/ 20 w 201"/>
              <a:gd name="T3" fmla="*/ 95 h 116"/>
              <a:gd name="T4" fmla="*/ 23 w 201"/>
              <a:gd name="T5" fmla="*/ 99 h 116"/>
              <a:gd name="T6" fmla="*/ 39 w 201"/>
              <a:gd name="T7" fmla="*/ 98 h 116"/>
              <a:gd name="T8" fmla="*/ 37 w 201"/>
              <a:gd name="T9" fmla="*/ 75 h 116"/>
              <a:gd name="T10" fmla="*/ 34 w 201"/>
              <a:gd name="T11" fmla="*/ 64 h 116"/>
              <a:gd name="T12" fmla="*/ 52 w 201"/>
              <a:gd name="T13" fmla="*/ 61 h 116"/>
              <a:gd name="T14" fmla="*/ 62 w 201"/>
              <a:gd name="T15" fmla="*/ 116 h 116"/>
              <a:gd name="T16" fmla="*/ 156 w 201"/>
              <a:gd name="T17" fmla="*/ 106 h 116"/>
              <a:gd name="T18" fmla="*/ 199 w 201"/>
              <a:gd name="T19" fmla="*/ 39 h 116"/>
              <a:gd name="T20" fmla="*/ 199 w 201"/>
              <a:gd name="T21" fmla="*/ 34 h 116"/>
              <a:gd name="T22" fmla="*/ 98 w 201"/>
              <a:gd name="T23" fmla="*/ 0 h 116"/>
              <a:gd name="T24" fmla="*/ 1 w 201"/>
              <a:gd name="T25" fmla="*/ 36 h 116"/>
              <a:gd name="T26" fmla="*/ 28 w 201"/>
              <a:gd name="T27" fmla="*/ 50 h 116"/>
              <a:gd name="T28" fmla="*/ 26 w 201"/>
              <a:gd name="T29" fmla="*/ 93 h 116"/>
              <a:gd name="T30" fmla="*/ 28 w 201"/>
              <a:gd name="T31" fmla="*/ 72 h 116"/>
              <a:gd name="T32" fmla="*/ 30 w 201"/>
              <a:gd name="T33" fmla="*/ 68 h 116"/>
              <a:gd name="T34" fmla="*/ 32 w 201"/>
              <a:gd name="T35" fmla="*/ 72 h 116"/>
              <a:gd name="T36" fmla="*/ 33 w 201"/>
              <a:gd name="T37" fmla="*/ 93 h 116"/>
              <a:gd name="T38" fmla="*/ 150 w 201"/>
              <a:gd name="T39" fmla="*/ 106 h 116"/>
              <a:gd name="T40" fmla="*/ 62 w 201"/>
              <a:gd name="T41" fmla="*/ 110 h 116"/>
              <a:gd name="T42" fmla="*/ 58 w 201"/>
              <a:gd name="T43" fmla="*/ 63 h 116"/>
              <a:gd name="T44" fmla="*/ 101 w 201"/>
              <a:gd name="T45" fmla="*/ 81 h 116"/>
              <a:gd name="T46" fmla="*/ 150 w 201"/>
              <a:gd name="T47" fmla="*/ 60 h 116"/>
              <a:gd name="T48" fmla="*/ 13 w 201"/>
              <a:gd name="T49" fmla="*/ 37 h 116"/>
              <a:gd name="T50" fmla="*/ 190 w 201"/>
              <a:gd name="T51" fmla="*/ 37 h 116"/>
              <a:gd name="T52" fmla="*/ 42 w 201"/>
              <a:gd name="T53" fmla="*/ 50 h 116"/>
              <a:gd name="T54" fmla="*/ 101 w 201"/>
              <a:gd name="T55" fmla="*/ 45 h 116"/>
              <a:gd name="T56" fmla="*/ 101 w 201"/>
              <a:gd name="T57" fmla="*/ 33 h 116"/>
              <a:gd name="T58" fmla="*/ 32 w 201"/>
              <a:gd name="T59" fmla="*/ 45 h 116"/>
              <a:gd name="T60" fmla="*/ 92 w 201"/>
              <a:gd name="T61" fmla="*/ 39 h 116"/>
              <a:gd name="T62" fmla="*/ 110 w 201"/>
              <a:gd name="T63" fmla="*/ 39 h 116"/>
              <a:gd name="T64" fmla="*/ 92 w 201"/>
              <a:gd name="T65" fmla="*/ 39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01" h="116">
                <a:moveTo>
                  <a:pt x="28" y="63"/>
                </a:moveTo>
                <a:cubicBezTo>
                  <a:pt x="25" y="63"/>
                  <a:pt x="22" y="67"/>
                  <a:pt x="22" y="70"/>
                </a:cubicBezTo>
                <a:cubicBezTo>
                  <a:pt x="22" y="72"/>
                  <a:pt x="22" y="74"/>
                  <a:pt x="23" y="75"/>
                </a:cubicBezTo>
                <a:cubicBezTo>
                  <a:pt x="20" y="95"/>
                  <a:pt x="20" y="95"/>
                  <a:pt x="20" y="95"/>
                </a:cubicBezTo>
                <a:cubicBezTo>
                  <a:pt x="20" y="96"/>
                  <a:pt x="20" y="97"/>
                  <a:pt x="21" y="98"/>
                </a:cubicBezTo>
                <a:cubicBezTo>
                  <a:pt x="21" y="98"/>
                  <a:pt x="22" y="99"/>
                  <a:pt x="23" y="99"/>
                </a:cubicBezTo>
                <a:cubicBezTo>
                  <a:pt x="37" y="99"/>
                  <a:pt x="37" y="99"/>
                  <a:pt x="37" y="99"/>
                </a:cubicBezTo>
                <a:cubicBezTo>
                  <a:pt x="38" y="99"/>
                  <a:pt x="38" y="99"/>
                  <a:pt x="39" y="98"/>
                </a:cubicBezTo>
                <a:cubicBezTo>
                  <a:pt x="40" y="97"/>
                  <a:pt x="40" y="96"/>
                  <a:pt x="40" y="96"/>
                </a:cubicBezTo>
                <a:cubicBezTo>
                  <a:pt x="37" y="75"/>
                  <a:pt x="37" y="75"/>
                  <a:pt x="37" y="75"/>
                </a:cubicBezTo>
                <a:cubicBezTo>
                  <a:pt x="38" y="73"/>
                  <a:pt x="38" y="72"/>
                  <a:pt x="38" y="70"/>
                </a:cubicBezTo>
                <a:cubicBezTo>
                  <a:pt x="38" y="68"/>
                  <a:pt x="36" y="65"/>
                  <a:pt x="34" y="64"/>
                </a:cubicBezTo>
                <a:cubicBezTo>
                  <a:pt x="34" y="53"/>
                  <a:pt x="34" y="53"/>
                  <a:pt x="34" y="53"/>
                </a:cubicBezTo>
                <a:cubicBezTo>
                  <a:pt x="52" y="61"/>
                  <a:pt x="52" y="61"/>
                  <a:pt x="52" y="61"/>
                </a:cubicBezTo>
                <a:cubicBezTo>
                  <a:pt x="52" y="106"/>
                  <a:pt x="52" y="106"/>
                  <a:pt x="52" y="106"/>
                </a:cubicBezTo>
                <a:cubicBezTo>
                  <a:pt x="52" y="112"/>
                  <a:pt x="57" y="116"/>
                  <a:pt x="62" y="116"/>
                </a:cubicBezTo>
                <a:cubicBezTo>
                  <a:pt x="146" y="116"/>
                  <a:pt x="146" y="116"/>
                  <a:pt x="146" y="116"/>
                </a:cubicBezTo>
                <a:cubicBezTo>
                  <a:pt x="151" y="116"/>
                  <a:pt x="156" y="112"/>
                  <a:pt x="156" y="106"/>
                </a:cubicBezTo>
                <a:cubicBezTo>
                  <a:pt x="156" y="58"/>
                  <a:pt x="156" y="58"/>
                  <a:pt x="156" y="58"/>
                </a:cubicBezTo>
                <a:cubicBezTo>
                  <a:pt x="199" y="39"/>
                  <a:pt x="199" y="39"/>
                  <a:pt x="199" y="39"/>
                </a:cubicBezTo>
                <a:cubicBezTo>
                  <a:pt x="201" y="39"/>
                  <a:pt x="201" y="37"/>
                  <a:pt x="201" y="36"/>
                </a:cubicBezTo>
                <a:cubicBezTo>
                  <a:pt x="201" y="35"/>
                  <a:pt x="200" y="34"/>
                  <a:pt x="199" y="34"/>
                </a:cubicBezTo>
                <a:cubicBezTo>
                  <a:pt x="100" y="0"/>
                  <a:pt x="100" y="0"/>
                  <a:pt x="100" y="0"/>
                </a:cubicBezTo>
                <a:cubicBezTo>
                  <a:pt x="100" y="0"/>
                  <a:pt x="99" y="0"/>
                  <a:pt x="98" y="0"/>
                </a:cubicBezTo>
                <a:cubicBezTo>
                  <a:pt x="64" y="13"/>
                  <a:pt x="9" y="33"/>
                  <a:pt x="4" y="33"/>
                </a:cubicBezTo>
                <a:cubicBezTo>
                  <a:pt x="2" y="33"/>
                  <a:pt x="1" y="34"/>
                  <a:pt x="1" y="36"/>
                </a:cubicBezTo>
                <a:cubicBezTo>
                  <a:pt x="0" y="37"/>
                  <a:pt x="1" y="38"/>
                  <a:pt x="2" y="39"/>
                </a:cubicBezTo>
                <a:cubicBezTo>
                  <a:pt x="28" y="50"/>
                  <a:pt x="28" y="50"/>
                  <a:pt x="28" y="50"/>
                </a:cubicBezTo>
                <a:lnTo>
                  <a:pt x="28" y="63"/>
                </a:lnTo>
                <a:close/>
                <a:moveTo>
                  <a:pt x="26" y="93"/>
                </a:moveTo>
                <a:cubicBezTo>
                  <a:pt x="30" y="75"/>
                  <a:pt x="30" y="75"/>
                  <a:pt x="30" y="75"/>
                </a:cubicBezTo>
                <a:cubicBezTo>
                  <a:pt x="30" y="74"/>
                  <a:pt x="29" y="73"/>
                  <a:pt x="28" y="72"/>
                </a:cubicBezTo>
                <a:cubicBezTo>
                  <a:pt x="28" y="72"/>
                  <a:pt x="28" y="71"/>
                  <a:pt x="28" y="70"/>
                </a:cubicBezTo>
                <a:cubicBezTo>
                  <a:pt x="28" y="69"/>
                  <a:pt x="29" y="68"/>
                  <a:pt x="30" y="68"/>
                </a:cubicBezTo>
                <a:cubicBezTo>
                  <a:pt x="31" y="68"/>
                  <a:pt x="32" y="69"/>
                  <a:pt x="32" y="70"/>
                </a:cubicBezTo>
                <a:cubicBezTo>
                  <a:pt x="32" y="71"/>
                  <a:pt x="32" y="72"/>
                  <a:pt x="32" y="72"/>
                </a:cubicBezTo>
                <a:cubicBezTo>
                  <a:pt x="31" y="73"/>
                  <a:pt x="31" y="73"/>
                  <a:pt x="31" y="74"/>
                </a:cubicBezTo>
                <a:cubicBezTo>
                  <a:pt x="33" y="93"/>
                  <a:pt x="33" y="93"/>
                  <a:pt x="33" y="93"/>
                </a:cubicBezTo>
                <a:lnTo>
                  <a:pt x="26" y="93"/>
                </a:lnTo>
                <a:close/>
                <a:moveTo>
                  <a:pt x="150" y="106"/>
                </a:moveTo>
                <a:cubicBezTo>
                  <a:pt x="150" y="108"/>
                  <a:pt x="148" y="110"/>
                  <a:pt x="146" y="110"/>
                </a:cubicBezTo>
                <a:cubicBezTo>
                  <a:pt x="62" y="110"/>
                  <a:pt x="62" y="110"/>
                  <a:pt x="62" y="110"/>
                </a:cubicBezTo>
                <a:cubicBezTo>
                  <a:pt x="60" y="110"/>
                  <a:pt x="58" y="108"/>
                  <a:pt x="58" y="106"/>
                </a:cubicBezTo>
                <a:cubicBezTo>
                  <a:pt x="58" y="63"/>
                  <a:pt x="58" y="63"/>
                  <a:pt x="58" y="63"/>
                </a:cubicBezTo>
                <a:cubicBezTo>
                  <a:pt x="100" y="81"/>
                  <a:pt x="100" y="81"/>
                  <a:pt x="100" y="81"/>
                </a:cubicBezTo>
                <a:cubicBezTo>
                  <a:pt x="100" y="81"/>
                  <a:pt x="101" y="81"/>
                  <a:pt x="101" y="81"/>
                </a:cubicBezTo>
                <a:cubicBezTo>
                  <a:pt x="101" y="81"/>
                  <a:pt x="102" y="81"/>
                  <a:pt x="102" y="81"/>
                </a:cubicBezTo>
                <a:cubicBezTo>
                  <a:pt x="150" y="60"/>
                  <a:pt x="150" y="60"/>
                  <a:pt x="150" y="60"/>
                </a:cubicBezTo>
                <a:lnTo>
                  <a:pt x="150" y="106"/>
                </a:lnTo>
                <a:close/>
                <a:moveTo>
                  <a:pt x="13" y="37"/>
                </a:moveTo>
                <a:cubicBezTo>
                  <a:pt x="34" y="30"/>
                  <a:pt x="85" y="11"/>
                  <a:pt x="99" y="6"/>
                </a:cubicBezTo>
                <a:cubicBezTo>
                  <a:pt x="190" y="37"/>
                  <a:pt x="190" y="37"/>
                  <a:pt x="190" y="37"/>
                </a:cubicBezTo>
                <a:cubicBezTo>
                  <a:pt x="101" y="75"/>
                  <a:pt x="101" y="75"/>
                  <a:pt x="101" y="75"/>
                </a:cubicBezTo>
                <a:cubicBezTo>
                  <a:pt x="42" y="50"/>
                  <a:pt x="42" y="50"/>
                  <a:pt x="42" y="50"/>
                </a:cubicBezTo>
                <a:cubicBezTo>
                  <a:pt x="92" y="43"/>
                  <a:pt x="92" y="43"/>
                  <a:pt x="92" y="43"/>
                </a:cubicBezTo>
                <a:cubicBezTo>
                  <a:pt x="94" y="45"/>
                  <a:pt x="97" y="45"/>
                  <a:pt x="101" y="45"/>
                </a:cubicBezTo>
                <a:cubicBezTo>
                  <a:pt x="108" y="45"/>
                  <a:pt x="113" y="43"/>
                  <a:pt x="113" y="39"/>
                </a:cubicBezTo>
                <a:cubicBezTo>
                  <a:pt x="113" y="35"/>
                  <a:pt x="108" y="33"/>
                  <a:pt x="101" y="33"/>
                </a:cubicBezTo>
                <a:cubicBezTo>
                  <a:pt x="95" y="33"/>
                  <a:pt x="90" y="35"/>
                  <a:pt x="89" y="38"/>
                </a:cubicBezTo>
                <a:cubicBezTo>
                  <a:pt x="32" y="45"/>
                  <a:pt x="32" y="45"/>
                  <a:pt x="32" y="45"/>
                </a:cubicBezTo>
                <a:lnTo>
                  <a:pt x="13" y="37"/>
                </a:lnTo>
                <a:close/>
                <a:moveTo>
                  <a:pt x="92" y="39"/>
                </a:moveTo>
                <a:cubicBezTo>
                  <a:pt x="92" y="38"/>
                  <a:pt x="95" y="36"/>
                  <a:pt x="101" y="36"/>
                </a:cubicBezTo>
                <a:cubicBezTo>
                  <a:pt x="106" y="36"/>
                  <a:pt x="110" y="38"/>
                  <a:pt x="110" y="39"/>
                </a:cubicBezTo>
                <a:cubicBezTo>
                  <a:pt x="110" y="40"/>
                  <a:pt x="106" y="42"/>
                  <a:pt x="101" y="42"/>
                </a:cubicBezTo>
                <a:cubicBezTo>
                  <a:pt x="95" y="42"/>
                  <a:pt x="92" y="40"/>
                  <a:pt x="92" y="39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7" name="Freeform 43"/>
          <p:cNvSpPr>
            <a:spLocks noEditPoints="1"/>
          </p:cNvSpPr>
          <p:nvPr/>
        </p:nvSpPr>
        <p:spPr bwMode="auto">
          <a:xfrm>
            <a:off x="4113244" y="931015"/>
            <a:ext cx="173562" cy="177009"/>
          </a:xfrm>
          <a:custGeom>
            <a:avLst/>
            <a:gdLst>
              <a:gd name="T0" fmla="*/ 122 w 150"/>
              <a:gd name="T1" fmla="*/ 10 h 153"/>
              <a:gd name="T2" fmla="*/ 112 w 150"/>
              <a:gd name="T3" fmla="*/ 14 h 153"/>
              <a:gd name="T4" fmla="*/ 76 w 150"/>
              <a:gd name="T5" fmla="*/ 28 h 153"/>
              <a:gd name="T6" fmla="*/ 49 w 150"/>
              <a:gd name="T7" fmla="*/ 20 h 153"/>
              <a:gd name="T8" fmla="*/ 27 w 150"/>
              <a:gd name="T9" fmla="*/ 17 h 153"/>
              <a:gd name="T10" fmla="*/ 17 w 150"/>
              <a:gd name="T11" fmla="*/ 0 h 153"/>
              <a:gd name="T12" fmla="*/ 7 w 150"/>
              <a:gd name="T13" fmla="*/ 125 h 153"/>
              <a:gd name="T14" fmla="*/ 15 w 150"/>
              <a:gd name="T15" fmla="*/ 153 h 153"/>
              <a:gd name="T16" fmla="*/ 150 w 150"/>
              <a:gd name="T17" fmla="*/ 138 h 153"/>
              <a:gd name="T18" fmla="*/ 142 w 150"/>
              <a:gd name="T19" fmla="*/ 10 h 153"/>
              <a:gd name="T20" fmla="*/ 128 w 150"/>
              <a:gd name="T21" fmla="*/ 62 h 153"/>
              <a:gd name="T22" fmla="*/ 128 w 150"/>
              <a:gd name="T23" fmla="*/ 10 h 153"/>
              <a:gd name="T24" fmla="*/ 136 w 150"/>
              <a:gd name="T25" fmla="*/ 10 h 153"/>
              <a:gd name="T26" fmla="*/ 135 w 150"/>
              <a:gd name="T27" fmla="*/ 123 h 153"/>
              <a:gd name="T28" fmla="*/ 128 w 150"/>
              <a:gd name="T29" fmla="*/ 62 h 153"/>
              <a:gd name="T30" fmla="*/ 122 w 150"/>
              <a:gd name="T31" fmla="*/ 29 h 153"/>
              <a:gd name="T32" fmla="*/ 103 w 150"/>
              <a:gd name="T33" fmla="*/ 29 h 153"/>
              <a:gd name="T34" fmla="*/ 61 w 150"/>
              <a:gd name="T35" fmla="*/ 20 h 153"/>
              <a:gd name="T36" fmla="*/ 61 w 150"/>
              <a:gd name="T37" fmla="*/ 38 h 153"/>
              <a:gd name="T38" fmla="*/ 61 w 150"/>
              <a:gd name="T39" fmla="*/ 20 h 153"/>
              <a:gd name="T40" fmla="*/ 61 w 150"/>
              <a:gd name="T41" fmla="*/ 44 h 153"/>
              <a:gd name="T42" fmla="*/ 97 w 150"/>
              <a:gd name="T43" fmla="*/ 31 h 153"/>
              <a:gd name="T44" fmla="*/ 122 w 150"/>
              <a:gd name="T45" fmla="*/ 41 h 153"/>
              <a:gd name="T46" fmla="*/ 112 w 150"/>
              <a:gd name="T47" fmla="*/ 46 h 153"/>
              <a:gd name="T48" fmla="*/ 85 w 150"/>
              <a:gd name="T49" fmla="*/ 46 h 153"/>
              <a:gd name="T50" fmla="*/ 27 w 150"/>
              <a:gd name="T51" fmla="*/ 61 h 153"/>
              <a:gd name="T52" fmla="*/ 36 w 150"/>
              <a:gd name="T53" fmla="*/ 44 h 153"/>
              <a:gd name="T54" fmla="*/ 85 w 150"/>
              <a:gd name="T55" fmla="*/ 113 h 153"/>
              <a:gd name="T56" fmla="*/ 122 w 150"/>
              <a:gd name="T57" fmla="*/ 99 h 153"/>
              <a:gd name="T58" fmla="*/ 27 w 150"/>
              <a:gd name="T59" fmla="*/ 123 h 153"/>
              <a:gd name="T60" fmla="*/ 36 w 150"/>
              <a:gd name="T61" fmla="*/ 113 h 153"/>
              <a:gd name="T62" fmla="*/ 70 w 150"/>
              <a:gd name="T63" fmla="*/ 99 h 153"/>
              <a:gd name="T64" fmla="*/ 76 w 150"/>
              <a:gd name="T65" fmla="*/ 98 h 153"/>
              <a:gd name="T66" fmla="*/ 95 w 150"/>
              <a:gd name="T67" fmla="*/ 98 h 153"/>
              <a:gd name="T68" fmla="*/ 76 w 150"/>
              <a:gd name="T69" fmla="*/ 98 h 153"/>
              <a:gd name="T70" fmla="*/ 85 w 150"/>
              <a:gd name="T71" fmla="*/ 83 h 153"/>
              <a:gd name="T72" fmla="*/ 51 w 150"/>
              <a:gd name="T73" fmla="*/ 97 h 153"/>
              <a:gd name="T74" fmla="*/ 27 w 150"/>
              <a:gd name="T75" fmla="*/ 86 h 153"/>
              <a:gd name="T76" fmla="*/ 70 w 150"/>
              <a:gd name="T77" fmla="*/ 64 h 153"/>
              <a:gd name="T78" fmla="*/ 99 w 150"/>
              <a:gd name="T79" fmla="*/ 69 h 153"/>
              <a:gd name="T80" fmla="*/ 122 w 150"/>
              <a:gd name="T81" fmla="*/ 74 h 153"/>
              <a:gd name="T82" fmla="*/ 101 w 150"/>
              <a:gd name="T83" fmla="*/ 97 h 153"/>
              <a:gd name="T84" fmla="*/ 85 w 150"/>
              <a:gd name="T85" fmla="*/ 52 h 153"/>
              <a:gd name="T86" fmla="*/ 85 w 150"/>
              <a:gd name="T87" fmla="*/ 71 h 153"/>
              <a:gd name="T88" fmla="*/ 112 w 150"/>
              <a:gd name="T89" fmla="*/ 71 h 153"/>
              <a:gd name="T90" fmla="*/ 112 w 150"/>
              <a:gd name="T91" fmla="*/ 52 h 153"/>
              <a:gd name="T92" fmla="*/ 112 w 150"/>
              <a:gd name="T93" fmla="*/ 71 h 153"/>
              <a:gd name="T94" fmla="*/ 46 w 150"/>
              <a:gd name="T95" fmla="*/ 29 h 153"/>
              <a:gd name="T96" fmla="*/ 46 w 150"/>
              <a:gd name="T97" fmla="*/ 29 h 153"/>
              <a:gd name="T98" fmla="*/ 27 w 150"/>
              <a:gd name="T99" fmla="*/ 29 h 153"/>
              <a:gd name="T100" fmla="*/ 36 w 150"/>
              <a:gd name="T101" fmla="*/ 89 h 153"/>
              <a:gd name="T102" fmla="*/ 36 w 150"/>
              <a:gd name="T103" fmla="*/ 107 h 153"/>
              <a:gd name="T104" fmla="*/ 36 w 150"/>
              <a:gd name="T105" fmla="*/ 89 h 153"/>
              <a:gd name="T106" fmla="*/ 17 w 150"/>
              <a:gd name="T107" fmla="*/ 6 h 153"/>
              <a:gd name="T108" fmla="*/ 21 w 150"/>
              <a:gd name="T109" fmla="*/ 29 h 153"/>
              <a:gd name="T110" fmla="*/ 21 w 150"/>
              <a:gd name="T111" fmla="*/ 29 h 153"/>
              <a:gd name="T112" fmla="*/ 21 w 150"/>
              <a:gd name="T113" fmla="*/ 98 h 153"/>
              <a:gd name="T114" fmla="*/ 21 w 150"/>
              <a:gd name="T115" fmla="*/ 123 h 153"/>
              <a:gd name="T116" fmla="*/ 13 w 150"/>
              <a:gd name="T117" fmla="*/ 123 h 153"/>
              <a:gd name="T118" fmla="*/ 144 w 150"/>
              <a:gd name="T119" fmla="*/ 138 h 153"/>
              <a:gd name="T120" fmla="*/ 15 w 150"/>
              <a:gd name="T121" fmla="*/ 147 h 153"/>
              <a:gd name="T122" fmla="*/ 15 w 150"/>
              <a:gd name="T123" fmla="*/ 129 h 153"/>
              <a:gd name="T124" fmla="*/ 144 w 150"/>
              <a:gd name="T125" fmla="*/ 138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3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2" y="14"/>
                </a:cubicBezTo>
                <a:cubicBezTo>
                  <a:pt x="104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5" y="20"/>
                  <a:pt x="69" y="14"/>
                  <a:pt x="61" y="14"/>
                </a:cubicBezTo>
                <a:cubicBezTo>
                  <a:pt x="56" y="14"/>
                  <a:pt x="51" y="16"/>
                  <a:pt x="49" y="20"/>
                </a:cubicBezTo>
                <a:cubicBezTo>
                  <a:pt x="46" y="16"/>
                  <a:pt x="41" y="14"/>
                  <a:pt x="36" y="14"/>
                </a:cubicBezTo>
                <a:cubicBezTo>
                  <a:pt x="33" y="14"/>
                  <a:pt x="29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2" y="0"/>
                  <a:pt x="17" y="0"/>
                </a:cubicBezTo>
                <a:cubicBezTo>
                  <a:pt x="11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3"/>
                  <a:pt x="0" y="138"/>
                </a:cubicBezTo>
                <a:cubicBezTo>
                  <a:pt x="0" y="146"/>
                  <a:pt x="6" y="153"/>
                  <a:pt x="15" y="153"/>
                </a:cubicBezTo>
                <a:cubicBezTo>
                  <a:pt x="135" y="153"/>
                  <a:pt x="135" y="153"/>
                  <a:pt x="135" y="153"/>
                </a:cubicBezTo>
                <a:cubicBezTo>
                  <a:pt x="143" y="153"/>
                  <a:pt x="150" y="146"/>
                  <a:pt x="150" y="138"/>
                </a:cubicBezTo>
                <a:cubicBezTo>
                  <a:pt x="150" y="132"/>
                  <a:pt x="146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29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5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2" y="20"/>
                </a:moveTo>
                <a:cubicBezTo>
                  <a:pt x="117" y="20"/>
                  <a:pt x="122" y="24"/>
                  <a:pt x="122" y="29"/>
                </a:cubicBezTo>
                <a:cubicBezTo>
                  <a:pt x="122" y="34"/>
                  <a:pt x="117" y="38"/>
                  <a:pt x="112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20"/>
                  <a:pt x="112" y="20"/>
                </a:cubicBezTo>
                <a:close/>
                <a:moveTo>
                  <a:pt x="61" y="20"/>
                </a:moveTo>
                <a:cubicBezTo>
                  <a:pt x="66" y="20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1" y="34"/>
                  <a:pt x="51" y="29"/>
                </a:cubicBezTo>
                <a:cubicBezTo>
                  <a:pt x="51" y="24"/>
                  <a:pt x="56" y="20"/>
                  <a:pt x="61" y="20"/>
                </a:cubicBezTo>
                <a:close/>
                <a:moveTo>
                  <a:pt x="49" y="38"/>
                </a:moveTo>
                <a:cubicBezTo>
                  <a:pt x="51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2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2" y="46"/>
                </a:cubicBezTo>
                <a:cubicBezTo>
                  <a:pt x="107" y="46"/>
                  <a:pt x="101" y="50"/>
                  <a:pt x="99" y="55"/>
                </a:cubicBezTo>
                <a:cubicBezTo>
                  <a:pt x="96" y="50"/>
                  <a:pt x="91" y="46"/>
                  <a:pt x="85" y="46"/>
                </a:cubicBezTo>
                <a:cubicBezTo>
                  <a:pt x="77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29" y="43"/>
                  <a:pt x="33" y="44"/>
                  <a:pt x="36" y="44"/>
                </a:cubicBezTo>
                <a:cubicBezTo>
                  <a:pt x="41" y="44"/>
                  <a:pt x="46" y="42"/>
                  <a:pt x="49" y="38"/>
                </a:cubicBezTo>
                <a:close/>
                <a:moveTo>
                  <a:pt x="85" y="113"/>
                </a:moveTo>
                <a:cubicBezTo>
                  <a:pt x="93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29" y="112"/>
                  <a:pt x="33" y="113"/>
                  <a:pt x="36" y="113"/>
                </a:cubicBezTo>
                <a:cubicBezTo>
                  <a:pt x="44" y="113"/>
                  <a:pt x="51" y="107"/>
                  <a:pt x="51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7" y="113"/>
                  <a:pt x="85" y="113"/>
                </a:cubicBezTo>
                <a:close/>
                <a:moveTo>
                  <a:pt x="76" y="98"/>
                </a:moveTo>
                <a:cubicBezTo>
                  <a:pt x="76" y="93"/>
                  <a:pt x="80" y="89"/>
                  <a:pt x="85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5" y="107"/>
                </a:cubicBezTo>
                <a:cubicBezTo>
                  <a:pt x="80" y="107"/>
                  <a:pt x="76" y="103"/>
                  <a:pt x="76" y="98"/>
                </a:cubicBezTo>
                <a:close/>
                <a:moveTo>
                  <a:pt x="101" y="97"/>
                </a:moveTo>
                <a:cubicBezTo>
                  <a:pt x="100" y="89"/>
                  <a:pt x="93" y="83"/>
                  <a:pt x="85" y="83"/>
                </a:cubicBezTo>
                <a:cubicBezTo>
                  <a:pt x="77" y="83"/>
                  <a:pt x="71" y="89"/>
                  <a:pt x="70" y="97"/>
                </a:cubicBezTo>
                <a:cubicBezTo>
                  <a:pt x="51" y="97"/>
                  <a:pt x="51" y="97"/>
                  <a:pt x="51" y="97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29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0" y="64"/>
                  <a:pt x="70" y="64"/>
                  <a:pt x="70" y="64"/>
                </a:cubicBezTo>
                <a:cubicBezTo>
                  <a:pt x="71" y="71"/>
                  <a:pt x="78" y="77"/>
                  <a:pt x="85" y="77"/>
                </a:cubicBezTo>
                <a:cubicBezTo>
                  <a:pt x="91" y="77"/>
                  <a:pt x="96" y="74"/>
                  <a:pt x="99" y="69"/>
                </a:cubicBezTo>
                <a:cubicBezTo>
                  <a:pt x="101" y="74"/>
                  <a:pt x="107" y="77"/>
                  <a:pt x="112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7"/>
                  <a:pt x="122" y="97"/>
                  <a:pt x="122" y="97"/>
                </a:cubicBezTo>
                <a:lnTo>
                  <a:pt x="101" y="97"/>
                </a:lnTo>
                <a:close/>
                <a:moveTo>
                  <a:pt x="76" y="62"/>
                </a:moveTo>
                <a:cubicBezTo>
                  <a:pt x="76" y="57"/>
                  <a:pt x="80" y="52"/>
                  <a:pt x="85" y="52"/>
                </a:cubicBezTo>
                <a:cubicBezTo>
                  <a:pt x="91" y="52"/>
                  <a:pt x="95" y="57"/>
                  <a:pt x="95" y="62"/>
                </a:cubicBezTo>
                <a:cubicBezTo>
                  <a:pt x="95" y="67"/>
                  <a:pt x="91" y="71"/>
                  <a:pt x="85" y="71"/>
                </a:cubicBezTo>
                <a:cubicBezTo>
                  <a:pt x="80" y="71"/>
                  <a:pt x="76" y="67"/>
                  <a:pt x="76" y="62"/>
                </a:cubicBezTo>
                <a:close/>
                <a:moveTo>
                  <a:pt x="112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7"/>
                  <a:pt x="107" y="52"/>
                  <a:pt x="112" y="52"/>
                </a:cubicBezTo>
                <a:cubicBezTo>
                  <a:pt x="117" y="52"/>
                  <a:pt x="122" y="57"/>
                  <a:pt x="122" y="62"/>
                </a:cubicBezTo>
                <a:cubicBezTo>
                  <a:pt x="122" y="67"/>
                  <a:pt x="117" y="71"/>
                  <a:pt x="112" y="71"/>
                </a:cubicBezTo>
                <a:close/>
                <a:moveTo>
                  <a:pt x="36" y="20"/>
                </a:moveTo>
                <a:cubicBezTo>
                  <a:pt x="41" y="20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1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20"/>
                  <a:pt x="36" y="20"/>
                </a:cubicBezTo>
                <a:close/>
                <a:moveTo>
                  <a:pt x="36" y="89"/>
                </a:moveTo>
                <a:cubicBezTo>
                  <a:pt x="41" y="89"/>
                  <a:pt x="46" y="93"/>
                  <a:pt x="46" y="98"/>
                </a:cubicBezTo>
                <a:cubicBezTo>
                  <a:pt x="46" y="103"/>
                  <a:pt x="41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3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9" name="Freeform 35"/>
          <p:cNvSpPr>
            <a:spLocks/>
          </p:cNvSpPr>
          <p:nvPr/>
        </p:nvSpPr>
        <p:spPr bwMode="auto">
          <a:xfrm>
            <a:off x="5648561" y="2988903"/>
            <a:ext cx="613953" cy="615456"/>
          </a:xfrm>
          <a:custGeom>
            <a:avLst/>
            <a:gdLst>
              <a:gd name="T0" fmla="*/ 59 w 407"/>
              <a:gd name="T1" fmla="*/ 98 h 407"/>
              <a:gd name="T2" fmla="*/ 309 w 407"/>
              <a:gd name="T3" fmla="*/ 58 h 407"/>
              <a:gd name="T4" fmla="*/ 349 w 407"/>
              <a:gd name="T5" fmla="*/ 309 h 407"/>
              <a:gd name="T6" fmla="*/ 98 w 407"/>
              <a:gd name="T7" fmla="*/ 349 h 407"/>
              <a:gd name="T8" fmla="*/ 59 w 407"/>
              <a:gd name="T9" fmla="*/ 98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59" y="98"/>
                </a:moveTo>
                <a:cubicBezTo>
                  <a:pt x="117" y="18"/>
                  <a:pt x="229" y="0"/>
                  <a:pt x="309" y="58"/>
                </a:cubicBezTo>
                <a:cubicBezTo>
                  <a:pt x="390" y="117"/>
                  <a:pt x="407" y="229"/>
                  <a:pt x="349" y="309"/>
                </a:cubicBezTo>
                <a:cubicBezTo>
                  <a:pt x="291" y="389"/>
                  <a:pt x="178" y="407"/>
                  <a:pt x="98" y="349"/>
                </a:cubicBezTo>
                <a:cubicBezTo>
                  <a:pt x="18" y="291"/>
                  <a:pt x="0" y="178"/>
                  <a:pt x="59" y="9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0" name="Freeform 36"/>
          <p:cNvSpPr>
            <a:spLocks/>
          </p:cNvSpPr>
          <p:nvPr/>
        </p:nvSpPr>
        <p:spPr bwMode="auto">
          <a:xfrm>
            <a:off x="5701220" y="1168259"/>
            <a:ext cx="613953" cy="615456"/>
          </a:xfrm>
          <a:custGeom>
            <a:avLst/>
            <a:gdLst>
              <a:gd name="T0" fmla="*/ 58 w 407"/>
              <a:gd name="T1" fmla="*/ 309 h 407"/>
              <a:gd name="T2" fmla="*/ 98 w 407"/>
              <a:gd name="T3" fmla="*/ 58 h 407"/>
              <a:gd name="T4" fmla="*/ 349 w 407"/>
              <a:gd name="T5" fmla="*/ 98 h 407"/>
              <a:gd name="T6" fmla="*/ 309 w 407"/>
              <a:gd name="T7" fmla="*/ 349 h 407"/>
              <a:gd name="T8" fmla="*/ 58 w 407"/>
              <a:gd name="T9" fmla="*/ 309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58" y="309"/>
                </a:moveTo>
                <a:cubicBezTo>
                  <a:pt x="0" y="229"/>
                  <a:pt x="17" y="116"/>
                  <a:pt x="98" y="58"/>
                </a:cubicBezTo>
                <a:cubicBezTo>
                  <a:pt x="178" y="0"/>
                  <a:pt x="290" y="18"/>
                  <a:pt x="349" y="98"/>
                </a:cubicBezTo>
                <a:cubicBezTo>
                  <a:pt x="407" y="178"/>
                  <a:pt x="389" y="290"/>
                  <a:pt x="309" y="349"/>
                </a:cubicBezTo>
                <a:cubicBezTo>
                  <a:pt x="229" y="407"/>
                  <a:pt x="116" y="389"/>
                  <a:pt x="58" y="309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88" name="Group 87"/>
          <p:cNvGrpSpPr/>
          <p:nvPr/>
        </p:nvGrpSpPr>
        <p:grpSpPr>
          <a:xfrm>
            <a:off x="5929462" y="1362768"/>
            <a:ext cx="157469" cy="226435"/>
            <a:chOff x="5684838" y="2078038"/>
            <a:chExt cx="217488" cy="312737"/>
          </a:xfrm>
        </p:grpSpPr>
        <p:sp>
          <p:nvSpPr>
            <p:cNvPr id="43" name="Freeform 39"/>
            <p:cNvSpPr>
              <a:spLocks noEditPoints="1"/>
            </p:cNvSpPr>
            <p:nvPr/>
          </p:nvSpPr>
          <p:spPr bwMode="auto">
            <a:xfrm>
              <a:off x="5783263" y="2116138"/>
              <a:ext cx="26988" cy="25400"/>
            </a:xfrm>
            <a:custGeom>
              <a:avLst/>
              <a:gdLst>
                <a:gd name="T0" fmla="*/ 9 w 17"/>
                <a:gd name="T1" fmla="*/ 0 h 16"/>
                <a:gd name="T2" fmla="*/ 0 w 17"/>
                <a:gd name="T3" fmla="*/ 8 h 16"/>
                <a:gd name="T4" fmla="*/ 9 w 17"/>
                <a:gd name="T5" fmla="*/ 16 h 16"/>
                <a:gd name="T6" fmla="*/ 17 w 17"/>
                <a:gd name="T7" fmla="*/ 8 h 16"/>
                <a:gd name="T8" fmla="*/ 9 w 17"/>
                <a:gd name="T9" fmla="*/ 0 h 16"/>
                <a:gd name="T10" fmla="*/ 9 w 17"/>
                <a:gd name="T11" fmla="*/ 11 h 16"/>
                <a:gd name="T12" fmla="*/ 6 w 17"/>
                <a:gd name="T13" fmla="*/ 8 h 16"/>
                <a:gd name="T14" fmla="*/ 9 w 17"/>
                <a:gd name="T15" fmla="*/ 5 h 16"/>
                <a:gd name="T16" fmla="*/ 12 w 17"/>
                <a:gd name="T17" fmla="*/ 8 h 16"/>
                <a:gd name="T18" fmla="*/ 9 w 17"/>
                <a:gd name="T1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6">
                  <a:moveTo>
                    <a:pt x="9" y="0"/>
                  </a:moveTo>
                  <a:cubicBezTo>
                    <a:pt x="4" y="0"/>
                    <a:pt x="0" y="3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13" y="16"/>
                    <a:pt x="17" y="13"/>
                    <a:pt x="17" y="8"/>
                  </a:cubicBezTo>
                  <a:cubicBezTo>
                    <a:pt x="17" y="3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4" name="Freeform 40"/>
            <p:cNvSpPr>
              <a:spLocks noEditPoints="1"/>
            </p:cNvSpPr>
            <p:nvPr/>
          </p:nvSpPr>
          <p:spPr bwMode="auto">
            <a:xfrm>
              <a:off x="5807075" y="2078038"/>
              <a:ext cx="47625" cy="46037"/>
            </a:xfrm>
            <a:custGeom>
              <a:avLst/>
              <a:gdLst>
                <a:gd name="T0" fmla="*/ 29 w 29"/>
                <a:gd name="T1" fmla="*/ 14 h 29"/>
                <a:gd name="T2" fmla="*/ 14 w 29"/>
                <a:gd name="T3" fmla="*/ 0 h 29"/>
                <a:gd name="T4" fmla="*/ 0 w 29"/>
                <a:gd name="T5" fmla="*/ 14 h 29"/>
                <a:gd name="T6" fmla="*/ 14 w 29"/>
                <a:gd name="T7" fmla="*/ 29 h 29"/>
                <a:gd name="T8" fmla="*/ 29 w 29"/>
                <a:gd name="T9" fmla="*/ 14 h 29"/>
                <a:gd name="T10" fmla="*/ 14 w 29"/>
                <a:gd name="T11" fmla="*/ 24 h 29"/>
                <a:gd name="T12" fmla="*/ 5 w 29"/>
                <a:gd name="T13" fmla="*/ 14 h 29"/>
                <a:gd name="T14" fmla="*/ 14 w 29"/>
                <a:gd name="T15" fmla="*/ 5 h 29"/>
                <a:gd name="T16" fmla="*/ 23 w 29"/>
                <a:gd name="T17" fmla="*/ 14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4"/>
                  </a:moveTo>
                  <a:cubicBezTo>
                    <a:pt x="29" y="6"/>
                    <a:pt x="22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22"/>
                    <a:pt x="6" y="29"/>
                    <a:pt x="14" y="29"/>
                  </a:cubicBezTo>
                  <a:cubicBezTo>
                    <a:pt x="22" y="29"/>
                    <a:pt x="29" y="22"/>
                    <a:pt x="29" y="14"/>
                  </a:cubicBezTo>
                  <a:close/>
                  <a:moveTo>
                    <a:pt x="14" y="24"/>
                  </a:moveTo>
                  <a:cubicBezTo>
                    <a:pt x="9" y="24"/>
                    <a:pt x="5" y="19"/>
                    <a:pt x="5" y="14"/>
                  </a:cubicBezTo>
                  <a:cubicBezTo>
                    <a:pt x="5" y="9"/>
                    <a:pt x="9" y="5"/>
                    <a:pt x="14" y="5"/>
                  </a:cubicBezTo>
                  <a:cubicBezTo>
                    <a:pt x="19" y="5"/>
                    <a:pt x="23" y="9"/>
                    <a:pt x="23" y="14"/>
                  </a:cubicBezTo>
                  <a:cubicBezTo>
                    <a:pt x="23" y="19"/>
                    <a:pt x="19" y="24"/>
                    <a:pt x="14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5" name="Freeform 41"/>
            <p:cNvSpPr>
              <a:spLocks noEditPoints="1"/>
            </p:cNvSpPr>
            <p:nvPr/>
          </p:nvSpPr>
          <p:spPr bwMode="auto">
            <a:xfrm>
              <a:off x="5813425" y="2124075"/>
              <a:ext cx="33338" cy="3175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6" name="Freeform 42"/>
            <p:cNvSpPr>
              <a:spLocks noEditPoints="1"/>
            </p:cNvSpPr>
            <p:nvPr/>
          </p:nvSpPr>
          <p:spPr bwMode="auto">
            <a:xfrm>
              <a:off x="5684838" y="2160588"/>
              <a:ext cx="217488" cy="230187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69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69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1 h 145"/>
                <a:gd name="T60" fmla="*/ 58 w 136"/>
                <a:gd name="T61" fmla="*/ 18 h 145"/>
                <a:gd name="T62" fmla="*/ 78 w 136"/>
                <a:gd name="T63" fmla="*/ 18 h 145"/>
                <a:gd name="T64" fmla="*/ 78 w 136"/>
                <a:gd name="T65" fmla="*/ 41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4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39 h 145"/>
                <a:gd name="T86" fmla="*/ 13 w 136"/>
                <a:gd name="T87" fmla="*/ 139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6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69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69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1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1"/>
                    <a:pt x="52" y="9"/>
                  </a:cubicBezTo>
                  <a:close/>
                  <a:moveTo>
                    <a:pt x="57" y="43"/>
                  </a:moveTo>
                  <a:cubicBezTo>
                    <a:pt x="58" y="42"/>
                    <a:pt x="58" y="42"/>
                    <a:pt x="58" y="41"/>
                  </a:cubicBezTo>
                  <a:cubicBezTo>
                    <a:pt x="58" y="18"/>
                    <a:pt x="58" y="18"/>
                    <a:pt x="58" y="18"/>
                  </a:cubicBezTo>
                  <a:cubicBezTo>
                    <a:pt x="78" y="18"/>
                    <a:pt x="78" y="18"/>
                    <a:pt x="78" y="18"/>
                  </a:cubicBezTo>
                  <a:cubicBezTo>
                    <a:pt x="78" y="41"/>
                    <a:pt x="78" y="41"/>
                    <a:pt x="78" y="41"/>
                  </a:cubicBezTo>
                  <a:cubicBezTo>
                    <a:pt x="78" y="42"/>
                    <a:pt x="78" y="42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4"/>
                    <a:pt x="96" y="74"/>
                    <a:pt x="96" y="74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5"/>
                    <a:pt x="130" y="137"/>
                  </a:cubicBezTo>
                  <a:cubicBezTo>
                    <a:pt x="129" y="138"/>
                    <a:pt x="127" y="139"/>
                    <a:pt x="125" y="139"/>
                  </a:cubicBezTo>
                  <a:cubicBezTo>
                    <a:pt x="13" y="139"/>
                    <a:pt x="13" y="139"/>
                    <a:pt x="13" y="139"/>
                  </a:cubicBezTo>
                  <a:cubicBezTo>
                    <a:pt x="10" y="139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89" name="Group 88"/>
          <p:cNvGrpSpPr/>
          <p:nvPr/>
        </p:nvGrpSpPr>
        <p:grpSpPr>
          <a:xfrm>
            <a:off x="5880250" y="3201804"/>
            <a:ext cx="150575" cy="189652"/>
            <a:chOff x="5673725" y="3851275"/>
            <a:chExt cx="207963" cy="261937"/>
          </a:xfrm>
        </p:grpSpPr>
        <p:sp>
          <p:nvSpPr>
            <p:cNvPr id="48" name="Freeform 44"/>
            <p:cNvSpPr>
              <a:spLocks noEditPoints="1"/>
            </p:cNvSpPr>
            <p:nvPr/>
          </p:nvSpPr>
          <p:spPr bwMode="auto">
            <a:xfrm>
              <a:off x="5697538" y="3859213"/>
              <a:ext cx="184150" cy="182562"/>
            </a:xfrm>
            <a:custGeom>
              <a:avLst/>
              <a:gdLst>
                <a:gd name="T0" fmla="*/ 115 w 115"/>
                <a:gd name="T1" fmla="*/ 57 h 115"/>
                <a:gd name="T2" fmla="*/ 102 w 115"/>
                <a:gd name="T3" fmla="*/ 21 h 115"/>
                <a:gd name="T4" fmla="*/ 57 w 115"/>
                <a:gd name="T5" fmla="*/ 0 h 115"/>
                <a:gd name="T6" fmla="*/ 13 w 115"/>
                <a:gd name="T7" fmla="*/ 21 h 115"/>
                <a:gd name="T8" fmla="*/ 0 w 115"/>
                <a:gd name="T9" fmla="*/ 57 h 115"/>
                <a:gd name="T10" fmla="*/ 57 w 115"/>
                <a:gd name="T11" fmla="*/ 115 h 115"/>
                <a:gd name="T12" fmla="*/ 115 w 115"/>
                <a:gd name="T13" fmla="*/ 57 h 115"/>
                <a:gd name="T14" fmla="*/ 109 w 115"/>
                <a:gd name="T15" fmla="*/ 57 h 115"/>
                <a:gd name="T16" fmla="*/ 108 w 115"/>
                <a:gd name="T17" fmla="*/ 65 h 115"/>
                <a:gd name="T18" fmla="*/ 82 w 115"/>
                <a:gd name="T19" fmla="*/ 77 h 115"/>
                <a:gd name="T20" fmla="*/ 84 w 115"/>
                <a:gd name="T21" fmla="*/ 70 h 115"/>
                <a:gd name="T22" fmla="*/ 79 w 115"/>
                <a:gd name="T23" fmla="*/ 37 h 115"/>
                <a:gd name="T24" fmla="*/ 100 w 115"/>
                <a:gd name="T25" fmla="*/ 28 h 115"/>
                <a:gd name="T26" fmla="*/ 109 w 115"/>
                <a:gd name="T27" fmla="*/ 57 h 115"/>
                <a:gd name="T28" fmla="*/ 81 w 115"/>
                <a:gd name="T29" fmla="*/ 70 h 115"/>
                <a:gd name="T30" fmla="*/ 79 w 115"/>
                <a:gd name="T31" fmla="*/ 78 h 115"/>
                <a:gd name="T32" fmla="*/ 36 w 115"/>
                <a:gd name="T33" fmla="*/ 76 h 115"/>
                <a:gd name="T34" fmla="*/ 35 w 115"/>
                <a:gd name="T35" fmla="*/ 75 h 115"/>
                <a:gd name="T36" fmla="*/ 34 w 115"/>
                <a:gd name="T37" fmla="*/ 70 h 115"/>
                <a:gd name="T38" fmla="*/ 40 w 115"/>
                <a:gd name="T39" fmla="*/ 36 h 115"/>
                <a:gd name="T40" fmla="*/ 61 w 115"/>
                <a:gd name="T41" fmla="*/ 39 h 115"/>
                <a:gd name="T42" fmla="*/ 76 w 115"/>
                <a:gd name="T43" fmla="*/ 38 h 115"/>
                <a:gd name="T44" fmla="*/ 81 w 115"/>
                <a:gd name="T45" fmla="*/ 70 h 115"/>
                <a:gd name="T46" fmla="*/ 97 w 115"/>
                <a:gd name="T47" fmla="*/ 25 h 115"/>
                <a:gd name="T48" fmla="*/ 98 w 115"/>
                <a:gd name="T49" fmla="*/ 26 h 115"/>
                <a:gd name="T50" fmla="*/ 78 w 115"/>
                <a:gd name="T51" fmla="*/ 34 h 115"/>
                <a:gd name="T52" fmla="*/ 62 w 115"/>
                <a:gd name="T53" fmla="*/ 6 h 115"/>
                <a:gd name="T54" fmla="*/ 97 w 115"/>
                <a:gd name="T55" fmla="*/ 25 h 115"/>
                <a:gd name="T56" fmla="*/ 57 w 115"/>
                <a:gd name="T57" fmla="*/ 6 h 115"/>
                <a:gd name="T58" fmla="*/ 58 w 115"/>
                <a:gd name="T59" fmla="*/ 6 h 115"/>
                <a:gd name="T60" fmla="*/ 75 w 115"/>
                <a:gd name="T61" fmla="*/ 35 h 115"/>
                <a:gd name="T62" fmla="*/ 41 w 115"/>
                <a:gd name="T63" fmla="*/ 33 h 115"/>
                <a:gd name="T64" fmla="*/ 57 w 115"/>
                <a:gd name="T65" fmla="*/ 6 h 115"/>
                <a:gd name="T66" fmla="*/ 57 w 115"/>
                <a:gd name="T67" fmla="*/ 6 h 115"/>
                <a:gd name="T68" fmla="*/ 53 w 115"/>
                <a:gd name="T69" fmla="*/ 6 h 115"/>
                <a:gd name="T70" fmla="*/ 38 w 115"/>
                <a:gd name="T71" fmla="*/ 32 h 115"/>
                <a:gd name="T72" fmla="*/ 19 w 115"/>
                <a:gd name="T73" fmla="*/ 23 h 115"/>
                <a:gd name="T74" fmla="*/ 53 w 115"/>
                <a:gd name="T75" fmla="*/ 6 h 115"/>
                <a:gd name="T76" fmla="*/ 6 w 115"/>
                <a:gd name="T77" fmla="*/ 57 h 115"/>
                <a:gd name="T78" fmla="*/ 17 w 115"/>
                <a:gd name="T79" fmla="*/ 26 h 115"/>
                <a:gd name="T80" fmla="*/ 37 w 115"/>
                <a:gd name="T81" fmla="*/ 35 h 115"/>
                <a:gd name="T82" fmla="*/ 31 w 115"/>
                <a:gd name="T83" fmla="*/ 70 h 115"/>
                <a:gd name="T84" fmla="*/ 32 w 115"/>
                <a:gd name="T85" fmla="*/ 74 h 115"/>
                <a:gd name="T86" fmla="*/ 6 w 115"/>
                <a:gd name="T87" fmla="*/ 58 h 115"/>
                <a:gd name="T88" fmla="*/ 6 w 115"/>
                <a:gd name="T89" fmla="*/ 57 h 115"/>
                <a:gd name="T90" fmla="*/ 6 w 115"/>
                <a:gd name="T91" fmla="*/ 62 h 115"/>
                <a:gd name="T92" fmla="*/ 32 w 115"/>
                <a:gd name="T93" fmla="*/ 77 h 115"/>
                <a:gd name="T94" fmla="*/ 51 w 115"/>
                <a:gd name="T95" fmla="*/ 108 h 115"/>
                <a:gd name="T96" fmla="*/ 6 w 115"/>
                <a:gd name="T97" fmla="*/ 62 h 115"/>
                <a:gd name="T98" fmla="*/ 57 w 115"/>
                <a:gd name="T99" fmla="*/ 109 h 115"/>
                <a:gd name="T100" fmla="*/ 56 w 115"/>
                <a:gd name="T101" fmla="*/ 109 h 115"/>
                <a:gd name="T102" fmla="*/ 36 w 115"/>
                <a:gd name="T103" fmla="*/ 79 h 115"/>
                <a:gd name="T104" fmla="*/ 62 w 115"/>
                <a:gd name="T105" fmla="*/ 83 h 115"/>
                <a:gd name="T106" fmla="*/ 78 w 115"/>
                <a:gd name="T107" fmla="*/ 81 h 115"/>
                <a:gd name="T108" fmla="*/ 59 w 115"/>
                <a:gd name="T109" fmla="*/ 109 h 115"/>
                <a:gd name="T110" fmla="*/ 57 w 115"/>
                <a:gd name="T111" fmla="*/ 109 h 115"/>
                <a:gd name="T112" fmla="*/ 64 w 115"/>
                <a:gd name="T113" fmla="*/ 108 h 115"/>
                <a:gd name="T114" fmla="*/ 82 w 115"/>
                <a:gd name="T115" fmla="*/ 81 h 115"/>
                <a:gd name="T116" fmla="*/ 107 w 115"/>
                <a:gd name="T117" fmla="*/ 69 h 115"/>
                <a:gd name="T118" fmla="*/ 64 w 115"/>
                <a:gd name="T119" fmla="*/ 108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5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5"/>
                    <a:pt x="57" y="115"/>
                  </a:cubicBezTo>
                  <a:cubicBezTo>
                    <a:pt x="89" y="115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2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8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6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2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1"/>
                    <a:pt x="38" y="32"/>
                  </a:cubicBezTo>
                  <a:cubicBezTo>
                    <a:pt x="29" y="29"/>
                    <a:pt x="22" y="26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3"/>
                    <a:pt x="32" y="74"/>
                  </a:cubicBezTo>
                  <a:cubicBezTo>
                    <a:pt x="19" y="69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9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9" name="Freeform 45"/>
            <p:cNvSpPr>
              <a:spLocks noEditPoints="1"/>
            </p:cNvSpPr>
            <p:nvPr/>
          </p:nvSpPr>
          <p:spPr bwMode="auto">
            <a:xfrm>
              <a:off x="5673725" y="3851275"/>
              <a:ext cx="180975" cy="261937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8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3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8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8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8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60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60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8"/>
                    <a:pt x="84" y="138"/>
                    <a:pt x="84" y="138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1"/>
                    <a:pt x="39" y="7"/>
                  </a:cubicBezTo>
                  <a:cubicBezTo>
                    <a:pt x="41" y="7"/>
                    <a:pt x="42" y="4"/>
                    <a:pt x="41" y="3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0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8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8"/>
                    <a:pt x="67" y="138"/>
                    <a:pt x="67" y="138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8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90" name="Group 89"/>
          <p:cNvGrpSpPr/>
          <p:nvPr/>
        </p:nvGrpSpPr>
        <p:grpSpPr>
          <a:xfrm>
            <a:off x="3186976" y="2246555"/>
            <a:ext cx="189652" cy="166663"/>
            <a:chOff x="2963863" y="2968625"/>
            <a:chExt cx="261937" cy="230187"/>
          </a:xfrm>
        </p:grpSpPr>
        <p:sp>
          <p:nvSpPr>
            <p:cNvPr id="50" name="Freeform 46"/>
            <p:cNvSpPr>
              <a:spLocks noEditPoints="1"/>
            </p:cNvSpPr>
            <p:nvPr/>
          </p:nvSpPr>
          <p:spPr bwMode="auto">
            <a:xfrm>
              <a:off x="3019425" y="2982913"/>
              <a:ext cx="206375" cy="201612"/>
            </a:xfrm>
            <a:custGeom>
              <a:avLst/>
              <a:gdLst>
                <a:gd name="T0" fmla="*/ 21 w 130"/>
                <a:gd name="T1" fmla="*/ 109 h 127"/>
                <a:gd name="T2" fmla="*/ 64 w 130"/>
                <a:gd name="T3" fmla="*/ 127 h 127"/>
                <a:gd name="T4" fmla="*/ 66 w 130"/>
                <a:gd name="T5" fmla="*/ 127 h 127"/>
                <a:gd name="T6" fmla="*/ 111 w 130"/>
                <a:gd name="T7" fmla="*/ 109 h 127"/>
                <a:gd name="T8" fmla="*/ 130 w 130"/>
                <a:gd name="T9" fmla="*/ 64 h 127"/>
                <a:gd name="T10" fmla="*/ 111 w 130"/>
                <a:gd name="T11" fmla="*/ 19 h 127"/>
                <a:gd name="T12" fmla="*/ 64 w 130"/>
                <a:gd name="T13" fmla="*/ 0 h 127"/>
                <a:gd name="T14" fmla="*/ 54 w 130"/>
                <a:gd name="T15" fmla="*/ 2 h 127"/>
                <a:gd name="T16" fmla="*/ 53 w 130"/>
                <a:gd name="T17" fmla="*/ 2 h 127"/>
                <a:gd name="T18" fmla="*/ 47 w 130"/>
                <a:gd name="T19" fmla="*/ 7 h 127"/>
                <a:gd name="T20" fmla="*/ 49 w 130"/>
                <a:gd name="T21" fmla="*/ 16 h 127"/>
                <a:gd name="T22" fmla="*/ 49 w 130"/>
                <a:gd name="T23" fmla="*/ 16 h 127"/>
                <a:gd name="T24" fmla="*/ 49 w 130"/>
                <a:gd name="T25" fmla="*/ 17 h 127"/>
                <a:gd name="T26" fmla="*/ 49 w 130"/>
                <a:gd name="T27" fmla="*/ 17 h 127"/>
                <a:gd name="T28" fmla="*/ 49 w 130"/>
                <a:gd name="T29" fmla="*/ 17 h 127"/>
                <a:gd name="T30" fmla="*/ 45 w 130"/>
                <a:gd name="T31" fmla="*/ 43 h 127"/>
                <a:gd name="T32" fmla="*/ 18 w 130"/>
                <a:gd name="T33" fmla="*/ 46 h 127"/>
                <a:gd name="T34" fmla="*/ 14 w 130"/>
                <a:gd name="T35" fmla="*/ 44 h 127"/>
                <a:gd name="T36" fmla="*/ 14 w 130"/>
                <a:gd name="T37" fmla="*/ 45 h 127"/>
                <a:gd name="T38" fmla="*/ 10 w 130"/>
                <a:gd name="T39" fmla="*/ 45 h 127"/>
                <a:gd name="T40" fmla="*/ 4 w 130"/>
                <a:gd name="T41" fmla="*/ 51 h 127"/>
                <a:gd name="T42" fmla="*/ 4 w 130"/>
                <a:gd name="T43" fmla="*/ 52 h 127"/>
                <a:gd name="T44" fmla="*/ 21 w 130"/>
                <a:gd name="T45" fmla="*/ 109 h 127"/>
                <a:gd name="T46" fmla="*/ 10 w 130"/>
                <a:gd name="T47" fmla="*/ 53 h 127"/>
                <a:gd name="T48" fmla="*/ 12 w 130"/>
                <a:gd name="T49" fmla="*/ 51 h 127"/>
                <a:gd name="T50" fmla="*/ 16 w 130"/>
                <a:gd name="T51" fmla="*/ 51 h 127"/>
                <a:gd name="T52" fmla="*/ 16 w 130"/>
                <a:gd name="T53" fmla="*/ 52 h 127"/>
                <a:gd name="T54" fmla="*/ 17 w 130"/>
                <a:gd name="T55" fmla="*/ 52 h 127"/>
                <a:gd name="T56" fmla="*/ 21 w 130"/>
                <a:gd name="T57" fmla="*/ 54 h 127"/>
                <a:gd name="T58" fmla="*/ 21 w 130"/>
                <a:gd name="T59" fmla="*/ 54 h 127"/>
                <a:gd name="T60" fmla="*/ 49 w 130"/>
                <a:gd name="T61" fmla="*/ 47 h 127"/>
                <a:gd name="T62" fmla="*/ 55 w 130"/>
                <a:gd name="T63" fmla="*/ 16 h 127"/>
                <a:gd name="T64" fmla="*/ 55 w 130"/>
                <a:gd name="T65" fmla="*/ 15 h 127"/>
                <a:gd name="T66" fmla="*/ 54 w 130"/>
                <a:gd name="T67" fmla="*/ 14 h 127"/>
                <a:gd name="T68" fmla="*/ 54 w 130"/>
                <a:gd name="T69" fmla="*/ 13 h 127"/>
                <a:gd name="T70" fmla="*/ 54 w 130"/>
                <a:gd name="T71" fmla="*/ 13 h 127"/>
                <a:gd name="T72" fmla="*/ 53 w 130"/>
                <a:gd name="T73" fmla="*/ 9 h 127"/>
                <a:gd name="T74" fmla="*/ 55 w 130"/>
                <a:gd name="T75" fmla="*/ 7 h 127"/>
                <a:gd name="T76" fmla="*/ 64 w 130"/>
                <a:gd name="T77" fmla="*/ 6 h 127"/>
                <a:gd name="T78" fmla="*/ 107 w 130"/>
                <a:gd name="T79" fmla="*/ 23 h 127"/>
                <a:gd name="T80" fmla="*/ 124 w 130"/>
                <a:gd name="T81" fmla="*/ 64 h 127"/>
                <a:gd name="T82" fmla="*/ 107 w 130"/>
                <a:gd name="T83" fmla="*/ 104 h 127"/>
                <a:gd name="T84" fmla="*/ 64 w 130"/>
                <a:gd name="T85" fmla="*/ 121 h 127"/>
                <a:gd name="T86" fmla="*/ 26 w 130"/>
                <a:gd name="T87" fmla="*/ 104 h 127"/>
                <a:gd name="T88" fmla="*/ 10 w 130"/>
                <a:gd name="T89" fmla="*/ 5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7">
                  <a:moveTo>
                    <a:pt x="21" y="109"/>
                  </a:moveTo>
                  <a:cubicBezTo>
                    <a:pt x="33" y="120"/>
                    <a:pt x="48" y="127"/>
                    <a:pt x="64" y="127"/>
                  </a:cubicBezTo>
                  <a:cubicBezTo>
                    <a:pt x="65" y="127"/>
                    <a:pt x="66" y="127"/>
                    <a:pt x="66" y="127"/>
                  </a:cubicBezTo>
                  <a:cubicBezTo>
                    <a:pt x="83" y="127"/>
                    <a:pt x="99" y="121"/>
                    <a:pt x="111" y="109"/>
                  </a:cubicBezTo>
                  <a:cubicBezTo>
                    <a:pt x="123" y="97"/>
                    <a:pt x="130" y="81"/>
                    <a:pt x="130" y="64"/>
                  </a:cubicBezTo>
                  <a:cubicBezTo>
                    <a:pt x="130" y="47"/>
                    <a:pt x="123" y="31"/>
                    <a:pt x="111" y="19"/>
                  </a:cubicBezTo>
                  <a:cubicBezTo>
                    <a:pt x="99" y="6"/>
                    <a:pt x="82" y="0"/>
                    <a:pt x="64" y="0"/>
                  </a:cubicBezTo>
                  <a:cubicBezTo>
                    <a:pt x="61" y="0"/>
                    <a:pt x="57" y="1"/>
                    <a:pt x="54" y="2"/>
                  </a:cubicBezTo>
                  <a:cubicBezTo>
                    <a:pt x="53" y="2"/>
                    <a:pt x="53" y="2"/>
                    <a:pt x="53" y="2"/>
                  </a:cubicBezTo>
                  <a:cubicBezTo>
                    <a:pt x="50" y="3"/>
                    <a:pt x="48" y="5"/>
                    <a:pt x="47" y="7"/>
                  </a:cubicBezTo>
                  <a:cubicBezTo>
                    <a:pt x="46" y="10"/>
                    <a:pt x="48" y="14"/>
                    <a:pt x="49" y="16"/>
                  </a:cubicBezTo>
                  <a:cubicBezTo>
                    <a:pt x="49" y="16"/>
                    <a:pt x="49" y="16"/>
                    <a:pt x="49" y="16"/>
                  </a:cubicBezTo>
                  <a:cubicBezTo>
                    <a:pt x="49" y="16"/>
                    <a:pt x="49" y="16"/>
                    <a:pt x="49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54" y="26"/>
                    <a:pt x="52" y="36"/>
                    <a:pt x="45" y="43"/>
                  </a:cubicBezTo>
                  <a:cubicBezTo>
                    <a:pt x="38" y="50"/>
                    <a:pt x="27" y="51"/>
                    <a:pt x="18" y="46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1" y="45"/>
                    <a:pt x="10" y="45"/>
                  </a:cubicBezTo>
                  <a:cubicBezTo>
                    <a:pt x="6" y="47"/>
                    <a:pt x="5" y="50"/>
                    <a:pt x="4" y="51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3"/>
                    <a:pt x="7" y="94"/>
                    <a:pt x="21" y="109"/>
                  </a:cubicBezTo>
                  <a:close/>
                  <a:moveTo>
                    <a:pt x="10" y="53"/>
                  </a:moveTo>
                  <a:cubicBezTo>
                    <a:pt x="10" y="53"/>
                    <a:pt x="11" y="51"/>
                    <a:pt x="12" y="51"/>
                  </a:cubicBezTo>
                  <a:cubicBezTo>
                    <a:pt x="13" y="50"/>
                    <a:pt x="14" y="51"/>
                    <a:pt x="16" y="51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7" y="52"/>
                    <a:pt x="17" y="52"/>
                    <a:pt x="17" y="52"/>
                  </a:cubicBezTo>
                  <a:cubicBezTo>
                    <a:pt x="21" y="54"/>
                    <a:pt x="21" y="54"/>
                    <a:pt x="21" y="54"/>
                  </a:cubicBezTo>
                  <a:cubicBezTo>
                    <a:pt x="21" y="54"/>
                    <a:pt x="21" y="54"/>
                    <a:pt x="21" y="54"/>
                  </a:cubicBezTo>
                  <a:cubicBezTo>
                    <a:pt x="31" y="57"/>
                    <a:pt x="42" y="54"/>
                    <a:pt x="49" y="47"/>
                  </a:cubicBezTo>
                  <a:cubicBezTo>
                    <a:pt x="58" y="38"/>
                    <a:pt x="60" y="26"/>
                    <a:pt x="55" y="16"/>
                  </a:cubicBezTo>
                  <a:cubicBezTo>
                    <a:pt x="55" y="15"/>
                    <a:pt x="55" y="15"/>
                    <a:pt x="55" y="15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1"/>
                    <a:pt x="53" y="10"/>
                    <a:pt x="53" y="9"/>
                  </a:cubicBezTo>
                  <a:cubicBezTo>
                    <a:pt x="53" y="8"/>
                    <a:pt x="54" y="8"/>
                    <a:pt x="55" y="7"/>
                  </a:cubicBezTo>
                  <a:cubicBezTo>
                    <a:pt x="58" y="7"/>
                    <a:pt x="61" y="6"/>
                    <a:pt x="64" y="6"/>
                  </a:cubicBezTo>
                  <a:cubicBezTo>
                    <a:pt x="80" y="6"/>
                    <a:pt x="96" y="12"/>
                    <a:pt x="107" y="23"/>
                  </a:cubicBezTo>
                  <a:cubicBezTo>
                    <a:pt x="118" y="34"/>
                    <a:pt x="124" y="48"/>
                    <a:pt x="124" y="64"/>
                  </a:cubicBezTo>
                  <a:cubicBezTo>
                    <a:pt x="124" y="79"/>
                    <a:pt x="118" y="94"/>
                    <a:pt x="107" y="104"/>
                  </a:cubicBezTo>
                  <a:cubicBezTo>
                    <a:pt x="96" y="116"/>
                    <a:pt x="80" y="122"/>
                    <a:pt x="64" y="121"/>
                  </a:cubicBezTo>
                  <a:cubicBezTo>
                    <a:pt x="50" y="121"/>
                    <a:pt x="36" y="115"/>
                    <a:pt x="26" y="104"/>
                  </a:cubicBezTo>
                  <a:cubicBezTo>
                    <a:pt x="12" y="91"/>
                    <a:pt x="6" y="72"/>
                    <a:pt x="10" y="5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1" name="Freeform 47"/>
            <p:cNvSpPr>
              <a:spLocks noEditPoints="1"/>
            </p:cNvSpPr>
            <p:nvPr/>
          </p:nvSpPr>
          <p:spPr bwMode="auto">
            <a:xfrm>
              <a:off x="3041650" y="3078163"/>
              <a:ext cx="44450" cy="44450"/>
            </a:xfrm>
            <a:custGeom>
              <a:avLst/>
              <a:gdLst>
                <a:gd name="T0" fmla="*/ 17 w 28"/>
                <a:gd name="T1" fmla="*/ 28 h 28"/>
                <a:gd name="T2" fmla="*/ 25 w 28"/>
                <a:gd name="T3" fmla="*/ 21 h 28"/>
                <a:gd name="T4" fmla="*/ 27 w 28"/>
                <a:gd name="T5" fmla="*/ 11 h 28"/>
                <a:gd name="T6" fmla="*/ 10 w 28"/>
                <a:gd name="T7" fmla="*/ 2 h 28"/>
                <a:gd name="T8" fmla="*/ 10 w 28"/>
                <a:gd name="T9" fmla="*/ 2 h 28"/>
                <a:gd name="T10" fmla="*/ 2 w 28"/>
                <a:gd name="T11" fmla="*/ 8 h 28"/>
                <a:gd name="T12" fmla="*/ 1 w 28"/>
                <a:gd name="T13" fmla="*/ 18 h 28"/>
                <a:gd name="T14" fmla="*/ 7 w 28"/>
                <a:gd name="T15" fmla="*/ 26 h 28"/>
                <a:gd name="T16" fmla="*/ 14 w 28"/>
                <a:gd name="T17" fmla="*/ 28 h 28"/>
                <a:gd name="T18" fmla="*/ 17 w 28"/>
                <a:gd name="T19" fmla="*/ 28 h 28"/>
                <a:gd name="T20" fmla="*/ 8 w 28"/>
                <a:gd name="T21" fmla="*/ 24 h 28"/>
                <a:gd name="T22" fmla="*/ 4 w 28"/>
                <a:gd name="T23" fmla="*/ 17 h 28"/>
                <a:gd name="T24" fmla="*/ 5 w 28"/>
                <a:gd name="T25" fmla="*/ 9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6 w 28"/>
                <a:gd name="T33" fmla="*/ 25 h 28"/>
                <a:gd name="T34" fmla="*/ 8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7" y="28"/>
                  </a:moveTo>
                  <a:cubicBezTo>
                    <a:pt x="21" y="27"/>
                    <a:pt x="23" y="24"/>
                    <a:pt x="25" y="21"/>
                  </a:cubicBezTo>
                  <a:cubicBezTo>
                    <a:pt x="27" y="18"/>
                    <a:pt x="28" y="15"/>
                    <a:pt x="27" y="11"/>
                  </a:cubicBezTo>
                  <a:cubicBezTo>
                    <a:pt x="25" y="4"/>
                    <a:pt x="17" y="0"/>
                    <a:pt x="10" y="2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7" y="3"/>
                    <a:pt x="4" y="5"/>
                    <a:pt x="2" y="8"/>
                  </a:cubicBezTo>
                  <a:cubicBezTo>
                    <a:pt x="0" y="11"/>
                    <a:pt x="0" y="15"/>
                    <a:pt x="1" y="18"/>
                  </a:cubicBezTo>
                  <a:cubicBezTo>
                    <a:pt x="2" y="22"/>
                    <a:pt x="4" y="24"/>
                    <a:pt x="7" y="26"/>
                  </a:cubicBezTo>
                  <a:cubicBezTo>
                    <a:pt x="9" y="27"/>
                    <a:pt x="11" y="28"/>
                    <a:pt x="14" y="28"/>
                  </a:cubicBezTo>
                  <a:cubicBezTo>
                    <a:pt x="15" y="28"/>
                    <a:pt x="16" y="28"/>
                    <a:pt x="17" y="28"/>
                  </a:cubicBezTo>
                  <a:close/>
                  <a:moveTo>
                    <a:pt x="8" y="24"/>
                  </a:moveTo>
                  <a:cubicBezTo>
                    <a:pt x="6" y="22"/>
                    <a:pt x="4" y="20"/>
                    <a:pt x="4" y="17"/>
                  </a:cubicBezTo>
                  <a:cubicBezTo>
                    <a:pt x="3" y="15"/>
                    <a:pt x="3" y="12"/>
                    <a:pt x="5" y="9"/>
                  </a:cubicBezTo>
                  <a:cubicBezTo>
                    <a:pt x="6" y="7"/>
                    <a:pt x="8" y="5"/>
                    <a:pt x="11" y="5"/>
                  </a:cubicBezTo>
                  <a:cubicBezTo>
                    <a:pt x="17" y="3"/>
                    <a:pt x="22" y="6"/>
                    <a:pt x="24" y="12"/>
                  </a:cubicBezTo>
                  <a:cubicBezTo>
                    <a:pt x="24" y="15"/>
                    <a:pt x="24" y="17"/>
                    <a:pt x="23" y="20"/>
                  </a:cubicBezTo>
                  <a:cubicBezTo>
                    <a:pt x="21" y="22"/>
                    <a:pt x="19" y="24"/>
                    <a:pt x="16" y="25"/>
                  </a:cubicBezTo>
                  <a:cubicBezTo>
                    <a:pt x="14" y="25"/>
                    <a:pt x="11" y="25"/>
                    <a:pt x="8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2" name="Freeform 48"/>
            <p:cNvSpPr>
              <a:spLocks noEditPoints="1"/>
            </p:cNvSpPr>
            <p:nvPr/>
          </p:nvSpPr>
          <p:spPr bwMode="auto">
            <a:xfrm>
              <a:off x="3082925" y="3121025"/>
              <a:ext cx="44450" cy="44450"/>
            </a:xfrm>
            <a:custGeom>
              <a:avLst/>
              <a:gdLst>
                <a:gd name="T0" fmla="*/ 3 w 28"/>
                <a:gd name="T1" fmla="*/ 21 h 28"/>
                <a:gd name="T2" fmla="*/ 11 w 28"/>
                <a:gd name="T3" fmla="*/ 28 h 28"/>
                <a:gd name="T4" fmla="*/ 14 w 28"/>
                <a:gd name="T5" fmla="*/ 28 h 28"/>
                <a:gd name="T6" fmla="*/ 23 w 28"/>
                <a:gd name="T7" fmla="*/ 24 h 28"/>
                <a:gd name="T8" fmla="*/ 27 w 28"/>
                <a:gd name="T9" fmla="*/ 18 h 28"/>
                <a:gd name="T10" fmla="*/ 23 w 28"/>
                <a:gd name="T11" fmla="*/ 5 h 28"/>
                <a:gd name="T12" fmla="*/ 18 w 28"/>
                <a:gd name="T13" fmla="*/ 2 h 28"/>
                <a:gd name="T14" fmla="*/ 1 w 28"/>
                <a:gd name="T15" fmla="*/ 11 h 28"/>
                <a:gd name="T16" fmla="*/ 1 w 28"/>
                <a:gd name="T17" fmla="*/ 11 h 28"/>
                <a:gd name="T18" fmla="*/ 3 w 28"/>
                <a:gd name="T19" fmla="*/ 21 h 28"/>
                <a:gd name="T20" fmla="*/ 4 w 28"/>
                <a:gd name="T21" fmla="*/ 12 h 28"/>
                <a:gd name="T22" fmla="*/ 17 w 28"/>
                <a:gd name="T23" fmla="*/ 5 h 28"/>
                <a:gd name="T24" fmla="*/ 21 w 28"/>
                <a:gd name="T25" fmla="*/ 7 h 28"/>
                <a:gd name="T26" fmla="*/ 24 w 28"/>
                <a:gd name="T27" fmla="*/ 17 h 28"/>
                <a:gd name="T28" fmla="*/ 21 w 28"/>
                <a:gd name="T29" fmla="*/ 22 h 28"/>
                <a:gd name="T30" fmla="*/ 11 w 28"/>
                <a:gd name="T31" fmla="*/ 25 h 28"/>
                <a:gd name="T32" fmla="*/ 5 w 28"/>
                <a:gd name="T33" fmla="*/ 20 h 28"/>
                <a:gd name="T34" fmla="*/ 4 w 28"/>
                <a:gd name="T35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3" y="21"/>
                  </a:moveTo>
                  <a:cubicBezTo>
                    <a:pt x="4" y="25"/>
                    <a:pt x="7" y="27"/>
                    <a:pt x="11" y="28"/>
                  </a:cubicBezTo>
                  <a:cubicBezTo>
                    <a:pt x="12" y="28"/>
                    <a:pt x="13" y="28"/>
                    <a:pt x="14" y="28"/>
                  </a:cubicBezTo>
                  <a:cubicBezTo>
                    <a:pt x="17" y="28"/>
                    <a:pt x="21" y="27"/>
                    <a:pt x="23" y="24"/>
                  </a:cubicBezTo>
                  <a:cubicBezTo>
                    <a:pt x="25" y="23"/>
                    <a:pt x="26" y="21"/>
                    <a:pt x="27" y="18"/>
                  </a:cubicBezTo>
                  <a:cubicBezTo>
                    <a:pt x="28" y="13"/>
                    <a:pt x="27" y="8"/>
                    <a:pt x="23" y="5"/>
                  </a:cubicBezTo>
                  <a:cubicBezTo>
                    <a:pt x="22" y="3"/>
                    <a:pt x="20" y="2"/>
                    <a:pt x="18" y="2"/>
                  </a:cubicBezTo>
                  <a:cubicBezTo>
                    <a:pt x="10" y="0"/>
                    <a:pt x="3" y="4"/>
                    <a:pt x="1" y="1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5"/>
                    <a:pt x="1" y="18"/>
                    <a:pt x="3" y="21"/>
                  </a:cubicBezTo>
                  <a:close/>
                  <a:moveTo>
                    <a:pt x="4" y="12"/>
                  </a:moveTo>
                  <a:cubicBezTo>
                    <a:pt x="6" y="7"/>
                    <a:pt x="11" y="3"/>
                    <a:pt x="17" y="5"/>
                  </a:cubicBezTo>
                  <a:cubicBezTo>
                    <a:pt x="18" y="5"/>
                    <a:pt x="20" y="6"/>
                    <a:pt x="21" y="7"/>
                  </a:cubicBezTo>
                  <a:cubicBezTo>
                    <a:pt x="24" y="10"/>
                    <a:pt x="25" y="14"/>
                    <a:pt x="24" y="17"/>
                  </a:cubicBezTo>
                  <a:cubicBezTo>
                    <a:pt x="24" y="19"/>
                    <a:pt x="23" y="21"/>
                    <a:pt x="21" y="22"/>
                  </a:cubicBezTo>
                  <a:cubicBezTo>
                    <a:pt x="19" y="25"/>
                    <a:pt x="15" y="26"/>
                    <a:pt x="11" y="25"/>
                  </a:cubicBezTo>
                  <a:cubicBezTo>
                    <a:pt x="9" y="24"/>
                    <a:pt x="6" y="22"/>
                    <a:pt x="5" y="20"/>
                  </a:cubicBezTo>
                  <a:cubicBezTo>
                    <a:pt x="4" y="18"/>
                    <a:pt x="3" y="15"/>
                    <a:pt x="4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3" name="Freeform 49"/>
            <p:cNvSpPr>
              <a:spLocks noEditPoints="1"/>
            </p:cNvSpPr>
            <p:nvPr/>
          </p:nvSpPr>
          <p:spPr bwMode="auto">
            <a:xfrm>
              <a:off x="3140075" y="3109913"/>
              <a:ext cx="44450" cy="42862"/>
            </a:xfrm>
            <a:custGeom>
              <a:avLst/>
              <a:gdLst>
                <a:gd name="T0" fmla="*/ 15 w 28"/>
                <a:gd name="T1" fmla="*/ 0 h 27"/>
                <a:gd name="T2" fmla="*/ 5 w 28"/>
                <a:gd name="T3" fmla="*/ 4 h 27"/>
                <a:gd name="T4" fmla="*/ 5 w 28"/>
                <a:gd name="T5" fmla="*/ 23 h 27"/>
                <a:gd name="T6" fmla="*/ 15 w 28"/>
                <a:gd name="T7" fmla="*/ 27 h 27"/>
                <a:gd name="T8" fmla="*/ 24 w 28"/>
                <a:gd name="T9" fmla="*/ 23 h 27"/>
                <a:gd name="T10" fmla="*/ 28 w 28"/>
                <a:gd name="T11" fmla="*/ 14 h 27"/>
                <a:gd name="T12" fmla="*/ 24 w 28"/>
                <a:gd name="T13" fmla="*/ 4 h 27"/>
                <a:gd name="T14" fmla="*/ 15 w 28"/>
                <a:gd name="T15" fmla="*/ 0 h 27"/>
                <a:gd name="T16" fmla="*/ 22 w 28"/>
                <a:gd name="T17" fmla="*/ 21 h 27"/>
                <a:gd name="T18" fmla="*/ 15 w 28"/>
                <a:gd name="T19" fmla="*/ 24 h 27"/>
                <a:gd name="T20" fmla="*/ 7 w 28"/>
                <a:gd name="T21" fmla="*/ 21 h 27"/>
                <a:gd name="T22" fmla="*/ 7 w 28"/>
                <a:gd name="T23" fmla="*/ 6 h 27"/>
                <a:gd name="T24" fmla="*/ 7 w 28"/>
                <a:gd name="T25" fmla="*/ 6 h 27"/>
                <a:gd name="T26" fmla="*/ 15 w 28"/>
                <a:gd name="T27" fmla="*/ 3 h 27"/>
                <a:gd name="T28" fmla="*/ 22 w 28"/>
                <a:gd name="T29" fmla="*/ 6 h 27"/>
                <a:gd name="T30" fmla="*/ 25 w 28"/>
                <a:gd name="T31" fmla="*/ 14 h 27"/>
                <a:gd name="T32" fmla="*/ 22 w 28"/>
                <a:gd name="T33" fmla="*/ 2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7">
                  <a:moveTo>
                    <a:pt x="15" y="0"/>
                  </a:moveTo>
                  <a:cubicBezTo>
                    <a:pt x="11" y="0"/>
                    <a:pt x="8" y="2"/>
                    <a:pt x="5" y="4"/>
                  </a:cubicBezTo>
                  <a:cubicBezTo>
                    <a:pt x="0" y="9"/>
                    <a:pt x="0" y="18"/>
                    <a:pt x="5" y="23"/>
                  </a:cubicBezTo>
                  <a:cubicBezTo>
                    <a:pt x="8" y="26"/>
                    <a:pt x="11" y="27"/>
                    <a:pt x="15" y="27"/>
                  </a:cubicBezTo>
                  <a:cubicBezTo>
                    <a:pt x="18" y="27"/>
                    <a:pt x="22" y="26"/>
                    <a:pt x="24" y="23"/>
                  </a:cubicBezTo>
                  <a:cubicBezTo>
                    <a:pt x="27" y="20"/>
                    <a:pt x="28" y="17"/>
                    <a:pt x="28" y="14"/>
                  </a:cubicBezTo>
                  <a:cubicBezTo>
                    <a:pt x="28" y="10"/>
                    <a:pt x="27" y="7"/>
                    <a:pt x="24" y="4"/>
                  </a:cubicBezTo>
                  <a:cubicBezTo>
                    <a:pt x="22" y="2"/>
                    <a:pt x="18" y="0"/>
                    <a:pt x="15" y="0"/>
                  </a:cubicBezTo>
                  <a:close/>
                  <a:moveTo>
                    <a:pt x="22" y="21"/>
                  </a:moveTo>
                  <a:cubicBezTo>
                    <a:pt x="20" y="23"/>
                    <a:pt x="17" y="24"/>
                    <a:pt x="15" y="24"/>
                  </a:cubicBezTo>
                  <a:cubicBezTo>
                    <a:pt x="12" y="24"/>
                    <a:pt x="9" y="23"/>
                    <a:pt x="7" y="21"/>
                  </a:cubicBezTo>
                  <a:cubicBezTo>
                    <a:pt x="3" y="17"/>
                    <a:pt x="3" y="10"/>
                    <a:pt x="7" y="6"/>
                  </a:cubicBezTo>
                  <a:cubicBezTo>
                    <a:pt x="7" y="6"/>
                    <a:pt x="7" y="6"/>
                    <a:pt x="7" y="6"/>
                  </a:cubicBezTo>
                  <a:cubicBezTo>
                    <a:pt x="9" y="4"/>
                    <a:pt x="12" y="3"/>
                    <a:pt x="15" y="3"/>
                  </a:cubicBezTo>
                  <a:cubicBezTo>
                    <a:pt x="17" y="3"/>
                    <a:pt x="20" y="4"/>
                    <a:pt x="22" y="6"/>
                  </a:cubicBezTo>
                  <a:cubicBezTo>
                    <a:pt x="24" y="8"/>
                    <a:pt x="25" y="11"/>
                    <a:pt x="25" y="14"/>
                  </a:cubicBezTo>
                  <a:cubicBezTo>
                    <a:pt x="25" y="16"/>
                    <a:pt x="24" y="19"/>
                    <a:pt x="22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4" name="Freeform 50"/>
            <p:cNvSpPr>
              <a:spLocks noEditPoints="1"/>
            </p:cNvSpPr>
            <p:nvPr/>
          </p:nvSpPr>
          <p:spPr bwMode="auto">
            <a:xfrm>
              <a:off x="3159125" y="3052763"/>
              <a:ext cx="44450" cy="44450"/>
            </a:xfrm>
            <a:custGeom>
              <a:avLst/>
              <a:gdLst>
                <a:gd name="T0" fmla="*/ 2 w 28"/>
                <a:gd name="T1" fmla="*/ 18 h 28"/>
                <a:gd name="T2" fmla="*/ 15 w 28"/>
                <a:gd name="T3" fmla="*/ 28 h 28"/>
                <a:gd name="T4" fmla="*/ 18 w 28"/>
                <a:gd name="T5" fmla="*/ 27 h 28"/>
                <a:gd name="T6" fmla="*/ 26 w 28"/>
                <a:gd name="T7" fmla="*/ 21 h 28"/>
                <a:gd name="T8" fmla="*/ 27 w 28"/>
                <a:gd name="T9" fmla="*/ 11 h 28"/>
                <a:gd name="T10" fmla="*/ 11 w 28"/>
                <a:gd name="T11" fmla="*/ 2 h 28"/>
                <a:gd name="T12" fmla="*/ 11 w 28"/>
                <a:gd name="T13" fmla="*/ 2 h 28"/>
                <a:gd name="T14" fmla="*/ 2 w 28"/>
                <a:gd name="T15" fmla="*/ 18 h 28"/>
                <a:gd name="T16" fmla="*/ 12 w 28"/>
                <a:gd name="T17" fmla="*/ 4 h 28"/>
                <a:gd name="T18" fmla="*/ 25 w 28"/>
                <a:gd name="T19" fmla="*/ 12 h 28"/>
                <a:gd name="T20" fmla="*/ 24 w 28"/>
                <a:gd name="T21" fmla="*/ 20 h 28"/>
                <a:gd name="T22" fmla="*/ 17 w 28"/>
                <a:gd name="T23" fmla="*/ 25 h 28"/>
                <a:gd name="T24" fmla="*/ 4 w 28"/>
                <a:gd name="T25" fmla="*/ 17 h 28"/>
                <a:gd name="T26" fmla="*/ 12 w 28"/>
                <a:gd name="T27" fmla="*/ 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" h="28">
                  <a:moveTo>
                    <a:pt x="2" y="18"/>
                  </a:moveTo>
                  <a:cubicBezTo>
                    <a:pt x="3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7"/>
                  </a:cubicBezTo>
                  <a:cubicBezTo>
                    <a:pt x="21" y="26"/>
                    <a:pt x="24" y="24"/>
                    <a:pt x="26" y="21"/>
                  </a:cubicBezTo>
                  <a:cubicBezTo>
                    <a:pt x="28" y="18"/>
                    <a:pt x="28" y="14"/>
                    <a:pt x="27" y="11"/>
                  </a:cubicBezTo>
                  <a:cubicBezTo>
                    <a:pt x="26" y="4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4" y="3"/>
                    <a:pt x="0" y="11"/>
                    <a:pt x="2" y="18"/>
                  </a:cubicBezTo>
                  <a:close/>
                  <a:moveTo>
                    <a:pt x="12" y="4"/>
                  </a:moveTo>
                  <a:cubicBezTo>
                    <a:pt x="17" y="3"/>
                    <a:pt x="23" y="6"/>
                    <a:pt x="25" y="12"/>
                  </a:cubicBezTo>
                  <a:cubicBezTo>
                    <a:pt x="25" y="14"/>
                    <a:pt x="25" y="17"/>
                    <a:pt x="24" y="20"/>
                  </a:cubicBezTo>
                  <a:cubicBezTo>
                    <a:pt x="22" y="22"/>
                    <a:pt x="20" y="24"/>
                    <a:pt x="17" y="25"/>
                  </a:cubicBezTo>
                  <a:cubicBezTo>
                    <a:pt x="12" y="26"/>
                    <a:pt x="6" y="23"/>
                    <a:pt x="4" y="17"/>
                  </a:cubicBezTo>
                  <a:cubicBezTo>
                    <a:pt x="3" y="12"/>
                    <a:pt x="6" y="6"/>
                    <a:pt x="12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5" name="Freeform 51"/>
            <p:cNvSpPr>
              <a:spLocks noEditPoints="1"/>
            </p:cNvSpPr>
            <p:nvPr/>
          </p:nvSpPr>
          <p:spPr bwMode="auto">
            <a:xfrm>
              <a:off x="3117850" y="3008313"/>
              <a:ext cx="46038" cy="44450"/>
            </a:xfrm>
            <a:custGeom>
              <a:avLst/>
              <a:gdLst>
                <a:gd name="T0" fmla="*/ 11 w 29"/>
                <a:gd name="T1" fmla="*/ 28 h 28"/>
                <a:gd name="T2" fmla="*/ 14 w 29"/>
                <a:gd name="T3" fmla="*/ 28 h 28"/>
                <a:gd name="T4" fmla="*/ 21 w 29"/>
                <a:gd name="T5" fmla="*/ 27 h 28"/>
                <a:gd name="T6" fmla="*/ 27 w 29"/>
                <a:gd name="T7" fmla="*/ 18 h 28"/>
                <a:gd name="T8" fmla="*/ 18 w 29"/>
                <a:gd name="T9" fmla="*/ 2 h 28"/>
                <a:gd name="T10" fmla="*/ 1 w 29"/>
                <a:gd name="T11" fmla="*/ 12 h 28"/>
                <a:gd name="T12" fmla="*/ 3 w 29"/>
                <a:gd name="T13" fmla="*/ 22 h 28"/>
                <a:gd name="T14" fmla="*/ 11 w 29"/>
                <a:gd name="T15" fmla="*/ 28 h 28"/>
                <a:gd name="T16" fmla="*/ 4 w 29"/>
                <a:gd name="T17" fmla="*/ 12 h 28"/>
                <a:gd name="T18" fmla="*/ 17 w 29"/>
                <a:gd name="T19" fmla="*/ 5 h 28"/>
                <a:gd name="T20" fmla="*/ 24 w 29"/>
                <a:gd name="T21" fmla="*/ 18 h 28"/>
                <a:gd name="T22" fmla="*/ 19 w 29"/>
                <a:gd name="T23" fmla="*/ 24 h 28"/>
                <a:gd name="T24" fmla="*/ 11 w 29"/>
                <a:gd name="T25" fmla="*/ 25 h 28"/>
                <a:gd name="T26" fmla="*/ 5 w 29"/>
                <a:gd name="T27" fmla="*/ 20 h 28"/>
                <a:gd name="T28" fmla="*/ 4 w 29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9" h="28">
                  <a:moveTo>
                    <a:pt x="11" y="28"/>
                  </a:moveTo>
                  <a:cubicBezTo>
                    <a:pt x="12" y="28"/>
                    <a:pt x="13" y="28"/>
                    <a:pt x="14" y="28"/>
                  </a:cubicBezTo>
                  <a:cubicBezTo>
                    <a:pt x="16" y="28"/>
                    <a:pt x="19" y="28"/>
                    <a:pt x="21" y="27"/>
                  </a:cubicBezTo>
                  <a:cubicBezTo>
                    <a:pt x="24" y="25"/>
                    <a:pt x="26" y="22"/>
                    <a:pt x="27" y="18"/>
                  </a:cubicBezTo>
                  <a:cubicBezTo>
                    <a:pt x="29" y="11"/>
                    <a:pt x="25" y="4"/>
                    <a:pt x="18" y="2"/>
                  </a:cubicBezTo>
                  <a:cubicBezTo>
                    <a:pt x="11" y="0"/>
                    <a:pt x="3" y="4"/>
                    <a:pt x="1" y="12"/>
                  </a:cubicBezTo>
                  <a:cubicBezTo>
                    <a:pt x="0" y="15"/>
                    <a:pt x="1" y="19"/>
                    <a:pt x="3" y="22"/>
                  </a:cubicBezTo>
                  <a:cubicBezTo>
                    <a:pt x="4" y="25"/>
                    <a:pt x="7" y="27"/>
                    <a:pt x="11" y="28"/>
                  </a:cubicBezTo>
                  <a:close/>
                  <a:moveTo>
                    <a:pt x="4" y="12"/>
                  </a:moveTo>
                  <a:cubicBezTo>
                    <a:pt x="6" y="7"/>
                    <a:pt x="11" y="3"/>
                    <a:pt x="17" y="5"/>
                  </a:cubicBezTo>
                  <a:cubicBezTo>
                    <a:pt x="22" y="6"/>
                    <a:pt x="26" y="12"/>
                    <a:pt x="24" y="18"/>
                  </a:cubicBezTo>
                  <a:cubicBezTo>
                    <a:pt x="23" y="20"/>
                    <a:pt x="22" y="23"/>
                    <a:pt x="19" y="24"/>
                  </a:cubicBezTo>
                  <a:cubicBezTo>
                    <a:pt x="17" y="25"/>
                    <a:pt x="14" y="26"/>
                    <a:pt x="11" y="25"/>
                  </a:cubicBezTo>
                  <a:cubicBezTo>
                    <a:pt x="9" y="24"/>
                    <a:pt x="7" y="23"/>
                    <a:pt x="5" y="20"/>
                  </a:cubicBezTo>
                  <a:cubicBezTo>
                    <a:pt x="4" y="18"/>
                    <a:pt x="3" y="15"/>
                    <a:pt x="4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6" name="Freeform 52"/>
            <p:cNvSpPr>
              <a:spLocks noEditPoints="1"/>
            </p:cNvSpPr>
            <p:nvPr/>
          </p:nvSpPr>
          <p:spPr bwMode="auto">
            <a:xfrm>
              <a:off x="2963863" y="2968625"/>
              <a:ext cx="58738" cy="230187"/>
            </a:xfrm>
            <a:custGeom>
              <a:avLst/>
              <a:gdLst>
                <a:gd name="T0" fmla="*/ 21 w 37"/>
                <a:gd name="T1" fmla="*/ 1 h 145"/>
                <a:gd name="T2" fmla="*/ 20 w 37"/>
                <a:gd name="T3" fmla="*/ 2 h 145"/>
                <a:gd name="T4" fmla="*/ 20 w 37"/>
                <a:gd name="T5" fmla="*/ 2 h 145"/>
                <a:gd name="T6" fmla="*/ 20 w 37"/>
                <a:gd name="T7" fmla="*/ 1 h 145"/>
                <a:gd name="T8" fmla="*/ 19 w 37"/>
                <a:gd name="T9" fmla="*/ 0 h 145"/>
                <a:gd name="T10" fmla="*/ 17 w 37"/>
                <a:gd name="T11" fmla="*/ 1 h 145"/>
                <a:gd name="T12" fmla="*/ 0 w 37"/>
                <a:gd name="T13" fmla="*/ 30 h 145"/>
                <a:gd name="T14" fmla="*/ 9 w 37"/>
                <a:gd name="T15" fmla="*/ 48 h 145"/>
                <a:gd name="T16" fmla="*/ 8 w 37"/>
                <a:gd name="T17" fmla="*/ 51 h 145"/>
                <a:gd name="T18" fmla="*/ 7 w 37"/>
                <a:gd name="T19" fmla="*/ 89 h 145"/>
                <a:gd name="T20" fmla="*/ 18 w 37"/>
                <a:gd name="T21" fmla="*/ 145 h 145"/>
                <a:gd name="T22" fmla="*/ 22 w 37"/>
                <a:gd name="T23" fmla="*/ 145 h 145"/>
                <a:gd name="T24" fmla="*/ 22 w 37"/>
                <a:gd name="T25" fmla="*/ 143 h 145"/>
                <a:gd name="T26" fmla="*/ 30 w 37"/>
                <a:gd name="T27" fmla="*/ 89 h 145"/>
                <a:gd name="T28" fmla="*/ 29 w 37"/>
                <a:gd name="T29" fmla="*/ 51 h 145"/>
                <a:gd name="T30" fmla="*/ 29 w 37"/>
                <a:gd name="T31" fmla="*/ 48 h 145"/>
                <a:gd name="T32" fmla="*/ 29 w 37"/>
                <a:gd name="T33" fmla="*/ 48 h 145"/>
                <a:gd name="T34" fmla="*/ 29 w 37"/>
                <a:gd name="T35" fmla="*/ 48 h 145"/>
                <a:gd name="T36" fmla="*/ 37 w 37"/>
                <a:gd name="T37" fmla="*/ 30 h 145"/>
                <a:gd name="T38" fmla="*/ 21 w 37"/>
                <a:gd name="T39" fmla="*/ 1 h 145"/>
                <a:gd name="T40" fmla="*/ 25 w 37"/>
                <a:gd name="T41" fmla="*/ 89 h 145"/>
                <a:gd name="T42" fmla="*/ 19 w 37"/>
                <a:gd name="T43" fmla="*/ 138 h 145"/>
                <a:gd name="T44" fmla="*/ 13 w 37"/>
                <a:gd name="T45" fmla="*/ 89 h 145"/>
                <a:gd name="T46" fmla="*/ 14 w 37"/>
                <a:gd name="T47" fmla="*/ 52 h 145"/>
                <a:gd name="T48" fmla="*/ 14 w 37"/>
                <a:gd name="T49" fmla="*/ 49 h 145"/>
                <a:gd name="T50" fmla="*/ 19 w 37"/>
                <a:gd name="T51" fmla="*/ 49 h 145"/>
                <a:gd name="T52" fmla="*/ 19 w 37"/>
                <a:gd name="T53" fmla="*/ 49 h 145"/>
                <a:gd name="T54" fmla="*/ 23 w 37"/>
                <a:gd name="T55" fmla="*/ 49 h 145"/>
                <a:gd name="T56" fmla="*/ 23 w 37"/>
                <a:gd name="T57" fmla="*/ 51 h 145"/>
                <a:gd name="T58" fmla="*/ 24 w 37"/>
                <a:gd name="T59" fmla="*/ 54 h 145"/>
                <a:gd name="T60" fmla="*/ 24 w 37"/>
                <a:gd name="T61" fmla="*/ 54 h 145"/>
                <a:gd name="T62" fmla="*/ 25 w 37"/>
                <a:gd name="T63" fmla="*/ 89 h 145"/>
                <a:gd name="T64" fmla="*/ 31 w 37"/>
                <a:gd name="T65" fmla="*/ 32 h 145"/>
                <a:gd name="T66" fmla="*/ 31 w 37"/>
                <a:gd name="T67" fmla="*/ 30 h 145"/>
                <a:gd name="T68" fmla="*/ 19 w 37"/>
                <a:gd name="T69" fmla="*/ 44 h 145"/>
                <a:gd name="T70" fmla="*/ 6 w 37"/>
                <a:gd name="T71" fmla="*/ 30 h 145"/>
                <a:gd name="T72" fmla="*/ 6 w 37"/>
                <a:gd name="T73" fmla="*/ 26 h 145"/>
                <a:gd name="T74" fmla="*/ 9 w 37"/>
                <a:gd name="T75" fmla="*/ 27 h 145"/>
                <a:gd name="T76" fmla="*/ 16 w 37"/>
                <a:gd name="T77" fmla="*/ 21 h 145"/>
                <a:gd name="T78" fmla="*/ 17 w 37"/>
                <a:gd name="T79" fmla="*/ 18 h 145"/>
                <a:gd name="T80" fmla="*/ 20 w 37"/>
                <a:gd name="T81" fmla="*/ 24 h 145"/>
                <a:gd name="T82" fmla="*/ 27 w 37"/>
                <a:gd name="T83" fmla="*/ 34 h 145"/>
                <a:gd name="T84" fmla="*/ 28 w 37"/>
                <a:gd name="T85" fmla="*/ 34 h 145"/>
                <a:gd name="T86" fmla="*/ 31 w 37"/>
                <a:gd name="T87" fmla="*/ 32 h 145"/>
                <a:gd name="T88" fmla="*/ 27 w 37"/>
                <a:gd name="T89" fmla="*/ 23 h 145"/>
                <a:gd name="T90" fmla="*/ 28 w 37"/>
                <a:gd name="T91" fmla="*/ 31 h 145"/>
                <a:gd name="T92" fmla="*/ 28 w 37"/>
                <a:gd name="T93" fmla="*/ 31 h 145"/>
                <a:gd name="T94" fmla="*/ 22 w 37"/>
                <a:gd name="T95" fmla="*/ 23 h 145"/>
                <a:gd name="T96" fmla="*/ 17 w 37"/>
                <a:gd name="T97" fmla="*/ 15 h 145"/>
                <a:gd name="T98" fmla="*/ 17 w 37"/>
                <a:gd name="T99" fmla="*/ 15 h 145"/>
                <a:gd name="T100" fmla="*/ 13 w 37"/>
                <a:gd name="T101" fmla="*/ 20 h 145"/>
                <a:gd name="T102" fmla="*/ 9 w 37"/>
                <a:gd name="T103" fmla="*/ 24 h 145"/>
                <a:gd name="T104" fmla="*/ 6 w 37"/>
                <a:gd name="T105" fmla="*/ 22 h 145"/>
                <a:gd name="T106" fmla="*/ 19 w 37"/>
                <a:gd name="T107" fmla="*/ 5 h 145"/>
                <a:gd name="T108" fmla="*/ 28 w 37"/>
                <a:gd name="T109" fmla="*/ 15 h 145"/>
                <a:gd name="T110" fmla="*/ 27 w 37"/>
                <a:gd name="T111" fmla="*/ 16 h 145"/>
                <a:gd name="T112" fmla="*/ 27 w 37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5">
                  <a:moveTo>
                    <a:pt x="21" y="1"/>
                  </a:moveTo>
                  <a:cubicBezTo>
                    <a:pt x="20" y="2"/>
                    <a:pt x="20" y="2"/>
                    <a:pt x="20" y="2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20" y="1"/>
                    <a:pt x="20" y="1"/>
                    <a:pt x="20" y="1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6" y="2"/>
                    <a:pt x="0" y="14"/>
                    <a:pt x="0" y="30"/>
                  </a:cubicBezTo>
                  <a:cubicBezTo>
                    <a:pt x="0" y="40"/>
                    <a:pt x="4" y="45"/>
                    <a:pt x="9" y="48"/>
                  </a:cubicBezTo>
                  <a:cubicBezTo>
                    <a:pt x="8" y="49"/>
                    <a:pt x="8" y="50"/>
                    <a:pt x="8" y="51"/>
                  </a:cubicBezTo>
                  <a:cubicBezTo>
                    <a:pt x="6" y="63"/>
                    <a:pt x="6" y="77"/>
                    <a:pt x="7" y="89"/>
                  </a:cubicBezTo>
                  <a:cubicBezTo>
                    <a:pt x="10" y="132"/>
                    <a:pt x="12" y="144"/>
                    <a:pt x="18" y="145"/>
                  </a:cubicBezTo>
                  <a:cubicBezTo>
                    <a:pt x="22" y="145"/>
                    <a:pt x="22" y="145"/>
                    <a:pt x="22" y="145"/>
                  </a:cubicBezTo>
                  <a:cubicBezTo>
                    <a:pt x="22" y="143"/>
                    <a:pt x="22" y="143"/>
                    <a:pt x="22" y="143"/>
                  </a:cubicBezTo>
                  <a:cubicBezTo>
                    <a:pt x="27" y="140"/>
                    <a:pt x="28" y="126"/>
                    <a:pt x="30" y="89"/>
                  </a:cubicBezTo>
                  <a:cubicBezTo>
                    <a:pt x="31" y="76"/>
                    <a:pt x="31" y="63"/>
                    <a:pt x="29" y="51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34" y="45"/>
                    <a:pt x="37" y="40"/>
                    <a:pt x="37" y="30"/>
                  </a:cubicBezTo>
                  <a:cubicBezTo>
                    <a:pt x="37" y="14"/>
                    <a:pt x="22" y="2"/>
                    <a:pt x="21" y="1"/>
                  </a:cubicBezTo>
                  <a:close/>
                  <a:moveTo>
                    <a:pt x="25" y="89"/>
                  </a:moveTo>
                  <a:cubicBezTo>
                    <a:pt x="24" y="104"/>
                    <a:pt x="22" y="132"/>
                    <a:pt x="19" y="138"/>
                  </a:cubicBezTo>
                  <a:cubicBezTo>
                    <a:pt x="16" y="131"/>
                    <a:pt x="14" y="102"/>
                    <a:pt x="13" y="89"/>
                  </a:cubicBezTo>
                  <a:cubicBezTo>
                    <a:pt x="12" y="77"/>
                    <a:pt x="12" y="63"/>
                    <a:pt x="14" y="52"/>
                  </a:cubicBezTo>
                  <a:cubicBezTo>
                    <a:pt x="14" y="51"/>
                    <a:pt x="14" y="50"/>
                    <a:pt x="14" y="49"/>
                  </a:cubicBezTo>
                  <a:cubicBezTo>
                    <a:pt x="16" y="49"/>
                    <a:pt x="17" y="49"/>
                    <a:pt x="19" y="49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20" y="49"/>
                    <a:pt x="22" y="49"/>
                    <a:pt x="23" y="49"/>
                  </a:cubicBezTo>
                  <a:cubicBezTo>
                    <a:pt x="23" y="50"/>
                    <a:pt x="23" y="51"/>
                    <a:pt x="23" y="51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24" y="54"/>
                    <a:pt x="24" y="54"/>
                    <a:pt x="24" y="54"/>
                  </a:cubicBezTo>
                  <a:cubicBezTo>
                    <a:pt x="25" y="65"/>
                    <a:pt x="25" y="77"/>
                    <a:pt x="25" y="89"/>
                  </a:cubicBezTo>
                  <a:close/>
                  <a:moveTo>
                    <a:pt x="31" y="32"/>
                  </a:moveTo>
                  <a:cubicBezTo>
                    <a:pt x="31" y="32"/>
                    <a:pt x="31" y="31"/>
                    <a:pt x="31" y="30"/>
                  </a:cubicBezTo>
                  <a:cubicBezTo>
                    <a:pt x="31" y="41"/>
                    <a:pt x="27" y="44"/>
                    <a:pt x="19" y="44"/>
                  </a:cubicBezTo>
                  <a:cubicBezTo>
                    <a:pt x="10" y="44"/>
                    <a:pt x="6" y="41"/>
                    <a:pt x="6" y="30"/>
                  </a:cubicBezTo>
                  <a:cubicBezTo>
                    <a:pt x="6" y="29"/>
                    <a:pt x="6" y="27"/>
                    <a:pt x="6" y="26"/>
                  </a:cubicBezTo>
                  <a:cubicBezTo>
                    <a:pt x="7" y="27"/>
                    <a:pt x="8" y="27"/>
                    <a:pt x="9" y="27"/>
                  </a:cubicBezTo>
                  <a:cubicBezTo>
                    <a:pt x="13" y="27"/>
                    <a:pt x="15" y="23"/>
                    <a:pt x="16" y="21"/>
                  </a:cubicBezTo>
                  <a:cubicBezTo>
                    <a:pt x="16" y="20"/>
                    <a:pt x="17" y="18"/>
                    <a:pt x="17" y="18"/>
                  </a:cubicBezTo>
                  <a:cubicBezTo>
                    <a:pt x="18" y="19"/>
                    <a:pt x="19" y="22"/>
                    <a:pt x="20" y="24"/>
                  </a:cubicBezTo>
                  <a:cubicBezTo>
                    <a:pt x="21" y="29"/>
                    <a:pt x="23" y="34"/>
                    <a:pt x="27" y="34"/>
                  </a:cubicBezTo>
                  <a:cubicBezTo>
                    <a:pt x="28" y="34"/>
                    <a:pt x="28" y="34"/>
                    <a:pt x="28" y="34"/>
                  </a:cubicBezTo>
                  <a:cubicBezTo>
                    <a:pt x="29" y="34"/>
                    <a:pt x="30" y="33"/>
                    <a:pt x="31" y="32"/>
                  </a:cubicBezTo>
                  <a:close/>
                  <a:moveTo>
                    <a:pt x="27" y="23"/>
                  </a:moveTo>
                  <a:cubicBezTo>
                    <a:pt x="28" y="25"/>
                    <a:pt x="29" y="29"/>
                    <a:pt x="28" y="31"/>
                  </a:cubicBezTo>
                  <a:cubicBezTo>
                    <a:pt x="28" y="31"/>
                    <a:pt x="28" y="31"/>
                    <a:pt x="28" y="31"/>
                  </a:cubicBezTo>
                  <a:cubicBezTo>
                    <a:pt x="26" y="31"/>
                    <a:pt x="24" y="27"/>
                    <a:pt x="22" y="23"/>
                  </a:cubicBezTo>
                  <a:cubicBezTo>
                    <a:pt x="21" y="19"/>
                    <a:pt x="20" y="15"/>
                    <a:pt x="17" y="15"/>
                  </a:cubicBezTo>
                  <a:cubicBezTo>
                    <a:pt x="17" y="15"/>
                    <a:pt x="17" y="15"/>
                    <a:pt x="17" y="15"/>
                  </a:cubicBezTo>
                  <a:cubicBezTo>
                    <a:pt x="14" y="16"/>
                    <a:pt x="14" y="18"/>
                    <a:pt x="13" y="20"/>
                  </a:cubicBezTo>
                  <a:cubicBezTo>
                    <a:pt x="12" y="23"/>
                    <a:pt x="11" y="24"/>
                    <a:pt x="9" y="24"/>
                  </a:cubicBezTo>
                  <a:cubicBezTo>
                    <a:pt x="8" y="24"/>
                    <a:pt x="7" y="23"/>
                    <a:pt x="6" y="22"/>
                  </a:cubicBezTo>
                  <a:cubicBezTo>
                    <a:pt x="9" y="14"/>
                    <a:pt x="16" y="7"/>
                    <a:pt x="19" y="5"/>
                  </a:cubicBezTo>
                  <a:cubicBezTo>
                    <a:pt x="20" y="7"/>
                    <a:pt x="24" y="10"/>
                    <a:pt x="28" y="15"/>
                  </a:cubicBezTo>
                  <a:cubicBezTo>
                    <a:pt x="27" y="15"/>
                    <a:pt x="27" y="16"/>
                    <a:pt x="27" y="16"/>
                  </a:cubicBezTo>
                  <a:cubicBezTo>
                    <a:pt x="26" y="17"/>
                    <a:pt x="26" y="19"/>
                    <a:pt x="27" y="2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9" name="Group 118"/>
          <p:cNvGrpSpPr/>
          <p:nvPr/>
        </p:nvGrpSpPr>
        <p:grpSpPr>
          <a:xfrm>
            <a:off x="4144962" y="2096821"/>
            <a:ext cx="1259996" cy="542231"/>
            <a:chOff x="4174585" y="2486829"/>
            <a:chExt cx="794834" cy="342054"/>
          </a:xfrm>
        </p:grpSpPr>
        <p:grpSp>
          <p:nvGrpSpPr>
            <p:cNvPr id="120" name="Group 119"/>
            <p:cNvGrpSpPr/>
            <p:nvPr/>
          </p:nvGrpSpPr>
          <p:grpSpPr>
            <a:xfrm>
              <a:off x="4174585" y="2486829"/>
              <a:ext cx="794834" cy="228044"/>
              <a:chOff x="4174585" y="2486829"/>
              <a:chExt cx="794834" cy="228044"/>
            </a:xfrm>
          </p:grpSpPr>
          <p:sp>
            <p:nvSpPr>
              <p:cNvPr id="142" name="Rectangle 18"/>
              <p:cNvSpPr>
                <a:spLocks noChangeArrowheads="1"/>
              </p:cNvSpPr>
              <p:nvPr/>
            </p:nvSpPr>
            <p:spPr bwMode="auto">
              <a:xfrm>
                <a:off x="4219337" y="2486829"/>
                <a:ext cx="705319" cy="1019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altLang="en-US" sz="1050" b="1" i="0" u="none" strike="noStrike" cap="none" normalizeH="0" baseline="0" dirty="0" smtClean="0">
                    <a:ln>
                      <a:noFill/>
                    </a:ln>
                    <a:solidFill>
                      <a:schemeClr val="tx1">
                        <a:lumMod val="75000"/>
                        <a:lumOff val="25000"/>
                      </a:schemeClr>
                    </a:solidFill>
                    <a:effectLst/>
                    <a:latin typeface="+mj-lt"/>
                  </a:rPr>
                  <a:t>EDUCATION</a:t>
                </a:r>
                <a:endParaRPr kumimoji="0" lang="en-US" altLang="en-US" sz="2400" b="0" i="0" u="none" strike="noStrike" cap="none" normalizeH="0" baseline="0" dirty="0" smtClean="0">
                  <a:ln>
                    <a:noFill/>
                  </a:ln>
                  <a:solidFill>
                    <a:schemeClr val="tx1">
                      <a:lumMod val="75000"/>
                      <a:lumOff val="25000"/>
                    </a:schemeClr>
                  </a:solidFill>
                  <a:effectLst/>
                  <a:latin typeface="+mj-lt"/>
                </a:endParaRPr>
              </a:p>
            </p:txBody>
          </p:sp>
          <p:sp>
            <p:nvSpPr>
              <p:cNvPr id="143" name="Rectangle 19"/>
              <p:cNvSpPr>
                <a:spLocks noChangeArrowheads="1"/>
              </p:cNvSpPr>
              <p:nvPr/>
            </p:nvSpPr>
            <p:spPr bwMode="auto">
              <a:xfrm>
                <a:off x="4174585" y="2617796"/>
                <a:ext cx="794834" cy="9707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ctr" anchorCtr="0" compatLnSpc="1">
                <a:prstTxWarp prst="textNoShape">
                  <a:avLst/>
                </a:prstTxWarp>
                <a:spAutoFit/>
              </a:bodyPr>
              <a:lstStyle>
                <a:lvl1pPr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altLang="en-US" sz="1000" i="0" u="none" strike="noStrike" cap="none" normalizeH="0" baseline="0" dirty="0" smtClean="0">
                    <a:ln>
                      <a:noFill/>
                    </a:ln>
                    <a:solidFill>
                      <a:schemeClr val="tx1">
                        <a:lumMod val="75000"/>
                        <a:lumOff val="25000"/>
                      </a:schemeClr>
                    </a:solidFill>
                    <a:effectLst/>
                    <a:latin typeface="Roboto Lt" pitchFamily="2" charset="0"/>
                  </a:rPr>
                  <a:t>INFOGRAPHIC</a:t>
                </a:r>
                <a:endParaRPr kumimoji="0" lang="en-US" altLang="en-US" sz="3200" i="0" u="none" strike="noStrike" cap="none" normalizeH="0" baseline="0" dirty="0" smtClean="0">
                  <a:ln>
                    <a:noFill/>
                  </a:ln>
                  <a:solidFill>
                    <a:schemeClr val="tx1">
                      <a:lumMod val="75000"/>
                      <a:lumOff val="25000"/>
                    </a:schemeClr>
                  </a:solidFill>
                  <a:effectLst/>
                </a:endParaRPr>
              </a:p>
            </p:txBody>
          </p:sp>
        </p:grpSp>
        <p:grpSp>
          <p:nvGrpSpPr>
            <p:cNvPr id="121" name="Group 120"/>
            <p:cNvGrpSpPr/>
            <p:nvPr/>
          </p:nvGrpSpPr>
          <p:grpSpPr>
            <a:xfrm flipV="1">
              <a:off x="4347543" y="2765485"/>
              <a:ext cx="426902" cy="63398"/>
              <a:chOff x="-530786" y="1878677"/>
              <a:chExt cx="4019348" cy="596902"/>
            </a:xfrm>
          </p:grpSpPr>
          <p:sp>
            <p:nvSpPr>
              <p:cNvPr id="122" name="Freeform 20"/>
              <p:cNvSpPr>
                <a:spLocks/>
              </p:cNvSpPr>
              <p:nvPr/>
            </p:nvSpPr>
            <p:spPr bwMode="auto">
              <a:xfrm>
                <a:off x="35033" y="2091856"/>
                <a:ext cx="2963208" cy="170543"/>
              </a:xfrm>
              <a:custGeom>
                <a:avLst/>
                <a:gdLst>
                  <a:gd name="T0" fmla="*/ 2 w 141"/>
                  <a:gd name="T1" fmla="*/ 9 h 9"/>
                  <a:gd name="T2" fmla="*/ 141 w 141"/>
                  <a:gd name="T3" fmla="*/ 9 h 9"/>
                  <a:gd name="T4" fmla="*/ 141 w 141"/>
                  <a:gd name="T5" fmla="*/ 0 h 9"/>
                  <a:gd name="T6" fmla="*/ 2 w 141"/>
                  <a:gd name="T7" fmla="*/ 0 h 9"/>
                  <a:gd name="T8" fmla="*/ 2 w 141"/>
                  <a:gd name="T9" fmla="*/ 0 h 9"/>
                  <a:gd name="T10" fmla="*/ 0 w 141"/>
                  <a:gd name="T11" fmla="*/ 5 h 9"/>
                  <a:gd name="T12" fmla="*/ 2 w 141"/>
                  <a:gd name="T13" fmla="*/ 9 h 9"/>
                  <a:gd name="T14" fmla="*/ 2 w 141"/>
                  <a:gd name="T15" fmla="*/ 9 h 9"/>
                  <a:gd name="T16" fmla="*/ 2 w 141"/>
                  <a:gd name="T17" fmla="*/ 9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1" h="9">
                    <a:moveTo>
                      <a:pt x="2" y="9"/>
                    </a:moveTo>
                    <a:cubicBezTo>
                      <a:pt x="141" y="9"/>
                      <a:pt x="141" y="9"/>
                      <a:pt x="141" y="9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2"/>
                      <a:pt x="0" y="5"/>
                    </a:cubicBezTo>
                    <a:cubicBezTo>
                      <a:pt x="0" y="7"/>
                      <a:pt x="1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ubicBezTo>
                      <a:pt x="2" y="9"/>
                      <a:pt x="2" y="9"/>
                      <a:pt x="2" y="9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40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123" name="Freeform 21"/>
              <p:cNvSpPr>
                <a:spLocks/>
              </p:cNvSpPr>
              <p:nvPr/>
            </p:nvSpPr>
            <p:spPr bwMode="auto">
              <a:xfrm>
                <a:off x="35033" y="1878677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141 w 141"/>
                  <a:gd name="T13" fmla="*/ 10 h 10"/>
                  <a:gd name="T14" fmla="*/ 141 w 141"/>
                  <a:gd name="T15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2"/>
                      <a:pt x="0" y="4"/>
                      <a:pt x="0" y="5"/>
                    </a:cubicBezTo>
                    <a:cubicBezTo>
                      <a:pt x="0" y="8"/>
                      <a:pt x="1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40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124" name="Freeform 22"/>
              <p:cNvSpPr>
                <a:spLocks/>
              </p:cNvSpPr>
              <p:nvPr/>
            </p:nvSpPr>
            <p:spPr bwMode="auto">
              <a:xfrm>
                <a:off x="35033" y="2262400"/>
                <a:ext cx="2963208" cy="213179"/>
              </a:xfrm>
              <a:custGeom>
                <a:avLst/>
                <a:gdLst>
                  <a:gd name="T0" fmla="*/ 141 w 141"/>
                  <a:gd name="T1" fmla="*/ 0 h 10"/>
                  <a:gd name="T2" fmla="*/ 2 w 141"/>
                  <a:gd name="T3" fmla="*/ 0 h 10"/>
                  <a:gd name="T4" fmla="*/ 2 w 141"/>
                  <a:gd name="T5" fmla="*/ 0 h 10"/>
                  <a:gd name="T6" fmla="*/ 0 w 141"/>
                  <a:gd name="T7" fmla="*/ 5 h 10"/>
                  <a:gd name="T8" fmla="*/ 2 w 141"/>
                  <a:gd name="T9" fmla="*/ 10 h 10"/>
                  <a:gd name="T10" fmla="*/ 2 w 141"/>
                  <a:gd name="T11" fmla="*/ 10 h 10"/>
                  <a:gd name="T12" fmla="*/ 2 w 141"/>
                  <a:gd name="T13" fmla="*/ 10 h 10"/>
                  <a:gd name="T14" fmla="*/ 2 w 141"/>
                  <a:gd name="T15" fmla="*/ 10 h 10"/>
                  <a:gd name="T16" fmla="*/ 141 w 141"/>
                  <a:gd name="T17" fmla="*/ 10 h 10"/>
                  <a:gd name="T18" fmla="*/ 141 w 141"/>
                  <a:gd name="T19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1" h="10">
                    <a:moveTo>
                      <a:pt x="141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3"/>
                      <a:pt x="0" y="5"/>
                    </a:cubicBezTo>
                    <a:cubicBezTo>
                      <a:pt x="0" y="7"/>
                      <a:pt x="1" y="9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2" y="10"/>
                      <a:pt x="2" y="10"/>
                      <a:pt x="2" y="10"/>
                    </a:cubicBezTo>
                    <a:cubicBezTo>
                      <a:pt x="141" y="10"/>
                      <a:pt x="141" y="10"/>
                      <a:pt x="141" y="10"/>
                    </a:cubicBez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400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grpSp>
            <p:nvGrpSpPr>
              <p:cNvPr id="125" name="Group 124"/>
              <p:cNvGrpSpPr/>
              <p:nvPr/>
            </p:nvGrpSpPr>
            <p:grpSpPr>
              <a:xfrm>
                <a:off x="-530786" y="1878677"/>
                <a:ext cx="617603" cy="596902"/>
                <a:chOff x="-553646" y="1878677"/>
                <a:chExt cx="617603" cy="596902"/>
              </a:xfrm>
            </p:grpSpPr>
            <p:sp>
              <p:nvSpPr>
                <p:cNvPr id="140" name="Freeform 23"/>
                <p:cNvSpPr>
                  <a:spLocks/>
                </p:cNvSpPr>
                <p:nvPr/>
              </p:nvSpPr>
              <p:spPr bwMode="auto">
                <a:xfrm>
                  <a:off x="-553646" y="2122139"/>
                  <a:ext cx="151204" cy="109976"/>
                </a:xfrm>
                <a:custGeom>
                  <a:avLst/>
                  <a:gdLst>
                    <a:gd name="T0" fmla="*/ 0 w 4"/>
                    <a:gd name="T1" fmla="*/ 3 h 4"/>
                    <a:gd name="T2" fmla="*/ 4 w 4"/>
                    <a:gd name="T3" fmla="*/ 4 h 4"/>
                    <a:gd name="T4" fmla="*/ 4 w 4"/>
                    <a:gd name="T5" fmla="*/ 0 h 4"/>
                    <a:gd name="T6" fmla="*/ 0 w 4"/>
                    <a:gd name="T7" fmla="*/ 3 h 4"/>
                    <a:gd name="connsiteX0" fmla="*/ 0 w 15362"/>
                    <a:gd name="connsiteY0" fmla="*/ 5480 h 10000"/>
                    <a:gd name="connsiteX1" fmla="*/ 15362 w 15362"/>
                    <a:gd name="connsiteY1" fmla="*/ 10000 h 10000"/>
                    <a:gd name="connsiteX2" fmla="*/ 15362 w 15362"/>
                    <a:gd name="connsiteY2" fmla="*/ 0 h 10000"/>
                    <a:gd name="connsiteX3" fmla="*/ 0 w 15362"/>
                    <a:gd name="connsiteY3" fmla="*/ 548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362" h="10000">
                      <a:moveTo>
                        <a:pt x="0" y="5480"/>
                      </a:moveTo>
                      <a:lnTo>
                        <a:pt x="15362" y="10000"/>
                      </a:lnTo>
                      <a:lnTo>
                        <a:pt x="15362" y="0"/>
                      </a:lnTo>
                      <a:lnTo>
                        <a:pt x="0" y="5480"/>
                      </a:ln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41" name="Freeform 24"/>
                <p:cNvSpPr>
                  <a:spLocks/>
                </p:cNvSpPr>
                <p:nvPr/>
              </p:nvSpPr>
              <p:spPr bwMode="auto">
                <a:xfrm>
                  <a:off x="-412639" y="1878677"/>
                  <a:ext cx="476596" cy="596902"/>
                </a:xfrm>
                <a:custGeom>
                  <a:avLst/>
                  <a:gdLst>
                    <a:gd name="T0" fmla="*/ 23 w 23"/>
                    <a:gd name="T1" fmla="*/ 29 h 29"/>
                    <a:gd name="T2" fmla="*/ 21 w 23"/>
                    <a:gd name="T3" fmla="*/ 24 h 29"/>
                    <a:gd name="T4" fmla="*/ 23 w 23"/>
                    <a:gd name="T5" fmla="*/ 19 h 29"/>
                    <a:gd name="T6" fmla="*/ 23 w 23"/>
                    <a:gd name="T7" fmla="*/ 19 h 29"/>
                    <a:gd name="T8" fmla="*/ 23 w 23"/>
                    <a:gd name="T9" fmla="*/ 19 h 29"/>
                    <a:gd name="T10" fmla="*/ 21 w 23"/>
                    <a:gd name="T11" fmla="*/ 15 h 29"/>
                    <a:gd name="T12" fmla="*/ 23 w 23"/>
                    <a:gd name="T13" fmla="*/ 10 h 29"/>
                    <a:gd name="T14" fmla="*/ 23 w 23"/>
                    <a:gd name="T15" fmla="*/ 10 h 29"/>
                    <a:gd name="T16" fmla="*/ 23 w 23"/>
                    <a:gd name="T17" fmla="*/ 10 h 29"/>
                    <a:gd name="T18" fmla="*/ 21 w 23"/>
                    <a:gd name="T19" fmla="*/ 5 h 29"/>
                    <a:gd name="T20" fmla="*/ 23 w 23"/>
                    <a:gd name="T21" fmla="*/ 0 h 29"/>
                    <a:gd name="T22" fmla="*/ 5 w 23"/>
                    <a:gd name="T23" fmla="*/ 10 h 29"/>
                    <a:gd name="T24" fmla="*/ 0 w 23"/>
                    <a:gd name="T25" fmla="*/ 12 h 29"/>
                    <a:gd name="T26" fmla="*/ 0 w 23"/>
                    <a:gd name="T27" fmla="*/ 17 h 29"/>
                    <a:gd name="T28" fmla="*/ 5 w 23"/>
                    <a:gd name="T29" fmla="*/ 19 h 29"/>
                    <a:gd name="T30" fmla="*/ 23 w 23"/>
                    <a:gd name="T31" fmla="*/ 29 h 29"/>
                    <a:gd name="connsiteX0" fmla="*/ 10000 w 10041"/>
                    <a:gd name="connsiteY0" fmla="*/ 10000 h 10000"/>
                    <a:gd name="connsiteX1" fmla="*/ 9130 w 10041"/>
                    <a:gd name="connsiteY1" fmla="*/ 8276 h 10000"/>
                    <a:gd name="connsiteX2" fmla="*/ 10000 w 10041"/>
                    <a:gd name="connsiteY2" fmla="*/ 6552 h 10000"/>
                    <a:gd name="connsiteX3" fmla="*/ 10000 w 10041"/>
                    <a:gd name="connsiteY3" fmla="*/ 6552 h 10000"/>
                    <a:gd name="connsiteX4" fmla="*/ 10000 w 10041"/>
                    <a:gd name="connsiteY4" fmla="*/ 6552 h 10000"/>
                    <a:gd name="connsiteX5" fmla="*/ 9130 w 10041"/>
                    <a:gd name="connsiteY5" fmla="*/ 5172 h 10000"/>
                    <a:gd name="connsiteX6" fmla="*/ 10000 w 10041"/>
                    <a:gd name="connsiteY6" fmla="*/ 3448 h 10000"/>
                    <a:gd name="connsiteX7" fmla="*/ 10000 w 10041"/>
                    <a:gd name="connsiteY7" fmla="*/ 3448 h 10000"/>
                    <a:gd name="connsiteX8" fmla="*/ 10041 w 10041"/>
                    <a:gd name="connsiteY8" fmla="*/ 3671 h 10000"/>
                    <a:gd name="connsiteX9" fmla="*/ 9130 w 10041"/>
                    <a:gd name="connsiteY9" fmla="*/ 1724 h 10000"/>
                    <a:gd name="connsiteX10" fmla="*/ 10000 w 10041"/>
                    <a:gd name="connsiteY10" fmla="*/ 0 h 10000"/>
                    <a:gd name="connsiteX11" fmla="*/ 2174 w 10041"/>
                    <a:gd name="connsiteY11" fmla="*/ 3448 h 10000"/>
                    <a:gd name="connsiteX12" fmla="*/ 0 w 10041"/>
                    <a:gd name="connsiteY12" fmla="*/ 4138 h 10000"/>
                    <a:gd name="connsiteX13" fmla="*/ 0 w 10041"/>
                    <a:gd name="connsiteY13" fmla="*/ 5862 h 10000"/>
                    <a:gd name="connsiteX14" fmla="*/ 2174 w 10041"/>
                    <a:gd name="connsiteY14" fmla="*/ 6552 h 10000"/>
                    <a:gd name="connsiteX15" fmla="*/ 10000 w 10041"/>
                    <a:gd name="connsiteY15" fmla="*/ 10000 h 10000"/>
                    <a:gd name="connsiteX0" fmla="*/ 10000 w 10162"/>
                    <a:gd name="connsiteY0" fmla="*/ 10000 h 10000"/>
                    <a:gd name="connsiteX1" fmla="*/ 9130 w 10162"/>
                    <a:gd name="connsiteY1" fmla="*/ 8276 h 10000"/>
                    <a:gd name="connsiteX2" fmla="*/ 10000 w 10162"/>
                    <a:gd name="connsiteY2" fmla="*/ 6552 h 10000"/>
                    <a:gd name="connsiteX3" fmla="*/ 10000 w 10162"/>
                    <a:gd name="connsiteY3" fmla="*/ 6552 h 10000"/>
                    <a:gd name="connsiteX4" fmla="*/ 10162 w 10162"/>
                    <a:gd name="connsiteY4" fmla="*/ 6456 h 10000"/>
                    <a:gd name="connsiteX5" fmla="*/ 9130 w 10162"/>
                    <a:gd name="connsiteY5" fmla="*/ 5172 h 10000"/>
                    <a:gd name="connsiteX6" fmla="*/ 10000 w 10162"/>
                    <a:gd name="connsiteY6" fmla="*/ 3448 h 10000"/>
                    <a:gd name="connsiteX7" fmla="*/ 10000 w 10162"/>
                    <a:gd name="connsiteY7" fmla="*/ 3448 h 10000"/>
                    <a:gd name="connsiteX8" fmla="*/ 10041 w 10162"/>
                    <a:gd name="connsiteY8" fmla="*/ 3671 h 10000"/>
                    <a:gd name="connsiteX9" fmla="*/ 9130 w 10162"/>
                    <a:gd name="connsiteY9" fmla="*/ 1724 h 10000"/>
                    <a:gd name="connsiteX10" fmla="*/ 10000 w 10162"/>
                    <a:gd name="connsiteY10" fmla="*/ 0 h 10000"/>
                    <a:gd name="connsiteX11" fmla="*/ 2174 w 10162"/>
                    <a:gd name="connsiteY11" fmla="*/ 3448 h 10000"/>
                    <a:gd name="connsiteX12" fmla="*/ 0 w 10162"/>
                    <a:gd name="connsiteY12" fmla="*/ 4138 h 10000"/>
                    <a:gd name="connsiteX13" fmla="*/ 0 w 10162"/>
                    <a:gd name="connsiteY13" fmla="*/ 5862 h 10000"/>
                    <a:gd name="connsiteX14" fmla="*/ 2174 w 10162"/>
                    <a:gd name="connsiteY14" fmla="*/ 6552 h 10000"/>
                    <a:gd name="connsiteX15" fmla="*/ 10000 w 10162"/>
                    <a:gd name="connsiteY15" fmla="*/ 1000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162" h="10000">
                      <a:moveTo>
                        <a:pt x="10000" y="10000"/>
                      </a:moveTo>
                      <a:cubicBezTo>
                        <a:pt x="10000" y="9655"/>
                        <a:pt x="9130" y="8966"/>
                        <a:pt x="9130" y="8276"/>
                      </a:cubicBezTo>
                      <a:cubicBezTo>
                        <a:pt x="9130" y="7586"/>
                        <a:pt x="9565" y="6552"/>
                        <a:pt x="10000" y="6552"/>
                      </a:cubicBezTo>
                      <a:lnTo>
                        <a:pt x="10000" y="6552"/>
                      </a:lnTo>
                      <a:lnTo>
                        <a:pt x="10162" y="6456"/>
                      </a:lnTo>
                      <a:cubicBezTo>
                        <a:pt x="9727" y="6456"/>
                        <a:pt x="9157" y="5673"/>
                        <a:pt x="9130" y="5172"/>
                      </a:cubicBezTo>
                      <a:cubicBezTo>
                        <a:pt x="9103" y="4671"/>
                        <a:pt x="9565" y="3448"/>
                        <a:pt x="10000" y="3448"/>
                      </a:cubicBezTo>
                      <a:lnTo>
                        <a:pt x="10000" y="3448"/>
                      </a:lnTo>
                      <a:cubicBezTo>
                        <a:pt x="10007" y="3485"/>
                        <a:pt x="10041" y="3671"/>
                        <a:pt x="10041" y="3671"/>
                      </a:cubicBezTo>
                      <a:cubicBezTo>
                        <a:pt x="9606" y="3671"/>
                        <a:pt x="9137" y="2336"/>
                        <a:pt x="9130" y="1724"/>
                      </a:cubicBezTo>
                      <a:cubicBezTo>
                        <a:pt x="9123" y="1112"/>
                        <a:pt x="10000" y="345"/>
                        <a:pt x="10000" y="0"/>
                      </a:cubicBezTo>
                      <a:lnTo>
                        <a:pt x="2174" y="3448"/>
                      </a:lnTo>
                      <a:lnTo>
                        <a:pt x="0" y="4138"/>
                      </a:lnTo>
                      <a:lnTo>
                        <a:pt x="0" y="5862"/>
                      </a:lnTo>
                      <a:lnTo>
                        <a:pt x="2174" y="6552"/>
                      </a:lnTo>
                      <a:lnTo>
                        <a:pt x="10000" y="10000"/>
                      </a:lnTo>
                      <a:close/>
                    </a:path>
                  </a:pathLst>
                </a:custGeom>
                <a:solidFill>
                  <a:srgbClr val="FDCC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</p:grpSp>
          <p:grpSp>
            <p:nvGrpSpPr>
              <p:cNvPr id="126" name="Group 125"/>
              <p:cNvGrpSpPr/>
              <p:nvPr/>
            </p:nvGrpSpPr>
            <p:grpSpPr>
              <a:xfrm>
                <a:off x="2998241" y="1878677"/>
                <a:ext cx="490321" cy="596902"/>
                <a:chOff x="2998241" y="1878677"/>
                <a:chExt cx="490321" cy="596902"/>
              </a:xfrm>
            </p:grpSpPr>
            <p:sp>
              <p:nvSpPr>
                <p:cNvPr id="127" name="Freeform 25"/>
                <p:cNvSpPr>
                  <a:spLocks/>
                </p:cNvSpPr>
                <p:nvPr/>
              </p:nvSpPr>
              <p:spPr bwMode="auto">
                <a:xfrm>
                  <a:off x="3296693" y="1921313"/>
                  <a:ext cx="42636" cy="532941"/>
                </a:xfrm>
                <a:custGeom>
                  <a:avLst/>
                  <a:gdLst>
                    <a:gd name="T0" fmla="*/ 0 w 2"/>
                    <a:gd name="T1" fmla="*/ 0 h 26"/>
                    <a:gd name="T2" fmla="*/ 0 w 2"/>
                    <a:gd name="T3" fmla="*/ 26 h 26"/>
                    <a:gd name="T4" fmla="*/ 2 w 2"/>
                    <a:gd name="T5" fmla="*/ 25 h 26"/>
                    <a:gd name="T6" fmla="*/ 2 w 2"/>
                    <a:gd name="T7" fmla="*/ 1 h 26"/>
                    <a:gd name="T8" fmla="*/ 0 w 2"/>
                    <a:gd name="T9" fmla="*/ 0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6">
                      <a:moveTo>
                        <a:pt x="0" y="0"/>
                      </a:moveTo>
                      <a:cubicBezTo>
                        <a:pt x="0" y="26"/>
                        <a:pt x="0" y="26"/>
                        <a:pt x="0" y="26"/>
                      </a:cubicBezTo>
                      <a:cubicBezTo>
                        <a:pt x="0" y="26"/>
                        <a:pt x="1" y="25"/>
                        <a:pt x="2" y="25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0"/>
                        <a:pt x="0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28" name="Rectangle 26"/>
                <p:cNvSpPr>
                  <a:spLocks noChangeArrowheads="1"/>
                </p:cNvSpPr>
                <p:nvPr/>
              </p:nvSpPr>
              <p:spPr bwMode="auto">
                <a:xfrm>
                  <a:off x="3104825" y="1878677"/>
                  <a:ext cx="42636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29" name="Rectangle 27"/>
                <p:cNvSpPr>
                  <a:spLocks noChangeArrowheads="1"/>
                </p:cNvSpPr>
                <p:nvPr/>
              </p:nvSpPr>
              <p:spPr bwMode="auto">
                <a:xfrm>
                  <a:off x="2998241" y="1878677"/>
                  <a:ext cx="63961" cy="596902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0" name="Freeform 28"/>
                <p:cNvSpPr>
                  <a:spLocks/>
                </p:cNvSpPr>
                <p:nvPr/>
              </p:nvSpPr>
              <p:spPr bwMode="auto">
                <a:xfrm>
                  <a:off x="3190097" y="1900002"/>
                  <a:ext cx="42636" cy="575577"/>
                </a:xfrm>
                <a:custGeom>
                  <a:avLst/>
                  <a:gdLst>
                    <a:gd name="T0" fmla="*/ 0 w 2"/>
                    <a:gd name="T1" fmla="*/ 0 h 28"/>
                    <a:gd name="T2" fmla="*/ 0 w 2"/>
                    <a:gd name="T3" fmla="*/ 28 h 28"/>
                    <a:gd name="T4" fmla="*/ 2 w 2"/>
                    <a:gd name="T5" fmla="*/ 28 h 28"/>
                    <a:gd name="T6" fmla="*/ 2 w 2"/>
                    <a:gd name="T7" fmla="*/ 0 h 28"/>
                    <a:gd name="T8" fmla="*/ 0 w 2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8"/>
                        <a:pt x="2" y="28"/>
                      </a:cubicBezTo>
                      <a:cubicBezTo>
                        <a:pt x="2" y="0"/>
                        <a:pt x="2" y="0"/>
                        <a:pt x="2" y="0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1" name="Freeform 29"/>
                <p:cNvSpPr>
                  <a:spLocks/>
                </p:cNvSpPr>
                <p:nvPr/>
              </p:nvSpPr>
              <p:spPr bwMode="auto">
                <a:xfrm>
                  <a:off x="3381965" y="1963949"/>
                  <a:ext cx="106597" cy="426359"/>
                </a:xfrm>
                <a:custGeom>
                  <a:avLst/>
                  <a:gdLst>
                    <a:gd name="T0" fmla="*/ 5 w 5"/>
                    <a:gd name="T1" fmla="*/ 11 h 21"/>
                    <a:gd name="T2" fmla="*/ 0 w 5"/>
                    <a:gd name="T3" fmla="*/ 0 h 21"/>
                    <a:gd name="T4" fmla="*/ 0 w 5"/>
                    <a:gd name="T5" fmla="*/ 21 h 21"/>
                    <a:gd name="T6" fmla="*/ 5 w 5"/>
                    <a:gd name="T7" fmla="*/ 1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5" h="21">
                      <a:moveTo>
                        <a:pt x="5" y="11"/>
                      </a:moveTo>
                      <a:cubicBezTo>
                        <a:pt x="5" y="7"/>
                        <a:pt x="3" y="3"/>
                        <a:pt x="0" y="0"/>
                      </a:cubicBezTo>
                      <a:cubicBezTo>
                        <a:pt x="0" y="21"/>
                        <a:pt x="0" y="21"/>
                        <a:pt x="0" y="21"/>
                      </a:cubicBezTo>
                      <a:cubicBezTo>
                        <a:pt x="3" y="19"/>
                        <a:pt x="5" y="15"/>
                        <a:pt x="5" y="11"/>
                      </a:cubicBezTo>
                      <a:close/>
                    </a:path>
                  </a:pathLst>
                </a:cu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2" name="Rectangle 30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21311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3" name="Rectangle 31"/>
                <p:cNvSpPr>
                  <a:spLocks noChangeArrowheads="1"/>
                </p:cNvSpPr>
                <p:nvPr/>
              </p:nvSpPr>
              <p:spPr bwMode="auto">
                <a:xfrm>
                  <a:off x="3062189" y="1878677"/>
                  <a:ext cx="42636" cy="596902"/>
                </a:xfrm>
                <a:prstGeom prst="rect">
                  <a:avLst/>
                </a:pr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4" name="Freeform 32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21325" cy="0"/>
                </a:xfrm>
                <a:custGeom>
                  <a:avLst/>
                  <a:gdLst>
                    <a:gd name="T0" fmla="*/ 0 w 1"/>
                    <a:gd name="T1" fmla="*/ 0 w 1"/>
                    <a:gd name="T2" fmla="*/ 1 w 1"/>
                    <a:gd name="T3" fmla="*/ 0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5" name="Freeform 33"/>
                <p:cNvSpPr>
                  <a:spLocks/>
                </p:cNvSpPr>
                <p:nvPr/>
              </p:nvSpPr>
              <p:spPr bwMode="auto">
                <a:xfrm>
                  <a:off x="3168785" y="1878677"/>
                  <a:ext cx="21325" cy="21311"/>
                </a:xfrm>
                <a:custGeom>
                  <a:avLst/>
                  <a:gdLst>
                    <a:gd name="T0" fmla="*/ 1 w 1"/>
                    <a:gd name="T1" fmla="*/ 0 h 1"/>
                    <a:gd name="T2" fmla="*/ 0 w 1"/>
                    <a:gd name="T3" fmla="*/ 0 h 1"/>
                    <a:gd name="T4" fmla="*/ 1 w 1"/>
                    <a:gd name="T5" fmla="*/ 1 h 1"/>
                    <a:gd name="T6" fmla="*/ 1 w 1"/>
                    <a:gd name="T7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" h="1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1" y="0"/>
                        <a:pt x="1" y="1"/>
                        <a:pt x="1" y="1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6" name="Freeform 34"/>
                <p:cNvSpPr>
                  <a:spLocks/>
                </p:cNvSpPr>
                <p:nvPr/>
              </p:nvSpPr>
              <p:spPr bwMode="auto">
                <a:xfrm>
                  <a:off x="3168785" y="2475579"/>
                  <a:ext cx="21325" cy="0"/>
                </a:xfrm>
                <a:custGeom>
                  <a:avLst/>
                  <a:gdLst>
                    <a:gd name="T0" fmla="*/ 1 w 1"/>
                    <a:gd name="T1" fmla="*/ 1 w 1"/>
                    <a:gd name="T2" fmla="*/ 0 w 1"/>
                    <a:gd name="T3" fmla="*/ 1 w 1"/>
                  </a:gdLst>
                  <a:ahLst/>
                  <a:cxnLst>
                    <a:cxn ang="0">
                      <a:pos x="T0" y="0"/>
                    </a:cxn>
                    <a:cxn ang="0">
                      <a:pos x="T1" y="0"/>
                    </a:cxn>
                    <a:cxn ang="0">
                      <a:pos x="T2" y="0"/>
                    </a:cxn>
                    <a:cxn ang="0">
                      <a:pos x="T3" y="0"/>
                    </a:cxn>
                  </a:cxnLst>
                  <a:rect l="0" t="0" r="r" b="b"/>
                  <a:pathLst>
                    <a:path w="1">
                      <a:moveTo>
                        <a:pt x="1" y="0"/>
                      </a:moveTo>
                      <a:cubicBezTo>
                        <a:pt x="1" y="0"/>
                        <a:pt x="1" y="0"/>
                        <a:pt x="1" y="0"/>
                      </a:cubicBezTo>
                      <a:cubicBezTo>
                        <a:pt x="1" y="0"/>
                        <a:pt x="1" y="0"/>
                        <a:pt x="0" y="0"/>
                      </a:cubicBezTo>
                      <a:lnTo>
                        <a:pt x="1" y="0"/>
                      </a:ln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7" name="Freeform 35"/>
                <p:cNvSpPr>
                  <a:spLocks/>
                </p:cNvSpPr>
                <p:nvPr/>
              </p:nvSpPr>
              <p:spPr bwMode="auto">
                <a:xfrm>
                  <a:off x="3147461" y="1878677"/>
                  <a:ext cx="42636" cy="596902"/>
                </a:xfrm>
                <a:custGeom>
                  <a:avLst/>
                  <a:gdLst>
                    <a:gd name="T0" fmla="*/ 1 w 2"/>
                    <a:gd name="T1" fmla="*/ 0 h 29"/>
                    <a:gd name="T2" fmla="*/ 0 w 2"/>
                    <a:gd name="T3" fmla="*/ 0 h 29"/>
                    <a:gd name="T4" fmla="*/ 0 w 2"/>
                    <a:gd name="T5" fmla="*/ 29 h 29"/>
                    <a:gd name="T6" fmla="*/ 1 w 2"/>
                    <a:gd name="T7" fmla="*/ 29 h 29"/>
                    <a:gd name="T8" fmla="*/ 2 w 2"/>
                    <a:gd name="T9" fmla="*/ 29 h 29"/>
                    <a:gd name="T10" fmla="*/ 2 w 2"/>
                    <a:gd name="T11" fmla="*/ 1 h 29"/>
                    <a:gd name="T12" fmla="*/ 1 w 2"/>
                    <a:gd name="T13" fmla="*/ 0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" h="29">
                      <a:moveTo>
                        <a:pt x="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9"/>
                        <a:pt x="0" y="29"/>
                        <a:pt x="0" y="29"/>
                      </a:cubicBezTo>
                      <a:cubicBezTo>
                        <a:pt x="1" y="29"/>
                        <a:pt x="1" y="29"/>
                        <a:pt x="1" y="29"/>
                      </a:cubicBezTo>
                      <a:cubicBezTo>
                        <a:pt x="2" y="29"/>
                        <a:pt x="2" y="29"/>
                        <a:pt x="2" y="29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2" y="1"/>
                        <a:pt x="2" y="0"/>
                        <a:pt x="1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8" name="Freeform 36"/>
                <p:cNvSpPr>
                  <a:spLocks/>
                </p:cNvSpPr>
                <p:nvPr/>
              </p:nvSpPr>
              <p:spPr bwMode="auto">
                <a:xfrm>
                  <a:off x="3232733" y="1900002"/>
                  <a:ext cx="63961" cy="575577"/>
                </a:xfrm>
                <a:custGeom>
                  <a:avLst/>
                  <a:gdLst>
                    <a:gd name="T0" fmla="*/ 0 w 3"/>
                    <a:gd name="T1" fmla="*/ 0 h 28"/>
                    <a:gd name="T2" fmla="*/ 0 w 3"/>
                    <a:gd name="T3" fmla="*/ 28 h 28"/>
                    <a:gd name="T4" fmla="*/ 3 w 3"/>
                    <a:gd name="T5" fmla="*/ 27 h 28"/>
                    <a:gd name="T6" fmla="*/ 3 w 3"/>
                    <a:gd name="T7" fmla="*/ 1 h 28"/>
                    <a:gd name="T8" fmla="*/ 0 w 3"/>
                    <a:gd name="T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" h="28">
                      <a:moveTo>
                        <a:pt x="0" y="0"/>
                      </a:moveTo>
                      <a:cubicBezTo>
                        <a:pt x="0" y="28"/>
                        <a:pt x="0" y="28"/>
                        <a:pt x="0" y="28"/>
                      </a:cubicBezTo>
                      <a:cubicBezTo>
                        <a:pt x="1" y="28"/>
                        <a:pt x="2" y="27"/>
                        <a:pt x="3" y="27"/>
                      </a:cubicBezTo>
                      <a:cubicBezTo>
                        <a:pt x="3" y="1"/>
                        <a:pt x="3" y="1"/>
                        <a:pt x="3" y="1"/>
                      </a:cubicBezTo>
                      <a:cubicBezTo>
                        <a:pt x="2" y="0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  <p:sp>
              <p:nvSpPr>
                <p:cNvPr id="139" name="Freeform 37"/>
                <p:cNvSpPr>
                  <a:spLocks/>
                </p:cNvSpPr>
                <p:nvPr/>
              </p:nvSpPr>
              <p:spPr bwMode="auto">
                <a:xfrm>
                  <a:off x="3339329" y="1942638"/>
                  <a:ext cx="42636" cy="490306"/>
                </a:xfrm>
                <a:custGeom>
                  <a:avLst/>
                  <a:gdLst>
                    <a:gd name="T0" fmla="*/ 0 w 2"/>
                    <a:gd name="T1" fmla="*/ 0 h 24"/>
                    <a:gd name="T2" fmla="*/ 0 w 2"/>
                    <a:gd name="T3" fmla="*/ 24 h 24"/>
                    <a:gd name="T4" fmla="*/ 2 w 2"/>
                    <a:gd name="T5" fmla="*/ 22 h 24"/>
                    <a:gd name="T6" fmla="*/ 2 w 2"/>
                    <a:gd name="T7" fmla="*/ 1 h 24"/>
                    <a:gd name="T8" fmla="*/ 0 w 2"/>
                    <a:gd name="T9" fmla="*/ 0 h 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" h="24">
                      <a:moveTo>
                        <a:pt x="0" y="0"/>
                      </a:moveTo>
                      <a:cubicBezTo>
                        <a:pt x="0" y="24"/>
                        <a:pt x="0" y="24"/>
                        <a:pt x="0" y="24"/>
                      </a:cubicBezTo>
                      <a:cubicBezTo>
                        <a:pt x="1" y="23"/>
                        <a:pt x="1" y="23"/>
                        <a:pt x="2" y="22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1" y="1"/>
                        <a:pt x="1" y="0"/>
                        <a:pt x="0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400">
                    <a:solidFill>
                      <a:schemeClr val="tx1">
                        <a:lumMod val="75000"/>
                        <a:lumOff val="25000"/>
                      </a:schemeClr>
                    </a:solidFill>
                  </a:endParaRPr>
                </a:p>
              </p:txBody>
            </p:sp>
          </p:grpSp>
        </p:grpSp>
      </p:grpSp>
      <p:sp>
        <p:nvSpPr>
          <p:cNvPr id="144" name="Rectangle 143"/>
          <p:cNvSpPr/>
          <p:nvPr/>
        </p:nvSpPr>
        <p:spPr>
          <a:xfrm flipH="1">
            <a:off x="6449365" y="1139061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45" name="Rectangle 144"/>
          <p:cNvSpPr/>
          <p:nvPr/>
        </p:nvSpPr>
        <p:spPr>
          <a:xfrm flipH="1">
            <a:off x="6449365" y="2938935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46" name="Rectangle 145"/>
          <p:cNvSpPr/>
          <p:nvPr/>
        </p:nvSpPr>
        <p:spPr>
          <a:xfrm flipH="1">
            <a:off x="4970891" y="4069395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47" name="Rectangle 146"/>
          <p:cNvSpPr/>
          <p:nvPr/>
        </p:nvSpPr>
        <p:spPr>
          <a:xfrm flipH="1">
            <a:off x="1723949" y="404692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48" name="Rectangle 147"/>
          <p:cNvSpPr/>
          <p:nvPr/>
        </p:nvSpPr>
        <p:spPr>
          <a:xfrm flipH="1">
            <a:off x="777494" y="1969726"/>
            <a:ext cx="1917142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0888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ext Placeholder 47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47" name="Title 4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Book Infographic </a:t>
            </a:r>
          </a:p>
        </p:txBody>
      </p:sp>
      <p:grpSp>
        <p:nvGrpSpPr>
          <p:cNvPr id="46" name="Group 45"/>
          <p:cNvGrpSpPr/>
          <p:nvPr/>
        </p:nvGrpSpPr>
        <p:grpSpPr>
          <a:xfrm>
            <a:off x="3770507" y="1051631"/>
            <a:ext cx="4987414" cy="3760976"/>
            <a:chOff x="2179637" y="1584325"/>
            <a:chExt cx="4052889" cy="3056255"/>
          </a:xfrm>
        </p:grpSpPr>
        <p:grpSp>
          <p:nvGrpSpPr>
            <p:cNvPr id="43" name="Group 42"/>
            <p:cNvGrpSpPr/>
            <p:nvPr/>
          </p:nvGrpSpPr>
          <p:grpSpPr>
            <a:xfrm>
              <a:off x="2179637" y="2551113"/>
              <a:ext cx="4052887" cy="2087562"/>
              <a:chOff x="2179638" y="2551113"/>
              <a:chExt cx="4052888" cy="2087562"/>
            </a:xfrm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100000">
                  <a:schemeClr val="tx1"/>
                </a:gs>
                <a:gs pos="60000">
                  <a:schemeClr val="accent3"/>
                </a:gs>
              </a:gsLst>
              <a:lin ang="6600000" scaled="0"/>
            </a:gradFill>
          </p:grpSpPr>
          <p:sp>
            <p:nvSpPr>
              <p:cNvPr id="9" name="Freeform 5"/>
              <p:cNvSpPr>
                <a:spLocks/>
              </p:cNvSpPr>
              <p:nvPr/>
            </p:nvSpPr>
            <p:spPr bwMode="auto">
              <a:xfrm>
                <a:off x="2179638" y="2551113"/>
                <a:ext cx="4032250" cy="2073274"/>
              </a:xfrm>
              <a:custGeom>
                <a:avLst/>
                <a:gdLst>
                  <a:gd name="T0" fmla="*/ 2365 w 2392"/>
                  <a:gd name="T1" fmla="*/ 400 h 1230"/>
                  <a:gd name="T2" fmla="*/ 1070 w 2392"/>
                  <a:gd name="T3" fmla="*/ 12 h 1230"/>
                  <a:gd name="T4" fmla="*/ 1020 w 2392"/>
                  <a:gd name="T5" fmla="*/ 2 h 1230"/>
                  <a:gd name="T6" fmla="*/ 1020 w 2392"/>
                  <a:gd name="T7" fmla="*/ 2 h 1230"/>
                  <a:gd name="T8" fmla="*/ 964 w 2392"/>
                  <a:gd name="T9" fmla="*/ 3 h 1230"/>
                  <a:gd name="T10" fmla="*/ 946 w 2392"/>
                  <a:gd name="T11" fmla="*/ 5 h 1230"/>
                  <a:gd name="T12" fmla="*/ 901 w 2392"/>
                  <a:gd name="T13" fmla="*/ 16 h 1230"/>
                  <a:gd name="T14" fmla="*/ 855 w 2392"/>
                  <a:gd name="T15" fmla="*/ 31 h 1230"/>
                  <a:gd name="T16" fmla="*/ 92 w 2392"/>
                  <a:gd name="T17" fmla="*/ 291 h 1230"/>
                  <a:gd name="T18" fmla="*/ 70 w 2392"/>
                  <a:gd name="T19" fmla="*/ 301 h 1230"/>
                  <a:gd name="T20" fmla="*/ 67 w 2392"/>
                  <a:gd name="T21" fmla="*/ 303 h 1230"/>
                  <a:gd name="T22" fmla="*/ 16 w 2392"/>
                  <a:gd name="T23" fmla="*/ 351 h 1230"/>
                  <a:gd name="T24" fmla="*/ 16 w 2392"/>
                  <a:gd name="T25" fmla="*/ 351 h 1230"/>
                  <a:gd name="T26" fmla="*/ 9 w 2392"/>
                  <a:gd name="T27" fmla="*/ 362 h 1230"/>
                  <a:gd name="T28" fmla="*/ 9 w 2392"/>
                  <a:gd name="T29" fmla="*/ 362 h 1230"/>
                  <a:gd name="T30" fmla="*/ 0 w 2392"/>
                  <a:gd name="T31" fmla="*/ 399 h 1230"/>
                  <a:gd name="T32" fmla="*/ 0 w 2392"/>
                  <a:gd name="T33" fmla="*/ 604 h 1230"/>
                  <a:gd name="T34" fmla="*/ 9 w 2392"/>
                  <a:gd name="T35" fmla="*/ 635 h 1230"/>
                  <a:gd name="T36" fmla="*/ 9 w 2392"/>
                  <a:gd name="T37" fmla="*/ 635 h 1230"/>
                  <a:gd name="T38" fmla="*/ 21 w 2392"/>
                  <a:gd name="T39" fmla="*/ 650 h 1230"/>
                  <a:gd name="T40" fmla="*/ 21 w 2392"/>
                  <a:gd name="T41" fmla="*/ 650 h 1230"/>
                  <a:gd name="T42" fmla="*/ 42 w 2392"/>
                  <a:gd name="T43" fmla="*/ 665 h 1230"/>
                  <a:gd name="T44" fmla="*/ 42 w 2392"/>
                  <a:gd name="T45" fmla="*/ 665 h 1230"/>
                  <a:gd name="T46" fmla="*/ 81 w 2392"/>
                  <a:gd name="T47" fmla="*/ 684 h 1230"/>
                  <a:gd name="T48" fmla="*/ 1415 w 2392"/>
                  <a:gd name="T49" fmla="*/ 1222 h 1230"/>
                  <a:gd name="T50" fmla="*/ 1452 w 2392"/>
                  <a:gd name="T51" fmla="*/ 1230 h 1230"/>
                  <a:gd name="T52" fmla="*/ 1442 w 2392"/>
                  <a:gd name="T53" fmla="*/ 865 h 1230"/>
                  <a:gd name="T54" fmla="*/ 2377 w 2392"/>
                  <a:gd name="T55" fmla="*/ 418 h 1230"/>
                  <a:gd name="T56" fmla="*/ 2392 w 2392"/>
                  <a:gd name="T57" fmla="*/ 410 h 1230"/>
                  <a:gd name="T58" fmla="*/ 2365 w 2392"/>
                  <a:gd name="T59" fmla="*/ 400 h 12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2392" h="1230">
                    <a:moveTo>
                      <a:pt x="2365" y="400"/>
                    </a:moveTo>
                    <a:cubicBezTo>
                      <a:pt x="1070" y="12"/>
                      <a:pt x="1070" y="12"/>
                      <a:pt x="1070" y="12"/>
                    </a:cubicBezTo>
                    <a:cubicBezTo>
                      <a:pt x="1054" y="7"/>
                      <a:pt x="1037" y="3"/>
                      <a:pt x="1020" y="2"/>
                    </a:cubicBezTo>
                    <a:cubicBezTo>
                      <a:pt x="1020" y="2"/>
                      <a:pt x="1020" y="2"/>
                      <a:pt x="1020" y="2"/>
                    </a:cubicBezTo>
                    <a:cubicBezTo>
                      <a:pt x="1001" y="0"/>
                      <a:pt x="982" y="1"/>
                      <a:pt x="964" y="3"/>
                    </a:cubicBezTo>
                    <a:cubicBezTo>
                      <a:pt x="946" y="5"/>
                      <a:pt x="946" y="5"/>
                      <a:pt x="946" y="5"/>
                    </a:cubicBezTo>
                    <a:cubicBezTo>
                      <a:pt x="931" y="7"/>
                      <a:pt x="916" y="11"/>
                      <a:pt x="901" y="16"/>
                    </a:cubicBezTo>
                    <a:cubicBezTo>
                      <a:pt x="855" y="31"/>
                      <a:pt x="855" y="31"/>
                      <a:pt x="855" y="31"/>
                    </a:cubicBezTo>
                    <a:cubicBezTo>
                      <a:pt x="92" y="291"/>
                      <a:pt x="92" y="291"/>
                      <a:pt x="92" y="291"/>
                    </a:cubicBezTo>
                    <a:cubicBezTo>
                      <a:pt x="84" y="293"/>
                      <a:pt x="77" y="297"/>
                      <a:pt x="70" y="301"/>
                    </a:cubicBezTo>
                    <a:cubicBezTo>
                      <a:pt x="67" y="303"/>
                      <a:pt x="67" y="303"/>
                      <a:pt x="67" y="303"/>
                    </a:cubicBezTo>
                    <a:cubicBezTo>
                      <a:pt x="47" y="316"/>
                      <a:pt x="30" y="332"/>
                      <a:pt x="16" y="351"/>
                    </a:cubicBezTo>
                    <a:cubicBezTo>
                      <a:pt x="16" y="351"/>
                      <a:pt x="16" y="351"/>
                      <a:pt x="16" y="351"/>
                    </a:cubicBezTo>
                    <a:cubicBezTo>
                      <a:pt x="13" y="354"/>
                      <a:pt x="11" y="358"/>
                      <a:pt x="9" y="362"/>
                    </a:cubicBezTo>
                    <a:cubicBezTo>
                      <a:pt x="9" y="362"/>
                      <a:pt x="9" y="362"/>
                      <a:pt x="9" y="362"/>
                    </a:cubicBezTo>
                    <a:cubicBezTo>
                      <a:pt x="3" y="373"/>
                      <a:pt x="0" y="386"/>
                      <a:pt x="0" y="399"/>
                    </a:cubicBezTo>
                    <a:cubicBezTo>
                      <a:pt x="0" y="604"/>
                      <a:pt x="0" y="604"/>
                      <a:pt x="0" y="604"/>
                    </a:cubicBezTo>
                    <a:cubicBezTo>
                      <a:pt x="0" y="615"/>
                      <a:pt x="3" y="626"/>
                      <a:pt x="9" y="635"/>
                    </a:cubicBezTo>
                    <a:cubicBezTo>
                      <a:pt x="9" y="635"/>
                      <a:pt x="9" y="635"/>
                      <a:pt x="9" y="635"/>
                    </a:cubicBezTo>
                    <a:cubicBezTo>
                      <a:pt x="12" y="641"/>
                      <a:pt x="16" y="646"/>
                      <a:pt x="21" y="650"/>
                    </a:cubicBezTo>
                    <a:cubicBezTo>
                      <a:pt x="21" y="650"/>
                      <a:pt x="21" y="650"/>
                      <a:pt x="21" y="650"/>
                    </a:cubicBezTo>
                    <a:cubicBezTo>
                      <a:pt x="28" y="656"/>
                      <a:pt x="35" y="661"/>
                      <a:pt x="42" y="665"/>
                    </a:cubicBezTo>
                    <a:cubicBezTo>
                      <a:pt x="42" y="665"/>
                      <a:pt x="42" y="665"/>
                      <a:pt x="42" y="665"/>
                    </a:cubicBezTo>
                    <a:cubicBezTo>
                      <a:pt x="55" y="672"/>
                      <a:pt x="68" y="678"/>
                      <a:pt x="81" y="684"/>
                    </a:cubicBezTo>
                    <a:cubicBezTo>
                      <a:pt x="1415" y="1222"/>
                      <a:pt x="1415" y="1222"/>
                      <a:pt x="1415" y="1222"/>
                    </a:cubicBezTo>
                    <a:cubicBezTo>
                      <a:pt x="1452" y="1230"/>
                      <a:pt x="1452" y="1230"/>
                      <a:pt x="1452" y="1230"/>
                    </a:cubicBezTo>
                    <a:cubicBezTo>
                      <a:pt x="1442" y="865"/>
                      <a:pt x="1442" y="865"/>
                      <a:pt x="1442" y="865"/>
                    </a:cubicBezTo>
                    <a:cubicBezTo>
                      <a:pt x="2377" y="418"/>
                      <a:pt x="2377" y="418"/>
                      <a:pt x="2377" y="418"/>
                    </a:cubicBezTo>
                    <a:cubicBezTo>
                      <a:pt x="2392" y="410"/>
                      <a:pt x="2392" y="410"/>
                      <a:pt x="2392" y="410"/>
                    </a:cubicBezTo>
                    <a:lnTo>
                      <a:pt x="2365" y="40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18" name="Freeform 14"/>
              <p:cNvSpPr>
                <a:spLocks noEditPoints="1"/>
              </p:cNvSpPr>
              <p:nvPr/>
            </p:nvSpPr>
            <p:spPr bwMode="auto">
              <a:xfrm>
                <a:off x="4600576" y="3241675"/>
                <a:ext cx="1631950" cy="1397000"/>
              </a:xfrm>
              <a:custGeom>
                <a:avLst/>
                <a:gdLst>
                  <a:gd name="T0" fmla="*/ 967 w 968"/>
                  <a:gd name="T1" fmla="*/ 8 h 828"/>
                  <a:gd name="T2" fmla="*/ 956 w 968"/>
                  <a:gd name="T3" fmla="*/ 0 h 828"/>
                  <a:gd name="T4" fmla="*/ 950 w 968"/>
                  <a:gd name="T5" fmla="*/ 2 h 828"/>
                  <a:gd name="T6" fmla="*/ 126 w 968"/>
                  <a:gd name="T7" fmla="*/ 380 h 828"/>
                  <a:gd name="T8" fmla="*/ 40 w 968"/>
                  <a:gd name="T9" fmla="*/ 420 h 828"/>
                  <a:gd name="T10" fmla="*/ 0 w 968"/>
                  <a:gd name="T11" fmla="*/ 470 h 828"/>
                  <a:gd name="T12" fmla="*/ 1 w 968"/>
                  <a:gd name="T13" fmla="*/ 604 h 828"/>
                  <a:gd name="T14" fmla="*/ 1 w 968"/>
                  <a:gd name="T15" fmla="*/ 799 h 828"/>
                  <a:gd name="T16" fmla="*/ 11 w 968"/>
                  <a:gd name="T17" fmla="*/ 824 h 828"/>
                  <a:gd name="T18" fmla="*/ 26 w 968"/>
                  <a:gd name="T19" fmla="*/ 828 h 828"/>
                  <a:gd name="T20" fmla="*/ 36 w 968"/>
                  <a:gd name="T21" fmla="*/ 827 h 828"/>
                  <a:gd name="T22" fmla="*/ 37 w 968"/>
                  <a:gd name="T23" fmla="*/ 827 h 828"/>
                  <a:gd name="T24" fmla="*/ 37 w 968"/>
                  <a:gd name="T25" fmla="*/ 827 h 828"/>
                  <a:gd name="T26" fmla="*/ 892 w 968"/>
                  <a:gd name="T27" fmla="*/ 409 h 828"/>
                  <a:gd name="T28" fmla="*/ 914 w 968"/>
                  <a:gd name="T29" fmla="*/ 388 h 828"/>
                  <a:gd name="T30" fmla="*/ 901 w 968"/>
                  <a:gd name="T31" fmla="*/ 370 h 828"/>
                  <a:gd name="T32" fmla="*/ 868 w 968"/>
                  <a:gd name="T33" fmla="*/ 356 h 828"/>
                  <a:gd name="T34" fmla="*/ 851 w 968"/>
                  <a:gd name="T35" fmla="*/ 349 h 828"/>
                  <a:gd name="T36" fmla="*/ 848 w 968"/>
                  <a:gd name="T37" fmla="*/ 348 h 828"/>
                  <a:gd name="T38" fmla="*/ 848 w 968"/>
                  <a:gd name="T39" fmla="*/ 366 h 828"/>
                  <a:gd name="T40" fmla="*/ 862 w 968"/>
                  <a:gd name="T41" fmla="*/ 372 h 828"/>
                  <a:gd name="T42" fmla="*/ 892 w 968"/>
                  <a:gd name="T43" fmla="*/ 385 h 828"/>
                  <a:gd name="T44" fmla="*/ 896 w 968"/>
                  <a:gd name="T45" fmla="*/ 387 h 828"/>
                  <a:gd name="T46" fmla="*/ 885 w 968"/>
                  <a:gd name="T47" fmla="*/ 393 h 828"/>
                  <a:gd name="T48" fmla="*/ 885 w 968"/>
                  <a:gd name="T49" fmla="*/ 393 h 828"/>
                  <a:gd name="T50" fmla="*/ 36 w 968"/>
                  <a:gd name="T51" fmla="*/ 809 h 828"/>
                  <a:gd name="T52" fmla="*/ 32 w 968"/>
                  <a:gd name="T53" fmla="*/ 810 h 828"/>
                  <a:gd name="T54" fmla="*/ 21 w 968"/>
                  <a:gd name="T55" fmla="*/ 810 h 828"/>
                  <a:gd name="T56" fmla="*/ 19 w 968"/>
                  <a:gd name="T57" fmla="*/ 800 h 828"/>
                  <a:gd name="T58" fmla="*/ 18 w 968"/>
                  <a:gd name="T59" fmla="*/ 604 h 828"/>
                  <a:gd name="T60" fmla="*/ 18 w 968"/>
                  <a:gd name="T61" fmla="*/ 486 h 828"/>
                  <a:gd name="T62" fmla="*/ 47 w 968"/>
                  <a:gd name="T63" fmla="*/ 436 h 828"/>
                  <a:gd name="T64" fmla="*/ 48 w 968"/>
                  <a:gd name="T65" fmla="*/ 435 h 828"/>
                  <a:gd name="T66" fmla="*/ 133 w 968"/>
                  <a:gd name="T67" fmla="*/ 396 h 828"/>
                  <a:gd name="T68" fmla="*/ 957 w 968"/>
                  <a:gd name="T69" fmla="*/ 18 h 828"/>
                  <a:gd name="T70" fmla="*/ 958 w 968"/>
                  <a:gd name="T71" fmla="*/ 18 h 828"/>
                  <a:gd name="T72" fmla="*/ 960 w 968"/>
                  <a:gd name="T73" fmla="*/ 17 h 828"/>
                  <a:gd name="T74" fmla="*/ 961 w 968"/>
                  <a:gd name="T75" fmla="*/ 16 h 828"/>
                  <a:gd name="T76" fmla="*/ 961 w 968"/>
                  <a:gd name="T77" fmla="*/ 16 h 828"/>
                  <a:gd name="T78" fmla="*/ 966 w 968"/>
                  <a:gd name="T79" fmla="*/ 12 h 828"/>
                  <a:gd name="T80" fmla="*/ 966 w 968"/>
                  <a:gd name="T81" fmla="*/ 12 h 828"/>
                  <a:gd name="T82" fmla="*/ 967 w 968"/>
                  <a:gd name="T83" fmla="*/ 8 h 828"/>
                  <a:gd name="T84" fmla="*/ 897 w 968"/>
                  <a:gd name="T85" fmla="*/ 389 h 828"/>
                  <a:gd name="T86" fmla="*/ 897 w 968"/>
                  <a:gd name="T87" fmla="*/ 389 h 8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968" h="828">
                    <a:moveTo>
                      <a:pt x="967" y="8"/>
                    </a:moveTo>
                    <a:cubicBezTo>
                      <a:pt x="959" y="2"/>
                      <a:pt x="961" y="3"/>
                      <a:pt x="956" y="0"/>
                    </a:cubicBezTo>
                    <a:cubicBezTo>
                      <a:pt x="950" y="2"/>
                      <a:pt x="950" y="2"/>
                      <a:pt x="950" y="2"/>
                    </a:cubicBezTo>
                    <a:cubicBezTo>
                      <a:pt x="562" y="182"/>
                      <a:pt x="268" y="316"/>
                      <a:pt x="126" y="380"/>
                    </a:cubicBezTo>
                    <a:cubicBezTo>
                      <a:pt x="64" y="409"/>
                      <a:pt x="42" y="419"/>
                      <a:pt x="40" y="420"/>
                    </a:cubicBezTo>
                    <a:cubicBezTo>
                      <a:pt x="2" y="440"/>
                      <a:pt x="0" y="470"/>
                      <a:pt x="0" y="470"/>
                    </a:cubicBezTo>
                    <a:cubicBezTo>
                      <a:pt x="0" y="515"/>
                      <a:pt x="1" y="560"/>
                      <a:pt x="1" y="604"/>
                    </a:cubicBezTo>
                    <a:cubicBezTo>
                      <a:pt x="1" y="668"/>
                      <a:pt x="2" y="734"/>
                      <a:pt x="1" y="799"/>
                    </a:cubicBezTo>
                    <a:cubicBezTo>
                      <a:pt x="1" y="804"/>
                      <a:pt x="1" y="817"/>
                      <a:pt x="11" y="824"/>
                    </a:cubicBezTo>
                    <a:cubicBezTo>
                      <a:pt x="16" y="827"/>
                      <a:pt x="21" y="828"/>
                      <a:pt x="26" y="828"/>
                    </a:cubicBezTo>
                    <a:cubicBezTo>
                      <a:pt x="30" y="828"/>
                      <a:pt x="34" y="828"/>
                      <a:pt x="36" y="827"/>
                    </a:cubicBezTo>
                    <a:cubicBezTo>
                      <a:pt x="36" y="827"/>
                      <a:pt x="37" y="827"/>
                      <a:pt x="37" y="827"/>
                    </a:cubicBezTo>
                    <a:cubicBezTo>
                      <a:pt x="37" y="827"/>
                      <a:pt x="37" y="827"/>
                      <a:pt x="37" y="827"/>
                    </a:cubicBezTo>
                    <a:cubicBezTo>
                      <a:pt x="892" y="409"/>
                      <a:pt x="892" y="409"/>
                      <a:pt x="892" y="409"/>
                    </a:cubicBezTo>
                    <a:cubicBezTo>
                      <a:pt x="898" y="406"/>
                      <a:pt x="914" y="400"/>
                      <a:pt x="914" y="388"/>
                    </a:cubicBezTo>
                    <a:cubicBezTo>
                      <a:pt x="914" y="378"/>
                      <a:pt x="905" y="372"/>
                      <a:pt x="901" y="370"/>
                    </a:cubicBezTo>
                    <a:cubicBezTo>
                      <a:pt x="886" y="362"/>
                      <a:pt x="883" y="362"/>
                      <a:pt x="868" y="356"/>
                    </a:cubicBezTo>
                    <a:cubicBezTo>
                      <a:pt x="861" y="353"/>
                      <a:pt x="855" y="351"/>
                      <a:pt x="851" y="349"/>
                    </a:cubicBezTo>
                    <a:cubicBezTo>
                      <a:pt x="850" y="349"/>
                      <a:pt x="849" y="348"/>
                      <a:pt x="848" y="348"/>
                    </a:cubicBezTo>
                    <a:cubicBezTo>
                      <a:pt x="848" y="366"/>
                      <a:pt x="848" y="366"/>
                      <a:pt x="848" y="366"/>
                    </a:cubicBezTo>
                    <a:cubicBezTo>
                      <a:pt x="851" y="368"/>
                      <a:pt x="856" y="370"/>
                      <a:pt x="862" y="372"/>
                    </a:cubicBezTo>
                    <a:cubicBezTo>
                      <a:pt x="876" y="378"/>
                      <a:pt x="878" y="377"/>
                      <a:pt x="892" y="385"/>
                    </a:cubicBezTo>
                    <a:cubicBezTo>
                      <a:pt x="894" y="386"/>
                      <a:pt x="895" y="387"/>
                      <a:pt x="896" y="387"/>
                    </a:cubicBezTo>
                    <a:cubicBezTo>
                      <a:pt x="894" y="389"/>
                      <a:pt x="891" y="390"/>
                      <a:pt x="885" y="393"/>
                    </a:cubicBezTo>
                    <a:cubicBezTo>
                      <a:pt x="885" y="393"/>
                      <a:pt x="885" y="393"/>
                      <a:pt x="885" y="393"/>
                    </a:cubicBezTo>
                    <a:cubicBezTo>
                      <a:pt x="36" y="809"/>
                      <a:pt x="36" y="809"/>
                      <a:pt x="36" y="809"/>
                    </a:cubicBezTo>
                    <a:cubicBezTo>
                      <a:pt x="32" y="810"/>
                      <a:pt x="32" y="810"/>
                      <a:pt x="32" y="810"/>
                    </a:cubicBezTo>
                    <a:cubicBezTo>
                      <a:pt x="28" y="812"/>
                      <a:pt x="23" y="811"/>
                      <a:pt x="21" y="810"/>
                    </a:cubicBezTo>
                    <a:cubicBezTo>
                      <a:pt x="20" y="810"/>
                      <a:pt x="19" y="808"/>
                      <a:pt x="19" y="800"/>
                    </a:cubicBezTo>
                    <a:cubicBezTo>
                      <a:pt x="19" y="734"/>
                      <a:pt x="19" y="668"/>
                      <a:pt x="18" y="604"/>
                    </a:cubicBezTo>
                    <a:cubicBezTo>
                      <a:pt x="18" y="565"/>
                      <a:pt x="18" y="526"/>
                      <a:pt x="18" y="486"/>
                    </a:cubicBezTo>
                    <a:cubicBezTo>
                      <a:pt x="18" y="465"/>
                      <a:pt x="29" y="446"/>
                      <a:pt x="47" y="436"/>
                    </a:cubicBezTo>
                    <a:cubicBezTo>
                      <a:pt x="47" y="436"/>
                      <a:pt x="48" y="435"/>
                      <a:pt x="48" y="435"/>
                    </a:cubicBezTo>
                    <a:cubicBezTo>
                      <a:pt x="50" y="434"/>
                      <a:pt x="83" y="419"/>
                      <a:pt x="133" y="396"/>
                    </a:cubicBezTo>
                    <a:cubicBezTo>
                      <a:pt x="275" y="332"/>
                      <a:pt x="569" y="198"/>
                      <a:pt x="957" y="18"/>
                    </a:cubicBezTo>
                    <a:cubicBezTo>
                      <a:pt x="958" y="18"/>
                      <a:pt x="958" y="18"/>
                      <a:pt x="958" y="18"/>
                    </a:cubicBezTo>
                    <a:cubicBezTo>
                      <a:pt x="960" y="17"/>
                      <a:pt x="960" y="17"/>
                      <a:pt x="960" y="17"/>
                    </a:cubicBezTo>
                    <a:cubicBezTo>
                      <a:pt x="960" y="17"/>
                      <a:pt x="961" y="17"/>
                      <a:pt x="961" y="16"/>
                    </a:cubicBezTo>
                    <a:cubicBezTo>
                      <a:pt x="961" y="16"/>
                      <a:pt x="961" y="16"/>
                      <a:pt x="961" y="16"/>
                    </a:cubicBezTo>
                    <a:cubicBezTo>
                      <a:pt x="961" y="16"/>
                      <a:pt x="965" y="14"/>
                      <a:pt x="966" y="12"/>
                    </a:cubicBezTo>
                    <a:moveTo>
                      <a:pt x="966" y="12"/>
                    </a:moveTo>
                    <a:cubicBezTo>
                      <a:pt x="966" y="12"/>
                      <a:pt x="968" y="11"/>
                      <a:pt x="967" y="8"/>
                    </a:cubicBezTo>
                    <a:moveTo>
                      <a:pt x="897" y="389"/>
                    </a:moveTo>
                    <a:cubicBezTo>
                      <a:pt x="897" y="389"/>
                      <a:pt x="897" y="389"/>
                      <a:pt x="897" y="38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</p:grpSp>
        <p:grpSp>
          <p:nvGrpSpPr>
            <p:cNvPr id="41" name="Group 40"/>
            <p:cNvGrpSpPr/>
            <p:nvPr/>
          </p:nvGrpSpPr>
          <p:grpSpPr>
            <a:xfrm>
              <a:off x="2584450" y="2006600"/>
              <a:ext cx="3586162" cy="1847851"/>
              <a:chOff x="2584451" y="2006600"/>
              <a:chExt cx="3586163" cy="1847851"/>
            </a:xfrm>
            <a:gradFill>
              <a:gsLst>
                <a:gs pos="0">
                  <a:schemeClr val="bg1">
                    <a:lumMod val="50000"/>
                  </a:schemeClr>
                </a:gs>
                <a:gs pos="97000">
                  <a:schemeClr val="tx1"/>
                </a:gs>
                <a:gs pos="39000">
                  <a:schemeClr val="accent2"/>
                </a:gs>
                <a:gs pos="59000">
                  <a:schemeClr val="accent2"/>
                </a:gs>
              </a:gsLst>
              <a:lin ang="6600000" scaled="0"/>
            </a:gradFill>
          </p:grpSpPr>
          <p:sp>
            <p:nvSpPr>
              <p:cNvPr id="19" name="Freeform 15"/>
              <p:cNvSpPr>
                <a:spLocks/>
              </p:cNvSpPr>
              <p:nvPr/>
            </p:nvSpPr>
            <p:spPr bwMode="auto">
              <a:xfrm>
                <a:off x="2584451" y="2006600"/>
                <a:ext cx="3568699" cy="1833563"/>
              </a:xfrm>
              <a:custGeom>
                <a:avLst/>
                <a:gdLst>
                  <a:gd name="T0" fmla="*/ 2093 w 2117"/>
                  <a:gd name="T1" fmla="*/ 354 h 1088"/>
                  <a:gd name="T2" fmla="*/ 947 w 2117"/>
                  <a:gd name="T3" fmla="*/ 10 h 1088"/>
                  <a:gd name="T4" fmla="*/ 902 w 2117"/>
                  <a:gd name="T5" fmla="*/ 2 h 1088"/>
                  <a:gd name="T6" fmla="*/ 902 w 2117"/>
                  <a:gd name="T7" fmla="*/ 2 h 1088"/>
                  <a:gd name="T8" fmla="*/ 853 w 2117"/>
                  <a:gd name="T9" fmla="*/ 3 h 1088"/>
                  <a:gd name="T10" fmla="*/ 838 w 2117"/>
                  <a:gd name="T11" fmla="*/ 5 h 1088"/>
                  <a:gd name="T12" fmla="*/ 798 w 2117"/>
                  <a:gd name="T13" fmla="*/ 14 h 1088"/>
                  <a:gd name="T14" fmla="*/ 757 w 2117"/>
                  <a:gd name="T15" fmla="*/ 27 h 1088"/>
                  <a:gd name="T16" fmla="*/ 82 w 2117"/>
                  <a:gd name="T17" fmla="*/ 257 h 1088"/>
                  <a:gd name="T18" fmla="*/ 62 w 2117"/>
                  <a:gd name="T19" fmla="*/ 267 h 1088"/>
                  <a:gd name="T20" fmla="*/ 59 w 2117"/>
                  <a:gd name="T21" fmla="*/ 268 h 1088"/>
                  <a:gd name="T22" fmla="*/ 14 w 2117"/>
                  <a:gd name="T23" fmla="*/ 310 h 1088"/>
                  <a:gd name="T24" fmla="*/ 14 w 2117"/>
                  <a:gd name="T25" fmla="*/ 310 h 1088"/>
                  <a:gd name="T26" fmla="*/ 8 w 2117"/>
                  <a:gd name="T27" fmla="*/ 320 h 1088"/>
                  <a:gd name="T28" fmla="*/ 8 w 2117"/>
                  <a:gd name="T29" fmla="*/ 320 h 1088"/>
                  <a:gd name="T30" fmla="*/ 0 w 2117"/>
                  <a:gd name="T31" fmla="*/ 353 h 1088"/>
                  <a:gd name="T32" fmla="*/ 0 w 2117"/>
                  <a:gd name="T33" fmla="*/ 535 h 1088"/>
                  <a:gd name="T34" fmla="*/ 8 w 2117"/>
                  <a:gd name="T35" fmla="*/ 562 h 1088"/>
                  <a:gd name="T36" fmla="*/ 8 w 2117"/>
                  <a:gd name="T37" fmla="*/ 562 h 1088"/>
                  <a:gd name="T38" fmla="*/ 19 w 2117"/>
                  <a:gd name="T39" fmla="*/ 576 h 1088"/>
                  <a:gd name="T40" fmla="*/ 19 w 2117"/>
                  <a:gd name="T41" fmla="*/ 576 h 1088"/>
                  <a:gd name="T42" fmla="*/ 38 w 2117"/>
                  <a:gd name="T43" fmla="*/ 589 h 1088"/>
                  <a:gd name="T44" fmla="*/ 38 w 2117"/>
                  <a:gd name="T45" fmla="*/ 589 h 1088"/>
                  <a:gd name="T46" fmla="*/ 72 w 2117"/>
                  <a:gd name="T47" fmla="*/ 605 h 1088"/>
                  <a:gd name="T48" fmla="*/ 1252 w 2117"/>
                  <a:gd name="T49" fmla="*/ 1081 h 1088"/>
                  <a:gd name="T50" fmla="*/ 1285 w 2117"/>
                  <a:gd name="T51" fmla="*/ 1088 h 1088"/>
                  <a:gd name="T52" fmla="*/ 1276 w 2117"/>
                  <a:gd name="T53" fmla="*/ 765 h 1088"/>
                  <a:gd name="T54" fmla="*/ 2104 w 2117"/>
                  <a:gd name="T55" fmla="*/ 370 h 1088"/>
                  <a:gd name="T56" fmla="*/ 2117 w 2117"/>
                  <a:gd name="T57" fmla="*/ 363 h 1088"/>
                  <a:gd name="T58" fmla="*/ 2093 w 2117"/>
                  <a:gd name="T59" fmla="*/ 354 h 10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2117" h="1088">
                    <a:moveTo>
                      <a:pt x="2093" y="354"/>
                    </a:moveTo>
                    <a:cubicBezTo>
                      <a:pt x="947" y="10"/>
                      <a:pt x="947" y="10"/>
                      <a:pt x="947" y="10"/>
                    </a:cubicBezTo>
                    <a:cubicBezTo>
                      <a:pt x="933" y="6"/>
                      <a:pt x="918" y="3"/>
                      <a:pt x="902" y="2"/>
                    </a:cubicBezTo>
                    <a:cubicBezTo>
                      <a:pt x="902" y="2"/>
                      <a:pt x="902" y="2"/>
                      <a:pt x="902" y="2"/>
                    </a:cubicBezTo>
                    <a:cubicBezTo>
                      <a:pt x="886" y="0"/>
                      <a:pt x="869" y="0"/>
                      <a:pt x="853" y="3"/>
                    </a:cubicBezTo>
                    <a:cubicBezTo>
                      <a:pt x="838" y="5"/>
                      <a:pt x="838" y="5"/>
                      <a:pt x="838" y="5"/>
                    </a:cubicBezTo>
                    <a:cubicBezTo>
                      <a:pt x="824" y="7"/>
                      <a:pt x="811" y="10"/>
                      <a:pt x="798" y="14"/>
                    </a:cubicBezTo>
                    <a:cubicBezTo>
                      <a:pt x="757" y="27"/>
                      <a:pt x="757" y="27"/>
                      <a:pt x="757" y="27"/>
                    </a:cubicBezTo>
                    <a:cubicBezTo>
                      <a:pt x="82" y="257"/>
                      <a:pt x="82" y="257"/>
                      <a:pt x="82" y="257"/>
                    </a:cubicBezTo>
                    <a:cubicBezTo>
                      <a:pt x="75" y="260"/>
                      <a:pt x="68" y="263"/>
                      <a:pt x="62" y="267"/>
                    </a:cubicBezTo>
                    <a:cubicBezTo>
                      <a:pt x="59" y="268"/>
                      <a:pt x="59" y="268"/>
                      <a:pt x="59" y="268"/>
                    </a:cubicBezTo>
                    <a:cubicBezTo>
                      <a:pt x="42" y="280"/>
                      <a:pt x="26" y="294"/>
                      <a:pt x="14" y="310"/>
                    </a:cubicBezTo>
                    <a:cubicBezTo>
                      <a:pt x="14" y="310"/>
                      <a:pt x="14" y="310"/>
                      <a:pt x="14" y="310"/>
                    </a:cubicBezTo>
                    <a:cubicBezTo>
                      <a:pt x="12" y="314"/>
                      <a:pt x="10" y="317"/>
                      <a:pt x="8" y="320"/>
                    </a:cubicBezTo>
                    <a:cubicBezTo>
                      <a:pt x="8" y="320"/>
                      <a:pt x="8" y="320"/>
                      <a:pt x="8" y="320"/>
                    </a:cubicBezTo>
                    <a:cubicBezTo>
                      <a:pt x="3" y="331"/>
                      <a:pt x="0" y="342"/>
                      <a:pt x="0" y="353"/>
                    </a:cubicBezTo>
                    <a:cubicBezTo>
                      <a:pt x="0" y="535"/>
                      <a:pt x="0" y="535"/>
                      <a:pt x="0" y="535"/>
                    </a:cubicBezTo>
                    <a:cubicBezTo>
                      <a:pt x="0" y="544"/>
                      <a:pt x="3" y="554"/>
                      <a:pt x="8" y="562"/>
                    </a:cubicBezTo>
                    <a:cubicBezTo>
                      <a:pt x="8" y="562"/>
                      <a:pt x="8" y="562"/>
                      <a:pt x="8" y="562"/>
                    </a:cubicBezTo>
                    <a:cubicBezTo>
                      <a:pt x="11" y="567"/>
                      <a:pt x="14" y="572"/>
                      <a:pt x="19" y="576"/>
                    </a:cubicBezTo>
                    <a:cubicBezTo>
                      <a:pt x="19" y="576"/>
                      <a:pt x="19" y="576"/>
                      <a:pt x="19" y="576"/>
                    </a:cubicBezTo>
                    <a:cubicBezTo>
                      <a:pt x="25" y="581"/>
                      <a:pt x="31" y="585"/>
                      <a:pt x="38" y="589"/>
                    </a:cubicBezTo>
                    <a:cubicBezTo>
                      <a:pt x="38" y="589"/>
                      <a:pt x="38" y="589"/>
                      <a:pt x="38" y="589"/>
                    </a:cubicBezTo>
                    <a:cubicBezTo>
                      <a:pt x="49" y="595"/>
                      <a:pt x="60" y="600"/>
                      <a:pt x="72" y="605"/>
                    </a:cubicBezTo>
                    <a:cubicBezTo>
                      <a:pt x="1252" y="1081"/>
                      <a:pt x="1252" y="1081"/>
                      <a:pt x="1252" y="1081"/>
                    </a:cubicBezTo>
                    <a:cubicBezTo>
                      <a:pt x="1285" y="1088"/>
                      <a:pt x="1285" y="1088"/>
                      <a:pt x="1285" y="1088"/>
                    </a:cubicBezTo>
                    <a:cubicBezTo>
                      <a:pt x="1276" y="765"/>
                      <a:pt x="1276" y="765"/>
                      <a:pt x="1276" y="765"/>
                    </a:cubicBezTo>
                    <a:cubicBezTo>
                      <a:pt x="2104" y="370"/>
                      <a:pt x="2104" y="370"/>
                      <a:pt x="2104" y="370"/>
                    </a:cubicBezTo>
                    <a:cubicBezTo>
                      <a:pt x="2117" y="363"/>
                      <a:pt x="2117" y="363"/>
                      <a:pt x="2117" y="363"/>
                    </a:cubicBezTo>
                    <a:lnTo>
                      <a:pt x="2093" y="35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28" name="Freeform 24"/>
              <p:cNvSpPr>
                <a:spLocks noEditPoints="1"/>
              </p:cNvSpPr>
              <p:nvPr/>
            </p:nvSpPr>
            <p:spPr bwMode="auto">
              <a:xfrm>
                <a:off x="4727576" y="2617788"/>
                <a:ext cx="1443038" cy="1236663"/>
              </a:xfrm>
              <a:custGeom>
                <a:avLst/>
                <a:gdLst>
                  <a:gd name="T0" fmla="*/ 856 w 856"/>
                  <a:gd name="T1" fmla="*/ 7 h 733"/>
                  <a:gd name="T2" fmla="*/ 846 w 856"/>
                  <a:gd name="T3" fmla="*/ 0 h 733"/>
                  <a:gd name="T4" fmla="*/ 841 w 856"/>
                  <a:gd name="T5" fmla="*/ 2 h 733"/>
                  <a:gd name="T6" fmla="*/ 112 w 856"/>
                  <a:gd name="T7" fmla="*/ 337 h 733"/>
                  <a:gd name="T8" fmla="*/ 35 w 856"/>
                  <a:gd name="T9" fmla="*/ 372 h 733"/>
                  <a:gd name="T10" fmla="*/ 0 w 856"/>
                  <a:gd name="T11" fmla="*/ 416 h 733"/>
                  <a:gd name="T12" fmla="*/ 1 w 856"/>
                  <a:gd name="T13" fmla="*/ 535 h 733"/>
                  <a:gd name="T14" fmla="*/ 1 w 856"/>
                  <a:gd name="T15" fmla="*/ 707 h 733"/>
                  <a:gd name="T16" fmla="*/ 10 w 856"/>
                  <a:gd name="T17" fmla="*/ 729 h 733"/>
                  <a:gd name="T18" fmla="*/ 23 w 856"/>
                  <a:gd name="T19" fmla="*/ 733 h 733"/>
                  <a:gd name="T20" fmla="*/ 32 w 856"/>
                  <a:gd name="T21" fmla="*/ 732 h 733"/>
                  <a:gd name="T22" fmla="*/ 33 w 856"/>
                  <a:gd name="T23" fmla="*/ 732 h 733"/>
                  <a:gd name="T24" fmla="*/ 33 w 856"/>
                  <a:gd name="T25" fmla="*/ 732 h 733"/>
                  <a:gd name="T26" fmla="*/ 789 w 856"/>
                  <a:gd name="T27" fmla="*/ 362 h 733"/>
                  <a:gd name="T28" fmla="*/ 809 w 856"/>
                  <a:gd name="T29" fmla="*/ 343 h 733"/>
                  <a:gd name="T30" fmla="*/ 797 w 856"/>
                  <a:gd name="T31" fmla="*/ 327 h 733"/>
                  <a:gd name="T32" fmla="*/ 768 w 856"/>
                  <a:gd name="T33" fmla="*/ 315 h 733"/>
                  <a:gd name="T34" fmla="*/ 753 w 856"/>
                  <a:gd name="T35" fmla="*/ 309 h 733"/>
                  <a:gd name="T36" fmla="*/ 750 w 856"/>
                  <a:gd name="T37" fmla="*/ 308 h 733"/>
                  <a:gd name="T38" fmla="*/ 750 w 856"/>
                  <a:gd name="T39" fmla="*/ 324 h 733"/>
                  <a:gd name="T40" fmla="*/ 763 w 856"/>
                  <a:gd name="T41" fmla="*/ 329 h 733"/>
                  <a:gd name="T42" fmla="*/ 789 w 856"/>
                  <a:gd name="T43" fmla="*/ 341 h 733"/>
                  <a:gd name="T44" fmla="*/ 793 w 856"/>
                  <a:gd name="T45" fmla="*/ 343 h 733"/>
                  <a:gd name="T46" fmla="*/ 784 w 856"/>
                  <a:gd name="T47" fmla="*/ 347 h 733"/>
                  <a:gd name="T48" fmla="*/ 783 w 856"/>
                  <a:gd name="T49" fmla="*/ 348 h 733"/>
                  <a:gd name="T50" fmla="*/ 32 w 856"/>
                  <a:gd name="T51" fmla="*/ 716 h 733"/>
                  <a:gd name="T52" fmla="*/ 28 w 856"/>
                  <a:gd name="T53" fmla="*/ 717 h 733"/>
                  <a:gd name="T54" fmla="*/ 19 w 856"/>
                  <a:gd name="T55" fmla="*/ 717 h 733"/>
                  <a:gd name="T56" fmla="*/ 17 w 856"/>
                  <a:gd name="T57" fmla="*/ 708 h 733"/>
                  <a:gd name="T58" fmla="*/ 16 w 856"/>
                  <a:gd name="T59" fmla="*/ 534 h 733"/>
                  <a:gd name="T60" fmla="*/ 16 w 856"/>
                  <a:gd name="T61" fmla="*/ 430 h 733"/>
                  <a:gd name="T62" fmla="*/ 42 w 856"/>
                  <a:gd name="T63" fmla="*/ 385 h 733"/>
                  <a:gd name="T64" fmla="*/ 42 w 856"/>
                  <a:gd name="T65" fmla="*/ 385 h 733"/>
                  <a:gd name="T66" fmla="*/ 118 w 856"/>
                  <a:gd name="T67" fmla="*/ 351 h 733"/>
                  <a:gd name="T68" fmla="*/ 847 w 856"/>
                  <a:gd name="T69" fmla="*/ 16 h 733"/>
                  <a:gd name="T70" fmla="*/ 848 w 856"/>
                  <a:gd name="T71" fmla="*/ 15 h 733"/>
                  <a:gd name="T72" fmla="*/ 850 w 856"/>
                  <a:gd name="T73" fmla="*/ 15 h 733"/>
                  <a:gd name="T74" fmla="*/ 850 w 856"/>
                  <a:gd name="T75" fmla="*/ 14 h 733"/>
                  <a:gd name="T76" fmla="*/ 850 w 856"/>
                  <a:gd name="T77" fmla="*/ 14 h 733"/>
                  <a:gd name="T78" fmla="*/ 855 w 856"/>
                  <a:gd name="T79" fmla="*/ 11 h 733"/>
                  <a:gd name="T80" fmla="*/ 855 w 856"/>
                  <a:gd name="T81" fmla="*/ 11 h 733"/>
                  <a:gd name="T82" fmla="*/ 856 w 856"/>
                  <a:gd name="T83" fmla="*/ 7 h 733"/>
                  <a:gd name="T84" fmla="*/ 794 w 856"/>
                  <a:gd name="T85" fmla="*/ 344 h 733"/>
                  <a:gd name="T86" fmla="*/ 794 w 856"/>
                  <a:gd name="T87" fmla="*/ 344 h 7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856" h="733">
                    <a:moveTo>
                      <a:pt x="856" y="7"/>
                    </a:moveTo>
                    <a:cubicBezTo>
                      <a:pt x="849" y="1"/>
                      <a:pt x="850" y="3"/>
                      <a:pt x="846" y="0"/>
                    </a:cubicBezTo>
                    <a:cubicBezTo>
                      <a:pt x="841" y="2"/>
                      <a:pt x="841" y="2"/>
                      <a:pt x="841" y="2"/>
                    </a:cubicBezTo>
                    <a:cubicBezTo>
                      <a:pt x="497" y="161"/>
                      <a:pt x="237" y="280"/>
                      <a:pt x="112" y="337"/>
                    </a:cubicBezTo>
                    <a:cubicBezTo>
                      <a:pt x="56" y="362"/>
                      <a:pt x="37" y="371"/>
                      <a:pt x="35" y="372"/>
                    </a:cubicBezTo>
                    <a:cubicBezTo>
                      <a:pt x="2" y="389"/>
                      <a:pt x="0" y="416"/>
                      <a:pt x="0" y="416"/>
                    </a:cubicBezTo>
                    <a:cubicBezTo>
                      <a:pt x="0" y="456"/>
                      <a:pt x="1" y="496"/>
                      <a:pt x="1" y="535"/>
                    </a:cubicBezTo>
                    <a:cubicBezTo>
                      <a:pt x="1" y="591"/>
                      <a:pt x="2" y="650"/>
                      <a:pt x="1" y="707"/>
                    </a:cubicBezTo>
                    <a:cubicBezTo>
                      <a:pt x="1" y="711"/>
                      <a:pt x="1" y="723"/>
                      <a:pt x="10" y="729"/>
                    </a:cubicBezTo>
                    <a:cubicBezTo>
                      <a:pt x="14" y="732"/>
                      <a:pt x="19" y="733"/>
                      <a:pt x="23" y="733"/>
                    </a:cubicBezTo>
                    <a:cubicBezTo>
                      <a:pt x="27" y="733"/>
                      <a:pt x="30" y="732"/>
                      <a:pt x="32" y="732"/>
                    </a:cubicBezTo>
                    <a:cubicBezTo>
                      <a:pt x="32" y="732"/>
                      <a:pt x="32" y="732"/>
                      <a:pt x="33" y="732"/>
                    </a:cubicBezTo>
                    <a:cubicBezTo>
                      <a:pt x="33" y="732"/>
                      <a:pt x="33" y="732"/>
                      <a:pt x="33" y="732"/>
                    </a:cubicBezTo>
                    <a:cubicBezTo>
                      <a:pt x="789" y="362"/>
                      <a:pt x="789" y="362"/>
                      <a:pt x="789" y="362"/>
                    </a:cubicBezTo>
                    <a:cubicBezTo>
                      <a:pt x="795" y="360"/>
                      <a:pt x="809" y="354"/>
                      <a:pt x="809" y="343"/>
                    </a:cubicBezTo>
                    <a:cubicBezTo>
                      <a:pt x="809" y="334"/>
                      <a:pt x="801" y="330"/>
                      <a:pt x="797" y="327"/>
                    </a:cubicBezTo>
                    <a:cubicBezTo>
                      <a:pt x="784" y="320"/>
                      <a:pt x="781" y="321"/>
                      <a:pt x="768" y="315"/>
                    </a:cubicBezTo>
                    <a:cubicBezTo>
                      <a:pt x="762" y="313"/>
                      <a:pt x="756" y="310"/>
                      <a:pt x="753" y="309"/>
                    </a:cubicBezTo>
                    <a:cubicBezTo>
                      <a:pt x="752" y="308"/>
                      <a:pt x="751" y="308"/>
                      <a:pt x="750" y="308"/>
                    </a:cubicBezTo>
                    <a:cubicBezTo>
                      <a:pt x="750" y="324"/>
                      <a:pt x="750" y="324"/>
                      <a:pt x="750" y="324"/>
                    </a:cubicBezTo>
                    <a:cubicBezTo>
                      <a:pt x="753" y="326"/>
                      <a:pt x="758" y="327"/>
                      <a:pt x="763" y="329"/>
                    </a:cubicBezTo>
                    <a:cubicBezTo>
                      <a:pt x="775" y="334"/>
                      <a:pt x="777" y="334"/>
                      <a:pt x="789" y="341"/>
                    </a:cubicBezTo>
                    <a:cubicBezTo>
                      <a:pt x="791" y="342"/>
                      <a:pt x="792" y="342"/>
                      <a:pt x="793" y="343"/>
                    </a:cubicBezTo>
                    <a:cubicBezTo>
                      <a:pt x="792" y="344"/>
                      <a:pt x="789" y="345"/>
                      <a:pt x="784" y="347"/>
                    </a:cubicBezTo>
                    <a:cubicBezTo>
                      <a:pt x="783" y="348"/>
                      <a:pt x="783" y="348"/>
                      <a:pt x="783" y="348"/>
                    </a:cubicBezTo>
                    <a:cubicBezTo>
                      <a:pt x="32" y="716"/>
                      <a:pt x="32" y="716"/>
                      <a:pt x="32" y="716"/>
                    </a:cubicBezTo>
                    <a:cubicBezTo>
                      <a:pt x="28" y="717"/>
                      <a:pt x="28" y="717"/>
                      <a:pt x="28" y="717"/>
                    </a:cubicBezTo>
                    <a:cubicBezTo>
                      <a:pt x="24" y="718"/>
                      <a:pt x="20" y="718"/>
                      <a:pt x="19" y="717"/>
                    </a:cubicBezTo>
                    <a:cubicBezTo>
                      <a:pt x="18" y="717"/>
                      <a:pt x="17" y="715"/>
                      <a:pt x="17" y="708"/>
                    </a:cubicBezTo>
                    <a:cubicBezTo>
                      <a:pt x="17" y="650"/>
                      <a:pt x="17" y="591"/>
                      <a:pt x="16" y="534"/>
                    </a:cubicBezTo>
                    <a:cubicBezTo>
                      <a:pt x="16" y="500"/>
                      <a:pt x="16" y="465"/>
                      <a:pt x="16" y="430"/>
                    </a:cubicBezTo>
                    <a:cubicBezTo>
                      <a:pt x="16" y="412"/>
                      <a:pt x="25" y="394"/>
                      <a:pt x="42" y="385"/>
                    </a:cubicBezTo>
                    <a:cubicBezTo>
                      <a:pt x="42" y="385"/>
                      <a:pt x="42" y="385"/>
                      <a:pt x="42" y="385"/>
                    </a:cubicBezTo>
                    <a:cubicBezTo>
                      <a:pt x="45" y="384"/>
                      <a:pt x="74" y="371"/>
                      <a:pt x="118" y="351"/>
                    </a:cubicBezTo>
                    <a:cubicBezTo>
                      <a:pt x="243" y="294"/>
                      <a:pt x="504" y="175"/>
                      <a:pt x="847" y="16"/>
                    </a:cubicBezTo>
                    <a:cubicBezTo>
                      <a:pt x="848" y="15"/>
                      <a:pt x="848" y="15"/>
                      <a:pt x="848" y="15"/>
                    </a:cubicBezTo>
                    <a:cubicBezTo>
                      <a:pt x="850" y="15"/>
                      <a:pt x="850" y="15"/>
                      <a:pt x="850" y="15"/>
                    </a:cubicBezTo>
                    <a:cubicBezTo>
                      <a:pt x="850" y="15"/>
                      <a:pt x="850" y="15"/>
                      <a:pt x="850" y="14"/>
                    </a:cubicBezTo>
                    <a:cubicBezTo>
                      <a:pt x="850" y="14"/>
                      <a:pt x="850" y="14"/>
                      <a:pt x="850" y="14"/>
                    </a:cubicBezTo>
                    <a:cubicBezTo>
                      <a:pt x="850" y="14"/>
                      <a:pt x="854" y="12"/>
                      <a:pt x="855" y="11"/>
                    </a:cubicBezTo>
                    <a:moveTo>
                      <a:pt x="855" y="11"/>
                    </a:moveTo>
                    <a:cubicBezTo>
                      <a:pt x="855" y="11"/>
                      <a:pt x="856" y="10"/>
                      <a:pt x="856" y="7"/>
                    </a:cubicBezTo>
                    <a:moveTo>
                      <a:pt x="794" y="344"/>
                    </a:moveTo>
                    <a:cubicBezTo>
                      <a:pt x="794" y="344"/>
                      <a:pt x="794" y="344"/>
                      <a:pt x="794" y="3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</p:grpSp>
        <p:grpSp>
          <p:nvGrpSpPr>
            <p:cNvPr id="40" name="Group 39"/>
            <p:cNvGrpSpPr/>
            <p:nvPr/>
          </p:nvGrpSpPr>
          <p:grpSpPr>
            <a:xfrm>
              <a:off x="3335338" y="1584325"/>
              <a:ext cx="2822576" cy="1455738"/>
              <a:chOff x="3335338" y="1584325"/>
              <a:chExt cx="2822576" cy="1455738"/>
            </a:xfrm>
            <a:gradFill>
              <a:gsLst>
                <a:gs pos="0">
                  <a:schemeClr val="bg1">
                    <a:lumMod val="50000"/>
                  </a:schemeClr>
                </a:gs>
                <a:gs pos="100000">
                  <a:schemeClr val="tx1"/>
                </a:gs>
                <a:gs pos="58000">
                  <a:schemeClr val="accent1">
                    <a:lumMod val="68000"/>
                    <a:lumOff val="32000"/>
                  </a:schemeClr>
                </a:gs>
              </a:gsLst>
              <a:lin ang="6600000" scaled="0"/>
            </a:gradFill>
          </p:grpSpPr>
          <p:sp>
            <p:nvSpPr>
              <p:cNvPr id="29" name="Freeform 25"/>
              <p:cNvSpPr>
                <a:spLocks/>
              </p:cNvSpPr>
              <p:nvPr/>
            </p:nvSpPr>
            <p:spPr bwMode="auto">
              <a:xfrm>
                <a:off x="3335338" y="1584325"/>
                <a:ext cx="2809875" cy="1444625"/>
              </a:xfrm>
              <a:custGeom>
                <a:avLst/>
                <a:gdLst>
                  <a:gd name="T0" fmla="*/ 1648 w 1667"/>
                  <a:gd name="T1" fmla="*/ 279 h 857"/>
                  <a:gd name="T2" fmla="*/ 746 w 1667"/>
                  <a:gd name="T3" fmla="*/ 8 h 857"/>
                  <a:gd name="T4" fmla="*/ 710 w 1667"/>
                  <a:gd name="T5" fmla="*/ 1 h 857"/>
                  <a:gd name="T6" fmla="*/ 710 w 1667"/>
                  <a:gd name="T7" fmla="*/ 1 h 857"/>
                  <a:gd name="T8" fmla="*/ 672 w 1667"/>
                  <a:gd name="T9" fmla="*/ 2 h 857"/>
                  <a:gd name="T10" fmla="*/ 659 w 1667"/>
                  <a:gd name="T11" fmla="*/ 4 h 857"/>
                  <a:gd name="T12" fmla="*/ 628 w 1667"/>
                  <a:gd name="T13" fmla="*/ 11 h 857"/>
                  <a:gd name="T14" fmla="*/ 596 w 1667"/>
                  <a:gd name="T15" fmla="*/ 21 h 857"/>
                  <a:gd name="T16" fmla="*/ 64 w 1667"/>
                  <a:gd name="T17" fmla="*/ 203 h 857"/>
                  <a:gd name="T18" fmla="*/ 49 w 1667"/>
                  <a:gd name="T19" fmla="*/ 210 h 857"/>
                  <a:gd name="T20" fmla="*/ 46 w 1667"/>
                  <a:gd name="T21" fmla="*/ 211 h 857"/>
                  <a:gd name="T22" fmla="*/ 11 w 1667"/>
                  <a:gd name="T23" fmla="*/ 244 h 857"/>
                  <a:gd name="T24" fmla="*/ 11 w 1667"/>
                  <a:gd name="T25" fmla="*/ 244 h 857"/>
                  <a:gd name="T26" fmla="*/ 6 w 1667"/>
                  <a:gd name="T27" fmla="*/ 252 h 857"/>
                  <a:gd name="T28" fmla="*/ 6 w 1667"/>
                  <a:gd name="T29" fmla="*/ 252 h 857"/>
                  <a:gd name="T30" fmla="*/ 0 w 1667"/>
                  <a:gd name="T31" fmla="*/ 278 h 857"/>
                  <a:gd name="T32" fmla="*/ 0 w 1667"/>
                  <a:gd name="T33" fmla="*/ 421 h 857"/>
                  <a:gd name="T34" fmla="*/ 6 w 1667"/>
                  <a:gd name="T35" fmla="*/ 443 h 857"/>
                  <a:gd name="T36" fmla="*/ 6 w 1667"/>
                  <a:gd name="T37" fmla="*/ 443 h 857"/>
                  <a:gd name="T38" fmla="*/ 14 w 1667"/>
                  <a:gd name="T39" fmla="*/ 453 h 857"/>
                  <a:gd name="T40" fmla="*/ 14 w 1667"/>
                  <a:gd name="T41" fmla="*/ 453 h 857"/>
                  <a:gd name="T42" fmla="*/ 29 w 1667"/>
                  <a:gd name="T43" fmla="*/ 464 h 857"/>
                  <a:gd name="T44" fmla="*/ 29 w 1667"/>
                  <a:gd name="T45" fmla="*/ 464 h 857"/>
                  <a:gd name="T46" fmla="*/ 56 w 1667"/>
                  <a:gd name="T47" fmla="*/ 476 h 857"/>
                  <a:gd name="T48" fmla="*/ 986 w 1667"/>
                  <a:gd name="T49" fmla="*/ 852 h 857"/>
                  <a:gd name="T50" fmla="*/ 1012 w 1667"/>
                  <a:gd name="T51" fmla="*/ 857 h 857"/>
                  <a:gd name="T52" fmla="*/ 1005 w 1667"/>
                  <a:gd name="T53" fmla="*/ 603 h 857"/>
                  <a:gd name="T54" fmla="*/ 1657 w 1667"/>
                  <a:gd name="T55" fmla="*/ 291 h 857"/>
                  <a:gd name="T56" fmla="*/ 1667 w 1667"/>
                  <a:gd name="T57" fmla="*/ 286 h 857"/>
                  <a:gd name="T58" fmla="*/ 1648 w 1667"/>
                  <a:gd name="T59" fmla="*/ 279 h 8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1667" h="857">
                    <a:moveTo>
                      <a:pt x="1648" y="279"/>
                    </a:moveTo>
                    <a:cubicBezTo>
                      <a:pt x="746" y="8"/>
                      <a:pt x="746" y="8"/>
                      <a:pt x="746" y="8"/>
                    </a:cubicBezTo>
                    <a:cubicBezTo>
                      <a:pt x="734" y="4"/>
                      <a:pt x="722" y="2"/>
                      <a:pt x="710" y="1"/>
                    </a:cubicBezTo>
                    <a:cubicBezTo>
                      <a:pt x="710" y="1"/>
                      <a:pt x="710" y="1"/>
                      <a:pt x="710" y="1"/>
                    </a:cubicBezTo>
                    <a:cubicBezTo>
                      <a:pt x="698" y="0"/>
                      <a:pt x="684" y="0"/>
                      <a:pt x="672" y="2"/>
                    </a:cubicBezTo>
                    <a:cubicBezTo>
                      <a:pt x="659" y="4"/>
                      <a:pt x="659" y="4"/>
                      <a:pt x="659" y="4"/>
                    </a:cubicBezTo>
                    <a:cubicBezTo>
                      <a:pt x="649" y="5"/>
                      <a:pt x="638" y="7"/>
                      <a:pt x="628" y="11"/>
                    </a:cubicBezTo>
                    <a:cubicBezTo>
                      <a:pt x="596" y="21"/>
                      <a:pt x="596" y="21"/>
                      <a:pt x="596" y="21"/>
                    </a:cubicBezTo>
                    <a:cubicBezTo>
                      <a:pt x="64" y="203"/>
                      <a:pt x="64" y="203"/>
                      <a:pt x="64" y="203"/>
                    </a:cubicBezTo>
                    <a:cubicBezTo>
                      <a:pt x="59" y="204"/>
                      <a:pt x="53" y="207"/>
                      <a:pt x="49" y="210"/>
                    </a:cubicBezTo>
                    <a:cubicBezTo>
                      <a:pt x="46" y="211"/>
                      <a:pt x="46" y="211"/>
                      <a:pt x="46" y="211"/>
                    </a:cubicBezTo>
                    <a:cubicBezTo>
                      <a:pt x="32" y="220"/>
                      <a:pt x="21" y="231"/>
                      <a:pt x="11" y="244"/>
                    </a:cubicBezTo>
                    <a:cubicBezTo>
                      <a:pt x="11" y="244"/>
                      <a:pt x="11" y="244"/>
                      <a:pt x="11" y="244"/>
                    </a:cubicBezTo>
                    <a:cubicBezTo>
                      <a:pt x="9" y="247"/>
                      <a:pt x="8" y="249"/>
                      <a:pt x="6" y="252"/>
                    </a:cubicBezTo>
                    <a:cubicBezTo>
                      <a:pt x="6" y="252"/>
                      <a:pt x="6" y="252"/>
                      <a:pt x="6" y="252"/>
                    </a:cubicBezTo>
                    <a:cubicBezTo>
                      <a:pt x="2" y="260"/>
                      <a:pt x="0" y="269"/>
                      <a:pt x="0" y="278"/>
                    </a:cubicBezTo>
                    <a:cubicBezTo>
                      <a:pt x="0" y="421"/>
                      <a:pt x="0" y="421"/>
                      <a:pt x="0" y="421"/>
                    </a:cubicBezTo>
                    <a:cubicBezTo>
                      <a:pt x="0" y="429"/>
                      <a:pt x="2" y="436"/>
                      <a:pt x="6" y="443"/>
                    </a:cubicBezTo>
                    <a:cubicBezTo>
                      <a:pt x="6" y="443"/>
                      <a:pt x="6" y="443"/>
                      <a:pt x="6" y="443"/>
                    </a:cubicBezTo>
                    <a:cubicBezTo>
                      <a:pt x="8" y="447"/>
                      <a:pt x="11" y="450"/>
                      <a:pt x="14" y="453"/>
                    </a:cubicBezTo>
                    <a:cubicBezTo>
                      <a:pt x="14" y="453"/>
                      <a:pt x="14" y="453"/>
                      <a:pt x="14" y="453"/>
                    </a:cubicBezTo>
                    <a:cubicBezTo>
                      <a:pt x="19" y="457"/>
                      <a:pt x="24" y="461"/>
                      <a:pt x="29" y="464"/>
                    </a:cubicBezTo>
                    <a:cubicBezTo>
                      <a:pt x="29" y="464"/>
                      <a:pt x="29" y="464"/>
                      <a:pt x="29" y="464"/>
                    </a:cubicBezTo>
                    <a:cubicBezTo>
                      <a:pt x="38" y="468"/>
                      <a:pt x="47" y="473"/>
                      <a:pt x="56" y="476"/>
                    </a:cubicBezTo>
                    <a:cubicBezTo>
                      <a:pt x="986" y="852"/>
                      <a:pt x="986" y="852"/>
                      <a:pt x="986" y="852"/>
                    </a:cubicBezTo>
                    <a:cubicBezTo>
                      <a:pt x="1012" y="857"/>
                      <a:pt x="1012" y="857"/>
                      <a:pt x="1012" y="857"/>
                    </a:cubicBezTo>
                    <a:cubicBezTo>
                      <a:pt x="1005" y="603"/>
                      <a:pt x="1005" y="603"/>
                      <a:pt x="1005" y="603"/>
                    </a:cubicBezTo>
                    <a:cubicBezTo>
                      <a:pt x="1657" y="291"/>
                      <a:pt x="1657" y="291"/>
                      <a:pt x="1657" y="291"/>
                    </a:cubicBezTo>
                    <a:cubicBezTo>
                      <a:pt x="1667" y="286"/>
                      <a:pt x="1667" y="286"/>
                      <a:pt x="1667" y="286"/>
                    </a:cubicBezTo>
                    <a:lnTo>
                      <a:pt x="1648" y="27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8" name="Freeform 34"/>
              <p:cNvSpPr>
                <a:spLocks noEditPoints="1"/>
              </p:cNvSpPr>
              <p:nvPr/>
            </p:nvSpPr>
            <p:spPr bwMode="auto">
              <a:xfrm>
                <a:off x="5022851" y="2066925"/>
                <a:ext cx="1135063" cy="973138"/>
              </a:xfrm>
              <a:custGeom>
                <a:avLst/>
                <a:gdLst>
                  <a:gd name="T0" fmla="*/ 674 w 674"/>
                  <a:gd name="T1" fmla="*/ 6 h 577"/>
                  <a:gd name="T2" fmla="*/ 666 w 674"/>
                  <a:gd name="T3" fmla="*/ 0 h 577"/>
                  <a:gd name="T4" fmla="*/ 662 w 674"/>
                  <a:gd name="T5" fmla="*/ 1 h 577"/>
                  <a:gd name="T6" fmla="*/ 88 w 674"/>
                  <a:gd name="T7" fmla="*/ 265 h 577"/>
                  <a:gd name="T8" fmla="*/ 27 w 674"/>
                  <a:gd name="T9" fmla="*/ 293 h 577"/>
                  <a:gd name="T10" fmla="*/ 0 w 674"/>
                  <a:gd name="T11" fmla="*/ 328 h 577"/>
                  <a:gd name="T12" fmla="*/ 1 w 674"/>
                  <a:gd name="T13" fmla="*/ 421 h 577"/>
                  <a:gd name="T14" fmla="*/ 1 w 674"/>
                  <a:gd name="T15" fmla="*/ 557 h 577"/>
                  <a:gd name="T16" fmla="*/ 7 w 674"/>
                  <a:gd name="T17" fmla="*/ 574 h 577"/>
                  <a:gd name="T18" fmla="*/ 18 w 674"/>
                  <a:gd name="T19" fmla="*/ 577 h 577"/>
                  <a:gd name="T20" fmla="*/ 25 w 674"/>
                  <a:gd name="T21" fmla="*/ 576 h 577"/>
                  <a:gd name="T22" fmla="*/ 25 w 674"/>
                  <a:gd name="T23" fmla="*/ 576 h 577"/>
                  <a:gd name="T24" fmla="*/ 26 w 674"/>
                  <a:gd name="T25" fmla="*/ 576 h 577"/>
                  <a:gd name="T26" fmla="*/ 621 w 674"/>
                  <a:gd name="T27" fmla="*/ 285 h 577"/>
                  <a:gd name="T28" fmla="*/ 637 w 674"/>
                  <a:gd name="T29" fmla="*/ 270 h 577"/>
                  <a:gd name="T30" fmla="*/ 628 w 674"/>
                  <a:gd name="T31" fmla="*/ 258 h 577"/>
                  <a:gd name="T32" fmla="*/ 605 w 674"/>
                  <a:gd name="T33" fmla="*/ 248 h 577"/>
                  <a:gd name="T34" fmla="*/ 593 w 674"/>
                  <a:gd name="T35" fmla="*/ 243 h 577"/>
                  <a:gd name="T36" fmla="*/ 591 w 674"/>
                  <a:gd name="T37" fmla="*/ 243 h 577"/>
                  <a:gd name="T38" fmla="*/ 591 w 674"/>
                  <a:gd name="T39" fmla="*/ 255 h 577"/>
                  <a:gd name="T40" fmla="*/ 600 w 674"/>
                  <a:gd name="T41" fmla="*/ 259 h 577"/>
                  <a:gd name="T42" fmla="*/ 621 w 674"/>
                  <a:gd name="T43" fmla="*/ 268 h 577"/>
                  <a:gd name="T44" fmla="*/ 624 w 674"/>
                  <a:gd name="T45" fmla="*/ 270 h 577"/>
                  <a:gd name="T46" fmla="*/ 617 w 674"/>
                  <a:gd name="T47" fmla="*/ 273 h 577"/>
                  <a:gd name="T48" fmla="*/ 617 w 674"/>
                  <a:gd name="T49" fmla="*/ 274 h 577"/>
                  <a:gd name="T50" fmla="*/ 25 w 674"/>
                  <a:gd name="T51" fmla="*/ 563 h 577"/>
                  <a:gd name="T52" fmla="*/ 22 w 674"/>
                  <a:gd name="T53" fmla="*/ 565 h 577"/>
                  <a:gd name="T54" fmla="*/ 14 w 674"/>
                  <a:gd name="T55" fmla="*/ 565 h 577"/>
                  <a:gd name="T56" fmla="*/ 13 w 674"/>
                  <a:gd name="T57" fmla="*/ 557 h 577"/>
                  <a:gd name="T58" fmla="*/ 13 w 674"/>
                  <a:gd name="T59" fmla="*/ 421 h 577"/>
                  <a:gd name="T60" fmla="*/ 12 w 674"/>
                  <a:gd name="T61" fmla="*/ 339 h 577"/>
                  <a:gd name="T62" fmla="*/ 33 w 674"/>
                  <a:gd name="T63" fmla="*/ 303 h 577"/>
                  <a:gd name="T64" fmla="*/ 33 w 674"/>
                  <a:gd name="T65" fmla="*/ 303 h 577"/>
                  <a:gd name="T66" fmla="*/ 93 w 674"/>
                  <a:gd name="T67" fmla="*/ 276 h 577"/>
                  <a:gd name="T68" fmla="*/ 667 w 674"/>
                  <a:gd name="T69" fmla="*/ 12 h 577"/>
                  <a:gd name="T70" fmla="*/ 668 w 674"/>
                  <a:gd name="T71" fmla="*/ 12 h 577"/>
                  <a:gd name="T72" fmla="*/ 669 w 674"/>
                  <a:gd name="T73" fmla="*/ 11 h 577"/>
                  <a:gd name="T74" fmla="*/ 670 w 674"/>
                  <a:gd name="T75" fmla="*/ 11 h 577"/>
                  <a:gd name="T76" fmla="*/ 670 w 674"/>
                  <a:gd name="T77" fmla="*/ 11 h 577"/>
                  <a:gd name="T78" fmla="*/ 673 w 674"/>
                  <a:gd name="T79" fmla="*/ 8 h 577"/>
                  <a:gd name="T80" fmla="*/ 673 w 674"/>
                  <a:gd name="T81" fmla="*/ 8 h 577"/>
                  <a:gd name="T82" fmla="*/ 674 w 674"/>
                  <a:gd name="T83" fmla="*/ 6 h 577"/>
                  <a:gd name="T84" fmla="*/ 625 w 674"/>
                  <a:gd name="T85" fmla="*/ 271 h 577"/>
                  <a:gd name="T86" fmla="*/ 625 w 674"/>
                  <a:gd name="T87" fmla="*/ 271 h 5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74" h="577">
                    <a:moveTo>
                      <a:pt x="674" y="6"/>
                    </a:moveTo>
                    <a:cubicBezTo>
                      <a:pt x="669" y="1"/>
                      <a:pt x="669" y="2"/>
                      <a:pt x="666" y="0"/>
                    </a:cubicBezTo>
                    <a:cubicBezTo>
                      <a:pt x="662" y="1"/>
                      <a:pt x="662" y="1"/>
                      <a:pt x="662" y="1"/>
                    </a:cubicBezTo>
                    <a:cubicBezTo>
                      <a:pt x="392" y="127"/>
                      <a:pt x="186" y="220"/>
                      <a:pt x="88" y="265"/>
                    </a:cubicBezTo>
                    <a:cubicBezTo>
                      <a:pt x="44" y="285"/>
                      <a:pt x="29" y="292"/>
                      <a:pt x="27" y="293"/>
                    </a:cubicBezTo>
                    <a:cubicBezTo>
                      <a:pt x="1" y="307"/>
                      <a:pt x="0" y="327"/>
                      <a:pt x="0" y="328"/>
                    </a:cubicBezTo>
                    <a:cubicBezTo>
                      <a:pt x="0" y="359"/>
                      <a:pt x="0" y="390"/>
                      <a:pt x="1" y="421"/>
                    </a:cubicBezTo>
                    <a:cubicBezTo>
                      <a:pt x="1" y="466"/>
                      <a:pt x="1" y="512"/>
                      <a:pt x="1" y="557"/>
                    </a:cubicBezTo>
                    <a:cubicBezTo>
                      <a:pt x="1" y="560"/>
                      <a:pt x="1" y="569"/>
                      <a:pt x="7" y="574"/>
                    </a:cubicBezTo>
                    <a:cubicBezTo>
                      <a:pt x="11" y="577"/>
                      <a:pt x="15" y="577"/>
                      <a:pt x="18" y="577"/>
                    </a:cubicBezTo>
                    <a:cubicBezTo>
                      <a:pt x="21" y="577"/>
                      <a:pt x="24" y="577"/>
                      <a:pt x="25" y="576"/>
                    </a:cubicBezTo>
                    <a:cubicBezTo>
                      <a:pt x="25" y="576"/>
                      <a:pt x="25" y="576"/>
                      <a:pt x="25" y="576"/>
                    </a:cubicBezTo>
                    <a:cubicBezTo>
                      <a:pt x="26" y="576"/>
                      <a:pt x="26" y="576"/>
                      <a:pt x="26" y="576"/>
                    </a:cubicBezTo>
                    <a:cubicBezTo>
                      <a:pt x="621" y="285"/>
                      <a:pt x="621" y="285"/>
                      <a:pt x="621" y="285"/>
                    </a:cubicBezTo>
                    <a:cubicBezTo>
                      <a:pt x="626" y="283"/>
                      <a:pt x="637" y="279"/>
                      <a:pt x="637" y="270"/>
                    </a:cubicBezTo>
                    <a:cubicBezTo>
                      <a:pt x="637" y="263"/>
                      <a:pt x="630" y="259"/>
                      <a:pt x="628" y="258"/>
                    </a:cubicBezTo>
                    <a:cubicBezTo>
                      <a:pt x="617" y="252"/>
                      <a:pt x="615" y="252"/>
                      <a:pt x="605" y="248"/>
                    </a:cubicBezTo>
                    <a:cubicBezTo>
                      <a:pt x="600" y="246"/>
                      <a:pt x="595" y="244"/>
                      <a:pt x="593" y="243"/>
                    </a:cubicBezTo>
                    <a:cubicBezTo>
                      <a:pt x="592" y="243"/>
                      <a:pt x="591" y="243"/>
                      <a:pt x="591" y="243"/>
                    </a:cubicBezTo>
                    <a:cubicBezTo>
                      <a:pt x="591" y="255"/>
                      <a:pt x="591" y="255"/>
                      <a:pt x="591" y="255"/>
                    </a:cubicBezTo>
                    <a:cubicBezTo>
                      <a:pt x="593" y="256"/>
                      <a:pt x="596" y="258"/>
                      <a:pt x="600" y="259"/>
                    </a:cubicBezTo>
                    <a:cubicBezTo>
                      <a:pt x="610" y="263"/>
                      <a:pt x="612" y="263"/>
                      <a:pt x="621" y="268"/>
                    </a:cubicBezTo>
                    <a:cubicBezTo>
                      <a:pt x="623" y="269"/>
                      <a:pt x="624" y="269"/>
                      <a:pt x="624" y="270"/>
                    </a:cubicBezTo>
                    <a:cubicBezTo>
                      <a:pt x="623" y="271"/>
                      <a:pt x="621" y="272"/>
                      <a:pt x="617" y="273"/>
                    </a:cubicBezTo>
                    <a:cubicBezTo>
                      <a:pt x="617" y="274"/>
                      <a:pt x="617" y="274"/>
                      <a:pt x="617" y="274"/>
                    </a:cubicBezTo>
                    <a:cubicBezTo>
                      <a:pt x="25" y="563"/>
                      <a:pt x="25" y="563"/>
                      <a:pt x="25" y="563"/>
                    </a:cubicBezTo>
                    <a:cubicBezTo>
                      <a:pt x="22" y="565"/>
                      <a:pt x="22" y="565"/>
                      <a:pt x="22" y="565"/>
                    </a:cubicBezTo>
                    <a:cubicBezTo>
                      <a:pt x="19" y="565"/>
                      <a:pt x="16" y="565"/>
                      <a:pt x="14" y="565"/>
                    </a:cubicBezTo>
                    <a:cubicBezTo>
                      <a:pt x="14" y="564"/>
                      <a:pt x="13" y="563"/>
                      <a:pt x="13" y="557"/>
                    </a:cubicBezTo>
                    <a:cubicBezTo>
                      <a:pt x="13" y="512"/>
                      <a:pt x="13" y="465"/>
                      <a:pt x="13" y="421"/>
                    </a:cubicBezTo>
                    <a:cubicBezTo>
                      <a:pt x="12" y="394"/>
                      <a:pt x="12" y="366"/>
                      <a:pt x="12" y="339"/>
                    </a:cubicBezTo>
                    <a:cubicBezTo>
                      <a:pt x="12" y="324"/>
                      <a:pt x="20" y="310"/>
                      <a:pt x="33" y="303"/>
                    </a:cubicBezTo>
                    <a:cubicBezTo>
                      <a:pt x="33" y="303"/>
                      <a:pt x="33" y="303"/>
                      <a:pt x="33" y="303"/>
                    </a:cubicBezTo>
                    <a:cubicBezTo>
                      <a:pt x="35" y="302"/>
                      <a:pt x="58" y="292"/>
                      <a:pt x="93" y="276"/>
                    </a:cubicBezTo>
                    <a:cubicBezTo>
                      <a:pt x="191" y="231"/>
                      <a:pt x="397" y="138"/>
                      <a:pt x="667" y="12"/>
                    </a:cubicBezTo>
                    <a:cubicBezTo>
                      <a:pt x="668" y="12"/>
                      <a:pt x="668" y="12"/>
                      <a:pt x="668" y="12"/>
                    </a:cubicBezTo>
                    <a:cubicBezTo>
                      <a:pt x="669" y="11"/>
                      <a:pt x="669" y="11"/>
                      <a:pt x="669" y="11"/>
                    </a:cubicBezTo>
                    <a:cubicBezTo>
                      <a:pt x="669" y="11"/>
                      <a:pt x="669" y="11"/>
                      <a:pt x="670" y="11"/>
                    </a:cubicBezTo>
                    <a:cubicBezTo>
                      <a:pt x="670" y="11"/>
                      <a:pt x="670" y="11"/>
                      <a:pt x="670" y="11"/>
                    </a:cubicBezTo>
                    <a:cubicBezTo>
                      <a:pt x="670" y="11"/>
                      <a:pt x="672" y="9"/>
                      <a:pt x="673" y="8"/>
                    </a:cubicBezTo>
                    <a:moveTo>
                      <a:pt x="673" y="8"/>
                    </a:moveTo>
                    <a:cubicBezTo>
                      <a:pt x="673" y="8"/>
                      <a:pt x="674" y="8"/>
                      <a:pt x="674" y="6"/>
                    </a:cubicBezTo>
                    <a:moveTo>
                      <a:pt x="625" y="271"/>
                    </a:moveTo>
                    <a:cubicBezTo>
                      <a:pt x="625" y="271"/>
                      <a:pt x="625" y="271"/>
                      <a:pt x="625" y="27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4600576" y="2067878"/>
              <a:ext cx="1631950" cy="2572702"/>
              <a:chOff x="4600576" y="2067878"/>
              <a:chExt cx="1631950" cy="2572702"/>
            </a:xfrm>
          </p:grpSpPr>
          <p:sp>
            <p:nvSpPr>
              <p:cNvPr id="10" name="Freeform 6"/>
              <p:cNvSpPr>
                <a:spLocks/>
              </p:cNvSpPr>
              <p:nvPr/>
            </p:nvSpPr>
            <p:spPr bwMode="auto">
              <a:xfrm>
                <a:off x="4622801" y="3849688"/>
                <a:ext cx="1503363" cy="773113"/>
              </a:xfrm>
              <a:custGeom>
                <a:avLst/>
                <a:gdLst>
                  <a:gd name="T0" fmla="*/ 0 w 947"/>
                  <a:gd name="T1" fmla="*/ 424 h 487"/>
                  <a:gd name="T2" fmla="*/ 0 w 947"/>
                  <a:gd name="T3" fmla="*/ 487 h 487"/>
                  <a:gd name="T4" fmla="*/ 35 w 947"/>
                  <a:gd name="T5" fmla="*/ 479 h 487"/>
                  <a:gd name="T6" fmla="*/ 939 w 947"/>
                  <a:gd name="T7" fmla="*/ 36 h 487"/>
                  <a:gd name="T8" fmla="*/ 947 w 947"/>
                  <a:gd name="T9" fmla="*/ 25 h 487"/>
                  <a:gd name="T10" fmla="*/ 903 w 947"/>
                  <a:gd name="T11" fmla="*/ 3 h 487"/>
                  <a:gd name="T12" fmla="*/ 890 w 947"/>
                  <a:gd name="T13" fmla="*/ 0 h 487"/>
                  <a:gd name="T14" fmla="*/ 0 w 947"/>
                  <a:gd name="T15" fmla="*/ 419 h 487"/>
                  <a:gd name="T16" fmla="*/ 0 w 947"/>
                  <a:gd name="T17" fmla="*/ 424 h 4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47" h="487">
                    <a:moveTo>
                      <a:pt x="0" y="424"/>
                    </a:moveTo>
                    <a:lnTo>
                      <a:pt x="0" y="487"/>
                    </a:lnTo>
                    <a:lnTo>
                      <a:pt x="35" y="479"/>
                    </a:lnTo>
                    <a:lnTo>
                      <a:pt x="939" y="36"/>
                    </a:lnTo>
                    <a:lnTo>
                      <a:pt x="947" y="25"/>
                    </a:lnTo>
                    <a:lnTo>
                      <a:pt x="903" y="3"/>
                    </a:lnTo>
                    <a:lnTo>
                      <a:pt x="890" y="0"/>
                    </a:lnTo>
                    <a:lnTo>
                      <a:pt x="0" y="419"/>
                    </a:lnTo>
                    <a:lnTo>
                      <a:pt x="0" y="424"/>
                    </a:ln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auto">
              <a:xfrm>
                <a:off x="4619626" y="3357563"/>
                <a:ext cx="1412875" cy="1174750"/>
              </a:xfrm>
              <a:custGeom>
                <a:avLst/>
                <a:gdLst>
                  <a:gd name="T0" fmla="*/ 836 w 838"/>
                  <a:gd name="T1" fmla="*/ 303 h 697"/>
                  <a:gd name="T2" fmla="*/ 2 w 838"/>
                  <a:gd name="T3" fmla="*/ 697 h 697"/>
                  <a:gd name="T4" fmla="*/ 2 w 838"/>
                  <a:gd name="T5" fmla="*/ 437 h 697"/>
                  <a:gd name="T6" fmla="*/ 46 w 838"/>
                  <a:gd name="T7" fmla="*/ 359 h 697"/>
                  <a:gd name="T8" fmla="*/ 838 w 838"/>
                  <a:gd name="T9" fmla="*/ 0 h 697"/>
                  <a:gd name="T10" fmla="*/ 836 w 838"/>
                  <a:gd name="T11" fmla="*/ 303 h 6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38" h="697">
                    <a:moveTo>
                      <a:pt x="836" y="303"/>
                    </a:moveTo>
                    <a:cubicBezTo>
                      <a:pt x="2" y="697"/>
                      <a:pt x="2" y="697"/>
                      <a:pt x="2" y="697"/>
                    </a:cubicBezTo>
                    <a:cubicBezTo>
                      <a:pt x="2" y="437"/>
                      <a:pt x="2" y="437"/>
                      <a:pt x="2" y="437"/>
                    </a:cubicBezTo>
                    <a:cubicBezTo>
                      <a:pt x="0" y="402"/>
                      <a:pt x="18" y="372"/>
                      <a:pt x="46" y="359"/>
                    </a:cubicBezTo>
                    <a:cubicBezTo>
                      <a:pt x="838" y="0"/>
                      <a:pt x="838" y="0"/>
                      <a:pt x="838" y="0"/>
                    </a:cubicBezTo>
                    <a:lnTo>
                      <a:pt x="836" y="303"/>
                    </a:lnTo>
                    <a:close/>
                  </a:path>
                </a:pathLst>
              </a:custGeom>
              <a:solidFill>
                <a:srgbClr val="F1F2F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auto">
              <a:xfrm>
                <a:off x="4619626" y="3740150"/>
                <a:ext cx="1411288" cy="658813"/>
              </a:xfrm>
              <a:custGeom>
                <a:avLst/>
                <a:gdLst>
                  <a:gd name="T0" fmla="*/ 2 w 889"/>
                  <a:gd name="T1" fmla="*/ 415 h 415"/>
                  <a:gd name="T2" fmla="*/ 889 w 889"/>
                  <a:gd name="T3" fmla="*/ 5 h 415"/>
                  <a:gd name="T4" fmla="*/ 889 w 889"/>
                  <a:gd name="T5" fmla="*/ 0 h 415"/>
                  <a:gd name="T6" fmla="*/ 0 w 889"/>
                  <a:gd name="T7" fmla="*/ 411 h 415"/>
                  <a:gd name="T8" fmla="*/ 2 w 889"/>
                  <a:gd name="T9" fmla="*/ 415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89" h="415">
                    <a:moveTo>
                      <a:pt x="2" y="415"/>
                    </a:moveTo>
                    <a:lnTo>
                      <a:pt x="889" y="5"/>
                    </a:lnTo>
                    <a:lnTo>
                      <a:pt x="889" y="0"/>
                    </a:lnTo>
                    <a:lnTo>
                      <a:pt x="0" y="411"/>
                    </a:lnTo>
                    <a:lnTo>
                      <a:pt x="2" y="415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13" name="Freeform 9"/>
              <p:cNvSpPr>
                <a:spLocks/>
              </p:cNvSpPr>
              <p:nvPr/>
            </p:nvSpPr>
            <p:spPr bwMode="auto">
              <a:xfrm>
                <a:off x="4619626" y="3822700"/>
                <a:ext cx="1411288" cy="658813"/>
              </a:xfrm>
              <a:custGeom>
                <a:avLst/>
                <a:gdLst>
                  <a:gd name="T0" fmla="*/ 2 w 889"/>
                  <a:gd name="T1" fmla="*/ 415 h 415"/>
                  <a:gd name="T2" fmla="*/ 889 w 889"/>
                  <a:gd name="T3" fmla="*/ 5 h 415"/>
                  <a:gd name="T4" fmla="*/ 889 w 889"/>
                  <a:gd name="T5" fmla="*/ 0 h 415"/>
                  <a:gd name="T6" fmla="*/ 0 w 889"/>
                  <a:gd name="T7" fmla="*/ 411 h 415"/>
                  <a:gd name="T8" fmla="*/ 2 w 889"/>
                  <a:gd name="T9" fmla="*/ 415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89" h="415">
                    <a:moveTo>
                      <a:pt x="2" y="415"/>
                    </a:moveTo>
                    <a:lnTo>
                      <a:pt x="889" y="5"/>
                    </a:lnTo>
                    <a:lnTo>
                      <a:pt x="889" y="0"/>
                    </a:lnTo>
                    <a:lnTo>
                      <a:pt x="0" y="411"/>
                    </a:lnTo>
                    <a:lnTo>
                      <a:pt x="2" y="415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14" name="Freeform 10"/>
              <p:cNvSpPr>
                <a:spLocks/>
              </p:cNvSpPr>
              <p:nvPr/>
            </p:nvSpPr>
            <p:spPr bwMode="auto">
              <a:xfrm>
                <a:off x="4619626" y="3646488"/>
                <a:ext cx="1411288" cy="660400"/>
              </a:xfrm>
              <a:custGeom>
                <a:avLst/>
                <a:gdLst>
                  <a:gd name="T0" fmla="*/ 2 w 889"/>
                  <a:gd name="T1" fmla="*/ 416 h 416"/>
                  <a:gd name="T2" fmla="*/ 889 w 889"/>
                  <a:gd name="T3" fmla="*/ 6 h 416"/>
                  <a:gd name="T4" fmla="*/ 889 w 889"/>
                  <a:gd name="T5" fmla="*/ 0 h 416"/>
                  <a:gd name="T6" fmla="*/ 0 w 889"/>
                  <a:gd name="T7" fmla="*/ 411 h 416"/>
                  <a:gd name="T8" fmla="*/ 2 w 889"/>
                  <a:gd name="T9" fmla="*/ 416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89" h="416">
                    <a:moveTo>
                      <a:pt x="2" y="416"/>
                    </a:moveTo>
                    <a:lnTo>
                      <a:pt x="889" y="6"/>
                    </a:lnTo>
                    <a:lnTo>
                      <a:pt x="889" y="0"/>
                    </a:lnTo>
                    <a:lnTo>
                      <a:pt x="0" y="411"/>
                    </a:lnTo>
                    <a:lnTo>
                      <a:pt x="2" y="416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15" name="Freeform 11"/>
              <p:cNvSpPr>
                <a:spLocks/>
              </p:cNvSpPr>
              <p:nvPr/>
            </p:nvSpPr>
            <p:spPr bwMode="auto">
              <a:xfrm>
                <a:off x="4619626" y="3560763"/>
                <a:ext cx="1412875" cy="658813"/>
              </a:xfrm>
              <a:custGeom>
                <a:avLst/>
                <a:gdLst>
                  <a:gd name="T0" fmla="*/ 2 w 890"/>
                  <a:gd name="T1" fmla="*/ 415 h 415"/>
                  <a:gd name="T2" fmla="*/ 890 w 890"/>
                  <a:gd name="T3" fmla="*/ 4 h 415"/>
                  <a:gd name="T4" fmla="*/ 890 w 890"/>
                  <a:gd name="T5" fmla="*/ 0 h 415"/>
                  <a:gd name="T6" fmla="*/ 0 w 890"/>
                  <a:gd name="T7" fmla="*/ 411 h 415"/>
                  <a:gd name="T8" fmla="*/ 2 w 890"/>
                  <a:gd name="T9" fmla="*/ 415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0" h="415">
                    <a:moveTo>
                      <a:pt x="2" y="415"/>
                    </a:moveTo>
                    <a:lnTo>
                      <a:pt x="890" y="4"/>
                    </a:lnTo>
                    <a:lnTo>
                      <a:pt x="890" y="0"/>
                    </a:lnTo>
                    <a:lnTo>
                      <a:pt x="0" y="411"/>
                    </a:lnTo>
                    <a:lnTo>
                      <a:pt x="2" y="415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16" name="Freeform 12"/>
              <p:cNvSpPr>
                <a:spLocks/>
              </p:cNvSpPr>
              <p:nvPr/>
            </p:nvSpPr>
            <p:spPr bwMode="auto">
              <a:xfrm>
                <a:off x="4619626" y="3473450"/>
                <a:ext cx="1412875" cy="658813"/>
              </a:xfrm>
              <a:custGeom>
                <a:avLst/>
                <a:gdLst>
                  <a:gd name="T0" fmla="*/ 0 w 890"/>
                  <a:gd name="T1" fmla="*/ 411 h 415"/>
                  <a:gd name="T2" fmla="*/ 2 w 890"/>
                  <a:gd name="T3" fmla="*/ 415 h 415"/>
                  <a:gd name="T4" fmla="*/ 890 w 890"/>
                  <a:gd name="T5" fmla="*/ 5 h 415"/>
                  <a:gd name="T6" fmla="*/ 890 w 890"/>
                  <a:gd name="T7" fmla="*/ 0 h 415"/>
                  <a:gd name="T8" fmla="*/ 0 w 890"/>
                  <a:gd name="T9" fmla="*/ 411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0" h="415">
                    <a:moveTo>
                      <a:pt x="0" y="411"/>
                    </a:moveTo>
                    <a:lnTo>
                      <a:pt x="2" y="415"/>
                    </a:lnTo>
                    <a:lnTo>
                      <a:pt x="890" y="5"/>
                    </a:lnTo>
                    <a:lnTo>
                      <a:pt x="890" y="0"/>
                    </a:lnTo>
                    <a:lnTo>
                      <a:pt x="0" y="411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17" name="Freeform 13"/>
              <p:cNvSpPr>
                <a:spLocks/>
              </p:cNvSpPr>
              <p:nvPr/>
            </p:nvSpPr>
            <p:spPr bwMode="auto">
              <a:xfrm>
                <a:off x="4621213" y="3386138"/>
                <a:ext cx="1411288" cy="660400"/>
              </a:xfrm>
              <a:custGeom>
                <a:avLst/>
                <a:gdLst>
                  <a:gd name="T0" fmla="*/ 0 w 889"/>
                  <a:gd name="T1" fmla="*/ 412 h 416"/>
                  <a:gd name="T2" fmla="*/ 1 w 889"/>
                  <a:gd name="T3" fmla="*/ 416 h 416"/>
                  <a:gd name="T4" fmla="*/ 889 w 889"/>
                  <a:gd name="T5" fmla="*/ 5 h 416"/>
                  <a:gd name="T6" fmla="*/ 889 w 889"/>
                  <a:gd name="T7" fmla="*/ 0 h 416"/>
                  <a:gd name="T8" fmla="*/ 0 w 889"/>
                  <a:gd name="T9" fmla="*/ 412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89" h="416">
                    <a:moveTo>
                      <a:pt x="0" y="412"/>
                    </a:moveTo>
                    <a:lnTo>
                      <a:pt x="1" y="416"/>
                    </a:lnTo>
                    <a:lnTo>
                      <a:pt x="889" y="5"/>
                    </a:lnTo>
                    <a:lnTo>
                      <a:pt x="889" y="0"/>
                    </a:lnTo>
                    <a:lnTo>
                      <a:pt x="0" y="412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20" name="Freeform 16"/>
              <p:cNvSpPr>
                <a:spLocks/>
              </p:cNvSpPr>
              <p:nvPr/>
            </p:nvSpPr>
            <p:spPr bwMode="auto">
              <a:xfrm>
                <a:off x="4745038" y="3154363"/>
                <a:ext cx="1331913" cy="685800"/>
              </a:xfrm>
              <a:custGeom>
                <a:avLst/>
                <a:gdLst>
                  <a:gd name="T0" fmla="*/ 0 w 839"/>
                  <a:gd name="T1" fmla="*/ 375 h 432"/>
                  <a:gd name="T2" fmla="*/ 0 w 839"/>
                  <a:gd name="T3" fmla="*/ 432 h 432"/>
                  <a:gd name="T4" fmla="*/ 32 w 839"/>
                  <a:gd name="T5" fmla="*/ 425 h 432"/>
                  <a:gd name="T6" fmla="*/ 832 w 839"/>
                  <a:gd name="T7" fmla="*/ 32 h 432"/>
                  <a:gd name="T8" fmla="*/ 839 w 839"/>
                  <a:gd name="T9" fmla="*/ 22 h 432"/>
                  <a:gd name="T10" fmla="*/ 800 w 839"/>
                  <a:gd name="T11" fmla="*/ 3 h 432"/>
                  <a:gd name="T12" fmla="*/ 788 w 839"/>
                  <a:gd name="T13" fmla="*/ 0 h 432"/>
                  <a:gd name="T14" fmla="*/ 0 w 839"/>
                  <a:gd name="T15" fmla="*/ 372 h 432"/>
                  <a:gd name="T16" fmla="*/ 0 w 839"/>
                  <a:gd name="T17" fmla="*/ 375 h 4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839" h="432">
                    <a:moveTo>
                      <a:pt x="0" y="375"/>
                    </a:moveTo>
                    <a:lnTo>
                      <a:pt x="0" y="432"/>
                    </a:lnTo>
                    <a:lnTo>
                      <a:pt x="32" y="425"/>
                    </a:lnTo>
                    <a:lnTo>
                      <a:pt x="832" y="32"/>
                    </a:lnTo>
                    <a:lnTo>
                      <a:pt x="839" y="22"/>
                    </a:lnTo>
                    <a:lnTo>
                      <a:pt x="800" y="3"/>
                    </a:lnTo>
                    <a:lnTo>
                      <a:pt x="788" y="0"/>
                    </a:lnTo>
                    <a:lnTo>
                      <a:pt x="0" y="372"/>
                    </a:lnTo>
                    <a:lnTo>
                      <a:pt x="0" y="375"/>
                    </a:ln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21" name="Freeform 17"/>
              <p:cNvSpPr>
                <a:spLocks/>
              </p:cNvSpPr>
              <p:nvPr/>
            </p:nvSpPr>
            <p:spPr bwMode="auto">
              <a:xfrm>
                <a:off x="4743451" y="2719388"/>
                <a:ext cx="1250950" cy="1039813"/>
              </a:xfrm>
              <a:custGeom>
                <a:avLst/>
                <a:gdLst>
                  <a:gd name="T0" fmla="*/ 740 w 742"/>
                  <a:gd name="T1" fmla="*/ 268 h 617"/>
                  <a:gd name="T2" fmla="*/ 1 w 742"/>
                  <a:gd name="T3" fmla="*/ 617 h 617"/>
                  <a:gd name="T4" fmla="*/ 1 w 742"/>
                  <a:gd name="T5" fmla="*/ 386 h 617"/>
                  <a:gd name="T6" fmla="*/ 41 w 742"/>
                  <a:gd name="T7" fmla="*/ 318 h 617"/>
                  <a:gd name="T8" fmla="*/ 742 w 742"/>
                  <a:gd name="T9" fmla="*/ 0 h 617"/>
                  <a:gd name="T10" fmla="*/ 740 w 742"/>
                  <a:gd name="T11" fmla="*/ 268 h 6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42" h="617">
                    <a:moveTo>
                      <a:pt x="740" y="268"/>
                    </a:moveTo>
                    <a:cubicBezTo>
                      <a:pt x="1" y="617"/>
                      <a:pt x="1" y="617"/>
                      <a:pt x="1" y="617"/>
                    </a:cubicBezTo>
                    <a:cubicBezTo>
                      <a:pt x="1" y="386"/>
                      <a:pt x="1" y="386"/>
                      <a:pt x="1" y="386"/>
                    </a:cubicBezTo>
                    <a:cubicBezTo>
                      <a:pt x="0" y="356"/>
                      <a:pt x="15" y="329"/>
                      <a:pt x="41" y="318"/>
                    </a:cubicBezTo>
                    <a:cubicBezTo>
                      <a:pt x="742" y="0"/>
                      <a:pt x="742" y="0"/>
                      <a:pt x="742" y="0"/>
                    </a:cubicBezTo>
                    <a:lnTo>
                      <a:pt x="740" y="268"/>
                    </a:lnTo>
                    <a:close/>
                  </a:path>
                </a:pathLst>
              </a:custGeom>
              <a:solidFill>
                <a:srgbClr val="F1F2F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22" name="Freeform 18"/>
              <p:cNvSpPr>
                <a:spLocks/>
              </p:cNvSpPr>
              <p:nvPr/>
            </p:nvSpPr>
            <p:spPr bwMode="auto">
              <a:xfrm>
                <a:off x="4743451" y="3057525"/>
                <a:ext cx="1249363" cy="584200"/>
              </a:xfrm>
              <a:custGeom>
                <a:avLst/>
                <a:gdLst>
                  <a:gd name="T0" fmla="*/ 1 w 787"/>
                  <a:gd name="T1" fmla="*/ 368 h 368"/>
                  <a:gd name="T2" fmla="*/ 786 w 787"/>
                  <a:gd name="T3" fmla="*/ 6 h 368"/>
                  <a:gd name="T4" fmla="*/ 787 w 787"/>
                  <a:gd name="T5" fmla="*/ 0 h 368"/>
                  <a:gd name="T6" fmla="*/ 0 w 787"/>
                  <a:gd name="T7" fmla="*/ 365 h 368"/>
                  <a:gd name="T8" fmla="*/ 1 w 787"/>
                  <a:gd name="T9" fmla="*/ 368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7" h="368">
                    <a:moveTo>
                      <a:pt x="1" y="368"/>
                    </a:moveTo>
                    <a:lnTo>
                      <a:pt x="786" y="6"/>
                    </a:lnTo>
                    <a:lnTo>
                      <a:pt x="787" y="0"/>
                    </a:lnTo>
                    <a:lnTo>
                      <a:pt x="0" y="365"/>
                    </a:lnTo>
                    <a:lnTo>
                      <a:pt x="1" y="368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23" name="Freeform 19"/>
              <p:cNvSpPr>
                <a:spLocks/>
              </p:cNvSpPr>
              <p:nvPr/>
            </p:nvSpPr>
            <p:spPr bwMode="auto">
              <a:xfrm>
                <a:off x="4743451" y="3132138"/>
                <a:ext cx="1247775" cy="584200"/>
              </a:xfrm>
              <a:custGeom>
                <a:avLst/>
                <a:gdLst>
                  <a:gd name="T0" fmla="*/ 1 w 786"/>
                  <a:gd name="T1" fmla="*/ 368 h 368"/>
                  <a:gd name="T2" fmla="*/ 786 w 786"/>
                  <a:gd name="T3" fmla="*/ 4 h 368"/>
                  <a:gd name="T4" fmla="*/ 786 w 786"/>
                  <a:gd name="T5" fmla="*/ 0 h 368"/>
                  <a:gd name="T6" fmla="*/ 0 w 786"/>
                  <a:gd name="T7" fmla="*/ 364 h 368"/>
                  <a:gd name="T8" fmla="*/ 1 w 786"/>
                  <a:gd name="T9" fmla="*/ 368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6" h="368">
                    <a:moveTo>
                      <a:pt x="1" y="368"/>
                    </a:moveTo>
                    <a:lnTo>
                      <a:pt x="786" y="4"/>
                    </a:lnTo>
                    <a:lnTo>
                      <a:pt x="786" y="0"/>
                    </a:lnTo>
                    <a:lnTo>
                      <a:pt x="0" y="364"/>
                    </a:lnTo>
                    <a:lnTo>
                      <a:pt x="1" y="368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24" name="Freeform 20"/>
              <p:cNvSpPr>
                <a:spLocks/>
              </p:cNvSpPr>
              <p:nvPr/>
            </p:nvSpPr>
            <p:spPr bwMode="auto">
              <a:xfrm>
                <a:off x="4743451" y="2978150"/>
                <a:ext cx="1249363" cy="582613"/>
              </a:xfrm>
              <a:custGeom>
                <a:avLst/>
                <a:gdLst>
                  <a:gd name="T0" fmla="*/ 1 w 787"/>
                  <a:gd name="T1" fmla="*/ 367 h 367"/>
                  <a:gd name="T2" fmla="*/ 787 w 787"/>
                  <a:gd name="T3" fmla="*/ 4 h 367"/>
                  <a:gd name="T4" fmla="*/ 787 w 787"/>
                  <a:gd name="T5" fmla="*/ 0 h 367"/>
                  <a:gd name="T6" fmla="*/ 0 w 787"/>
                  <a:gd name="T7" fmla="*/ 363 h 367"/>
                  <a:gd name="T8" fmla="*/ 1 w 787"/>
                  <a:gd name="T9" fmla="*/ 367 h 3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7" h="367">
                    <a:moveTo>
                      <a:pt x="1" y="367"/>
                    </a:moveTo>
                    <a:lnTo>
                      <a:pt x="787" y="4"/>
                    </a:lnTo>
                    <a:lnTo>
                      <a:pt x="787" y="0"/>
                    </a:lnTo>
                    <a:lnTo>
                      <a:pt x="0" y="363"/>
                    </a:lnTo>
                    <a:lnTo>
                      <a:pt x="1" y="367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25" name="Freeform 21"/>
              <p:cNvSpPr>
                <a:spLocks/>
              </p:cNvSpPr>
              <p:nvPr/>
            </p:nvSpPr>
            <p:spPr bwMode="auto">
              <a:xfrm>
                <a:off x="4743451" y="2900363"/>
                <a:ext cx="1249363" cy="582613"/>
              </a:xfrm>
              <a:custGeom>
                <a:avLst/>
                <a:gdLst>
                  <a:gd name="T0" fmla="*/ 2 w 787"/>
                  <a:gd name="T1" fmla="*/ 367 h 367"/>
                  <a:gd name="T2" fmla="*/ 787 w 787"/>
                  <a:gd name="T3" fmla="*/ 4 h 367"/>
                  <a:gd name="T4" fmla="*/ 787 w 787"/>
                  <a:gd name="T5" fmla="*/ 0 h 367"/>
                  <a:gd name="T6" fmla="*/ 0 w 787"/>
                  <a:gd name="T7" fmla="*/ 364 h 367"/>
                  <a:gd name="T8" fmla="*/ 2 w 787"/>
                  <a:gd name="T9" fmla="*/ 367 h 3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7" h="367">
                    <a:moveTo>
                      <a:pt x="2" y="367"/>
                    </a:moveTo>
                    <a:lnTo>
                      <a:pt x="787" y="4"/>
                    </a:lnTo>
                    <a:lnTo>
                      <a:pt x="787" y="0"/>
                    </a:lnTo>
                    <a:lnTo>
                      <a:pt x="0" y="364"/>
                    </a:lnTo>
                    <a:lnTo>
                      <a:pt x="2" y="367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26" name="Freeform 22"/>
              <p:cNvSpPr>
                <a:spLocks/>
              </p:cNvSpPr>
              <p:nvPr/>
            </p:nvSpPr>
            <p:spPr bwMode="auto">
              <a:xfrm>
                <a:off x="4743451" y="2822575"/>
                <a:ext cx="1250950" cy="584200"/>
              </a:xfrm>
              <a:custGeom>
                <a:avLst/>
                <a:gdLst>
                  <a:gd name="T0" fmla="*/ 0 w 788"/>
                  <a:gd name="T1" fmla="*/ 364 h 368"/>
                  <a:gd name="T2" fmla="*/ 2 w 788"/>
                  <a:gd name="T3" fmla="*/ 368 h 368"/>
                  <a:gd name="T4" fmla="*/ 787 w 788"/>
                  <a:gd name="T5" fmla="*/ 4 h 368"/>
                  <a:gd name="T6" fmla="*/ 788 w 788"/>
                  <a:gd name="T7" fmla="*/ 0 h 368"/>
                  <a:gd name="T8" fmla="*/ 0 w 788"/>
                  <a:gd name="T9" fmla="*/ 364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8" h="368">
                    <a:moveTo>
                      <a:pt x="0" y="364"/>
                    </a:moveTo>
                    <a:lnTo>
                      <a:pt x="2" y="368"/>
                    </a:lnTo>
                    <a:lnTo>
                      <a:pt x="787" y="4"/>
                    </a:lnTo>
                    <a:lnTo>
                      <a:pt x="788" y="0"/>
                    </a:lnTo>
                    <a:lnTo>
                      <a:pt x="0" y="364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27" name="Freeform 23"/>
              <p:cNvSpPr>
                <a:spLocks/>
              </p:cNvSpPr>
              <p:nvPr/>
            </p:nvSpPr>
            <p:spPr bwMode="auto">
              <a:xfrm>
                <a:off x="4743451" y="2746375"/>
                <a:ext cx="1250950" cy="584200"/>
              </a:xfrm>
              <a:custGeom>
                <a:avLst/>
                <a:gdLst>
                  <a:gd name="T0" fmla="*/ 0 w 788"/>
                  <a:gd name="T1" fmla="*/ 363 h 368"/>
                  <a:gd name="T2" fmla="*/ 2 w 788"/>
                  <a:gd name="T3" fmla="*/ 368 h 368"/>
                  <a:gd name="T4" fmla="*/ 788 w 788"/>
                  <a:gd name="T5" fmla="*/ 4 h 368"/>
                  <a:gd name="T6" fmla="*/ 788 w 788"/>
                  <a:gd name="T7" fmla="*/ 0 h 368"/>
                  <a:gd name="T8" fmla="*/ 0 w 788"/>
                  <a:gd name="T9" fmla="*/ 363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88" h="368">
                    <a:moveTo>
                      <a:pt x="0" y="363"/>
                    </a:moveTo>
                    <a:lnTo>
                      <a:pt x="2" y="368"/>
                    </a:lnTo>
                    <a:lnTo>
                      <a:pt x="788" y="4"/>
                    </a:lnTo>
                    <a:lnTo>
                      <a:pt x="788" y="0"/>
                    </a:lnTo>
                    <a:lnTo>
                      <a:pt x="0" y="363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0" name="Freeform 26"/>
              <p:cNvSpPr>
                <a:spLocks/>
              </p:cNvSpPr>
              <p:nvPr/>
            </p:nvSpPr>
            <p:spPr bwMode="auto">
              <a:xfrm>
                <a:off x="5037138" y="2490788"/>
                <a:ext cx="1049338" cy="538163"/>
              </a:xfrm>
              <a:custGeom>
                <a:avLst/>
                <a:gdLst>
                  <a:gd name="T0" fmla="*/ 0 w 661"/>
                  <a:gd name="T1" fmla="*/ 295 h 339"/>
                  <a:gd name="T2" fmla="*/ 0 w 661"/>
                  <a:gd name="T3" fmla="*/ 339 h 339"/>
                  <a:gd name="T4" fmla="*/ 25 w 661"/>
                  <a:gd name="T5" fmla="*/ 333 h 339"/>
                  <a:gd name="T6" fmla="*/ 654 w 661"/>
                  <a:gd name="T7" fmla="*/ 24 h 339"/>
                  <a:gd name="T8" fmla="*/ 661 w 661"/>
                  <a:gd name="T9" fmla="*/ 16 h 339"/>
                  <a:gd name="T10" fmla="*/ 629 w 661"/>
                  <a:gd name="T11" fmla="*/ 2 h 339"/>
                  <a:gd name="T12" fmla="*/ 620 w 661"/>
                  <a:gd name="T13" fmla="*/ 0 h 339"/>
                  <a:gd name="T14" fmla="*/ 0 w 661"/>
                  <a:gd name="T15" fmla="*/ 292 h 339"/>
                  <a:gd name="T16" fmla="*/ 0 w 661"/>
                  <a:gd name="T17" fmla="*/ 295 h 3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61" h="339">
                    <a:moveTo>
                      <a:pt x="0" y="295"/>
                    </a:moveTo>
                    <a:lnTo>
                      <a:pt x="0" y="339"/>
                    </a:lnTo>
                    <a:lnTo>
                      <a:pt x="25" y="333"/>
                    </a:lnTo>
                    <a:lnTo>
                      <a:pt x="654" y="24"/>
                    </a:lnTo>
                    <a:lnTo>
                      <a:pt x="661" y="16"/>
                    </a:lnTo>
                    <a:lnTo>
                      <a:pt x="629" y="2"/>
                    </a:lnTo>
                    <a:lnTo>
                      <a:pt x="620" y="0"/>
                    </a:lnTo>
                    <a:lnTo>
                      <a:pt x="0" y="292"/>
                    </a:lnTo>
                    <a:lnTo>
                      <a:pt x="0" y="295"/>
                    </a:ln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1" name="Freeform 27"/>
              <p:cNvSpPr>
                <a:spLocks/>
              </p:cNvSpPr>
              <p:nvPr/>
            </p:nvSpPr>
            <p:spPr bwMode="auto">
              <a:xfrm>
                <a:off x="5035551" y="2146300"/>
                <a:ext cx="984250" cy="819150"/>
              </a:xfrm>
              <a:custGeom>
                <a:avLst/>
                <a:gdLst>
                  <a:gd name="T0" fmla="*/ 583 w 584"/>
                  <a:gd name="T1" fmla="*/ 211 h 486"/>
                  <a:gd name="T2" fmla="*/ 1 w 584"/>
                  <a:gd name="T3" fmla="*/ 486 h 486"/>
                  <a:gd name="T4" fmla="*/ 1 w 584"/>
                  <a:gd name="T5" fmla="*/ 304 h 486"/>
                  <a:gd name="T6" fmla="*/ 32 w 584"/>
                  <a:gd name="T7" fmla="*/ 250 h 486"/>
                  <a:gd name="T8" fmla="*/ 584 w 584"/>
                  <a:gd name="T9" fmla="*/ 0 h 486"/>
                  <a:gd name="T10" fmla="*/ 583 w 584"/>
                  <a:gd name="T11" fmla="*/ 211 h 4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84" h="486">
                    <a:moveTo>
                      <a:pt x="583" y="211"/>
                    </a:moveTo>
                    <a:cubicBezTo>
                      <a:pt x="1" y="486"/>
                      <a:pt x="1" y="486"/>
                      <a:pt x="1" y="486"/>
                    </a:cubicBezTo>
                    <a:cubicBezTo>
                      <a:pt x="1" y="304"/>
                      <a:pt x="1" y="304"/>
                      <a:pt x="1" y="304"/>
                    </a:cubicBezTo>
                    <a:cubicBezTo>
                      <a:pt x="0" y="280"/>
                      <a:pt x="12" y="259"/>
                      <a:pt x="32" y="250"/>
                    </a:cubicBezTo>
                    <a:cubicBezTo>
                      <a:pt x="584" y="0"/>
                      <a:pt x="584" y="0"/>
                      <a:pt x="584" y="0"/>
                    </a:cubicBezTo>
                    <a:lnTo>
                      <a:pt x="583" y="211"/>
                    </a:lnTo>
                    <a:close/>
                  </a:path>
                </a:pathLst>
              </a:custGeom>
              <a:solidFill>
                <a:srgbClr val="F1F2F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2" name="Freeform 28"/>
              <p:cNvSpPr>
                <a:spLocks/>
              </p:cNvSpPr>
              <p:nvPr/>
            </p:nvSpPr>
            <p:spPr bwMode="auto">
              <a:xfrm>
                <a:off x="5033963" y="2414588"/>
                <a:ext cx="984250" cy="458788"/>
              </a:xfrm>
              <a:custGeom>
                <a:avLst/>
                <a:gdLst>
                  <a:gd name="T0" fmla="*/ 2 w 620"/>
                  <a:gd name="T1" fmla="*/ 289 h 289"/>
                  <a:gd name="T2" fmla="*/ 620 w 620"/>
                  <a:gd name="T3" fmla="*/ 3 h 289"/>
                  <a:gd name="T4" fmla="*/ 620 w 620"/>
                  <a:gd name="T5" fmla="*/ 0 h 289"/>
                  <a:gd name="T6" fmla="*/ 0 w 620"/>
                  <a:gd name="T7" fmla="*/ 287 h 289"/>
                  <a:gd name="T8" fmla="*/ 2 w 620"/>
                  <a:gd name="T9" fmla="*/ 289 h 2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20" h="289">
                    <a:moveTo>
                      <a:pt x="2" y="289"/>
                    </a:moveTo>
                    <a:lnTo>
                      <a:pt x="620" y="3"/>
                    </a:lnTo>
                    <a:lnTo>
                      <a:pt x="620" y="0"/>
                    </a:lnTo>
                    <a:lnTo>
                      <a:pt x="0" y="287"/>
                    </a:lnTo>
                    <a:lnTo>
                      <a:pt x="2" y="289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3" name="Freeform 29"/>
              <p:cNvSpPr>
                <a:spLocks/>
              </p:cNvSpPr>
              <p:nvPr/>
            </p:nvSpPr>
            <p:spPr bwMode="auto">
              <a:xfrm>
                <a:off x="5033963" y="2471738"/>
                <a:ext cx="984250" cy="458788"/>
              </a:xfrm>
              <a:custGeom>
                <a:avLst/>
                <a:gdLst>
                  <a:gd name="T0" fmla="*/ 2 w 620"/>
                  <a:gd name="T1" fmla="*/ 289 h 289"/>
                  <a:gd name="T2" fmla="*/ 620 w 620"/>
                  <a:gd name="T3" fmla="*/ 3 h 289"/>
                  <a:gd name="T4" fmla="*/ 620 w 620"/>
                  <a:gd name="T5" fmla="*/ 0 h 289"/>
                  <a:gd name="T6" fmla="*/ 0 w 620"/>
                  <a:gd name="T7" fmla="*/ 287 h 289"/>
                  <a:gd name="T8" fmla="*/ 2 w 620"/>
                  <a:gd name="T9" fmla="*/ 289 h 2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20" h="289">
                    <a:moveTo>
                      <a:pt x="2" y="289"/>
                    </a:moveTo>
                    <a:lnTo>
                      <a:pt x="620" y="3"/>
                    </a:lnTo>
                    <a:lnTo>
                      <a:pt x="620" y="0"/>
                    </a:lnTo>
                    <a:lnTo>
                      <a:pt x="0" y="287"/>
                    </a:lnTo>
                    <a:lnTo>
                      <a:pt x="2" y="289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4" name="Freeform 30"/>
              <p:cNvSpPr>
                <a:spLocks/>
              </p:cNvSpPr>
              <p:nvPr/>
            </p:nvSpPr>
            <p:spPr bwMode="auto">
              <a:xfrm>
                <a:off x="5035551" y="2347913"/>
                <a:ext cx="982663" cy="460375"/>
              </a:xfrm>
              <a:custGeom>
                <a:avLst/>
                <a:gdLst>
                  <a:gd name="T0" fmla="*/ 1 w 619"/>
                  <a:gd name="T1" fmla="*/ 290 h 290"/>
                  <a:gd name="T2" fmla="*/ 619 w 619"/>
                  <a:gd name="T3" fmla="*/ 5 h 290"/>
                  <a:gd name="T4" fmla="*/ 619 w 619"/>
                  <a:gd name="T5" fmla="*/ 0 h 290"/>
                  <a:gd name="T6" fmla="*/ 0 w 619"/>
                  <a:gd name="T7" fmla="*/ 287 h 290"/>
                  <a:gd name="T8" fmla="*/ 1 w 619"/>
                  <a:gd name="T9" fmla="*/ 29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9" h="290">
                    <a:moveTo>
                      <a:pt x="1" y="290"/>
                    </a:moveTo>
                    <a:lnTo>
                      <a:pt x="619" y="5"/>
                    </a:lnTo>
                    <a:lnTo>
                      <a:pt x="619" y="0"/>
                    </a:lnTo>
                    <a:lnTo>
                      <a:pt x="0" y="287"/>
                    </a:lnTo>
                    <a:lnTo>
                      <a:pt x="1" y="290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5" name="Freeform 31"/>
              <p:cNvSpPr>
                <a:spLocks/>
              </p:cNvSpPr>
              <p:nvPr/>
            </p:nvSpPr>
            <p:spPr bwMode="auto">
              <a:xfrm>
                <a:off x="5035551" y="2287588"/>
                <a:ext cx="982663" cy="460375"/>
              </a:xfrm>
              <a:custGeom>
                <a:avLst/>
                <a:gdLst>
                  <a:gd name="T0" fmla="*/ 1 w 619"/>
                  <a:gd name="T1" fmla="*/ 290 h 290"/>
                  <a:gd name="T2" fmla="*/ 619 w 619"/>
                  <a:gd name="T3" fmla="*/ 4 h 290"/>
                  <a:gd name="T4" fmla="*/ 619 w 619"/>
                  <a:gd name="T5" fmla="*/ 0 h 290"/>
                  <a:gd name="T6" fmla="*/ 0 w 619"/>
                  <a:gd name="T7" fmla="*/ 287 h 290"/>
                  <a:gd name="T8" fmla="*/ 1 w 619"/>
                  <a:gd name="T9" fmla="*/ 29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9" h="290">
                    <a:moveTo>
                      <a:pt x="1" y="290"/>
                    </a:moveTo>
                    <a:lnTo>
                      <a:pt x="619" y="4"/>
                    </a:lnTo>
                    <a:lnTo>
                      <a:pt x="619" y="0"/>
                    </a:lnTo>
                    <a:lnTo>
                      <a:pt x="0" y="287"/>
                    </a:lnTo>
                    <a:lnTo>
                      <a:pt x="1" y="290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6" name="Freeform 32"/>
              <p:cNvSpPr>
                <a:spLocks/>
              </p:cNvSpPr>
              <p:nvPr/>
            </p:nvSpPr>
            <p:spPr bwMode="auto">
              <a:xfrm>
                <a:off x="5035551" y="2227263"/>
                <a:ext cx="984250" cy="460375"/>
              </a:xfrm>
              <a:custGeom>
                <a:avLst/>
                <a:gdLst>
                  <a:gd name="T0" fmla="*/ 0 w 620"/>
                  <a:gd name="T1" fmla="*/ 287 h 290"/>
                  <a:gd name="T2" fmla="*/ 1 w 620"/>
                  <a:gd name="T3" fmla="*/ 290 h 290"/>
                  <a:gd name="T4" fmla="*/ 620 w 620"/>
                  <a:gd name="T5" fmla="*/ 4 h 290"/>
                  <a:gd name="T6" fmla="*/ 620 w 620"/>
                  <a:gd name="T7" fmla="*/ 0 h 290"/>
                  <a:gd name="T8" fmla="*/ 0 w 620"/>
                  <a:gd name="T9" fmla="*/ 287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20" h="290">
                    <a:moveTo>
                      <a:pt x="0" y="287"/>
                    </a:moveTo>
                    <a:lnTo>
                      <a:pt x="1" y="290"/>
                    </a:lnTo>
                    <a:lnTo>
                      <a:pt x="620" y="4"/>
                    </a:lnTo>
                    <a:lnTo>
                      <a:pt x="620" y="0"/>
                    </a:lnTo>
                    <a:lnTo>
                      <a:pt x="0" y="287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7" name="Freeform 33"/>
              <p:cNvSpPr>
                <a:spLocks/>
              </p:cNvSpPr>
              <p:nvPr/>
            </p:nvSpPr>
            <p:spPr bwMode="auto">
              <a:xfrm>
                <a:off x="5035551" y="2166938"/>
                <a:ext cx="984250" cy="460375"/>
              </a:xfrm>
              <a:custGeom>
                <a:avLst/>
                <a:gdLst>
                  <a:gd name="T0" fmla="*/ 0 w 620"/>
                  <a:gd name="T1" fmla="*/ 286 h 290"/>
                  <a:gd name="T2" fmla="*/ 1 w 620"/>
                  <a:gd name="T3" fmla="*/ 290 h 290"/>
                  <a:gd name="T4" fmla="*/ 620 w 620"/>
                  <a:gd name="T5" fmla="*/ 4 h 290"/>
                  <a:gd name="T6" fmla="*/ 620 w 620"/>
                  <a:gd name="T7" fmla="*/ 0 h 290"/>
                  <a:gd name="T8" fmla="*/ 0 w 620"/>
                  <a:gd name="T9" fmla="*/ 286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20" h="290">
                    <a:moveTo>
                      <a:pt x="0" y="286"/>
                    </a:moveTo>
                    <a:lnTo>
                      <a:pt x="1" y="290"/>
                    </a:lnTo>
                    <a:lnTo>
                      <a:pt x="620" y="4"/>
                    </a:lnTo>
                    <a:lnTo>
                      <a:pt x="620" y="0"/>
                    </a:lnTo>
                    <a:lnTo>
                      <a:pt x="0" y="286"/>
                    </a:lnTo>
                    <a:close/>
                  </a:path>
                </a:pathLst>
              </a:custGeom>
              <a:solidFill>
                <a:srgbClr val="DEDED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39" name="Freeform 34"/>
              <p:cNvSpPr>
                <a:spLocks noEditPoints="1"/>
              </p:cNvSpPr>
              <p:nvPr/>
            </p:nvSpPr>
            <p:spPr bwMode="auto">
              <a:xfrm>
                <a:off x="5023009" y="2067878"/>
                <a:ext cx="1135063" cy="973138"/>
              </a:xfrm>
              <a:custGeom>
                <a:avLst/>
                <a:gdLst>
                  <a:gd name="T0" fmla="*/ 674 w 674"/>
                  <a:gd name="T1" fmla="*/ 6 h 577"/>
                  <a:gd name="T2" fmla="*/ 666 w 674"/>
                  <a:gd name="T3" fmla="*/ 0 h 577"/>
                  <a:gd name="T4" fmla="*/ 662 w 674"/>
                  <a:gd name="T5" fmla="*/ 1 h 577"/>
                  <a:gd name="T6" fmla="*/ 88 w 674"/>
                  <a:gd name="T7" fmla="*/ 265 h 577"/>
                  <a:gd name="T8" fmla="*/ 27 w 674"/>
                  <a:gd name="T9" fmla="*/ 293 h 577"/>
                  <a:gd name="T10" fmla="*/ 0 w 674"/>
                  <a:gd name="T11" fmla="*/ 328 h 577"/>
                  <a:gd name="T12" fmla="*/ 1 w 674"/>
                  <a:gd name="T13" fmla="*/ 421 h 577"/>
                  <a:gd name="T14" fmla="*/ 1 w 674"/>
                  <a:gd name="T15" fmla="*/ 557 h 577"/>
                  <a:gd name="T16" fmla="*/ 7 w 674"/>
                  <a:gd name="T17" fmla="*/ 574 h 577"/>
                  <a:gd name="T18" fmla="*/ 18 w 674"/>
                  <a:gd name="T19" fmla="*/ 577 h 577"/>
                  <a:gd name="T20" fmla="*/ 25 w 674"/>
                  <a:gd name="T21" fmla="*/ 576 h 577"/>
                  <a:gd name="T22" fmla="*/ 25 w 674"/>
                  <a:gd name="T23" fmla="*/ 576 h 577"/>
                  <a:gd name="T24" fmla="*/ 26 w 674"/>
                  <a:gd name="T25" fmla="*/ 576 h 577"/>
                  <a:gd name="T26" fmla="*/ 621 w 674"/>
                  <a:gd name="T27" fmla="*/ 285 h 577"/>
                  <a:gd name="T28" fmla="*/ 637 w 674"/>
                  <a:gd name="T29" fmla="*/ 270 h 577"/>
                  <a:gd name="T30" fmla="*/ 628 w 674"/>
                  <a:gd name="T31" fmla="*/ 258 h 577"/>
                  <a:gd name="T32" fmla="*/ 605 w 674"/>
                  <a:gd name="T33" fmla="*/ 248 h 577"/>
                  <a:gd name="T34" fmla="*/ 593 w 674"/>
                  <a:gd name="T35" fmla="*/ 243 h 577"/>
                  <a:gd name="T36" fmla="*/ 591 w 674"/>
                  <a:gd name="T37" fmla="*/ 243 h 577"/>
                  <a:gd name="T38" fmla="*/ 591 w 674"/>
                  <a:gd name="T39" fmla="*/ 255 h 577"/>
                  <a:gd name="T40" fmla="*/ 600 w 674"/>
                  <a:gd name="T41" fmla="*/ 259 h 577"/>
                  <a:gd name="T42" fmla="*/ 621 w 674"/>
                  <a:gd name="T43" fmla="*/ 268 h 577"/>
                  <a:gd name="T44" fmla="*/ 624 w 674"/>
                  <a:gd name="T45" fmla="*/ 270 h 577"/>
                  <a:gd name="T46" fmla="*/ 617 w 674"/>
                  <a:gd name="T47" fmla="*/ 273 h 577"/>
                  <a:gd name="T48" fmla="*/ 617 w 674"/>
                  <a:gd name="T49" fmla="*/ 274 h 577"/>
                  <a:gd name="T50" fmla="*/ 25 w 674"/>
                  <a:gd name="T51" fmla="*/ 563 h 577"/>
                  <a:gd name="T52" fmla="*/ 22 w 674"/>
                  <a:gd name="T53" fmla="*/ 565 h 577"/>
                  <a:gd name="T54" fmla="*/ 14 w 674"/>
                  <a:gd name="T55" fmla="*/ 565 h 577"/>
                  <a:gd name="T56" fmla="*/ 13 w 674"/>
                  <a:gd name="T57" fmla="*/ 557 h 577"/>
                  <a:gd name="T58" fmla="*/ 13 w 674"/>
                  <a:gd name="T59" fmla="*/ 421 h 577"/>
                  <a:gd name="T60" fmla="*/ 12 w 674"/>
                  <a:gd name="T61" fmla="*/ 339 h 577"/>
                  <a:gd name="T62" fmla="*/ 33 w 674"/>
                  <a:gd name="T63" fmla="*/ 303 h 577"/>
                  <a:gd name="T64" fmla="*/ 33 w 674"/>
                  <a:gd name="T65" fmla="*/ 303 h 577"/>
                  <a:gd name="T66" fmla="*/ 93 w 674"/>
                  <a:gd name="T67" fmla="*/ 276 h 577"/>
                  <a:gd name="T68" fmla="*/ 667 w 674"/>
                  <a:gd name="T69" fmla="*/ 12 h 577"/>
                  <a:gd name="T70" fmla="*/ 668 w 674"/>
                  <a:gd name="T71" fmla="*/ 12 h 577"/>
                  <a:gd name="T72" fmla="*/ 669 w 674"/>
                  <a:gd name="T73" fmla="*/ 11 h 577"/>
                  <a:gd name="T74" fmla="*/ 670 w 674"/>
                  <a:gd name="T75" fmla="*/ 11 h 577"/>
                  <a:gd name="T76" fmla="*/ 670 w 674"/>
                  <a:gd name="T77" fmla="*/ 11 h 577"/>
                  <a:gd name="T78" fmla="*/ 673 w 674"/>
                  <a:gd name="T79" fmla="*/ 8 h 577"/>
                  <a:gd name="T80" fmla="*/ 673 w 674"/>
                  <a:gd name="T81" fmla="*/ 8 h 577"/>
                  <a:gd name="T82" fmla="*/ 674 w 674"/>
                  <a:gd name="T83" fmla="*/ 6 h 577"/>
                  <a:gd name="T84" fmla="*/ 625 w 674"/>
                  <a:gd name="T85" fmla="*/ 271 h 577"/>
                  <a:gd name="T86" fmla="*/ 625 w 674"/>
                  <a:gd name="T87" fmla="*/ 271 h 5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74" h="577">
                    <a:moveTo>
                      <a:pt x="674" y="6"/>
                    </a:moveTo>
                    <a:cubicBezTo>
                      <a:pt x="669" y="1"/>
                      <a:pt x="669" y="2"/>
                      <a:pt x="666" y="0"/>
                    </a:cubicBezTo>
                    <a:cubicBezTo>
                      <a:pt x="662" y="1"/>
                      <a:pt x="662" y="1"/>
                      <a:pt x="662" y="1"/>
                    </a:cubicBezTo>
                    <a:cubicBezTo>
                      <a:pt x="392" y="127"/>
                      <a:pt x="186" y="220"/>
                      <a:pt x="88" y="265"/>
                    </a:cubicBezTo>
                    <a:cubicBezTo>
                      <a:pt x="44" y="285"/>
                      <a:pt x="29" y="292"/>
                      <a:pt x="27" y="293"/>
                    </a:cubicBezTo>
                    <a:cubicBezTo>
                      <a:pt x="1" y="307"/>
                      <a:pt x="0" y="327"/>
                      <a:pt x="0" y="328"/>
                    </a:cubicBezTo>
                    <a:cubicBezTo>
                      <a:pt x="0" y="359"/>
                      <a:pt x="0" y="390"/>
                      <a:pt x="1" y="421"/>
                    </a:cubicBezTo>
                    <a:cubicBezTo>
                      <a:pt x="1" y="466"/>
                      <a:pt x="1" y="512"/>
                      <a:pt x="1" y="557"/>
                    </a:cubicBezTo>
                    <a:cubicBezTo>
                      <a:pt x="1" y="560"/>
                      <a:pt x="1" y="569"/>
                      <a:pt x="7" y="574"/>
                    </a:cubicBezTo>
                    <a:cubicBezTo>
                      <a:pt x="11" y="577"/>
                      <a:pt x="15" y="577"/>
                      <a:pt x="18" y="577"/>
                    </a:cubicBezTo>
                    <a:cubicBezTo>
                      <a:pt x="21" y="577"/>
                      <a:pt x="24" y="577"/>
                      <a:pt x="25" y="576"/>
                    </a:cubicBezTo>
                    <a:cubicBezTo>
                      <a:pt x="25" y="576"/>
                      <a:pt x="25" y="576"/>
                      <a:pt x="25" y="576"/>
                    </a:cubicBezTo>
                    <a:cubicBezTo>
                      <a:pt x="26" y="576"/>
                      <a:pt x="26" y="576"/>
                      <a:pt x="26" y="576"/>
                    </a:cubicBezTo>
                    <a:cubicBezTo>
                      <a:pt x="621" y="285"/>
                      <a:pt x="621" y="285"/>
                      <a:pt x="621" y="285"/>
                    </a:cubicBezTo>
                    <a:cubicBezTo>
                      <a:pt x="626" y="283"/>
                      <a:pt x="637" y="279"/>
                      <a:pt x="637" y="270"/>
                    </a:cubicBezTo>
                    <a:cubicBezTo>
                      <a:pt x="637" y="263"/>
                      <a:pt x="630" y="259"/>
                      <a:pt x="628" y="258"/>
                    </a:cubicBezTo>
                    <a:cubicBezTo>
                      <a:pt x="617" y="252"/>
                      <a:pt x="615" y="252"/>
                      <a:pt x="605" y="248"/>
                    </a:cubicBezTo>
                    <a:cubicBezTo>
                      <a:pt x="600" y="246"/>
                      <a:pt x="595" y="244"/>
                      <a:pt x="593" y="243"/>
                    </a:cubicBezTo>
                    <a:cubicBezTo>
                      <a:pt x="592" y="243"/>
                      <a:pt x="591" y="243"/>
                      <a:pt x="591" y="243"/>
                    </a:cubicBezTo>
                    <a:cubicBezTo>
                      <a:pt x="591" y="255"/>
                      <a:pt x="591" y="255"/>
                      <a:pt x="591" y="255"/>
                    </a:cubicBezTo>
                    <a:cubicBezTo>
                      <a:pt x="593" y="256"/>
                      <a:pt x="596" y="258"/>
                      <a:pt x="600" y="259"/>
                    </a:cubicBezTo>
                    <a:cubicBezTo>
                      <a:pt x="610" y="263"/>
                      <a:pt x="612" y="263"/>
                      <a:pt x="621" y="268"/>
                    </a:cubicBezTo>
                    <a:cubicBezTo>
                      <a:pt x="623" y="269"/>
                      <a:pt x="624" y="269"/>
                      <a:pt x="624" y="270"/>
                    </a:cubicBezTo>
                    <a:cubicBezTo>
                      <a:pt x="623" y="271"/>
                      <a:pt x="621" y="272"/>
                      <a:pt x="617" y="273"/>
                    </a:cubicBezTo>
                    <a:cubicBezTo>
                      <a:pt x="617" y="274"/>
                      <a:pt x="617" y="274"/>
                      <a:pt x="617" y="274"/>
                    </a:cubicBezTo>
                    <a:cubicBezTo>
                      <a:pt x="25" y="563"/>
                      <a:pt x="25" y="563"/>
                      <a:pt x="25" y="563"/>
                    </a:cubicBezTo>
                    <a:cubicBezTo>
                      <a:pt x="22" y="565"/>
                      <a:pt x="22" y="565"/>
                      <a:pt x="22" y="565"/>
                    </a:cubicBezTo>
                    <a:cubicBezTo>
                      <a:pt x="19" y="565"/>
                      <a:pt x="16" y="565"/>
                      <a:pt x="14" y="565"/>
                    </a:cubicBezTo>
                    <a:cubicBezTo>
                      <a:pt x="14" y="564"/>
                      <a:pt x="13" y="563"/>
                      <a:pt x="13" y="557"/>
                    </a:cubicBezTo>
                    <a:cubicBezTo>
                      <a:pt x="13" y="512"/>
                      <a:pt x="13" y="465"/>
                      <a:pt x="13" y="421"/>
                    </a:cubicBezTo>
                    <a:cubicBezTo>
                      <a:pt x="12" y="394"/>
                      <a:pt x="12" y="366"/>
                      <a:pt x="12" y="339"/>
                    </a:cubicBezTo>
                    <a:cubicBezTo>
                      <a:pt x="12" y="324"/>
                      <a:pt x="20" y="310"/>
                      <a:pt x="33" y="303"/>
                    </a:cubicBezTo>
                    <a:cubicBezTo>
                      <a:pt x="33" y="303"/>
                      <a:pt x="33" y="303"/>
                      <a:pt x="33" y="303"/>
                    </a:cubicBezTo>
                    <a:cubicBezTo>
                      <a:pt x="35" y="302"/>
                      <a:pt x="58" y="292"/>
                      <a:pt x="93" y="276"/>
                    </a:cubicBezTo>
                    <a:cubicBezTo>
                      <a:pt x="191" y="231"/>
                      <a:pt x="397" y="138"/>
                      <a:pt x="667" y="12"/>
                    </a:cubicBezTo>
                    <a:cubicBezTo>
                      <a:pt x="668" y="12"/>
                      <a:pt x="668" y="12"/>
                      <a:pt x="668" y="12"/>
                    </a:cubicBezTo>
                    <a:cubicBezTo>
                      <a:pt x="669" y="11"/>
                      <a:pt x="669" y="11"/>
                      <a:pt x="669" y="11"/>
                    </a:cubicBezTo>
                    <a:cubicBezTo>
                      <a:pt x="669" y="11"/>
                      <a:pt x="669" y="11"/>
                      <a:pt x="670" y="11"/>
                    </a:cubicBezTo>
                    <a:cubicBezTo>
                      <a:pt x="670" y="11"/>
                      <a:pt x="670" y="11"/>
                      <a:pt x="670" y="11"/>
                    </a:cubicBezTo>
                    <a:cubicBezTo>
                      <a:pt x="670" y="11"/>
                      <a:pt x="672" y="9"/>
                      <a:pt x="673" y="8"/>
                    </a:cubicBezTo>
                    <a:moveTo>
                      <a:pt x="673" y="8"/>
                    </a:moveTo>
                    <a:cubicBezTo>
                      <a:pt x="673" y="8"/>
                      <a:pt x="674" y="8"/>
                      <a:pt x="674" y="6"/>
                    </a:cubicBezTo>
                    <a:moveTo>
                      <a:pt x="625" y="271"/>
                    </a:moveTo>
                    <a:cubicBezTo>
                      <a:pt x="625" y="271"/>
                      <a:pt x="625" y="271"/>
                      <a:pt x="625" y="271"/>
                    </a:cubicBez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42" name="Freeform 24"/>
              <p:cNvSpPr>
                <a:spLocks noEditPoints="1"/>
              </p:cNvSpPr>
              <p:nvPr/>
            </p:nvSpPr>
            <p:spPr bwMode="auto">
              <a:xfrm>
                <a:off x="4728210" y="2617788"/>
                <a:ext cx="1443038" cy="1236663"/>
              </a:xfrm>
              <a:custGeom>
                <a:avLst/>
                <a:gdLst>
                  <a:gd name="T0" fmla="*/ 856 w 856"/>
                  <a:gd name="T1" fmla="*/ 7 h 733"/>
                  <a:gd name="T2" fmla="*/ 846 w 856"/>
                  <a:gd name="T3" fmla="*/ 0 h 733"/>
                  <a:gd name="T4" fmla="*/ 841 w 856"/>
                  <a:gd name="T5" fmla="*/ 2 h 733"/>
                  <a:gd name="T6" fmla="*/ 112 w 856"/>
                  <a:gd name="T7" fmla="*/ 337 h 733"/>
                  <a:gd name="T8" fmla="*/ 35 w 856"/>
                  <a:gd name="T9" fmla="*/ 372 h 733"/>
                  <a:gd name="T10" fmla="*/ 0 w 856"/>
                  <a:gd name="T11" fmla="*/ 416 h 733"/>
                  <a:gd name="T12" fmla="*/ 1 w 856"/>
                  <a:gd name="T13" fmla="*/ 535 h 733"/>
                  <a:gd name="T14" fmla="*/ 1 w 856"/>
                  <a:gd name="T15" fmla="*/ 707 h 733"/>
                  <a:gd name="T16" fmla="*/ 10 w 856"/>
                  <a:gd name="T17" fmla="*/ 729 h 733"/>
                  <a:gd name="T18" fmla="*/ 23 w 856"/>
                  <a:gd name="T19" fmla="*/ 733 h 733"/>
                  <a:gd name="T20" fmla="*/ 32 w 856"/>
                  <a:gd name="T21" fmla="*/ 732 h 733"/>
                  <a:gd name="T22" fmla="*/ 33 w 856"/>
                  <a:gd name="T23" fmla="*/ 732 h 733"/>
                  <a:gd name="T24" fmla="*/ 33 w 856"/>
                  <a:gd name="T25" fmla="*/ 732 h 733"/>
                  <a:gd name="T26" fmla="*/ 789 w 856"/>
                  <a:gd name="T27" fmla="*/ 362 h 733"/>
                  <a:gd name="T28" fmla="*/ 809 w 856"/>
                  <a:gd name="T29" fmla="*/ 343 h 733"/>
                  <a:gd name="T30" fmla="*/ 797 w 856"/>
                  <a:gd name="T31" fmla="*/ 327 h 733"/>
                  <a:gd name="T32" fmla="*/ 768 w 856"/>
                  <a:gd name="T33" fmla="*/ 315 h 733"/>
                  <a:gd name="T34" fmla="*/ 753 w 856"/>
                  <a:gd name="T35" fmla="*/ 309 h 733"/>
                  <a:gd name="T36" fmla="*/ 750 w 856"/>
                  <a:gd name="T37" fmla="*/ 308 h 733"/>
                  <a:gd name="T38" fmla="*/ 750 w 856"/>
                  <a:gd name="T39" fmla="*/ 324 h 733"/>
                  <a:gd name="T40" fmla="*/ 763 w 856"/>
                  <a:gd name="T41" fmla="*/ 329 h 733"/>
                  <a:gd name="T42" fmla="*/ 789 w 856"/>
                  <a:gd name="T43" fmla="*/ 341 h 733"/>
                  <a:gd name="T44" fmla="*/ 793 w 856"/>
                  <a:gd name="T45" fmla="*/ 343 h 733"/>
                  <a:gd name="T46" fmla="*/ 784 w 856"/>
                  <a:gd name="T47" fmla="*/ 347 h 733"/>
                  <a:gd name="T48" fmla="*/ 783 w 856"/>
                  <a:gd name="T49" fmla="*/ 348 h 733"/>
                  <a:gd name="T50" fmla="*/ 32 w 856"/>
                  <a:gd name="T51" fmla="*/ 716 h 733"/>
                  <a:gd name="T52" fmla="*/ 28 w 856"/>
                  <a:gd name="T53" fmla="*/ 717 h 733"/>
                  <a:gd name="T54" fmla="*/ 19 w 856"/>
                  <a:gd name="T55" fmla="*/ 717 h 733"/>
                  <a:gd name="T56" fmla="*/ 17 w 856"/>
                  <a:gd name="T57" fmla="*/ 708 h 733"/>
                  <a:gd name="T58" fmla="*/ 16 w 856"/>
                  <a:gd name="T59" fmla="*/ 534 h 733"/>
                  <a:gd name="T60" fmla="*/ 16 w 856"/>
                  <a:gd name="T61" fmla="*/ 430 h 733"/>
                  <a:gd name="T62" fmla="*/ 42 w 856"/>
                  <a:gd name="T63" fmla="*/ 385 h 733"/>
                  <a:gd name="T64" fmla="*/ 42 w 856"/>
                  <a:gd name="T65" fmla="*/ 385 h 733"/>
                  <a:gd name="T66" fmla="*/ 118 w 856"/>
                  <a:gd name="T67" fmla="*/ 351 h 733"/>
                  <a:gd name="T68" fmla="*/ 847 w 856"/>
                  <a:gd name="T69" fmla="*/ 16 h 733"/>
                  <a:gd name="T70" fmla="*/ 848 w 856"/>
                  <a:gd name="T71" fmla="*/ 15 h 733"/>
                  <a:gd name="T72" fmla="*/ 850 w 856"/>
                  <a:gd name="T73" fmla="*/ 15 h 733"/>
                  <a:gd name="T74" fmla="*/ 850 w 856"/>
                  <a:gd name="T75" fmla="*/ 14 h 733"/>
                  <a:gd name="T76" fmla="*/ 850 w 856"/>
                  <a:gd name="T77" fmla="*/ 14 h 733"/>
                  <a:gd name="T78" fmla="*/ 855 w 856"/>
                  <a:gd name="T79" fmla="*/ 11 h 733"/>
                  <a:gd name="T80" fmla="*/ 855 w 856"/>
                  <a:gd name="T81" fmla="*/ 11 h 733"/>
                  <a:gd name="T82" fmla="*/ 856 w 856"/>
                  <a:gd name="T83" fmla="*/ 7 h 733"/>
                  <a:gd name="T84" fmla="*/ 794 w 856"/>
                  <a:gd name="T85" fmla="*/ 344 h 733"/>
                  <a:gd name="T86" fmla="*/ 794 w 856"/>
                  <a:gd name="T87" fmla="*/ 344 h 7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856" h="733">
                    <a:moveTo>
                      <a:pt x="856" y="7"/>
                    </a:moveTo>
                    <a:cubicBezTo>
                      <a:pt x="849" y="1"/>
                      <a:pt x="850" y="3"/>
                      <a:pt x="846" y="0"/>
                    </a:cubicBezTo>
                    <a:cubicBezTo>
                      <a:pt x="841" y="2"/>
                      <a:pt x="841" y="2"/>
                      <a:pt x="841" y="2"/>
                    </a:cubicBezTo>
                    <a:cubicBezTo>
                      <a:pt x="497" y="161"/>
                      <a:pt x="237" y="280"/>
                      <a:pt x="112" y="337"/>
                    </a:cubicBezTo>
                    <a:cubicBezTo>
                      <a:pt x="56" y="362"/>
                      <a:pt x="37" y="371"/>
                      <a:pt x="35" y="372"/>
                    </a:cubicBezTo>
                    <a:cubicBezTo>
                      <a:pt x="2" y="389"/>
                      <a:pt x="0" y="416"/>
                      <a:pt x="0" y="416"/>
                    </a:cubicBezTo>
                    <a:cubicBezTo>
                      <a:pt x="0" y="456"/>
                      <a:pt x="1" y="496"/>
                      <a:pt x="1" y="535"/>
                    </a:cubicBezTo>
                    <a:cubicBezTo>
                      <a:pt x="1" y="591"/>
                      <a:pt x="2" y="650"/>
                      <a:pt x="1" y="707"/>
                    </a:cubicBezTo>
                    <a:cubicBezTo>
                      <a:pt x="1" y="711"/>
                      <a:pt x="1" y="723"/>
                      <a:pt x="10" y="729"/>
                    </a:cubicBezTo>
                    <a:cubicBezTo>
                      <a:pt x="14" y="732"/>
                      <a:pt x="19" y="733"/>
                      <a:pt x="23" y="733"/>
                    </a:cubicBezTo>
                    <a:cubicBezTo>
                      <a:pt x="27" y="733"/>
                      <a:pt x="30" y="732"/>
                      <a:pt x="32" y="732"/>
                    </a:cubicBezTo>
                    <a:cubicBezTo>
                      <a:pt x="32" y="732"/>
                      <a:pt x="32" y="732"/>
                      <a:pt x="33" y="732"/>
                    </a:cubicBezTo>
                    <a:cubicBezTo>
                      <a:pt x="33" y="732"/>
                      <a:pt x="33" y="732"/>
                      <a:pt x="33" y="732"/>
                    </a:cubicBezTo>
                    <a:cubicBezTo>
                      <a:pt x="789" y="362"/>
                      <a:pt x="789" y="362"/>
                      <a:pt x="789" y="362"/>
                    </a:cubicBezTo>
                    <a:cubicBezTo>
                      <a:pt x="795" y="360"/>
                      <a:pt x="809" y="354"/>
                      <a:pt x="809" y="343"/>
                    </a:cubicBezTo>
                    <a:cubicBezTo>
                      <a:pt x="809" y="334"/>
                      <a:pt x="801" y="330"/>
                      <a:pt x="797" y="327"/>
                    </a:cubicBezTo>
                    <a:cubicBezTo>
                      <a:pt x="784" y="320"/>
                      <a:pt x="781" y="321"/>
                      <a:pt x="768" y="315"/>
                    </a:cubicBezTo>
                    <a:cubicBezTo>
                      <a:pt x="762" y="313"/>
                      <a:pt x="756" y="310"/>
                      <a:pt x="753" y="309"/>
                    </a:cubicBezTo>
                    <a:cubicBezTo>
                      <a:pt x="752" y="308"/>
                      <a:pt x="751" y="308"/>
                      <a:pt x="750" y="308"/>
                    </a:cubicBezTo>
                    <a:cubicBezTo>
                      <a:pt x="750" y="324"/>
                      <a:pt x="750" y="324"/>
                      <a:pt x="750" y="324"/>
                    </a:cubicBezTo>
                    <a:cubicBezTo>
                      <a:pt x="753" y="326"/>
                      <a:pt x="758" y="327"/>
                      <a:pt x="763" y="329"/>
                    </a:cubicBezTo>
                    <a:cubicBezTo>
                      <a:pt x="775" y="334"/>
                      <a:pt x="777" y="334"/>
                      <a:pt x="789" y="341"/>
                    </a:cubicBezTo>
                    <a:cubicBezTo>
                      <a:pt x="791" y="342"/>
                      <a:pt x="792" y="342"/>
                      <a:pt x="793" y="343"/>
                    </a:cubicBezTo>
                    <a:cubicBezTo>
                      <a:pt x="792" y="344"/>
                      <a:pt x="789" y="345"/>
                      <a:pt x="784" y="347"/>
                    </a:cubicBezTo>
                    <a:cubicBezTo>
                      <a:pt x="783" y="348"/>
                      <a:pt x="783" y="348"/>
                      <a:pt x="783" y="348"/>
                    </a:cubicBezTo>
                    <a:cubicBezTo>
                      <a:pt x="32" y="716"/>
                      <a:pt x="32" y="716"/>
                      <a:pt x="32" y="716"/>
                    </a:cubicBezTo>
                    <a:cubicBezTo>
                      <a:pt x="28" y="717"/>
                      <a:pt x="28" y="717"/>
                      <a:pt x="28" y="717"/>
                    </a:cubicBezTo>
                    <a:cubicBezTo>
                      <a:pt x="24" y="718"/>
                      <a:pt x="20" y="718"/>
                      <a:pt x="19" y="717"/>
                    </a:cubicBezTo>
                    <a:cubicBezTo>
                      <a:pt x="18" y="717"/>
                      <a:pt x="17" y="715"/>
                      <a:pt x="17" y="708"/>
                    </a:cubicBezTo>
                    <a:cubicBezTo>
                      <a:pt x="17" y="650"/>
                      <a:pt x="17" y="591"/>
                      <a:pt x="16" y="534"/>
                    </a:cubicBezTo>
                    <a:cubicBezTo>
                      <a:pt x="16" y="500"/>
                      <a:pt x="16" y="465"/>
                      <a:pt x="16" y="430"/>
                    </a:cubicBezTo>
                    <a:cubicBezTo>
                      <a:pt x="16" y="412"/>
                      <a:pt x="25" y="394"/>
                      <a:pt x="42" y="385"/>
                    </a:cubicBezTo>
                    <a:cubicBezTo>
                      <a:pt x="42" y="385"/>
                      <a:pt x="42" y="385"/>
                      <a:pt x="42" y="385"/>
                    </a:cubicBezTo>
                    <a:cubicBezTo>
                      <a:pt x="45" y="384"/>
                      <a:pt x="74" y="371"/>
                      <a:pt x="118" y="351"/>
                    </a:cubicBezTo>
                    <a:cubicBezTo>
                      <a:pt x="243" y="294"/>
                      <a:pt x="504" y="175"/>
                      <a:pt x="847" y="16"/>
                    </a:cubicBezTo>
                    <a:cubicBezTo>
                      <a:pt x="848" y="15"/>
                      <a:pt x="848" y="15"/>
                      <a:pt x="848" y="15"/>
                    </a:cubicBezTo>
                    <a:cubicBezTo>
                      <a:pt x="850" y="15"/>
                      <a:pt x="850" y="15"/>
                      <a:pt x="850" y="15"/>
                    </a:cubicBezTo>
                    <a:cubicBezTo>
                      <a:pt x="850" y="15"/>
                      <a:pt x="850" y="15"/>
                      <a:pt x="850" y="14"/>
                    </a:cubicBezTo>
                    <a:cubicBezTo>
                      <a:pt x="850" y="14"/>
                      <a:pt x="850" y="14"/>
                      <a:pt x="850" y="14"/>
                    </a:cubicBezTo>
                    <a:cubicBezTo>
                      <a:pt x="850" y="14"/>
                      <a:pt x="854" y="12"/>
                      <a:pt x="855" y="11"/>
                    </a:cubicBezTo>
                    <a:moveTo>
                      <a:pt x="855" y="11"/>
                    </a:moveTo>
                    <a:cubicBezTo>
                      <a:pt x="855" y="11"/>
                      <a:pt x="856" y="10"/>
                      <a:pt x="856" y="7"/>
                    </a:cubicBezTo>
                    <a:moveTo>
                      <a:pt x="794" y="344"/>
                    </a:moveTo>
                    <a:cubicBezTo>
                      <a:pt x="794" y="344"/>
                      <a:pt x="794" y="344"/>
                      <a:pt x="794" y="344"/>
                    </a:cubicBez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  <p:sp>
            <p:nvSpPr>
              <p:cNvPr id="44" name="Freeform 14"/>
              <p:cNvSpPr>
                <a:spLocks noEditPoints="1"/>
              </p:cNvSpPr>
              <p:nvPr/>
            </p:nvSpPr>
            <p:spPr bwMode="auto">
              <a:xfrm>
                <a:off x="4600576" y="3243580"/>
                <a:ext cx="1631950" cy="1397000"/>
              </a:xfrm>
              <a:custGeom>
                <a:avLst/>
                <a:gdLst>
                  <a:gd name="T0" fmla="*/ 967 w 968"/>
                  <a:gd name="T1" fmla="*/ 8 h 828"/>
                  <a:gd name="T2" fmla="*/ 956 w 968"/>
                  <a:gd name="T3" fmla="*/ 0 h 828"/>
                  <a:gd name="T4" fmla="*/ 950 w 968"/>
                  <a:gd name="T5" fmla="*/ 2 h 828"/>
                  <a:gd name="T6" fmla="*/ 126 w 968"/>
                  <a:gd name="T7" fmla="*/ 380 h 828"/>
                  <a:gd name="T8" fmla="*/ 40 w 968"/>
                  <a:gd name="T9" fmla="*/ 420 h 828"/>
                  <a:gd name="T10" fmla="*/ 0 w 968"/>
                  <a:gd name="T11" fmla="*/ 470 h 828"/>
                  <a:gd name="T12" fmla="*/ 1 w 968"/>
                  <a:gd name="T13" fmla="*/ 604 h 828"/>
                  <a:gd name="T14" fmla="*/ 1 w 968"/>
                  <a:gd name="T15" fmla="*/ 799 h 828"/>
                  <a:gd name="T16" fmla="*/ 11 w 968"/>
                  <a:gd name="T17" fmla="*/ 824 h 828"/>
                  <a:gd name="T18" fmla="*/ 26 w 968"/>
                  <a:gd name="T19" fmla="*/ 828 h 828"/>
                  <a:gd name="T20" fmla="*/ 36 w 968"/>
                  <a:gd name="T21" fmla="*/ 827 h 828"/>
                  <a:gd name="T22" fmla="*/ 37 w 968"/>
                  <a:gd name="T23" fmla="*/ 827 h 828"/>
                  <a:gd name="T24" fmla="*/ 37 w 968"/>
                  <a:gd name="T25" fmla="*/ 827 h 828"/>
                  <a:gd name="T26" fmla="*/ 892 w 968"/>
                  <a:gd name="T27" fmla="*/ 409 h 828"/>
                  <a:gd name="T28" fmla="*/ 914 w 968"/>
                  <a:gd name="T29" fmla="*/ 388 h 828"/>
                  <a:gd name="T30" fmla="*/ 901 w 968"/>
                  <a:gd name="T31" fmla="*/ 370 h 828"/>
                  <a:gd name="T32" fmla="*/ 868 w 968"/>
                  <a:gd name="T33" fmla="*/ 356 h 828"/>
                  <a:gd name="T34" fmla="*/ 851 w 968"/>
                  <a:gd name="T35" fmla="*/ 349 h 828"/>
                  <a:gd name="T36" fmla="*/ 848 w 968"/>
                  <a:gd name="T37" fmla="*/ 348 h 828"/>
                  <a:gd name="T38" fmla="*/ 848 w 968"/>
                  <a:gd name="T39" fmla="*/ 366 h 828"/>
                  <a:gd name="T40" fmla="*/ 862 w 968"/>
                  <a:gd name="T41" fmla="*/ 372 h 828"/>
                  <a:gd name="T42" fmla="*/ 892 w 968"/>
                  <a:gd name="T43" fmla="*/ 385 h 828"/>
                  <a:gd name="T44" fmla="*/ 896 w 968"/>
                  <a:gd name="T45" fmla="*/ 387 h 828"/>
                  <a:gd name="T46" fmla="*/ 885 w 968"/>
                  <a:gd name="T47" fmla="*/ 393 h 828"/>
                  <a:gd name="T48" fmla="*/ 885 w 968"/>
                  <a:gd name="T49" fmla="*/ 393 h 828"/>
                  <a:gd name="T50" fmla="*/ 36 w 968"/>
                  <a:gd name="T51" fmla="*/ 809 h 828"/>
                  <a:gd name="T52" fmla="*/ 32 w 968"/>
                  <a:gd name="T53" fmla="*/ 810 h 828"/>
                  <a:gd name="T54" fmla="*/ 21 w 968"/>
                  <a:gd name="T55" fmla="*/ 810 h 828"/>
                  <a:gd name="T56" fmla="*/ 19 w 968"/>
                  <a:gd name="T57" fmla="*/ 800 h 828"/>
                  <a:gd name="T58" fmla="*/ 18 w 968"/>
                  <a:gd name="T59" fmla="*/ 604 h 828"/>
                  <a:gd name="T60" fmla="*/ 18 w 968"/>
                  <a:gd name="T61" fmla="*/ 486 h 828"/>
                  <a:gd name="T62" fmla="*/ 47 w 968"/>
                  <a:gd name="T63" fmla="*/ 436 h 828"/>
                  <a:gd name="T64" fmla="*/ 48 w 968"/>
                  <a:gd name="T65" fmla="*/ 435 h 828"/>
                  <a:gd name="T66" fmla="*/ 133 w 968"/>
                  <a:gd name="T67" fmla="*/ 396 h 828"/>
                  <a:gd name="T68" fmla="*/ 957 w 968"/>
                  <a:gd name="T69" fmla="*/ 18 h 828"/>
                  <a:gd name="T70" fmla="*/ 958 w 968"/>
                  <a:gd name="T71" fmla="*/ 18 h 828"/>
                  <a:gd name="T72" fmla="*/ 960 w 968"/>
                  <a:gd name="T73" fmla="*/ 17 h 828"/>
                  <a:gd name="T74" fmla="*/ 961 w 968"/>
                  <a:gd name="T75" fmla="*/ 16 h 828"/>
                  <a:gd name="T76" fmla="*/ 961 w 968"/>
                  <a:gd name="T77" fmla="*/ 16 h 828"/>
                  <a:gd name="T78" fmla="*/ 966 w 968"/>
                  <a:gd name="T79" fmla="*/ 12 h 828"/>
                  <a:gd name="T80" fmla="*/ 966 w 968"/>
                  <a:gd name="T81" fmla="*/ 12 h 828"/>
                  <a:gd name="T82" fmla="*/ 967 w 968"/>
                  <a:gd name="T83" fmla="*/ 8 h 828"/>
                  <a:gd name="T84" fmla="*/ 897 w 968"/>
                  <a:gd name="T85" fmla="*/ 389 h 828"/>
                  <a:gd name="T86" fmla="*/ 897 w 968"/>
                  <a:gd name="T87" fmla="*/ 389 h 8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968" h="828">
                    <a:moveTo>
                      <a:pt x="967" y="8"/>
                    </a:moveTo>
                    <a:cubicBezTo>
                      <a:pt x="959" y="2"/>
                      <a:pt x="961" y="3"/>
                      <a:pt x="956" y="0"/>
                    </a:cubicBezTo>
                    <a:cubicBezTo>
                      <a:pt x="950" y="2"/>
                      <a:pt x="950" y="2"/>
                      <a:pt x="950" y="2"/>
                    </a:cubicBezTo>
                    <a:cubicBezTo>
                      <a:pt x="562" y="182"/>
                      <a:pt x="268" y="316"/>
                      <a:pt x="126" y="380"/>
                    </a:cubicBezTo>
                    <a:cubicBezTo>
                      <a:pt x="64" y="409"/>
                      <a:pt x="42" y="419"/>
                      <a:pt x="40" y="420"/>
                    </a:cubicBezTo>
                    <a:cubicBezTo>
                      <a:pt x="2" y="440"/>
                      <a:pt x="0" y="470"/>
                      <a:pt x="0" y="470"/>
                    </a:cubicBezTo>
                    <a:cubicBezTo>
                      <a:pt x="0" y="515"/>
                      <a:pt x="1" y="560"/>
                      <a:pt x="1" y="604"/>
                    </a:cubicBezTo>
                    <a:cubicBezTo>
                      <a:pt x="1" y="668"/>
                      <a:pt x="2" y="734"/>
                      <a:pt x="1" y="799"/>
                    </a:cubicBezTo>
                    <a:cubicBezTo>
                      <a:pt x="1" y="804"/>
                      <a:pt x="1" y="817"/>
                      <a:pt x="11" y="824"/>
                    </a:cubicBezTo>
                    <a:cubicBezTo>
                      <a:pt x="16" y="827"/>
                      <a:pt x="21" y="828"/>
                      <a:pt x="26" y="828"/>
                    </a:cubicBezTo>
                    <a:cubicBezTo>
                      <a:pt x="30" y="828"/>
                      <a:pt x="34" y="828"/>
                      <a:pt x="36" y="827"/>
                    </a:cubicBezTo>
                    <a:cubicBezTo>
                      <a:pt x="36" y="827"/>
                      <a:pt x="37" y="827"/>
                      <a:pt x="37" y="827"/>
                    </a:cubicBezTo>
                    <a:cubicBezTo>
                      <a:pt x="37" y="827"/>
                      <a:pt x="37" y="827"/>
                      <a:pt x="37" y="827"/>
                    </a:cubicBezTo>
                    <a:cubicBezTo>
                      <a:pt x="892" y="409"/>
                      <a:pt x="892" y="409"/>
                      <a:pt x="892" y="409"/>
                    </a:cubicBezTo>
                    <a:cubicBezTo>
                      <a:pt x="898" y="406"/>
                      <a:pt x="914" y="400"/>
                      <a:pt x="914" y="388"/>
                    </a:cubicBezTo>
                    <a:cubicBezTo>
                      <a:pt x="914" y="378"/>
                      <a:pt x="905" y="372"/>
                      <a:pt x="901" y="370"/>
                    </a:cubicBezTo>
                    <a:cubicBezTo>
                      <a:pt x="886" y="362"/>
                      <a:pt x="883" y="362"/>
                      <a:pt x="868" y="356"/>
                    </a:cubicBezTo>
                    <a:cubicBezTo>
                      <a:pt x="861" y="353"/>
                      <a:pt x="855" y="351"/>
                      <a:pt x="851" y="349"/>
                    </a:cubicBezTo>
                    <a:cubicBezTo>
                      <a:pt x="850" y="349"/>
                      <a:pt x="849" y="348"/>
                      <a:pt x="848" y="348"/>
                    </a:cubicBezTo>
                    <a:cubicBezTo>
                      <a:pt x="848" y="366"/>
                      <a:pt x="848" y="366"/>
                      <a:pt x="848" y="366"/>
                    </a:cubicBezTo>
                    <a:cubicBezTo>
                      <a:pt x="851" y="368"/>
                      <a:pt x="856" y="370"/>
                      <a:pt x="862" y="372"/>
                    </a:cubicBezTo>
                    <a:cubicBezTo>
                      <a:pt x="876" y="378"/>
                      <a:pt x="878" y="377"/>
                      <a:pt x="892" y="385"/>
                    </a:cubicBezTo>
                    <a:cubicBezTo>
                      <a:pt x="894" y="386"/>
                      <a:pt x="895" y="387"/>
                      <a:pt x="896" y="387"/>
                    </a:cubicBezTo>
                    <a:cubicBezTo>
                      <a:pt x="894" y="389"/>
                      <a:pt x="891" y="390"/>
                      <a:pt x="885" y="393"/>
                    </a:cubicBezTo>
                    <a:cubicBezTo>
                      <a:pt x="885" y="393"/>
                      <a:pt x="885" y="393"/>
                      <a:pt x="885" y="393"/>
                    </a:cubicBezTo>
                    <a:cubicBezTo>
                      <a:pt x="36" y="809"/>
                      <a:pt x="36" y="809"/>
                      <a:pt x="36" y="809"/>
                    </a:cubicBezTo>
                    <a:cubicBezTo>
                      <a:pt x="32" y="810"/>
                      <a:pt x="32" y="810"/>
                      <a:pt x="32" y="810"/>
                    </a:cubicBezTo>
                    <a:cubicBezTo>
                      <a:pt x="28" y="812"/>
                      <a:pt x="23" y="811"/>
                      <a:pt x="21" y="810"/>
                    </a:cubicBezTo>
                    <a:cubicBezTo>
                      <a:pt x="20" y="810"/>
                      <a:pt x="19" y="808"/>
                      <a:pt x="19" y="800"/>
                    </a:cubicBezTo>
                    <a:cubicBezTo>
                      <a:pt x="19" y="734"/>
                      <a:pt x="19" y="668"/>
                      <a:pt x="18" y="604"/>
                    </a:cubicBezTo>
                    <a:cubicBezTo>
                      <a:pt x="18" y="565"/>
                      <a:pt x="18" y="526"/>
                      <a:pt x="18" y="486"/>
                    </a:cubicBezTo>
                    <a:cubicBezTo>
                      <a:pt x="18" y="465"/>
                      <a:pt x="29" y="446"/>
                      <a:pt x="47" y="436"/>
                    </a:cubicBezTo>
                    <a:cubicBezTo>
                      <a:pt x="47" y="436"/>
                      <a:pt x="48" y="435"/>
                      <a:pt x="48" y="435"/>
                    </a:cubicBezTo>
                    <a:cubicBezTo>
                      <a:pt x="50" y="434"/>
                      <a:pt x="83" y="419"/>
                      <a:pt x="133" y="396"/>
                    </a:cubicBezTo>
                    <a:cubicBezTo>
                      <a:pt x="275" y="332"/>
                      <a:pt x="569" y="198"/>
                      <a:pt x="957" y="18"/>
                    </a:cubicBezTo>
                    <a:cubicBezTo>
                      <a:pt x="958" y="18"/>
                      <a:pt x="958" y="18"/>
                      <a:pt x="958" y="18"/>
                    </a:cubicBezTo>
                    <a:cubicBezTo>
                      <a:pt x="960" y="17"/>
                      <a:pt x="960" y="17"/>
                      <a:pt x="960" y="17"/>
                    </a:cubicBezTo>
                    <a:cubicBezTo>
                      <a:pt x="960" y="17"/>
                      <a:pt x="961" y="17"/>
                      <a:pt x="961" y="16"/>
                    </a:cubicBezTo>
                    <a:cubicBezTo>
                      <a:pt x="961" y="16"/>
                      <a:pt x="961" y="16"/>
                      <a:pt x="961" y="16"/>
                    </a:cubicBezTo>
                    <a:cubicBezTo>
                      <a:pt x="961" y="16"/>
                      <a:pt x="965" y="14"/>
                      <a:pt x="966" y="12"/>
                    </a:cubicBezTo>
                    <a:moveTo>
                      <a:pt x="966" y="12"/>
                    </a:moveTo>
                    <a:cubicBezTo>
                      <a:pt x="966" y="12"/>
                      <a:pt x="968" y="11"/>
                      <a:pt x="967" y="8"/>
                    </a:cubicBezTo>
                    <a:moveTo>
                      <a:pt x="897" y="389"/>
                    </a:moveTo>
                    <a:cubicBezTo>
                      <a:pt x="897" y="389"/>
                      <a:pt x="897" y="389"/>
                      <a:pt x="897" y="389"/>
                    </a:cubicBez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/>
              </a:p>
            </p:txBody>
          </p:sp>
        </p:grpSp>
      </p:grpSp>
      <p:sp>
        <p:nvSpPr>
          <p:cNvPr id="49" name="Rectangle 48"/>
          <p:cNvSpPr/>
          <p:nvPr/>
        </p:nvSpPr>
        <p:spPr>
          <a:xfrm rot="1260000" flipH="1">
            <a:off x="3993754" y="3810148"/>
            <a:ext cx="2401859" cy="161583"/>
          </a:xfrm>
          <a:prstGeom prst="rect">
            <a:avLst/>
          </a:prstGeom>
          <a:effectLst/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050" b="1" dirty="0" smtClean="0">
                <a:solidFill>
                  <a:schemeClr val="bg1"/>
                </a:solidFill>
                <a:effectLst>
                  <a:reflection blurRad="6350" stA="55000" endA="300" endPos="45500" dir="5400000" sy="-100000" algn="bl" rotWithShape="0"/>
                </a:effectLst>
              </a:rPr>
              <a:t>THE STANDARD LOREM IPSUM </a:t>
            </a:r>
          </a:p>
        </p:txBody>
      </p:sp>
      <p:sp>
        <p:nvSpPr>
          <p:cNvPr id="50" name="Rectangle 49"/>
          <p:cNvSpPr/>
          <p:nvPr/>
        </p:nvSpPr>
        <p:spPr>
          <a:xfrm rot="1260000" flipH="1">
            <a:off x="4369654" y="2936896"/>
            <a:ext cx="2401859" cy="153888"/>
          </a:xfrm>
          <a:prstGeom prst="rect">
            <a:avLst/>
          </a:prstGeom>
          <a:effectLst/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1000" b="1" dirty="0" smtClean="0">
                <a:solidFill>
                  <a:schemeClr val="bg1"/>
                </a:solidFill>
                <a:effectLst>
                  <a:reflection blurRad="6350" stA="55000" endA="300" endPos="45500" dir="5400000" sy="-100000" algn="bl" rotWithShape="0"/>
                </a:effectLst>
              </a:rPr>
              <a:t>THE STANDARD LOREM IPSUM </a:t>
            </a:r>
          </a:p>
        </p:txBody>
      </p:sp>
      <p:sp>
        <p:nvSpPr>
          <p:cNvPr id="51" name="Rectangle 50"/>
          <p:cNvSpPr/>
          <p:nvPr/>
        </p:nvSpPr>
        <p:spPr>
          <a:xfrm rot="1260000" flipH="1">
            <a:off x="5055507" y="2147724"/>
            <a:ext cx="2401859" cy="123111"/>
          </a:xfrm>
          <a:prstGeom prst="rect">
            <a:avLst/>
          </a:prstGeom>
          <a:effectLst/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sz="800" b="1" dirty="0" smtClean="0">
                <a:solidFill>
                  <a:schemeClr val="bg1"/>
                </a:solidFill>
                <a:effectLst>
                  <a:reflection blurRad="6350" stA="55000" endA="300" endPos="45500" dir="5400000" sy="-100000" algn="bl" rotWithShape="0"/>
                </a:effectLst>
              </a:rPr>
              <a:t>THE STANDARD LOREM IPSUM </a:t>
            </a:r>
          </a:p>
        </p:txBody>
      </p:sp>
      <p:sp>
        <p:nvSpPr>
          <p:cNvPr id="52" name="Rectangle 51"/>
          <p:cNvSpPr/>
          <p:nvPr/>
        </p:nvSpPr>
        <p:spPr>
          <a:xfrm flipH="1">
            <a:off x="1387792" y="2019237"/>
            <a:ext cx="2063527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53" name="Group 52"/>
          <p:cNvGrpSpPr/>
          <p:nvPr/>
        </p:nvGrpSpPr>
        <p:grpSpPr>
          <a:xfrm>
            <a:off x="409962" y="2140095"/>
            <a:ext cx="295186" cy="427698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54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58" name="Straight Connector 57"/>
          <p:cNvCxnSpPr/>
          <p:nvPr/>
        </p:nvCxnSpPr>
        <p:spPr>
          <a:xfrm>
            <a:off x="912157" y="2353943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 flipH="1">
            <a:off x="1387792" y="2917662"/>
            <a:ext cx="2063527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0" name="Freeform 41"/>
          <p:cNvSpPr>
            <a:spLocks noEditPoints="1"/>
          </p:cNvSpPr>
          <p:nvPr/>
        </p:nvSpPr>
        <p:spPr bwMode="auto">
          <a:xfrm>
            <a:off x="375935" y="3070749"/>
            <a:ext cx="363238" cy="363238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61" name="Straight Connector 60"/>
          <p:cNvCxnSpPr/>
          <p:nvPr/>
        </p:nvCxnSpPr>
        <p:spPr>
          <a:xfrm>
            <a:off x="912157" y="3252368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/>
          <p:cNvSpPr/>
          <p:nvPr/>
        </p:nvSpPr>
        <p:spPr>
          <a:xfrm flipH="1">
            <a:off x="1387792" y="3827627"/>
            <a:ext cx="2063527" cy="66941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3" name="Freeform 42"/>
          <p:cNvSpPr>
            <a:spLocks noEditPoints="1"/>
          </p:cNvSpPr>
          <p:nvPr/>
        </p:nvSpPr>
        <p:spPr bwMode="auto">
          <a:xfrm>
            <a:off x="394883" y="3997379"/>
            <a:ext cx="325344" cy="329910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64" name="Straight Connector 63"/>
          <p:cNvCxnSpPr/>
          <p:nvPr/>
        </p:nvCxnSpPr>
        <p:spPr>
          <a:xfrm>
            <a:off x="912157" y="4162333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38118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8" name="Group 137"/>
          <p:cNvGrpSpPr/>
          <p:nvPr/>
        </p:nvGrpSpPr>
        <p:grpSpPr>
          <a:xfrm>
            <a:off x="5606551" y="1418590"/>
            <a:ext cx="1177925" cy="2328863"/>
            <a:chOff x="396876" y="1408113"/>
            <a:chExt cx="1177925" cy="2328863"/>
          </a:xfrm>
          <a:solidFill>
            <a:schemeClr val="accent4"/>
          </a:solidFill>
        </p:grpSpPr>
        <p:grpSp>
          <p:nvGrpSpPr>
            <p:cNvPr id="155" name="Group 154"/>
            <p:cNvGrpSpPr/>
            <p:nvPr/>
          </p:nvGrpSpPr>
          <p:grpSpPr>
            <a:xfrm>
              <a:off x="396876" y="1408113"/>
              <a:ext cx="1177925" cy="2328863"/>
              <a:chOff x="396876" y="1408113"/>
              <a:chExt cx="1177925" cy="2328863"/>
            </a:xfrm>
            <a:grpFill/>
          </p:grpSpPr>
          <p:sp>
            <p:nvSpPr>
              <p:cNvPr id="160" name="Freeform 5"/>
              <p:cNvSpPr>
                <a:spLocks noEditPoints="1"/>
              </p:cNvSpPr>
              <p:nvPr/>
            </p:nvSpPr>
            <p:spPr bwMode="auto">
              <a:xfrm>
                <a:off x="396876" y="1408113"/>
                <a:ext cx="1177925" cy="2328863"/>
              </a:xfrm>
              <a:custGeom>
                <a:avLst/>
                <a:gdLst>
                  <a:gd name="T0" fmla="*/ 606 w 606"/>
                  <a:gd name="T1" fmla="*/ 303 h 1196"/>
                  <a:gd name="T2" fmla="*/ 303 w 606"/>
                  <a:gd name="T3" fmla="*/ 0 h 1196"/>
                  <a:gd name="T4" fmla="*/ 0 w 606"/>
                  <a:gd name="T5" fmla="*/ 303 h 1196"/>
                  <a:gd name="T6" fmla="*/ 278 w 606"/>
                  <a:gd name="T7" fmla="*/ 605 h 1196"/>
                  <a:gd name="T8" fmla="*/ 278 w 606"/>
                  <a:gd name="T9" fmla="*/ 699 h 1196"/>
                  <a:gd name="T10" fmla="*/ 238 w 606"/>
                  <a:gd name="T11" fmla="*/ 743 h 1196"/>
                  <a:gd name="T12" fmla="*/ 238 w 606"/>
                  <a:gd name="T13" fmla="*/ 789 h 1196"/>
                  <a:gd name="T14" fmla="*/ 248 w 606"/>
                  <a:gd name="T15" fmla="*/ 830 h 1196"/>
                  <a:gd name="T16" fmla="*/ 238 w 606"/>
                  <a:gd name="T17" fmla="*/ 872 h 1196"/>
                  <a:gd name="T18" fmla="*/ 238 w 606"/>
                  <a:gd name="T19" fmla="*/ 924 h 1196"/>
                  <a:gd name="T20" fmla="*/ 248 w 606"/>
                  <a:gd name="T21" fmla="*/ 965 h 1196"/>
                  <a:gd name="T22" fmla="*/ 238 w 606"/>
                  <a:gd name="T23" fmla="*/ 1007 h 1196"/>
                  <a:gd name="T24" fmla="*/ 238 w 606"/>
                  <a:gd name="T25" fmla="*/ 1061 h 1196"/>
                  <a:gd name="T26" fmla="*/ 248 w 606"/>
                  <a:gd name="T27" fmla="*/ 1102 h 1196"/>
                  <a:gd name="T28" fmla="*/ 238 w 606"/>
                  <a:gd name="T29" fmla="*/ 1144 h 1196"/>
                  <a:gd name="T30" fmla="*/ 238 w 606"/>
                  <a:gd name="T31" fmla="*/ 1152 h 1196"/>
                  <a:gd name="T32" fmla="*/ 281 w 606"/>
                  <a:gd name="T33" fmla="*/ 1196 h 1196"/>
                  <a:gd name="T34" fmla="*/ 324 w 606"/>
                  <a:gd name="T35" fmla="*/ 1196 h 1196"/>
                  <a:gd name="T36" fmla="*/ 368 w 606"/>
                  <a:gd name="T37" fmla="*/ 1152 h 1196"/>
                  <a:gd name="T38" fmla="*/ 368 w 606"/>
                  <a:gd name="T39" fmla="*/ 1144 h 1196"/>
                  <a:gd name="T40" fmla="*/ 358 w 606"/>
                  <a:gd name="T41" fmla="*/ 1102 h 1196"/>
                  <a:gd name="T42" fmla="*/ 368 w 606"/>
                  <a:gd name="T43" fmla="*/ 1061 h 1196"/>
                  <a:gd name="T44" fmla="*/ 368 w 606"/>
                  <a:gd name="T45" fmla="*/ 1007 h 1196"/>
                  <a:gd name="T46" fmla="*/ 358 w 606"/>
                  <a:gd name="T47" fmla="*/ 965 h 1196"/>
                  <a:gd name="T48" fmla="*/ 368 w 606"/>
                  <a:gd name="T49" fmla="*/ 924 h 1196"/>
                  <a:gd name="T50" fmla="*/ 368 w 606"/>
                  <a:gd name="T51" fmla="*/ 872 h 1196"/>
                  <a:gd name="T52" fmla="*/ 358 w 606"/>
                  <a:gd name="T53" fmla="*/ 830 h 1196"/>
                  <a:gd name="T54" fmla="*/ 368 w 606"/>
                  <a:gd name="T55" fmla="*/ 789 h 1196"/>
                  <a:gd name="T56" fmla="*/ 368 w 606"/>
                  <a:gd name="T57" fmla="*/ 743 h 1196"/>
                  <a:gd name="T58" fmla="*/ 328 w 606"/>
                  <a:gd name="T59" fmla="*/ 699 h 1196"/>
                  <a:gd name="T60" fmla="*/ 328 w 606"/>
                  <a:gd name="T61" fmla="*/ 605 h 1196"/>
                  <a:gd name="T62" fmla="*/ 606 w 606"/>
                  <a:gd name="T63" fmla="*/ 303 h 1196"/>
                  <a:gd name="T64" fmla="*/ 303 w 606"/>
                  <a:gd name="T65" fmla="*/ 555 h 1196"/>
                  <a:gd name="T66" fmla="*/ 51 w 606"/>
                  <a:gd name="T67" fmla="*/ 303 h 1196"/>
                  <a:gd name="T68" fmla="*/ 303 w 606"/>
                  <a:gd name="T69" fmla="*/ 51 h 1196"/>
                  <a:gd name="T70" fmla="*/ 555 w 606"/>
                  <a:gd name="T71" fmla="*/ 303 h 1196"/>
                  <a:gd name="T72" fmla="*/ 303 w 606"/>
                  <a:gd name="T73" fmla="*/ 555 h 11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06" h="1196">
                    <a:moveTo>
                      <a:pt x="606" y="303"/>
                    </a:moveTo>
                    <a:cubicBezTo>
                      <a:pt x="606" y="136"/>
                      <a:pt x="470" y="0"/>
                      <a:pt x="303" y="0"/>
                    </a:cubicBezTo>
                    <a:cubicBezTo>
                      <a:pt x="136" y="0"/>
                      <a:pt x="0" y="136"/>
                      <a:pt x="0" y="303"/>
                    </a:cubicBezTo>
                    <a:cubicBezTo>
                      <a:pt x="0" y="462"/>
                      <a:pt x="122" y="592"/>
                      <a:pt x="278" y="605"/>
                    </a:cubicBezTo>
                    <a:cubicBezTo>
                      <a:pt x="278" y="699"/>
                      <a:pt x="278" y="699"/>
                      <a:pt x="278" y="699"/>
                    </a:cubicBezTo>
                    <a:cubicBezTo>
                      <a:pt x="255" y="701"/>
                      <a:pt x="238" y="720"/>
                      <a:pt x="238" y="743"/>
                    </a:cubicBezTo>
                    <a:cubicBezTo>
                      <a:pt x="238" y="789"/>
                      <a:pt x="238" y="789"/>
                      <a:pt x="238" y="789"/>
                    </a:cubicBezTo>
                    <a:cubicBezTo>
                      <a:pt x="244" y="800"/>
                      <a:pt x="248" y="815"/>
                      <a:pt x="248" y="830"/>
                    </a:cubicBezTo>
                    <a:cubicBezTo>
                      <a:pt x="248" y="846"/>
                      <a:pt x="244" y="860"/>
                      <a:pt x="238" y="872"/>
                    </a:cubicBezTo>
                    <a:cubicBezTo>
                      <a:pt x="238" y="924"/>
                      <a:pt x="238" y="924"/>
                      <a:pt x="238" y="924"/>
                    </a:cubicBezTo>
                    <a:cubicBezTo>
                      <a:pt x="244" y="935"/>
                      <a:pt x="248" y="949"/>
                      <a:pt x="248" y="965"/>
                    </a:cubicBezTo>
                    <a:cubicBezTo>
                      <a:pt x="248" y="981"/>
                      <a:pt x="244" y="995"/>
                      <a:pt x="238" y="1007"/>
                    </a:cubicBezTo>
                    <a:cubicBezTo>
                      <a:pt x="238" y="1061"/>
                      <a:pt x="238" y="1061"/>
                      <a:pt x="238" y="1061"/>
                    </a:cubicBezTo>
                    <a:cubicBezTo>
                      <a:pt x="244" y="1072"/>
                      <a:pt x="248" y="1086"/>
                      <a:pt x="248" y="1102"/>
                    </a:cubicBezTo>
                    <a:cubicBezTo>
                      <a:pt x="248" y="1118"/>
                      <a:pt x="244" y="1132"/>
                      <a:pt x="238" y="1144"/>
                    </a:cubicBezTo>
                    <a:cubicBezTo>
                      <a:pt x="238" y="1152"/>
                      <a:pt x="238" y="1152"/>
                      <a:pt x="238" y="1152"/>
                    </a:cubicBezTo>
                    <a:cubicBezTo>
                      <a:pt x="238" y="1176"/>
                      <a:pt x="257" y="1196"/>
                      <a:pt x="281" y="1196"/>
                    </a:cubicBezTo>
                    <a:cubicBezTo>
                      <a:pt x="324" y="1196"/>
                      <a:pt x="324" y="1196"/>
                      <a:pt x="324" y="1196"/>
                    </a:cubicBezTo>
                    <a:cubicBezTo>
                      <a:pt x="348" y="1196"/>
                      <a:pt x="368" y="1176"/>
                      <a:pt x="368" y="1152"/>
                    </a:cubicBezTo>
                    <a:cubicBezTo>
                      <a:pt x="368" y="1144"/>
                      <a:pt x="368" y="1144"/>
                      <a:pt x="368" y="1144"/>
                    </a:cubicBezTo>
                    <a:cubicBezTo>
                      <a:pt x="362" y="1132"/>
                      <a:pt x="358" y="1118"/>
                      <a:pt x="358" y="1102"/>
                    </a:cubicBezTo>
                    <a:cubicBezTo>
                      <a:pt x="358" y="1087"/>
                      <a:pt x="362" y="1072"/>
                      <a:pt x="368" y="1061"/>
                    </a:cubicBezTo>
                    <a:cubicBezTo>
                      <a:pt x="368" y="1007"/>
                      <a:pt x="368" y="1007"/>
                      <a:pt x="368" y="1007"/>
                    </a:cubicBezTo>
                    <a:cubicBezTo>
                      <a:pt x="362" y="995"/>
                      <a:pt x="358" y="981"/>
                      <a:pt x="358" y="965"/>
                    </a:cubicBezTo>
                    <a:cubicBezTo>
                      <a:pt x="358" y="949"/>
                      <a:pt x="362" y="935"/>
                      <a:pt x="368" y="924"/>
                    </a:cubicBezTo>
                    <a:cubicBezTo>
                      <a:pt x="368" y="872"/>
                      <a:pt x="368" y="872"/>
                      <a:pt x="368" y="872"/>
                    </a:cubicBezTo>
                    <a:cubicBezTo>
                      <a:pt x="362" y="860"/>
                      <a:pt x="358" y="846"/>
                      <a:pt x="358" y="830"/>
                    </a:cubicBezTo>
                    <a:cubicBezTo>
                      <a:pt x="358" y="815"/>
                      <a:pt x="362" y="800"/>
                      <a:pt x="368" y="789"/>
                    </a:cubicBezTo>
                    <a:cubicBezTo>
                      <a:pt x="368" y="743"/>
                      <a:pt x="368" y="743"/>
                      <a:pt x="368" y="743"/>
                    </a:cubicBezTo>
                    <a:cubicBezTo>
                      <a:pt x="368" y="720"/>
                      <a:pt x="351" y="701"/>
                      <a:pt x="328" y="699"/>
                    </a:cubicBezTo>
                    <a:cubicBezTo>
                      <a:pt x="328" y="605"/>
                      <a:pt x="328" y="605"/>
                      <a:pt x="328" y="605"/>
                    </a:cubicBezTo>
                    <a:cubicBezTo>
                      <a:pt x="484" y="592"/>
                      <a:pt x="606" y="462"/>
                      <a:pt x="606" y="303"/>
                    </a:cubicBezTo>
                    <a:close/>
                    <a:moveTo>
                      <a:pt x="303" y="555"/>
                    </a:moveTo>
                    <a:cubicBezTo>
                      <a:pt x="164" y="555"/>
                      <a:pt x="51" y="442"/>
                      <a:pt x="51" y="303"/>
                    </a:cubicBezTo>
                    <a:cubicBezTo>
                      <a:pt x="51" y="164"/>
                      <a:pt x="164" y="51"/>
                      <a:pt x="303" y="51"/>
                    </a:cubicBezTo>
                    <a:cubicBezTo>
                      <a:pt x="442" y="51"/>
                      <a:pt x="555" y="164"/>
                      <a:pt x="555" y="303"/>
                    </a:cubicBezTo>
                    <a:cubicBezTo>
                      <a:pt x="555" y="442"/>
                      <a:pt x="442" y="555"/>
                      <a:pt x="303" y="55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1" name="Oval 6"/>
              <p:cNvSpPr>
                <a:spLocks noChangeArrowheads="1"/>
              </p:cNvSpPr>
              <p:nvPr/>
            </p:nvSpPr>
            <p:spPr bwMode="auto">
              <a:xfrm>
                <a:off x="457202" y="1468244"/>
                <a:ext cx="1057274" cy="1059252"/>
              </a:xfrm>
              <a:prstGeom prst="ellipse">
                <a:avLst/>
              </a:prstGeom>
              <a:grpFill/>
              <a:ln>
                <a:noFill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56" name="Freeform 7"/>
            <p:cNvSpPr>
              <a:spLocks/>
            </p:cNvSpPr>
            <p:nvPr/>
          </p:nvSpPr>
          <p:spPr bwMode="auto">
            <a:xfrm>
              <a:off x="847726" y="31369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7" name="Freeform 8"/>
            <p:cNvSpPr>
              <a:spLocks/>
            </p:cNvSpPr>
            <p:nvPr/>
          </p:nvSpPr>
          <p:spPr bwMode="auto">
            <a:xfrm>
              <a:off x="847726" y="28527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8" name="Freeform 9"/>
            <p:cNvSpPr>
              <a:spLocks/>
            </p:cNvSpPr>
            <p:nvPr/>
          </p:nvSpPr>
          <p:spPr bwMode="auto">
            <a:xfrm>
              <a:off x="847726" y="34004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9" name="Freeform 10"/>
            <p:cNvSpPr>
              <a:spLocks/>
            </p:cNvSpPr>
            <p:nvPr/>
          </p:nvSpPr>
          <p:spPr bwMode="auto">
            <a:xfrm>
              <a:off x="852488" y="36274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9" name="Group 88"/>
          <p:cNvGrpSpPr/>
          <p:nvPr/>
        </p:nvGrpSpPr>
        <p:grpSpPr>
          <a:xfrm>
            <a:off x="769712" y="1418590"/>
            <a:ext cx="1177925" cy="2328863"/>
            <a:chOff x="396876" y="1408113"/>
            <a:chExt cx="1177925" cy="2328863"/>
          </a:xfrm>
        </p:grpSpPr>
        <p:grpSp>
          <p:nvGrpSpPr>
            <p:cNvPr id="60" name="Group 59"/>
            <p:cNvGrpSpPr/>
            <p:nvPr/>
          </p:nvGrpSpPr>
          <p:grpSpPr>
            <a:xfrm>
              <a:off x="396876" y="1408113"/>
              <a:ext cx="1177925" cy="2328863"/>
              <a:chOff x="396876" y="1408113"/>
              <a:chExt cx="1177925" cy="2328863"/>
            </a:xfrm>
            <a:solidFill>
              <a:schemeClr val="accent1"/>
            </a:solidFill>
          </p:grpSpPr>
          <p:sp>
            <p:nvSpPr>
              <p:cNvPr id="9" name="Freeform 5"/>
              <p:cNvSpPr>
                <a:spLocks noEditPoints="1"/>
              </p:cNvSpPr>
              <p:nvPr/>
            </p:nvSpPr>
            <p:spPr bwMode="auto">
              <a:xfrm>
                <a:off x="396876" y="1408113"/>
                <a:ext cx="1177925" cy="2328863"/>
              </a:xfrm>
              <a:custGeom>
                <a:avLst/>
                <a:gdLst>
                  <a:gd name="T0" fmla="*/ 606 w 606"/>
                  <a:gd name="T1" fmla="*/ 303 h 1196"/>
                  <a:gd name="T2" fmla="*/ 303 w 606"/>
                  <a:gd name="T3" fmla="*/ 0 h 1196"/>
                  <a:gd name="T4" fmla="*/ 0 w 606"/>
                  <a:gd name="T5" fmla="*/ 303 h 1196"/>
                  <a:gd name="T6" fmla="*/ 278 w 606"/>
                  <a:gd name="T7" fmla="*/ 605 h 1196"/>
                  <a:gd name="T8" fmla="*/ 278 w 606"/>
                  <a:gd name="T9" fmla="*/ 699 h 1196"/>
                  <a:gd name="T10" fmla="*/ 238 w 606"/>
                  <a:gd name="T11" fmla="*/ 743 h 1196"/>
                  <a:gd name="T12" fmla="*/ 238 w 606"/>
                  <a:gd name="T13" fmla="*/ 789 h 1196"/>
                  <a:gd name="T14" fmla="*/ 248 w 606"/>
                  <a:gd name="T15" fmla="*/ 830 h 1196"/>
                  <a:gd name="T16" fmla="*/ 238 w 606"/>
                  <a:gd name="T17" fmla="*/ 872 h 1196"/>
                  <a:gd name="T18" fmla="*/ 238 w 606"/>
                  <a:gd name="T19" fmla="*/ 924 h 1196"/>
                  <a:gd name="T20" fmla="*/ 248 w 606"/>
                  <a:gd name="T21" fmla="*/ 965 h 1196"/>
                  <a:gd name="T22" fmla="*/ 238 w 606"/>
                  <a:gd name="T23" fmla="*/ 1007 h 1196"/>
                  <a:gd name="T24" fmla="*/ 238 w 606"/>
                  <a:gd name="T25" fmla="*/ 1061 h 1196"/>
                  <a:gd name="T26" fmla="*/ 248 w 606"/>
                  <a:gd name="T27" fmla="*/ 1102 h 1196"/>
                  <a:gd name="T28" fmla="*/ 238 w 606"/>
                  <a:gd name="T29" fmla="*/ 1144 h 1196"/>
                  <a:gd name="T30" fmla="*/ 238 w 606"/>
                  <a:gd name="T31" fmla="*/ 1152 h 1196"/>
                  <a:gd name="T32" fmla="*/ 281 w 606"/>
                  <a:gd name="T33" fmla="*/ 1196 h 1196"/>
                  <a:gd name="T34" fmla="*/ 324 w 606"/>
                  <a:gd name="T35" fmla="*/ 1196 h 1196"/>
                  <a:gd name="T36" fmla="*/ 368 w 606"/>
                  <a:gd name="T37" fmla="*/ 1152 h 1196"/>
                  <a:gd name="T38" fmla="*/ 368 w 606"/>
                  <a:gd name="T39" fmla="*/ 1144 h 1196"/>
                  <a:gd name="T40" fmla="*/ 358 w 606"/>
                  <a:gd name="T41" fmla="*/ 1102 h 1196"/>
                  <a:gd name="T42" fmla="*/ 368 w 606"/>
                  <a:gd name="T43" fmla="*/ 1061 h 1196"/>
                  <a:gd name="T44" fmla="*/ 368 w 606"/>
                  <a:gd name="T45" fmla="*/ 1007 h 1196"/>
                  <a:gd name="T46" fmla="*/ 358 w 606"/>
                  <a:gd name="T47" fmla="*/ 965 h 1196"/>
                  <a:gd name="T48" fmla="*/ 368 w 606"/>
                  <a:gd name="T49" fmla="*/ 924 h 1196"/>
                  <a:gd name="T50" fmla="*/ 368 w 606"/>
                  <a:gd name="T51" fmla="*/ 872 h 1196"/>
                  <a:gd name="T52" fmla="*/ 358 w 606"/>
                  <a:gd name="T53" fmla="*/ 830 h 1196"/>
                  <a:gd name="T54" fmla="*/ 368 w 606"/>
                  <a:gd name="T55" fmla="*/ 789 h 1196"/>
                  <a:gd name="T56" fmla="*/ 368 w 606"/>
                  <a:gd name="T57" fmla="*/ 743 h 1196"/>
                  <a:gd name="T58" fmla="*/ 328 w 606"/>
                  <a:gd name="T59" fmla="*/ 699 h 1196"/>
                  <a:gd name="T60" fmla="*/ 328 w 606"/>
                  <a:gd name="T61" fmla="*/ 605 h 1196"/>
                  <a:gd name="T62" fmla="*/ 606 w 606"/>
                  <a:gd name="T63" fmla="*/ 303 h 1196"/>
                  <a:gd name="T64" fmla="*/ 303 w 606"/>
                  <a:gd name="T65" fmla="*/ 555 h 1196"/>
                  <a:gd name="T66" fmla="*/ 51 w 606"/>
                  <a:gd name="T67" fmla="*/ 303 h 1196"/>
                  <a:gd name="T68" fmla="*/ 303 w 606"/>
                  <a:gd name="T69" fmla="*/ 51 h 1196"/>
                  <a:gd name="T70" fmla="*/ 555 w 606"/>
                  <a:gd name="T71" fmla="*/ 303 h 1196"/>
                  <a:gd name="T72" fmla="*/ 303 w 606"/>
                  <a:gd name="T73" fmla="*/ 555 h 11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06" h="1196">
                    <a:moveTo>
                      <a:pt x="606" y="303"/>
                    </a:moveTo>
                    <a:cubicBezTo>
                      <a:pt x="606" y="136"/>
                      <a:pt x="470" y="0"/>
                      <a:pt x="303" y="0"/>
                    </a:cubicBezTo>
                    <a:cubicBezTo>
                      <a:pt x="136" y="0"/>
                      <a:pt x="0" y="136"/>
                      <a:pt x="0" y="303"/>
                    </a:cubicBezTo>
                    <a:cubicBezTo>
                      <a:pt x="0" y="462"/>
                      <a:pt x="122" y="592"/>
                      <a:pt x="278" y="605"/>
                    </a:cubicBezTo>
                    <a:cubicBezTo>
                      <a:pt x="278" y="699"/>
                      <a:pt x="278" y="699"/>
                      <a:pt x="278" y="699"/>
                    </a:cubicBezTo>
                    <a:cubicBezTo>
                      <a:pt x="255" y="701"/>
                      <a:pt x="238" y="720"/>
                      <a:pt x="238" y="743"/>
                    </a:cubicBezTo>
                    <a:cubicBezTo>
                      <a:pt x="238" y="789"/>
                      <a:pt x="238" y="789"/>
                      <a:pt x="238" y="789"/>
                    </a:cubicBezTo>
                    <a:cubicBezTo>
                      <a:pt x="244" y="800"/>
                      <a:pt x="248" y="815"/>
                      <a:pt x="248" y="830"/>
                    </a:cubicBezTo>
                    <a:cubicBezTo>
                      <a:pt x="248" y="846"/>
                      <a:pt x="244" y="860"/>
                      <a:pt x="238" y="872"/>
                    </a:cubicBezTo>
                    <a:cubicBezTo>
                      <a:pt x="238" y="924"/>
                      <a:pt x="238" y="924"/>
                      <a:pt x="238" y="924"/>
                    </a:cubicBezTo>
                    <a:cubicBezTo>
                      <a:pt x="244" y="935"/>
                      <a:pt x="248" y="949"/>
                      <a:pt x="248" y="965"/>
                    </a:cubicBezTo>
                    <a:cubicBezTo>
                      <a:pt x="248" y="981"/>
                      <a:pt x="244" y="995"/>
                      <a:pt x="238" y="1007"/>
                    </a:cubicBezTo>
                    <a:cubicBezTo>
                      <a:pt x="238" y="1061"/>
                      <a:pt x="238" y="1061"/>
                      <a:pt x="238" y="1061"/>
                    </a:cubicBezTo>
                    <a:cubicBezTo>
                      <a:pt x="244" y="1072"/>
                      <a:pt x="248" y="1086"/>
                      <a:pt x="248" y="1102"/>
                    </a:cubicBezTo>
                    <a:cubicBezTo>
                      <a:pt x="248" y="1118"/>
                      <a:pt x="244" y="1132"/>
                      <a:pt x="238" y="1144"/>
                    </a:cubicBezTo>
                    <a:cubicBezTo>
                      <a:pt x="238" y="1152"/>
                      <a:pt x="238" y="1152"/>
                      <a:pt x="238" y="1152"/>
                    </a:cubicBezTo>
                    <a:cubicBezTo>
                      <a:pt x="238" y="1176"/>
                      <a:pt x="257" y="1196"/>
                      <a:pt x="281" y="1196"/>
                    </a:cubicBezTo>
                    <a:cubicBezTo>
                      <a:pt x="324" y="1196"/>
                      <a:pt x="324" y="1196"/>
                      <a:pt x="324" y="1196"/>
                    </a:cubicBezTo>
                    <a:cubicBezTo>
                      <a:pt x="348" y="1196"/>
                      <a:pt x="368" y="1176"/>
                      <a:pt x="368" y="1152"/>
                    </a:cubicBezTo>
                    <a:cubicBezTo>
                      <a:pt x="368" y="1144"/>
                      <a:pt x="368" y="1144"/>
                      <a:pt x="368" y="1144"/>
                    </a:cubicBezTo>
                    <a:cubicBezTo>
                      <a:pt x="362" y="1132"/>
                      <a:pt x="358" y="1118"/>
                      <a:pt x="358" y="1102"/>
                    </a:cubicBezTo>
                    <a:cubicBezTo>
                      <a:pt x="358" y="1087"/>
                      <a:pt x="362" y="1072"/>
                      <a:pt x="368" y="1061"/>
                    </a:cubicBezTo>
                    <a:cubicBezTo>
                      <a:pt x="368" y="1007"/>
                      <a:pt x="368" y="1007"/>
                      <a:pt x="368" y="1007"/>
                    </a:cubicBezTo>
                    <a:cubicBezTo>
                      <a:pt x="362" y="995"/>
                      <a:pt x="358" y="981"/>
                      <a:pt x="358" y="965"/>
                    </a:cubicBezTo>
                    <a:cubicBezTo>
                      <a:pt x="358" y="949"/>
                      <a:pt x="362" y="935"/>
                      <a:pt x="368" y="924"/>
                    </a:cubicBezTo>
                    <a:cubicBezTo>
                      <a:pt x="368" y="872"/>
                      <a:pt x="368" y="872"/>
                      <a:pt x="368" y="872"/>
                    </a:cubicBezTo>
                    <a:cubicBezTo>
                      <a:pt x="362" y="860"/>
                      <a:pt x="358" y="846"/>
                      <a:pt x="358" y="830"/>
                    </a:cubicBezTo>
                    <a:cubicBezTo>
                      <a:pt x="358" y="815"/>
                      <a:pt x="362" y="800"/>
                      <a:pt x="368" y="789"/>
                    </a:cubicBezTo>
                    <a:cubicBezTo>
                      <a:pt x="368" y="743"/>
                      <a:pt x="368" y="743"/>
                      <a:pt x="368" y="743"/>
                    </a:cubicBezTo>
                    <a:cubicBezTo>
                      <a:pt x="368" y="720"/>
                      <a:pt x="351" y="701"/>
                      <a:pt x="328" y="699"/>
                    </a:cubicBezTo>
                    <a:cubicBezTo>
                      <a:pt x="328" y="605"/>
                      <a:pt x="328" y="605"/>
                      <a:pt x="328" y="605"/>
                    </a:cubicBezTo>
                    <a:cubicBezTo>
                      <a:pt x="484" y="592"/>
                      <a:pt x="606" y="462"/>
                      <a:pt x="606" y="303"/>
                    </a:cubicBezTo>
                    <a:close/>
                    <a:moveTo>
                      <a:pt x="303" y="555"/>
                    </a:moveTo>
                    <a:cubicBezTo>
                      <a:pt x="164" y="555"/>
                      <a:pt x="51" y="442"/>
                      <a:pt x="51" y="303"/>
                    </a:cubicBezTo>
                    <a:cubicBezTo>
                      <a:pt x="51" y="164"/>
                      <a:pt x="164" y="51"/>
                      <a:pt x="303" y="51"/>
                    </a:cubicBezTo>
                    <a:cubicBezTo>
                      <a:pt x="442" y="51"/>
                      <a:pt x="555" y="164"/>
                      <a:pt x="555" y="303"/>
                    </a:cubicBezTo>
                    <a:cubicBezTo>
                      <a:pt x="555" y="442"/>
                      <a:pt x="442" y="555"/>
                      <a:pt x="303" y="55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Oval 6"/>
              <p:cNvSpPr>
                <a:spLocks noChangeArrowheads="1"/>
              </p:cNvSpPr>
              <p:nvPr/>
            </p:nvSpPr>
            <p:spPr bwMode="auto">
              <a:xfrm>
                <a:off x="457202" y="1468244"/>
                <a:ext cx="1057274" cy="1059252"/>
              </a:xfrm>
              <a:prstGeom prst="ellipse">
                <a:avLst/>
              </a:prstGeom>
              <a:grpFill/>
              <a:ln>
                <a:noFill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1" name="Freeform 7"/>
            <p:cNvSpPr>
              <a:spLocks/>
            </p:cNvSpPr>
            <p:nvPr/>
          </p:nvSpPr>
          <p:spPr bwMode="auto">
            <a:xfrm>
              <a:off x="847726" y="31369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847726" y="28527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9"/>
            <p:cNvSpPr>
              <a:spLocks/>
            </p:cNvSpPr>
            <p:nvPr/>
          </p:nvSpPr>
          <p:spPr bwMode="auto">
            <a:xfrm>
              <a:off x="847726" y="34004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0"/>
            <p:cNvSpPr>
              <a:spLocks/>
            </p:cNvSpPr>
            <p:nvPr/>
          </p:nvSpPr>
          <p:spPr bwMode="auto">
            <a:xfrm>
              <a:off x="852488" y="36274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11" name="Group 110"/>
          <p:cNvGrpSpPr/>
          <p:nvPr/>
        </p:nvGrpSpPr>
        <p:grpSpPr>
          <a:xfrm>
            <a:off x="3999881" y="1418590"/>
            <a:ext cx="1177925" cy="2328863"/>
            <a:chOff x="396876" y="1408113"/>
            <a:chExt cx="1177925" cy="2328863"/>
          </a:xfrm>
          <a:solidFill>
            <a:schemeClr val="accent3"/>
          </a:solidFill>
        </p:grpSpPr>
        <p:grpSp>
          <p:nvGrpSpPr>
            <p:cNvPr id="117" name="Group 116"/>
            <p:cNvGrpSpPr/>
            <p:nvPr/>
          </p:nvGrpSpPr>
          <p:grpSpPr>
            <a:xfrm>
              <a:off x="396876" y="1408113"/>
              <a:ext cx="1177925" cy="2328863"/>
              <a:chOff x="396876" y="1408113"/>
              <a:chExt cx="1177925" cy="2328863"/>
            </a:xfrm>
            <a:grpFill/>
          </p:grpSpPr>
          <p:sp>
            <p:nvSpPr>
              <p:cNvPr id="122" name="Freeform 5"/>
              <p:cNvSpPr>
                <a:spLocks noEditPoints="1"/>
              </p:cNvSpPr>
              <p:nvPr/>
            </p:nvSpPr>
            <p:spPr bwMode="auto">
              <a:xfrm>
                <a:off x="396876" y="1408113"/>
                <a:ext cx="1177925" cy="2328863"/>
              </a:xfrm>
              <a:custGeom>
                <a:avLst/>
                <a:gdLst>
                  <a:gd name="T0" fmla="*/ 606 w 606"/>
                  <a:gd name="T1" fmla="*/ 303 h 1196"/>
                  <a:gd name="T2" fmla="*/ 303 w 606"/>
                  <a:gd name="T3" fmla="*/ 0 h 1196"/>
                  <a:gd name="T4" fmla="*/ 0 w 606"/>
                  <a:gd name="T5" fmla="*/ 303 h 1196"/>
                  <a:gd name="T6" fmla="*/ 278 w 606"/>
                  <a:gd name="T7" fmla="*/ 605 h 1196"/>
                  <a:gd name="T8" fmla="*/ 278 w 606"/>
                  <a:gd name="T9" fmla="*/ 699 h 1196"/>
                  <a:gd name="T10" fmla="*/ 238 w 606"/>
                  <a:gd name="T11" fmla="*/ 743 h 1196"/>
                  <a:gd name="T12" fmla="*/ 238 w 606"/>
                  <a:gd name="T13" fmla="*/ 789 h 1196"/>
                  <a:gd name="T14" fmla="*/ 248 w 606"/>
                  <a:gd name="T15" fmla="*/ 830 h 1196"/>
                  <a:gd name="T16" fmla="*/ 238 w 606"/>
                  <a:gd name="T17" fmla="*/ 872 h 1196"/>
                  <a:gd name="T18" fmla="*/ 238 w 606"/>
                  <a:gd name="T19" fmla="*/ 924 h 1196"/>
                  <a:gd name="T20" fmla="*/ 248 w 606"/>
                  <a:gd name="T21" fmla="*/ 965 h 1196"/>
                  <a:gd name="T22" fmla="*/ 238 w 606"/>
                  <a:gd name="T23" fmla="*/ 1007 h 1196"/>
                  <a:gd name="T24" fmla="*/ 238 w 606"/>
                  <a:gd name="T25" fmla="*/ 1061 h 1196"/>
                  <a:gd name="T26" fmla="*/ 248 w 606"/>
                  <a:gd name="T27" fmla="*/ 1102 h 1196"/>
                  <a:gd name="T28" fmla="*/ 238 w 606"/>
                  <a:gd name="T29" fmla="*/ 1144 h 1196"/>
                  <a:gd name="T30" fmla="*/ 238 w 606"/>
                  <a:gd name="T31" fmla="*/ 1152 h 1196"/>
                  <a:gd name="T32" fmla="*/ 281 w 606"/>
                  <a:gd name="T33" fmla="*/ 1196 h 1196"/>
                  <a:gd name="T34" fmla="*/ 324 w 606"/>
                  <a:gd name="T35" fmla="*/ 1196 h 1196"/>
                  <a:gd name="T36" fmla="*/ 368 w 606"/>
                  <a:gd name="T37" fmla="*/ 1152 h 1196"/>
                  <a:gd name="T38" fmla="*/ 368 w 606"/>
                  <a:gd name="T39" fmla="*/ 1144 h 1196"/>
                  <a:gd name="T40" fmla="*/ 358 w 606"/>
                  <a:gd name="T41" fmla="*/ 1102 h 1196"/>
                  <a:gd name="T42" fmla="*/ 368 w 606"/>
                  <a:gd name="T43" fmla="*/ 1061 h 1196"/>
                  <a:gd name="T44" fmla="*/ 368 w 606"/>
                  <a:gd name="T45" fmla="*/ 1007 h 1196"/>
                  <a:gd name="T46" fmla="*/ 358 w 606"/>
                  <a:gd name="T47" fmla="*/ 965 h 1196"/>
                  <a:gd name="T48" fmla="*/ 368 w 606"/>
                  <a:gd name="T49" fmla="*/ 924 h 1196"/>
                  <a:gd name="T50" fmla="*/ 368 w 606"/>
                  <a:gd name="T51" fmla="*/ 872 h 1196"/>
                  <a:gd name="T52" fmla="*/ 358 w 606"/>
                  <a:gd name="T53" fmla="*/ 830 h 1196"/>
                  <a:gd name="T54" fmla="*/ 368 w 606"/>
                  <a:gd name="T55" fmla="*/ 789 h 1196"/>
                  <a:gd name="T56" fmla="*/ 368 w 606"/>
                  <a:gd name="T57" fmla="*/ 743 h 1196"/>
                  <a:gd name="T58" fmla="*/ 328 w 606"/>
                  <a:gd name="T59" fmla="*/ 699 h 1196"/>
                  <a:gd name="T60" fmla="*/ 328 w 606"/>
                  <a:gd name="T61" fmla="*/ 605 h 1196"/>
                  <a:gd name="T62" fmla="*/ 606 w 606"/>
                  <a:gd name="T63" fmla="*/ 303 h 1196"/>
                  <a:gd name="T64" fmla="*/ 303 w 606"/>
                  <a:gd name="T65" fmla="*/ 555 h 1196"/>
                  <a:gd name="T66" fmla="*/ 51 w 606"/>
                  <a:gd name="T67" fmla="*/ 303 h 1196"/>
                  <a:gd name="T68" fmla="*/ 303 w 606"/>
                  <a:gd name="T69" fmla="*/ 51 h 1196"/>
                  <a:gd name="T70" fmla="*/ 555 w 606"/>
                  <a:gd name="T71" fmla="*/ 303 h 1196"/>
                  <a:gd name="T72" fmla="*/ 303 w 606"/>
                  <a:gd name="T73" fmla="*/ 555 h 11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06" h="1196">
                    <a:moveTo>
                      <a:pt x="606" y="303"/>
                    </a:moveTo>
                    <a:cubicBezTo>
                      <a:pt x="606" y="136"/>
                      <a:pt x="470" y="0"/>
                      <a:pt x="303" y="0"/>
                    </a:cubicBezTo>
                    <a:cubicBezTo>
                      <a:pt x="136" y="0"/>
                      <a:pt x="0" y="136"/>
                      <a:pt x="0" y="303"/>
                    </a:cubicBezTo>
                    <a:cubicBezTo>
                      <a:pt x="0" y="462"/>
                      <a:pt x="122" y="592"/>
                      <a:pt x="278" y="605"/>
                    </a:cubicBezTo>
                    <a:cubicBezTo>
                      <a:pt x="278" y="699"/>
                      <a:pt x="278" y="699"/>
                      <a:pt x="278" y="699"/>
                    </a:cubicBezTo>
                    <a:cubicBezTo>
                      <a:pt x="255" y="701"/>
                      <a:pt x="238" y="720"/>
                      <a:pt x="238" y="743"/>
                    </a:cubicBezTo>
                    <a:cubicBezTo>
                      <a:pt x="238" y="789"/>
                      <a:pt x="238" y="789"/>
                      <a:pt x="238" y="789"/>
                    </a:cubicBezTo>
                    <a:cubicBezTo>
                      <a:pt x="244" y="800"/>
                      <a:pt x="248" y="815"/>
                      <a:pt x="248" y="830"/>
                    </a:cubicBezTo>
                    <a:cubicBezTo>
                      <a:pt x="248" y="846"/>
                      <a:pt x="244" y="860"/>
                      <a:pt x="238" y="872"/>
                    </a:cubicBezTo>
                    <a:cubicBezTo>
                      <a:pt x="238" y="924"/>
                      <a:pt x="238" y="924"/>
                      <a:pt x="238" y="924"/>
                    </a:cubicBezTo>
                    <a:cubicBezTo>
                      <a:pt x="244" y="935"/>
                      <a:pt x="248" y="949"/>
                      <a:pt x="248" y="965"/>
                    </a:cubicBezTo>
                    <a:cubicBezTo>
                      <a:pt x="248" y="981"/>
                      <a:pt x="244" y="995"/>
                      <a:pt x="238" y="1007"/>
                    </a:cubicBezTo>
                    <a:cubicBezTo>
                      <a:pt x="238" y="1061"/>
                      <a:pt x="238" y="1061"/>
                      <a:pt x="238" y="1061"/>
                    </a:cubicBezTo>
                    <a:cubicBezTo>
                      <a:pt x="244" y="1072"/>
                      <a:pt x="248" y="1086"/>
                      <a:pt x="248" y="1102"/>
                    </a:cubicBezTo>
                    <a:cubicBezTo>
                      <a:pt x="248" y="1118"/>
                      <a:pt x="244" y="1132"/>
                      <a:pt x="238" y="1144"/>
                    </a:cubicBezTo>
                    <a:cubicBezTo>
                      <a:pt x="238" y="1152"/>
                      <a:pt x="238" y="1152"/>
                      <a:pt x="238" y="1152"/>
                    </a:cubicBezTo>
                    <a:cubicBezTo>
                      <a:pt x="238" y="1176"/>
                      <a:pt x="257" y="1196"/>
                      <a:pt x="281" y="1196"/>
                    </a:cubicBezTo>
                    <a:cubicBezTo>
                      <a:pt x="324" y="1196"/>
                      <a:pt x="324" y="1196"/>
                      <a:pt x="324" y="1196"/>
                    </a:cubicBezTo>
                    <a:cubicBezTo>
                      <a:pt x="348" y="1196"/>
                      <a:pt x="368" y="1176"/>
                      <a:pt x="368" y="1152"/>
                    </a:cubicBezTo>
                    <a:cubicBezTo>
                      <a:pt x="368" y="1144"/>
                      <a:pt x="368" y="1144"/>
                      <a:pt x="368" y="1144"/>
                    </a:cubicBezTo>
                    <a:cubicBezTo>
                      <a:pt x="362" y="1132"/>
                      <a:pt x="358" y="1118"/>
                      <a:pt x="358" y="1102"/>
                    </a:cubicBezTo>
                    <a:cubicBezTo>
                      <a:pt x="358" y="1087"/>
                      <a:pt x="362" y="1072"/>
                      <a:pt x="368" y="1061"/>
                    </a:cubicBezTo>
                    <a:cubicBezTo>
                      <a:pt x="368" y="1007"/>
                      <a:pt x="368" y="1007"/>
                      <a:pt x="368" y="1007"/>
                    </a:cubicBezTo>
                    <a:cubicBezTo>
                      <a:pt x="362" y="995"/>
                      <a:pt x="358" y="981"/>
                      <a:pt x="358" y="965"/>
                    </a:cubicBezTo>
                    <a:cubicBezTo>
                      <a:pt x="358" y="949"/>
                      <a:pt x="362" y="935"/>
                      <a:pt x="368" y="924"/>
                    </a:cubicBezTo>
                    <a:cubicBezTo>
                      <a:pt x="368" y="872"/>
                      <a:pt x="368" y="872"/>
                      <a:pt x="368" y="872"/>
                    </a:cubicBezTo>
                    <a:cubicBezTo>
                      <a:pt x="362" y="860"/>
                      <a:pt x="358" y="846"/>
                      <a:pt x="358" y="830"/>
                    </a:cubicBezTo>
                    <a:cubicBezTo>
                      <a:pt x="358" y="815"/>
                      <a:pt x="362" y="800"/>
                      <a:pt x="368" y="789"/>
                    </a:cubicBezTo>
                    <a:cubicBezTo>
                      <a:pt x="368" y="743"/>
                      <a:pt x="368" y="743"/>
                      <a:pt x="368" y="743"/>
                    </a:cubicBezTo>
                    <a:cubicBezTo>
                      <a:pt x="368" y="720"/>
                      <a:pt x="351" y="701"/>
                      <a:pt x="328" y="699"/>
                    </a:cubicBezTo>
                    <a:cubicBezTo>
                      <a:pt x="328" y="605"/>
                      <a:pt x="328" y="605"/>
                      <a:pt x="328" y="605"/>
                    </a:cubicBezTo>
                    <a:cubicBezTo>
                      <a:pt x="484" y="592"/>
                      <a:pt x="606" y="462"/>
                      <a:pt x="606" y="303"/>
                    </a:cubicBezTo>
                    <a:close/>
                    <a:moveTo>
                      <a:pt x="303" y="555"/>
                    </a:moveTo>
                    <a:cubicBezTo>
                      <a:pt x="164" y="555"/>
                      <a:pt x="51" y="442"/>
                      <a:pt x="51" y="303"/>
                    </a:cubicBezTo>
                    <a:cubicBezTo>
                      <a:pt x="51" y="164"/>
                      <a:pt x="164" y="51"/>
                      <a:pt x="303" y="51"/>
                    </a:cubicBezTo>
                    <a:cubicBezTo>
                      <a:pt x="442" y="51"/>
                      <a:pt x="555" y="164"/>
                      <a:pt x="555" y="303"/>
                    </a:cubicBezTo>
                    <a:cubicBezTo>
                      <a:pt x="555" y="442"/>
                      <a:pt x="442" y="555"/>
                      <a:pt x="303" y="55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3" name="Oval 6"/>
              <p:cNvSpPr>
                <a:spLocks noChangeArrowheads="1"/>
              </p:cNvSpPr>
              <p:nvPr/>
            </p:nvSpPr>
            <p:spPr bwMode="auto">
              <a:xfrm>
                <a:off x="457202" y="1468244"/>
                <a:ext cx="1057274" cy="1059252"/>
              </a:xfrm>
              <a:prstGeom prst="ellipse">
                <a:avLst/>
              </a:prstGeom>
              <a:grpFill/>
              <a:ln>
                <a:noFill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18" name="Freeform 7"/>
            <p:cNvSpPr>
              <a:spLocks/>
            </p:cNvSpPr>
            <p:nvPr/>
          </p:nvSpPr>
          <p:spPr bwMode="auto">
            <a:xfrm>
              <a:off x="847726" y="31369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Freeform 8"/>
            <p:cNvSpPr>
              <a:spLocks/>
            </p:cNvSpPr>
            <p:nvPr/>
          </p:nvSpPr>
          <p:spPr bwMode="auto">
            <a:xfrm>
              <a:off x="847726" y="28527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0" name="Freeform 9"/>
            <p:cNvSpPr>
              <a:spLocks/>
            </p:cNvSpPr>
            <p:nvPr/>
          </p:nvSpPr>
          <p:spPr bwMode="auto">
            <a:xfrm>
              <a:off x="847726" y="34004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Freeform 10"/>
            <p:cNvSpPr>
              <a:spLocks/>
            </p:cNvSpPr>
            <p:nvPr/>
          </p:nvSpPr>
          <p:spPr bwMode="auto">
            <a:xfrm>
              <a:off x="852488" y="36274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25" name="Group 124"/>
          <p:cNvGrpSpPr/>
          <p:nvPr/>
        </p:nvGrpSpPr>
        <p:grpSpPr>
          <a:xfrm>
            <a:off x="2387601" y="1418590"/>
            <a:ext cx="1177925" cy="2328863"/>
            <a:chOff x="396876" y="1408113"/>
            <a:chExt cx="1177925" cy="2328863"/>
          </a:xfrm>
          <a:solidFill>
            <a:schemeClr val="accent2"/>
          </a:solidFill>
        </p:grpSpPr>
        <p:grpSp>
          <p:nvGrpSpPr>
            <p:cNvPr id="131" name="Group 130"/>
            <p:cNvGrpSpPr/>
            <p:nvPr/>
          </p:nvGrpSpPr>
          <p:grpSpPr>
            <a:xfrm>
              <a:off x="396876" y="1408113"/>
              <a:ext cx="1177925" cy="2328863"/>
              <a:chOff x="396876" y="1408113"/>
              <a:chExt cx="1177925" cy="2328863"/>
            </a:xfrm>
            <a:grpFill/>
          </p:grpSpPr>
          <p:sp>
            <p:nvSpPr>
              <p:cNvPr id="136" name="Freeform 5"/>
              <p:cNvSpPr>
                <a:spLocks noEditPoints="1"/>
              </p:cNvSpPr>
              <p:nvPr/>
            </p:nvSpPr>
            <p:spPr bwMode="auto">
              <a:xfrm>
                <a:off x="396876" y="1408113"/>
                <a:ext cx="1177925" cy="2328863"/>
              </a:xfrm>
              <a:custGeom>
                <a:avLst/>
                <a:gdLst>
                  <a:gd name="T0" fmla="*/ 606 w 606"/>
                  <a:gd name="T1" fmla="*/ 303 h 1196"/>
                  <a:gd name="T2" fmla="*/ 303 w 606"/>
                  <a:gd name="T3" fmla="*/ 0 h 1196"/>
                  <a:gd name="T4" fmla="*/ 0 w 606"/>
                  <a:gd name="T5" fmla="*/ 303 h 1196"/>
                  <a:gd name="T6" fmla="*/ 278 w 606"/>
                  <a:gd name="T7" fmla="*/ 605 h 1196"/>
                  <a:gd name="T8" fmla="*/ 278 w 606"/>
                  <a:gd name="T9" fmla="*/ 699 h 1196"/>
                  <a:gd name="T10" fmla="*/ 238 w 606"/>
                  <a:gd name="T11" fmla="*/ 743 h 1196"/>
                  <a:gd name="T12" fmla="*/ 238 w 606"/>
                  <a:gd name="T13" fmla="*/ 789 h 1196"/>
                  <a:gd name="T14" fmla="*/ 248 w 606"/>
                  <a:gd name="T15" fmla="*/ 830 h 1196"/>
                  <a:gd name="T16" fmla="*/ 238 w 606"/>
                  <a:gd name="T17" fmla="*/ 872 h 1196"/>
                  <a:gd name="T18" fmla="*/ 238 w 606"/>
                  <a:gd name="T19" fmla="*/ 924 h 1196"/>
                  <a:gd name="T20" fmla="*/ 248 w 606"/>
                  <a:gd name="T21" fmla="*/ 965 h 1196"/>
                  <a:gd name="T22" fmla="*/ 238 w 606"/>
                  <a:gd name="T23" fmla="*/ 1007 h 1196"/>
                  <a:gd name="T24" fmla="*/ 238 w 606"/>
                  <a:gd name="T25" fmla="*/ 1061 h 1196"/>
                  <a:gd name="T26" fmla="*/ 248 w 606"/>
                  <a:gd name="T27" fmla="*/ 1102 h 1196"/>
                  <a:gd name="T28" fmla="*/ 238 w 606"/>
                  <a:gd name="T29" fmla="*/ 1144 h 1196"/>
                  <a:gd name="T30" fmla="*/ 238 w 606"/>
                  <a:gd name="T31" fmla="*/ 1152 h 1196"/>
                  <a:gd name="T32" fmla="*/ 281 w 606"/>
                  <a:gd name="T33" fmla="*/ 1196 h 1196"/>
                  <a:gd name="T34" fmla="*/ 324 w 606"/>
                  <a:gd name="T35" fmla="*/ 1196 h 1196"/>
                  <a:gd name="T36" fmla="*/ 368 w 606"/>
                  <a:gd name="T37" fmla="*/ 1152 h 1196"/>
                  <a:gd name="T38" fmla="*/ 368 w 606"/>
                  <a:gd name="T39" fmla="*/ 1144 h 1196"/>
                  <a:gd name="T40" fmla="*/ 358 w 606"/>
                  <a:gd name="T41" fmla="*/ 1102 h 1196"/>
                  <a:gd name="T42" fmla="*/ 368 w 606"/>
                  <a:gd name="T43" fmla="*/ 1061 h 1196"/>
                  <a:gd name="T44" fmla="*/ 368 w 606"/>
                  <a:gd name="T45" fmla="*/ 1007 h 1196"/>
                  <a:gd name="T46" fmla="*/ 358 w 606"/>
                  <a:gd name="T47" fmla="*/ 965 h 1196"/>
                  <a:gd name="T48" fmla="*/ 368 w 606"/>
                  <a:gd name="T49" fmla="*/ 924 h 1196"/>
                  <a:gd name="T50" fmla="*/ 368 w 606"/>
                  <a:gd name="T51" fmla="*/ 872 h 1196"/>
                  <a:gd name="T52" fmla="*/ 358 w 606"/>
                  <a:gd name="T53" fmla="*/ 830 h 1196"/>
                  <a:gd name="T54" fmla="*/ 368 w 606"/>
                  <a:gd name="T55" fmla="*/ 789 h 1196"/>
                  <a:gd name="T56" fmla="*/ 368 w 606"/>
                  <a:gd name="T57" fmla="*/ 743 h 1196"/>
                  <a:gd name="T58" fmla="*/ 328 w 606"/>
                  <a:gd name="T59" fmla="*/ 699 h 1196"/>
                  <a:gd name="T60" fmla="*/ 328 w 606"/>
                  <a:gd name="T61" fmla="*/ 605 h 1196"/>
                  <a:gd name="T62" fmla="*/ 606 w 606"/>
                  <a:gd name="T63" fmla="*/ 303 h 1196"/>
                  <a:gd name="T64" fmla="*/ 303 w 606"/>
                  <a:gd name="T65" fmla="*/ 555 h 1196"/>
                  <a:gd name="T66" fmla="*/ 51 w 606"/>
                  <a:gd name="T67" fmla="*/ 303 h 1196"/>
                  <a:gd name="T68" fmla="*/ 303 w 606"/>
                  <a:gd name="T69" fmla="*/ 51 h 1196"/>
                  <a:gd name="T70" fmla="*/ 555 w 606"/>
                  <a:gd name="T71" fmla="*/ 303 h 1196"/>
                  <a:gd name="T72" fmla="*/ 303 w 606"/>
                  <a:gd name="T73" fmla="*/ 555 h 11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06" h="1196">
                    <a:moveTo>
                      <a:pt x="606" y="303"/>
                    </a:moveTo>
                    <a:cubicBezTo>
                      <a:pt x="606" y="136"/>
                      <a:pt x="470" y="0"/>
                      <a:pt x="303" y="0"/>
                    </a:cubicBezTo>
                    <a:cubicBezTo>
                      <a:pt x="136" y="0"/>
                      <a:pt x="0" y="136"/>
                      <a:pt x="0" y="303"/>
                    </a:cubicBezTo>
                    <a:cubicBezTo>
                      <a:pt x="0" y="462"/>
                      <a:pt x="122" y="592"/>
                      <a:pt x="278" y="605"/>
                    </a:cubicBezTo>
                    <a:cubicBezTo>
                      <a:pt x="278" y="699"/>
                      <a:pt x="278" y="699"/>
                      <a:pt x="278" y="699"/>
                    </a:cubicBezTo>
                    <a:cubicBezTo>
                      <a:pt x="255" y="701"/>
                      <a:pt x="238" y="720"/>
                      <a:pt x="238" y="743"/>
                    </a:cubicBezTo>
                    <a:cubicBezTo>
                      <a:pt x="238" y="789"/>
                      <a:pt x="238" y="789"/>
                      <a:pt x="238" y="789"/>
                    </a:cubicBezTo>
                    <a:cubicBezTo>
                      <a:pt x="244" y="800"/>
                      <a:pt x="248" y="815"/>
                      <a:pt x="248" y="830"/>
                    </a:cubicBezTo>
                    <a:cubicBezTo>
                      <a:pt x="248" y="846"/>
                      <a:pt x="244" y="860"/>
                      <a:pt x="238" y="872"/>
                    </a:cubicBezTo>
                    <a:cubicBezTo>
                      <a:pt x="238" y="924"/>
                      <a:pt x="238" y="924"/>
                      <a:pt x="238" y="924"/>
                    </a:cubicBezTo>
                    <a:cubicBezTo>
                      <a:pt x="244" y="935"/>
                      <a:pt x="248" y="949"/>
                      <a:pt x="248" y="965"/>
                    </a:cubicBezTo>
                    <a:cubicBezTo>
                      <a:pt x="248" y="981"/>
                      <a:pt x="244" y="995"/>
                      <a:pt x="238" y="1007"/>
                    </a:cubicBezTo>
                    <a:cubicBezTo>
                      <a:pt x="238" y="1061"/>
                      <a:pt x="238" y="1061"/>
                      <a:pt x="238" y="1061"/>
                    </a:cubicBezTo>
                    <a:cubicBezTo>
                      <a:pt x="244" y="1072"/>
                      <a:pt x="248" y="1086"/>
                      <a:pt x="248" y="1102"/>
                    </a:cubicBezTo>
                    <a:cubicBezTo>
                      <a:pt x="248" y="1118"/>
                      <a:pt x="244" y="1132"/>
                      <a:pt x="238" y="1144"/>
                    </a:cubicBezTo>
                    <a:cubicBezTo>
                      <a:pt x="238" y="1152"/>
                      <a:pt x="238" y="1152"/>
                      <a:pt x="238" y="1152"/>
                    </a:cubicBezTo>
                    <a:cubicBezTo>
                      <a:pt x="238" y="1176"/>
                      <a:pt x="257" y="1196"/>
                      <a:pt x="281" y="1196"/>
                    </a:cubicBezTo>
                    <a:cubicBezTo>
                      <a:pt x="324" y="1196"/>
                      <a:pt x="324" y="1196"/>
                      <a:pt x="324" y="1196"/>
                    </a:cubicBezTo>
                    <a:cubicBezTo>
                      <a:pt x="348" y="1196"/>
                      <a:pt x="368" y="1176"/>
                      <a:pt x="368" y="1152"/>
                    </a:cubicBezTo>
                    <a:cubicBezTo>
                      <a:pt x="368" y="1144"/>
                      <a:pt x="368" y="1144"/>
                      <a:pt x="368" y="1144"/>
                    </a:cubicBezTo>
                    <a:cubicBezTo>
                      <a:pt x="362" y="1132"/>
                      <a:pt x="358" y="1118"/>
                      <a:pt x="358" y="1102"/>
                    </a:cubicBezTo>
                    <a:cubicBezTo>
                      <a:pt x="358" y="1087"/>
                      <a:pt x="362" y="1072"/>
                      <a:pt x="368" y="1061"/>
                    </a:cubicBezTo>
                    <a:cubicBezTo>
                      <a:pt x="368" y="1007"/>
                      <a:pt x="368" y="1007"/>
                      <a:pt x="368" y="1007"/>
                    </a:cubicBezTo>
                    <a:cubicBezTo>
                      <a:pt x="362" y="995"/>
                      <a:pt x="358" y="981"/>
                      <a:pt x="358" y="965"/>
                    </a:cubicBezTo>
                    <a:cubicBezTo>
                      <a:pt x="358" y="949"/>
                      <a:pt x="362" y="935"/>
                      <a:pt x="368" y="924"/>
                    </a:cubicBezTo>
                    <a:cubicBezTo>
                      <a:pt x="368" y="872"/>
                      <a:pt x="368" y="872"/>
                      <a:pt x="368" y="872"/>
                    </a:cubicBezTo>
                    <a:cubicBezTo>
                      <a:pt x="362" y="860"/>
                      <a:pt x="358" y="846"/>
                      <a:pt x="358" y="830"/>
                    </a:cubicBezTo>
                    <a:cubicBezTo>
                      <a:pt x="358" y="815"/>
                      <a:pt x="362" y="800"/>
                      <a:pt x="368" y="789"/>
                    </a:cubicBezTo>
                    <a:cubicBezTo>
                      <a:pt x="368" y="743"/>
                      <a:pt x="368" y="743"/>
                      <a:pt x="368" y="743"/>
                    </a:cubicBezTo>
                    <a:cubicBezTo>
                      <a:pt x="368" y="720"/>
                      <a:pt x="351" y="701"/>
                      <a:pt x="328" y="699"/>
                    </a:cubicBezTo>
                    <a:cubicBezTo>
                      <a:pt x="328" y="605"/>
                      <a:pt x="328" y="605"/>
                      <a:pt x="328" y="605"/>
                    </a:cubicBezTo>
                    <a:cubicBezTo>
                      <a:pt x="484" y="592"/>
                      <a:pt x="606" y="462"/>
                      <a:pt x="606" y="303"/>
                    </a:cubicBezTo>
                    <a:close/>
                    <a:moveTo>
                      <a:pt x="303" y="555"/>
                    </a:moveTo>
                    <a:cubicBezTo>
                      <a:pt x="164" y="555"/>
                      <a:pt x="51" y="442"/>
                      <a:pt x="51" y="303"/>
                    </a:cubicBezTo>
                    <a:cubicBezTo>
                      <a:pt x="51" y="164"/>
                      <a:pt x="164" y="51"/>
                      <a:pt x="303" y="51"/>
                    </a:cubicBezTo>
                    <a:cubicBezTo>
                      <a:pt x="442" y="51"/>
                      <a:pt x="555" y="164"/>
                      <a:pt x="555" y="303"/>
                    </a:cubicBezTo>
                    <a:cubicBezTo>
                      <a:pt x="555" y="442"/>
                      <a:pt x="442" y="555"/>
                      <a:pt x="303" y="55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7" name="Oval 6"/>
              <p:cNvSpPr>
                <a:spLocks noChangeArrowheads="1"/>
              </p:cNvSpPr>
              <p:nvPr/>
            </p:nvSpPr>
            <p:spPr bwMode="auto">
              <a:xfrm>
                <a:off x="457202" y="1468244"/>
                <a:ext cx="1057274" cy="1059252"/>
              </a:xfrm>
              <a:prstGeom prst="ellipse">
                <a:avLst/>
              </a:prstGeom>
              <a:grpFill/>
              <a:ln>
                <a:noFill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32" name="Freeform 7"/>
            <p:cNvSpPr>
              <a:spLocks/>
            </p:cNvSpPr>
            <p:nvPr/>
          </p:nvSpPr>
          <p:spPr bwMode="auto">
            <a:xfrm>
              <a:off x="847726" y="31369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3" name="Freeform 8"/>
            <p:cNvSpPr>
              <a:spLocks/>
            </p:cNvSpPr>
            <p:nvPr/>
          </p:nvSpPr>
          <p:spPr bwMode="auto">
            <a:xfrm>
              <a:off x="847726" y="28527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4" name="Freeform 9"/>
            <p:cNvSpPr>
              <a:spLocks/>
            </p:cNvSpPr>
            <p:nvPr/>
          </p:nvSpPr>
          <p:spPr bwMode="auto">
            <a:xfrm>
              <a:off x="847726" y="34004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5" name="Freeform 10"/>
            <p:cNvSpPr>
              <a:spLocks/>
            </p:cNvSpPr>
            <p:nvPr/>
          </p:nvSpPr>
          <p:spPr bwMode="auto">
            <a:xfrm>
              <a:off x="852488" y="36274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" name="Text Placeholder 5"/>
          <p:cNvSpPr>
            <a:spLocks noGrp="1"/>
          </p:cNvSpPr>
          <p:nvPr>
            <p:ph type="body" sz="half" idx="2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grpSp>
        <p:nvGrpSpPr>
          <p:cNvPr id="94" name="Group 93"/>
          <p:cNvGrpSpPr/>
          <p:nvPr/>
        </p:nvGrpSpPr>
        <p:grpSpPr>
          <a:xfrm>
            <a:off x="1220562" y="2863215"/>
            <a:ext cx="276225" cy="817563"/>
            <a:chOff x="1000126" y="3005138"/>
            <a:chExt cx="276225" cy="817563"/>
          </a:xfrm>
          <a:solidFill>
            <a:schemeClr val="bg1">
              <a:alpha val="20000"/>
            </a:schemeClr>
          </a:solidFill>
        </p:grpSpPr>
        <p:sp>
          <p:nvSpPr>
            <p:cNvPr id="90" name="Freeform 7"/>
            <p:cNvSpPr>
              <a:spLocks/>
            </p:cNvSpPr>
            <p:nvPr/>
          </p:nvSpPr>
          <p:spPr bwMode="auto">
            <a:xfrm>
              <a:off x="1000126" y="32893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" name="Freeform 8"/>
            <p:cNvSpPr>
              <a:spLocks/>
            </p:cNvSpPr>
            <p:nvPr/>
          </p:nvSpPr>
          <p:spPr bwMode="auto">
            <a:xfrm>
              <a:off x="1000126" y="30051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" name="Freeform 9"/>
            <p:cNvSpPr>
              <a:spLocks/>
            </p:cNvSpPr>
            <p:nvPr/>
          </p:nvSpPr>
          <p:spPr bwMode="auto">
            <a:xfrm>
              <a:off x="1000126" y="35528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Freeform 10"/>
            <p:cNvSpPr>
              <a:spLocks/>
            </p:cNvSpPr>
            <p:nvPr/>
          </p:nvSpPr>
          <p:spPr bwMode="auto">
            <a:xfrm>
              <a:off x="1004888" y="37798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8" name="Rectangle 87"/>
          <p:cNvSpPr/>
          <p:nvPr/>
        </p:nvSpPr>
        <p:spPr>
          <a:xfrm flipH="1">
            <a:off x="756906" y="3861753"/>
            <a:ext cx="1165436" cy="8309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95" name="Rectangle 94"/>
          <p:cNvSpPr/>
          <p:nvPr/>
        </p:nvSpPr>
        <p:spPr>
          <a:xfrm flipH="1">
            <a:off x="7221659" y="3861753"/>
            <a:ext cx="1165436" cy="8309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12" name="Group 111"/>
          <p:cNvGrpSpPr/>
          <p:nvPr/>
        </p:nvGrpSpPr>
        <p:grpSpPr>
          <a:xfrm>
            <a:off x="4450731" y="2863215"/>
            <a:ext cx="276225" cy="817563"/>
            <a:chOff x="1000126" y="3005138"/>
            <a:chExt cx="276225" cy="817563"/>
          </a:xfrm>
          <a:solidFill>
            <a:schemeClr val="bg1">
              <a:alpha val="20000"/>
            </a:schemeClr>
          </a:solidFill>
        </p:grpSpPr>
        <p:sp>
          <p:nvSpPr>
            <p:cNvPr id="113" name="Freeform 7"/>
            <p:cNvSpPr>
              <a:spLocks/>
            </p:cNvSpPr>
            <p:nvPr/>
          </p:nvSpPr>
          <p:spPr bwMode="auto">
            <a:xfrm>
              <a:off x="1000126" y="32893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Freeform 8"/>
            <p:cNvSpPr>
              <a:spLocks/>
            </p:cNvSpPr>
            <p:nvPr/>
          </p:nvSpPr>
          <p:spPr bwMode="auto">
            <a:xfrm>
              <a:off x="1000126" y="30051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" name="Freeform 9"/>
            <p:cNvSpPr>
              <a:spLocks/>
            </p:cNvSpPr>
            <p:nvPr/>
          </p:nvSpPr>
          <p:spPr bwMode="auto">
            <a:xfrm>
              <a:off x="1000126" y="35528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Freeform 10"/>
            <p:cNvSpPr>
              <a:spLocks/>
            </p:cNvSpPr>
            <p:nvPr/>
          </p:nvSpPr>
          <p:spPr bwMode="auto">
            <a:xfrm>
              <a:off x="1004888" y="37798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96" name="Rectangle 95"/>
          <p:cNvSpPr/>
          <p:nvPr/>
        </p:nvSpPr>
        <p:spPr>
          <a:xfrm flipH="1">
            <a:off x="3998293" y="3861753"/>
            <a:ext cx="1165436" cy="8309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26" name="Group 125"/>
          <p:cNvGrpSpPr/>
          <p:nvPr/>
        </p:nvGrpSpPr>
        <p:grpSpPr>
          <a:xfrm>
            <a:off x="2838451" y="2863215"/>
            <a:ext cx="276225" cy="817563"/>
            <a:chOff x="1000126" y="3005138"/>
            <a:chExt cx="276225" cy="817563"/>
          </a:xfrm>
          <a:solidFill>
            <a:schemeClr val="bg1">
              <a:alpha val="20000"/>
            </a:schemeClr>
          </a:solidFill>
        </p:grpSpPr>
        <p:sp>
          <p:nvSpPr>
            <p:cNvPr id="127" name="Freeform 7"/>
            <p:cNvSpPr>
              <a:spLocks/>
            </p:cNvSpPr>
            <p:nvPr/>
          </p:nvSpPr>
          <p:spPr bwMode="auto">
            <a:xfrm>
              <a:off x="1000126" y="32893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8"/>
            <p:cNvSpPr>
              <a:spLocks/>
            </p:cNvSpPr>
            <p:nvPr/>
          </p:nvSpPr>
          <p:spPr bwMode="auto">
            <a:xfrm>
              <a:off x="1000126" y="30051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9"/>
            <p:cNvSpPr>
              <a:spLocks/>
            </p:cNvSpPr>
            <p:nvPr/>
          </p:nvSpPr>
          <p:spPr bwMode="auto">
            <a:xfrm>
              <a:off x="1000126" y="35528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10"/>
            <p:cNvSpPr>
              <a:spLocks/>
            </p:cNvSpPr>
            <p:nvPr/>
          </p:nvSpPr>
          <p:spPr bwMode="auto">
            <a:xfrm>
              <a:off x="1004888" y="37798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10" name="Rectangle 109"/>
          <p:cNvSpPr/>
          <p:nvPr/>
        </p:nvSpPr>
        <p:spPr>
          <a:xfrm flipH="1">
            <a:off x="2380404" y="3861753"/>
            <a:ext cx="1165436" cy="8309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7217637" y="1418590"/>
            <a:ext cx="1177925" cy="2328863"/>
            <a:chOff x="7217637" y="1306513"/>
            <a:chExt cx="1177925" cy="2328863"/>
          </a:xfrm>
        </p:grpSpPr>
        <p:grpSp>
          <p:nvGrpSpPr>
            <p:cNvPr id="97" name="Group 96"/>
            <p:cNvGrpSpPr/>
            <p:nvPr/>
          </p:nvGrpSpPr>
          <p:grpSpPr>
            <a:xfrm>
              <a:off x="7217637" y="1306513"/>
              <a:ext cx="1177925" cy="2328863"/>
              <a:chOff x="396876" y="1408113"/>
              <a:chExt cx="1177925" cy="2328863"/>
            </a:xfrm>
            <a:solidFill>
              <a:schemeClr val="accent5"/>
            </a:solidFill>
          </p:grpSpPr>
          <p:grpSp>
            <p:nvGrpSpPr>
              <p:cNvPr id="103" name="Group 102"/>
              <p:cNvGrpSpPr/>
              <p:nvPr/>
            </p:nvGrpSpPr>
            <p:grpSpPr>
              <a:xfrm>
                <a:off x="396876" y="1408113"/>
                <a:ext cx="1177925" cy="2328863"/>
                <a:chOff x="396876" y="1408113"/>
                <a:chExt cx="1177925" cy="2328863"/>
              </a:xfrm>
              <a:grpFill/>
            </p:grpSpPr>
            <p:sp>
              <p:nvSpPr>
                <p:cNvPr id="108" name="Freeform 5"/>
                <p:cNvSpPr>
                  <a:spLocks noEditPoints="1"/>
                </p:cNvSpPr>
                <p:nvPr/>
              </p:nvSpPr>
              <p:spPr bwMode="auto">
                <a:xfrm>
                  <a:off x="396876" y="1408113"/>
                  <a:ext cx="1177925" cy="2328863"/>
                </a:xfrm>
                <a:custGeom>
                  <a:avLst/>
                  <a:gdLst>
                    <a:gd name="T0" fmla="*/ 606 w 606"/>
                    <a:gd name="T1" fmla="*/ 303 h 1196"/>
                    <a:gd name="T2" fmla="*/ 303 w 606"/>
                    <a:gd name="T3" fmla="*/ 0 h 1196"/>
                    <a:gd name="T4" fmla="*/ 0 w 606"/>
                    <a:gd name="T5" fmla="*/ 303 h 1196"/>
                    <a:gd name="T6" fmla="*/ 278 w 606"/>
                    <a:gd name="T7" fmla="*/ 605 h 1196"/>
                    <a:gd name="T8" fmla="*/ 278 w 606"/>
                    <a:gd name="T9" fmla="*/ 699 h 1196"/>
                    <a:gd name="T10" fmla="*/ 238 w 606"/>
                    <a:gd name="T11" fmla="*/ 743 h 1196"/>
                    <a:gd name="T12" fmla="*/ 238 w 606"/>
                    <a:gd name="T13" fmla="*/ 789 h 1196"/>
                    <a:gd name="T14" fmla="*/ 248 w 606"/>
                    <a:gd name="T15" fmla="*/ 830 h 1196"/>
                    <a:gd name="T16" fmla="*/ 238 w 606"/>
                    <a:gd name="T17" fmla="*/ 872 h 1196"/>
                    <a:gd name="T18" fmla="*/ 238 w 606"/>
                    <a:gd name="T19" fmla="*/ 924 h 1196"/>
                    <a:gd name="T20" fmla="*/ 248 w 606"/>
                    <a:gd name="T21" fmla="*/ 965 h 1196"/>
                    <a:gd name="T22" fmla="*/ 238 w 606"/>
                    <a:gd name="T23" fmla="*/ 1007 h 1196"/>
                    <a:gd name="T24" fmla="*/ 238 w 606"/>
                    <a:gd name="T25" fmla="*/ 1061 h 1196"/>
                    <a:gd name="T26" fmla="*/ 248 w 606"/>
                    <a:gd name="T27" fmla="*/ 1102 h 1196"/>
                    <a:gd name="T28" fmla="*/ 238 w 606"/>
                    <a:gd name="T29" fmla="*/ 1144 h 1196"/>
                    <a:gd name="T30" fmla="*/ 238 w 606"/>
                    <a:gd name="T31" fmla="*/ 1152 h 1196"/>
                    <a:gd name="T32" fmla="*/ 281 w 606"/>
                    <a:gd name="T33" fmla="*/ 1196 h 1196"/>
                    <a:gd name="T34" fmla="*/ 324 w 606"/>
                    <a:gd name="T35" fmla="*/ 1196 h 1196"/>
                    <a:gd name="T36" fmla="*/ 368 w 606"/>
                    <a:gd name="T37" fmla="*/ 1152 h 1196"/>
                    <a:gd name="T38" fmla="*/ 368 w 606"/>
                    <a:gd name="T39" fmla="*/ 1144 h 1196"/>
                    <a:gd name="T40" fmla="*/ 358 w 606"/>
                    <a:gd name="T41" fmla="*/ 1102 h 1196"/>
                    <a:gd name="T42" fmla="*/ 368 w 606"/>
                    <a:gd name="T43" fmla="*/ 1061 h 1196"/>
                    <a:gd name="T44" fmla="*/ 368 w 606"/>
                    <a:gd name="T45" fmla="*/ 1007 h 1196"/>
                    <a:gd name="T46" fmla="*/ 358 w 606"/>
                    <a:gd name="T47" fmla="*/ 965 h 1196"/>
                    <a:gd name="T48" fmla="*/ 368 w 606"/>
                    <a:gd name="T49" fmla="*/ 924 h 1196"/>
                    <a:gd name="T50" fmla="*/ 368 w 606"/>
                    <a:gd name="T51" fmla="*/ 872 h 1196"/>
                    <a:gd name="T52" fmla="*/ 358 w 606"/>
                    <a:gd name="T53" fmla="*/ 830 h 1196"/>
                    <a:gd name="T54" fmla="*/ 368 w 606"/>
                    <a:gd name="T55" fmla="*/ 789 h 1196"/>
                    <a:gd name="T56" fmla="*/ 368 w 606"/>
                    <a:gd name="T57" fmla="*/ 743 h 1196"/>
                    <a:gd name="T58" fmla="*/ 328 w 606"/>
                    <a:gd name="T59" fmla="*/ 699 h 1196"/>
                    <a:gd name="T60" fmla="*/ 328 w 606"/>
                    <a:gd name="T61" fmla="*/ 605 h 1196"/>
                    <a:gd name="T62" fmla="*/ 606 w 606"/>
                    <a:gd name="T63" fmla="*/ 303 h 1196"/>
                    <a:gd name="T64" fmla="*/ 303 w 606"/>
                    <a:gd name="T65" fmla="*/ 555 h 1196"/>
                    <a:gd name="T66" fmla="*/ 51 w 606"/>
                    <a:gd name="T67" fmla="*/ 303 h 1196"/>
                    <a:gd name="T68" fmla="*/ 303 w 606"/>
                    <a:gd name="T69" fmla="*/ 51 h 1196"/>
                    <a:gd name="T70" fmla="*/ 555 w 606"/>
                    <a:gd name="T71" fmla="*/ 303 h 1196"/>
                    <a:gd name="T72" fmla="*/ 303 w 606"/>
                    <a:gd name="T73" fmla="*/ 555 h 11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</a:cxnLst>
                  <a:rect l="0" t="0" r="r" b="b"/>
                  <a:pathLst>
                    <a:path w="606" h="1196">
                      <a:moveTo>
                        <a:pt x="606" y="303"/>
                      </a:moveTo>
                      <a:cubicBezTo>
                        <a:pt x="606" y="136"/>
                        <a:pt x="470" y="0"/>
                        <a:pt x="303" y="0"/>
                      </a:cubicBezTo>
                      <a:cubicBezTo>
                        <a:pt x="136" y="0"/>
                        <a:pt x="0" y="136"/>
                        <a:pt x="0" y="303"/>
                      </a:cubicBezTo>
                      <a:cubicBezTo>
                        <a:pt x="0" y="462"/>
                        <a:pt x="122" y="592"/>
                        <a:pt x="278" y="605"/>
                      </a:cubicBezTo>
                      <a:cubicBezTo>
                        <a:pt x="278" y="699"/>
                        <a:pt x="278" y="699"/>
                        <a:pt x="278" y="699"/>
                      </a:cubicBezTo>
                      <a:cubicBezTo>
                        <a:pt x="255" y="701"/>
                        <a:pt x="238" y="720"/>
                        <a:pt x="238" y="743"/>
                      </a:cubicBezTo>
                      <a:cubicBezTo>
                        <a:pt x="238" y="789"/>
                        <a:pt x="238" y="789"/>
                        <a:pt x="238" y="789"/>
                      </a:cubicBezTo>
                      <a:cubicBezTo>
                        <a:pt x="244" y="800"/>
                        <a:pt x="248" y="815"/>
                        <a:pt x="248" y="830"/>
                      </a:cubicBezTo>
                      <a:cubicBezTo>
                        <a:pt x="248" y="846"/>
                        <a:pt x="244" y="860"/>
                        <a:pt x="238" y="872"/>
                      </a:cubicBezTo>
                      <a:cubicBezTo>
                        <a:pt x="238" y="924"/>
                        <a:pt x="238" y="924"/>
                        <a:pt x="238" y="924"/>
                      </a:cubicBezTo>
                      <a:cubicBezTo>
                        <a:pt x="244" y="935"/>
                        <a:pt x="248" y="949"/>
                        <a:pt x="248" y="965"/>
                      </a:cubicBezTo>
                      <a:cubicBezTo>
                        <a:pt x="248" y="981"/>
                        <a:pt x="244" y="995"/>
                        <a:pt x="238" y="1007"/>
                      </a:cubicBezTo>
                      <a:cubicBezTo>
                        <a:pt x="238" y="1061"/>
                        <a:pt x="238" y="1061"/>
                        <a:pt x="238" y="1061"/>
                      </a:cubicBezTo>
                      <a:cubicBezTo>
                        <a:pt x="244" y="1072"/>
                        <a:pt x="248" y="1086"/>
                        <a:pt x="248" y="1102"/>
                      </a:cubicBezTo>
                      <a:cubicBezTo>
                        <a:pt x="248" y="1118"/>
                        <a:pt x="244" y="1132"/>
                        <a:pt x="238" y="1144"/>
                      </a:cubicBezTo>
                      <a:cubicBezTo>
                        <a:pt x="238" y="1152"/>
                        <a:pt x="238" y="1152"/>
                        <a:pt x="238" y="1152"/>
                      </a:cubicBezTo>
                      <a:cubicBezTo>
                        <a:pt x="238" y="1176"/>
                        <a:pt x="257" y="1196"/>
                        <a:pt x="281" y="1196"/>
                      </a:cubicBezTo>
                      <a:cubicBezTo>
                        <a:pt x="324" y="1196"/>
                        <a:pt x="324" y="1196"/>
                        <a:pt x="324" y="1196"/>
                      </a:cubicBezTo>
                      <a:cubicBezTo>
                        <a:pt x="348" y="1196"/>
                        <a:pt x="368" y="1176"/>
                        <a:pt x="368" y="1152"/>
                      </a:cubicBezTo>
                      <a:cubicBezTo>
                        <a:pt x="368" y="1144"/>
                        <a:pt x="368" y="1144"/>
                        <a:pt x="368" y="1144"/>
                      </a:cubicBezTo>
                      <a:cubicBezTo>
                        <a:pt x="362" y="1132"/>
                        <a:pt x="358" y="1118"/>
                        <a:pt x="358" y="1102"/>
                      </a:cubicBezTo>
                      <a:cubicBezTo>
                        <a:pt x="358" y="1087"/>
                        <a:pt x="362" y="1072"/>
                        <a:pt x="368" y="1061"/>
                      </a:cubicBezTo>
                      <a:cubicBezTo>
                        <a:pt x="368" y="1007"/>
                        <a:pt x="368" y="1007"/>
                        <a:pt x="368" y="1007"/>
                      </a:cubicBezTo>
                      <a:cubicBezTo>
                        <a:pt x="362" y="995"/>
                        <a:pt x="358" y="981"/>
                        <a:pt x="358" y="965"/>
                      </a:cubicBezTo>
                      <a:cubicBezTo>
                        <a:pt x="358" y="949"/>
                        <a:pt x="362" y="935"/>
                        <a:pt x="368" y="924"/>
                      </a:cubicBezTo>
                      <a:cubicBezTo>
                        <a:pt x="368" y="872"/>
                        <a:pt x="368" y="872"/>
                        <a:pt x="368" y="872"/>
                      </a:cubicBezTo>
                      <a:cubicBezTo>
                        <a:pt x="362" y="860"/>
                        <a:pt x="358" y="846"/>
                        <a:pt x="358" y="830"/>
                      </a:cubicBezTo>
                      <a:cubicBezTo>
                        <a:pt x="358" y="815"/>
                        <a:pt x="362" y="800"/>
                        <a:pt x="368" y="789"/>
                      </a:cubicBezTo>
                      <a:cubicBezTo>
                        <a:pt x="368" y="743"/>
                        <a:pt x="368" y="743"/>
                        <a:pt x="368" y="743"/>
                      </a:cubicBezTo>
                      <a:cubicBezTo>
                        <a:pt x="368" y="720"/>
                        <a:pt x="351" y="701"/>
                        <a:pt x="328" y="699"/>
                      </a:cubicBezTo>
                      <a:cubicBezTo>
                        <a:pt x="328" y="605"/>
                        <a:pt x="328" y="605"/>
                        <a:pt x="328" y="605"/>
                      </a:cubicBezTo>
                      <a:cubicBezTo>
                        <a:pt x="484" y="592"/>
                        <a:pt x="606" y="462"/>
                        <a:pt x="606" y="303"/>
                      </a:cubicBezTo>
                      <a:close/>
                      <a:moveTo>
                        <a:pt x="303" y="555"/>
                      </a:moveTo>
                      <a:cubicBezTo>
                        <a:pt x="164" y="555"/>
                        <a:pt x="51" y="442"/>
                        <a:pt x="51" y="303"/>
                      </a:cubicBezTo>
                      <a:cubicBezTo>
                        <a:pt x="51" y="164"/>
                        <a:pt x="164" y="51"/>
                        <a:pt x="303" y="51"/>
                      </a:cubicBezTo>
                      <a:cubicBezTo>
                        <a:pt x="442" y="51"/>
                        <a:pt x="555" y="164"/>
                        <a:pt x="555" y="303"/>
                      </a:cubicBezTo>
                      <a:cubicBezTo>
                        <a:pt x="555" y="442"/>
                        <a:pt x="442" y="555"/>
                        <a:pt x="303" y="555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9" name="Oval 6"/>
                <p:cNvSpPr>
                  <a:spLocks noChangeArrowheads="1"/>
                </p:cNvSpPr>
                <p:nvPr/>
              </p:nvSpPr>
              <p:spPr bwMode="auto">
                <a:xfrm>
                  <a:off x="457202" y="1468244"/>
                  <a:ext cx="1057274" cy="1059252"/>
                </a:xfrm>
                <a:prstGeom prst="ellipse">
                  <a:avLst/>
                </a:prstGeom>
                <a:grpFill/>
                <a:ln>
                  <a:noFill/>
                </a:ln>
                <a:effectLst>
                  <a:innerShdw blurRad="63500" dist="50800" dir="2700000">
                    <a:prstClr val="black">
                      <a:alpha val="50000"/>
                    </a:prstClr>
                  </a:inn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104" name="Freeform 7"/>
              <p:cNvSpPr>
                <a:spLocks/>
              </p:cNvSpPr>
              <p:nvPr/>
            </p:nvSpPr>
            <p:spPr bwMode="auto">
              <a:xfrm>
                <a:off x="847726" y="3136900"/>
                <a:ext cx="276225" cy="47625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1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1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5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5"/>
                      <a:pt x="142" y="11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5" name="Freeform 8"/>
              <p:cNvSpPr>
                <a:spLocks/>
              </p:cNvSpPr>
              <p:nvPr/>
            </p:nvSpPr>
            <p:spPr bwMode="auto">
              <a:xfrm>
                <a:off x="847726" y="2852738"/>
                <a:ext cx="276225" cy="47625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1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1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5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5"/>
                      <a:pt x="142" y="11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6" name="Freeform 9"/>
              <p:cNvSpPr>
                <a:spLocks/>
              </p:cNvSpPr>
              <p:nvPr/>
            </p:nvSpPr>
            <p:spPr bwMode="auto">
              <a:xfrm>
                <a:off x="847726" y="3400425"/>
                <a:ext cx="276225" cy="46038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0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0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4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4"/>
                      <a:pt x="142" y="10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7" name="Freeform 10"/>
              <p:cNvSpPr>
                <a:spLocks/>
              </p:cNvSpPr>
              <p:nvPr/>
            </p:nvSpPr>
            <p:spPr bwMode="auto">
              <a:xfrm>
                <a:off x="852488" y="3627438"/>
                <a:ext cx="265113" cy="42863"/>
              </a:xfrm>
              <a:custGeom>
                <a:avLst/>
                <a:gdLst>
                  <a:gd name="T0" fmla="*/ 127 w 137"/>
                  <a:gd name="T1" fmla="*/ 22 h 22"/>
                  <a:gd name="T2" fmla="*/ 10 w 137"/>
                  <a:gd name="T3" fmla="*/ 22 h 22"/>
                  <a:gd name="T4" fmla="*/ 0 w 137"/>
                  <a:gd name="T5" fmla="*/ 12 h 22"/>
                  <a:gd name="T6" fmla="*/ 0 w 137"/>
                  <a:gd name="T7" fmla="*/ 10 h 22"/>
                  <a:gd name="T8" fmla="*/ 10 w 137"/>
                  <a:gd name="T9" fmla="*/ 0 h 22"/>
                  <a:gd name="T10" fmla="*/ 127 w 137"/>
                  <a:gd name="T11" fmla="*/ 0 h 22"/>
                  <a:gd name="T12" fmla="*/ 137 w 137"/>
                  <a:gd name="T13" fmla="*/ 10 h 22"/>
                  <a:gd name="T14" fmla="*/ 137 w 137"/>
                  <a:gd name="T15" fmla="*/ 12 h 22"/>
                  <a:gd name="T16" fmla="*/ 127 w 137"/>
                  <a:gd name="T17" fmla="*/ 22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37" h="22">
                    <a:moveTo>
                      <a:pt x="127" y="22"/>
                    </a:moveTo>
                    <a:cubicBezTo>
                      <a:pt x="10" y="22"/>
                      <a:pt x="10" y="22"/>
                      <a:pt x="10" y="22"/>
                    </a:cubicBezTo>
                    <a:cubicBezTo>
                      <a:pt x="5" y="22"/>
                      <a:pt x="0" y="18"/>
                      <a:pt x="0" y="12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5"/>
                      <a:pt x="5" y="0"/>
                      <a:pt x="10" y="0"/>
                    </a:cubicBezTo>
                    <a:cubicBezTo>
                      <a:pt x="127" y="0"/>
                      <a:pt x="127" y="0"/>
                      <a:pt x="127" y="0"/>
                    </a:cubicBezTo>
                    <a:cubicBezTo>
                      <a:pt x="133" y="0"/>
                      <a:pt x="137" y="5"/>
                      <a:pt x="137" y="10"/>
                    </a:cubicBezTo>
                    <a:cubicBezTo>
                      <a:pt x="137" y="12"/>
                      <a:pt x="137" y="12"/>
                      <a:pt x="137" y="12"/>
                    </a:cubicBezTo>
                    <a:cubicBezTo>
                      <a:pt x="137" y="18"/>
                      <a:pt x="133" y="22"/>
                      <a:pt x="127" y="22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98" name="Group 97"/>
            <p:cNvGrpSpPr/>
            <p:nvPr/>
          </p:nvGrpSpPr>
          <p:grpSpPr>
            <a:xfrm>
              <a:off x="7668487" y="2751138"/>
              <a:ext cx="276225" cy="817563"/>
              <a:chOff x="1000126" y="3005138"/>
              <a:chExt cx="276225" cy="817563"/>
            </a:xfrm>
            <a:solidFill>
              <a:schemeClr val="bg1">
                <a:alpha val="20000"/>
              </a:schemeClr>
            </a:solidFill>
          </p:grpSpPr>
          <p:sp>
            <p:nvSpPr>
              <p:cNvPr id="99" name="Freeform 7"/>
              <p:cNvSpPr>
                <a:spLocks/>
              </p:cNvSpPr>
              <p:nvPr/>
            </p:nvSpPr>
            <p:spPr bwMode="auto">
              <a:xfrm>
                <a:off x="1000126" y="3289300"/>
                <a:ext cx="276225" cy="47625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1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1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5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5"/>
                      <a:pt x="142" y="11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0" name="Freeform 8"/>
              <p:cNvSpPr>
                <a:spLocks/>
              </p:cNvSpPr>
              <p:nvPr/>
            </p:nvSpPr>
            <p:spPr bwMode="auto">
              <a:xfrm>
                <a:off x="1000126" y="3005138"/>
                <a:ext cx="276225" cy="47625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1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1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5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5"/>
                      <a:pt x="142" y="11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1" name="Freeform 9"/>
              <p:cNvSpPr>
                <a:spLocks/>
              </p:cNvSpPr>
              <p:nvPr/>
            </p:nvSpPr>
            <p:spPr bwMode="auto">
              <a:xfrm>
                <a:off x="1000126" y="3552825"/>
                <a:ext cx="276225" cy="46038"/>
              </a:xfrm>
              <a:custGeom>
                <a:avLst/>
                <a:gdLst>
                  <a:gd name="T0" fmla="*/ 131 w 142"/>
                  <a:gd name="T1" fmla="*/ 24 h 24"/>
                  <a:gd name="T2" fmla="*/ 11 w 142"/>
                  <a:gd name="T3" fmla="*/ 24 h 24"/>
                  <a:gd name="T4" fmla="*/ 0 w 142"/>
                  <a:gd name="T5" fmla="*/ 13 h 24"/>
                  <a:gd name="T6" fmla="*/ 0 w 142"/>
                  <a:gd name="T7" fmla="*/ 10 h 24"/>
                  <a:gd name="T8" fmla="*/ 11 w 142"/>
                  <a:gd name="T9" fmla="*/ 0 h 24"/>
                  <a:gd name="T10" fmla="*/ 131 w 142"/>
                  <a:gd name="T11" fmla="*/ 0 h 24"/>
                  <a:gd name="T12" fmla="*/ 142 w 142"/>
                  <a:gd name="T13" fmla="*/ 10 h 24"/>
                  <a:gd name="T14" fmla="*/ 142 w 142"/>
                  <a:gd name="T15" fmla="*/ 13 h 24"/>
                  <a:gd name="T16" fmla="*/ 131 w 142"/>
                  <a:gd name="T17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24">
                    <a:moveTo>
                      <a:pt x="131" y="24"/>
                    </a:moveTo>
                    <a:cubicBezTo>
                      <a:pt x="11" y="24"/>
                      <a:pt x="11" y="24"/>
                      <a:pt x="11" y="24"/>
                    </a:cubicBezTo>
                    <a:cubicBezTo>
                      <a:pt x="5" y="24"/>
                      <a:pt x="0" y="19"/>
                      <a:pt x="0" y="13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4"/>
                      <a:pt x="5" y="0"/>
                      <a:pt x="11" y="0"/>
                    </a:cubicBezTo>
                    <a:cubicBezTo>
                      <a:pt x="131" y="0"/>
                      <a:pt x="131" y="0"/>
                      <a:pt x="131" y="0"/>
                    </a:cubicBezTo>
                    <a:cubicBezTo>
                      <a:pt x="137" y="0"/>
                      <a:pt x="142" y="4"/>
                      <a:pt x="142" y="10"/>
                    </a:cubicBezTo>
                    <a:cubicBezTo>
                      <a:pt x="142" y="13"/>
                      <a:pt x="142" y="13"/>
                      <a:pt x="142" y="13"/>
                    </a:cubicBezTo>
                    <a:cubicBezTo>
                      <a:pt x="142" y="19"/>
                      <a:pt x="137" y="24"/>
                      <a:pt x="131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2" name="Freeform 10"/>
              <p:cNvSpPr>
                <a:spLocks/>
              </p:cNvSpPr>
              <p:nvPr/>
            </p:nvSpPr>
            <p:spPr bwMode="auto">
              <a:xfrm>
                <a:off x="1004888" y="3779838"/>
                <a:ext cx="265113" cy="42863"/>
              </a:xfrm>
              <a:custGeom>
                <a:avLst/>
                <a:gdLst>
                  <a:gd name="T0" fmla="*/ 127 w 137"/>
                  <a:gd name="T1" fmla="*/ 22 h 22"/>
                  <a:gd name="T2" fmla="*/ 10 w 137"/>
                  <a:gd name="T3" fmla="*/ 22 h 22"/>
                  <a:gd name="T4" fmla="*/ 0 w 137"/>
                  <a:gd name="T5" fmla="*/ 12 h 22"/>
                  <a:gd name="T6" fmla="*/ 0 w 137"/>
                  <a:gd name="T7" fmla="*/ 10 h 22"/>
                  <a:gd name="T8" fmla="*/ 10 w 137"/>
                  <a:gd name="T9" fmla="*/ 0 h 22"/>
                  <a:gd name="T10" fmla="*/ 127 w 137"/>
                  <a:gd name="T11" fmla="*/ 0 h 22"/>
                  <a:gd name="T12" fmla="*/ 137 w 137"/>
                  <a:gd name="T13" fmla="*/ 10 h 22"/>
                  <a:gd name="T14" fmla="*/ 137 w 137"/>
                  <a:gd name="T15" fmla="*/ 12 h 22"/>
                  <a:gd name="T16" fmla="*/ 127 w 137"/>
                  <a:gd name="T17" fmla="*/ 22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37" h="22">
                    <a:moveTo>
                      <a:pt x="127" y="22"/>
                    </a:moveTo>
                    <a:cubicBezTo>
                      <a:pt x="10" y="22"/>
                      <a:pt x="10" y="22"/>
                      <a:pt x="10" y="22"/>
                    </a:cubicBezTo>
                    <a:cubicBezTo>
                      <a:pt x="5" y="22"/>
                      <a:pt x="0" y="18"/>
                      <a:pt x="0" y="12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5"/>
                      <a:pt x="5" y="0"/>
                      <a:pt x="10" y="0"/>
                    </a:cubicBezTo>
                    <a:cubicBezTo>
                      <a:pt x="127" y="0"/>
                      <a:pt x="127" y="0"/>
                      <a:pt x="127" y="0"/>
                    </a:cubicBezTo>
                    <a:cubicBezTo>
                      <a:pt x="133" y="0"/>
                      <a:pt x="137" y="5"/>
                      <a:pt x="137" y="10"/>
                    </a:cubicBezTo>
                    <a:cubicBezTo>
                      <a:pt x="137" y="12"/>
                      <a:pt x="137" y="12"/>
                      <a:pt x="137" y="12"/>
                    </a:cubicBezTo>
                    <a:cubicBezTo>
                      <a:pt x="137" y="18"/>
                      <a:pt x="133" y="22"/>
                      <a:pt x="127" y="2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39" name="Group 138"/>
          <p:cNvGrpSpPr/>
          <p:nvPr/>
        </p:nvGrpSpPr>
        <p:grpSpPr>
          <a:xfrm>
            <a:off x="6057401" y="2863215"/>
            <a:ext cx="276225" cy="817563"/>
            <a:chOff x="1000126" y="3005138"/>
            <a:chExt cx="276225" cy="817563"/>
          </a:xfrm>
          <a:solidFill>
            <a:schemeClr val="bg1">
              <a:alpha val="20000"/>
            </a:schemeClr>
          </a:solidFill>
        </p:grpSpPr>
        <p:sp>
          <p:nvSpPr>
            <p:cNvPr id="151" name="Freeform 7"/>
            <p:cNvSpPr>
              <a:spLocks/>
            </p:cNvSpPr>
            <p:nvPr/>
          </p:nvSpPr>
          <p:spPr bwMode="auto">
            <a:xfrm>
              <a:off x="1000126" y="3289300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Freeform 8"/>
            <p:cNvSpPr>
              <a:spLocks/>
            </p:cNvSpPr>
            <p:nvPr/>
          </p:nvSpPr>
          <p:spPr bwMode="auto">
            <a:xfrm>
              <a:off x="1000126" y="3005138"/>
              <a:ext cx="276225" cy="47625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1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1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5"/>
                    <a:pt x="142" y="11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3" name="Freeform 9"/>
            <p:cNvSpPr>
              <a:spLocks/>
            </p:cNvSpPr>
            <p:nvPr/>
          </p:nvSpPr>
          <p:spPr bwMode="auto">
            <a:xfrm>
              <a:off x="1000126" y="3552825"/>
              <a:ext cx="276225" cy="46038"/>
            </a:xfrm>
            <a:custGeom>
              <a:avLst/>
              <a:gdLst>
                <a:gd name="T0" fmla="*/ 131 w 142"/>
                <a:gd name="T1" fmla="*/ 24 h 24"/>
                <a:gd name="T2" fmla="*/ 11 w 142"/>
                <a:gd name="T3" fmla="*/ 24 h 24"/>
                <a:gd name="T4" fmla="*/ 0 w 142"/>
                <a:gd name="T5" fmla="*/ 13 h 24"/>
                <a:gd name="T6" fmla="*/ 0 w 142"/>
                <a:gd name="T7" fmla="*/ 10 h 24"/>
                <a:gd name="T8" fmla="*/ 11 w 142"/>
                <a:gd name="T9" fmla="*/ 0 h 24"/>
                <a:gd name="T10" fmla="*/ 131 w 142"/>
                <a:gd name="T11" fmla="*/ 0 h 24"/>
                <a:gd name="T12" fmla="*/ 142 w 142"/>
                <a:gd name="T13" fmla="*/ 10 h 24"/>
                <a:gd name="T14" fmla="*/ 142 w 142"/>
                <a:gd name="T15" fmla="*/ 13 h 24"/>
                <a:gd name="T16" fmla="*/ 131 w 142"/>
                <a:gd name="T1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24">
                  <a:moveTo>
                    <a:pt x="131" y="24"/>
                  </a:moveTo>
                  <a:cubicBezTo>
                    <a:pt x="11" y="24"/>
                    <a:pt x="11" y="24"/>
                    <a:pt x="11" y="24"/>
                  </a:cubicBezTo>
                  <a:cubicBezTo>
                    <a:pt x="5" y="24"/>
                    <a:pt x="0" y="19"/>
                    <a:pt x="0" y="13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37" y="0"/>
                    <a:pt x="142" y="4"/>
                    <a:pt x="142" y="10"/>
                  </a:cubicBezTo>
                  <a:cubicBezTo>
                    <a:pt x="142" y="13"/>
                    <a:pt x="142" y="13"/>
                    <a:pt x="142" y="13"/>
                  </a:cubicBezTo>
                  <a:cubicBezTo>
                    <a:pt x="142" y="19"/>
                    <a:pt x="137" y="24"/>
                    <a:pt x="131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Freeform 10"/>
            <p:cNvSpPr>
              <a:spLocks/>
            </p:cNvSpPr>
            <p:nvPr/>
          </p:nvSpPr>
          <p:spPr bwMode="auto">
            <a:xfrm>
              <a:off x="1004888" y="3779838"/>
              <a:ext cx="265113" cy="42863"/>
            </a:xfrm>
            <a:custGeom>
              <a:avLst/>
              <a:gdLst>
                <a:gd name="T0" fmla="*/ 127 w 137"/>
                <a:gd name="T1" fmla="*/ 22 h 22"/>
                <a:gd name="T2" fmla="*/ 10 w 137"/>
                <a:gd name="T3" fmla="*/ 22 h 22"/>
                <a:gd name="T4" fmla="*/ 0 w 137"/>
                <a:gd name="T5" fmla="*/ 12 h 22"/>
                <a:gd name="T6" fmla="*/ 0 w 137"/>
                <a:gd name="T7" fmla="*/ 10 h 22"/>
                <a:gd name="T8" fmla="*/ 10 w 137"/>
                <a:gd name="T9" fmla="*/ 0 h 22"/>
                <a:gd name="T10" fmla="*/ 127 w 137"/>
                <a:gd name="T11" fmla="*/ 0 h 22"/>
                <a:gd name="T12" fmla="*/ 137 w 137"/>
                <a:gd name="T13" fmla="*/ 10 h 22"/>
                <a:gd name="T14" fmla="*/ 137 w 137"/>
                <a:gd name="T15" fmla="*/ 12 h 22"/>
                <a:gd name="T16" fmla="*/ 127 w 137"/>
                <a:gd name="T17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7" h="22">
                  <a:moveTo>
                    <a:pt x="127" y="22"/>
                  </a:moveTo>
                  <a:cubicBezTo>
                    <a:pt x="10" y="22"/>
                    <a:pt x="10" y="22"/>
                    <a:pt x="10" y="22"/>
                  </a:cubicBezTo>
                  <a:cubicBezTo>
                    <a:pt x="5" y="22"/>
                    <a:pt x="0" y="18"/>
                    <a:pt x="0" y="12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5"/>
                    <a:pt x="5" y="0"/>
                    <a:pt x="1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33" y="0"/>
                    <a:pt x="137" y="5"/>
                    <a:pt x="137" y="10"/>
                  </a:cubicBezTo>
                  <a:cubicBezTo>
                    <a:pt x="137" y="12"/>
                    <a:pt x="137" y="12"/>
                    <a:pt x="137" y="12"/>
                  </a:cubicBezTo>
                  <a:cubicBezTo>
                    <a:pt x="137" y="18"/>
                    <a:pt x="133" y="22"/>
                    <a:pt x="127" y="2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1" name="Rectangle 140"/>
          <p:cNvSpPr/>
          <p:nvPr/>
        </p:nvSpPr>
        <p:spPr>
          <a:xfrm flipH="1">
            <a:off x="5610573" y="3861753"/>
            <a:ext cx="1165436" cy="83099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05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ctr">
              <a:lnSpc>
                <a:spcPct val="12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62" name="Group 161"/>
          <p:cNvGrpSpPr/>
          <p:nvPr/>
        </p:nvGrpSpPr>
        <p:grpSpPr>
          <a:xfrm>
            <a:off x="1209449" y="1818640"/>
            <a:ext cx="298450" cy="379413"/>
            <a:chOff x="836613" y="1808163"/>
            <a:chExt cx="298450" cy="379413"/>
          </a:xfrm>
          <a:solidFill>
            <a:schemeClr val="bg1"/>
          </a:solidFill>
        </p:grpSpPr>
        <p:sp>
          <p:nvSpPr>
            <p:cNvPr id="163" name="Freeform 29"/>
            <p:cNvSpPr>
              <a:spLocks noEditPoints="1"/>
            </p:cNvSpPr>
            <p:nvPr/>
          </p:nvSpPr>
          <p:spPr bwMode="auto">
            <a:xfrm>
              <a:off x="871538" y="1819275"/>
              <a:ext cx="263525" cy="263525"/>
            </a:xfrm>
            <a:custGeom>
              <a:avLst/>
              <a:gdLst>
                <a:gd name="T0" fmla="*/ 136 w 136"/>
                <a:gd name="T1" fmla="*/ 68 h 135"/>
                <a:gd name="T2" fmla="*/ 120 w 136"/>
                <a:gd name="T3" fmla="*/ 25 h 135"/>
                <a:gd name="T4" fmla="*/ 68 w 136"/>
                <a:gd name="T5" fmla="*/ 0 h 135"/>
                <a:gd name="T6" fmla="*/ 15 w 136"/>
                <a:gd name="T7" fmla="*/ 25 h 135"/>
                <a:gd name="T8" fmla="*/ 0 w 136"/>
                <a:gd name="T9" fmla="*/ 68 h 135"/>
                <a:gd name="T10" fmla="*/ 68 w 136"/>
                <a:gd name="T11" fmla="*/ 135 h 135"/>
                <a:gd name="T12" fmla="*/ 136 w 136"/>
                <a:gd name="T13" fmla="*/ 68 h 135"/>
                <a:gd name="T14" fmla="*/ 129 w 136"/>
                <a:gd name="T15" fmla="*/ 68 h 135"/>
                <a:gd name="T16" fmla="*/ 128 w 136"/>
                <a:gd name="T17" fmla="*/ 77 h 135"/>
                <a:gd name="T18" fmla="*/ 97 w 136"/>
                <a:gd name="T19" fmla="*/ 92 h 135"/>
                <a:gd name="T20" fmla="*/ 99 w 136"/>
                <a:gd name="T21" fmla="*/ 83 h 135"/>
                <a:gd name="T22" fmla="*/ 93 w 136"/>
                <a:gd name="T23" fmla="*/ 44 h 135"/>
                <a:gd name="T24" fmla="*/ 118 w 136"/>
                <a:gd name="T25" fmla="*/ 33 h 135"/>
                <a:gd name="T26" fmla="*/ 129 w 136"/>
                <a:gd name="T27" fmla="*/ 68 h 135"/>
                <a:gd name="T28" fmla="*/ 95 w 136"/>
                <a:gd name="T29" fmla="*/ 82 h 135"/>
                <a:gd name="T30" fmla="*/ 94 w 136"/>
                <a:gd name="T31" fmla="*/ 93 h 135"/>
                <a:gd name="T32" fmla="*/ 42 w 136"/>
                <a:gd name="T33" fmla="*/ 89 h 135"/>
                <a:gd name="T34" fmla="*/ 41 w 136"/>
                <a:gd name="T35" fmla="*/ 89 h 135"/>
                <a:gd name="T36" fmla="*/ 40 w 136"/>
                <a:gd name="T37" fmla="*/ 82 h 135"/>
                <a:gd name="T38" fmla="*/ 47 w 136"/>
                <a:gd name="T39" fmla="*/ 42 h 135"/>
                <a:gd name="T40" fmla="*/ 72 w 136"/>
                <a:gd name="T41" fmla="*/ 46 h 135"/>
                <a:gd name="T42" fmla="*/ 90 w 136"/>
                <a:gd name="T43" fmla="*/ 44 h 135"/>
                <a:gd name="T44" fmla="*/ 95 w 136"/>
                <a:gd name="T45" fmla="*/ 82 h 135"/>
                <a:gd name="T46" fmla="*/ 115 w 136"/>
                <a:gd name="T47" fmla="*/ 29 h 135"/>
                <a:gd name="T48" fmla="*/ 116 w 136"/>
                <a:gd name="T49" fmla="*/ 30 h 135"/>
                <a:gd name="T50" fmla="*/ 92 w 136"/>
                <a:gd name="T51" fmla="*/ 40 h 135"/>
                <a:gd name="T52" fmla="*/ 73 w 136"/>
                <a:gd name="T53" fmla="*/ 7 h 135"/>
                <a:gd name="T54" fmla="*/ 115 w 136"/>
                <a:gd name="T55" fmla="*/ 29 h 135"/>
                <a:gd name="T56" fmla="*/ 68 w 136"/>
                <a:gd name="T57" fmla="*/ 7 h 135"/>
                <a:gd name="T58" fmla="*/ 68 w 136"/>
                <a:gd name="T59" fmla="*/ 7 h 135"/>
                <a:gd name="T60" fmla="*/ 88 w 136"/>
                <a:gd name="T61" fmla="*/ 41 h 135"/>
                <a:gd name="T62" fmla="*/ 48 w 136"/>
                <a:gd name="T63" fmla="*/ 39 h 135"/>
                <a:gd name="T64" fmla="*/ 67 w 136"/>
                <a:gd name="T65" fmla="*/ 7 h 135"/>
                <a:gd name="T66" fmla="*/ 68 w 136"/>
                <a:gd name="T67" fmla="*/ 7 h 135"/>
                <a:gd name="T68" fmla="*/ 63 w 136"/>
                <a:gd name="T69" fmla="*/ 7 h 135"/>
                <a:gd name="T70" fmla="*/ 45 w 136"/>
                <a:gd name="T71" fmla="*/ 38 h 135"/>
                <a:gd name="T72" fmla="*/ 22 w 136"/>
                <a:gd name="T73" fmla="*/ 28 h 135"/>
                <a:gd name="T74" fmla="*/ 63 w 136"/>
                <a:gd name="T75" fmla="*/ 7 h 135"/>
                <a:gd name="T76" fmla="*/ 7 w 136"/>
                <a:gd name="T77" fmla="*/ 68 h 135"/>
                <a:gd name="T78" fmla="*/ 20 w 136"/>
                <a:gd name="T79" fmla="*/ 30 h 135"/>
                <a:gd name="T80" fmla="*/ 43 w 136"/>
                <a:gd name="T81" fmla="*/ 41 h 135"/>
                <a:gd name="T82" fmla="*/ 37 w 136"/>
                <a:gd name="T83" fmla="*/ 83 h 135"/>
                <a:gd name="T84" fmla="*/ 37 w 136"/>
                <a:gd name="T85" fmla="*/ 87 h 135"/>
                <a:gd name="T86" fmla="*/ 7 w 136"/>
                <a:gd name="T87" fmla="*/ 69 h 135"/>
                <a:gd name="T88" fmla="*/ 7 w 136"/>
                <a:gd name="T89" fmla="*/ 68 h 135"/>
                <a:gd name="T90" fmla="*/ 7 w 136"/>
                <a:gd name="T91" fmla="*/ 73 h 135"/>
                <a:gd name="T92" fmla="*/ 38 w 136"/>
                <a:gd name="T93" fmla="*/ 91 h 135"/>
                <a:gd name="T94" fmla="*/ 60 w 136"/>
                <a:gd name="T95" fmla="*/ 128 h 135"/>
                <a:gd name="T96" fmla="*/ 7 w 136"/>
                <a:gd name="T97" fmla="*/ 73 h 135"/>
                <a:gd name="T98" fmla="*/ 68 w 136"/>
                <a:gd name="T99" fmla="*/ 128 h 135"/>
                <a:gd name="T100" fmla="*/ 66 w 136"/>
                <a:gd name="T101" fmla="*/ 128 h 135"/>
                <a:gd name="T102" fmla="*/ 42 w 136"/>
                <a:gd name="T103" fmla="*/ 93 h 135"/>
                <a:gd name="T104" fmla="*/ 73 w 136"/>
                <a:gd name="T105" fmla="*/ 98 h 135"/>
                <a:gd name="T106" fmla="*/ 92 w 136"/>
                <a:gd name="T107" fmla="*/ 96 h 135"/>
                <a:gd name="T108" fmla="*/ 69 w 136"/>
                <a:gd name="T109" fmla="*/ 128 h 135"/>
                <a:gd name="T110" fmla="*/ 68 w 136"/>
                <a:gd name="T111" fmla="*/ 128 h 135"/>
                <a:gd name="T112" fmla="*/ 75 w 136"/>
                <a:gd name="T113" fmla="*/ 128 h 135"/>
                <a:gd name="T114" fmla="*/ 96 w 136"/>
                <a:gd name="T115" fmla="*/ 95 h 135"/>
                <a:gd name="T116" fmla="*/ 127 w 136"/>
                <a:gd name="T117" fmla="*/ 82 h 135"/>
                <a:gd name="T118" fmla="*/ 75 w 136"/>
                <a:gd name="T119" fmla="*/ 128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36" h="135">
                  <a:moveTo>
                    <a:pt x="136" y="68"/>
                  </a:moveTo>
                  <a:cubicBezTo>
                    <a:pt x="136" y="52"/>
                    <a:pt x="130" y="37"/>
                    <a:pt x="120" y="25"/>
                  </a:cubicBezTo>
                  <a:cubicBezTo>
                    <a:pt x="107" y="9"/>
                    <a:pt x="88" y="0"/>
                    <a:pt x="68" y="0"/>
                  </a:cubicBezTo>
                  <a:cubicBezTo>
                    <a:pt x="47" y="0"/>
                    <a:pt x="28" y="9"/>
                    <a:pt x="15" y="25"/>
                  </a:cubicBezTo>
                  <a:cubicBezTo>
                    <a:pt x="6" y="37"/>
                    <a:pt x="0" y="52"/>
                    <a:pt x="0" y="68"/>
                  </a:cubicBezTo>
                  <a:cubicBezTo>
                    <a:pt x="0" y="105"/>
                    <a:pt x="30" y="135"/>
                    <a:pt x="68" y="135"/>
                  </a:cubicBezTo>
                  <a:cubicBezTo>
                    <a:pt x="105" y="135"/>
                    <a:pt x="136" y="105"/>
                    <a:pt x="136" y="68"/>
                  </a:cubicBezTo>
                  <a:close/>
                  <a:moveTo>
                    <a:pt x="129" y="68"/>
                  </a:moveTo>
                  <a:cubicBezTo>
                    <a:pt x="129" y="71"/>
                    <a:pt x="128" y="74"/>
                    <a:pt x="128" y="77"/>
                  </a:cubicBezTo>
                  <a:cubicBezTo>
                    <a:pt x="118" y="84"/>
                    <a:pt x="108" y="89"/>
                    <a:pt x="97" y="92"/>
                  </a:cubicBezTo>
                  <a:cubicBezTo>
                    <a:pt x="98" y="89"/>
                    <a:pt x="99" y="86"/>
                    <a:pt x="99" y="83"/>
                  </a:cubicBezTo>
                  <a:cubicBezTo>
                    <a:pt x="100" y="69"/>
                    <a:pt x="97" y="55"/>
                    <a:pt x="93" y="44"/>
                  </a:cubicBezTo>
                  <a:cubicBezTo>
                    <a:pt x="101" y="42"/>
                    <a:pt x="109" y="38"/>
                    <a:pt x="118" y="33"/>
                  </a:cubicBezTo>
                  <a:cubicBezTo>
                    <a:pt x="125" y="43"/>
                    <a:pt x="129" y="55"/>
                    <a:pt x="129" y="68"/>
                  </a:cubicBezTo>
                  <a:close/>
                  <a:moveTo>
                    <a:pt x="95" y="82"/>
                  </a:moveTo>
                  <a:cubicBezTo>
                    <a:pt x="95" y="86"/>
                    <a:pt x="94" y="89"/>
                    <a:pt x="94" y="93"/>
                  </a:cubicBezTo>
                  <a:cubicBezTo>
                    <a:pt x="77" y="97"/>
                    <a:pt x="60" y="96"/>
                    <a:pt x="42" y="89"/>
                  </a:cubicBezTo>
                  <a:cubicBezTo>
                    <a:pt x="42" y="89"/>
                    <a:pt x="42" y="89"/>
                    <a:pt x="41" y="89"/>
                  </a:cubicBezTo>
                  <a:cubicBezTo>
                    <a:pt x="41" y="87"/>
                    <a:pt x="40" y="85"/>
                    <a:pt x="40" y="82"/>
                  </a:cubicBezTo>
                  <a:cubicBezTo>
                    <a:pt x="39" y="68"/>
                    <a:pt x="42" y="54"/>
                    <a:pt x="47" y="42"/>
                  </a:cubicBezTo>
                  <a:cubicBezTo>
                    <a:pt x="54" y="45"/>
                    <a:pt x="63" y="46"/>
                    <a:pt x="72" y="46"/>
                  </a:cubicBezTo>
                  <a:cubicBezTo>
                    <a:pt x="78" y="46"/>
                    <a:pt x="84" y="46"/>
                    <a:pt x="90" y="44"/>
                  </a:cubicBezTo>
                  <a:cubicBezTo>
                    <a:pt x="94" y="56"/>
                    <a:pt x="97" y="69"/>
                    <a:pt x="95" y="82"/>
                  </a:cubicBezTo>
                  <a:close/>
                  <a:moveTo>
                    <a:pt x="115" y="29"/>
                  </a:moveTo>
                  <a:cubicBezTo>
                    <a:pt x="115" y="30"/>
                    <a:pt x="115" y="30"/>
                    <a:pt x="116" y="30"/>
                  </a:cubicBezTo>
                  <a:cubicBezTo>
                    <a:pt x="107" y="35"/>
                    <a:pt x="100" y="38"/>
                    <a:pt x="92" y="40"/>
                  </a:cubicBezTo>
                  <a:cubicBezTo>
                    <a:pt x="86" y="25"/>
                    <a:pt x="78" y="14"/>
                    <a:pt x="73" y="7"/>
                  </a:cubicBezTo>
                  <a:cubicBezTo>
                    <a:pt x="89" y="9"/>
                    <a:pt x="104" y="16"/>
                    <a:pt x="115" y="29"/>
                  </a:cubicBezTo>
                  <a:close/>
                  <a:moveTo>
                    <a:pt x="68" y="7"/>
                  </a:moveTo>
                  <a:cubicBezTo>
                    <a:pt x="68" y="7"/>
                    <a:pt x="68" y="7"/>
                    <a:pt x="68" y="7"/>
                  </a:cubicBezTo>
                  <a:cubicBezTo>
                    <a:pt x="72" y="12"/>
                    <a:pt x="82" y="25"/>
                    <a:pt x="88" y="41"/>
                  </a:cubicBezTo>
                  <a:cubicBezTo>
                    <a:pt x="73" y="44"/>
                    <a:pt x="59" y="42"/>
                    <a:pt x="48" y="39"/>
                  </a:cubicBezTo>
                  <a:cubicBezTo>
                    <a:pt x="55" y="24"/>
                    <a:pt x="63" y="12"/>
                    <a:pt x="67" y="7"/>
                  </a:cubicBezTo>
                  <a:cubicBezTo>
                    <a:pt x="67" y="7"/>
                    <a:pt x="68" y="7"/>
                    <a:pt x="68" y="7"/>
                  </a:cubicBezTo>
                  <a:close/>
                  <a:moveTo>
                    <a:pt x="63" y="7"/>
                  </a:moveTo>
                  <a:cubicBezTo>
                    <a:pt x="58" y="13"/>
                    <a:pt x="50" y="24"/>
                    <a:pt x="45" y="38"/>
                  </a:cubicBezTo>
                  <a:cubicBezTo>
                    <a:pt x="34" y="35"/>
                    <a:pt x="26" y="30"/>
                    <a:pt x="22" y="28"/>
                  </a:cubicBezTo>
                  <a:cubicBezTo>
                    <a:pt x="33" y="16"/>
                    <a:pt x="47" y="9"/>
                    <a:pt x="63" y="7"/>
                  </a:cubicBezTo>
                  <a:close/>
                  <a:moveTo>
                    <a:pt x="7" y="68"/>
                  </a:moveTo>
                  <a:cubicBezTo>
                    <a:pt x="7" y="54"/>
                    <a:pt x="12" y="41"/>
                    <a:pt x="20" y="30"/>
                  </a:cubicBezTo>
                  <a:cubicBezTo>
                    <a:pt x="24" y="33"/>
                    <a:pt x="32" y="38"/>
                    <a:pt x="43" y="41"/>
                  </a:cubicBezTo>
                  <a:cubicBezTo>
                    <a:pt x="38" y="54"/>
                    <a:pt x="35" y="68"/>
                    <a:pt x="37" y="83"/>
                  </a:cubicBezTo>
                  <a:cubicBezTo>
                    <a:pt x="37" y="84"/>
                    <a:pt x="37" y="86"/>
                    <a:pt x="37" y="87"/>
                  </a:cubicBezTo>
                  <a:cubicBezTo>
                    <a:pt x="22" y="81"/>
                    <a:pt x="12" y="72"/>
                    <a:pt x="7" y="69"/>
                  </a:cubicBezTo>
                  <a:cubicBezTo>
                    <a:pt x="7" y="68"/>
                    <a:pt x="7" y="68"/>
                    <a:pt x="7" y="68"/>
                  </a:cubicBezTo>
                  <a:close/>
                  <a:moveTo>
                    <a:pt x="7" y="73"/>
                  </a:moveTo>
                  <a:cubicBezTo>
                    <a:pt x="13" y="78"/>
                    <a:pt x="24" y="86"/>
                    <a:pt x="38" y="91"/>
                  </a:cubicBezTo>
                  <a:cubicBezTo>
                    <a:pt x="41" y="105"/>
                    <a:pt x="49" y="117"/>
                    <a:pt x="60" y="128"/>
                  </a:cubicBezTo>
                  <a:cubicBezTo>
                    <a:pt x="32" y="125"/>
                    <a:pt x="10" y="102"/>
                    <a:pt x="7" y="73"/>
                  </a:cubicBezTo>
                  <a:close/>
                  <a:moveTo>
                    <a:pt x="68" y="128"/>
                  </a:moveTo>
                  <a:cubicBezTo>
                    <a:pt x="67" y="128"/>
                    <a:pt x="67" y="128"/>
                    <a:pt x="66" y="128"/>
                  </a:cubicBezTo>
                  <a:cubicBezTo>
                    <a:pt x="54" y="118"/>
                    <a:pt x="46" y="106"/>
                    <a:pt x="42" y="93"/>
                  </a:cubicBezTo>
                  <a:cubicBezTo>
                    <a:pt x="51" y="96"/>
                    <a:pt x="62" y="98"/>
                    <a:pt x="73" y="98"/>
                  </a:cubicBezTo>
                  <a:cubicBezTo>
                    <a:pt x="79" y="98"/>
                    <a:pt x="86" y="98"/>
                    <a:pt x="92" y="96"/>
                  </a:cubicBezTo>
                  <a:cubicBezTo>
                    <a:pt x="88" y="108"/>
                    <a:pt x="81" y="119"/>
                    <a:pt x="69" y="128"/>
                  </a:cubicBezTo>
                  <a:cubicBezTo>
                    <a:pt x="69" y="128"/>
                    <a:pt x="68" y="128"/>
                    <a:pt x="68" y="128"/>
                  </a:cubicBezTo>
                  <a:close/>
                  <a:moveTo>
                    <a:pt x="75" y="128"/>
                  </a:moveTo>
                  <a:cubicBezTo>
                    <a:pt x="86" y="118"/>
                    <a:pt x="93" y="107"/>
                    <a:pt x="96" y="95"/>
                  </a:cubicBezTo>
                  <a:cubicBezTo>
                    <a:pt x="106" y="93"/>
                    <a:pt x="116" y="88"/>
                    <a:pt x="127" y="82"/>
                  </a:cubicBezTo>
                  <a:cubicBezTo>
                    <a:pt x="121" y="106"/>
                    <a:pt x="101" y="125"/>
                    <a:pt x="75" y="1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4" name="Freeform 30"/>
            <p:cNvSpPr>
              <a:spLocks noEditPoints="1"/>
            </p:cNvSpPr>
            <p:nvPr/>
          </p:nvSpPr>
          <p:spPr bwMode="auto">
            <a:xfrm>
              <a:off x="836613" y="1808163"/>
              <a:ext cx="260350" cy="379413"/>
            </a:xfrm>
            <a:custGeom>
              <a:avLst/>
              <a:gdLst>
                <a:gd name="T0" fmla="*/ 73 w 134"/>
                <a:gd name="T1" fmla="*/ 166 h 195"/>
                <a:gd name="T2" fmla="*/ 53 w 134"/>
                <a:gd name="T3" fmla="*/ 166 h 195"/>
                <a:gd name="T4" fmla="*/ 38 w 134"/>
                <a:gd name="T5" fmla="*/ 181 h 195"/>
                <a:gd name="T6" fmla="*/ 53 w 134"/>
                <a:gd name="T7" fmla="*/ 195 h 195"/>
                <a:gd name="T8" fmla="*/ 119 w 134"/>
                <a:gd name="T9" fmla="*/ 195 h 195"/>
                <a:gd name="T10" fmla="*/ 134 w 134"/>
                <a:gd name="T11" fmla="*/ 181 h 195"/>
                <a:gd name="T12" fmla="*/ 119 w 134"/>
                <a:gd name="T13" fmla="*/ 166 h 195"/>
                <a:gd name="T14" fmla="*/ 99 w 134"/>
                <a:gd name="T15" fmla="*/ 166 h 195"/>
                <a:gd name="T16" fmla="*/ 99 w 134"/>
                <a:gd name="T17" fmla="*/ 163 h 195"/>
                <a:gd name="T18" fmla="*/ 98 w 134"/>
                <a:gd name="T19" fmla="*/ 157 h 195"/>
                <a:gd name="T20" fmla="*/ 122 w 134"/>
                <a:gd name="T21" fmla="*/ 152 h 195"/>
                <a:gd name="T22" fmla="*/ 124 w 134"/>
                <a:gd name="T23" fmla="*/ 146 h 195"/>
                <a:gd name="T24" fmla="*/ 119 w 134"/>
                <a:gd name="T25" fmla="*/ 143 h 195"/>
                <a:gd name="T26" fmla="*/ 78 w 134"/>
                <a:gd name="T27" fmla="*/ 149 h 195"/>
                <a:gd name="T28" fmla="*/ 9 w 134"/>
                <a:gd name="T29" fmla="*/ 71 h 195"/>
                <a:gd name="T30" fmla="*/ 11 w 134"/>
                <a:gd name="T31" fmla="*/ 53 h 195"/>
                <a:gd name="T32" fmla="*/ 24 w 134"/>
                <a:gd name="T33" fmla="*/ 27 h 195"/>
                <a:gd name="T34" fmla="*/ 47 w 134"/>
                <a:gd name="T35" fmla="*/ 9 h 195"/>
                <a:gd name="T36" fmla="*/ 49 w 134"/>
                <a:gd name="T37" fmla="*/ 3 h 195"/>
                <a:gd name="T38" fmla="*/ 43 w 134"/>
                <a:gd name="T39" fmla="*/ 1 h 195"/>
                <a:gd name="T40" fmla="*/ 17 w 134"/>
                <a:gd name="T41" fmla="*/ 22 h 195"/>
                <a:gd name="T42" fmla="*/ 2 w 134"/>
                <a:gd name="T43" fmla="*/ 51 h 195"/>
                <a:gd name="T44" fmla="*/ 0 w 134"/>
                <a:gd name="T45" fmla="*/ 71 h 195"/>
                <a:gd name="T46" fmla="*/ 74 w 134"/>
                <a:gd name="T47" fmla="*/ 158 h 195"/>
                <a:gd name="T48" fmla="*/ 73 w 134"/>
                <a:gd name="T49" fmla="*/ 163 h 195"/>
                <a:gd name="T50" fmla="*/ 73 w 134"/>
                <a:gd name="T51" fmla="*/ 166 h 195"/>
                <a:gd name="T52" fmla="*/ 76 w 134"/>
                <a:gd name="T53" fmla="*/ 173 h 195"/>
                <a:gd name="T54" fmla="*/ 80 w 134"/>
                <a:gd name="T55" fmla="*/ 170 h 195"/>
                <a:gd name="T56" fmla="*/ 80 w 134"/>
                <a:gd name="T57" fmla="*/ 163 h 195"/>
                <a:gd name="T58" fmla="*/ 82 w 134"/>
                <a:gd name="T59" fmla="*/ 158 h 195"/>
                <a:gd name="T60" fmla="*/ 84 w 134"/>
                <a:gd name="T61" fmla="*/ 158 h 195"/>
                <a:gd name="T62" fmla="*/ 90 w 134"/>
                <a:gd name="T63" fmla="*/ 158 h 195"/>
                <a:gd name="T64" fmla="*/ 92 w 134"/>
                <a:gd name="T65" fmla="*/ 163 h 195"/>
                <a:gd name="T66" fmla="*/ 92 w 134"/>
                <a:gd name="T67" fmla="*/ 170 h 195"/>
                <a:gd name="T68" fmla="*/ 95 w 134"/>
                <a:gd name="T69" fmla="*/ 173 h 195"/>
                <a:gd name="T70" fmla="*/ 119 w 134"/>
                <a:gd name="T71" fmla="*/ 173 h 195"/>
                <a:gd name="T72" fmla="*/ 127 w 134"/>
                <a:gd name="T73" fmla="*/ 181 h 195"/>
                <a:gd name="T74" fmla="*/ 119 w 134"/>
                <a:gd name="T75" fmla="*/ 188 h 195"/>
                <a:gd name="T76" fmla="*/ 53 w 134"/>
                <a:gd name="T77" fmla="*/ 188 h 195"/>
                <a:gd name="T78" fmla="*/ 45 w 134"/>
                <a:gd name="T79" fmla="*/ 181 h 195"/>
                <a:gd name="T80" fmla="*/ 53 w 134"/>
                <a:gd name="T81" fmla="*/ 173 h 195"/>
                <a:gd name="T82" fmla="*/ 76 w 134"/>
                <a:gd name="T83" fmla="*/ 173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34" h="195">
                  <a:moveTo>
                    <a:pt x="73" y="166"/>
                  </a:moveTo>
                  <a:cubicBezTo>
                    <a:pt x="53" y="166"/>
                    <a:pt x="53" y="166"/>
                    <a:pt x="53" y="166"/>
                  </a:cubicBezTo>
                  <a:cubicBezTo>
                    <a:pt x="45" y="166"/>
                    <a:pt x="38" y="173"/>
                    <a:pt x="38" y="181"/>
                  </a:cubicBezTo>
                  <a:cubicBezTo>
                    <a:pt x="38" y="189"/>
                    <a:pt x="45" y="195"/>
                    <a:pt x="53" y="195"/>
                  </a:cubicBezTo>
                  <a:cubicBezTo>
                    <a:pt x="119" y="195"/>
                    <a:pt x="119" y="195"/>
                    <a:pt x="119" y="195"/>
                  </a:cubicBezTo>
                  <a:cubicBezTo>
                    <a:pt x="127" y="195"/>
                    <a:pt x="134" y="189"/>
                    <a:pt x="134" y="181"/>
                  </a:cubicBezTo>
                  <a:cubicBezTo>
                    <a:pt x="134" y="173"/>
                    <a:pt x="127" y="166"/>
                    <a:pt x="119" y="166"/>
                  </a:cubicBezTo>
                  <a:cubicBezTo>
                    <a:pt x="99" y="166"/>
                    <a:pt x="99" y="166"/>
                    <a:pt x="99" y="166"/>
                  </a:cubicBezTo>
                  <a:cubicBezTo>
                    <a:pt x="99" y="163"/>
                    <a:pt x="99" y="163"/>
                    <a:pt x="99" y="163"/>
                  </a:cubicBezTo>
                  <a:cubicBezTo>
                    <a:pt x="99" y="161"/>
                    <a:pt x="98" y="159"/>
                    <a:pt x="98" y="157"/>
                  </a:cubicBezTo>
                  <a:cubicBezTo>
                    <a:pt x="105" y="156"/>
                    <a:pt x="113" y="154"/>
                    <a:pt x="122" y="152"/>
                  </a:cubicBezTo>
                  <a:cubicBezTo>
                    <a:pt x="124" y="151"/>
                    <a:pt x="125" y="148"/>
                    <a:pt x="124" y="146"/>
                  </a:cubicBezTo>
                  <a:cubicBezTo>
                    <a:pt x="123" y="144"/>
                    <a:pt x="121" y="142"/>
                    <a:pt x="119" y="143"/>
                  </a:cubicBezTo>
                  <a:cubicBezTo>
                    <a:pt x="104" y="148"/>
                    <a:pt x="90" y="150"/>
                    <a:pt x="78" y="149"/>
                  </a:cubicBezTo>
                  <a:cubicBezTo>
                    <a:pt x="41" y="146"/>
                    <a:pt x="9" y="111"/>
                    <a:pt x="9" y="71"/>
                  </a:cubicBezTo>
                  <a:cubicBezTo>
                    <a:pt x="9" y="65"/>
                    <a:pt x="9" y="59"/>
                    <a:pt x="11" y="53"/>
                  </a:cubicBezTo>
                  <a:cubicBezTo>
                    <a:pt x="13" y="43"/>
                    <a:pt x="18" y="34"/>
                    <a:pt x="24" y="27"/>
                  </a:cubicBezTo>
                  <a:cubicBezTo>
                    <a:pt x="30" y="19"/>
                    <a:pt x="38" y="13"/>
                    <a:pt x="47" y="9"/>
                  </a:cubicBezTo>
                  <a:cubicBezTo>
                    <a:pt x="49" y="8"/>
                    <a:pt x="50" y="5"/>
                    <a:pt x="49" y="3"/>
                  </a:cubicBezTo>
                  <a:cubicBezTo>
                    <a:pt x="48" y="1"/>
                    <a:pt x="45" y="0"/>
                    <a:pt x="43" y="1"/>
                  </a:cubicBezTo>
                  <a:cubicBezTo>
                    <a:pt x="33" y="5"/>
                    <a:pt x="24" y="12"/>
                    <a:pt x="17" y="22"/>
                  </a:cubicBezTo>
                  <a:cubicBezTo>
                    <a:pt x="10" y="30"/>
                    <a:pt x="5" y="40"/>
                    <a:pt x="2" y="51"/>
                  </a:cubicBezTo>
                  <a:cubicBezTo>
                    <a:pt x="1" y="57"/>
                    <a:pt x="0" y="64"/>
                    <a:pt x="0" y="71"/>
                  </a:cubicBezTo>
                  <a:cubicBezTo>
                    <a:pt x="0" y="114"/>
                    <a:pt x="34" y="152"/>
                    <a:pt x="74" y="158"/>
                  </a:cubicBezTo>
                  <a:cubicBezTo>
                    <a:pt x="73" y="159"/>
                    <a:pt x="73" y="161"/>
                    <a:pt x="73" y="163"/>
                  </a:cubicBezTo>
                  <a:lnTo>
                    <a:pt x="73" y="166"/>
                  </a:lnTo>
                  <a:close/>
                  <a:moveTo>
                    <a:pt x="76" y="173"/>
                  </a:moveTo>
                  <a:cubicBezTo>
                    <a:pt x="78" y="173"/>
                    <a:pt x="80" y="172"/>
                    <a:pt x="80" y="170"/>
                  </a:cubicBezTo>
                  <a:cubicBezTo>
                    <a:pt x="80" y="163"/>
                    <a:pt x="80" y="163"/>
                    <a:pt x="80" y="163"/>
                  </a:cubicBezTo>
                  <a:cubicBezTo>
                    <a:pt x="80" y="161"/>
                    <a:pt x="80" y="159"/>
                    <a:pt x="82" y="158"/>
                  </a:cubicBezTo>
                  <a:cubicBezTo>
                    <a:pt x="83" y="158"/>
                    <a:pt x="83" y="158"/>
                    <a:pt x="84" y="158"/>
                  </a:cubicBezTo>
                  <a:cubicBezTo>
                    <a:pt x="86" y="158"/>
                    <a:pt x="88" y="158"/>
                    <a:pt x="90" y="158"/>
                  </a:cubicBezTo>
                  <a:cubicBezTo>
                    <a:pt x="91" y="159"/>
                    <a:pt x="92" y="161"/>
                    <a:pt x="92" y="163"/>
                  </a:cubicBezTo>
                  <a:cubicBezTo>
                    <a:pt x="92" y="170"/>
                    <a:pt x="92" y="170"/>
                    <a:pt x="92" y="170"/>
                  </a:cubicBezTo>
                  <a:cubicBezTo>
                    <a:pt x="92" y="172"/>
                    <a:pt x="93" y="173"/>
                    <a:pt x="95" y="173"/>
                  </a:cubicBezTo>
                  <a:cubicBezTo>
                    <a:pt x="119" y="173"/>
                    <a:pt x="119" y="173"/>
                    <a:pt x="119" y="173"/>
                  </a:cubicBezTo>
                  <a:cubicBezTo>
                    <a:pt x="123" y="173"/>
                    <a:pt x="127" y="176"/>
                    <a:pt x="127" y="181"/>
                  </a:cubicBezTo>
                  <a:cubicBezTo>
                    <a:pt x="127" y="185"/>
                    <a:pt x="123" y="188"/>
                    <a:pt x="119" y="188"/>
                  </a:cubicBezTo>
                  <a:cubicBezTo>
                    <a:pt x="53" y="188"/>
                    <a:pt x="53" y="188"/>
                    <a:pt x="53" y="188"/>
                  </a:cubicBezTo>
                  <a:cubicBezTo>
                    <a:pt x="48" y="188"/>
                    <a:pt x="45" y="185"/>
                    <a:pt x="45" y="181"/>
                  </a:cubicBezTo>
                  <a:cubicBezTo>
                    <a:pt x="45" y="176"/>
                    <a:pt x="48" y="173"/>
                    <a:pt x="53" y="173"/>
                  </a:cubicBezTo>
                  <a:lnTo>
                    <a:pt x="76" y="1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65" name="Group 164"/>
          <p:cNvGrpSpPr/>
          <p:nvPr/>
        </p:nvGrpSpPr>
        <p:grpSpPr>
          <a:xfrm>
            <a:off x="4484862" y="1815465"/>
            <a:ext cx="207963" cy="385762"/>
            <a:chOff x="5659438" y="1804988"/>
            <a:chExt cx="207963" cy="385762"/>
          </a:xfrm>
          <a:solidFill>
            <a:schemeClr val="bg1"/>
          </a:solidFill>
        </p:grpSpPr>
        <p:sp>
          <p:nvSpPr>
            <p:cNvPr id="166" name="Freeform 47"/>
            <p:cNvSpPr>
              <a:spLocks noEditPoints="1"/>
            </p:cNvSpPr>
            <p:nvPr/>
          </p:nvSpPr>
          <p:spPr bwMode="auto">
            <a:xfrm>
              <a:off x="5678488" y="1905000"/>
              <a:ext cx="179388" cy="285750"/>
            </a:xfrm>
            <a:custGeom>
              <a:avLst/>
              <a:gdLst>
                <a:gd name="T0" fmla="*/ 0 w 92"/>
                <a:gd name="T1" fmla="*/ 46 h 147"/>
                <a:gd name="T2" fmla="*/ 2 w 92"/>
                <a:gd name="T3" fmla="*/ 65 h 147"/>
                <a:gd name="T4" fmla="*/ 16 w 92"/>
                <a:gd name="T5" fmla="*/ 102 h 147"/>
                <a:gd name="T6" fmla="*/ 14 w 92"/>
                <a:gd name="T7" fmla="*/ 108 h 147"/>
                <a:gd name="T8" fmla="*/ 17 w 92"/>
                <a:gd name="T9" fmla="*/ 115 h 147"/>
                <a:gd name="T10" fmla="*/ 14 w 92"/>
                <a:gd name="T11" fmla="*/ 121 h 147"/>
                <a:gd name="T12" fmla="*/ 17 w 92"/>
                <a:gd name="T13" fmla="*/ 129 h 147"/>
                <a:gd name="T14" fmla="*/ 15 w 92"/>
                <a:gd name="T15" fmla="*/ 135 h 147"/>
                <a:gd name="T16" fmla="*/ 26 w 92"/>
                <a:gd name="T17" fmla="*/ 146 h 147"/>
                <a:gd name="T18" fmla="*/ 68 w 92"/>
                <a:gd name="T19" fmla="*/ 147 h 147"/>
                <a:gd name="T20" fmla="*/ 68 w 92"/>
                <a:gd name="T21" fmla="*/ 147 h 147"/>
                <a:gd name="T22" fmla="*/ 76 w 92"/>
                <a:gd name="T23" fmla="*/ 143 h 147"/>
                <a:gd name="T24" fmla="*/ 79 w 92"/>
                <a:gd name="T25" fmla="*/ 136 h 147"/>
                <a:gd name="T26" fmla="*/ 76 w 92"/>
                <a:gd name="T27" fmla="*/ 129 h 147"/>
                <a:gd name="T28" fmla="*/ 78 w 92"/>
                <a:gd name="T29" fmla="*/ 122 h 147"/>
                <a:gd name="T30" fmla="*/ 76 w 92"/>
                <a:gd name="T31" fmla="*/ 115 h 147"/>
                <a:gd name="T32" fmla="*/ 78 w 92"/>
                <a:gd name="T33" fmla="*/ 109 h 147"/>
                <a:gd name="T34" fmla="*/ 76 w 92"/>
                <a:gd name="T35" fmla="*/ 102 h 147"/>
                <a:gd name="T36" fmla="*/ 90 w 92"/>
                <a:gd name="T37" fmla="*/ 65 h 147"/>
                <a:gd name="T38" fmla="*/ 92 w 92"/>
                <a:gd name="T39" fmla="*/ 46 h 147"/>
                <a:gd name="T40" fmla="*/ 46 w 92"/>
                <a:gd name="T41" fmla="*/ 0 h 147"/>
                <a:gd name="T42" fmla="*/ 0 w 92"/>
                <a:gd name="T43" fmla="*/ 46 h 147"/>
                <a:gd name="T44" fmla="*/ 71 w 92"/>
                <a:gd name="T45" fmla="*/ 139 h 147"/>
                <a:gd name="T46" fmla="*/ 68 w 92"/>
                <a:gd name="T47" fmla="*/ 140 h 147"/>
                <a:gd name="T48" fmla="*/ 26 w 92"/>
                <a:gd name="T49" fmla="*/ 139 h 147"/>
                <a:gd name="T50" fmla="*/ 22 w 92"/>
                <a:gd name="T51" fmla="*/ 136 h 147"/>
                <a:gd name="T52" fmla="*/ 25 w 92"/>
                <a:gd name="T53" fmla="*/ 132 h 147"/>
                <a:gd name="T54" fmla="*/ 28 w 92"/>
                <a:gd name="T55" fmla="*/ 129 h 147"/>
                <a:gd name="T56" fmla="*/ 25 w 92"/>
                <a:gd name="T57" fmla="*/ 125 h 147"/>
                <a:gd name="T58" fmla="*/ 21 w 92"/>
                <a:gd name="T59" fmla="*/ 122 h 147"/>
                <a:gd name="T60" fmla="*/ 24 w 92"/>
                <a:gd name="T61" fmla="*/ 118 h 147"/>
                <a:gd name="T62" fmla="*/ 26 w 92"/>
                <a:gd name="T63" fmla="*/ 115 h 147"/>
                <a:gd name="T64" fmla="*/ 24 w 92"/>
                <a:gd name="T65" fmla="*/ 112 h 147"/>
                <a:gd name="T66" fmla="*/ 21 w 92"/>
                <a:gd name="T67" fmla="*/ 108 h 147"/>
                <a:gd name="T68" fmla="*/ 21 w 92"/>
                <a:gd name="T69" fmla="*/ 106 h 147"/>
                <a:gd name="T70" fmla="*/ 70 w 92"/>
                <a:gd name="T71" fmla="*/ 106 h 147"/>
                <a:gd name="T72" fmla="*/ 71 w 92"/>
                <a:gd name="T73" fmla="*/ 109 h 147"/>
                <a:gd name="T74" fmla="*/ 69 w 92"/>
                <a:gd name="T75" fmla="*/ 112 h 147"/>
                <a:gd name="T76" fmla="*/ 66 w 92"/>
                <a:gd name="T77" fmla="*/ 115 h 147"/>
                <a:gd name="T78" fmla="*/ 68 w 92"/>
                <a:gd name="T79" fmla="*/ 119 h 147"/>
                <a:gd name="T80" fmla="*/ 71 w 92"/>
                <a:gd name="T81" fmla="*/ 122 h 147"/>
                <a:gd name="T82" fmla="*/ 68 w 92"/>
                <a:gd name="T83" fmla="*/ 126 h 147"/>
                <a:gd name="T84" fmla="*/ 66 w 92"/>
                <a:gd name="T85" fmla="*/ 129 h 147"/>
                <a:gd name="T86" fmla="*/ 69 w 92"/>
                <a:gd name="T87" fmla="*/ 133 h 147"/>
                <a:gd name="T88" fmla="*/ 72 w 92"/>
                <a:gd name="T89" fmla="*/ 136 h 147"/>
                <a:gd name="T90" fmla="*/ 71 w 92"/>
                <a:gd name="T91" fmla="*/ 139 h 147"/>
                <a:gd name="T92" fmla="*/ 46 w 92"/>
                <a:gd name="T93" fmla="*/ 7 h 147"/>
                <a:gd name="T94" fmla="*/ 85 w 92"/>
                <a:gd name="T95" fmla="*/ 46 h 147"/>
                <a:gd name="T96" fmla="*/ 83 w 92"/>
                <a:gd name="T97" fmla="*/ 63 h 147"/>
                <a:gd name="T98" fmla="*/ 69 w 92"/>
                <a:gd name="T99" fmla="*/ 99 h 147"/>
                <a:gd name="T100" fmla="*/ 22 w 92"/>
                <a:gd name="T101" fmla="*/ 99 h 147"/>
                <a:gd name="T102" fmla="*/ 9 w 92"/>
                <a:gd name="T103" fmla="*/ 63 h 147"/>
                <a:gd name="T104" fmla="*/ 7 w 92"/>
                <a:gd name="T105" fmla="*/ 46 h 147"/>
                <a:gd name="T106" fmla="*/ 46 w 92"/>
                <a:gd name="T107" fmla="*/ 7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2" h="147">
                  <a:moveTo>
                    <a:pt x="0" y="46"/>
                  </a:moveTo>
                  <a:cubicBezTo>
                    <a:pt x="0" y="52"/>
                    <a:pt x="0" y="57"/>
                    <a:pt x="2" y="65"/>
                  </a:cubicBezTo>
                  <a:cubicBezTo>
                    <a:pt x="5" y="78"/>
                    <a:pt x="13" y="96"/>
                    <a:pt x="16" y="102"/>
                  </a:cubicBezTo>
                  <a:cubicBezTo>
                    <a:pt x="15" y="104"/>
                    <a:pt x="14" y="106"/>
                    <a:pt x="14" y="108"/>
                  </a:cubicBezTo>
                  <a:cubicBezTo>
                    <a:pt x="14" y="110"/>
                    <a:pt x="15" y="113"/>
                    <a:pt x="17" y="115"/>
                  </a:cubicBezTo>
                  <a:cubicBezTo>
                    <a:pt x="15" y="117"/>
                    <a:pt x="14" y="119"/>
                    <a:pt x="14" y="121"/>
                  </a:cubicBezTo>
                  <a:cubicBezTo>
                    <a:pt x="14" y="124"/>
                    <a:pt x="15" y="127"/>
                    <a:pt x="17" y="129"/>
                  </a:cubicBezTo>
                  <a:cubicBezTo>
                    <a:pt x="16" y="131"/>
                    <a:pt x="15" y="133"/>
                    <a:pt x="15" y="135"/>
                  </a:cubicBezTo>
                  <a:cubicBezTo>
                    <a:pt x="15" y="141"/>
                    <a:pt x="20" y="146"/>
                    <a:pt x="26" y="146"/>
                  </a:cubicBezTo>
                  <a:cubicBezTo>
                    <a:pt x="68" y="147"/>
                    <a:pt x="68" y="147"/>
                    <a:pt x="68" y="147"/>
                  </a:cubicBezTo>
                  <a:cubicBezTo>
                    <a:pt x="68" y="147"/>
                    <a:pt x="68" y="147"/>
                    <a:pt x="68" y="147"/>
                  </a:cubicBezTo>
                  <a:cubicBezTo>
                    <a:pt x="71" y="147"/>
                    <a:pt x="74" y="146"/>
                    <a:pt x="76" y="143"/>
                  </a:cubicBezTo>
                  <a:cubicBezTo>
                    <a:pt x="78" y="142"/>
                    <a:pt x="79" y="139"/>
                    <a:pt x="79" y="136"/>
                  </a:cubicBezTo>
                  <a:cubicBezTo>
                    <a:pt x="79" y="133"/>
                    <a:pt x="78" y="131"/>
                    <a:pt x="76" y="129"/>
                  </a:cubicBezTo>
                  <a:cubicBezTo>
                    <a:pt x="78" y="127"/>
                    <a:pt x="78" y="125"/>
                    <a:pt x="78" y="122"/>
                  </a:cubicBezTo>
                  <a:cubicBezTo>
                    <a:pt x="78" y="120"/>
                    <a:pt x="77" y="117"/>
                    <a:pt x="76" y="115"/>
                  </a:cubicBezTo>
                  <a:cubicBezTo>
                    <a:pt x="77" y="114"/>
                    <a:pt x="78" y="111"/>
                    <a:pt x="78" y="109"/>
                  </a:cubicBezTo>
                  <a:cubicBezTo>
                    <a:pt x="78" y="106"/>
                    <a:pt x="77" y="104"/>
                    <a:pt x="76" y="102"/>
                  </a:cubicBezTo>
                  <a:cubicBezTo>
                    <a:pt x="79" y="95"/>
                    <a:pt x="86" y="78"/>
                    <a:pt x="90" y="65"/>
                  </a:cubicBezTo>
                  <a:cubicBezTo>
                    <a:pt x="92" y="57"/>
                    <a:pt x="92" y="52"/>
                    <a:pt x="92" y="46"/>
                  </a:cubicBezTo>
                  <a:cubicBezTo>
                    <a:pt x="92" y="20"/>
                    <a:pt x="71" y="0"/>
                    <a:pt x="46" y="0"/>
                  </a:cubicBezTo>
                  <a:cubicBezTo>
                    <a:pt x="20" y="0"/>
                    <a:pt x="0" y="20"/>
                    <a:pt x="0" y="46"/>
                  </a:cubicBezTo>
                  <a:close/>
                  <a:moveTo>
                    <a:pt x="71" y="139"/>
                  </a:moveTo>
                  <a:cubicBezTo>
                    <a:pt x="70" y="139"/>
                    <a:pt x="69" y="140"/>
                    <a:pt x="68" y="140"/>
                  </a:cubicBezTo>
                  <a:cubicBezTo>
                    <a:pt x="26" y="139"/>
                    <a:pt x="26" y="139"/>
                    <a:pt x="26" y="139"/>
                  </a:cubicBezTo>
                  <a:cubicBezTo>
                    <a:pt x="24" y="139"/>
                    <a:pt x="22" y="138"/>
                    <a:pt x="22" y="136"/>
                  </a:cubicBezTo>
                  <a:cubicBezTo>
                    <a:pt x="22" y="134"/>
                    <a:pt x="23" y="133"/>
                    <a:pt x="25" y="132"/>
                  </a:cubicBezTo>
                  <a:cubicBezTo>
                    <a:pt x="27" y="132"/>
                    <a:pt x="28" y="130"/>
                    <a:pt x="28" y="129"/>
                  </a:cubicBezTo>
                  <a:cubicBezTo>
                    <a:pt x="27" y="127"/>
                    <a:pt x="26" y="126"/>
                    <a:pt x="25" y="125"/>
                  </a:cubicBezTo>
                  <a:cubicBezTo>
                    <a:pt x="22" y="125"/>
                    <a:pt x="21" y="123"/>
                    <a:pt x="21" y="122"/>
                  </a:cubicBezTo>
                  <a:cubicBezTo>
                    <a:pt x="21" y="120"/>
                    <a:pt x="22" y="119"/>
                    <a:pt x="24" y="118"/>
                  </a:cubicBezTo>
                  <a:cubicBezTo>
                    <a:pt x="25" y="118"/>
                    <a:pt x="26" y="116"/>
                    <a:pt x="26" y="115"/>
                  </a:cubicBezTo>
                  <a:cubicBezTo>
                    <a:pt x="26" y="113"/>
                    <a:pt x="25" y="112"/>
                    <a:pt x="24" y="112"/>
                  </a:cubicBezTo>
                  <a:cubicBezTo>
                    <a:pt x="22" y="111"/>
                    <a:pt x="21" y="110"/>
                    <a:pt x="21" y="108"/>
                  </a:cubicBezTo>
                  <a:cubicBezTo>
                    <a:pt x="21" y="107"/>
                    <a:pt x="21" y="107"/>
                    <a:pt x="21" y="106"/>
                  </a:cubicBezTo>
                  <a:cubicBezTo>
                    <a:pt x="70" y="106"/>
                    <a:pt x="70" y="106"/>
                    <a:pt x="70" y="106"/>
                  </a:cubicBezTo>
                  <a:cubicBezTo>
                    <a:pt x="71" y="107"/>
                    <a:pt x="71" y="108"/>
                    <a:pt x="71" y="109"/>
                  </a:cubicBezTo>
                  <a:cubicBezTo>
                    <a:pt x="71" y="110"/>
                    <a:pt x="70" y="112"/>
                    <a:pt x="69" y="112"/>
                  </a:cubicBezTo>
                  <a:cubicBezTo>
                    <a:pt x="67" y="113"/>
                    <a:pt x="66" y="114"/>
                    <a:pt x="66" y="115"/>
                  </a:cubicBezTo>
                  <a:cubicBezTo>
                    <a:pt x="66" y="117"/>
                    <a:pt x="67" y="118"/>
                    <a:pt x="68" y="119"/>
                  </a:cubicBezTo>
                  <a:cubicBezTo>
                    <a:pt x="70" y="119"/>
                    <a:pt x="71" y="121"/>
                    <a:pt x="71" y="122"/>
                  </a:cubicBezTo>
                  <a:cubicBezTo>
                    <a:pt x="71" y="124"/>
                    <a:pt x="70" y="125"/>
                    <a:pt x="68" y="126"/>
                  </a:cubicBezTo>
                  <a:cubicBezTo>
                    <a:pt x="67" y="126"/>
                    <a:pt x="66" y="128"/>
                    <a:pt x="66" y="129"/>
                  </a:cubicBezTo>
                  <a:cubicBezTo>
                    <a:pt x="66" y="131"/>
                    <a:pt x="67" y="132"/>
                    <a:pt x="69" y="133"/>
                  </a:cubicBezTo>
                  <a:cubicBezTo>
                    <a:pt x="71" y="133"/>
                    <a:pt x="72" y="134"/>
                    <a:pt x="72" y="136"/>
                  </a:cubicBezTo>
                  <a:cubicBezTo>
                    <a:pt x="72" y="137"/>
                    <a:pt x="72" y="138"/>
                    <a:pt x="71" y="139"/>
                  </a:cubicBezTo>
                  <a:close/>
                  <a:moveTo>
                    <a:pt x="46" y="7"/>
                  </a:moveTo>
                  <a:cubicBezTo>
                    <a:pt x="67" y="7"/>
                    <a:pt x="85" y="24"/>
                    <a:pt x="85" y="46"/>
                  </a:cubicBezTo>
                  <a:cubicBezTo>
                    <a:pt x="85" y="51"/>
                    <a:pt x="85" y="56"/>
                    <a:pt x="83" y="63"/>
                  </a:cubicBezTo>
                  <a:cubicBezTo>
                    <a:pt x="80" y="75"/>
                    <a:pt x="72" y="93"/>
                    <a:pt x="69" y="99"/>
                  </a:cubicBezTo>
                  <a:cubicBezTo>
                    <a:pt x="22" y="99"/>
                    <a:pt x="22" y="99"/>
                    <a:pt x="22" y="99"/>
                  </a:cubicBezTo>
                  <a:cubicBezTo>
                    <a:pt x="20" y="93"/>
                    <a:pt x="12" y="76"/>
                    <a:pt x="9" y="63"/>
                  </a:cubicBezTo>
                  <a:cubicBezTo>
                    <a:pt x="7" y="56"/>
                    <a:pt x="7" y="51"/>
                    <a:pt x="7" y="46"/>
                  </a:cubicBezTo>
                  <a:cubicBezTo>
                    <a:pt x="7" y="24"/>
                    <a:pt x="24" y="7"/>
                    <a:pt x="46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48"/>
            <p:cNvSpPr>
              <a:spLocks noEditPoints="1"/>
            </p:cNvSpPr>
            <p:nvPr/>
          </p:nvSpPr>
          <p:spPr bwMode="auto">
            <a:xfrm>
              <a:off x="5659438" y="1835150"/>
              <a:ext cx="55563" cy="66675"/>
            </a:xfrm>
            <a:custGeom>
              <a:avLst/>
              <a:gdLst>
                <a:gd name="T0" fmla="*/ 7 w 29"/>
                <a:gd name="T1" fmla="*/ 1 h 34"/>
                <a:gd name="T2" fmla="*/ 5 w 29"/>
                <a:gd name="T3" fmla="*/ 0 h 34"/>
                <a:gd name="T4" fmla="*/ 2 w 29"/>
                <a:gd name="T5" fmla="*/ 1 h 34"/>
                <a:gd name="T6" fmla="*/ 0 w 29"/>
                <a:gd name="T7" fmla="*/ 3 h 34"/>
                <a:gd name="T8" fmla="*/ 1 w 29"/>
                <a:gd name="T9" fmla="*/ 6 h 34"/>
                <a:gd name="T10" fmla="*/ 22 w 29"/>
                <a:gd name="T11" fmla="*/ 33 h 34"/>
                <a:gd name="T12" fmla="*/ 25 w 29"/>
                <a:gd name="T13" fmla="*/ 34 h 34"/>
                <a:gd name="T14" fmla="*/ 25 w 29"/>
                <a:gd name="T15" fmla="*/ 34 h 34"/>
                <a:gd name="T16" fmla="*/ 25 w 29"/>
                <a:gd name="T17" fmla="*/ 34 h 34"/>
                <a:gd name="T18" fmla="*/ 28 w 29"/>
                <a:gd name="T19" fmla="*/ 34 h 34"/>
                <a:gd name="T20" fmla="*/ 29 w 29"/>
                <a:gd name="T21" fmla="*/ 31 h 34"/>
                <a:gd name="T22" fmla="*/ 28 w 29"/>
                <a:gd name="T23" fmla="*/ 28 h 34"/>
                <a:gd name="T24" fmla="*/ 7 w 29"/>
                <a:gd name="T25" fmla="*/ 1 h 34"/>
                <a:gd name="T26" fmla="*/ 25 w 29"/>
                <a:gd name="T27" fmla="*/ 31 h 34"/>
                <a:gd name="T28" fmla="*/ 25 w 29"/>
                <a:gd name="T29" fmla="*/ 31 h 34"/>
                <a:gd name="T30" fmla="*/ 25 w 29"/>
                <a:gd name="T31" fmla="*/ 31 h 34"/>
                <a:gd name="T32" fmla="*/ 4 w 29"/>
                <a:gd name="T33" fmla="*/ 4 h 34"/>
                <a:gd name="T34" fmla="*/ 4 w 29"/>
                <a:gd name="T35" fmla="*/ 4 h 34"/>
                <a:gd name="T36" fmla="*/ 4 w 29"/>
                <a:gd name="T37" fmla="*/ 3 h 34"/>
                <a:gd name="T38" fmla="*/ 4 w 29"/>
                <a:gd name="T39" fmla="*/ 3 h 34"/>
                <a:gd name="T40" fmla="*/ 4 w 29"/>
                <a:gd name="T41" fmla="*/ 3 h 34"/>
                <a:gd name="T42" fmla="*/ 5 w 29"/>
                <a:gd name="T43" fmla="*/ 4 h 34"/>
                <a:gd name="T44" fmla="*/ 25 w 29"/>
                <a:gd name="T45" fmla="*/ 30 h 34"/>
                <a:gd name="T46" fmla="*/ 26 w 29"/>
                <a:gd name="T47" fmla="*/ 30 h 34"/>
                <a:gd name="T48" fmla="*/ 25 w 29"/>
                <a:gd name="T49" fmla="*/ 31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9" h="34">
                  <a:moveTo>
                    <a:pt x="7" y="1"/>
                  </a:moveTo>
                  <a:cubicBezTo>
                    <a:pt x="7" y="1"/>
                    <a:pt x="6" y="0"/>
                    <a:pt x="5" y="0"/>
                  </a:cubicBezTo>
                  <a:cubicBezTo>
                    <a:pt x="4" y="0"/>
                    <a:pt x="3" y="0"/>
                    <a:pt x="2" y="1"/>
                  </a:cubicBezTo>
                  <a:cubicBezTo>
                    <a:pt x="1" y="1"/>
                    <a:pt x="0" y="2"/>
                    <a:pt x="0" y="3"/>
                  </a:cubicBezTo>
                  <a:cubicBezTo>
                    <a:pt x="0" y="5"/>
                    <a:pt x="0" y="6"/>
                    <a:pt x="1" y="6"/>
                  </a:cubicBezTo>
                  <a:cubicBezTo>
                    <a:pt x="22" y="33"/>
                    <a:pt x="22" y="33"/>
                    <a:pt x="22" y="33"/>
                  </a:cubicBezTo>
                  <a:cubicBezTo>
                    <a:pt x="23" y="34"/>
                    <a:pt x="24" y="34"/>
                    <a:pt x="25" y="34"/>
                  </a:cubicBezTo>
                  <a:cubicBezTo>
                    <a:pt x="25" y="34"/>
                    <a:pt x="25" y="34"/>
                    <a:pt x="25" y="34"/>
                  </a:cubicBezTo>
                  <a:cubicBezTo>
                    <a:pt x="25" y="34"/>
                    <a:pt x="25" y="34"/>
                    <a:pt x="25" y="34"/>
                  </a:cubicBezTo>
                  <a:cubicBezTo>
                    <a:pt x="26" y="34"/>
                    <a:pt x="27" y="34"/>
                    <a:pt x="28" y="34"/>
                  </a:cubicBezTo>
                  <a:cubicBezTo>
                    <a:pt x="28" y="33"/>
                    <a:pt x="29" y="32"/>
                    <a:pt x="29" y="31"/>
                  </a:cubicBezTo>
                  <a:cubicBezTo>
                    <a:pt x="29" y="30"/>
                    <a:pt x="29" y="29"/>
                    <a:pt x="28" y="28"/>
                  </a:cubicBezTo>
                  <a:lnTo>
                    <a:pt x="7" y="1"/>
                  </a:lnTo>
                  <a:close/>
                  <a:moveTo>
                    <a:pt x="25" y="31"/>
                  </a:moveTo>
                  <a:cubicBezTo>
                    <a:pt x="25" y="31"/>
                    <a:pt x="25" y="31"/>
                    <a:pt x="25" y="31"/>
                  </a:cubicBezTo>
                  <a:cubicBezTo>
                    <a:pt x="25" y="31"/>
                    <a:pt x="25" y="31"/>
                    <a:pt x="25" y="31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4" y="3"/>
                    <a:pt x="5" y="3"/>
                    <a:pt x="5" y="4"/>
                  </a:cubicBezTo>
                  <a:cubicBezTo>
                    <a:pt x="25" y="30"/>
                    <a:pt x="25" y="30"/>
                    <a:pt x="25" y="30"/>
                  </a:cubicBezTo>
                  <a:cubicBezTo>
                    <a:pt x="26" y="30"/>
                    <a:pt x="26" y="30"/>
                    <a:pt x="26" y="30"/>
                  </a:cubicBezTo>
                  <a:cubicBezTo>
                    <a:pt x="26" y="31"/>
                    <a:pt x="26" y="31"/>
                    <a:pt x="25" y="3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49"/>
            <p:cNvSpPr>
              <a:spLocks noEditPoints="1"/>
            </p:cNvSpPr>
            <p:nvPr/>
          </p:nvSpPr>
          <p:spPr bwMode="auto">
            <a:xfrm>
              <a:off x="5816601" y="1835150"/>
              <a:ext cx="50800" cy="66675"/>
            </a:xfrm>
            <a:custGeom>
              <a:avLst/>
              <a:gdLst>
                <a:gd name="T0" fmla="*/ 2 w 26"/>
                <a:gd name="T1" fmla="*/ 33 h 34"/>
                <a:gd name="T2" fmla="*/ 2 w 26"/>
                <a:gd name="T3" fmla="*/ 33 h 34"/>
                <a:gd name="T4" fmla="*/ 4 w 26"/>
                <a:gd name="T5" fmla="*/ 34 h 34"/>
                <a:gd name="T6" fmla="*/ 4 w 26"/>
                <a:gd name="T7" fmla="*/ 34 h 34"/>
                <a:gd name="T8" fmla="*/ 8 w 26"/>
                <a:gd name="T9" fmla="*/ 32 h 34"/>
                <a:gd name="T10" fmla="*/ 25 w 26"/>
                <a:gd name="T11" fmla="*/ 6 h 34"/>
                <a:gd name="T12" fmla="*/ 25 w 26"/>
                <a:gd name="T13" fmla="*/ 3 h 34"/>
                <a:gd name="T14" fmla="*/ 24 w 26"/>
                <a:gd name="T15" fmla="*/ 1 h 34"/>
                <a:gd name="T16" fmla="*/ 20 w 26"/>
                <a:gd name="T17" fmla="*/ 0 h 34"/>
                <a:gd name="T18" fmla="*/ 18 w 26"/>
                <a:gd name="T19" fmla="*/ 2 h 34"/>
                <a:gd name="T20" fmla="*/ 1 w 26"/>
                <a:gd name="T21" fmla="*/ 28 h 34"/>
                <a:gd name="T22" fmla="*/ 0 w 26"/>
                <a:gd name="T23" fmla="*/ 31 h 34"/>
                <a:gd name="T24" fmla="*/ 2 w 26"/>
                <a:gd name="T25" fmla="*/ 33 h 34"/>
                <a:gd name="T26" fmla="*/ 4 w 26"/>
                <a:gd name="T27" fmla="*/ 30 h 34"/>
                <a:gd name="T28" fmla="*/ 21 w 26"/>
                <a:gd name="T29" fmla="*/ 4 h 34"/>
                <a:gd name="T30" fmla="*/ 21 w 26"/>
                <a:gd name="T31" fmla="*/ 4 h 34"/>
                <a:gd name="T32" fmla="*/ 22 w 26"/>
                <a:gd name="T33" fmla="*/ 4 h 34"/>
                <a:gd name="T34" fmla="*/ 22 w 26"/>
                <a:gd name="T35" fmla="*/ 4 h 34"/>
                <a:gd name="T36" fmla="*/ 22 w 26"/>
                <a:gd name="T37" fmla="*/ 5 h 34"/>
                <a:gd name="T38" fmla="*/ 5 w 26"/>
                <a:gd name="T39" fmla="*/ 30 h 34"/>
                <a:gd name="T40" fmla="*/ 4 w 26"/>
                <a:gd name="T41" fmla="*/ 31 h 34"/>
                <a:gd name="T42" fmla="*/ 4 w 26"/>
                <a:gd name="T43" fmla="*/ 31 h 34"/>
                <a:gd name="T44" fmla="*/ 4 w 26"/>
                <a:gd name="T45" fmla="*/ 30 h 34"/>
                <a:gd name="T46" fmla="*/ 4 w 26"/>
                <a:gd name="T47" fmla="*/ 3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6" h="34">
                  <a:moveTo>
                    <a:pt x="2" y="33"/>
                  </a:moveTo>
                  <a:cubicBezTo>
                    <a:pt x="2" y="33"/>
                    <a:pt x="2" y="33"/>
                    <a:pt x="2" y="33"/>
                  </a:cubicBezTo>
                  <a:cubicBezTo>
                    <a:pt x="3" y="34"/>
                    <a:pt x="3" y="34"/>
                    <a:pt x="4" y="34"/>
                  </a:cubicBezTo>
                  <a:cubicBezTo>
                    <a:pt x="4" y="34"/>
                    <a:pt x="4" y="34"/>
                    <a:pt x="4" y="34"/>
                  </a:cubicBezTo>
                  <a:cubicBezTo>
                    <a:pt x="6" y="34"/>
                    <a:pt x="7" y="33"/>
                    <a:pt x="8" y="32"/>
                  </a:cubicBezTo>
                  <a:cubicBezTo>
                    <a:pt x="25" y="6"/>
                    <a:pt x="25" y="6"/>
                    <a:pt x="25" y="6"/>
                  </a:cubicBezTo>
                  <a:cubicBezTo>
                    <a:pt x="25" y="6"/>
                    <a:pt x="26" y="4"/>
                    <a:pt x="25" y="3"/>
                  </a:cubicBezTo>
                  <a:cubicBezTo>
                    <a:pt x="25" y="2"/>
                    <a:pt x="24" y="1"/>
                    <a:pt x="24" y="1"/>
                  </a:cubicBezTo>
                  <a:cubicBezTo>
                    <a:pt x="23" y="0"/>
                    <a:pt x="22" y="0"/>
                    <a:pt x="20" y="0"/>
                  </a:cubicBezTo>
                  <a:cubicBezTo>
                    <a:pt x="19" y="0"/>
                    <a:pt x="19" y="1"/>
                    <a:pt x="18" y="2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0" y="29"/>
                    <a:pt x="0" y="30"/>
                    <a:pt x="0" y="31"/>
                  </a:cubicBezTo>
                  <a:cubicBezTo>
                    <a:pt x="0" y="32"/>
                    <a:pt x="1" y="33"/>
                    <a:pt x="2" y="33"/>
                  </a:cubicBezTo>
                  <a:close/>
                  <a:moveTo>
                    <a:pt x="4" y="30"/>
                  </a:move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1" y="4"/>
                    <a:pt x="22" y="4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4"/>
                    <a:pt x="22" y="4"/>
                    <a:pt x="22" y="5"/>
                  </a:cubicBezTo>
                  <a:cubicBezTo>
                    <a:pt x="5" y="30"/>
                    <a:pt x="5" y="30"/>
                    <a:pt x="5" y="30"/>
                  </a:cubicBezTo>
                  <a:cubicBezTo>
                    <a:pt x="4" y="31"/>
                    <a:pt x="4" y="31"/>
                    <a:pt x="4" y="31"/>
                  </a:cubicBezTo>
                  <a:cubicBezTo>
                    <a:pt x="4" y="31"/>
                    <a:pt x="4" y="31"/>
                    <a:pt x="4" y="31"/>
                  </a:cubicBezTo>
                  <a:cubicBezTo>
                    <a:pt x="4" y="30"/>
                    <a:pt x="4" y="30"/>
                    <a:pt x="4" y="30"/>
                  </a:cubicBezTo>
                  <a:cubicBezTo>
                    <a:pt x="4" y="30"/>
                    <a:pt x="4" y="30"/>
                    <a:pt x="4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50"/>
            <p:cNvSpPr>
              <a:spLocks noEditPoints="1"/>
            </p:cNvSpPr>
            <p:nvPr/>
          </p:nvSpPr>
          <p:spPr bwMode="auto">
            <a:xfrm>
              <a:off x="5757863" y="1804988"/>
              <a:ext cx="20638" cy="82550"/>
            </a:xfrm>
            <a:custGeom>
              <a:avLst/>
              <a:gdLst>
                <a:gd name="T0" fmla="*/ 4 w 10"/>
                <a:gd name="T1" fmla="*/ 42 h 42"/>
                <a:gd name="T2" fmla="*/ 4 w 10"/>
                <a:gd name="T3" fmla="*/ 42 h 42"/>
                <a:gd name="T4" fmla="*/ 4 w 10"/>
                <a:gd name="T5" fmla="*/ 42 h 42"/>
                <a:gd name="T6" fmla="*/ 8 w 10"/>
                <a:gd name="T7" fmla="*/ 39 h 42"/>
                <a:gd name="T8" fmla="*/ 10 w 10"/>
                <a:gd name="T9" fmla="*/ 4 h 42"/>
                <a:gd name="T10" fmla="*/ 9 w 10"/>
                <a:gd name="T11" fmla="*/ 1 h 42"/>
                <a:gd name="T12" fmla="*/ 6 w 10"/>
                <a:gd name="T13" fmla="*/ 0 h 42"/>
                <a:gd name="T14" fmla="*/ 3 w 10"/>
                <a:gd name="T15" fmla="*/ 1 h 42"/>
                <a:gd name="T16" fmla="*/ 1 w 10"/>
                <a:gd name="T17" fmla="*/ 4 h 42"/>
                <a:gd name="T18" fmla="*/ 0 w 10"/>
                <a:gd name="T19" fmla="*/ 38 h 42"/>
                <a:gd name="T20" fmla="*/ 1 w 10"/>
                <a:gd name="T21" fmla="*/ 41 h 42"/>
                <a:gd name="T22" fmla="*/ 4 w 10"/>
                <a:gd name="T23" fmla="*/ 42 h 42"/>
                <a:gd name="T24" fmla="*/ 3 w 10"/>
                <a:gd name="T25" fmla="*/ 38 h 42"/>
                <a:gd name="T26" fmla="*/ 5 w 10"/>
                <a:gd name="T27" fmla="*/ 4 h 42"/>
                <a:gd name="T28" fmla="*/ 5 w 10"/>
                <a:gd name="T29" fmla="*/ 4 h 42"/>
                <a:gd name="T30" fmla="*/ 6 w 10"/>
                <a:gd name="T31" fmla="*/ 3 h 42"/>
                <a:gd name="T32" fmla="*/ 6 w 10"/>
                <a:gd name="T33" fmla="*/ 4 h 42"/>
                <a:gd name="T34" fmla="*/ 6 w 10"/>
                <a:gd name="T35" fmla="*/ 4 h 42"/>
                <a:gd name="T36" fmla="*/ 5 w 10"/>
                <a:gd name="T37" fmla="*/ 38 h 42"/>
                <a:gd name="T38" fmla="*/ 4 w 10"/>
                <a:gd name="T39" fmla="*/ 39 h 42"/>
                <a:gd name="T40" fmla="*/ 4 w 10"/>
                <a:gd name="T41" fmla="*/ 39 h 42"/>
                <a:gd name="T42" fmla="*/ 4 w 10"/>
                <a:gd name="T43" fmla="*/ 39 h 42"/>
                <a:gd name="T44" fmla="*/ 3 w 10"/>
                <a:gd name="T45" fmla="*/ 38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" h="42">
                  <a:moveTo>
                    <a:pt x="4" y="42"/>
                  </a:moveTo>
                  <a:cubicBezTo>
                    <a:pt x="4" y="42"/>
                    <a:pt x="4" y="42"/>
                    <a:pt x="4" y="42"/>
                  </a:cubicBezTo>
                  <a:cubicBezTo>
                    <a:pt x="4" y="42"/>
                    <a:pt x="4" y="42"/>
                    <a:pt x="4" y="42"/>
                  </a:cubicBezTo>
                  <a:cubicBezTo>
                    <a:pt x="6" y="42"/>
                    <a:pt x="8" y="41"/>
                    <a:pt x="8" y="39"/>
                  </a:cubicBezTo>
                  <a:cubicBezTo>
                    <a:pt x="10" y="4"/>
                    <a:pt x="10" y="4"/>
                    <a:pt x="10" y="4"/>
                  </a:cubicBezTo>
                  <a:cubicBezTo>
                    <a:pt x="10" y="3"/>
                    <a:pt x="9" y="2"/>
                    <a:pt x="9" y="1"/>
                  </a:cubicBezTo>
                  <a:cubicBezTo>
                    <a:pt x="8" y="0"/>
                    <a:pt x="7" y="0"/>
                    <a:pt x="6" y="0"/>
                  </a:cubicBezTo>
                  <a:cubicBezTo>
                    <a:pt x="5" y="0"/>
                    <a:pt x="4" y="0"/>
                    <a:pt x="3" y="1"/>
                  </a:cubicBezTo>
                  <a:cubicBezTo>
                    <a:pt x="2" y="2"/>
                    <a:pt x="1" y="3"/>
                    <a:pt x="1" y="4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39"/>
                    <a:pt x="0" y="40"/>
                    <a:pt x="1" y="41"/>
                  </a:cubicBezTo>
                  <a:cubicBezTo>
                    <a:pt x="2" y="42"/>
                    <a:pt x="3" y="42"/>
                    <a:pt x="4" y="42"/>
                  </a:cubicBezTo>
                  <a:close/>
                  <a:moveTo>
                    <a:pt x="3" y="38"/>
                  </a:move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5" y="4"/>
                    <a:pt x="5" y="3"/>
                    <a:pt x="6" y="3"/>
                  </a:cubicBezTo>
                  <a:cubicBezTo>
                    <a:pt x="6" y="3"/>
                    <a:pt x="6" y="4"/>
                    <a:pt x="6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5" y="39"/>
                    <a:pt x="4" y="39"/>
                    <a:pt x="4" y="39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4" y="39"/>
                    <a:pt x="3" y="39"/>
                    <a:pt x="3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Freeform 51"/>
            <p:cNvSpPr>
              <a:spLocks/>
            </p:cNvSpPr>
            <p:nvPr/>
          </p:nvSpPr>
          <p:spPr bwMode="auto">
            <a:xfrm>
              <a:off x="5711826" y="1933575"/>
              <a:ext cx="50800" cy="47625"/>
            </a:xfrm>
            <a:custGeom>
              <a:avLst/>
              <a:gdLst>
                <a:gd name="T0" fmla="*/ 4 w 26"/>
                <a:gd name="T1" fmla="*/ 24 h 24"/>
                <a:gd name="T2" fmla="*/ 4 w 26"/>
                <a:gd name="T3" fmla="*/ 24 h 24"/>
                <a:gd name="T4" fmla="*/ 8 w 26"/>
                <a:gd name="T5" fmla="*/ 21 h 24"/>
                <a:gd name="T6" fmla="*/ 9 w 26"/>
                <a:gd name="T7" fmla="*/ 18 h 24"/>
                <a:gd name="T8" fmla="*/ 19 w 26"/>
                <a:gd name="T9" fmla="*/ 8 h 24"/>
                <a:gd name="T10" fmla="*/ 23 w 26"/>
                <a:gd name="T11" fmla="*/ 8 h 24"/>
                <a:gd name="T12" fmla="*/ 26 w 26"/>
                <a:gd name="T13" fmla="*/ 4 h 24"/>
                <a:gd name="T14" fmla="*/ 23 w 26"/>
                <a:gd name="T15" fmla="*/ 0 h 24"/>
                <a:gd name="T16" fmla="*/ 0 w 26"/>
                <a:gd name="T17" fmla="*/ 20 h 24"/>
                <a:gd name="T18" fmla="*/ 4 w 26"/>
                <a:gd name="T19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" h="24">
                  <a:moveTo>
                    <a:pt x="4" y="24"/>
                  </a:moveTo>
                  <a:cubicBezTo>
                    <a:pt x="4" y="24"/>
                    <a:pt x="4" y="24"/>
                    <a:pt x="4" y="24"/>
                  </a:cubicBezTo>
                  <a:cubicBezTo>
                    <a:pt x="6" y="24"/>
                    <a:pt x="8" y="23"/>
                    <a:pt x="8" y="21"/>
                  </a:cubicBezTo>
                  <a:cubicBezTo>
                    <a:pt x="8" y="20"/>
                    <a:pt x="8" y="19"/>
                    <a:pt x="9" y="18"/>
                  </a:cubicBezTo>
                  <a:cubicBezTo>
                    <a:pt x="10" y="12"/>
                    <a:pt x="15" y="9"/>
                    <a:pt x="19" y="8"/>
                  </a:cubicBezTo>
                  <a:cubicBezTo>
                    <a:pt x="21" y="8"/>
                    <a:pt x="23" y="8"/>
                    <a:pt x="23" y="8"/>
                  </a:cubicBezTo>
                  <a:cubicBezTo>
                    <a:pt x="25" y="8"/>
                    <a:pt x="26" y="6"/>
                    <a:pt x="26" y="4"/>
                  </a:cubicBezTo>
                  <a:cubicBezTo>
                    <a:pt x="26" y="2"/>
                    <a:pt x="25" y="0"/>
                    <a:pt x="23" y="0"/>
                  </a:cubicBezTo>
                  <a:cubicBezTo>
                    <a:pt x="15" y="0"/>
                    <a:pt x="1" y="4"/>
                    <a:pt x="0" y="20"/>
                  </a:cubicBezTo>
                  <a:cubicBezTo>
                    <a:pt x="0" y="22"/>
                    <a:pt x="2" y="24"/>
                    <a:pt x="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71" name="Group 170"/>
          <p:cNvGrpSpPr/>
          <p:nvPr/>
        </p:nvGrpSpPr>
        <p:grpSpPr>
          <a:xfrm>
            <a:off x="2802732" y="1844833"/>
            <a:ext cx="347663" cy="327026"/>
            <a:chOff x="3203576" y="1835150"/>
            <a:chExt cx="347663" cy="327026"/>
          </a:xfrm>
          <a:solidFill>
            <a:schemeClr val="bg1"/>
          </a:solidFill>
        </p:grpSpPr>
        <p:sp>
          <p:nvSpPr>
            <p:cNvPr id="172" name="Freeform 31"/>
            <p:cNvSpPr>
              <a:spLocks/>
            </p:cNvSpPr>
            <p:nvPr/>
          </p:nvSpPr>
          <p:spPr bwMode="auto">
            <a:xfrm>
              <a:off x="3216276" y="2111375"/>
              <a:ext cx="57150" cy="44450"/>
            </a:xfrm>
            <a:custGeom>
              <a:avLst/>
              <a:gdLst>
                <a:gd name="T0" fmla="*/ 22 w 29"/>
                <a:gd name="T1" fmla="*/ 11 h 23"/>
                <a:gd name="T2" fmla="*/ 17 w 29"/>
                <a:gd name="T3" fmla="*/ 16 h 23"/>
                <a:gd name="T4" fmla="*/ 12 w 29"/>
                <a:gd name="T5" fmla="*/ 16 h 23"/>
                <a:gd name="T6" fmla="*/ 7 w 29"/>
                <a:gd name="T7" fmla="*/ 11 h 23"/>
                <a:gd name="T8" fmla="*/ 7 w 29"/>
                <a:gd name="T9" fmla="*/ 0 h 23"/>
                <a:gd name="T10" fmla="*/ 2 w 29"/>
                <a:gd name="T11" fmla="*/ 0 h 23"/>
                <a:gd name="T12" fmla="*/ 0 w 29"/>
                <a:gd name="T13" fmla="*/ 0 h 23"/>
                <a:gd name="T14" fmla="*/ 0 w 29"/>
                <a:gd name="T15" fmla="*/ 11 h 23"/>
                <a:gd name="T16" fmla="*/ 12 w 29"/>
                <a:gd name="T17" fmla="*/ 23 h 23"/>
                <a:gd name="T18" fmla="*/ 17 w 29"/>
                <a:gd name="T19" fmla="*/ 23 h 23"/>
                <a:gd name="T20" fmla="*/ 29 w 29"/>
                <a:gd name="T21" fmla="*/ 11 h 23"/>
                <a:gd name="T22" fmla="*/ 29 w 29"/>
                <a:gd name="T23" fmla="*/ 0 h 23"/>
                <a:gd name="T24" fmla="*/ 22 w 29"/>
                <a:gd name="T25" fmla="*/ 0 h 23"/>
                <a:gd name="T26" fmla="*/ 22 w 29"/>
                <a:gd name="T27" fmla="*/ 1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3">
                  <a:moveTo>
                    <a:pt x="22" y="11"/>
                  </a:moveTo>
                  <a:cubicBezTo>
                    <a:pt x="22" y="14"/>
                    <a:pt x="20" y="16"/>
                    <a:pt x="17" y="16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0" y="16"/>
                    <a:pt x="7" y="14"/>
                    <a:pt x="7" y="11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1" y="0"/>
                    <a:pt x="0" y="0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8"/>
                    <a:pt x="6" y="23"/>
                    <a:pt x="12" y="23"/>
                  </a:cubicBezTo>
                  <a:cubicBezTo>
                    <a:pt x="17" y="23"/>
                    <a:pt x="17" y="23"/>
                    <a:pt x="17" y="23"/>
                  </a:cubicBezTo>
                  <a:cubicBezTo>
                    <a:pt x="24" y="23"/>
                    <a:pt x="29" y="18"/>
                    <a:pt x="29" y="11"/>
                  </a:cubicBezTo>
                  <a:cubicBezTo>
                    <a:pt x="29" y="0"/>
                    <a:pt x="29" y="0"/>
                    <a:pt x="29" y="0"/>
                  </a:cubicBezTo>
                  <a:cubicBezTo>
                    <a:pt x="22" y="0"/>
                    <a:pt x="22" y="0"/>
                    <a:pt x="22" y="0"/>
                  </a:cubicBezTo>
                  <a:lnTo>
                    <a:pt x="22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3" name="Freeform 32"/>
            <p:cNvSpPr>
              <a:spLocks/>
            </p:cNvSpPr>
            <p:nvPr/>
          </p:nvSpPr>
          <p:spPr bwMode="auto">
            <a:xfrm>
              <a:off x="3484563" y="2109788"/>
              <a:ext cx="57150" cy="52388"/>
            </a:xfrm>
            <a:custGeom>
              <a:avLst/>
              <a:gdLst>
                <a:gd name="T0" fmla="*/ 22 w 29"/>
                <a:gd name="T1" fmla="*/ 1 h 27"/>
                <a:gd name="T2" fmla="*/ 22 w 29"/>
                <a:gd name="T3" fmla="*/ 15 h 27"/>
                <a:gd name="T4" fmla="*/ 17 w 29"/>
                <a:gd name="T5" fmla="*/ 20 h 27"/>
                <a:gd name="T6" fmla="*/ 11 w 29"/>
                <a:gd name="T7" fmla="*/ 20 h 27"/>
                <a:gd name="T8" fmla="*/ 7 w 29"/>
                <a:gd name="T9" fmla="*/ 15 h 27"/>
                <a:gd name="T10" fmla="*/ 7 w 29"/>
                <a:gd name="T11" fmla="*/ 1 h 27"/>
                <a:gd name="T12" fmla="*/ 0 w 29"/>
                <a:gd name="T13" fmla="*/ 1 h 27"/>
                <a:gd name="T14" fmla="*/ 0 w 29"/>
                <a:gd name="T15" fmla="*/ 15 h 27"/>
                <a:gd name="T16" fmla="*/ 11 w 29"/>
                <a:gd name="T17" fmla="*/ 27 h 27"/>
                <a:gd name="T18" fmla="*/ 17 w 29"/>
                <a:gd name="T19" fmla="*/ 27 h 27"/>
                <a:gd name="T20" fmla="*/ 29 w 29"/>
                <a:gd name="T21" fmla="*/ 15 h 27"/>
                <a:gd name="T22" fmla="*/ 29 w 29"/>
                <a:gd name="T23" fmla="*/ 0 h 27"/>
                <a:gd name="T24" fmla="*/ 25 w 29"/>
                <a:gd name="T25" fmla="*/ 1 h 27"/>
                <a:gd name="T26" fmla="*/ 22 w 29"/>
                <a:gd name="T27" fmla="*/ 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7">
                  <a:moveTo>
                    <a:pt x="22" y="1"/>
                  </a:moveTo>
                  <a:cubicBezTo>
                    <a:pt x="22" y="15"/>
                    <a:pt x="22" y="15"/>
                    <a:pt x="22" y="15"/>
                  </a:cubicBezTo>
                  <a:cubicBezTo>
                    <a:pt x="22" y="18"/>
                    <a:pt x="19" y="20"/>
                    <a:pt x="17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9" y="20"/>
                    <a:pt x="7" y="18"/>
                    <a:pt x="7" y="15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21"/>
                    <a:pt x="5" y="27"/>
                    <a:pt x="11" y="27"/>
                  </a:cubicBezTo>
                  <a:cubicBezTo>
                    <a:pt x="17" y="27"/>
                    <a:pt x="17" y="27"/>
                    <a:pt x="17" y="27"/>
                  </a:cubicBezTo>
                  <a:cubicBezTo>
                    <a:pt x="23" y="27"/>
                    <a:pt x="29" y="21"/>
                    <a:pt x="29" y="15"/>
                  </a:cubicBezTo>
                  <a:cubicBezTo>
                    <a:pt x="29" y="0"/>
                    <a:pt x="29" y="0"/>
                    <a:pt x="29" y="0"/>
                  </a:cubicBezTo>
                  <a:cubicBezTo>
                    <a:pt x="27" y="1"/>
                    <a:pt x="26" y="1"/>
                    <a:pt x="25" y="1"/>
                  </a:cubicBezTo>
                  <a:lnTo>
                    <a:pt x="2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4" name="Freeform 33"/>
            <p:cNvSpPr>
              <a:spLocks noEditPoints="1"/>
            </p:cNvSpPr>
            <p:nvPr/>
          </p:nvSpPr>
          <p:spPr bwMode="auto">
            <a:xfrm>
              <a:off x="3214688" y="1835150"/>
              <a:ext cx="328613" cy="234950"/>
            </a:xfrm>
            <a:custGeom>
              <a:avLst/>
              <a:gdLst>
                <a:gd name="T0" fmla="*/ 8 w 169"/>
                <a:gd name="T1" fmla="*/ 120 h 121"/>
                <a:gd name="T2" fmla="*/ 8 w 169"/>
                <a:gd name="T3" fmla="*/ 82 h 121"/>
                <a:gd name="T4" fmla="*/ 13 w 169"/>
                <a:gd name="T5" fmla="*/ 77 h 121"/>
                <a:gd name="T6" fmla="*/ 156 w 169"/>
                <a:gd name="T7" fmla="*/ 77 h 121"/>
                <a:gd name="T8" fmla="*/ 161 w 169"/>
                <a:gd name="T9" fmla="*/ 82 h 121"/>
                <a:gd name="T10" fmla="*/ 161 w 169"/>
                <a:gd name="T11" fmla="*/ 120 h 121"/>
                <a:gd name="T12" fmla="*/ 164 w 169"/>
                <a:gd name="T13" fmla="*/ 120 h 121"/>
                <a:gd name="T14" fmla="*/ 168 w 169"/>
                <a:gd name="T15" fmla="*/ 121 h 121"/>
                <a:gd name="T16" fmla="*/ 168 w 169"/>
                <a:gd name="T17" fmla="*/ 82 h 121"/>
                <a:gd name="T18" fmla="*/ 156 w 169"/>
                <a:gd name="T19" fmla="*/ 70 h 121"/>
                <a:gd name="T20" fmla="*/ 153 w 169"/>
                <a:gd name="T21" fmla="*/ 70 h 121"/>
                <a:gd name="T22" fmla="*/ 153 w 169"/>
                <a:gd name="T23" fmla="*/ 52 h 121"/>
                <a:gd name="T24" fmla="*/ 158 w 169"/>
                <a:gd name="T25" fmla="*/ 53 h 121"/>
                <a:gd name="T26" fmla="*/ 169 w 169"/>
                <a:gd name="T27" fmla="*/ 45 h 121"/>
                <a:gd name="T28" fmla="*/ 169 w 169"/>
                <a:gd name="T29" fmla="*/ 30 h 121"/>
                <a:gd name="T30" fmla="*/ 158 w 169"/>
                <a:gd name="T31" fmla="*/ 21 h 121"/>
                <a:gd name="T32" fmla="*/ 153 w 169"/>
                <a:gd name="T33" fmla="*/ 23 h 121"/>
                <a:gd name="T34" fmla="*/ 153 w 169"/>
                <a:gd name="T35" fmla="*/ 14 h 121"/>
                <a:gd name="T36" fmla="*/ 141 w 169"/>
                <a:gd name="T37" fmla="*/ 0 h 121"/>
                <a:gd name="T38" fmla="*/ 28 w 169"/>
                <a:gd name="T39" fmla="*/ 0 h 121"/>
                <a:gd name="T40" fmla="*/ 16 w 169"/>
                <a:gd name="T41" fmla="*/ 14 h 121"/>
                <a:gd name="T42" fmla="*/ 16 w 169"/>
                <a:gd name="T43" fmla="*/ 22 h 121"/>
                <a:gd name="T44" fmla="*/ 11 w 169"/>
                <a:gd name="T45" fmla="*/ 21 h 121"/>
                <a:gd name="T46" fmla="*/ 0 w 169"/>
                <a:gd name="T47" fmla="*/ 30 h 121"/>
                <a:gd name="T48" fmla="*/ 0 w 169"/>
                <a:gd name="T49" fmla="*/ 45 h 121"/>
                <a:gd name="T50" fmla="*/ 11 w 169"/>
                <a:gd name="T51" fmla="*/ 53 h 121"/>
                <a:gd name="T52" fmla="*/ 16 w 169"/>
                <a:gd name="T53" fmla="*/ 52 h 121"/>
                <a:gd name="T54" fmla="*/ 16 w 169"/>
                <a:gd name="T55" fmla="*/ 70 h 121"/>
                <a:gd name="T56" fmla="*/ 13 w 169"/>
                <a:gd name="T57" fmla="*/ 70 h 121"/>
                <a:gd name="T58" fmla="*/ 1 w 169"/>
                <a:gd name="T59" fmla="*/ 82 h 121"/>
                <a:gd name="T60" fmla="*/ 1 w 169"/>
                <a:gd name="T61" fmla="*/ 120 h 121"/>
                <a:gd name="T62" fmla="*/ 3 w 169"/>
                <a:gd name="T63" fmla="*/ 120 h 121"/>
                <a:gd name="T64" fmla="*/ 8 w 169"/>
                <a:gd name="T65" fmla="*/ 120 h 121"/>
                <a:gd name="T66" fmla="*/ 155 w 169"/>
                <a:gd name="T67" fmla="*/ 30 h 121"/>
                <a:gd name="T68" fmla="*/ 158 w 169"/>
                <a:gd name="T69" fmla="*/ 28 h 121"/>
                <a:gd name="T70" fmla="*/ 162 w 169"/>
                <a:gd name="T71" fmla="*/ 30 h 121"/>
                <a:gd name="T72" fmla="*/ 162 w 169"/>
                <a:gd name="T73" fmla="*/ 45 h 121"/>
                <a:gd name="T74" fmla="*/ 158 w 169"/>
                <a:gd name="T75" fmla="*/ 46 h 121"/>
                <a:gd name="T76" fmla="*/ 155 w 169"/>
                <a:gd name="T77" fmla="*/ 45 h 121"/>
                <a:gd name="T78" fmla="*/ 155 w 169"/>
                <a:gd name="T79" fmla="*/ 30 h 121"/>
                <a:gd name="T80" fmla="*/ 23 w 169"/>
                <a:gd name="T81" fmla="*/ 14 h 121"/>
                <a:gd name="T82" fmla="*/ 28 w 169"/>
                <a:gd name="T83" fmla="*/ 7 h 121"/>
                <a:gd name="T84" fmla="*/ 141 w 169"/>
                <a:gd name="T85" fmla="*/ 7 h 121"/>
                <a:gd name="T86" fmla="*/ 146 w 169"/>
                <a:gd name="T87" fmla="*/ 14 h 121"/>
                <a:gd name="T88" fmla="*/ 146 w 169"/>
                <a:gd name="T89" fmla="*/ 70 h 121"/>
                <a:gd name="T90" fmla="*/ 23 w 169"/>
                <a:gd name="T91" fmla="*/ 70 h 121"/>
                <a:gd name="T92" fmla="*/ 23 w 169"/>
                <a:gd name="T93" fmla="*/ 14 h 121"/>
                <a:gd name="T94" fmla="*/ 15 w 169"/>
                <a:gd name="T95" fmla="*/ 45 h 121"/>
                <a:gd name="T96" fmla="*/ 11 w 169"/>
                <a:gd name="T97" fmla="*/ 46 h 121"/>
                <a:gd name="T98" fmla="*/ 7 w 169"/>
                <a:gd name="T99" fmla="*/ 45 h 121"/>
                <a:gd name="T100" fmla="*/ 7 w 169"/>
                <a:gd name="T101" fmla="*/ 30 h 121"/>
                <a:gd name="T102" fmla="*/ 11 w 169"/>
                <a:gd name="T103" fmla="*/ 28 h 121"/>
                <a:gd name="T104" fmla="*/ 15 w 169"/>
                <a:gd name="T105" fmla="*/ 30 h 121"/>
                <a:gd name="T106" fmla="*/ 15 w 169"/>
                <a:gd name="T107" fmla="*/ 45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69" h="121">
                  <a:moveTo>
                    <a:pt x="8" y="120"/>
                  </a:moveTo>
                  <a:cubicBezTo>
                    <a:pt x="8" y="82"/>
                    <a:pt x="8" y="82"/>
                    <a:pt x="8" y="82"/>
                  </a:cubicBezTo>
                  <a:cubicBezTo>
                    <a:pt x="8" y="79"/>
                    <a:pt x="10" y="77"/>
                    <a:pt x="13" y="77"/>
                  </a:cubicBezTo>
                  <a:cubicBezTo>
                    <a:pt x="156" y="77"/>
                    <a:pt x="156" y="77"/>
                    <a:pt x="156" y="77"/>
                  </a:cubicBezTo>
                  <a:cubicBezTo>
                    <a:pt x="159" y="77"/>
                    <a:pt x="161" y="79"/>
                    <a:pt x="161" y="82"/>
                  </a:cubicBezTo>
                  <a:cubicBezTo>
                    <a:pt x="161" y="120"/>
                    <a:pt x="161" y="120"/>
                    <a:pt x="161" y="120"/>
                  </a:cubicBezTo>
                  <a:cubicBezTo>
                    <a:pt x="164" y="120"/>
                    <a:pt x="164" y="120"/>
                    <a:pt x="164" y="120"/>
                  </a:cubicBezTo>
                  <a:cubicBezTo>
                    <a:pt x="165" y="120"/>
                    <a:pt x="166" y="120"/>
                    <a:pt x="168" y="121"/>
                  </a:cubicBezTo>
                  <a:cubicBezTo>
                    <a:pt x="168" y="82"/>
                    <a:pt x="168" y="82"/>
                    <a:pt x="168" y="82"/>
                  </a:cubicBezTo>
                  <a:cubicBezTo>
                    <a:pt x="168" y="75"/>
                    <a:pt x="162" y="70"/>
                    <a:pt x="156" y="70"/>
                  </a:cubicBezTo>
                  <a:cubicBezTo>
                    <a:pt x="153" y="70"/>
                    <a:pt x="153" y="70"/>
                    <a:pt x="153" y="70"/>
                  </a:cubicBezTo>
                  <a:cubicBezTo>
                    <a:pt x="153" y="52"/>
                    <a:pt x="153" y="52"/>
                    <a:pt x="153" y="52"/>
                  </a:cubicBezTo>
                  <a:cubicBezTo>
                    <a:pt x="155" y="53"/>
                    <a:pt x="156" y="53"/>
                    <a:pt x="158" y="53"/>
                  </a:cubicBezTo>
                  <a:cubicBezTo>
                    <a:pt x="164" y="53"/>
                    <a:pt x="169" y="49"/>
                    <a:pt x="169" y="45"/>
                  </a:cubicBezTo>
                  <a:cubicBezTo>
                    <a:pt x="169" y="30"/>
                    <a:pt x="169" y="30"/>
                    <a:pt x="169" y="30"/>
                  </a:cubicBezTo>
                  <a:cubicBezTo>
                    <a:pt x="169" y="25"/>
                    <a:pt x="164" y="21"/>
                    <a:pt x="158" y="21"/>
                  </a:cubicBezTo>
                  <a:cubicBezTo>
                    <a:pt x="156" y="21"/>
                    <a:pt x="155" y="22"/>
                    <a:pt x="153" y="23"/>
                  </a:cubicBezTo>
                  <a:cubicBezTo>
                    <a:pt x="153" y="14"/>
                    <a:pt x="153" y="14"/>
                    <a:pt x="153" y="14"/>
                  </a:cubicBezTo>
                  <a:cubicBezTo>
                    <a:pt x="153" y="6"/>
                    <a:pt x="148" y="0"/>
                    <a:pt x="141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1" y="0"/>
                    <a:pt x="16" y="6"/>
                    <a:pt x="16" y="14"/>
                  </a:cubicBezTo>
                  <a:cubicBezTo>
                    <a:pt x="16" y="22"/>
                    <a:pt x="16" y="22"/>
                    <a:pt x="16" y="22"/>
                  </a:cubicBezTo>
                  <a:cubicBezTo>
                    <a:pt x="14" y="22"/>
                    <a:pt x="13" y="21"/>
                    <a:pt x="11" y="21"/>
                  </a:cubicBezTo>
                  <a:cubicBezTo>
                    <a:pt x="5" y="21"/>
                    <a:pt x="0" y="25"/>
                    <a:pt x="0" y="30"/>
                  </a:cubicBezTo>
                  <a:cubicBezTo>
                    <a:pt x="0" y="45"/>
                    <a:pt x="0" y="45"/>
                    <a:pt x="0" y="45"/>
                  </a:cubicBezTo>
                  <a:cubicBezTo>
                    <a:pt x="0" y="49"/>
                    <a:pt x="5" y="53"/>
                    <a:pt x="11" y="53"/>
                  </a:cubicBezTo>
                  <a:cubicBezTo>
                    <a:pt x="13" y="53"/>
                    <a:pt x="14" y="53"/>
                    <a:pt x="16" y="52"/>
                  </a:cubicBezTo>
                  <a:cubicBezTo>
                    <a:pt x="16" y="70"/>
                    <a:pt x="16" y="70"/>
                    <a:pt x="16" y="70"/>
                  </a:cubicBezTo>
                  <a:cubicBezTo>
                    <a:pt x="13" y="70"/>
                    <a:pt x="13" y="70"/>
                    <a:pt x="13" y="70"/>
                  </a:cubicBezTo>
                  <a:cubicBezTo>
                    <a:pt x="7" y="70"/>
                    <a:pt x="1" y="75"/>
                    <a:pt x="1" y="82"/>
                  </a:cubicBezTo>
                  <a:cubicBezTo>
                    <a:pt x="1" y="120"/>
                    <a:pt x="1" y="120"/>
                    <a:pt x="1" y="120"/>
                  </a:cubicBezTo>
                  <a:cubicBezTo>
                    <a:pt x="2" y="120"/>
                    <a:pt x="2" y="120"/>
                    <a:pt x="3" y="120"/>
                  </a:cubicBezTo>
                  <a:lnTo>
                    <a:pt x="8" y="120"/>
                  </a:lnTo>
                  <a:close/>
                  <a:moveTo>
                    <a:pt x="155" y="30"/>
                  </a:moveTo>
                  <a:cubicBezTo>
                    <a:pt x="155" y="30"/>
                    <a:pt x="156" y="28"/>
                    <a:pt x="158" y="28"/>
                  </a:cubicBezTo>
                  <a:cubicBezTo>
                    <a:pt x="160" y="28"/>
                    <a:pt x="162" y="30"/>
                    <a:pt x="162" y="30"/>
                  </a:cubicBezTo>
                  <a:cubicBezTo>
                    <a:pt x="162" y="45"/>
                    <a:pt x="162" y="45"/>
                    <a:pt x="162" y="45"/>
                  </a:cubicBezTo>
                  <a:cubicBezTo>
                    <a:pt x="162" y="45"/>
                    <a:pt x="160" y="46"/>
                    <a:pt x="158" y="46"/>
                  </a:cubicBezTo>
                  <a:cubicBezTo>
                    <a:pt x="156" y="46"/>
                    <a:pt x="155" y="45"/>
                    <a:pt x="155" y="45"/>
                  </a:cubicBezTo>
                  <a:lnTo>
                    <a:pt x="155" y="30"/>
                  </a:lnTo>
                  <a:close/>
                  <a:moveTo>
                    <a:pt x="23" y="14"/>
                  </a:moveTo>
                  <a:cubicBezTo>
                    <a:pt x="23" y="10"/>
                    <a:pt x="25" y="7"/>
                    <a:pt x="28" y="7"/>
                  </a:cubicBezTo>
                  <a:cubicBezTo>
                    <a:pt x="141" y="7"/>
                    <a:pt x="141" y="7"/>
                    <a:pt x="141" y="7"/>
                  </a:cubicBezTo>
                  <a:cubicBezTo>
                    <a:pt x="144" y="7"/>
                    <a:pt x="146" y="10"/>
                    <a:pt x="146" y="14"/>
                  </a:cubicBezTo>
                  <a:cubicBezTo>
                    <a:pt x="146" y="70"/>
                    <a:pt x="146" y="70"/>
                    <a:pt x="146" y="70"/>
                  </a:cubicBezTo>
                  <a:cubicBezTo>
                    <a:pt x="23" y="70"/>
                    <a:pt x="23" y="70"/>
                    <a:pt x="23" y="70"/>
                  </a:cubicBezTo>
                  <a:lnTo>
                    <a:pt x="23" y="14"/>
                  </a:lnTo>
                  <a:close/>
                  <a:moveTo>
                    <a:pt x="15" y="45"/>
                  </a:moveTo>
                  <a:cubicBezTo>
                    <a:pt x="15" y="45"/>
                    <a:pt x="13" y="46"/>
                    <a:pt x="11" y="46"/>
                  </a:cubicBezTo>
                  <a:cubicBezTo>
                    <a:pt x="8" y="46"/>
                    <a:pt x="7" y="45"/>
                    <a:pt x="7" y="45"/>
                  </a:cubicBezTo>
                  <a:cubicBezTo>
                    <a:pt x="7" y="30"/>
                    <a:pt x="7" y="30"/>
                    <a:pt x="7" y="30"/>
                  </a:cubicBezTo>
                  <a:cubicBezTo>
                    <a:pt x="7" y="30"/>
                    <a:pt x="8" y="28"/>
                    <a:pt x="11" y="28"/>
                  </a:cubicBezTo>
                  <a:cubicBezTo>
                    <a:pt x="13" y="28"/>
                    <a:pt x="15" y="30"/>
                    <a:pt x="15" y="30"/>
                  </a:cubicBezTo>
                  <a:lnTo>
                    <a:pt x="15" y="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" name="Freeform 34"/>
            <p:cNvSpPr>
              <a:spLocks noEditPoints="1"/>
            </p:cNvSpPr>
            <p:nvPr/>
          </p:nvSpPr>
          <p:spPr bwMode="auto">
            <a:xfrm>
              <a:off x="3203576" y="2068513"/>
              <a:ext cx="347663" cy="42863"/>
            </a:xfrm>
            <a:custGeom>
              <a:avLst/>
              <a:gdLst>
                <a:gd name="T0" fmla="*/ 170 w 179"/>
                <a:gd name="T1" fmla="*/ 0 h 22"/>
                <a:gd name="T2" fmla="*/ 167 w 179"/>
                <a:gd name="T3" fmla="*/ 0 h 22"/>
                <a:gd name="T4" fmla="*/ 14 w 179"/>
                <a:gd name="T5" fmla="*/ 0 h 22"/>
                <a:gd name="T6" fmla="*/ 9 w 179"/>
                <a:gd name="T7" fmla="*/ 0 h 22"/>
                <a:gd name="T8" fmla="*/ 7 w 179"/>
                <a:gd name="T9" fmla="*/ 0 h 22"/>
                <a:gd name="T10" fmla="*/ 0 w 179"/>
                <a:gd name="T11" fmla="*/ 9 h 22"/>
                <a:gd name="T12" fmla="*/ 0 w 179"/>
                <a:gd name="T13" fmla="*/ 13 h 22"/>
                <a:gd name="T14" fmla="*/ 7 w 179"/>
                <a:gd name="T15" fmla="*/ 22 h 22"/>
                <a:gd name="T16" fmla="*/ 9 w 179"/>
                <a:gd name="T17" fmla="*/ 22 h 22"/>
                <a:gd name="T18" fmla="*/ 14 w 179"/>
                <a:gd name="T19" fmla="*/ 22 h 22"/>
                <a:gd name="T20" fmla="*/ 29 w 179"/>
                <a:gd name="T21" fmla="*/ 22 h 22"/>
                <a:gd name="T22" fmla="*/ 36 w 179"/>
                <a:gd name="T23" fmla="*/ 22 h 22"/>
                <a:gd name="T24" fmla="*/ 145 w 179"/>
                <a:gd name="T25" fmla="*/ 22 h 22"/>
                <a:gd name="T26" fmla="*/ 152 w 179"/>
                <a:gd name="T27" fmla="*/ 22 h 22"/>
                <a:gd name="T28" fmla="*/ 167 w 179"/>
                <a:gd name="T29" fmla="*/ 22 h 22"/>
                <a:gd name="T30" fmla="*/ 170 w 179"/>
                <a:gd name="T31" fmla="*/ 22 h 22"/>
                <a:gd name="T32" fmla="*/ 174 w 179"/>
                <a:gd name="T33" fmla="*/ 21 h 22"/>
                <a:gd name="T34" fmla="*/ 179 w 179"/>
                <a:gd name="T35" fmla="*/ 13 h 22"/>
                <a:gd name="T36" fmla="*/ 179 w 179"/>
                <a:gd name="T37" fmla="*/ 9 h 22"/>
                <a:gd name="T38" fmla="*/ 174 w 179"/>
                <a:gd name="T39" fmla="*/ 1 h 22"/>
                <a:gd name="T40" fmla="*/ 170 w 179"/>
                <a:gd name="T41" fmla="*/ 0 h 22"/>
                <a:gd name="T42" fmla="*/ 174 w 179"/>
                <a:gd name="T43" fmla="*/ 13 h 22"/>
                <a:gd name="T44" fmla="*/ 170 w 179"/>
                <a:gd name="T45" fmla="*/ 17 h 22"/>
                <a:gd name="T46" fmla="*/ 9 w 179"/>
                <a:gd name="T47" fmla="*/ 17 h 22"/>
                <a:gd name="T48" fmla="*/ 5 w 179"/>
                <a:gd name="T49" fmla="*/ 13 h 22"/>
                <a:gd name="T50" fmla="*/ 5 w 179"/>
                <a:gd name="T51" fmla="*/ 9 h 22"/>
                <a:gd name="T52" fmla="*/ 9 w 179"/>
                <a:gd name="T53" fmla="*/ 5 h 22"/>
                <a:gd name="T54" fmla="*/ 170 w 179"/>
                <a:gd name="T55" fmla="*/ 5 h 22"/>
                <a:gd name="T56" fmla="*/ 174 w 179"/>
                <a:gd name="T57" fmla="*/ 9 h 22"/>
                <a:gd name="T58" fmla="*/ 174 w 179"/>
                <a:gd name="T59" fmla="*/ 13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9" h="22">
                  <a:moveTo>
                    <a:pt x="170" y="0"/>
                  </a:moveTo>
                  <a:cubicBezTo>
                    <a:pt x="167" y="0"/>
                    <a:pt x="167" y="0"/>
                    <a:pt x="167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8" y="0"/>
                    <a:pt x="8" y="0"/>
                    <a:pt x="7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8"/>
                    <a:pt x="3" y="21"/>
                    <a:pt x="7" y="22"/>
                  </a:cubicBezTo>
                  <a:cubicBezTo>
                    <a:pt x="8" y="22"/>
                    <a:pt x="8" y="22"/>
                    <a:pt x="9" y="22"/>
                  </a:cubicBezTo>
                  <a:cubicBezTo>
                    <a:pt x="14" y="22"/>
                    <a:pt x="14" y="22"/>
                    <a:pt x="14" y="22"/>
                  </a:cubicBezTo>
                  <a:cubicBezTo>
                    <a:pt x="29" y="22"/>
                    <a:pt x="29" y="22"/>
                    <a:pt x="29" y="22"/>
                  </a:cubicBezTo>
                  <a:cubicBezTo>
                    <a:pt x="36" y="22"/>
                    <a:pt x="36" y="22"/>
                    <a:pt x="36" y="22"/>
                  </a:cubicBezTo>
                  <a:cubicBezTo>
                    <a:pt x="145" y="22"/>
                    <a:pt x="145" y="22"/>
                    <a:pt x="145" y="22"/>
                  </a:cubicBezTo>
                  <a:cubicBezTo>
                    <a:pt x="152" y="22"/>
                    <a:pt x="152" y="22"/>
                    <a:pt x="152" y="22"/>
                  </a:cubicBezTo>
                  <a:cubicBezTo>
                    <a:pt x="167" y="22"/>
                    <a:pt x="167" y="22"/>
                    <a:pt x="167" y="22"/>
                  </a:cubicBezTo>
                  <a:cubicBezTo>
                    <a:pt x="170" y="22"/>
                    <a:pt x="170" y="22"/>
                    <a:pt x="170" y="22"/>
                  </a:cubicBezTo>
                  <a:cubicBezTo>
                    <a:pt x="171" y="22"/>
                    <a:pt x="172" y="22"/>
                    <a:pt x="174" y="21"/>
                  </a:cubicBezTo>
                  <a:cubicBezTo>
                    <a:pt x="177" y="20"/>
                    <a:pt x="179" y="17"/>
                    <a:pt x="179" y="13"/>
                  </a:cubicBezTo>
                  <a:cubicBezTo>
                    <a:pt x="179" y="9"/>
                    <a:pt x="179" y="9"/>
                    <a:pt x="179" y="9"/>
                  </a:cubicBezTo>
                  <a:cubicBezTo>
                    <a:pt x="179" y="5"/>
                    <a:pt x="177" y="2"/>
                    <a:pt x="174" y="1"/>
                  </a:cubicBezTo>
                  <a:cubicBezTo>
                    <a:pt x="172" y="0"/>
                    <a:pt x="171" y="0"/>
                    <a:pt x="170" y="0"/>
                  </a:cubicBezTo>
                  <a:close/>
                  <a:moveTo>
                    <a:pt x="174" y="13"/>
                  </a:moveTo>
                  <a:cubicBezTo>
                    <a:pt x="174" y="15"/>
                    <a:pt x="172" y="17"/>
                    <a:pt x="170" y="17"/>
                  </a:cubicBezTo>
                  <a:cubicBezTo>
                    <a:pt x="9" y="17"/>
                    <a:pt x="9" y="17"/>
                    <a:pt x="9" y="17"/>
                  </a:cubicBezTo>
                  <a:cubicBezTo>
                    <a:pt x="6" y="17"/>
                    <a:pt x="5" y="15"/>
                    <a:pt x="5" y="13"/>
                  </a:cubicBezTo>
                  <a:cubicBezTo>
                    <a:pt x="5" y="9"/>
                    <a:pt x="5" y="9"/>
                    <a:pt x="5" y="9"/>
                  </a:cubicBezTo>
                  <a:cubicBezTo>
                    <a:pt x="5" y="7"/>
                    <a:pt x="6" y="5"/>
                    <a:pt x="9" y="5"/>
                  </a:cubicBezTo>
                  <a:cubicBezTo>
                    <a:pt x="170" y="5"/>
                    <a:pt x="170" y="5"/>
                    <a:pt x="170" y="5"/>
                  </a:cubicBezTo>
                  <a:cubicBezTo>
                    <a:pt x="172" y="5"/>
                    <a:pt x="174" y="7"/>
                    <a:pt x="174" y="9"/>
                  </a:cubicBezTo>
                  <a:lnTo>
                    <a:pt x="174" y="1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" name="Freeform 35"/>
            <p:cNvSpPr>
              <a:spLocks noEditPoints="1"/>
            </p:cNvSpPr>
            <p:nvPr/>
          </p:nvSpPr>
          <p:spPr bwMode="auto">
            <a:xfrm>
              <a:off x="3275013" y="1868488"/>
              <a:ext cx="214313" cy="85725"/>
            </a:xfrm>
            <a:custGeom>
              <a:avLst/>
              <a:gdLst>
                <a:gd name="T0" fmla="*/ 102 w 110"/>
                <a:gd name="T1" fmla="*/ 0 h 44"/>
                <a:gd name="T2" fmla="*/ 9 w 110"/>
                <a:gd name="T3" fmla="*/ 0 h 44"/>
                <a:gd name="T4" fmla="*/ 0 w 110"/>
                <a:gd name="T5" fmla="*/ 8 h 44"/>
                <a:gd name="T6" fmla="*/ 0 w 110"/>
                <a:gd name="T7" fmla="*/ 36 h 44"/>
                <a:gd name="T8" fmla="*/ 9 w 110"/>
                <a:gd name="T9" fmla="*/ 44 h 44"/>
                <a:gd name="T10" fmla="*/ 102 w 110"/>
                <a:gd name="T11" fmla="*/ 44 h 44"/>
                <a:gd name="T12" fmla="*/ 110 w 110"/>
                <a:gd name="T13" fmla="*/ 36 h 44"/>
                <a:gd name="T14" fmla="*/ 110 w 110"/>
                <a:gd name="T15" fmla="*/ 8 h 44"/>
                <a:gd name="T16" fmla="*/ 102 w 110"/>
                <a:gd name="T17" fmla="*/ 0 h 44"/>
                <a:gd name="T18" fmla="*/ 106 w 110"/>
                <a:gd name="T19" fmla="*/ 36 h 44"/>
                <a:gd name="T20" fmla="*/ 102 w 110"/>
                <a:gd name="T21" fmla="*/ 40 h 44"/>
                <a:gd name="T22" fmla="*/ 9 w 110"/>
                <a:gd name="T23" fmla="*/ 40 h 44"/>
                <a:gd name="T24" fmla="*/ 4 w 110"/>
                <a:gd name="T25" fmla="*/ 36 h 44"/>
                <a:gd name="T26" fmla="*/ 4 w 110"/>
                <a:gd name="T27" fmla="*/ 8 h 44"/>
                <a:gd name="T28" fmla="*/ 9 w 110"/>
                <a:gd name="T29" fmla="*/ 4 h 44"/>
                <a:gd name="T30" fmla="*/ 102 w 110"/>
                <a:gd name="T31" fmla="*/ 4 h 44"/>
                <a:gd name="T32" fmla="*/ 106 w 110"/>
                <a:gd name="T33" fmla="*/ 8 h 44"/>
                <a:gd name="T34" fmla="*/ 106 w 110"/>
                <a:gd name="T35" fmla="*/ 3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0" h="44">
                  <a:moveTo>
                    <a:pt x="102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40"/>
                    <a:pt x="4" y="44"/>
                    <a:pt x="9" y="44"/>
                  </a:cubicBezTo>
                  <a:cubicBezTo>
                    <a:pt x="102" y="44"/>
                    <a:pt x="102" y="44"/>
                    <a:pt x="102" y="44"/>
                  </a:cubicBezTo>
                  <a:cubicBezTo>
                    <a:pt x="106" y="44"/>
                    <a:pt x="110" y="40"/>
                    <a:pt x="110" y="36"/>
                  </a:cubicBezTo>
                  <a:cubicBezTo>
                    <a:pt x="110" y="8"/>
                    <a:pt x="110" y="8"/>
                    <a:pt x="110" y="8"/>
                  </a:cubicBezTo>
                  <a:cubicBezTo>
                    <a:pt x="110" y="4"/>
                    <a:pt x="106" y="0"/>
                    <a:pt x="102" y="0"/>
                  </a:cubicBezTo>
                  <a:close/>
                  <a:moveTo>
                    <a:pt x="106" y="36"/>
                  </a:moveTo>
                  <a:cubicBezTo>
                    <a:pt x="106" y="38"/>
                    <a:pt x="104" y="40"/>
                    <a:pt x="102" y="40"/>
                  </a:cubicBezTo>
                  <a:cubicBezTo>
                    <a:pt x="9" y="40"/>
                    <a:pt x="9" y="40"/>
                    <a:pt x="9" y="40"/>
                  </a:cubicBezTo>
                  <a:cubicBezTo>
                    <a:pt x="6" y="40"/>
                    <a:pt x="4" y="38"/>
                    <a:pt x="4" y="36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6"/>
                    <a:pt x="6" y="4"/>
                    <a:pt x="9" y="4"/>
                  </a:cubicBezTo>
                  <a:cubicBezTo>
                    <a:pt x="102" y="4"/>
                    <a:pt x="102" y="4"/>
                    <a:pt x="102" y="4"/>
                  </a:cubicBezTo>
                  <a:cubicBezTo>
                    <a:pt x="104" y="4"/>
                    <a:pt x="106" y="6"/>
                    <a:pt x="106" y="8"/>
                  </a:cubicBezTo>
                  <a:lnTo>
                    <a:pt x="106" y="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" name="Freeform 36"/>
            <p:cNvSpPr>
              <a:spLocks noEditPoints="1"/>
            </p:cNvSpPr>
            <p:nvPr/>
          </p:nvSpPr>
          <p:spPr bwMode="auto">
            <a:xfrm>
              <a:off x="3273426" y="2006600"/>
              <a:ext cx="38100" cy="36513"/>
            </a:xfrm>
            <a:custGeom>
              <a:avLst/>
              <a:gdLst>
                <a:gd name="T0" fmla="*/ 10 w 20"/>
                <a:gd name="T1" fmla="*/ 0 h 19"/>
                <a:gd name="T2" fmla="*/ 0 w 20"/>
                <a:gd name="T3" fmla="*/ 10 h 19"/>
                <a:gd name="T4" fmla="*/ 10 w 20"/>
                <a:gd name="T5" fmla="*/ 19 h 19"/>
                <a:gd name="T6" fmla="*/ 20 w 20"/>
                <a:gd name="T7" fmla="*/ 10 h 19"/>
                <a:gd name="T8" fmla="*/ 10 w 20"/>
                <a:gd name="T9" fmla="*/ 0 h 19"/>
                <a:gd name="T10" fmla="*/ 10 w 20"/>
                <a:gd name="T11" fmla="*/ 16 h 19"/>
                <a:gd name="T12" fmla="*/ 3 w 20"/>
                <a:gd name="T13" fmla="*/ 10 h 19"/>
                <a:gd name="T14" fmla="*/ 10 w 20"/>
                <a:gd name="T15" fmla="*/ 3 h 19"/>
                <a:gd name="T16" fmla="*/ 16 w 20"/>
                <a:gd name="T17" fmla="*/ 10 h 19"/>
                <a:gd name="T18" fmla="*/ 10 w 20"/>
                <a:gd name="T19" fmla="*/ 16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19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15" y="19"/>
                    <a:pt x="20" y="15"/>
                    <a:pt x="20" y="10"/>
                  </a:cubicBezTo>
                  <a:cubicBezTo>
                    <a:pt x="20" y="4"/>
                    <a:pt x="15" y="0"/>
                    <a:pt x="10" y="0"/>
                  </a:cubicBezTo>
                  <a:close/>
                  <a:moveTo>
                    <a:pt x="10" y="16"/>
                  </a:moveTo>
                  <a:cubicBezTo>
                    <a:pt x="6" y="16"/>
                    <a:pt x="3" y="13"/>
                    <a:pt x="3" y="10"/>
                  </a:cubicBezTo>
                  <a:cubicBezTo>
                    <a:pt x="3" y="6"/>
                    <a:pt x="6" y="3"/>
                    <a:pt x="10" y="3"/>
                  </a:cubicBezTo>
                  <a:cubicBezTo>
                    <a:pt x="13" y="3"/>
                    <a:pt x="16" y="6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" name="Freeform 37"/>
            <p:cNvSpPr>
              <a:spLocks noEditPoints="1"/>
            </p:cNvSpPr>
            <p:nvPr/>
          </p:nvSpPr>
          <p:spPr bwMode="auto">
            <a:xfrm>
              <a:off x="3454401" y="2006600"/>
              <a:ext cx="38100" cy="36513"/>
            </a:xfrm>
            <a:custGeom>
              <a:avLst/>
              <a:gdLst>
                <a:gd name="T0" fmla="*/ 10 w 20"/>
                <a:gd name="T1" fmla="*/ 0 h 19"/>
                <a:gd name="T2" fmla="*/ 0 w 20"/>
                <a:gd name="T3" fmla="*/ 10 h 19"/>
                <a:gd name="T4" fmla="*/ 10 w 20"/>
                <a:gd name="T5" fmla="*/ 19 h 19"/>
                <a:gd name="T6" fmla="*/ 20 w 20"/>
                <a:gd name="T7" fmla="*/ 10 h 19"/>
                <a:gd name="T8" fmla="*/ 10 w 20"/>
                <a:gd name="T9" fmla="*/ 0 h 19"/>
                <a:gd name="T10" fmla="*/ 10 w 20"/>
                <a:gd name="T11" fmla="*/ 16 h 19"/>
                <a:gd name="T12" fmla="*/ 3 w 20"/>
                <a:gd name="T13" fmla="*/ 10 h 19"/>
                <a:gd name="T14" fmla="*/ 10 w 20"/>
                <a:gd name="T15" fmla="*/ 3 h 19"/>
                <a:gd name="T16" fmla="*/ 16 w 20"/>
                <a:gd name="T17" fmla="*/ 10 h 19"/>
                <a:gd name="T18" fmla="*/ 10 w 20"/>
                <a:gd name="T19" fmla="*/ 16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19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15" y="19"/>
                    <a:pt x="20" y="15"/>
                    <a:pt x="20" y="10"/>
                  </a:cubicBezTo>
                  <a:cubicBezTo>
                    <a:pt x="20" y="4"/>
                    <a:pt x="15" y="0"/>
                    <a:pt x="10" y="0"/>
                  </a:cubicBezTo>
                  <a:close/>
                  <a:moveTo>
                    <a:pt x="10" y="16"/>
                  </a:moveTo>
                  <a:cubicBezTo>
                    <a:pt x="6" y="16"/>
                    <a:pt x="3" y="13"/>
                    <a:pt x="3" y="10"/>
                  </a:cubicBezTo>
                  <a:cubicBezTo>
                    <a:pt x="3" y="6"/>
                    <a:pt x="6" y="3"/>
                    <a:pt x="10" y="3"/>
                  </a:cubicBezTo>
                  <a:cubicBezTo>
                    <a:pt x="13" y="3"/>
                    <a:pt x="16" y="6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79" name="Group 178"/>
          <p:cNvGrpSpPr/>
          <p:nvPr/>
        </p:nvGrpSpPr>
        <p:grpSpPr>
          <a:xfrm>
            <a:off x="6012951" y="1859915"/>
            <a:ext cx="365125" cy="296863"/>
            <a:chOff x="7975601" y="1851025"/>
            <a:chExt cx="365125" cy="296863"/>
          </a:xfrm>
          <a:solidFill>
            <a:schemeClr val="bg1"/>
          </a:solidFill>
        </p:grpSpPr>
        <p:sp>
          <p:nvSpPr>
            <p:cNvPr id="180" name="Freeform 38"/>
            <p:cNvSpPr>
              <a:spLocks noEditPoints="1"/>
            </p:cNvSpPr>
            <p:nvPr/>
          </p:nvSpPr>
          <p:spPr bwMode="auto">
            <a:xfrm>
              <a:off x="7975601" y="1851025"/>
              <a:ext cx="365125" cy="296863"/>
            </a:xfrm>
            <a:custGeom>
              <a:avLst/>
              <a:gdLst>
                <a:gd name="T0" fmla="*/ 104 w 188"/>
                <a:gd name="T1" fmla="*/ 0 h 153"/>
                <a:gd name="T2" fmla="*/ 84 w 188"/>
                <a:gd name="T3" fmla="*/ 0 h 153"/>
                <a:gd name="T4" fmla="*/ 81 w 188"/>
                <a:gd name="T5" fmla="*/ 0 h 153"/>
                <a:gd name="T6" fmla="*/ 3 w 188"/>
                <a:gd name="T7" fmla="*/ 0 h 153"/>
                <a:gd name="T8" fmla="*/ 0 w 188"/>
                <a:gd name="T9" fmla="*/ 3 h 153"/>
                <a:gd name="T10" fmla="*/ 0 w 188"/>
                <a:gd name="T11" fmla="*/ 127 h 153"/>
                <a:gd name="T12" fmla="*/ 3 w 188"/>
                <a:gd name="T13" fmla="*/ 130 h 153"/>
                <a:gd name="T14" fmla="*/ 78 w 188"/>
                <a:gd name="T15" fmla="*/ 130 h 153"/>
                <a:gd name="T16" fmla="*/ 78 w 188"/>
                <a:gd name="T17" fmla="*/ 149 h 153"/>
                <a:gd name="T18" fmla="*/ 82 w 188"/>
                <a:gd name="T19" fmla="*/ 152 h 153"/>
                <a:gd name="T20" fmla="*/ 89 w 188"/>
                <a:gd name="T21" fmla="*/ 146 h 153"/>
                <a:gd name="T22" fmla="*/ 93 w 188"/>
                <a:gd name="T23" fmla="*/ 143 h 153"/>
                <a:gd name="T24" fmla="*/ 95 w 188"/>
                <a:gd name="T25" fmla="*/ 142 h 153"/>
                <a:gd name="T26" fmla="*/ 96 w 188"/>
                <a:gd name="T27" fmla="*/ 142 h 153"/>
                <a:gd name="T28" fmla="*/ 100 w 188"/>
                <a:gd name="T29" fmla="*/ 146 h 153"/>
                <a:gd name="T30" fmla="*/ 107 w 188"/>
                <a:gd name="T31" fmla="*/ 152 h 153"/>
                <a:gd name="T32" fmla="*/ 110 w 188"/>
                <a:gd name="T33" fmla="*/ 151 h 153"/>
                <a:gd name="T34" fmla="*/ 111 w 188"/>
                <a:gd name="T35" fmla="*/ 149 h 153"/>
                <a:gd name="T36" fmla="*/ 111 w 188"/>
                <a:gd name="T37" fmla="*/ 130 h 153"/>
                <a:gd name="T38" fmla="*/ 185 w 188"/>
                <a:gd name="T39" fmla="*/ 130 h 153"/>
                <a:gd name="T40" fmla="*/ 187 w 188"/>
                <a:gd name="T41" fmla="*/ 129 h 153"/>
                <a:gd name="T42" fmla="*/ 187 w 188"/>
                <a:gd name="T43" fmla="*/ 129 h 153"/>
                <a:gd name="T44" fmla="*/ 187 w 188"/>
                <a:gd name="T45" fmla="*/ 129 h 153"/>
                <a:gd name="T46" fmla="*/ 188 w 188"/>
                <a:gd name="T47" fmla="*/ 127 h 153"/>
                <a:gd name="T48" fmla="*/ 188 w 188"/>
                <a:gd name="T49" fmla="*/ 3 h 153"/>
                <a:gd name="T50" fmla="*/ 185 w 188"/>
                <a:gd name="T51" fmla="*/ 0 h 153"/>
                <a:gd name="T52" fmla="*/ 108 w 188"/>
                <a:gd name="T53" fmla="*/ 0 h 153"/>
                <a:gd name="T54" fmla="*/ 104 w 188"/>
                <a:gd name="T55" fmla="*/ 0 h 153"/>
                <a:gd name="T56" fmla="*/ 78 w 188"/>
                <a:gd name="T57" fmla="*/ 123 h 153"/>
                <a:gd name="T58" fmla="*/ 6 w 188"/>
                <a:gd name="T59" fmla="*/ 123 h 153"/>
                <a:gd name="T60" fmla="*/ 6 w 188"/>
                <a:gd name="T61" fmla="*/ 6 h 153"/>
                <a:gd name="T62" fmla="*/ 78 w 188"/>
                <a:gd name="T63" fmla="*/ 6 h 153"/>
                <a:gd name="T64" fmla="*/ 78 w 188"/>
                <a:gd name="T65" fmla="*/ 123 h 153"/>
                <a:gd name="T66" fmla="*/ 105 w 188"/>
                <a:gd name="T67" fmla="*/ 142 h 153"/>
                <a:gd name="T68" fmla="*/ 96 w 188"/>
                <a:gd name="T69" fmla="*/ 135 h 153"/>
                <a:gd name="T70" fmla="*/ 93 w 188"/>
                <a:gd name="T71" fmla="*/ 135 h 153"/>
                <a:gd name="T72" fmla="*/ 84 w 188"/>
                <a:gd name="T73" fmla="*/ 142 h 153"/>
                <a:gd name="T74" fmla="*/ 84 w 188"/>
                <a:gd name="T75" fmla="*/ 6 h 153"/>
                <a:gd name="T76" fmla="*/ 84 w 188"/>
                <a:gd name="T77" fmla="*/ 6 h 153"/>
                <a:gd name="T78" fmla="*/ 104 w 188"/>
                <a:gd name="T79" fmla="*/ 6 h 153"/>
                <a:gd name="T80" fmla="*/ 105 w 188"/>
                <a:gd name="T81" fmla="*/ 6 h 153"/>
                <a:gd name="T82" fmla="*/ 105 w 188"/>
                <a:gd name="T83" fmla="*/ 142 h 153"/>
                <a:gd name="T84" fmla="*/ 111 w 188"/>
                <a:gd name="T85" fmla="*/ 6 h 153"/>
                <a:gd name="T86" fmla="*/ 182 w 188"/>
                <a:gd name="T87" fmla="*/ 6 h 153"/>
                <a:gd name="T88" fmla="*/ 182 w 188"/>
                <a:gd name="T89" fmla="*/ 123 h 153"/>
                <a:gd name="T90" fmla="*/ 111 w 188"/>
                <a:gd name="T91" fmla="*/ 123 h 153"/>
                <a:gd name="T92" fmla="*/ 111 w 188"/>
                <a:gd name="T93" fmla="*/ 6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88" h="153">
                  <a:moveTo>
                    <a:pt x="104" y="0"/>
                  </a:moveTo>
                  <a:cubicBezTo>
                    <a:pt x="97" y="0"/>
                    <a:pt x="91" y="0"/>
                    <a:pt x="84" y="0"/>
                  </a:cubicBezTo>
                  <a:cubicBezTo>
                    <a:pt x="83" y="0"/>
                    <a:pt x="82" y="0"/>
                    <a:pt x="81" y="0"/>
                  </a:cubicBezTo>
                  <a:cubicBezTo>
                    <a:pt x="55" y="0"/>
                    <a:pt x="29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44"/>
                    <a:pt x="0" y="85"/>
                    <a:pt x="0" y="127"/>
                  </a:cubicBezTo>
                  <a:cubicBezTo>
                    <a:pt x="0" y="128"/>
                    <a:pt x="1" y="130"/>
                    <a:pt x="3" y="130"/>
                  </a:cubicBezTo>
                  <a:cubicBezTo>
                    <a:pt x="28" y="130"/>
                    <a:pt x="53" y="130"/>
                    <a:pt x="78" y="130"/>
                  </a:cubicBezTo>
                  <a:cubicBezTo>
                    <a:pt x="78" y="136"/>
                    <a:pt x="78" y="142"/>
                    <a:pt x="78" y="149"/>
                  </a:cubicBezTo>
                  <a:cubicBezTo>
                    <a:pt x="78" y="151"/>
                    <a:pt x="80" y="153"/>
                    <a:pt x="82" y="152"/>
                  </a:cubicBezTo>
                  <a:cubicBezTo>
                    <a:pt x="84" y="150"/>
                    <a:pt x="86" y="148"/>
                    <a:pt x="89" y="146"/>
                  </a:cubicBezTo>
                  <a:cubicBezTo>
                    <a:pt x="90" y="145"/>
                    <a:pt x="92" y="144"/>
                    <a:pt x="93" y="143"/>
                  </a:cubicBezTo>
                  <a:cubicBezTo>
                    <a:pt x="94" y="142"/>
                    <a:pt x="94" y="142"/>
                    <a:pt x="95" y="142"/>
                  </a:cubicBezTo>
                  <a:cubicBezTo>
                    <a:pt x="95" y="142"/>
                    <a:pt x="95" y="142"/>
                    <a:pt x="96" y="142"/>
                  </a:cubicBezTo>
                  <a:cubicBezTo>
                    <a:pt x="97" y="144"/>
                    <a:pt x="99" y="145"/>
                    <a:pt x="100" y="146"/>
                  </a:cubicBezTo>
                  <a:cubicBezTo>
                    <a:pt x="102" y="148"/>
                    <a:pt x="105" y="150"/>
                    <a:pt x="107" y="152"/>
                  </a:cubicBezTo>
                  <a:cubicBezTo>
                    <a:pt x="108" y="153"/>
                    <a:pt x="109" y="152"/>
                    <a:pt x="110" y="151"/>
                  </a:cubicBezTo>
                  <a:cubicBezTo>
                    <a:pt x="111" y="151"/>
                    <a:pt x="111" y="150"/>
                    <a:pt x="111" y="149"/>
                  </a:cubicBezTo>
                  <a:cubicBezTo>
                    <a:pt x="111" y="142"/>
                    <a:pt x="111" y="136"/>
                    <a:pt x="111" y="130"/>
                  </a:cubicBezTo>
                  <a:cubicBezTo>
                    <a:pt x="136" y="130"/>
                    <a:pt x="161" y="130"/>
                    <a:pt x="185" y="130"/>
                  </a:cubicBezTo>
                  <a:cubicBezTo>
                    <a:pt x="186" y="130"/>
                    <a:pt x="187" y="130"/>
                    <a:pt x="187" y="129"/>
                  </a:cubicBezTo>
                  <a:cubicBezTo>
                    <a:pt x="187" y="129"/>
                    <a:pt x="187" y="129"/>
                    <a:pt x="187" y="129"/>
                  </a:cubicBezTo>
                  <a:cubicBezTo>
                    <a:pt x="187" y="129"/>
                    <a:pt x="187" y="129"/>
                    <a:pt x="187" y="129"/>
                  </a:cubicBezTo>
                  <a:cubicBezTo>
                    <a:pt x="188" y="128"/>
                    <a:pt x="188" y="128"/>
                    <a:pt x="188" y="127"/>
                  </a:cubicBezTo>
                  <a:cubicBezTo>
                    <a:pt x="188" y="85"/>
                    <a:pt x="188" y="44"/>
                    <a:pt x="188" y="3"/>
                  </a:cubicBezTo>
                  <a:cubicBezTo>
                    <a:pt x="188" y="1"/>
                    <a:pt x="187" y="0"/>
                    <a:pt x="185" y="0"/>
                  </a:cubicBezTo>
                  <a:cubicBezTo>
                    <a:pt x="160" y="0"/>
                    <a:pt x="134" y="0"/>
                    <a:pt x="108" y="0"/>
                  </a:cubicBezTo>
                  <a:cubicBezTo>
                    <a:pt x="107" y="0"/>
                    <a:pt x="106" y="0"/>
                    <a:pt x="104" y="0"/>
                  </a:cubicBezTo>
                  <a:close/>
                  <a:moveTo>
                    <a:pt x="78" y="123"/>
                  </a:moveTo>
                  <a:cubicBezTo>
                    <a:pt x="54" y="123"/>
                    <a:pt x="30" y="123"/>
                    <a:pt x="6" y="123"/>
                  </a:cubicBezTo>
                  <a:cubicBezTo>
                    <a:pt x="6" y="84"/>
                    <a:pt x="6" y="45"/>
                    <a:pt x="6" y="6"/>
                  </a:cubicBezTo>
                  <a:cubicBezTo>
                    <a:pt x="30" y="6"/>
                    <a:pt x="54" y="6"/>
                    <a:pt x="78" y="6"/>
                  </a:cubicBezTo>
                  <a:cubicBezTo>
                    <a:pt x="78" y="45"/>
                    <a:pt x="78" y="84"/>
                    <a:pt x="78" y="123"/>
                  </a:cubicBezTo>
                  <a:close/>
                  <a:moveTo>
                    <a:pt x="105" y="142"/>
                  </a:moveTo>
                  <a:cubicBezTo>
                    <a:pt x="102" y="140"/>
                    <a:pt x="99" y="137"/>
                    <a:pt x="96" y="135"/>
                  </a:cubicBezTo>
                  <a:cubicBezTo>
                    <a:pt x="95" y="134"/>
                    <a:pt x="94" y="134"/>
                    <a:pt x="93" y="135"/>
                  </a:cubicBezTo>
                  <a:cubicBezTo>
                    <a:pt x="90" y="137"/>
                    <a:pt x="87" y="140"/>
                    <a:pt x="84" y="142"/>
                  </a:cubicBezTo>
                  <a:cubicBezTo>
                    <a:pt x="84" y="97"/>
                    <a:pt x="84" y="51"/>
                    <a:pt x="84" y="6"/>
                  </a:cubicBezTo>
                  <a:cubicBezTo>
                    <a:pt x="84" y="6"/>
                    <a:pt x="84" y="6"/>
                    <a:pt x="84" y="6"/>
                  </a:cubicBezTo>
                  <a:cubicBezTo>
                    <a:pt x="91" y="6"/>
                    <a:pt x="97" y="6"/>
                    <a:pt x="104" y="6"/>
                  </a:cubicBezTo>
                  <a:cubicBezTo>
                    <a:pt x="105" y="6"/>
                    <a:pt x="105" y="6"/>
                    <a:pt x="105" y="6"/>
                  </a:cubicBezTo>
                  <a:cubicBezTo>
                    <a:pt x="105" y="51"/>
                    <a:pt x="105" y="97"/>
                    <a:pt x="105" y="142"/>
                  </a:cubicBezTo>
                  <a:close/>
                  <a:moveTo>
                    <a:pt x="111" y="6"/>
                  </a:moveTo>
                  <a:cubicBezTo>
                    <a:pt x="135" y="6"/>
                    <a:pt x="159" y="6"/>
                    <a:pt x="182" y="6"/>
                  </a:cubicBezTo>
                  <a:cubicBezTo>
                    <a:pt x="182" y="45"/>
                    <a:pt x="182" y="84"/>
                    <a:pt x="182" y="123"/>
                  </a:cubicBezTo>
                  <a:cubicBezTo>
                    <a:pt x="159" y="123"/>
                    <a:pt x="135" y="123"/>
                    <a:pt x="111" y="123"/>
                  </a:cubicBezTo>
                  <a:cubicBezTo>
                    <a:pt x="111" y="84"/>
                    <a:pt x="111" y="45"/>
                    <a:pt x="111" y="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1" name="Freeform 39"/>
            <p:cNvSpPr>
              <a:spLocks/>
            </p:cNvSpPr>
            <p:nvPr/>
          </p:nvSpPr>
          <p:spPr bwMode="auto">
            <a:xfrm>
              <a:off x="8008938" y="1914525"/>
              <a:ext cx="90488" cy="7938"/>
            </a:xfrm>
            <a:custGeom>
              <a:avLst/>
              <a:gdLst>
                <a:gd name="T0" fmla="*/ 2 w 47"/>
                <a:gd name="T1" fmla="*/ 4 h 4"/>
                <a:gd name="T2" fmla="*/ 45 w 47"/>
                <a:gd name="T3" fmla="*/ 4 h 4"/>
                <a:gd name="T4" fmla="*/ 45 w 47"/>
                <a:gd name="T5" fmla="*/ 0 h 4"/>
                <a:gd name="T6" fmla="*/ 2 w 47"/>
                <a:gd name="T7" fmla="*/ 0 h 4"/>
                <a:gd name="T8" fmla="*/ 2 w 47"/>
                <a:gd name="T9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2" y="4"/>
                  </a:moveTo>
                  <a:cubicBezTo>
                    <a:pt x="16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ubicBezTo>
                    <a:pt x="31" y="0"/>
                    <a:pt x="16" y="0"/>
                    <a:pt x="2" y="0"/>
                  </a:cubicBezTo>
                  <a:cubicBezTo>
                    <a:pt x="0" y="0"/>
                    <a:pt x="0" y="4"/>
                    <a:pt x="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2" name="Freeform 40"/>
            <p:cNvSpPr>
              <a:spLocks/>
            </p:cNvSpPr>
            <p:nvPr/>
          </p:nvSpPr>
          <p:spPr bwMode="auto">
            <a:xfrm>
              <a:off x="8008938" y="1949450"/>
              <a:ext cx="90488" cy="7938"/>
            </a:xfrm>
            <a:custGeom>
              <a:avLst/>
              <a:gdLst>
                <a:gd name="T0" fmla="*/ 2 w 47"/>
                <a:gd name="T1" fmla="*/ 4 h 4"/>
                <a:gd name="T2" fmla="*/ 45 w 47"/>
                <a:gd name="T3" fmla="*/ 4 h 4"/>
                <a:gd name="T4" fmla="*/ 45 w 47"/>
                <a:gd name="T5" fmla="*/ 0 h 4"/>
                <a:gd name="T6" fmla="*/ 2 w 47"/>
                <a:gd name="T7" fmla="*/ 0 h 4"/>
                <a:gd name="T8" fmla="*/ 2 w 47"/>
                <a:gd name="T9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2" y="4"/>
                  </a:moveTo>
                  <a:cubicBezTo>
                    <a:pt x="16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ubicBezTo>
                    <a:pt x="31" y="0"/>
                    <a:pt x="16" y="0"/>
                    <a:pt x="2" y="0"/>
                  </a:cubicBezTo>
                  <a:cubicBezTo>
                    <a:pt x="0" y="0"/>
                    <a:pt x="0" y="4"/>
                    <a:pt x="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3" name="Freeform 41"/>
            <p:cNvSpPr>
              <a:spLocks/>
            </p:cNvSpPr>
            <p:nvPr/>
          </p:nvSpPr>
          <p:spPr bwMode="auto">
            <a:xfrm>
              <a:off x="8008938" y="1984375"/>
              <a:ext cx="90488" cy="9525"/>
            </a:xfrm>
            <a:custGeom>
              <a:avLst/>
              <a:gdLst>
                <a:gd name="T0" fmla="*/ 2 w 47"/>
                <a:gd name="T1" fmla="*/ 5 h 5"/>
                <a:gd name="T2" fmla="*/ 45 w 47"/>
                <a:gd name="T3" fmla="*/ 5 h 5"/>
                <a:gd name="T4" fmla="*/ 45 w 47"/>
                <a:gd name="T5" fmla="*/ 0 h 5"/>
                <a:gd name="T6" fmla="*/ 2 w 47"/>
                <a:gd name="T7" fmla="*/ 0 h 5"/>
                <a:gd name="T8" fmla="*/ 2 w 47"/>
                <a:gd name="T9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5">
                  <a:moveTo>
                    <a:pt x="2" y="5"/>
                  </a:moveTo>
                  <a:cubicBezTo>
                    <a:pt x="16" y="5"/>
                    <a:pt x="31" y="5"/>
                    <a:pt x="45" y="5"/>
                  </a:cubicBezTo>
                  <a:cubicBezTo>
                    <a:pt x="47" y="5"/>
                    <a:pt x="47" y="0"/>
                    <a:pt x="45" y="0"/>
                  </a:cubicBezTo>
                  <a:cubicBezTo>
                    <a:pt x="31" y="0"/>
                    <a:pt x="16" y="0"/>
                    <a:pt x="2" y="0"/>
                  </a:cubicBezTo>
                  <a:cubicBezTo>
                    <a:pt x="0" y="0"/>
                    <a:pt x="0" y="5"/>
                    <a:pt x="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4" name="Freeform 42"/>
            <p:cNvSpPr>
              <a:spLocks/>
            </p:cNvSpPr>
            <p:nvPr/>
          </p:nvSpPr>
          <p:spPr bwMode="auto">
            <a:xfrm>
              <a:off x="8008938" y="2022475"/>
              <a:ext cx="90488" cy="6350"/>
            </a:xfrm>
            <a:custGeom>
              <a:avLst/>
              <a:gdLst>
                <a:gd name="T0" fmla="*/ 2 w 47"/>
                <a:gd name="T1" fmla="*/ 4 h 4"/>
                <a:gd name="T2" fmla="*/ 45 w 47"/>
                <a:gd name="T3" fmla="*/ 4 h 4"/>
                <a:gd name="T4" fmla="*/ 45 w 47"/>
                <a:gd name="T5" fmla="*/ 0 h 4"/>
                <a:gd name="T6" fmla="*/ 2 w 47"/>
                <a:gd name="T7" fmla="*/ 0 h 4"/>
                <a:gd name="T8" fmla="*/ 2 w 47"/>
                <a:gd name="T9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2" y="4"/>
                  </a:moveTo>
                  <a:cubicBezTo>
                    <a:pt x="16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ubicBezTo>
                    <a:pt x="31" y="0"/>
                    <a:pt x="16" y="0"/>
                    <a:pt x="2" y="0"/>
                  </a:cubicBezTo>
                  <a:cubicBezTo>
                    <a:pt x="0" y="0"/>
                    <a:pt x="0" y="4"/>
                    <a:pt x="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5" name="Freeform 43"/>
            <p:cNvSpPr>
              <a:spLocks/>
            </p:cNvSpPr>
            <p:nvPr/>
          </p:nvSpPr>
          <p:spPr bwMode="auto">
            <a:xfrm>
              <a:off x="8216901" y="1914525"/>
              <a:ext cx="90488" cy="7938"/>
            </a:xfrm>
            <a:custGeom>
              <a:avLst/>
              <a:gdLst>
                <a:gd name="T0" fmla="*/ 45 w 47"/>
                <a:gd name="T1" fmla="*/ 0 h 4"/>
                <a:gd name="T2" fmla="*/ 3 w 47"/>
                <a:gd name="T3" fmla="*/ 0 h 4"/>
                <a:gd name="T4" fmla="*/ 3 w 47"/>
                <a:gd name="T5" fmla="*/ 4 h 4"/>
                <a:gd name="T6" fmla="*/ 45 w 47"/>
                <a:gd name="T7" fmla="*/ 4 h 4"/>
                <a:gd name="T8" fmla="*/ 45 w 47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45" y="0"/>
                  </a:moveTo>
                  <a:cubicBezTo>
                    <a:pt x="31" y="0"/>
                    <a:pt x="17" y="0"/>
                    <a:pt x="3" y="0"/>
                  </a:cubicBezTo>
                  <a:cubicBezTo>
                    <a:pt x="0" y="0"/>
                    <a:pt x="0" y="4"/>
                    <a:pt x="3" y="4"/>
                  </a:cubicBezTo>
                  <a:cubicBezTo>
                    <a:pt x="17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6" name="Freeform 44"/>
            <p:cNvSpPr>
              <a:spLocks/>
            </p:cNvSpPr>
            <p:nvPr/>
          </p:nvSpPr>
          <p:spPr bwMode="auto">
            <a:xfrm>
              <a:off x="8216901" y="1949450"/>
              <a:ext cx="90488" cy="7938"/>
            </a:xfrm>
            <a:custGeom>
              <a:avLst/>
              <a:gdLst>
                <a:gd name="T0" fmla="*/ 45 w 47"/>
                <a:gd name="T1" fmla="*/ 0 h 4"/>
                <a:gd name="T2" fmla="*/ 3 w 47"/>
                <a:gd name="T3" fmla="*/ 0 h 4"/>
                <a:gd name="T4" fmla="*/ 3 w 47"/>
                <a:gd name="T5" fmla="*/ 4 h 4"/>
                <a:gd name="T6" fmla="*/ 45 w 47"/>
                <a:gd name="T7" fmla="*/ 4 h 4"/>
                <a:gd name="T8" fmla="*/ 45 w 47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45" y="0"/>
                  </a:moveTo>
                  <a:cubicBezTo>
                    <a:pt x="31" y="0"/>
                    <a:pt x="17" y="0"/>
                    <a:pt x="3" y="0"/>
                  </a:cubicBezTo>
                  <a:cubicBezTo>
                    <a:pt x="0" y="0"/>
                    <a:pt x="0" y="4"/>
                    <a:pt x="3" y="4"/>
                  </a:cubicBezTo>
                  <a:cubicBezTo>
                    <a:pt x="17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7" name="Freeform 45"/>
            <p:cNvSpPr>
              <a:spLocks/>
            </p:cNvSpPr>
            <p:nvPr/>
          </p:nvSpPr>
          <p:spPr bwMode="auto">
            <a:xfrm>
              <a:off x="8216901" y="1984375"/>
              <a:ext cx="90488" cy="9525"/>
            </a:xfrm>
            <a:custGeom>
              <a:avLst/>
              <a:gdLst>
                <a:gd name="T0" fmla="*/ 45 w 47"/>
                <a:gd name="T1" fmla="*/ 0 h 5"/>
                <a:gd name="T2" fmla="*/ 3 w 47"/>
                <a:gd name="T3" fmla="*/ 0 h 5"/>
                <a:gd name="T4" fmla="*/ 3 w 47"/>
                <a:gd name="T5" fmla="*/ 5 h 5"/>
                <a:gd name="T6" fmla="*/ 45 w 47"/>
                <a:gd name="T7" fmla="*/ 5 h 5"/>
                <a:gd name="T8" fmla="*/ 45 w 47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5">
                  <a:moveTo>
                    <a:pt x="45" y="0"/>
                  </a:moveTo>
                  <a:cubicBezTo>
                    <a:pt x="31" y="0"/>
                    <a:pt x="17" y="0"/>
                    <a:pt x="3" y="0"/>
                  </a:cubicBezTo>
                  <a:cubicBezTo>
                    <a:pt x="0" y="0"/>
                    <a:pt x="0" y="5"/>
                    <a:pt x="3" y="5"/>
                  </a:cubicBezTo>
                  <a:cubicBezTo>
                    <a:pt x="17" y="5"/>
                    <a:pt x="31" y="5"/>
                    <a:pt x="45" y="5"/>
                  </a:cubicBezTo>
                  <a:cubicBezTo>
                    <a:pt x="47" y="5"/>
                    <a:pt x="47" y="0"/>
                    <a:pt x="4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Freeform 46"/>
            <p:cNvSpPr>
              <a:spLocks/>
            </p:cNvSpPr>
            <p:nvPr/>
          </p:nvSpPr>
          <p:spPr bwMode="auto">
            <a:xfrm>
              <a:off x="8216901" y="2022475"/>
              <a:ext cx="90488" cy="6350"/>
            </a:xfrm>
            <a:custGeom>
              <a:avLst/>
              <a:gdLst>
                <a:gd name="T0" fmla="*/ 45 w 47"/>
                <a:gd name="T1" fmla="*/ 0 h 4"/>
                <a:gd name="T2" fmla="*/ 3 w 47"/>
                <a:gd name="T3" fmla="*/ 0 h 4"/>
                <a:gd name="T4" fmla="*/ 3 w 47"/>
                <a:gd name="T5" fmla="*/ 4 h 4"/>
                <a:gd name="T6" fmla="*/ 45 w 47"/>
                <a:gd name="T7" fmla="*/ 4 h 4"/>
                <a:gd name="T8" fmla="*/ 45 w 47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">
                  <a:moveTo>
                    <a:pt x="45" y="0"/>
                  </a:moveTo>
                  <a:cubicBezTo>
                    <a:pt x="31" y="0"/>
                    <a:pt x="17" y="0"/>
                    <a:pt x="3" y="0"/>
                  </a:cubicBezTo>
                  <a:cubicBezTo>
                    <a:pt x="0" y="0"/>
                    <a:pt x="0" y="4"/>
                    <a:pt x="3" y="4"/>
                  </a:cubicBezTo>
                  <a:cubicBezTo>
                    <a:pt x="17" y="4"/>
                    <a:pt x="31" y="4"/>
                    <a:pt x="45" y="4"/>
                  </a:cubicBezTo>
                  <a:cubicBezTo>
                    <a:pt x="47" y="4"/>
                    <a:pt x="47" y="0"/>
                    <a:pt x="4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89" name="Freeform 41"/>
          <p:cNvSpPr>
            <a:spLocks noEditPoints="1"/>
          </p:cNvSpPr>
          <p:nvPr/>
        </p:nvSpPr>
        <p:spPr bwMode="auto">
          <a:xfrm>
            <a:off x="7650888" y="1861585"/>
            <a:ext cx="311422" cy="317334"/>
          </a:xfrm>
          <a:custGeom>
            <a:avLst/>
            <a:gdLst>
              <a:gd name="T0" fmla="*/ 122 w 150"/>
              <a:gd name="T1" fmla="*/ 10 h 153"/>
              <a:gd name="T2" fmla="*/ 113 w 150"/>
              <a:gd name="T3" fmla="*/ 14 h 153"/>
              <a:gd name="T4" fmla="*/ 76 w 150"/>
              <a:gd name="T5" fmla="*/ 28 h 153"/>
              <a:gd name="T6" fmla="*/ 49 w 150"/>
              <a:gd name="T7" fmla="*/ 20 h 153"/>
              <a:gd name="T8" fmla="*/ 27 w 150"/>
              <a:gd name="T9" fmla="*/ 17 h 153"/>
              <a:gd name="T10" fmla="*/ 17 w 150"/>
              <a:gd name="T11" fmla="*/ 0 h 153"/>
              <a:gd name="T12" fmla="*/ 7 w 150"/>
              <a:gd name="T13" fmla="*/ 126 h 153"/>
              <a:gd name="T14" fmla="*/ 15 w 150"/>
              <a:gd name="T15" fmla="*/ 153 h 153"/>
              <a:gd name="T16" fmla="*/ 150 w 150"/>
              <a:gd name="T17" fmla="*/ 138 h 153"/>
              <a:gd name="T18" fmla="*/ 142 w 150"/>
              <a:gd name="T19" fmla="*/ 10 h 153"/>
              <a:gd name="T20" fmla="*/ 128 w 150"/>
              <a:gd name="T21" fmla="*/ 62 h 153"/>
              <a:gd name="T22" fmla="*/ 128 w 150"/>
              <a:gd name="T23" fmla="*/ 10 h 153"/>
              <a:gd name="T24" fmla="*/ 136 w 150"/>
              <a:gd name="T25" fmla="*/ 10 h 153"/>
              <a:gd name="T26" fmla="*/ 136 w 150"/>
              <a:gd name="T27" fmla="*/ 123 h 153"/>
              <a:gd name="T28" fmla="*/ 128 w 150"/>
              <a:gd name="T29" fmla="*/ 62 h 153"/>
              <a:gd name="T30" fmla="*/ 122 w 150"/>
              <a:gd name="T31" fmla="*/ 29 h 153"/>
              <a:gd name="T32" fmla="*/ 103 w 150"/>
              <a:gd name="T33" fmla="*/ 29 h 153"/>
              <a:gd name="T34" fmla="*/ 61 w 150"/>
              <a:gd name="T35" fmla="*/ 20 h 153"/>
              <a:gd name="T36" fmla="*/ 61 w 150"/>
              <a:gd name="T37" fmla="*/ 39 h 153"/>
              <a:gd name="T38" fmla="*/ 61 w 150"/>
              <a:gd name="T39" fmla="*/ 20 h 153"/>
              <a:gd name="T40" fmla="*/ 61 w 150"/>
              <a:gd name="T41" fmla="*/ 44 h 153"/>
              <a:gd name="T42" fmla="*/ 98 w 150"/>
              <a:gd name="T43" fmla="*/ 31 h 153"/>
              <a:gd name="T44" fmla="*/ 122 w 150"/>
              <a:gd name="T45" fmla="*/ 41 h 153"/>
              <a:gd name="T46" fmla="*/ 113 w 150"/>
              <a:gd name="T47" fmla="*/ 47 h 153"/>
              <a:gd name="T48" fmla="*/ 86 w 150"/>
              <a:gd name="T49" fmla="*/ 47 h 153"/>
              <a:gd name="T50" fmla="*/ 27 w 150"/>
              <a:gd name="T51" fmla="*/ 61 h 153"/>
              <a:gd name="T52" fmla="*/ 37 w 150"/>
              <a:gd name="T53" fmla="*/ 44 h 153"/>
              <a:gd name="T54" fmla="*/ 86 w 150"/>
              <a:gd name="T55" fmla="*/ 114 h 153"/>
              <a:gd name="T56" fmla="*/ 122 w 150"/>
              <a:gd name="T57" fmla="*/ 100 h 153"/>
              <a:gd name="T58" fmla="*/ 27 w 150"/>
              <a:gd name="T59" fmla="*/ 123 h 153"/>
              <a:gd name="T60" fmla="*/ 37 w 150"/>
              <a:gd name="T61" fmla="*/ 114 h 153"/>
              <a:gd name="T62" fmla="*/ 71 w 150"/>
              <a:gd name="T63" fmla="*/ 100 h 153"/>
              <a:gd name="T64" fmla="*/ 77 w 150"/>
              <a:gd name="T65" fmla="*/ 98 h 153"/>
              <a:gd name="T66" fmla="*/ 95 w 150"/>
              <a:gd name="T67" fmla="*/ 98 h 153"/>
              <a:gd name="T68" fmla="*/ 77 w 150"/>
              <a:gd name="T69" fmla="*/ 98 h 153"/>
              <a:gd name="T70" fmla="*/ 86 w 150"/>
              <a:gd name="T71" fmla="*/ 83 h 153"/>
              <a:gd name="T72" fmla="*/ 52 w 150"/>
              <a:gd name="T73" fmla="*/ 97 h 153"/>
              <a:gd name="T74" fmla="*/ 27 w 150"/>
              <a:gd name="T75" fmla="*/ 86 h 153"/>
              <a:gd name="T76" fmla="*/ 71 w 150"/>
              <a:gd name="T77" fmla="*/ 64 h 153"/>
              <a:gd name="T78" fmla="*/ 99 w 150"/>
              <a:gd name="T79" fmla="*/ 69 h 153"/>
              <a:gd name="T80" fmla="*/ 122 w 150"/>
              <a:gd name="T81" fmla="*/ 74 h 153"/>
              <a:gd name="T82" fmla="*/ 101 w 150"/>
              <a:gd name="T83" fmla="*/ 97 h 153"/>
              <a:gd name="T84" fmla="*/ 86 w 150"/>
              <a:gd name="T85" fmla="*/ 53 h 153"/>
              <a:gd name="T86" fmla="*/ 86 w 150"/>
              <a:gd name="T87" fmla="*/ 71 h 153"/>
              <a:gd name="T88" fmla="*/ 113 w 150"/>
              <a:gd name="T89" fmla="*/ 71 h 153"/>
              <a:gd name="T90" fmla="*/ 113 w 150"/>
              <a:gd name="T91" fmla="*/ 53 h 153"/>
              <a:gd name="T92" fmla="*/ 113 w 150"/>
              <a:gd name="T93" fmla="*/ 71 h 153"/>
              <a:gd name="T94" fmla="*/ 46 w 150"/>
              <a:gd name="T95" fmla="*/ 29 h 153"/>
              <a:gd name="T96" fmla="*/ 46 w 150"/>
              <a:gd name="T97" fmla="*/ 29 h 153"/>
              <a:gd name="T98" fmla="*/ 27 w 150"/>
              <a:gd name="T99" fmla="*/ 29 h 153"/>
              <a:gd name="T100" fmla="*/ 37 w 150"/>
              <a:gd name="T101" fmla="*/ 89 h 153"/>
              <a:gd name="T102" fmla="*/ 37 w 150"/>
              <a:gd name="T103" fmla="*/ 108 h 153"/>
              <a:gd name="T104" fmla="*/ 37 w 150"/>
              <a:gd name="T105" fmla="*/ 89 h 153"/>
              <a:gd name="T106" fmla="*/ 17 w 150"/>
              <a:gd name="T107" fmla="*/ 6 h 153"/>
              <a:gd name="T108" fmla="*/ 21 w 150"/>
              <a:gd name="T109" fmla="*/ 29 h 153"/>
              <a:gd name="T110" fmla="*/ 21 w 150"/>
              <a:gd name="T111" fmla="*/ 29 h 153"/>
              <a:gd name="T112" fmla="*/ 21 w 150"/>
              <a:gd name="T113" fmla="*/ 98 h 153"/>
              <a:gd name="T114" fmla="*/ 21 w 150"/>
              <a:gd name="T115" fmla="*/ 123 h 153"/>
              <a:gd name="T116" fmla="*/ 13 w 150"/>
              <a:gd name="T117" fmla="*/ 124 h 153"/>
              <a:gd name="T118" fmla="*/ 144 w 150"/>
              <a:gd name="T119" fmla="*/ 138 h 153"/>
              <a:gd name="T120" fmla="*/ 15 w 150"/>
              <a:gd name="T121" fmla="*/ 147 h 153"/>
              <a:gd name="T122" fmla="*/ 15 w 150"/>
              <a:gd name="T123" fmla="*/ 129 h 153"/>
              <a:gd name="T124" fmla="*/ 144 w 150"/>
              <a:gd name="T125" fmla="*/ 138 h 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3">
                <a:moveTo>
                  <a:pt x="132" y="0"/>
                </a:moveTo>
                <a:cubicBezTo>
                  <a:pt x="127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20" y="15"/>
                  <a:pt x="116" y="14"/>
                  <a:pt x="113" y="14"/>
                </a:cubicBezTo>
                <a:cubicBezTo>
                  <a:pt x="105" y="14"/>
                  <a:pt x="98" y="20"/>
                  <a:pt x="98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7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6"/>
                  <a:pt x="7" y="126"/>
                  <a:pt x="7" y="126"/>
                </a:cubicBezTo>
                <a:cubicBezTo>
                  <a:pt x="3" y="128"/>
                  <a:pt x="0" y="133"/>
                  <a:pt x="0" y="138"/>
                </a:cubicBezTo>
                <a:cubicBezTo>
                  <a:pt x="0" y="146"/>
                  <a:pt x="7" y="153"/>
                  <a:pt x="15" y="153"/>
                </a:cubicBezTo>
                <a:cubicBezTo>
                  <a:pt x="136" y="153"/>
                  <a:pt x="136" y="153"/>
                  <a:pt x="136" y="153"/>
                </a:cubicBezTo>
                <a:cubicBezTo>
                  <a:pt x="144" y="153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8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20"/>
                </a:moveTo>
                <a:cubicBezTo>
                  <a:pt x="118" y="20"/>
                  <a:pt x="122" y="24"/>
                  <a:pt x="122" y="29"/>
                </a:cubicBezTo>
                <a:cubicBezTo>
                  <a:pt x="122" y="34"/>
                  <a:pt x="118" y="39"/>
                  <a:pt x="113" y="39"/>
                </a:cubicBezTo>
                <a:cubicBezTo>
                  <a:pt x="108" y="39"/>
                  <a:pt x="103" y="34"/>
                  <a:pt x="103" y="29"/>
                </a:cubicBezTo>
                <a:cubicBezTo>
                  <a:pt x="103" y="24"/>
                  <a:pt x="108" y="20"/>
                  <a:pt x="113" y="20"/>
                </a:cubicBezTo>
                <a:close/>
                <a:moveTo>
                  <a:pt x="61" y="20"/>
                </a:moveTo>
                <a:cubicBezTo>
                  <a:pt x="66" y="20"/>
                  <a:pt x="71" y="24"/>
                  <a:pt x="71" y="29"/>
                </a:cubicBezTo>
                <a:cubicBezTo>
                  <a:pt x="71" y="34"/>
                  <a:pt x="66" y="39"/>
                  <a:pt x="61" y="39"/>
                </a:cubicBezTo>
                <a:cubicBezTo>
                  <a:pt x="56" y="39"/>
                  <a:pt x="52" y="34"/>
                  <a:pt x="52" y="29"/>
                </a:cubicBezTo>
                <a:cubicBezTo>
                  <a:pt x="52" y="24"/>
                  <a:pt x="56" y="20"/>
                  <a:pt x="61" y="20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9"/>
                  <a:pt x="76" y="31"/>
                </a:cubicBezTo>
                <a:cubicBezTo>
                  <a:pt x="98" y="31"/>
                  <a:pt x="98" y="31"/>
                  <a:pt x="98" y="31"/>
                </a:cubicBezTo>
                <a:cubicBezTo>
                  <a:pt x="99" y="39"/>
                  <a:pt x="105" y="44"/>
                  <a:pt x="113" y="44"/>
                </a:cubicBezTo>
                <a:cubicBezTo>
                  <a:pt x="116" y="44"/>
                  <a:pt x="120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20" y="48"/>
                  <a:pt x="116" y="47"/>
                  <a:pt x="113" y="47"/>
                </a:cubicBezTo>
                <a:cubicBezTo>
                  <a:pt x="107" y="47"/>
                  <a:pt x="102" y="50"/>
                  <a:pt x="99" y="55"/>
                </a:cubicBezTo>
                <a:cubicBezTo>
                  <a:pt x="97" y="50"/>
                  <a:pt x="92" y="47"/>
                  <a:pt x="86" y="47"/>
                </a:cubicBezTo>
                <a:cubicBezTo>
                  <a:pt x="78" y="47"/>
                  <a:pt x="71" y="53"/>
                  <a:pt x="71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7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4"/>
                </a:moveTo>
                <a:cubicBezTo>
                  <a:pt x="94" y="114"/>
                  <a:pt x="100" y="107"/>
                  <a:pt x="101" y="100"/>
                </a:cubicBezTo>
                <a:cubicBezTo>
                  <a:pt x="122" y="100"/>
                  <a:pt x="122" y="100"/>
                  <a:pt x="122" y="100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4"/>
                  <a:pt x="37" y="114"/>
                </a:cubicBezTo>
                <a:cubicBezTo>
                  <a:pt x="45" y="114"/>
                  <a:pt x="51" y="107"/>
                  <a:pt x="52" y="100"/>
                </a:cubicBezTo>
                <a:cubicBezTo>
                  <a:pt x="71" y="100"/>
                  <a:pt x="71" y="100"/>
                  <a:pt x="71" y="100"/>
                </a:cubicBezTo>
                <a:cubicBezTo>
                  <a:pt x="71" y="107"/>
                  <a:pt x="78" y="114"/>
                  <a:pt x="86" y="114"/>
                </a:cubicBezTo>
                <a:close/>
                <a:moveTo>
                  <a:pt x="77" y="98"/>
                </a:moveTo>
                <a:cubicBezTo>
                  <a:pt x="77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8"/>
                  <a:pt x="86" y="108"/>
                </a:cubicBezTo>
                <a:cubicBezTo>
                  <a:pt x="81" y="108"/>
                  <a:pt x="77" y="103"/>
                  <a:pt x="77" y="98"/>
                </a:cubicBezTo>
                <a:close/>
                <a:moveTo>
                  <a:pt x="101" y="97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1" y="97"/>
                </a:cubicBezTo>
                <a:cubicBezTo>
                  <a:pt x="52" y="97"/>
                  <a:pt x="52" y="97"/>
                  <a:pt x="52" y="97"/>
                </a:cubicBezTo>
                <a:cubicBezTo>
                  <a:pt x="51" y="89"/>
                  <a:pt x="45" y="83"/>
                  <a:pt x="37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2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20" y="76"/>
                  <a:pt x="122" y="74"/>
                </a:cubicBezTo>
                <a:cubicBezTo>
                  <a:pt x="122" y="97"/>
                  <a:pt x="122" y="97"/>
                  <a:pt x="122" y="97"/>
                </a:cubicBezTo>
                <a:lnTo>
                  <a:pt x="101" y="97"/>
                </a:lnTo>
                <a:close/>
                <a:moveTo>
                  <a:pt x="77" y="62"/>
                </a:moveTo>
                <a:cubicBezTo>
                  <a:pt x="77" y="57"/>
                  <a:pt x="81" y="53"/>
                  <a:pt x="86" y="53"/>
                </a:cubicBezTo>
                <a:cubicBezTo>
                  <a:pt x="91" y="53"/>
                  <a:pt x="95" y="57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7" y="67"/>
                  <a:pt x="77" y="62"/>
                </a:cubicBezTo>
                <a:close/>
                <a:moveTo>
                  <a:pt x="113" y="71"/>
                </a:moveTo>
                <a:cubicBezTo>
                  <a:pt x="108" y="71"/>
                  <a:pt x="103" y="67"/>
                  <a:pt x="103" y="62"/>
                </a:cubicBezTo>
                <a:cubicBezTo>
                  <a:pt x="103" y="57"/>
                  <a:pt x="108" y="53"/>
                  <a:pt x="113" y="53"/>
                </a:cubicBezTo>
                <a:cubicBezTo>
                  <a:pt x="118" y="53"/>
                  <a:pt x="122" y="57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7" y="20"/>
                </a:moveTo>
                <a:cubicBezTo>
                  <a:pt x="42" y="20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9"/>
                  <a:pt x="37" y="39"/>
                </a:cubicBezTo>
                <a:cubicBezTo>
                  <a:pt x="31" y="39"/>
                  <a:pt x="27" y="34"/>
                  <a:pt x="27" y="29"/>
                </a:cubicBezTo>
                <a:cubicBezTo>
                  <a:pt x="27" y="24"/>
                  <a:pt x="31" y="20"/>
                  <a:pt x="37" y="20"/>
                </a:cubicBezTo>
                <a:close/>
                <a:moveTo>
                  <a:pt x="37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8"/>
                  <a:pt x="37" y="108"/>
                </a:cubicBezTo>
                <a:cubicBezTo>
                  <a:pt x="31" y="108"/>
                  <a:pt x="27" y="103"/>
                  <a:pt x="27" y="98"/>
                </a:cubicBezTo>
                <a:cubicBezTo>
                  <a:pt x="27" y="93"/>
                  <a:pt x="31" y="89"/>
                  <a:pt x="37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20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4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6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6" y="129"/>
                  <a:pt x="136" y="129"/>
                  <a:pt x="136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865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3" name="Group 62"/>
          <p:cNvGrpSpPr/>
          <p:nvPr/>
        </p:nvGrpSpPr>
        <p:grpSpPr>
          <a:xfrm>
            <a:off x="4330086" y="879009"/>
            <a:ext cx="4419278" cy="3795978"/>
            <a:chOff x="5420465" y="1951937"/>
            <a:chExt cx="3325286" cy="2856283"/>
          </a:xfrm>
        </p:grpSpPr>
        <p:grpSp>
          <p:nvGrpSpPr>
            <p:cNvPr id="4" name="Group 3"/>
            <p:cNvGrpSpPr/>
            <p:nvPr/>
          </p:nvGrpSpPr>
          <p:grpSpPr>
            <a:xfrm>
              <a:off x="5581196" y="3667484"/>
              <a:ext cx="3164555" cy="567828"/>
              <a:chOff x="5581196" y="3672564"/>
              <a:chExt cx="3164555" cy="567828"/>
            </a:xfrm>
          </p:grpSpPr>
          <p:sp>
            <p:nvSpPr>
              <p:cNvPr id="7" name="Freeform 13"/>
              <p:cNvSpPr>
                <a:spLocks/>
              </p:cNvSpPr>
              <p:nvPr/>
            </p:nvSpPr>
            <p:spPr bwMode="auto">
              <a:xfrm>
                <a:off x="5600958" y="3687056"/>
                <a:ext cx="3126349" cy="540161"/>
              </a:xfrm>
              <a:custGeom>
                <a:avLst/>
                <a:gdLst>
                  <a:gd name="T0" fmla="*/ 0 w 1764"/>
                  <a:gd name="T1" fmla="*/ 193 h 305"/>
                  <a:gd name="T2" fmla="*/ 0 w 1764"/>
                  <a:gd name="T3" fmla="*/ 112 h 305"/>
                  <a:gd name="T4" fmla="*/ 157 w 1764"/>
                  <a:gd name="T5" fmla="*/ 0 h 305"/>
                  <a:gd name="T6" fmla="*/ 1764 w 1764"/>
                  <a:gd name="T7" fmla="*/ 0 h 305"/>
                  <a:gd name="T8" fmla="*/ 1764 w 1764"/>
                  <a:gd name="T9" fmla="*/ 305 h 305"/>
                  <a:gd name="T10" fmla="*/ 157 w 1764"/>
                  <a:gd name="T11" fmla="*/ 305 h 305"/>
                  <a:gd name="T12" fmla="*/ 0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0" y="193"/>
                    </a:moveTo>
                    <a:cubicBezTo>
                      <a:pt x="0" y="112"/>
                      <a:pt x="0" y="112"/>
                      <a:pt x="0" y="112"/>
                    </a:cubicBezTo>
                    <a:cubicBezTo>
                      <a:pt x="0" y="50"/>
                      <a:pt x="70" y="0"/>
                      <a:pt x="157" y="0"/>
                    </a:cubicBezTo>
                    <a:cubicBezTo>
                      <a:pt x="1764" y="0"/>
                      <a:pt x="1764" y="0"/>
                      <a:pt x="1764" y="0"/>
                    </a:cubicBezTo>
                    <a:cubicBezTo>
                      <a:pt x="1764" y="305"/>
                      <a:pt x="1764" y="305"/>
                      <a:pt x="1764" y="305"/>
                    </a:cubicBezTo>
                    <a:cubicBezTo>
                      <a:pt x="157" y="305"/>
                      <a:pt x="157" y="305"/>
                      <a:pt x="157" y="305"/>
                    </a:cubicBezTo>
                    <a:cubicBezTo>
                      <a:pt x="70" y="305"/>
                      <a:pt x="0" y="255"/>
                      <a:pt x="0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Rectangle 15"/>
              <p:cNvSpPr>
                <a:spLocks noChangeArrowheads="1"/>
              </p:cNvSpPr>
              <p:nvPr/>
            </p:nvSpPr>
            <p:spPr bwMode="auto">
              <a:xfrm>
                <a:off x="5723482" y="3862279"/>
                <a:ext cx="3003824" cy="2635"/>
              </a:xfrm>
              <a:prstGeom prst="rect">
                <a:avLst/>
              </a:pr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9" name="Group 8"/>
              <p:cNvGrpSpPr/>
              <p:nvPr/>
            </p:nvGrpSpPr>
            <p:grpSpPr>
              <a:xfrm>
                <a:off x="5723482" y="3770057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1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14" name="Freeform 19"/>
              <p:cNvSpPr>
                <a:spLocks/>
              </p:cNvSpPr>
              <p:nvPr/>
            </p:nvSpPr>
            <p:spPr bwMode="auto">
              <a:xfrm>
                <a:off x="5581196" y="3729215"/>
                <a:ext cx="205525" cy="457161"/>
              </a:xfrm>
              <a:custGeom>
                <a:avLst/>
                <a:gdLst>
                  <a:gd name="T0" fmla="*/ 8 w 116"/>
                  <a:gd name="T1" fmla="*/ 178 h 258"/>
                  <a:gd name="T2" fmla="*/ 12 w 116"/>
                  <a:gd name="T3" fmla="*/ 110 h 258"/>
                  <a:gd name="T4" fmla="*/ 1 w 116"/>
                  <a:gd name="T5" fmla="*/ 95 h 258"/>
                  <a:gd name="T6" fmla="*/ 0 w 116"/>
                  <a:gd name="T7" fmla="*/ 88 h 258"/>
                  <a:gd name="T8" fmla="*/ 6 w 116"/>
                  <a:gd name="T9" fmla="*/ 66 h 258"/>
                  <a:gd name="T10" fmla="*/ 19 w 116"/>
                  <a:gd name="T11" fmla="*/ 54 h 258"/>
                  <a:gd name="T12" fmla="*/ 29 w 116"/>
                  <a:gd name="T13" fmla="*/ 32 h 258"/>
                  <a:gd name="T14" fmla="*/ 37 w 116"/>
                  <a:gd name="T15" fmla="*/ 19 h 258"/>
                  <a:gd name="T16" fmla="*/ 41 w 116"/>
                  <a:gd name="T17" fmla="*/ 15 h 258"/>
                  <a:gd name="T18" fmla="*/ 65 w 116"/>
                  <a:gd name="T19" fmla="*/ 7 h 258"/>
                  <a:gd name="T20" fmla="*/ 81 w 116"/>
                  <a:gd name="T21" fmla="*/ 0 h 258"/>
                  <a:gd name="T22" fmla="*/ 84 w 116"/>
                  <a:gd name="T23" fmla="*/ 5 h 258"/>
                  <a:gd name="T24" fmla="*/ 84 w 116"/>
                  <a:gd name="T25" fmla="*/ 10 h 258"/>
                  <a:gd name="T26" fmla="*/ 100 w 116"/>
                  <a:gd name="T27" fmla="*/ 73 h 258"/>
                  <a:gd name="T28" fmla="*/ 116 w 116"/>
                  <a:gd name="T29" fmla="*/ 129 h 258"/>
                  <a:gd name="T30" fmla="*/ 102 w 116"/>
                  <a:gd name="T31" fmla="*/ 182 h 258"/>
                  <a:gd name="T32" fmla="*/ 83 w 116"/>
                  <a:gd name="T33" fmla="*/ 249 h 258"/>
                  <a:gd name="T34" fmla="*/ 83 w 116"/>
                  <a:gd name="T35" fmla="*/ 249 h 258"/>
                  <a:gd name="T36" fmla="*/ 68 w 116"/>
                  <a:gd name="T37" fmla="*/ 256 h 258"/>
                  <a:gd name="T38" fmla="*/ 63 w 116"/>
                  <a:gd name="T39" fmla="*/ 255 h 258"/>
                  <a:gd name="T40" fmla="*/ 41 w 116"/>
                  <a:gd name="T41" fmla="*/ 237 h 258"/>
                  <a:gd name="T42" fmla="*/ 41 w 116"/>
                  <a:gd name="T43" fmla="*/ 228 h 258"/>
                  <a:gd name="T44" fmla="*/ 34 w 116"/>
                  <a:gd name="T45" fmla="*/ 207 h 258"/>
                  <a:gd name="T46" fmla="*/ 27 w 116"/>
                  <a:gd name="T47" fmla="*/ 198 h 258"/>
                  <a:gd name="T48" fmla="*/ 26 w 116"/>
                  <a:gd name="T49" fmla="*/ 196 h 258"/>
                  <a:gd name="T50" fmla="*/ 26 w 116"/>
                  <a:gd name="T51" fmla="*/ 195 h 258"/>
                  <a:gd name="T52" fmla="*/ 8 w 116"/>
                  <a:gd name="T53" fmla="*/ 178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8" y="178"/>
                    </a:moveTo>
                    <a:cubicBezTo>
                      <a:pt x="15" y="156"/>
                      <a:pt x="12" y="132"/>
                      <a:pt x="12" y="110"/>
                    </a:cubicBezTo>
                    <a:cubicBezTo>
                      <a:pt x="12" y="103"/>
                      <a:pt x="7" y="98"/>
                      <a:pt x="1" y="95"/>
                    </a:cubicBezTo>
                    <a:cubicBezTo>
                      <a:pt x="2" y="93"/>
                      <a:pt x="1" y="90"/>
                      <a:pt x="0" y="88"/>
                    </a:cubicBezTo>
                    <a:cubicBezTo>
                      <a:pt x="2" y="81"/>
                      <a:pt x="4" y="73"/>
                      <a:pt x="6" y="66"/>
                    </a:cubicBezTo>
                    <a:cubicBezTo>
                      <a:pt x="12" y="63"/>
                      <a:pt x="18" y="59"/>
                      <a:pt x="19" y="54"/>
                    </a:cubicBezTo>
                    <a:cubicBezTo>
                      <a:pt x="21" y="46"/>
                      <a:pt x="26" y="40"/>
                      <a:pt x="29" y="32"/>
                    </a:cubicBezTo>
                    <a:cubicBezTo>
                      <a:pt x="31" y="28"/>
                      <a:pt x="34" y="22"/>
                      <a:pt x="37" y="19"/>
                    </a:cubicBezTo>
                    <a:cubicBezTo>
                      <a:pt x="39" y="18"/>
                      <a:pt x="40" y="17"/>
                      <a:pt x="41" y="15"/>
                    </a:cubicBezTo>
                    <a:cubicBezTo>
                      <a:pt x="48" y="11"/>
                      <a:pt x="56" y="8"/>
                      <a:pt x="65" y="7"/>
                    </a:cubicBezTo>
                    <a:cubicBezTo>
                      <a:pt x="73" y="6"/>
                      <a:pt x="78" y="3"/>
                      <a:pt x="81" y="0"/>
                    </a:cubicBezTo>
                    <a:cubicBezTo>
                      <a:pt x="82" y="1"/>
                      <a:pt x="84" y="3"/>
                      <a:pt x="84" y="5"/>
                    </a:cubicBezTo>
                    <a:cubicBezTo>
                      <a:pt x="84" y="10"/>
                      <a:pt x="84" y="10"/>
                      <a:pt x="84" y="10"/>
                    </a:cubicBezTo>
                    <a:cubicBezTo>
                      <a:pt x="87" y="32"/>
                      <a:pt x="92" y="52"/>
                      <a:pt x="100" y="73"/>
                    </a:cubicBezTo>
                    <a:cubicBezTo>
                      <a:pt x="115" y="109"/>
                      <a:pt x="116" y="105"/>
                      <a:pt x="116" y="129"/>
                    </a:cubicBezTo>
                    <a:cubicBezTo>
                      <a:pt x="116" y="150"/>
                      <a:pt x="112" y="159"/>
                      <a:pt x="102" y="182"/>
                    </a:cubicBezTo>
                    <a:cubicBezTo>
                      <a:pt x="92" y="204"/>
                      <a:pt x="86" y="226"/>
                      <a:pt x="83" y="249"/>
                    </a:cubicBezTo>
                    <a:cubicBezTo>
                      <a:pt x="83" y="249"/>
                      <a:pt x="83" y="249"/>
                      <a:pt x="83" y="249"/>
                    </a:cubicBezTo>
                    <a:cubicBezTo>
                      <a:pt x="83" y="254"/>
                      <a:pt x="75" y="258"/>
                      <a:pt x="68" y="256"/>
                    </a:cubicBezTo>
                    <a:cubicBezTo>
                      <a:pt x="66" y="256"/>
                      <a:pt x="65" y="255"/>
                      <a:pt x="63" y="255"/>
                    </a:cubicBezTo>
                    <a:cubicBezTo>
                      <a:pt x="55" y="249"/>
                      <a:pt x="49" y="243"/>
                      <a:pt x="41" y="237"/>
                    </a:cubicBezTo>
                    <a:cubicBezTo>
                      <a:pt x="42" y="234"/>
                      <a:pt x="42" y="231"/>
                      <a:pt x="41" y="228"/>
                    </a:cubicBezTo>
                    <a:cubicBezTo>
                      <a:pt x="39" y="221"/>
                      <a:pt x="37" y="214"/>
                      <a:pt x="34" y="207"/>
                    </a:cubicBezTo>
                    <a:cubicBezTo>
                      <a:pt x="32" y="204"/>
                      <a:pt x="29" y="201"/>
                      <a:pt x="27" y="198"/>
                    </a:cubicBezTo>
                    <a:cubicBezTo>
                      <a:pt x="26" y="197"/>
                      <a:pt x="26" y="197"/>
                      <a:pt x="26" y="196"/>
                    </a:cubicBezTo>
                    <a:cubicBezTo>
                      <a:pt x="25" y="195"/>
                      <a:pt x="25" y="195"/>
                      <a:pt x="26" y="195"/>
                    </a:cubicBezTo>
                    <a:cubicBezTo>
                      <a:pt x="25" y="186"/>
                      <a:pt x="17" y="181"/>
                      <a:pt x="8" y="178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20"/>
              <p:cNvSpPr>
                <a:spLocks/>
              </p:cNvSpPr>
              <p:nvPr/>
            </p:nvSpPr>
            <p:spPr bwMode="auto">
              <a:xfrm>
                <a:off x="5581196" y="3672564"/>
                <a:ext cx="3164555" cy="567828"/>
              </a:xfrm>
              <a:custGeom>
                <a:avLst/>
                <a:gdLst>
                  <a:gd name="T0" fmla="*/ 179 w 1786"/>
                  <a:gd name="T1" fmla="*/ 0 h 320"/>
                  <a:gd name="T2" fmla="*/ 1775 w 1786"/>
                  <a:gd name="T3" fmla="*/ 0 h 320"/>
                  <a:gd name="T4" fmla="*/ 1786 w 1786"/>
                  <a:gd name="T5" fmla="*/ 8 h 320"/>
                  <a:gd name="T6" fmla="*/ 1786 w 1786"/>
                  <a:gd name="T7" fmla="*/ 8 h 320"/>
                  <a:gd name="T8" fmla="*/ 1775 w 1786"/>
                  <a:gd name="T9" fmla="*/ 16 h 320"/>
                  <a:gd name="T10" fmla="*/ 1764 w 1786"/>
                  <a:gd name="T11" fmla="*/ 16 h 320"/>
                  <a:gd name="T12" fmla="*/ 1699 w 1786"/>
                  <a:gd name="T13" fmla="*/ 16 h 320"/>
                  <a:gd name="T14" fmla="*/ 179 w 1786"/>
                  <a:gd name="T15" fmla="*/ 16 h 320"/>
                  <a:gd name="T16" fmla="*/ 22 w 1786"/>
                  <a:gd name="T17" fmla="*/ 127 h 320"/>
                  <a:gd name="T18" fmla="*/ 22 w 1786"/>
                  <a:gd name="T19" fmla="*/ 193 h 320"/>
                  <a:gd name="T20" fmla="*/ 179 w 1786"/>
                  <a:gd name="T21" fmla="*/ 305 h 320"/>
                  <a:gd name="T22" fmla="*/ 1686 w 1786"/>
                  <a:gd name="T23" fmla="*/ 305 h 320"/>
                  <a:gd name="T24" fmla="*/ 1764 w 1786"/>
                  <a:gd name="T25" fmla="*/ 305 h 320"/>
                  <a:gd name="T26" fmla="*/ 1775 w 1786"/>
                  <a:gd name="T27" fmla="*/ 305 h 320"/>
                  <a:gd name="T28" fmla="*/ 1786 w 1786"/>
                  <a:gd name="T29" fmla="*/ 313 h 320"/>
                  <a:gd name="T30" fmla="*/ 1786 w 1786"/>
                  <a:gd name="T31" fmla="*/ 313 h 320"/>
                  <a:gd name="T32" fmla="*/ 1775 w 1786"/>
                  <a:gd name="T33" fmla="*/ 320 h 320"/>
                  <a:gd name="T34" fmla="*/ 179 w 1786"/>
                  <a:gd name="T35" fmla="*/ 320 h 320"/>
                  <a:gd name="T36" fmla="*/ 0 w 1786"/>
                  <a:gd name="T37" fmla="*/ 193 h 320"/>
                  <a:gd name="T38" fmla="*/ 0 w 1786"/>
                  <a:gd name="T39" fmla="*/ 127 h 320"/>
                  <a:gd name="T40" fmla="*/ 179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79" y="0"/>
                    </a:moveTo>
                    <a:cubicBezTo>
                      <a:pt x="1775" y="0"/>
                      <a:pt x="1775" y="0"/>
                      <a:pt x="1775" y="0"/>
                    </a:cubicBezTo>
                    <a:cubicBezTo>
                      <a:pt x="1781" y="0"/>
                      <a:pt x="1786" y="4"/>
                      <a:pt x="1786" y="8"/>
                    </a:cubicBezTo>
                    <a:cubicBezTo>
                      <a:pt x="1786" y="8"/>
                      <a:pt x="1786" y="8"/>
                      <a:pt x="1786" y="8"/>
                    </a:cubicBezTo>
                    <a:cubicBezTo>
                      <a:pt x="1786" y="12"/>
                      <a:pt x="1781" y="16"/>
                      <a:pt x="1775" y="16"/>
                    </a:cubicBezTo>
                    <a:cubicBezTo>
                      <a:pt x="1764" y="16"/>
                      <a:pt x="1764" y="16"/>
                      <a:pt x="1764" y="16"/>
                    </a:cubicBezTo>
                    <a:cubicBezTo>
                      <a:pt x="1699" y="16"/>
                      <a:pt x="1699" y="16"/>
                      <a:pt x="1699" y="16"/>
                    </a:cubicBezTo>
                    <a:cubicBezTo>
                      <a:pt x="179" y="16"/>
                      <a:pt x="179" y="16"/>
                      <a:pt x="179" y="16"/>
                    </a:cubicBezTo>
                    <a:cubicBezTo>
                      <a:pt x="92" y="16"/>
                      <a:pt x="22" y="66"/>
                      <a:pt x="22" y="127"/>
                    </a:cubicBezTo>
                    <a:cubicBezTo>
                      <a:pt x="22" y="193"/>
                      <a:pt x="22" y="193"/>
                      <a:pt x="22" y="193"/>
                    </a:cubicBezTo>
                    <a:cubicBezTo>
                      <a:pt x="22" y="255"/>
                      <a:pt x="92" y="305"/>
                      <a:pt x="179" y="305"/>
                    </a:cubicBezTo>
                    <a:cubicBezTo>
                      <a:pt x="1686" y="305"/>
                      <a:pt x="1686" y="305"/>
                      <a:pt x="1686" y="305"/>
                    </a:cubicBezTo>
                    <a:cubicBezTo>
                      <a:pt x="1764" y="305"/>
                      <a:pt x="1764" y="305"/>
                      <a:pt x="1764" y="305"/>
                    </a:cubicBezTo>
                    <a:cubicBezTo>
                      <a:pt x="1775" y="305"/>
                      <a:pt x="1775" y="305"/>
                      <a:pt x="1775" y="305"/>
                    </a:cubicBezTo>
                    <a:cubicBezTo>
                      <a:pt x="1781" y="305"/>
                      <a:pt x="1786" y="308"/>
                      <a:pt x="1786" y="313"/>
                    </a:cubicBezTo>
                    <a:cubicBezTo>
                      <a:pt x="1786" y="313"/>
                      <a:pt x="1786" y="313"/>
                      <a:pt x="1786" y="313"/>
                    </a:cubicBezTo>
                    <a:cubicBezTo>
                      <a:pt x="1786" y="317"/>
                      <a:pt x="1781" y="320"/>
                      <a:pt x="1775" y="320"/>
                    </a:cubicBezTo>
                    <a:cubicBezTo>
                      <a:pt x="179" y="320"/>
                      <a:pt x="179" y="320"/>
                      <a:pt x="179" y="320"/>
                    </a:cubicBezTo>
                    <a:cubicBezTo>
                      <a:pt x="80" y="320"/>
                      <a:pt x="0" y="263"/>
                      <a:pt x="0" y="193"/>
                    </a:cubicBezTo>
                    <a:cubicBezTo>
                      <a:pt x="0" y="127"/>
                      <a:pt x="0" y="127"/>
                      <a:pt x="0" y="127"/>
                    </a:cubicBezTo>
                    <a:cubicBezTo>
                      <a:pt x="0" y="57"/>
                      <a:pt x="80" y="0"/>
                      <a:pt x="179" y="0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5420465" y="4241709"/>
              <a:ext cx="3164555" cy="566511"/>
              <a:chOff x="5420465" y="4241709"/>
              <a:chExt cx="3164555" cy="566511"/>
            </a:xfrm>
          </p:grpSpPr>
          <p:sp>
            <p:nvSpPr>
              <p:cNvPr id="6" name="Freeform 5"/>
              <p:cNvSpPr>
                <a:spLocks/>
              </p:cNvSpPr>
              <p:nvPr/>
            </p:nvSpPr>
            <p:spPr bwMode="auto">
              <a:xfrm>
                <a:off x="5438910" y="4253566"/>
                <a:ext cx="3126349" cy="541479"/>
              </a:xfrm>
              <a:custGeom>
                <a:avLst/>
                <a:gdLst>
                  <a:gd name="T0" fmla="*/ 1764 w 1764"/>
                  <a:gd name="T1" fmla="*/ 193 h 305"/>
                  <a:gd name="T2" fmla="*/ 1764 w 1764"/>
                  <a:gd name="T3" fmla="*/ 112 h 305"/>
                  <a:gd name="T4" fmla="*/ 1607 w 1764"/>
                  <a:gd name="T5" fmla="*/ 0 h 305"/>
                  <a:gd name="T6" fmla="*/ 0 w 1764"/>
                  <a:gd name="T7" fmla="*/ 0 h 305"/>
                  <a:gd name="T8" fmla="*/ 0 w 1764"/>
                  <a:gd name="T9" fmla="*/ 305 h 305"/>
                  <a:gd name="T10" fmla="*/ 1607 w 1764"/>
                  <a:gd name="T11" fmla="*/ 305 h 305"/>
                  <a:gd name="T12" fmla="*/ 1764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1764" y="193"/>
                    </a:moveTo>
                    <a:cubicBezTo>
                      <a:pt x="1764" y="112"/>
                      <a:pt x="1764" y="112"/>
                      <a:pt x="1764" y="112"/>
                    </a:cubicBezTo>
                    <a:cubicBezTo>
                      <a:pt x="1764" y="50"/>
                      <a:pt x="1694" y="0"/>
                      <a:pt x="160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305"/>
                      <a:pt x="0" y="305"/>
                      <a:pt x="0" y="305"/>
                    </a:cubicBezTo>
                    <a:cubicBezTo>
                      <a:pt x="1607" y="305"/>
                      <a:pt x="1607" y="305"/>
                      <a:pt x="1607" y="305"/>
                    </a:cubicBezTo>
                    <a:cubicBezTo>
                      <a:pt x="1694" y="305"/>
                      <a:pt x="1764" y="255"/>
                      <a:pt x="1764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16" name="Group 15"/>
              <p:cNvGrpSpPr/>
              <p:nvPr/>
            </p:nvGrpSpPr>
            <p:grpSpPr>
              <a:xfrm>
                <a:off x="5438910" y="4333364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17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21" name="Freeform 11"/>
              <p:cNvSpPr>
                <a:spLocks/>
              </p:cNvSpPr>
              <p:nvPr/>
            </p:nvSpPr>
            <p:spPr bwMode="auto">
              <a:xfrm>
                <a:off x="8379495" y="4297043"/>
                <a:ext cx="205525" cy="457161"/>
              </a:xfrm>
              <a:custGeom>
                <a:avLst/>
                <a:gdLst>
                  <a:gd name="T0" fmla="*/ 108 w 116"/>
                  <a:gd name="T1" fmla="*/ 179 h 258"/>
                  <a:gd name="T2" fmla="*/ 104 w 116"/>
                  <a:gd name="T3" fmla="*/ 111 h 258"/>
                  <a:gd name="T4" fmla="*/ 115 w 116"/>
                  <a:gd name="T5" fmla="*/ 96 h 258"/>
                  <a:gd name="T6" fmla="*/ 116 w 116"/>
                  <a:gd name="T7" fmla="*/ 89 h 258"/>
                  <a:gd name="T8" fmla="*/ 110 w 116"/>
                  <a:gd name="T9" fmla="*/ 66 h 258"/>
                  <a:gd name="T10" fmla="*/ 97 w 116"/>
                  <a:gd name="T11" fmla="*/ 54 h 258"/>
                  <a:gd name="T12" fmla="*/ 87 w 116"/>
                  <a:gd name="T13" fmla="*/ 33 h 258"/>
                  <a:gd name="T14" fmla="*/ 79 w 116"/>
                  <a:gd name="T15" fmla="*/ 20 h 258"/>
                  <a:gd name="T16" fmla="*/ 75 w 116"/>
                  <a:gd name="T17" fmla="*/ 15 h 258"/>
                  <a:gd name="T18" fmla="*/ 51 w 116"/>
                  <a:gd name="T19" fmla="*/ 7 h 258"/>
                  <a:gd name="T20" fmla="*/ 35 w 116"/>
                  <a:gd name="T21" fmla="*/ 0 h 258"/>
                  <a:gd name="T22" fmla="*/ 32 w 116"/>
                  <a:gd name="T23" fmla="*/ 6 h 258"/>
                  <a:gd name="T24" fmla="*/ 32 w 116"/>
                  <a:gd name="T25" fmla="*/ 11 h 258"/>
                  <a:gd name="T26" fmla="*/ 16 w 116"/>
                  <a:gd name="T27" fmla="*/ 73 h 258"/>
                  <a:gd name="T28" fmla="*/ 0 w 116"/>
                  <a:gd name="T29" fmla="*/ 129 h 258"/>
                  <a:gd name="T30" fmla="*/ 15 w 116"/>
                  <a:gd name="T31" fmla="*/ 183 h 258"/>
                  <a:gd name="T32" fmla="*/ 33 w 116"/>
                  <a:gd name="T33" fmla="*/ 250 h 258"/>
                  <a:gd name="T34" fmla="*/ 33 w 116"/>
                  <a:gd name="T35" fmla="*/ 250 h 258"/>
                  <a:gd name="T36" fmla="*/ 48 w 116"/>
                  <a:gd name="T37" fmla="*/ 257 h 258"/>
                  <a:gd name="T38" fmla="*/ 53 w 116"/>
                  <a:gd name="T39" fmla="*/ 255 h 258"/>
                  <a:gd name="T40" fmla="*/ 75 w 116"/>
                  <a:gd name="T41" fmla="*/ 237 h 258"/>
                  <a:gd name="T42" fmla="*/ 75 w 116"/>
                  <a:gd name="T43" fmla="*/ 228 h 258"/>
                  <a:gd name="T44" fmla="*/ 83 w 116"/>
                  <a:gd name="T45" fmla="*/ 208 h 258"/>
                  <a:gd name="T46" fmla="*/ 89 w 116"/>
                  <a:gd name="T47" fmla="*/ 198 h 258"/>
                  <a:gd name="T48" fmla="*/ 91 w 116"/>
                  <a:gd name="T49" fmla="*/ 197 h 258"/>
                  <a:gd name="T50" fmla="*/ 91 w 116"/>
                  <a:gd name="T51" fmla="*/ 196 h 258"/>
                  <a:gd name="T52" fmla="*/ 108 w 116"/>
                  <a:gd name="T53" fmla="*/ 179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108" y="179"/>
                    </a:moveTo>
                    <a:cubicBezTo>
                      <a:pt x="102" y="157"/>
                      <a:pt x="104" y="133"/>
                      <a:pt x="104" y="111"/>
                    </a:cubicBezTo>
                    <a:cubicBezTo>
                      <a:pt x="104" y="104"/>
                      <a:pt x="109" y="99"/>
                      <a:pt x="115" y="96"/>
                    </a:cubicBezTo>
                    <a:cubicBezTo>
                      <a:pt x="114" y="93"/>
                      <a:pt x="115" y="91"/>
                      <a:pt x="116" y="89"/>
                    </a:cubicBezTo>
                    <a:cubicBezTo>
                      <a:pt x="114" y="81"/>
                      <a:pt x="112" y="74"/>
                      <a:pt x="110" y="66"/>
                    </a:cubicBezTo>
                    <a:cubicBezTo>
                      <a:pt x="104" y="64"/>
                      <a:pt x="99" y="60"/>
                      <a:pt x="97" y="54"/>
                    </a:cubicBezTo>
                    <a:cubicBezTo>
                      <a:pt x="95" y="47"/>
                      <a:pt x="90" y="40"/>
                      <a:pt x="87" y="33"/>
                    </a:cubicBezTo>
                    <a:cubicBezTo>
                      <a:pt x="85" y="28"/>
                      <a:pt x="82" y="22"/>
                      <a:pt x="79" y="20"/>
                    </a:cubicBezTo>
                    <a:cubicBezTo>
                      <a:pt x="77" y="18"/>
                      <a:pt x="76" y="17"/>
                      <a:pt x="75" y="15"/>
                    </a:cubicBezTo>
                    <a:cubicBezTo>
                      <a:pt x="68" y="12"/>
                      <a:pt x="60" y="9"/>
                      <a:pt x="51" y="7"/>
                    </a:cubicBezTo>
                    <a:cubicBezTo>
                      <a:pt x="44" y="6"/>
                      <a:pt x="39" y="4"/>
                      <a:pt x="35" y="0"/>
                    </a:cubicBezTo>
                    <a:cubicBezTo>
                      <a:pt x="34" y="2"/>
                      <a:pt x="33" y="4"/>
                      <a:pt x="32" y="6"/>
                    </a:cubicBezTo>
                    <a:cubicBezTo>
                      <a:pt x="32" y="11"/>
                      <a:pt x="32" y="11"/>
                      <a:pt x="32" y="11"/>
                    </a:cubicBezTo>
                    <a:cubicBezTo>
                      <a:pt x="29" y="32"/>
                      <a:pt x="24" y="53"/>
                      <a:pt x="16" y="73"/>
                    </a:cubicBezTo>
                    <a:cubicBezTo>
                      <a:pt x="2" y="110"/>
                      <a:pt x="0" y="105"/>
                      <a:pt x="0" y="129"/>
                    </a:cubicBezTo>
                    <a:cubicBezTo>
                      <a:pt x="0" y="151"/>
                      <a:pt x="5" y="159"/>
                      <a:pt x="15" y="183"/>
                    </a:cubicBezTo>
                    <a:cubicBezTo>
                      <a:pt x="24" y="205"/>
                      <a:pt x="30" y="227"/>
                      <a:pt x="33" y="250"/>
                    </a:cubicBezTo>
                    <a:cubicBezTo>
                      <a:pt x="33" y="250"/>
                      <a:pt x="33" y="250"/>
                      <a:pt x="33" y="250"/>
                    </a:cubicBezTo>
                    <a:cubicBezTo>
                      <a:pt x="33" y="255"/>
                      <a:pt x="41" y="258"/>
                      <a:pt x="48" y="257"/>
                    </a:cubicBezTo>
                    <a:cubicBezTo>
                      <a:pt x="50" y="256"/>
                      <a:pt x="51" y="256"/>
                      <a:pt x="53" y="255"/>
                    </a:cubicBezTo>
                    <a:cubicBezTo>
                      <a:pt x="61" y="249"/>
                      <a:pt x="67" y="243"/>
                      <a:pt x="75" y="237"/>
                    </a:cubicBezTo>
                    <a:cubicBezTo>
                      <a:pt x="74" y="234"/>
                      <a:pt x="74" y="231"/>
                      <a:pt x="75" y="228"/>
                    </a:cubicBezTo>
                    <a:cubicBezTo>
                      <a:pt x="77" y="221"/>
                      <a:pt x="79" y="214"/>
                      <a:pt x="83" y="208"/>
                    </a:cubicBezTo>
                    <a:cubicBezTo>
                      <a:pt x="85" y="205"/>
                      <a:pt x="87" y="201"/>
                      <a:pt x="89" y="198"/>
                    </a:cubicBezTo>
                    <a:cubicBezTo>
                      <a:pt x="90" y="198"/>
                      <a:pt x="90" y="197"/>
                      <a:pt x="91" y="197"/>
                    </a:cubicBezTo>
                    <a:cubicBezTo>
                      <a:pt x="91" y="196"/>
                      <a:pt x="91" y="195"/>
                      <a:pt x="91" y="196"/>
                    </a:cubicBezTo>
                    <a:cubicBezTo>
                      <a:pt x="91" y="187"/>
                      <a:pt x="99" y="181"/>
                      <a:pt x="108" y="179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12"/>
              <p:cNvSpPr>
                <a:spLocks/>
              </p:cNvSpPr>
              <p:nvPr/>
            </p:nvSpPr>
            <p:spPr bwMode="auto">
              <a:xfrm>
                <a:off x="5420465" y="4241709"/>
                <a:ext cx="3164555" cy="566511"/>
              </a:xfrm>
              <a:custGeom>
                <a:avLst/>
                <a:gdLst>
                  <a:gd name="T0" fmla="*/ 1607 w 1786"/>
                  <a:gd name="T1" fmla="*/ 0 h 320"/>
                  <a:gd name="T2" fmla="*/ 11 w 1786"/>
                  <a:gd name="T3" fmla="*/ 0 h 320"/>
                  <a:gd name="T4" fmla="*/ 0 w 1786"/>
                  <a:gd name="T5" fmla="*/ 7 h 320"/>
                  <a:gd name="T6" fmla="*/ 0 w 1786"/>
                  <a:gd name="T7" fmla="*/ 7 h 320"/>
                  <a:gd name="T8" fmla="*/ 11 w 1786"/>
                  <a:gd name="T9" fmla="*/ 15 h 320"/>
                  <a:gd name="T10" fmla="*/ 22 w 1786"/>
                  <a:gd name="T11" fmla="*/ 15 h 320"/>
                  <a:gd name="T12" fmla="*/ 87 w 1786"/>
                  <a:gd name="T13" fmla="*/ 15 h 320"/>
                  <a:gd name="T14" fmla="*/ 1607 w 1786"/>
                  <a:gd name="T15" fmla="*/ 15 h 320"/>
                  <a:gd name="T16" fmla="*/ 1764 w 1786"/>
                  <a:gd name="T17" fmla="*/ 127 h 320"/>
                  <a:gd name="T18" fmla="*/ 1764 w 1786"/>
                  <a:gd name="T19" fmla="*/ 193 h 320"/>
                  <a:gd name="T20" fmla="*/ 1607 w 1786"/>
                  <a:gd name="T21" fmla="*/ 304 h 320"/>
                  <a:gd name="T22" fmla="*/ 100 w 1786"/>
                  <a:gd name="T23" fmla="*/ 304 h 320"/>
                  <a:gd name="T24" fmla="*/ 22 w 1786"/>
                  <a:gd name="T25" fmla="*/ 304 h 320"/>
                  <a:gd name="T26" fmla="*/ 11 w 1786"/>
                  <a:gd name="T27" fmla="*/ 304 h 320"/>
                  <a:gd name="T28" fmla="*/ 0 w 1786"/>
                  <a:gd name="T29" fmla="*/ 312 h 320"/>
                  <a:gd name="T30" fmla="*/ 0 w 1786"/>
                  <a:gd name="T31" fmla="*/ 312 h 320"/>
                  <a:gd name="T32" fmla="*/ 11 w 1786"/>
                  <a:gd name="T33" fmla="*/ 320 h 320"/>
                  <a:gd name="T34" fmla="*/ 1607 w 1786"/>
                  <a:gd name="T35" fmla="*/ 320 h 320"/>
                  <a:gd name="T36" fmla="*/ 1786 w 1786"/>
                  <a:gd name="T37" fmla="*/ 193 h 320"/>
                  <a:gd name="T38" fmla="*/ 1786 w 1786"/>
                  <a:gd name="T39" fmla="*/ 127 h 320"/>
                  <a:gd name="T40" fmla="*/ 1607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607" y="0"/>
                    </a:moveTo>
                    <a:cubicBezTo>
                      <a:pt x="11" y="0"/>
                      <a:pt x="11" y="0"/>
                      <a:pt x="11" y="0"/>
                    </a:cubicBezTo>
                    <a:cubicBezTo>
                      <a:pt x="5" y="0"/>
                      <a:pt x="0" y="3"/>
                      <a:pt x="0" y="7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0" y="12"/>
                      <a:pt x="5" y="15"/>
                      <a:pt x="11" y="15"/>
                    </a:cubicBezTo>
                    <a:cubicBezTo>
                      <a:pt x="22" y="15"/>
                      <a:pt x="22" y="15"/>
                      <a:pt x="22" y="15"/>
                    </a:cubicBezTo>
                    <a:cubicBezTo>
                      <a:pt x="87" y="15"/>
                      <a:pt x="87" y="15"/>
                      <a:pt x="87" y="15"/>
                    </a:cubicBezTo>
                    <a:cubicBezTo>
                      <a:pt x="1607" y="15"/>
                      <a:pt x="1607" y="15"/>
                      <a:pt x="1607" y="15"/>
                    </a:cubicBezTo>
                    <a:cubicBezTo>
                      <a:pt x="1694" y="15"/>
                      <a:pt x="1764" y="65"/>
                      <a:pt x="1764" y="127"/>
                    </a:cubicBezTo>
                    <a:cubicBezTo>
                      <a:pt x="1764" y="193"/>
                      <a:pt x="1764" y="193"/>
                      <a:pt x="1764" y="193"/>
                    </a:cubicBezTo>
                    <a:cubicBezTo>
                      <a:pt x="1764" y="254"/>
                      <a:pt x="1694" y="304"/>
                      <a:pt x="1607" y="304"/>
                    </a:cubicBezTo>
                    <a:cubicBezTo>
                      <a:pt x="100" y="304"/>
                      <a:pt x="100" y="304"/>
                      <a:pt x="100" y="304"/>
                    </a:cubicBezTo>
                    <a:cubicBezTo>
                      <a:pt x="22" y="304"/>
                      <a:pt x="22" y="304"/>
                      <a:pt x="22" y="304"/>
                    </a:cubicBezTo>
                    <a:cubicBezTo>
                      <a:pt x="11" y="304"/>
                      <a:pt x="11" y="304"/>
                      <a:pt x="11" y="304"/>
                    </a:cubicBezTo>
                    <a:cubicBezTo>
                      <a:pt x="5" y="304"/>
                      <a:pt x="0" y="308"/>
                      <a:pt x="0" y="312"/>
                    </a:cubicBezTo>
                    <a:cubicBezTo>
                      <a:pt x="0" y="312"/>
                      <a:pt x="0" y="312"/>
                      <a:pt x="0" y="312"/>
                    </a:cubicBezTo>
                    <a:cubicBezTo>
                      <a:pt x="0" y="316"/>
                      <a:pt x="5" y="320"/>
                      <a:pt x="11" y="320"/>
                    </a:cubicBezTo>
                    <a:cubicBezTo>
                      <a:pt x="1607" y="320"/>
                      <a:pt x="1607" y="320"/>
                      <a:pt x="1607" y="320"/>
                    </a:cubicBezTo>
                    <a:cubicBezTo>
                      <a:pt x="1706" y="320"/>
                      <a:pt x="1786" y="263"/>
                      <a:pt x="1786" y="193"/>
                    </a:cubicBezTo>
                    <a:cubicBezTo>
                      <a:pt x="1786" y="127"/>
                      <a:pt x="1786" y="127"/>
                      <a:pt x="1786" y="127"/>
                    </a:cubicBezTo>
                    <a:cubicBezTo>
                      <a:pt x="1786" y="56"/>
                      <a:pt x="1706" y="0"/>
                      <a:pt x="1607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4" name="Group 23"/>
            <p:cNvGrpSpPr/>
            <p:nvPr/>
          </p:nvGrpSpPr>
          <p:grpSpPr>
            <a:xfrm>
              <a:off x="5420465" y="3095134"/>
              <a:ext cx="3164555" cy="566511"/>
              <a:chOff x="5420465" y="4241709"/>
              <a:chExt cx="3164555" cy="566511"/>
            </a:xfrm>
          </p:grpSpPr>
          <p:sp>
            <p:nvSpPr>
              <p:cNvPr id="25" name="Freeform 24"/>
              <p:cNvSpPr>
                <a:spLocks/>
              </p:cNvSpPr>
              <p:nvPr/>
            </p:nvSpPr>
            <p:spPr bwMode="auto">
              <a:xfrm>
                <a:off x="5438910" y="4253566"/>
                <a:ext cx="3126349" cy="541479"/>
              </a:xfrm>
              <a:custGeom>
                <a:avLst/>
                <a:gdLst>
                  <a:gd name="T0" fmla="*/ 1764 w 1764"/>
                  <a:gd name="T1" fmla="*/ 193 h 305"/>
                  <a:gd name="T2" fmla="*/ 1764 w 1764"/>
                  <a:gd name="T3" fmla="*/ 112 h 305"/>
                  <a:gd name="T4" fmla="*/ 1607 w 1764"/>
                  <a:gd name="T5" fmla="*/ 0 h 305"/>
                  <a:gd name="T6" fmla="*/ 0 w 1764"/>
                  <a:gd name="T7" fmla="*/ 0 h 305"/>
                  <a:gd name="T8" fmla="*/ 0 w 1764"/>
                  <a:gd name="T9" fmla="*/ 305 h 305"/>
                  <a:gd name="T10" fmla="*/ 1607 w 1764"/>
                  <a:gd name="T11" fmla="*/ 305 h 305"/>
                  <a:gd name="T12" fmla="*/ 1764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1764" y="193"/>
                    </a:moveTo>
                    <a:cubicBezTo>
                      <a:pt x="1764" y="112"/>
                      <a:pt x="1764" y="112"/>
                      <a:pt x="1764" y="112"/>
                    </a:cubicBezTo>
                    <a:cubicBezTo>
                      <a:pt x="1764" y="50"/>
                      <a:pt x="1694" y="0"/>
                      <a:pt x="160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305"/>
                      <a:pt x="0" y="305"/>
                      <a:pt x="0" y="305"/>
                    </a:cubicBezTo>
                    <a:cubicBezTo>
                      <a:pt x="1607" y="305"/>
                      <a:pt x="1607" y="305"/>
                      <a:pt x="1607" y="305"/>
                    </a:cubicBezTo>
                    <a:cubicBezTo>
                      <a:pt x="1694" y="305"/>
                      <a:pt x="1764" y="255"/>
                      <a:pt x="1764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26" name="Group 25"/>
              <p:cNvGrpSpPr/>
              <p:nvPr/>
            </p:nvGrpSpPr>
            <p:grpSpPr>
              <a:xfrm>
                <a:off x="5438910" y="4333364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29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1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2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27" name="Freeform 11"/>
              <p:cNvSpPr>
                <a:spLocks/>
              </p:cNvSpPr>
              <p:nvPr/>
            </p:nvSpPr>
            <p:spPr bwMode="auto">
              <a:xfrm>
                <a:off x="8379495" y="4297043"/>
                <a:ext cx="205525" cy="457161"/>
              </a:xfrm>
              <a:custGeom>
                <a:avLst/>
                <a:gdLst>
                  <a:gd name="T0" fmla="*/ 108 w 116"/>
                  <a:gd name="T1" fmla="*/ 179 h 258"/>
                  <a:gd name="T2" fmla="*/ 104 w 116"/>
                  <a:gd name="T3" fmla="*/ 111 h 258"/>
                  <a:gd name="T4" fmla="*/ 115 w 116"/>
                  <a:gd name="T5" fmla="*/ 96 h 258"/>
                  <a:gd name="T6" fmla="*/ 116 w 116"/>
                  <a:gd name="T7" fmla="*/ 89 h 258"/>
                  <a:gd name="T8" fmla="*/ 110 w 116"/>
                  <a:gd name="T9" fmla="*/ 66 h 258"/>
                  <a:gd name="T10" fmla="*/ 97 w 116"/>
                  <a:gd name="T11" fmla="*/ 54 h 258"/>
                  <a:gd name="T12" fmla="*/ 87 w 116"/>
                  <a:gd name="T13" fmla="*/ 33 h 258"/>
                  <a:gd name="T14" fmla="*/ 79 w 116"/>
                  <a:gd name="T15" fmla="*/ 20 h 258"/>
                  <a:gd name="T16" fmla="*/ 75 w 116"/>
                  <a:gd name="T17" fmla="*/ 15 h 258"/>
                  <a:gd name="T18" fmla="*/ 51 w 116"/>
                  <a:gd name="T19" fmla="*/ 7 h 258"/>
                  <a:gd name="T20" fmla="*/ 35 w 116"/>
                  <a:gd name="T21" fmla="*/ 0 h 258"/>
                  <a:gd name="T22" fmla="*/ 32 w 116"/>
                  <a:gd name="T23" fmla="*/ 6 h 258"/>
                  <a:gd name="T24" fmla="*/ 32 w 116"/>
                  <a:gd name="T25" fmla="*/ 11 h 258"/>
                  <a:gd name="T26" fmla="*/ 16 w 116"/>
                  <a:gd name="T27" fmla="*/ 73 h 258"/>
                  <a:gd name="T28" fmla="*/ 0 w 116"/>
                  <a:gd name="T29" fmla="*/ 129 h 258"/>
                  <a:gd name="T30" fmla="*/ 15 w 116"/>
                  <a:gd name="T31" fmla="*/ 183 h 258"/>
                  <a:gd name="T32" fmla="*/ 33 w 116"/>
                  <a:gd name="T33" fmla="*/ 250 h 258"/>
                  <a:gd name="T34" fmla="*/ 33 w 116"/>
                  <a:gd name="T35" fmla="*/ 250 h 258"/>
                  <a:gd name="T36" fmla="*/ 48 w 116"/>
                  <a:gd name="T37" fmla="*/ 257 h 258"/>
                  <a:gd name="T38" fmla="*/ 53 w 116"/>
                  <a:gd name="T39" fmla="*/ 255 h 258"/>
                  <a:gd name="T40" fmla="*/ 75 w 116"/>
                  <a:gd name="T41" fmla="*/ 237 h 258"/>
                  <a:gd name="T42" fmla="*/ 75 w 116"/>
                  <a:gd name="T43" fmla="*/ 228 h 258"/>
                  <a:gd name="T44" fmla="*/ 83 w 116"/>
                  <a:gd name="T45" fmla="*/ 208 h 258"/>
                  <a:gd name="T46" fmla="*/ 89 w 116"/>
                  <a:gd name="T47" fmla="*/ 198 h 258"/>
                  <a:gd name="T48" fmla="*/ 91 w 116"/>
                  <a:gd name="T49" fmla="*/ 197 h 258"/>
                  <a:gd name="T50" fmla="*/ 91 w 116"/>
                  <a:gd name="T51" fmla="*/ 196 h 258"/>
                  <a:gd name="T52" fmla="*/ 108 w 116"/>
                  <a:gd name="T53" fmla="*/ 179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108" y="179"/>
                    </a:moveTo>
                    <a:cubicBezTo>
                      <a:pt x="102" y="157"/>
                      <a:pt x="104" y="133"/>
                      <a:pt x="104" y="111"/>
                    </a:cubicBezTo>
                    <a:cubicBezTo>
                      <a:pt x="104" y="104"/>
                      <a:pt x="109" y="99"/>
                      <a:pt x="115" y="96"/>
                    </a:cubicBezTo>
                    <a:cubicBezTo>
                      <a:pt x="114" y="93"/>
                      <a:pt x="115" y="91"/>
                      <a:pt x="116" y="89"/>
                    </a:cubicBezTo>
                    <a:cubicBezTo>
                      <a:pt x="114" y="81"/>
                      <a:pt x="112" y="74"/>
                      <a:pt x="110" y="66"/>
                    </a:cubicBezTo>
                    <a:cubicBezTo>
                      <a:pt x="104" y="64"/>
                      <a:pt x="99" y="60"/>
                      <a:pt x="97" y="54"/>
                    </a:cubicBezTo>
                    <a:cubicBezTo>
                      <a:pt x="95" y="47"/>
                      <a:pt x="90" y="40"/>
                      <a:pt x="87" y="33"/>
                    </a:cubicBezTo>
                    <a:cubicBezTo>
                      <a:pt x="85" y="28"/>
                      <a:pt x="82" y="22"/>
                      <a:pt x="79" y="20"/>
                    </a:cubicBezTo>
                    <a:cubicBezTo>
                      <a:pt x="77" y="18"/>
                      <a:pt x="76" y="17"/>
                      <a:pt x="75" y="15"/>
                    </a:cubicBezTo>
                    <a:cubicBezTo>
                      <a:pt x="68" y="12"/>
                      <a:pt x="60" y="9"/>
                      <a:pt x="51" y="7"/>
                    </a:cubicBezTo>
                    <a:cubicBezTo>
                      <a:pt x="44" y="6"/>
                      <a:pt x="39" y="4"/>
                      <a:pt x="35" y="0"/>
                    </a:cubicBezTo>
                    <a:cubicBezTo>
                      <a:pt x="34" y="2"/>
                      <a:pt x="33" y="4"/>
                      <a:pt x="32" y="6"/>
                    </a:cubicBezTo>
                    <a:cubicBezTo>
                      <a:pt x="32" y="11"/>
                      <a:pt x="32" y="11"/>
                      <a:pt x="32" y="11"/>
                    </a:cubicBezTo>
                    <a:cubicBezTo>
                      <a:pt x="29" y="32"/>
                      <a:pt x="24" y="53"/>
                      <a:pt x="16" y="73"/>
                    </a:cubicBezTo>
                    <a:cubicBezTo>
                      <a:pt x="2" y="110"/>
                      <a:pt x="0" y="105"/>
                      <a:pt x="0" y="129"/>
                    </a:cubicBezTo>
                    <a:cubicBezTo>
                      <a:pt x="0" y="151"/>
                      <a:pt x="5" y="159"/>
                      <a:pt x="15" y="183"/>
                    </a:cubicBezTo>
                    <a:cubicBezTo>
                      <a:pt x="24" y="205"/>
                      <a:pt x="30" y="227"/>
                      <a:pt x="33" y="250"/>
                    </a:cubicBezTo>
                    <a:cubicBezTo>
                      <a:pt x="33" y="250"/>
                      <a:pt x="33" y="250"/>
                      <a:pt x="33" y="250"/>
                    </a:cubicBezTo>
                    <a:cubicBezTo>
                      <a:pt x="33" y="255"/>
                      <a:pt x="41" y="258"/>
                      <a:pt x="48" y="257"/>
                    </a:cubicBezTo>
                    <a:cubicBezTo>
                      <a:pt x="50" y="256"/>
                      <a:pt x="51" y="256"/>
                      <a:pt x="53" y="255"/>
                    </a:cubicBezTo>
                    <a:cubicBezTo>
                      <a:pt x="61" y="249"/>
                      <a:pt x="67" y="243"/>
                      <a:pt x="75" y="237"/>
                    </a:cubicBezTo>
                    <a:cubicBezTo>
                      <a:pt x="74" y="234"/>
                      <a:pt x="74" y="231"/>
                      <a:pt x="75" y="228"/>
                    </a:cubicBezTo>
                    <a:cubicBezTo>
                      <a:pt x="77" y="221"/>
                      <a:pt x="79" y="214"/>
                      <a:pt x="83" y="208"/>
                    </a:cubicBezTo>
                    <a:cubicBezTo>
                      <a:pt x="85" y="205"/>
                      <a:pt x="87" y="201"/>
                      <a:pt x="89" y="198"/>
                    </a:cubicBezTo>
                    <a:cubicBezTo>
                      <a:pt x="90" y="198"/>
                      <a:pt x="90" y="197"/>
                      <a:pt x="91" y="197"/>
                    </a:cubicBezTo>
                    <a:cubicBezTo>
                      <a:pt x="91" y="196"/>
                      <a:pt x="91" y="195"/>
                      <a:pt x="91" y="196"/>
                    </a:cubicBezTo>
                    <a:cubicBezTo>
                      <a:pt x="91" y="187"/>
                      <a:pt x="99" y="181"/>
                      <a:pt x="108" y="179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" name="Freeform 12"/>
              <p:cNvSpPr>
                <a:spLocks/>
              </p:cNvSpPr>
              <p:nvPr/>
            </p:nvSpPr>
            <p:spPr bwMode="auto">
              <a:xfrm>
                <a:off x="5420465" y="4241709"/>
                <a:ext cx="3164555" cy="566511"/>
              </a:xfrm>
              <a:custGeom>
                <a:avLst/>
                <a:gdLst>
                  <a:gd name="T0" fmla="*/ 1607 w 1786"/>
                  <a:gd name="T1" fmla="*/ 0 h 320"/>
                  <a:gd name="T2" fmla="*/ 11 w 1786"/>
                  <a:gd name="T3" fmla="*/ 0 h 320"/>
                  <a:gd name="T4" fmla="*/ 0 w 1786"/>
                  <a:gd name="T5" fmla="*/ 7 h 320"/>
                  <a:gd name="T6" fmla="*/ 0 w 1786"/>
                  <a:gd name="T7" fmla="*/ 7 h 320"/>
                  <a:gd name="T8" fmla="*/ 11 w 1786"/>
                  <a:gd name="T9" fmla="*/ 15 h 320"/>
                  <a:gd name="T10" fmla="*/ 22 w 1786"/>
                  <a:gd name="T11" fmla="*/ 15 h 320"/>
                  <a:gd name="T12" fmla="*/ 87 w 1786"/>
                  <a:gd name="T13" fmla="*/ 15 h 320"/>
                  <a:gd name="T14" fmla="*/ 1607 w 1786"/>
                  <a:gd name="T15" fmla="*/ 15 h 320"/>
                  <a:gd name="T16" fmla="*/ 1764 w 1786"/>
                  <a:gd name="T17" fmla="*/ 127 h 320"/>
                  <a:gd name="T18" fmla="*/ 1764 w 1786"/>
                  <a:gd name="T19" fmla="*/ 193 h 320"/>
                  <a:gd name="T20" fmla="*/ 1607 w 1786"/>
                  <a:gd name="T21" fmla="*/ 304 h 320"/>
                  <a:gd name="T22" fmla="*/ 100 w 1786"/>
                  <a:gd name="T23" fmla="*/ 304 h 320"/>
                  <a:gd name="T24" fmla="*/ 22 w 1786"/>
                  <a:gd name="T25" fmla="*/ 304 h 320"/>
                  <a:gd name="T26" fmla="*/ 11 w 1786"/>
                  <a:gd name="T27" fmla="*/ 304 h 320"/>
                  <a:gd name="T28" fmla="*/ 0 w 1786"/>
                  <a:gd name="T29" fmla="*/ 312 h 320"/>
                  <a:gd name="T30" fmla="*/ 0 w 1786"/>
                  <a:gd name="T31" fmla="*/ 312 h 320"/>
                  <a:gd name="T32" fmla="*/ 11 w 1786"/>
                  <a:gd name="T33" fmla="*/ 320 h 320"/>
                  <a:gd name="T34" fmla="*/ 1607 w 1786"/>
                  <a:gd name="T35" fmla="*/ 320 h 320"/>
                  <a:gd name="T36" fmla="*/ 1786 w 1786"/>
                  <a:gd name="T37" fmla="*/ 193 h 320"/>
                  <a:gd name="T38" fmla="*/ 1786 w 1786"/>
                  <a:gd name="T39" fmla="*/ 127 h 320"/>
                  <a:gd name="T40" fmla="*/ 1607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607" y="0"/>
                    </a:moveTo>
                    <a:cubicBezTo>
                      <a:pt x="11" y="0"/>
                      <a:pt x="11" y="0"/>
                      <a:pt x="11" y="0"/>
                    </a:cubicBezTo>
                    <a:cubicBezTo>
                      <a:pt x="5" y="0"/>
                      <a:pt x="0" y="3"/>
                      <a:pt x="0" y="7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0" y="12"/>
                      <a:pt x="5" y="15"/>
                      <a:pt x="11" y="15"/>
                    </a:cubicBezTo>
                    <a:cubicBezTo>
                      <a:pt x="22" y="15"/>
                      <a:pt x="22" y="15"/>
                      <a:pt x="22" y="15"/>
                    </a:cubicBezTo>
                    <a:cubicBezTo>
                      <a:pt x="87" y="15"/>
                      <a:pt x="87" y="15"/>
                      <a:pt x="87" y="15"/>
                    </a:cubicBezTo>
                    <a:cubicBezTo>
                      <a:pt x="1607" y="15"/>
                      <a:pt x="1607" y="15"/>
                      <a:pt x="1607" y="15"/>
                    </a:cubicBezTo>
                    <a:cubicBezTo>
                      <a:pt x="1694" y="15"/>
                      <a:pt x="1764" y="65"/>
                      <a:pt x="1764" y="127"/>
                    </a:cubicBezTo>
                    <a:cubicBezTo>
                      <a:pt x="1764" y="193"/>
                      <a:pt x="1764" y="193"/>
                      <a:pt x="1764" y="193"/>
                    </a:cubicBezTo>
                    <a:cubicBezTo>
                      <a:pt x="1764" y="254"/>
                      <a:pt x="1694" y="304"/>
                      <a:pt x="1607" y="304"/>
                    </a:cubicBezTo>
                    <a:cubicBezTo>
                      <a:pt x="100" y="304"/>
                      <a:pt x="100" y="304"/>
                      <a:pt x="100" y="304"/>
                    </a:cubicBezTo>
                    <a:cubicBezTo>
                      <a:pt x="22" y="304"/>
                      <a:pt x="22" y="304"/>
                      <a:pt x="22" y="304"/>
                    </a:cubicBezTo>
                    <a:cubicBezTo>
                      <a:pt x="11" y="304"/>
                      <a:pt x="11" y="304"/>
                      <a:pt x="11" y="304"/>
                    </a:cubicBezTo>
                    <a:cubicBezTo>
                      <a:pt x="5" y="304"/>
                      <a:pt x="0" y="308"/>
                      <a:pt x="0" y="312"/>
                    </a:cubicBezTo>
                    <a:cubicBezTo>
                      <a:pt x="0" y="312"/>
                      <a:pt x="0" y="312"/>
                      <a:pt x="0" y="312"/>
                    </a:cubicBezTo>
                    <a:cubicBezTo>
                      <a:pt x="0" y="316"/>
                      <a:pt x="5" y="320"/>
                      <a:pt x="11" y="320"/>
                    </a:cubicBezTo>
                    <a:cubicBezTo>
                      <a:pt x="1607" y="320"/>
                      <a:pt x="1607" y="320"/>
                      <a:pt x="1607" y="320"/>
                    </a:cubicBezTo>
                    <a:cubicBezTo>
                      <a:pt x="1706" y="320"/>
                      <a:pt x="1786" y="263"/>
                      <a:pt x="1786" y="193"/>
                    </a:cubicBezTo>
                    <a:cubicBezTo>
                      <a:pt x="1786" y="127"/>
                      <a:pt x="1786" y="127"/>
                      <a:pt x="1786" y="127"/>
                    </a:cubicBezTo>
                    <a:cubicBezTo>
                      <a:pt x="1786" y="56"/>
                      <a:pt x="1706" y="0"/>
                      <a:pt x="1607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2" name="Group 41"/>
            <p:cNvGrpSpPr/>
            <p:nvPr/>
          </p:nvGrpSpPr>
          <p:grpSpPr>
            <a:xfrm>
              <a:off x="5581196" y="2523347"/>
              <a:ext cx="3164555" cy="567828"/>
              <a:chOff x="5581196" y="3672564"/>
              <a:chExt cx="3164555" cy="567828"/>
            </a:xfrm>
          </p:grpSpPr>
          <p:sp>
            <p:nvSpPr>
              <p:cNvPr id="43" name="Freeform 13"/>
              <p:cNvSpPr>
                <a:spLocks/>
              </p:cNvSpPr>
              <p:nvPr/>
            </p:nvSpPr>
            <p:spPr bwMode="auto">
              <a:xfrm>
                <a:off x="5600958" y="3687056"/>
                <a:ext cx="3126349" cy="540161"/>
              </a:xfrm>
              <a:custGeom>
                <a:avLst/>
                <a:gdLst>
                  <a:gd name="T0" fmla="*/ 0 w 1764"/>
                  <a:gd name="T1" fmla="*/ 193 h 305"/>
                  <a:gd name="T2" fmla="*/ 0 w 1764"/>
                  <a:gd name="T3" fmla="*/ 112 h 305"/>
                  <a:gd name="T4" fmla="*/ 157 w 1764"/>
                  <a:gd name="T5" fmla="*/ 0 h 305"/>
                  <a:gd name="T6" fmla="*/ 1764 w 1764"/>
                  <a:gd name="T7" fmla="*/ 0 h 305"/>
                  <a:gd name="T8" fmla="*/ 1764 w 1764"/>
                  <a:gd name="T9" fmla="*/ 305 h 305"/>
                  <a:gd name="T10" fmla="*/ 157 w 1764"/>
                  <a:gd name="T11" fmla="*/ 305 h 305"/>
                  <a:gd name="T12" fmla="*/ 0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0" y="193"/>
                    </a:moveTo>
                    <a:cubicBezTo>
                      <a:pt x="0" y="112"/>
                      <a:pt x="0" y="112"/>
                      <a:pt x="0" y="112"/>
                    </a:cubicBezTo>
                    <a:cubicBezTo>
                      <a:pt x="0" y="50"/>
                      <a:pt x="70" y="0"/>
                      <a:pt x="157" y="0"/>
                    </a:cubicBezTo>
                    <a:cubicBezTo>
                      <a:pt x="1764" y="0"/>
                      <a:pt x="1764" y="0"/>
                      <a:pt x="1764" y="0"/>
                    </a:cubicBezTo>
                    <a:cubicBezTo>
                      <a:pt x="1764" y="305"/>
                      <a:pt x="1764" y="305"/>
                      <a:pt x="1764" y="305"/>
                    </a:cubicBezTo>
                    <a:cubicBezTo>
                      <a:pt x="157" y="305"/>
                      <a:pt x="157" y="305"/>
                      <a:pt x="157" y="305"/>
                    </a:cubicBezTo>
                    <a:cubicBezTo>
                      <a:pt x="70" y="305"/>
                      <a:pt x="0" y="255"/>
                      <a:pt x="0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" name="Rectangle 15"/>
              <p:cNvSpPr>
                <a:spLocks noChangeArrowheads="1"/>
              </p:cNvSpPr>
              <p:nvPr/>
            </p:nvSpPr>
            <p:spPr bwMode="auto">
              <a:xfrm>
                <a:off x="5723482" y="3862279"/>
                <a:ext cx="3003824" cy="2635"/>
              </a:xfrm>
              <a:prstGeom prst="rect">
                <a:avLst/>
              </a:pr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45" name="Group 44"/>
              <p:cNvGrpSpPr/>
              <p:nvPr/>
            </p:nvGrpSpPr>
            <p:grpSpPr>
              <a:xfrm>
                <a:off x="5723482" y="3770057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48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9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1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46" name="Freeform 19"/>
              <p:cNvSpPr>
                <a:spLocks/>
              </p:cNvSpPr>
              <p:nvPr/>
            </p:nvSpPr>
            <p:spPr bwMode="auto">
              <a:xfrm>
                <a:off x="5581196" y="3729215"/>
                <a:ext cx="205525" cy="457161"/>
              </a:xfrm>
              <a:custGeom>
                <a:avLst/>
                <a:gdLst>
                  <a:gd name="T0" fmla="*/ 8 w 116"/>
                  <a:gd name="T1" fmla="*/ 178 h 258"/>
                  <a:gd name="T2" fmla="*/ 12 w 116"/>
                  <a:gd name="T3" fmla="*/ 110 h 258"/>
                  <a:gd name="T4" fmla="*/ 1 w 116"/>
                  <a:gd name="T5" fmla="*/ 95 h 258"/>
                  <a:gd name="T6" fmla="*/ 0 w 116"/>
                  <a:gd name="T7" fmla="*/ 88 h 258"/>
                  <a:gd name="T8" fmla="*/ 6 w 116"/>
                  <a:gd name="T9" fmla="*/ 66 h 258"/>
                  <a:gd name="T10" fmla="*/ 19 w 116"/>
                  <a:gd name="T11" fmla="*/ 54 h 258"/>
                  <a:gd name="T12" fmla="*/ 29 w 116"/>
                  <a:gd name="T13" fmla="*/ 32 h 258"/>
                  <a:gd name="T14" fmla="*/ 37 w 116"/>
                  <a:gd name="T15" fmla="*/ 19 h 258"/>
                  <a:gd name="T16" fmla="*/ 41 w 116"/>
                  <a:gd name="T17" fmla="*/ 15 h 258"/>
                  <a:gd name="T18" fmla="*/ 65 w 116"/>
                  <a:gd name="T19" fmla="*/ 7 h 258"/>
                  <a:gd name="T20" fmla="*/ 81 w 116"/>
                  <a:gd name="T21" fmla="*/ 0 h 258"/>
                  <a:gd name="T22" fmla="*/ 84 w 116"/>
                  <a:gd name="T23" fmla="*/ 5 h 258"/>
                  <a:gd name="T24" fmla="*/ 84 w 116"/>
                  <a:gd name="T25" fmla="*/ 10 h 258"/>
                  <a:gd name="T26" fmla="*/ 100 w 116"/>
                  <a:gd name="T27" fmla="*/ 73 h 258"/>
                  <a:gd name="T28" fmla="*/ 116 w 116"/>
                  <a:gd name="T29" fmla="*/ 129 h 258"/>
                  <a:gd name="T30" fmla="*/ 102 w 116"/>
                  <a:gd name="T31" fmla="*/ 182 h 258"/>
                  <a:gd name="T32" fmla="*/ 83 w 116"/>
                  <a:gd name="T33" fmla="*/ 249 h 258"/>
                  <a:gd name="T34" fmla="*/ 83 w 116"/>
                  <a:gd name="T35" fmla="*/ 249 h 258"/>
                  <a:gd name="T36" fmla="*/ 68 w 116"/>
                  <a:gd name="T37" fmla="*/ 256 h 258"/>
                  <a:gd name="T38" fmla="*/ 63 w 116"/>
                  <a:gd name="T39" fmla="*/ 255 h 258"/>
                  <a:gd name="T40" fmla="*/ 41 w 116"/>
                  <a:gd name="T41" fmla="*/ 237 h 258"/>
                  <a:gd name="T42" fmla="*/ 41 w 116"/>
                  <a:gd name="T43" fmla="*/ 228 h 258"/>
                  <a:gd name="T44" fmla="*/ 34 w 116"/>
                  <a:gd name="T45" fmla="*/ 207 h 258"/>
                  <a:gd name="T46" fmla="*/ 27 w 116"/>
                  <a:gd name="T47" fmla="*/ 198 h 258"/>
                  <a:gd name="T48" fmla="*/ 26 w 116"/>
                  <a:gd name="T49" fmla="*/ 196 h 258"/>
                  <a:gd name="T50" fmla="*/ 26 w 116"/>
                  <a:gd name="T51" fmla="*/ 195 h 258"/>
                  <a:gd name="T52" fmla="*/ 8 w 116"/>
                  <a:gd name="T53" fmla="*/ 178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8" y="178"/>
                    </a:moveTo>
                    <a:cubicBezTo>
                      <a:pt x="15" y="156"/>
                      <a:pt x="12" y="132"/>
                      <a:pt x="12" y="110"/>
                    </a:cubicBezTo>
                    <a:cubicBezTo>
                      <a:pt x="12" y="103"/>
                      <a:pt x="7" y="98"/>
                      <a:pt x="1" y="95"/>
                    </a:cubicBezTo>
                    <a:cubicBezTo>
                      <a:pt x="2" y="93"/>
                      <a:pt x="1" y="90"/>
                      <a:pt x="0" y="88"/>
                    </a:cubicBezTo>
                    <a:cubicBezTo>
                      <a:pt x="2" y="81"/>
                      <a:pt x="4" y="73"/>
                      <a:pt x="6" y="66"/>
                    </a:cubicBezTo>
                    <a:cubicBezTo>
                      <a:pt x="12" y="63"/>
                      <a:pt x="18" y="59"/>
                      <a:pt x="19" y="54"/>
                    </a:cubicBezTo>
                    <a:cubicBezTo>
                      <a:pt x="21" y="46"/>
                      <a:pt x="26" y="40"/>
                      <a:pt x="29" y="32"/>
                    </a:cubicBezTo>
                    <a:cubicBezTo>
                      <a:pt x="31" y="28"/>
                      <a:pt x="34" y="22"/>
                      <a:pt x="37" y="19"/>
                    </a:cubicBezTo>
                    <a:cubicBezTo>
                      <a:pt x="39" y="18"/>
                      <a:pt x="40" y="17"/>
                      <a:pt x="41" y="15"/>
                    </a:cubicBezTo>
                    <a:cubicBezTo>
                      <a:pt x="48" y="11"/>
                      <a:pt x="56" y="8"/>
                      <a:pt x="65" y="7"/>
                    </a:cubicBezTo>
                    <a:cubicBezTo>
                      <a:pt x="73" y="6"/>
                      <a:pt x="78" y="3"/>
                      <a:pt x="81" y="0"/>
                    </a:cubicBezTo>
                    <a:cubicBezTo>
                      <a:pt x="82" y="1"/>
                      <a:pt x="84" y="3"/>
                      <a:pt x="84" y="5"/>
                    </a:cubicBezTo>
                    <a:cubicBezTo>
                      <a:pt x="84" y="10"/>
                      <a:pt x="84" y="10"/>
                      <a:pt x="84" y="10"/>
                    </a:cubicBezTo>
                    <a:cubicBezTo>
                      <a:pt x="87" y="32"/>
                      <a:pt x="92" y="52"/>
                      <a:pt x="100" y="73"/>
                    </a:cubicBezTo>
                    <a:cubicBezTo>
                      <a:pt x="115" y="109"/>
                      <a:pt x="116" y="105"/>
                      <a:pt x="116" y="129"/>
                    </a:cubicBezTo>
                    <a:cubicBezTo>
                      <a:pt x="116" y="150"/>
                      <a:pt x="112" y="159"/>
                      <a:pt x="102" y="182"/>
                    </a:cubicBezTo>
                    <a:cubicBezTo>
                      <a:pt x="92" y="204"/>
                      <a:pt x="86" y="226"/>
                      <a:pt x="83" y="249"/>
                    </a:cubicBezTo>
                    <a:cubicBezTo>
                      <a:pt x="83" y="249"/>
                      <a:pt x="83" y="249"/>
                      <a:pt x="83" y="249"/>
                    </a:cubicBezTo>
                    <a:cubicBezTo>
                      <a:pt x="83" y="254"/>
                      <a:pt x="75" y="258"/>
                      <a:pt x="68" y="256"/>
                    </a:cubicBezTo>
                    <a:cubicBezTo>
                      <a:pt x="66" y="256"/>
                      <a:pt x="65" y="255"/>
                      <a:pt x="63" y="255"/>
                    </a:cubicBezTo>
                    <a:cubicBezTo>
                      <a:pt x="55" y="249"/>
                      <a:pt x="49" y="243"/>
                      <a:pt x="41" y="237"/>
                    </a:cubicBezTo>
                    <a:cubicBezTo>
                      <a:pt x="42" y="234"/>
                      <a:pt x="42" y="231"/>
                      <a:pt x="41" y="228"/>
                    </a:cubicBezTo>
                    <a:cubicBezTo>
                      <a:pt x="39" y="221"/>
                      <a:pt x="37" y="214"/>
                      <a:pt x="34" y="207"/>
                    </a:cubicBezTo>
                    <a:cubicBezTo>
                      <a:pt x="32" y="204"/>
                      <a:pt x="29" y="201"/>
                      <a:pt x="27" y="198"/>
                    </a:cubicBezTo>
                    <a:cubicBezTo>
                      <a:pt x="26" y="197"/>
                      <a:pt x="26" y="197"/>
                      <a:pt x="26" y="196"/>
                    </a:cubicBezTo>
                    <a:cubicBezTo>
                      <a:pt x="25" y="195"/>
                      <a:pt x="25" y="195"/>
                      <a:pt x="26" y="195"/>
                    </a:cubicBezTo>
                    <a:cubicBezTo>
                      <a:pt x="25" y="186"/>
                      <a:pt x="17" y="181"/>
                      <a:pt x="8" y="178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20"/>
              <p:cNvSpPr>
                <a:spLocks/>
              </p:cNvSpPr>
              <p:nvPr/>
            </p:nvSpPr>
            <p:spPr bwMode="auto">
              <a:xfrm>
                <a:off x="5581196" y="3672564"/>
                <a:ext cx="3164555" cy="567828"/>
              </a:xfrm>
              <a:custGeom>
                <a:avLst/>
                <a:gdLst>
                  <a:gd name="T0" fmla="*/ 179 w 1786"/>
                  <a:gd name="T1" fmla="*/ 0 h 320"/>
                  <a:gd name="T2" fmla="*/ 1775 w 1786"/>
                  <a:gd name="T3" fmla="*/ 0 h 320"/>
                  <a:gd name="T4" fmla="*/ 1786 w 1786"/>
                  <a:gd name="T5" fmla="*/ 8 h 320"/>
                  <a:gd name="T6" fmla="*/ 1786 w 1786"/>
                  <a:gd name="T7" fmla="*/ 8 h 320"/>
                  <a:gd name="T8" fmla="*/ 1775 w 1786"/>
                  <a:gd name="T9" fmla="*/ 16 h 320"/>
                  <a:gd name="T10" fmla="*/ 1764 w 1786"/>
                  <a:gd name="T11" fmla="*/ 16 h 320"/>
                  <a:gd name="T12" fmla="*/ 1699 w 1786"/>
                  <a:gd name="T13" fmla="*/ 16 h 320"/>
                  <a:gd name="T14" fmla="*/ 179 w 1786"/>
                  <a:gd name="T15" fmla="*/ 16 h 320"/>
                  <a:gd name="T16" fmla="*/ 22 w 1786"/>
                  <a:gd name="T17" fmla="*/ 127 h 320"/>
                  <a:gd name="T18" fmla="*/ 22 w 1786"/>
                  <a:gd name="T19" fmla="*/ 193 h 320"/>
                  <a:gd name="T20" fmla="*/ 179 w 1786"/>
                  <a:gd name="T21" fmla="*/ 305 h 320"/>
                  <a:gd name="T22" fmla="*/ 1686 w 1786"/>
                  <a:gd name="T23" fmla="*/ 305 h 320"/>
                  <a:gd name="T24" fmla="*/ 1764 w 1786"/>
                  <a:gd name="T25" fmla="*/ 305 h 320"/>
                  <a:gd name="T26" fmla="*/ 1775 w 1786"/>
                  <a:gd name="T27" fmla="*/ 305 h 320"/>
                  <a:gd name="T28" fmla="*/ 1786 w 1786"/>
                  <a:gd name="T29" fmla="*/ 313 h 320"/>
                  <a:gd name="T30" fmla="*/ 1786 w 1786"/>
                  <a:gd name="T31" fmla="*/ 313 h 320"/>
                  <a:gd name="T32" fmla="*/ 1775 w 1786"/>
                  <a:gd name="T33" fmla="*/ 320 h 320"/>
                  <a:gd name="T34" fmla="*/ 179 w 1786"/>
                  <a:gd name="T35" fmla="*/ 320 h 320"/>
                  <a:gd name="T36" fmla="*/ 0 w 1786"/>
                  <a:gd name="T37" fmla="*/ 193 h 320"/>
                  <a:gd name="T38" fmla="*/ 0 w 1786"/>
                  <a:gd name="T39" fmla="*/ 127 h 320"/>
                  <a:gd name="T40" fmla="*/ 179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79" y="0"/>
                    </a:moveTo>
                    <a:cubicBezTo>
                      <a:pt x="1775" y="0"/>
                      <a:pt x="1775" y="0"/>
                      <a:pt x="1775" y="0"/>
                    </a:cubicBezTo>
                    <a:cubicBezTo>
                      <a:pt x="1781" y="0"/>
                      <a:pt x="1786" y="4"/>
                      <a:pt x="1786" y="8"/>
                    </a:cubicBezTo>
                    <a:cubicBezTo>
                      <a:pt x="1786" y="8"/>
                      <a:pt x="1786" y="8"/>
                      <a:pt x="1786" y="8"/>
                    </a:cubicBezTo>
                    <a:cubicBezTo>
                      <a:pt x="1786" y="12"/>
                      <a:pt x="1781" y="16"/>
                      <a:pt x="1775" y="16"/>
                    </a:cubicBezTo>
                    <a:cubicBezTo>
                      <a:pt x="1764" y="16"/>
                      <a:pt x="1764" y="16"/>
                      <a:pt x="1764" y="16"/>
                    </a:cubicBezTo>
                    <a:cubicBezTo>
                      <a:pt x="1699" y="16"/>
                      <a:pt x="1699" y="16"/>
                      <a:pt x="1699" y="16"/>
                    </a:cubicBezTo>
                    <a:cubicBezTo>
                      <a:pt x="179" y="16"/>
                      <a:pt x="179" y="16"/>
                      <a:pt x="179" y="16"/>
                    </a:cubicBezTo>
                    <a:cubicBezTo>
                      <a:pt x="92" y="16"/>
                      <a:pt x="22" y="66"/>
                      <a:pt x="22" y="127"/>
                    </a:cubicBezTo>
                    <a:cubicBezTo>
                      <a:pt x="22" y="193"/>
                      <a:pt x="22" y="193"/>
                      <a:pt x="22" y="193"/>
                    </a:cubicBezTo>
                    <a:cubicBezTo>
                      <a:pt x="22" y="255"/>
                      <a:pt x="92" y="305"/>
                      <a:pt x="179" y="305"/>
                    </a:cubicBezTo>
                    <a:cubicBezTo>
                      <a:pt x="1686" y="305"/>
                      <a:pt x="1686" y="305"/>
                      <a:pt x="1686" y="305"/>
                    </a:cubicBezTo>
                    <a:cubicBezTo>
                      <a:pt x="1764" y="305"/>
                      <a:pt x="1764" y="305"/>
                      <a:pt x="1764" y="305"/>
                    </a:cubicBezTo>
                    <a:cubicBezTo>
                      <a:pt x="1775" y="305"/>
                      <a:pt x="1775" y="305"/>
                      <a:pt x="1775" y="305"/>
                    </a:cubicBezTo>
                    <a:cubicBezTo>
                      <a:pt x="1781" y="305"/>
                      <a:pt x="1786" y="308"/>
                      <a:pt x="1786" y="313"/>
                    </a:cubicBezTo>
                    <a:cubicBezTo>
                      <a:pt x="1786" y="313"/>
                      <a:pt x="1786" y="313"/>
                      <a:pt x="1786" y="313"/>
                    </a:cubicBezTo>
                    <a:cubicBezTo>
                      <a:pt x="1786" y="317"/>
                      <a:pt x="1781" y="320"/>
                      <a:pt x="1775" y="320"/>
                    </a:cubicBezTo>
                    <a:cubicBezTo>
                      <a:pt x="179" y="320"/>
                      <a:pt x="179" y="320"/>
                      <a:pt x="179" y="320"/>
                    </a:cubicBezTo>
                    <a:cubicBezTo>
                      <a:pt x="80" y="320"/>
                      <a:pt x="0" y="263"/>
                      <a:pt x="0" y="193"/>
                    </a:cubicBezTo>
                    <a:cubicBezTo>
                      <a:pt x="0" y="127"/>
                      <a:pt x="0" y="127"/>
                      <a:pt x="0" y="127"/>
                    </a:cubicBezTo>
                    <a:cubicBezTo>
                      <a:pt x="0" y="57"/>
                      <a:pt x="80" y="0"/>
                      <a:pt x="179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5420465" y="1951937"/>
              <a:ext cx="3164555" cy="566511"/>
              <a:chOff x="5420465" y="4241709"/>
              <a:chExt cx="3164555" cy="566511"/>
            </a:xfrm>
          </p:grpSpPr>
          <p:sp>
            <p:nvSpPr>
              <p:cNvPr id="53" name="Freeform 52"/>
              <p:cNvSpPr>
                <a:spLocks/>
              </p:cNvSpPr>
              <p:nvPr/>
            </p:nvSpPr>
            <p:spPr bwMode="auto">
              <a:xfrm>
                <a:off x="5438910" y="4253566"/>
                <a:ext cx="3126349" cy="541479"/>
              </a:xfrm>
              <a:custGeom>
                <a:avLst/>
                <a:gdLst>
                  <a:gd name="T0" fmla="*/ 1764 w 1764"/>
                  <a:gd name="T1" fmla="*/ 193 h 305"/>
                  <a:gd name="T2" fmla="*/ 1764 w 1764"/>
                  <a:gd name="T3" fmla="*/ 112 h 305"/>
                  <a:gd name="T4" fmla="*/ 1607 w 1764"/>
                  <a:gd name="T5" fmla="*/ 0 h 305"/>
                  <a:gd name="T6" fmla="*/ 0 w 1764"/>
                  <a:gd name="T7" fmla="*/ 0 h 305"/>
                  <a:gd name="T8" fmla="*/ 0 w 1764"/>
                  <a:gd name="T9" fmla="*/ 305 h 305"/>
                  <a:gd name="T10" fmla="*/ 1607 w 1764"/>
                  <a:gd name="T11" fmla="*/ 305 h 305"/>
                  <a:gd name="T12" fmla="*/ 1764 w 1764"/>
                  <a:gd name="T13" fmla="*/ 193 h 3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64" h="305">
                    <a:moveTo>
                      <a:pt x="1764" y="193"/>
                    </a:moveTo>
                    <a:cubicBezTo>
                      <a:pt x="1764" y="112"/>
                      <a:pt x="1764" y="112"/>
                      <a:pt x="1764" y="112"/>
                    </a:cubicBezTo>
                    <a:cubicBezTo>
                      <a:pt x="1764" y="50"/>
                      <a:pt x="1694" y="0"/>
                      <a:pt x="160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305"/>
                      <a:pt x="0" y="305"/>
                      <a:pt x="0" y="305"/>
                    </a:cubicBezTo>
                    <a:cubicBezTo>
                      <a:pt x="1607" y="305"/>
                      <a:pt x="1607" y="305"/>
                      <a:pt x="1607" y="305"/>
                    </a:cubicBezTo>
                    <a:cubicBezTo>
                      <a:pt x="1694" y="305"/>
                      <a:pt x="1764" y="255"/>
                      <a:pt x="1764" y="193"/>
                    </a:cubicBezTo>
                    <a:close/>
                  </a:path>
                </a:pathLst>
              </a:custGeom>
              <a:solidFill>
                <a:srgbClr val="EBEBE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54" name="Group 53"/>
              <p:cNvGrpSpPr/>
              <p:nvPr/>
            </p:nvGrpSpPr>
            <p:grpSpPr>
              <a:xfrm>
                <a:off x="5438910" y="4333364"/>
                <a:ext cx="3003824" cy="378863"/>
                <a:chOff x="5094288" y="3773488"/>
                <a:chExt cx="3619500" cy="4565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57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773488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3910421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047354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" name="Rectangle 14"/>
                <p:cNvSpPr>
                  <a:spLocks noChangeArrowheads="1"/>
                </p:cNvSpPr>
                <p:nvPr/>
              </p:nvSpPr>
              <p:spPr bwMode="auto">
                <a:xfrm>
                  <a:off x="5094288" y="4184286"/>
                  <a:ext cx="3619500" cy="45719"/>
                </a:xfrm>
                <a:prstGeom prst="rect">
                  <a:avLst/>
                </a:pr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55" name="Freeform 11"/>
              <p:cNvSpPr>
                <a:spLocks/>
              </p:cNvSpPr>
              <p:nvPr/>
            </p:nvSpPr>
            <p:spPr bwMode="auto">
              <a:xfrm>
                <a:off x="8379495" y="4297043"/>
                <a:ext cx="205525" cy="457161"/>
              </a:xfrm>
              <a:custGeom>
                <a:avLst/>
                <a:gdLst>
                  <a:gd name="T0" fmla="*/ 108 w 116"/>
                  <a:gd name="T1" fmla="*/ 179 h 258"/>
                  <a:gd name="T2" fmla="*/ 104 w 116"/>
                  <a:gd name="T3" fmla="*/ 111 h 258"/>
                  <a:gd name="T4" fmla="*/ 115 w 116"/>
                  <a:gd name="T5" fmla="*/ 96 h 258"/>
                  <a:gd name="T6" fmla="*/ 116 w 116"/>
                  <a:gd name="T7" fmla="*/ 89 h 258"/>
                  <a:gd name="T8" fmla="*/ 110 w 116"/>
                  <a:gd name="T9" fmla="*/ 66 h 258"/>
                  <a:gd name="T10" fmla="*/ 97 w 116"/>
                  <a:gd name="T11" fmla="*/ 54 h 258"/>
                  <a:gd name="T12" fmla="*/ 87 w 116"/>
                  <a:gd name="T13" fmla="*/ 33 h 258"/>
                  <a:gd name="T14" fmla="*/ 79 w 116"/>
                  <a:gd name="T15" fmla="*/ 20 h 258"/>
                  <a:gd name="T16" fmla="*/ 75 w 116"/>
                  <a:gd name="T17" fmla="*/ 15 h 258"/>
                  <a:gd name="T18" fmla="*/ 51 w 116"/>
                  <a:gd name="T19" fmla="*/ 7 h 258"/>
                  <a:gd name="T20" fmla="*/ 35 w 116"/>
                  <a:gd name="T21" fmla="*/ 0 h 258"/>
                  <a:gd name="T22" fmla="*/ 32 w 116"/>
                  <a:gd name="T23" fmla="*/ 6 h 258"/>
                  <a:gd name="T24" fmla="*/ 32 w 116"/>
                  <a:gd name="T25" fmla="*/ 11 h 258"/>
                  <a:gd name="T26" fmla="*/ 16 w 116"/>
                  <a:gd name="T27" fmla="*/ 73 h 258"/>
                  <a:gd name="T28" fmla="*/ 0 w 116"/>
                  <a:gd name="T29" fmla="*/ 129 h 258"/>
                  <a:gd name="T30" fmla="*/ 15 w 116"/>
                  <a:gd name="T31" fmla="*/ 183 h 258"/>
                  <a:gd name="T32" fmla="*/ 33 w 116"/>
                  <a:gd name="T33" fmla="*/ 250 h 258"/>
                  <a:gd name="T34" fmla="*/ 33 w 116"/>
                  <a:gd name="T35" fmla="*/ 250 h 258"/>
                  <a:gd name="T36" fmla="*/ 48 w 116"/>
                  <a:gd name="T37" fmla="*/ 257 h 258"/>
                  <a:gd name="T38" fmla="*/ 53 w 116"/>
                  <a:gd name="T39" fmla="*/ 255 h 258"/>
                  <a:gd name="T40" fmla="*/ 75 w 116"/>
                  <a:gd name="T41" fmla="*/ 237 h 258"/>
                  <a:gd name="T42" fmla="*/ 75 w 116"/>
                  <a:gd name="T43" fmla="*/ 228 h 258"/>
                  <a:gd name="T44" fmla="*/ 83 w 116"/>
                  <a:gd name="T45" fmla="*/ 208 h 258"/>
                  <a:gd name="T46" fmla="*/ 89 w 116"/>
                  <a:gd name="T47" fmla="*/ 198 h 258"/>
                  <a:gd name="T48" fmla="*/ 91 w 116"/>
                  <a:gd name="T49" fmla="*/ 197 h 258"/>
                  <a:gd name="T50" fmla="*/ 91 w 116"/>
                  <a:gd name="T51" fmla="*/ 196 h 258"/>
                  <a:gd name="T52" fmla="*/ 108 w 116"/>
                  <a:gd name="T53" fmla="*/ 179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16" h="258">
                    <a:moveTo>
                      <a:pt x="108" y="179"/>
                    </a:moveTo>
                    <a:cubicBezTo>
                      <a:pt x="102" y="157"/>
                      <a:pt x="104" y="133"/>
                      <a:pt x="104" y="111"/>
                    </a:cubicBezTo>
                    <a:cubicBezTo>
                      <a:pt x="104" y="104"/>
                      <a:pt x="109" y="99"/>
                      <a:pt x="115" y="96"/>
                    </a:cubicBezTo>
                    <a:cubicBezTo>
                      <a:pt x="114" y="93"/>
                      <a:pt x="115" y="91"/>
                      <a:pt x="116" y="89"/>
                    </a:cubicBezTo>
                    <a:cubicBezTo>
                      <a:pt x="114" y="81"/>
                      <a:pt x="112" y="74"/>
                      <a:pt x="110" y="66"/>
                    </a:cubicBezTo>
                    <a:cubicBezTo>
                      <a:pt x="104" y="64"/>
                      <a:pt x="99" y="60"/>
                      <a:pt x="97" y="54"/>
                    </a:cubicBezTo>
                    <a:cubicBezTo>
                      <a:pt x="95" y="47"/>
                      <a:pt x="90" y="40"/>
                      <a:pt x="87" y="33"/>
                    </a:cubicBezTo>
                    <a:cubicBezTo>
                      <a:pt x="85" y="28"/>
                      <a:pt x="82" y="22"/>
                      <a:pt x="79" y="20"/>
                    </a:cubicBezTo>
                    <a:cubicBezTo>
                      <a:pt x="77" y="18"/>
                      <a:pt x="76" y="17"/>
                      <a:pt x="75" y="15"/>
                    </a:cubicBezTo>
                    <a:cubicBezTo>
                      <a:pt x="68" y="12"/>
                      <a:pt x="60" y="9"/>
                      <a:pt x="51" y="7"/>
                    </a:cubicBezTo>
                    <a:cubicBezTo>
                      <a:pt x="44" y="6"/>
                      <a:pt x="39" y="4"/>
                      <a:pt x="35" y="0"/>
                    </a:cubicBezTo>
                    <a:cubicBezTo>
                      <a:pt x="34" y="2"/>
                      <a:pt x="33" y="4"/>
                      <a:pt x="32" y="6"/>
                    </a:cubicBezTo>
                    <a:cubicBezTo>
                      <a:pt x="32" y="11"/>
                      <a:pt x="32" y="11"/>
                      <a:pt x="32" y="11"/>
                    </a:cubicBezTo>
                    <a:cubicBezTo>
                      <a:pt x="29" y="32"/>
                      <a:pt x="24" y="53"/>
                      <a:pt x="16" y="73"/>
                    </a:cubicBezTo>
                    <a:cubicBezTo>
                      <a:pt x="2" y="110"/>
                      <a:pt x="0" y="105"/>
                      <a:pt x="0" y="129"/>
                    </a:cubicBezTo>
                    <a:cubicBezTo>
                      <a:pt x="0" y="151"/>
                      <a:pt x="5" y="159"/>
                      <a:pt x="15" y="183"/>
                    </a:cubicBezTo>
                    <a:cubicBezTo>
                      <a:pt x="24" y="205"/>
                      <a:pt x="30" y="227"/>
                      <a:pt x="33" y="250"/>
                    </a:cubicBezTo>
                    <a:cubicBezTo>
                      <a:pt x="33" y="250"/>
                      <a:pt x="33" y="250"/>
                      <a:pt x="33" y="250"/>
                    </a:cubicBezTo>
                    <a:cubicBezTo>
                      <a:pt x="33" y="255"/>
                      <a:pt x="41" y="258"/>
                      <a:pt x="48" y="257"/>
                    </a:cubicBezTo>
                    <a:cubicBezTo>
                      <a:pt x="50" y="256"/>
                      <a:pt x="51" y="256"/>
                      <a:pt x="53" y="255"/>
                    </a:cubicBezTo>
                    <a:cubicBezTo>
                      <a:pt x="61" y="249"/>
                      <a:pt x="67" y="243"/>
                      <a:pt x="75" y="237"/>
                    </a:cubicBezTo>
                    <a:cubicBezTo>
                      <a:pt x="74" y="234"/>
                      <a:pt x="74" y="231"/>
                      <a:pt x="75" y="228"/>
                    </a:cubicBezTo>
                    <a:cubicBezTo>
                      <a:pt x="77" y="221"/>
                      <a:pt x="79" y="214"/>
                      <a:pt x="83" y="208"/>
                    </a:cubicBezTo>
                    <a:cubicBezTo>
                      <a:pt x="85" y="205"/>
                      <a:pt x="87" y="201"/>
                      <a:pt x="89" y="198"/>
                    </a:cubicBezTo>
                    <a:cubicBezTo>
                      <a:pt x="90" y="198"/>
                      <a:pt x="90" y="197"/>
                      <a:pt x="91" y="197"/>
                    </a:cubicBezTo>
                    <a:cubicBezTo>
                      <a:pt x="91" y="196"/>
                      <a:pt x="91" y="195"/>
                      <a:pt x="91" y="196"/>
                    </a:cubicBezTo>
                    <a:cubicBezTo>
                      <a:pt x="91" y="187"/>
                      <a:pt x="99" y="181"/>
                      <a:pt x="108" y="179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12"/>
              <p:cNvSpPr>
                <a:spLocks/>
              </p:cNvSpPr>
              <p:nvPr/>
            </p:nvSpPr>
            <p:spPr bwMode="auto">
              <a:xfrm>
                <a:off x="5420465" y="4241709"/>
                <a:ext cx="3164555" cy="566511"/>
              </a:xfrm>
              <a:custGeom>
                <a:avLst/>
                <a:gdLst>
                  <a:gd name="T0" fmla="*/ 1607 w 1786"/>
                  <a:gd name="T1" fmla="*/ 0 h 320"/>
                  <a:gd name="T2" fmla="*/ 11 w 1786"/>
                  <a:gd name="T3" fmla="*/ 0 h 320"/>
                  <a:gd name="T4" fmla="*/ 0 w 1786"/>
                  <a:gd name="T5" fmla="*/ 7 h 320"/>
                  <a:gd name="T6" fmla="*/ 0 w 1786"/>
                  <a:gd name="T7" fmla="*/ 7 h 320"/>
                  <a:gd name="T8" fmla="*/ 11 w 1786"/>
                  <a:gd name="T9" fmla="*/ 15 h 320"/>
                  <a:gd name="T10" fmla="*/ 22 w 1786"/>
                  <a:gd name="T11" fmla="*/ 15 h 320"/>
                  <a:gd name="T12" fmla="*/ 87 w 1786"/>
                  <a:gd name="T13" fmla="*/ 15 h 320"/>
                  <a:gd name="T14" fmla="*/ 1607 w 1786"/>
                  <a:gd name="T15" fmla="*/ 15 h 320"/>
                  <a:gd name="T16" fmla="*/ 1764 w 1786"/>
                  <a:gd name="T17" fmla="*/ 127 h 320"/>
                  <a:gd name="T18" fmla="*/ 1764 w 1786"/>
                  <a:gd name="T19" fmla="*/ 193 h 320"/>
                  <a:gd name="T20" fmla="*/ 1607 w 1786"/>
                  <a:gd name="T21" fmla="*/ 304 h 320"/>
                  <a:gd name="T22" fmla="*/ 100 w 1786"/>
                  <a:gd name="T23" fmla="*/ 304 h 320"/>
                  <a:gd name="T24" fmla="*/ 22 w 1786"/>
                  <a:gd name="T25" fmla="*/ 304 h 320"/>
                  <a:gd name="T26" fmla="*/ 11 w 1786"/>
                  <a:gd name="T27" fmla="*/ 304 h 320"/>
                  <a:gd name="T28" fmla="*/ 0 w 1786"/>
                  <a:gd name="T29" fmla="*/ 312 h 320"/>
                  <a:gd name="T30" fmla="*/ 0 w 1786"/>
                  <a:gd name="T31" fmla="*/ 312 h 320"/>
                  <a:gd name="T32" fmla="*/ 11 w 1786"/>
                  <a:gd name="T33" fmla="*/ 320 h 320"/>
                  <a:gd name="T34" fmla="*/ 1607 w 1786"/>
                  <a:gd name="T35" fmla="*/ 320 h 320"/>
                  <a:gd name="T36" fmla="*/ 1786 w 1786"/>
                  <a:gd name="T37" fmla="*/ 193 h 320"/>
                  <a:gd name="T38" fmla="*/ 1786 w 1786"/>
                  <a:gd name="T39" fmla="*/ 127 h 320"/>
                  <a:gd name="T40" fmla="*/ 1607 w 1786"/>
                  <a:gd name="T41" fmla="*/ 0 h 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786" h="320">
                    <a:moveTo>
                      <a:pt x="1607" y="0"/>
                    </a:moveTo>
                    <a:cubicBezTo>
                      <a:pt x="11" y="0"/>
                      <a:pt x="11" y="0"/>
                      <a:pt x="11" y="0"/>
                    </a:cubicBezTo>
                    <a:cubicBezTo>
                      <a:pt x="5" y="0"/>
                      <a:pt x="0" y="3"/>
                      <a:pt x="0" y="7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0" y="12"/>
                      <a:pt x="5" y="15"/>
                      <a:pt x="11" y="15"/>
                    </a:cubicBezTo>
                    <a:cubicBezTo>
                      <a:pt x="22" y="15"/>
                      <a:pt x="22" y="15"/>
                      <a:pt x="22" y="15"/>
                    </a:cubicBezTo>
                    <a:cubicBezTo>
                      <a:pt x="87" y="15"/>
                      <a:pt x="87" y="15"/>
                      <a:pt x="87" y="15"/>
                    </a:cubicBezTo>
                    <a:cubicBezTo>
                      <a:pt x="1607" y="15"/>
                      <a:pt x="1607" y="15"/>
                      <a:pt x="1607" y="15"/>
                    </a:cubicBezTo>
                    <a:cubicBezTo>
                      <a:pt x="1694" y="15"/>
                      <a:pt x="1764" y="65"/>
                      <a:pt x="1764" y="127"/>
                    </a:cubicBezTo>
                    <a:cubicBezTo>
                      <a:pt x="1764" y="193"/>
                      <a:pt x="1764" y="193"/>
                      <a:pt x="1764" y="193"/>
                    </a:cubicBezTo>
                    <a:cubicBezTo>
                      <a:pt x="1764" y="254"/>
                      <a:pt x="1694" y="304"/>
                      <a:pt x="1607" y="304"/>
                    </a:cubicBezTo>
                    <a:cubicBezTo>
                      <a:pt x="100" y="304"/>
                      <a:pt x="100" y="304"/>
                      <a:pt x="100" y="304"/>
                    </a:cubicBezTo>
                    <a:cubicBezTo>
                      <a:pt x="22" y="304"/>
                      <a:pt x="22" y="304"/>
                      <a:pt x="22" y="304"/>
                    </a:cubicBezTo>
                    <a:cubicBezTo>
                      <a:pt x="11" y="304"/>
                      <a:pt x="11" y="304"/>
                      <a:pt x="11" y="304"/>
                    </a:cubicBezTo>
                    <a:cubicBezTo>
                      <a:pt x="5" y="304"/>
                      <a:pt x="0" y="308"/>
                      <a:pt x="0" y="312"/>
                    </a:cubicBezTo>
                    <a:cubicBezTo>
                      <a:pt x="0" y="312"/>
                      <a:pt x="0" y="312"/>
                      <a:pt x="0" y="312"/>
                    </a:cubicBezTo>
                    <a:cubicBezTo>
                      <a:pt x="0" y="316"/>
                      <a:pt x="5" y="320"/>
                      <a:pt x="11" y="320"/>
                    </a:cubicBezTo>
                    <a:cubicBezTo>
                      <a:pt x="1607" y="320"/>
                      <a:pt x="1607" y="320"/>
                      <a:pt x="1607" y="320"/>
                    </a:cubicBezTo>
                    <a:cubicBezTo>
                      <a:pt x="1706" y="320"/>
                      <a:pt x="1786" y="263"/>
                      <a:pt x="1786" y="193"/>
                    </a:cubicBezTo>
                    <a:cubicBezTo>
                      <a:pt x="1786" y="127"/>
                      <a:pt x="1786" y="127"/>
                      <a:pt x="1786" y="127"/>
                    </a:cubicBezTo>
                    <a:cubicBezTo>
                      <a:pt x="1786" y="56"/>
                      <a:pt x="1706" y="0"/>
                      <a:pt x="1607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62" name="Text Placeholder 6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61" name="Title 6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Book Infographic </a:t>
            </a:r>
          </a:p>
        </p:txBody>
      </p:sp>
      <p:sp>
        <p:nvSpPr>
          <p:cNvPr id="64" name="Rectangle 63"/>
          <p:cNvSpPr/>
          <p:nvPr/>
        </p:nvSpPr>
        <p:spPr>
          <a:xfrm flipH="1">
            <a:off x="1387431" y="1325322"/>
            <a:ext cx="2063527" cy="5355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65" name="Group 64"/>
          <p:cNvGrpSpPr/>
          <p:nvPr/>
        </p:nvGrpSpPr>
        <p:grpSpPr>
          <a:xfrm>
            <a:off x="409601" y="1372891"/>
            <a:ext cx="295186" cy="427698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66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70" name="Straight Connector 69"/>
          <p:cNvCxnSpPr/>
          <p:nvPr/>
        </p:nvCxnSpPr>
        <p:spPr>
          <a:xfrm>
            <a:off x="911796" y="1586739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Rectangle 70"/>
          <p:cNvSpPr/>
          <p:nvPr/>
        </p:nvSpPr>
        <p:spPr>
          <a:xfrm flipH="1">
            <a:off x="1387431" y="2034784"/>
            <a:ext cx="2063527" cy="522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2" name="Freeform 41"/>
          <p:cNvSpPr>
            <a:spLocks noEditPoints="1"/>
          </p:cNvSpPr>
          <p:nvPr/>
        </p:nvSpPr>
        <p:spPr bwMode="auto">
          <a:xfrm>
            <a:off x="375574" y="2114582"/>
            <a:ext cx="363238" cy="363238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73" name="Straight Connector 72"/>
          <p:cNvCxnSpPr/>
          <p:nvPr/>
        </p:nvCxnSpPr>
        <p:spPr>
          <a:xfrm>
            <a:off x="911796" y="2296201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Rectangle 73"/>
          <p:cNvSpPr/>
          <p:nvPr/>
        </p:nvSpPr>
        <p:spPr>
          <a:xfrm flipH="1">
            <a:off x="1387431" y="2744246"/>
            <a:ext cx="2063527" cy="522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5" name="Freeform 42"/>
          <p:cNvSpPr>
            <a:spLocks noEditPoints="1"/>
          </p:cNvSpPr>
          <p:nvPr/>
        </p:nvSpPr>
        <p:spPr bwMode="auto">
          <a:xfrm>
            <a:off x="394522" y="2840709"/>
            <a:ext cx="325344" cy="329910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76" name="Straight Connector 75"/>
          <p:cNvCxnSpPr/>
          <p:nvPr/>
        </p:nvCxnSpPr>
        <p:spPr>
          <a:xfrm>
            <a:off x="911796" y="3005663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Rectangle 76"/>
          <p:cNvSpPr/>
          <p:nvPr/>
        </p:nvSpPr>
        <p:spPr>
          <a:xfrm flipH="1">
            <a:off x="1387431" y="3453708"/>
            <a:ext cx="2063527" cy="522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78" name="Group 77"/>
          <p:cNvGrpSpPr/>
          <p:nvPr/>
        </p:nvGrpSpPr>
        <p:grpSpPr>
          <a:xfrm>
            <a:off x="416455" y="3536004"/>
            <a:ext cx="281476" cy="358242"/>
            <a:chOff x="-3035300" y="7870825"/>
            <a:chExt cx="488949" cy="622300"/>
          </a:xfrm>
          <a:solidFill>
            <a:schemeClr val="accent4"/>
          </a:solidFill>
        </p:grpSpPr>
        <p:sp>
          <p:nvSpPr>
            <p:cNvPr id="79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81" name="Straight Connector 80"/>
          <p:cNvCxnSpPr/>
          <p:nvPr/>
        </p:nvCxnSpPr>
        <p:spPr>
          <a:xfrm>
            <a:off x="911796" y="3715125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Rectangle 81"/>
          <p:cNvSpPr/>
          <p:nvPr/>
        </p:nvSpPr>
        <p:spPr>
          <a:xfrm flipH="1">
            <a:off x="1387431" y="4163170"/>
            <a:ext cx="2063527" cy="522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83" name="Group 82"/>
          <p:cNvGrpSpPr/>
          <p:nvPr/>
        </p:nvGrpSpPr>
        <p:grpSpPr>
          <a:xfrm>
            <a:off x="379443" y="4266942"/>
            <a:ext cx="355502" cy="315290"/>
            <a:chOff x="-7496175" y="8932863"/>
            <a:chExt cx="617537" cy="547687"/>
          </a:xfrm>
          <a:solidFill>
            <a:schemeClr val="accent5"/>
          </a:solidFill>
        </p:grpSpPr>
        <p:sp>
          <p:nvSpPr>
            <p:cNvPr id="84" name="Freeform 46"/>
            <p:cNvSpPr>
              <a:spLocks noEditPoints="1"/>
            </p:cNvSpPr>
            <p:nvPr/>
          </p:nvSpPr>
          <p:spPr bwMode="auto">
            <a:xfrm>
              <a:off x="-7367588" y="8967788"/>
              <a:ext cx="488950" cy="482600"/>
            </a:xfrm>
            <a:custGeom>
              <a:avLst/>
              <a:gdLst>
                <a:gd name="T0" fmla="*/ 22 w 130"/>
                <a:gd name="T1" fmla="*/ 109 h 128"/>
                <a:gd name="T2" fmla="*/ 65 w 130"/>
                <a:gd name="T3" fmla="*/ 128 h 128"/>
                <a:gd name="T4" fmla="*/ 67 w 130"/>
                <a:gd name="T5" fmla="*/ 128 h 128"/>
                <a:gd name="T6" fmla="*/ 112 w 130"/>
                <a:gd name="T7" fmla="*/ 109 h 128"/>
                <a:gd name="T8" fmla="*/ 130 w 130"/>
                <a:gd name="T9" fmla="*/ 64 h 128"/>
                <a:gd name="T10" fmla="*/ 112 w 130"/>
                <a:gd name="T11" fmla="*/ 19 h 128"/>
                <a:gd name="T12" fmla="*/ 65 w 130"/>
                <a:gd name="T13" fmla="*/ 1 h 128"/>
                <a:gd name="T14" fmla="*/ 54 w 130"/>
                <a:gd name="T15" fmla="*/ 2 h 128"/>
                <a:gd name="T16" fmla="*/ 54 w 130"/>
                <a:gd name="T17" fmla="*/ 2 h 128"/>
                <a:gd name="T18" fmla="*/ 48 w 130"/>
                <a:gd name="T19" fmla="*/ 7 h 128"/>
                <a:gd name="T20" fmla="*/ 49 w 130"/>
                <a:gd name="T21" fmla="*/ 16 h 128"/>
                <a:gd name="T22" fmla="*/ 49 w 130"/>
                <a:gd name="T23" fmla="*/ 17 h 128"/>
                <a:gd name="T24" fmla="*/ 50 w 130"/>
                <a:gd name="T25" fmla="*/ 17 h 128"/>
                <a:gd name="T26" fmla="*/ 50 w 130"/>
                <a:gd name="T27" fmla="*/ 17 h 128"/>
                <a:gd name="T28" fmla="*/ 50 w 130"/>
                <a:gd name="T29" fmla="*/ 17 h 128"/>
                <a:gd name="T30" fmla="*/ 46 w 130"/>
                <a:gd name="T31" fmla="*/ 43 h 128"/>
                <a:gd name="T32" fmla="*/ 19 w 130"/>
                <a:gd name="T33" fmla="*/ 47 h 128"/>
                <a:gd name="T34" fmla="*/ 14 w 130"/>
                <a:gd name="T35" fmla="*/ 44 h 128"/>
                <a:gd name="T36" fmla="*/ 14 w 130"/>
                <a:gd name="T37" fmla="*/ 45 h 128"/>
                <a:gd name="T38" fmla="*/ 10 w 130"/>
                <a:gd name="T39" fmla="*/ 46 h 128"/>
                <a:gd name="T40" fmla="*/ 5 w 130"/>
                <a:gd name="T41" fmla="*/ 52 h 128"/>
                <a:gd name="T42" fmla="*/ 4 w 130"/>
                <a:gd name="T43" fmla="*/ 52 h 128"/>
                <a:gd name="T44" fmla="*/ 22 w 130"/>
                <a:gd name="T45" fmla="*/ 109 h 128"/>
                <a:gd name="T46" fmla="*/ 10 w 130"/>
                <a:gd name="T47" fmla="*/ 54 h 128"/>
                <a:gd name="T48" fmla="*/ 12 w 130"/>
                <a:gd name="T49" fmla="*/ 51 h 128"/>
                <a:gd name="T50" fmla="*/ 16 w 130"/>
                <a:gd name="T51" fmla="*/ 52 h 128"/>
                <a:gd name="T52" fmla="*/ 17 w 130"/>
                <a:gd name="T53" fmla="*/ 52 h 128"/>
                <a:gd name="T54" fmla="*/ 18 w 130"/>
                <a:gd name="T55" fmla="*/ 53 h 128"/>
                <a:gd name="T56" fmla="*/ 22 w 130"/>
                <a:gd name="T57" fmla="*/ 55 h 128"/>
                <a:gd name="T58" fmla="*/ 22 w 130"/>
                <a:gd name="T59" fmla="*/ 54 h 128"/>
                <a:gd name="T60" fmla="*/ 50 w 130"/>
                <a:gd name="T61" fmla="*/ 47 h 128"/>
                <a:gd name="T62" fmla="*/ 56 w 130"/>
                <a:gd name="T63" fmla="*/ 16 h 128"/>
                <a:gd name="T64" fmla="*/ 56 w 130"/>
                <a:gd name="T65" fmla="*/ 16 h 128"/>
                <a:gd name="T66" fmla="*/ 55 w 130"/>
                <a:gd name="T67" fmla="*/ 14 h 128"/>
                <a:gd name="T68" fmla="*/ 54 w 130"/>
                <a:gd name="T69" fmla="*/ 14 h 128"/>
                <a:gd name="T70" fmla="*/ 54 w 130"/>
                <a:gd name="T71" fmla="*/ 13 h 128"/>
                <a:gd name="T72" fmla="*/ 53 w 130"/>
                <a:gd name="T73" fmla="*/ 9 h 128"/>
                <a:gd name="T74" fmla="*/ 55 w 130"/>
                <a:gd name="T75" fmla="*/ 8 h 128"/>
                <a:gd name="T76" fmla="*/ 65 w 130"/>
                <a:gd name="T77" fmla="*/ 7 h 128"/>
                <a:gd name="T78" fmla="*/ 107 w 130"/>
                <a:gd name="T79" fmla="*/ 23 h 128"/>
                <a:gd name="T80" fmla="*/ 124 w 130"/>
                <a:gd name="T81" fmla="*/ 64 h 128"/>
                <a:gd name="T82" fmla="*/ 107 w 130"/>
                <a:gd name="T83" fmla="*/ 105 h 128"/>
                <a:gd name="T84" fmla="*/ 65 w 130"/>
                <a:gd name="T85" fmla="*/ 122 h 128"/>
                <a:gd name="T86" fmla="*/ 26 w 130"/>
                <a:gd name="T87" fmla="*/ 105 h 128"/>
                <a:gd name="T88" fmla="*/ 10 w 130"/>
                <a:gd name="T89" fmla="*/ 5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8">
                  <a:moveTo>
                    <a:pt x="22" y="109"/>
                  </a:moveTo>
                  <a:cubicBezTo>
                    <a:pt x="33" y="121"/>
                    <a:pt x="48" y="127"/>
                    <a:pt x="65" y="128"/>
                  </a:cubicBezTo>
                  <a:cubicBezTo>
                    <a:pt x="65" y="128"/>
                    <a:pt x="66" y="128"/>
                    <a:pt x="67" y="128"/>
                  </a:cubicBezTo>
                  <a:cubicBezTo>
                    <a:pt x="83" y="128"/>
                    <a:pt x="100" y="121"/>
                    <a:pt x="112" y="109"/>
                  </a:cubicBezTo>
                  <a:cubicBezTo>
                    <a:pt x="124" y="97"/>
                    <a:pt x="130" y="81"/>
                    <a:pt x="130" y="64"/>
                  </a:cubicBezTo>
                  <a:cubicBezTo>
                    <a:pt x="130" y="47"/>
                    <a:pt x="124" y="31"/>
                    <a:pt x="112" y="19"/>
                  </a:cubicBezTo>
                  <a:cubicBezTo>
                    <a:pt x="99" y="7"/>
                    <a:pt x="82" y="0"/>
                    <a:pt x="65" y="1"/>
                  </a:cubicBezTo>
                  <a:cubicBezTo>
                    <a:pt x="61" y="1"/>
                    <a:pt x="57" y="1"/>
                    <a:pt x="54" y="2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50" y="3"/>
                    <a:pt x="49" y="5"/>
                    <a:pt x="48" y="7"/>
                  </a:cubicBezTo>
                  <a:cubicBezTo>
                    <a:pt x="47" y="11"/>
                    <a:pt x="48" y="14"/>
                    <a:pt x="49" y="16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4" y="26"/>
                    <a:pt x="52" y="36"/>
                    <a:pt x="46" y="43"/>
                  </a:cubicBezTo>
                  <a:cubicBezTo>
                    <a:pt x="38" y="50"/>
                    <a:pt x="27" y="52"/>
                    <a:pt x="19" y="47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2" y="45"/>
                    <a:pt x="10" y="46"/>
                  </a:cubicBezTo>
                  <a:cubicBezTo>
                    <a:pt x="7" y="47"/>
                    <a:pt x="5" y="51"/>
                    <a:pt x="5" y="52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3"/>
                    <a:pt x="7" y="94"/>
                    <a:pt x="22" y="109"/>
                  </a:cubicBezTo>
                  <a:close/>
                  <a:moveTo>
                    <a:pt x="10" y="54"/>
                  </a:moveTo>
                  <a:cubicBezTo>
                    <a:pt x="10" y="53"/>
                    <a:pt x="11" y="52"/>
                    <a:pt x="12" y="51"/>
                  </a:cubicBezTo>
                  <a:cubicBezTo>
                    <a:pt x="13" y="51"/>
                    <a:pt x="15" y="51"/>
                    <a:pt x="16" y="52"/>
                  </a:cubicBezTo>
                  <a:cubicBezTo>
                    <a:pt x="17" y="52"/>
                    <a:pt x="17" y="52"/>
                    <a:pt x="17" y="52"/>
                  </a:cubicBezTo>
                  <a:cubicBezTo>
                    <a:pt x="17" y="52"/>
                    <a:pt x="17" y="53"/>
                    <a:pt x="18" y="53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31" y="57"/>
                    <a:pt x="42" y="55"/>
                    <a:pt x="50" y="47"/>
                  </a:cubicBezTo>
                  <a:cubicBezTo>
                    <a:pt x="58" y="39"/>
                    <a:pt x="60" y="27"/>
                    <a:pt x="56" y="16"/>
                  </a:cubicBezTo>
                  <a:cubicBezTo>
                    <a:pt x="56" y="16"/>
                    <a:pt x="56" y="16"/>
                    <a:pt x="56" y="16"/>
                  </a:cubicBezTo>
                  <a:cubicBezTo>
                    <a:pt x="55" y="14"/>
                    <a:pt x="55" y="14"/>
                    <a:pt x="55" y="14"/>
                  </a:cubicBezTo>
                  <a:cubicBezTo>
                    <a:pt x="55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2"/>
                    <a:pt x="53" y="10"/>
                    <a:pt x="53" y="9"/>
                  </a:cubicBezTo>
                  <a:cubicBezTo>
                    <a:pt x="54" y="9"/>
                    <a:pt x="54" y="8"/>
                    <a:pt x="55" y="8"/>
                  </a:cubicBezTo>
                  <a:cubicBezTo>
                    <a:pt x="58" y="7"/>
                    <a:pt x="62" y="7"/>
                    <a:pt x="65" y="7"/>
                  </a:cubicBezTo>
                  <a:cubicBezTo>
                    <a:pt x="81" y="6"/>
                    <a:pt x="96" y="12"/>
                    <a:pt x="107" y="23"/>
                  </a:cubicBezTo>
                  <a:cubicBezTo>
                    <a:pt x="118" y="34"/>
                    <a:pt x="124" y="49"/>
                    <a:pt x="124" y="64"/>
                  </a:cubicBezTo>
                  <a:cubicBezTo>
                    <a:pt x="124" y="80"/>
                    <a:pt x="118" y="94"/>
                    <a:pt x="107" y="105"/>
                  </a:cubicBezTo>
                  <a:cubicBezTo>
                    <a:pt x="96" y="116"/>
                    <a:pt x="81" y="122"/>
                    <a:pt x="65" y="122"/>
                  </a:cubicBezTo>
                  <a:cubicBezTo>
                    <a:pt x="50" y="121"/>
                    <a:pt x="36" y="115"/>
                    <a:pt x="26" y="105"/>
                  </a:cubicBezTo>
                  <a:cubicBezTo>
                    <a:pt x="13" y="92"/>
                    <a:pt x="7" y="72"/>
                    <a:pt x="10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47"/>
            <p:cNvSpPr>
              <a:spLocks noEditPoints="1"/>
            </p:cNvSpPr>
            <p:nvPr/>
          </p:nvSpPr>
          <p:spPr bwMode="auto">
            <a:xfrm>
              <a:off x="-7315200" y="9193213"/>
              <a:ext cx="104775" cy="106362"/>
            </a:xfrm>
            <a:custGeom>
              <a:avLst/>
              <a:gdLst>
                <a:gd name="T0" fmla="*/ 18 w 28"/>
                <a:gd name="T1" fmla="*/ 28 h 28"/>
                <a:gd name="T2" fmla="*/ 26 w 28"/>
                <a:gd name="T3" fmla="*/ 22 h 28"/>
                <a:gd name="T4" fmla="*/ 27 w 28"/>
                <a:gd name="T5" fmla="*/ 12 h 28"/>
                <a:gd name="T6" fmla="*/ 11 w 28"/>
                <a:gd name="T7" fmla="*/ 2 h 28"/>
                <a:gd name="T8" fmla="*/ 11 w 28"/>
                <a:gd name="T9" fmla="*/ 2 h 28"/>
                <a:gd name="T10" fmla="*/ 3 w 28"/>
                <a:gd name="T11" fmla="*/ 8 h 28"/>
                <a:gd name="T12" fmla="*/ 1 w 28"/>
                <a:gd name="T13" fmla="*/ 19 h 28"/>
                <a:gd name="T14" fmla="*/ 7 w 28"/>
                <a:gd name="T15" fmla="*/ 27 h 28"/>
                <a:gd name="T16" fmla="*/ 14 w 28"/>
                <a:gd name="T17" fmla="*/ 28 h 28"/>
                <a:gd name="T18" fmla="*/ 18 w 28"/>
                <a:gd name="T19" fmla="*/ 28 h 28"/>
                <a:gd name="T20" fmla="*/ 9 w 28"/>
                <a:gd name="T21" fmla="*/ 24 h 28"/>
                <a:gd name="T22" fmla="*/ 4 w 28"/>
                <a:gd name="T23" fmla="*/ 18 h 28"/>
                <a:gd name="T24" fmla="*/ 5 w 28"/>
                <a:gd name="T25" fmla="*/ 10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7 w 28"/>
                <a:gd name="T33" fmla="*/ 25 h 28"/>
                <a:gd name="T34" fmla="*/ 9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8" y="28"/>
                  </a:moveTo>
                  <a:cubicBezTo>
                    <a:pt x="21" y="27"/>
                    <a:pt x="24" y="25"/>
                    <a:pt x="26" y="22"/>
                  </a:cubicBezTo>
                  <a:cubicBezTo>
                    <a:pt x="27" y="19"/>
                    <a:pt x="28" y="15"/>
                    <a:pt x="27" y="12"/>
                  </a:cubicBezTo>
                  <a:cubicBezTo>
                    <a:pt x="25" y="5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7" y="3"/>
                    <a:pt x="4" y="5"/>
                    <a:pt x="3" y="8"/>
                  </a:cubicBezTo>
                  <a:cubicBezTo>
                    <a:pt x="1" y="12"/>
                    <a:pt x="0" y="15"/>
                    <a:pt x="1" y="19"/>
                  </a:cubicBezTo>
                  <a:cubicBezTo>
                    <a:pt x="2" y="22"/>
                    <a:pt x="4" y="25"/>
                    <a:pt x="7" y="27"/>
                  </a:cubicBezTo>
                  <a:cubicBezTo>
                    <a:pt x="9" y="28"/>
                    <a:pt x="12" y="28"/>
                    <a:pt x="14" y="28"/>
                  </a:cubicBezTo>
                  <a:cubicBezTo>
                    <a:pt x="15" y="28"/>
                    <a:pt x="16" y="28"/>
                    <a:pt x="18" y="28"/>
                  </a:cubicBezTo>
                  <a:close/>
                  <a:moveTo>
                    <a:pt x="9" y="24"/>
                  </a:moveTo>
                  <a:cubicBezTo>
                    <a:pt x="7" y="23"/>
                    <a:pt x="5" y="20"/>
                    <a:pt x="4" y="18"/>
                  </a:cubicBezTo>
                  <a:cubicBezTo>
                    <a:pt x="3" y="15"/>
                    <a:pt x="4" y="12"/>
                    <a:pt x="5" y="10"/>
                  </a:cubicBezTo>
                  <a:cubicBezTo>
                    <a:pt x="7" y="8"/>
                    <a:pt x="9" y="6"/>
                    <a:pt x="11" y="5"/>
                  </a:cubicBezTo>
                  <a:cubicBezTo>
                    <a:pt x="17" y="4"/>
                    <a:pt x="23" y="7"/>
                    <a:pt x="24" y="12"/>
                  </a:cubicBezTo>
                  <a:cubicBezTo>
                    <a:pt x="25" y="15"/>
                    <a:pt x="25" y="18"/>
                    <a:pt x="23" y="20"/>
                  </a:cubicBezTo>
                  <a:cubicBezTo>
                    <a:pt x="22" y="23"/>
                    <a:pt x="19" y="24"/>
                    <a:pt x="17" y="25"/>
                  </a:cubicBezTo>
                  <a:cubicBezTo>
                    <a:pt x="14" y="26"/>
                    <a:pt x="11" y="26"/>
                    <a:pt x="9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48"/>
            <p:cNvSpPr>
              <a:spLocks noEditPoints="1"/>
            </p:cNvSpPr>
            <p:nvPr/>
          </p:nvSpPr>
          <p:spPr bwMode="auto">
            <a:xfrm>
              <a:off x="-7213600" y="9294813"/>
              <a:ext cx="106362" cy="109537"/>
            </a:xfrm>
            <a:custGeom>
              <a:avLst/>
              <a:gdLst>
                <a:gd name="T0" fmla="*/ 2 w 28"/>
                <a:gd name="T1" fmla="*/ 22 h 29"/>
                <a:gd name="T2" fmla="*/ 10 w 28"/>
                <a:gd name="T3" fmla="*/ 28 h 29"/>
                <a:gd name="T4" fmla="*/ 14 w 28"/>
                <a:gd name="T5" fmla="*/ 29 h 29"/>
                <a:gd name="T6" fmla="*/ 23 w 28"/>
                <a:gd name="T7" fmla="*/ 25 h 29"/>
                <a:gd name="T8" fmla="*/ 26 w 28"/>
                <a:gd name="T9" fmla="*/ 19 h 29"/>
                <a:gd name="T10" fmla="*/ 23 w 28"/>
                <a:gd name="T11" fmla="*/ 5 h 29"/>
                <a:gd name="T12" fmla="*/ 17 w 28"/>
                <a:gd name="T13" fmla="*/ 2 h 29"/>
                <a:gd name="T14" fmla="*/ 1 w 28"/>
                <a:gd name="T15" fmla="*/ 12 h 29"/>
                <a:gd name="T16" fmla="*/ 1 w 28"/>
                <a:gd name="T17" fmla="*/ 12 h 29"/>
                <a:gd name="T18" fmla="*/ 2 w 28"/>
                <a:gd name="T19" fmla="*/ 22 h 29"/>
                <a:gd name="T20" fmla="*/ 3 w 28"/>
                <a:gd name="T21" fmla="*/ 12 h 29"/>
                <a:gd name="T22" fmla="*/ 16 w 28"/>
                <a:gd name="T23" fmla="*/ 5 h 29"/>
                <a:gd name="T24" fmla="*/ 21 w 28"/>
                <a:gd name="T25" fmla="*/ 8 h 29"/>
                <a:gd name="T26" fmla="*/ 24 w 28"/>
                <a:gd name="T27" fmla="*/ 18 h 29"/>
                <a:gd name="T28" fmla="*/ 21 w 28"/>
                <a:gd name="T29" fmla="*/ 23 h 29"/>
                <a:gd name="T30" fmla="*/ 11 w 28"/>
                <a:gd name="T31" fmla="*/ 25 h 29"/>
                <a:gd name="T32" fmla="*/ 5 w 28"/>
                <a:gd name="T33" fmla="*/ 20 h 29"/>
                <a:gd name="T34" fmla="*/ 3 w 28"/>
                <a:gd name="T35" fmla="*/ 1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9">
                  <a:moveTo>
                    <a:pt x="2" y="22"/>
                  </a:moveTo>
                  <a:cubicBezTo>
                    <a:pt x="4" y="25"/>
                    <a:pt x="7" y="27"/>
                    <a:pt x="10" y="28"/>
                  </a:cubicBezTo>
                  <a:cubicBezTo>
                    <a:pt x="11" y="28"/>
                    <a:pt x="12" y="29"/>
                    <a:pt x="14" y="29"/>
                  </a:cubicBezTo>
                  <a:cubicBezTo>
                    <a:pt x="17" y="29"/>
                    <a:pt x="20" y="27"/>
                    <a:pt x="23" y="25"/>
                  </a:cubicBezTo>
                  <a:cubicBezTo>
                    <a:pt x="24" y="23"/>
                    <a:pt x="26" y="21"/>
                    <a:pt x="26" y="19"/>
                  </a:cubicBezTo>
                  <a:cubicBezTo>
                    <a:pt x="28" y="14"/>
                    <a:pt x="26" y="9"/>
                    <a:pt x="23" y="5"/>
                  </a:cubicBezTo>
                  <a:cubicBezTo>
                    <a:pt x="21" y="4"/>
                    <a:pt x="19" y="3"/>
                    <a:pt x="17" y="2"/>
                  </a:cubicBezTo>
                  <a:cubicBezTo>
                    <a:pt x="10" y="0"/>
                    <a:pt x="3" y="5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5"/>
                    <a:pt x="0" y="19"/>
                    <a:pt x="2" y="22"/>
                  </a:cubicBezTo>
                  <a:close/>
                  <a:moveTo>
                    <a:pt x="3" y="12"/>
                  </a:moveTo>
                  <a:cubicBezTo>
                    <a:pt x="5" y="7"/>
                    <a:pt x="11" y="4"/>
                    <a:pt x="16" y="5"/>
                  </a:cubicBezTo>
                  <a:cubicBezTo>
                    <a:pt x="18" y="6"/>
                    <a:pt x="19" y="6"/>
                    <a:pt x="21" y="8"/>
                  </a:cubicBezTo>
                  <a:cubicBezTo>
                    <a:pt x="23" y="10"/>
                    <a:pt x="25" y="14"/>
                    <a:pt x="24" y="18"/>
                  </a:cubicBezTo>
                  <a:cubicBezTo>
                    <a:pt x="23" y="20"/>
                    <a:pt x="22" y="21"/>
                    <a:pt x="21" y="23"/>
                  </a:cubicBezTo>
                  <a:cubicBezTo>
                    <a:pt x="18" y="25"/>
                    <a:pt x="14" y="26"/>
                    <a:pt x="11" y="25"/>
                  </a:cubicBezTo>
                  <a:cubicBezTo>
                    <a:pt x="8" y="25"/>
                    <a:pt x="6" y="23"/>
                    <a:pt x="5" y="20"/>
                  </a:cubicBezTo>
                  <a:cubicBezTo>
                    <a:pt x="3" y="18"/>
                    <a:pt x="3" y="15"/>
                    <a:pt x="3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49"/>
            <p:cNvSpPr>
              <a:spLocks noEditPoints="1"/>
            </p:cNvSpPr>
            <p:nvPr/>
          </p:nvSpPr>
          <p:spPr bwMode="auto">
            <a:xfrm>
              <a:off x="-7081838" y="9272588"/>
              <a:ext cx="106362" cy="98425"/>
            </a:xfrm>
            <a:custGeom>
              <a:avLst/>
              <a:gdLst>
                <a:gd name="T0" fmla="*/ 15 w 28"/>
                <a:gd name="T1" fmla="*/ 0 h 26"/>
                <a:gd name="T2" fmla="*/ 6 w 28"/>
                <a:gd name="T3" fmla="*/ 4 h 26"/>
                <a:gd name="T4" fmla="*/ 6 w 28"/>
                <a:gd name="T5" fmla="*/ 22 h 26"/>
                <a:gd name="T6" fmla="*/ 15 w 28"/>
                <a:gd name="T7" fmla="*/ 26 h 26"/>
                <a:gd name="T8" fmla="*/ 25 w 28"/>
                <a:gd name="T9" fmla="*/ 22 h 26"/>
                <a:gd name="T10" fmla="*/ 28 w 28"/>
                <a:gd name="T11" fmla="*/ 13 h 26"/>
                <a:gd name="T12" fmla="*/ 25 w 28"/>
                <a:gd name="T13" fmla="*/ 4 h 26"/>
                <a:gd name="T14" fmla="*/ 15 w 28"/>
                <a:gd name="T15" fmla="*/ 0 h 26"/>
                <a:gd name="T16" fmla="*/ 22 w 28"/>
                <a:gd name="T17" fmla="*/ 20 h 26"/>
                <a:gd name="T18" fmla="*/ 15 w 28"/>
                <a:gd name="T19" fmla="*/ 23 h 26"/>
                <a:gd name="T20" fmla="*/ 8 w 28"/>
                <a:gd name="T21" fmla="*/ 20 h 26"/>
                <a:gd name="T22" fmla="*/ 8 w 28"/>
                <a:gd name="T23" fmla="*/ 6 h 26"/>
                <a:gd name="T24" fmla="*/ 8 w 28"/>
                <a:gd name="T25" fmla="*/ 6 h 26"/>
                <a:gd name="T26" fmla="*/ 15 w 28"/>
                <a:gd name="T27" fmla="*/ 3 h 26"/>
                <a:gd name="T28" fmla="*/ 22 w 28"/>
                <a:gd name="T29" fmla="*/ 6 h 26"/>
                <a:gd name="T30" fmla="*/ 25 w 28"/>
                <a:gd name="T31" fmla="*/ 13 h 26"/>
                <a:gd name="T32" fmla="*/ 22 w 28"/>
                <a:gd name="T33" fmla="*/ 2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6">
                  <a:moveTo>
                    <a:pt x="15" y="0"/>
                  </a:moveTo>
                  <a:cubicBezTo>
                    <a:pt x="12" y="0"/>
                    <a:pt x="8" y="1"/>
                    <a:pt x="6" y="4"/>
                  </a:cubicBezTo>
                  <a:cubicBezTo>
                    <a:pt x="0" y="9"/>
                    <a:pt x="0" y="17"/>
                    <a:pt x="6" y="22"/>
                  </a:cubicBezTo>
                  <a:cubicBezTo>
                    <a:pt x="8" y="25"/>
                    <a:pt x="12" y="26"/>
                    <a:pt x="15" y="26"/>
                  </a:cubicBezTo>
                  <a:cubicBezTo>
                    <a:pt x="19" y="26"/>
                    <a:pt x="22" y="25"/>
                    <a:pt x="25" y="22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9"/>
                    <a:pt x="27" y="6"/>
                    <a:pt x="25" y="4"/>
                  </a:cubicBezTo>
                  <a:cubicBezTo>
                    <a:pt x="22" y="1"/>
                    <a:pt x="19" y="0"/>
                    <a:pt x="15" y="0"/>
                  </a:cubicBezTo>
                  <a:close/>
                  <a:moveTo>
                    <a:pt x="22" y="20"/>
                  </a:moveTo>
                  <a:cubicBezTo>
                    <a:pt x="20" y="22"/>
                    <a:pt x="18" y="23"/>
                    <a:pt x="15" y="23"/>
                  </a:cubicBezTo>
                  <a:cubicBezTo>
                    <a:pt x="12" y="23"/>
                    <a:pt x="10" y="22"/>
                    <a:pt x="8" y="20"/>
                  </a:cubicBezTo>
                  <a:cubicBezTo>
                    <a:pt x="4" y="16"/>
                    <a:pt x="4" y="10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10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0"/>
                    <a:pt x="25" y="13"/>
                  </a:cubicBezTo>
                  <a:cubicBezTo>
                    <a:pt x="25" y="16"/>
                    <a:pt x="24" y="18"/>
                    <a:pt x="2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" name="Freeform 50"/>
            <p:cNvSpPr>
              <a:spLocks noEditPoints="1"/>
            </p:cNvSpPr>
            <p:nvPr/>
          </p:nvSpPr>
          <p:spPr bwMode="auto">
            <a:xfrm>
              <a:off x="-7035800" y="9132888"/>
              <a:ext cx="109537" cy="106362"/>
            </a:xfrm>
            <a:custGeom>
              <a:avLst/>
              <a:gdLst>
                <a:gd name="T0" fmla="*/ 2 w 29"/>
                <a:gd name="T1" fmla="*/ 18 h 28"/>
                <a:gd name="T2" fmla="*/ 15 w 29"/>
                <a:gd name="T3" fmla="*/ 28 h 28"/>
                <a:gd name="T4" fmla="*/ 18 w 29"/>
                <a:gd name="T5" fmla="*/ 28 h 28"/>
                <a:gd name="T6" fmla="*/ 27 w 29"/>
                <a:gd name="T7" fmla="*/ 22 h 28"/>
                <a:gd name="T8" fmla="*/ 28 w 29"/>
                <a:gd name="T9" fmla="*/ 11 h 28"/>
                <a:gd name="T10" fmla="*/ 12 w 29"/>
                <a:gd name="T11" fmla="*/ 2 h 28"/>
                <a:gd name="T12" fmla="*/ 12 w 29"/>
                <a:gd name="T13" fmla="*/ 2 h 28"/>
                <a:gd name="T14" fmla="*/ 2 w 29"/>
                <a:gd name="T15" fmla="*/ 18 h 28"/>
                <a:gd name="T16" fmla="*/ 12 w 29"/>
                <a:gd name="T17" fmla="*/ 5 h 28"/>
                <a:gd name="T18" fmla="*/ 25 w 29"/>
                <a:gd name="T19" fmla="*/ 12 h 28"/>
                <a:gd name="T20" fmla="*/ 24 w 29"/>
                <a:gd name="T21" fmla="*/ 20 h 28"/>
                <a:gd name="T22" fmla="*/ 18 w 29"/>
                <a:gd name="T23" fmla="*/ 25 h 28"/>
                <a:gd name="T24" fmla="*/ 5 w 29"/>
                <a:gd name="T25" fmla="*/ 18 h 28"/>
                <a:gd name="T26" fmla="*/ 12 w 29"/>
                <a:gd name="T27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8">
                  <a:moveTo>
                    <a:pt x="2" y="18"/>
                  </a:moveTo>
                  <a:cubicBezTo>
                    <a:pt x="4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8"/>
                  </a:cubicBezTo>
                  <a:cubicBezTo>
                    <a:pt x="22" y="27"/>
                    <a:pt x="25" y="25"/>
                    <a:pt x="27" y="22"/>
                  </a:cubicBezTo>
                  <a:cubicBezTo>
                    <a:pt x="28" y="19"/>
                    <a:pt x="29" y="15"/>
                    <a:pt x="28" y="11"/>
                  </a:cubicBezTo>
                  <a:cubicBezTo>
                    <a:pt x="26" y="4"/>
                    <a:pt x="19" y="0"/>
                    <a:pt x="1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4" y="4"/>
                    <a:pt x="0" y="11"/>
                    <a:pt x="2" y="18"/>
                  </a:cubicBezTo>
                  <a:close/>
                  <a:moveTo>
                    <a:pt x="12" y="5"/>
                  </a:moveTo>
                  <a:cubicBezTo>
                    <a:pt x="18" y="3"/>
                    <a:pt x="24" y="7"/>
                    <a:pt x="25" y="12"/>
                  </a:cubicBezTo>
                  <a:cubicBezTo>
                    <a:pt x="26" y="15"/>
                    <a:pt x="25" y="18"/>
                    <a:pt x="24" y="20"/>
                  </a:cubicBezTo>
                  <a:cubicBezTo>
                    <a:pt x="23" y="23"/>
                    <a:pt x="20" y="24"/>
                    <a:pt x="18" y="25"/>
                  </a:cubicBezTo>
                  <a:cubicBezTo>
                    <a:pt x="12" y="26"/>
                    <a:pt x="6" y="23"/>
                    <a:pt x="5" y="18"/>
                  </a:cubicBezTo>
                  <a:cubicBezTo>
                    <a:pt x="3" y="12"/>
                    <a:pt x="7" y="6"/>
                    <a:pt x="1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" name="Freeform 51"/>
            <p:cNvSpPr>
              <a:spLocks noEditPoints="1"/>
            </p:cNvSpPr>
            <p:nvPr/>
          </p:nvSpPr>
          <p:spPr bwMode="auto">
            <a:xfrm>
              <a:off x="-7131050" y="9031288"/>
              <a:ext cx="106362" cy="106362"/>
            </a:xfrm>
            <a:custGeom>
              <a:avLst/>
              <a:gdLst>
                <a:gd name="T0" fmla="*/ 10 w 28"/>
                <a:gd name="T1" fmla="*/ 27 h 28"/>
                <a:gd name="T2" fmla="*/ 14 w 28"/>
                <a:gd name="T3" fmla="*/ 28 h 28"/>
                <a:gd name="T4" fmla="*/ 20 w 28"/>
                <a:gd name="T5" fmla="*/ 26 h 28"/>
                <a:gd name="T6" fmla="*/ 26 w 28"/>
                <a:gd name="T7" fmla="*/ 18 h 28"/>
                <a:gd name="T8" fmla="*/ 17 w 28"/>
                <a:gd name="T9" fmla="*/ 2 h 28"/>
                <a:gd name="T10" fmla="*/ 1 w 28"/>
                <a:gd name="T11" fmla="*/ 11 h 28"/>
                <a:gd name="T12" fmla="*/ 2 w 28"/>
                <a:gd name="T13" fmla="*/ 21 h 28"/>
                <a:gd name="T14" fmla="*/ 10 w 28"/>
                <a:gd name="T15" fmla="*/ 27 h 28"/>
                <a:gd name="T16" fmla="*/ 4 w 28"/>
                <a:gd name="T17" fmla="*/ 12 h 28"/>
                <a:gd name="T18" fmla="*/ 16 w 28"/>
                <a:gd name="T19" fmla="*/ 4 h 28"/>
                <a:gd name="T20" fmla="*/ 24 w 28"/>
                <a:gd name="T21" fmla="*/ 17 h 28"/>
                <a:gd name="T22" fmla="*/ 19 w 28"/>
                <a:gd name="T23" fmla="*/ 23 h 28"/>
                <a:gd name="T24" fmla="*/ 11 w 28"/>
                <a:gd name="T25" fmla="*/ 24 h 28"/>
                <a:gd name="T26" fmla="*/ 5 w 28"/>
                <a:gd name="T27" fmla="*/ 20 h 28"/>
                <a:gd name="T28" fmla="*/ 4 w 28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" h="28">
                  <a:moveTo>
                    <a:pt x="10" y="27"/>
                  </a:moveTo>
                  <a:cubicBezTo>
                    <a:pt x="11" y="28"/>
                    <a:pt x="12" y="28"/>
                    <a:pt x="14" y="28"/>
                  </a:cubicBezTo>
                  <a:cubicBezTo>
                    <a:pt x="16" y="28"/>
                    <a:pt x="18" y="27"/>
                    <a:pt x="20" y="26"/>
                  </a:cubicBezTo>
                  <a:cubicBezTo>
                    <a:pt x="23" y="24"/>
                    <a:pt x="26" y="21"/>
                    <a:pt x="26" y="18"/>
                  </a:cubicBezTo>
                  <a:cubicBezTo>
                    <a:pt x="28" y="11"/>
                    <a:pt x="24" y="3"/>
                    <a:pt x="17" y="2"/>
                  </a:cubicBezTo>
                  <a:cubicBezTo>
                    <a:pt x="10" y="0"/>
                    <a:pt x="3" y="4"/>
                    <a:pt x="1" y="11"/>
                  </a:cubicBezTo>
                  <a:cubicBezTo>
                    <a:pt x="0" y="14"/>
                    <a:pt x="0" y="18"/>
                    <a:pt x="2" y="21"/>
                  </a:cubicBezTo>
                  <a:cubicBezTo>
                    <a:pt x="4" y="24"/>
                    <a:pt x="7" y="26"/>
                    <a:pt x="10" y="27"/>
                  </a:cubicBezTo>
                  <a:close/>
                  <a:moveTo>
                    <a:pt x="4" y="12"/>
                  </a:moveTo>
                  <a:cubicBezTo>
                    <a:pt x="5" y="6"/>
                    <a:pt x="11" y="3"/>
                    <a:pt x="16" y="4"/>
                  </a:cubicBezTo>
                  <a:cubicBezTo>
                    <a:pt x="22" y="6"/>
                    <a:pt x="25" y="12"/>
                    <a:pt x="24" y="17"/>
                  </a:cubicBezTo>
                  <a:cubicBezTo>
                    <a:pt x="23" y="20"/>
                    <a:pt x="21" y="22"/>
                    <a:pt x="19" y="23"/>
                  </a:cubicBezTo>
                  <a:cubicBezTo>
                    <a:pt x="16" y="25"/>
                    <a:pt x="14" y="25"/>
                    <a:pt x="11" y="24"/>
                  </a:cubicBezTo>
                  <a:cubicBezTo>
                    <a:pt x="8" y="24"/>
                    <a:pt x="6" y="22"/>
                    <a:pt x="5" y="20"/>
                  </a:cubicBezTo>
                  <a:cubicBezTo>
                    <a:pt x="3" y="17"/>
                    <a:pt x="3" y="14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Freeform 52"/>
            <p:cNvSpPr>
              <a:spLocks noEditPoints="1"/>
            </p:cNvSpPr>
            <p:nvPr/>
          </p:nvSpPr>
          <p:spPr bwMode="auto">
            <a:xfrm>
              <a:off x="-7496175" y="8932863"/>
              <a:ext cx="139700" cy="547687"/>
            </a:xfrm>
            <a:custGeom>
              <a:avLst/>
              <a:gdLst>
                <a:gd name="T0" fmla="*/ 20 w 37"/>
                <a:gd name="T1" fmla="*/ 2 h 145"/>
                <a:gd name="T2" fmla="*/ 19 w 37"/>
                <a:gd name="T3" fmla="*/ 3 h 145"/>
                <a:gd name="T4" fmla="*/ 19 w 37"/>
                <a:gd name="T5" fmla="*/ 3 h 145"/>
                <a:gd name="T6" fmla="*/ 20 w 37"/>
                <a:gd name="T7" fmla="*/ 2 h 145"/>
                <a:gd name="T8" fmla="*/ 18 w 37"/>
                <a:gd name="T9" fmla="*/ 0 h 145"/>
                <a:gd name="T10" fmla="*/ 16 w 37"/>
                <a:gd name="T11" fmla="*/ 2 h 145"/>
                <a:gd name="T12" fmla="*/ 0 w 37"/>
                <a:gd name="T13" fmla="*/ 30 h 145"/>
                <a:gd name="T14" fmla="*/ 8 w 37"/>
                <a:gd name="T15" fmla="*/ 48 h 145"/>
                <a:gd name="T16" fmla="*/ 8 w 37"/>
                <a:gd name="T17" fmla="*/ 51 h 145"/>
                <a:gd name="T18" fmla="*/ 6 w 37"/>
                <a:gd name="T19" fmla="*/ 90 h 145"/>
                <a:gd name="T20" fmla="*/ 18 w 37"/>
                <a:gd name="T21" fmla="*/ 145 h 145"/>
                <a:gd name="T22" fmla="*/ 21 w 37"/>
                <a:gd name="T23" fmla="*/ 145 h 145"/>
                <a:gd name="T24" fmla="*/ 21 w 37"/>
                <a:gd name="T25" fmla="*/ 144 h 145"/>
                <a:gd name="T26" fmla="*/ 30 w 37"/>
                <a:gd name="T27" fmla="*/ 90 h 145"/>
                <a:gd name="T28" fmla="*/ 29 w 37"/>
                <a:gd name="T29" fmla="*/ 51 h 145"/>
                <a:gd name="T30" fmla="*/ 28 w 37"/>
                <a:gd name="T31" fmla="*/ 48 h 145"/>
                <a:gd name="T32" fmla="*/ 28 w 37"/>
                <a:gd name="T33" fmla="*/ 48 h 145"/>
                <a:gd name="T34" fmla="*/ 28 w 37"/>
                <a:gd name="T35" fmla="*/ 48 h 145"/>
                <a:gd name="T36" fmla="*/ 37 w 37"/>
                <a:gd name="T37" fmla="*/ 30 h 145"/>
                <a:gd name="T38" fmla="*/ 20 w 37"/>
                <a:gd name="T39" fmla="*/ 2 h 145"/>
                <a:gd name="T40" fmla="*/ 24 w 37"/>
                <a:gd name="T41" fmla="*/ 89 h 145"/>
                <a:gd name="T42" fmla="*/ 18 w 37"/>
                <a:gd name="T43" fmla="*/ 138 h 145"/>
                <a:gd name="T44" fmla="*/ 12 w 37"/>
                <a:gd name="T45" fmla="*/ 89 h 145"/>
                <a:gd name="T46" fmla="*/ 13 w 37"/>
                <a:gd name="T47" fmla="*/ 52 h 145"/>
                <a:gd name="T48" fmla="*/ 14 w 37"/>
                <a:gd name="T49" fmla="*/ 50 h 145"/>
                <a:gd name="T50" fmla="*/ 18 w 37"/>
                <a:gd name="T51" fmla="*/ 50 h 145"/>
                <a:gd name="T52" fmla="*/ 18 w 37"/>
                <a:gd name="T53" fmla="*/ 50 h 145"/>
                <a:gd name="T54" fmla="*/ 22 w 37"/>
                <a:gd name="T55" fmla="*/ 50 h 145"/>
                <a:gd name="T56" fmla="*/ 23 w 37"/>
                <a:gd name="T57" fmla="*/ 52 h 145"/>
                <a:gd name="T58" fmla="*/ 23 w 37"/>
                <a:gd name="T59" fmla="*/ 54 h 145"/>
                <a:gd name="T60" fmla="*/ 23 w 37"/>
                <a:gd name="T61" fmla="*/ 54 h 145"/>
                <a:gd name="T62" fmla="*/ 24 w 37"/>
                <a:gd name="T63" fmla="*/ 89 h 145"/>
                <a:gd name="T64" fmla="*/ 30 w 37"/>
                <a:gd name="T65" fmla="*/ 33 h 145"/>
                <a:gd name="T66" fmla="*/ 31 w 37"/>
                <a:gd name="T67" fmla="*/ 30 h 145"/>
                <a:gd name="T68" fmla="*/ 18 w 37"/>
                <a:gd name="T69" fmla="*/ 44 h 145"/>
                <a:gd name="T70" fmla="*/ 5 w 37"/>
                <a:gd name="T71" fmla="*/ 30 h 145"/>
                <a:gd name="T72" fmla="*/ 6 w 37"/>
                <a:gd name="T73" fmla="*/ 27 h 145"/>
                <a:gd name="T74" fmla="*/ 9 w 37"/>
                <a:gd name="T75" fmla="*/ 27 h 145"/>
                <a:gd name="T76" fmla="*/ 15 w 37"/>
                <a:gd name="T77" fmla="*/ 22 h 145"/>
                <a:gd name="T78" fmla="*/ 16 w 37"/>
                <a:gd name="T79" fmla="*/ 19 h 145"/>
                <a:gd name="T80" fmla="*/ 19 w 37"/>
                <a:gd name="T81" fmla="*/ 24 h 145"/>
                <a:gd name="T82" fmla="*/ 27 w 37"/>
                <a:gd name="T83" fmla="*/ 34 h 145"/>
                <a:gd name="T84" fmla="*/ 28 w 37"/>
                <a:gd name="T85" fmla="*/ 34 h 145"/>
                <a:gd name="T86" fmla="*/ 30 w 37"/>
                <a:gd name="T87" fmla="*/ 33 h 145"/>
                <a:gd name="T88" fmla="*/ 27 w 37"/>
                <a:gd name="T89" fmla="*/ 23 h 145"/>
                <a:gd name="T90" fmla="*/ 28 w 37"/>
                <a:gd name="T91" fmla="*/ 31 h 145"/>
                <a:gd name="T92" fmla="*/ 27 w 37"/>
                <a:gd name="T93" fmla="*/ 31 h 145"/>
                <a:gd name="T94" fmla="*/ 22 w 37"/>
                <a:gd name="T95" fmla="*/ 23 h 145"/>
                <a:gd name="T96" fmla="*/ 17 w 37"/>
                <a:gd name="T97" fmla="*/ 16 h 145"/>
                <a:gd name="T98" fmla="*/ 16 w 37"/>
                <a:gd name="T99" fmla="*/ 16 h 145"/>
                <a:gd name="T100" fmla="*/ 12 w 37"/>
                <a:gd name="T101" fmla="*/ 21 h 145"/>
                <a:gd name="T102" fmla="*/ 9 w 37"/>
                <a:gd name="T103" fmla="*/ 24 h 145"/>
                <a:gd name="T104" fmla="*/ 6 w 37"/>
                <a:gd name="T105" fmla="*/ 22 h 145"/>
                <a:gd name="T106" fmla="*/ 18 w 37"/>
                <a:gd name="T107" fmla="*/ 6 h 145"/>
                <a:gd name="T108" fmla="*/ 27 w 37"/>
                <a:gd name="T109" fmla="*/ 16 h 145"/>
                <a:gd name="T110" fmla="*/ 26 w 37"/>
                <a:gd name="T111" fmla="*/ 16 h 145"/>
                <a:gd name="T112" fmla="*/ 27 w 37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5">
                  <a:moveTo>
                    <a:pt x="20" y="2"/>
                  </a:move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2"/>
                    <a:pt x="0" y="14"/>
                    <a:pt x="0" y="30"/>
                  </a:cubicBezTo>
                  <a:cubicBezTo>
                    <a:pt x="0" y="41"/>
                    <a:pt x="3" y="46"/>
                    <a:pt x="8" y="48"/>
                  </a:cubicBezTo>
                  <a:cubicBezTo>
                    <a:pt x="8" y="49"/>
                    <a:pt x="8" y="50"/>
                    <a:pt x="8" y="51"/>
                  </a:cubicBezTo>
                  <a:cubicBezTo>
                    <a:pt x="6" y="63"/>
                    <a:pt x="5" y="77"/>
                    <a:pt x="6" y="90"/>
                  </a:cubicBezTo>
                  <a:cubicBezTo>
                    <a:pt x="9" y="133"/>
                    <a:pt x="12" y="144"/>
                    <a:pt x="18" y="145"/>
                  </a:cubicBezTo>
                  <a:cubicBezTo>
                    <a:pt x="21" y="145"/>
                    <a:pt x="21" y="145"/>
                    <a:pt x="21" y="145"/>
                  </a:cubicBezTo>
                  <a:cubicBezTo>
                    <a:pt x="21" y="144"/>
                    <a:pt x="21" y="144"/>
                    <a:pt x="21" y="144"/>
                  </a:cubicBezTo>
                  <a:cubicBezTo>
                    <a:pt x="26" y="140"/>
                    <a:pt x="28" y="126"/>
                    <a:pt x="30" y="90"/>
                  </a:cubicBezTo>
                  <a:cubicBezTo>
                    <a:pt x="31" y="77"/>
                    <a:pt x="30" y="63"/>
                    <a:pt x="29" y="51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33" y="46"/>
                    <a:pt x="37" y="41"/>
                    <a:pt x="37" y="30"/>
                  </a:cubicBezTo>
                  <a:cubicBezTo>
                    <a:pt x="37" y="15"/>
                    <a:pt x="22" y="3"/>
                    <a:pt x="20" y="2"/>
                  </a:cubicBezTo>
                  <a:close/>
                  <a:moveTo>
                    <a:pt x="24" y="89"/>
                  </a:moveTo>
                  <a:cubicBezTo>
                    <a:pt x="23" y="105"/>
                    <a:pt x="21" y="132"/>
                    <a:pt x="18" y="138"/>
                  </a:cubicBezTo>
                  <a:cubicBezTo>
                    <a:pt x="15" y="131"/>
                    <a:pt x="13" y="102"/>
                    <a:pt x="12" y="89"/>
                  </a:cubicBezTo>
                  <a:cubicBezTo>
                    <a:pt x="11" y="77"/>
                    <a:pt x="12" y="64"/>
                    <a:pt x="13" y="52"/>
                  </a:cubicBezTo>
                  <a:cubicBezTo>
                    <a:pt x="14" y="51"/>
                    <a:pt x="14" y="51"/>
                    <a:pt x="14" y="50"/>
                  </a:cubicBezTo>
                  <a:cubicBezTo>
                    <a:pt x="15" y="50"/>
                    <a:pt x="17" y="50"/>
                    <a:pt x="18" y="50"/>
                  </a:cubicBezTo>
                  <a:cubicBezTo>
                    <a:pt x="18" y="50"/>
                    <a:pt x="18" y="50"/>
                    <a:pt x="18" y="50"/>
                  </a:cubicBezTo>
                  <a:cubicBezTo>
                    <a:pt x="20" y="50"/>
                    <a:pt x="21" y="50"/>
                    <a:pt x="22" y="50"/>
                  </a:cubicBezTo>
                  <a:cubicBezTo>
                    <a:pt x="23" y="50"/>
                    <a:pt x="23" y="51"/>
                    <a:pt x="23" y="52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4" y="65"/>
                    <a:pt x="25" y="78"/>
                    <a:pt x="24" y="89"/>
                  </a:cubicBezTo>
                  <a:close/>
                  <a:moveTo>
                    <a:pt x="30" y="33"/>
                  </a:moveTo>
                  <a:cubicBezTo>
                    <a:pt x="31" y="32"/>
                    <a:pt x="31" y="31"/>
                    <a:pt x="31" y="30"/>
                  </a:cubicBezTo>
                  <a:cubicBezTo>
                    <a:pt x="31" y="42"/>
                    <a:pt x="27" y="44"/>
                    <a:pt x="18" y="44"/>
                  </a:cubicBezTo>
                  <a:cubicBezTo>
                    <a:pt x="10" y="44"/>
                    <a:pt x="5" y="42"/>
                    <a:pt x="5" y="30"/>
                  </a:cubicBezTo>
                  <a:cubicBezTo>
                    <a:pt x="5" y="29"/>
                    <a:pt x="6" y="28"/>
                    <a:pt x="6" y="27"/>
                  </a:cubicBezTo>
                  <a:cubicBezTo>
                    <a:pt x="7" y="27"/>
                    <a:pt x="8" y="27"/>
                    <a:pt x="9" y="27"/>
                  </a:cubicBezTo>
                  <a:cubicBezTo>
                    <a:pt x="13" y="28"/>
                    <a:pt x="14" y="24"/>
                    <a:pt x="15" y="22"/>
                  </a:cubicBezTo>
                  <a:cubicBezTo>
                    <a:pt x="15" y="20"/>
                    <a:pt x="16" y="19"/>
                    <a:pt x="16" y="19"/>
                  </a:cubicBezTo>
                  <a:cubicBezTo>
                    <a:pt x="17" y="19"/>
                    <a:pt x="18" y="22"/>
                    <a:pt x="19" y="24"/>
                  </a:cubicBezTo>
                  <a:cubicBezTo>
                    <a:pt x="21" y="29"/>
                    <a:pt x="23" y="34"/>
                    <a:pt x="27" y="34"/>
                  </a:cubicBezTo>
                  <a:cubicBezTo>
                    <a:pt x="27" y="34"/>
                    <a:pt x="27" y="34"/>
                    <a:pt x="28" y="34"/>
                  </a:cubicBezTo>
                  <a:cubicBezTo>
                    <a:pt x="29" y="34"/>
                    <a:pt x="30" y="34"/>
                    <a:pt x="30" y="33"/>
                  </a:cubicBezTo>
                  <a:close/>
                  <a:moveTo>
                    <a:pt x="27" y="23"/>
                  </a:moveTo>
                  <a:cubicBezTo>
                    <a:pt x="27" y="26"/>
                    <a:pt x="28" y="30"/>
                    <a:pt x="28" y="31"/>
                  </a:cubicBezTo>
                  <a:cubicBezTo>
                    <a:pt x="28" y="31"/>
                    <a:pt x="27" y="31"/>
                    <a:pt x="27" y="31"/>
                  </a:cubicBezTo>
                  <a:cubicBezTo>
                    <a:pt x="25" y="32"/>
                    <a:pt x="23" y="27"/>
                    <a:pt x="22" y="23"/>
                  </a:cubicBezTo>
                  <a:cubicBezTo>
                    <a:pt x="20" y="19"/>
                    <a:pt x="19" y="16"/>
                    <a:pt x="17" y="16"/>
                  </a:cubicBezTo>
                  <a:cubicBezTo>
                    <a:pt x="17" y="16"/>
                    <a:pt x="16" y="16"/>
                    <a:pt x="16" y="16"/>
                  </a:cubicBezTo>
                  <a:cubicBezTo>
                    <a:pt x="14" y="16"/>
                    <a:pt x="13" y="19"/>
                    <a:pt x="12" y="21"/>
                  </a:cubicBezTo>
                  <a:cubicBezTo>
                    <a:pt x="11" y="23"/>
                    <a:pt x="11" y="25"/>
                    <a:pt x="9" y="24"/>
                  </a:cubicBezTo>
                  <a:cubicBezTo>
                    <a:pt x="7" y="24"/>
                    <a:pt x="6" y="24"/>
                    <a:pt x="6" y="22"/>
                  </a:cubicBezTo>
                  <a:cubicBezTo>
                    <a:pt x="9" y="14"/>
                    <a:pt x="16" y="8"/>
                    <a:pt x="18" y="6"/>
                  </a:cubicBezTo>
                  <a:cubicBezTo>
                    <a:pt x="20" y="7"/>
                    <a:pt x="24" y="11"/>
                    <a:pt x="27" y="16"/>
                  </a:cubicBezTo>
                  <a:cubicBezTo>
                    <a:pt x="27" y="16"/>
                    <a:pt x="27" y="16"/>
                    <a:pt x="26" y="16"/>
                  </a:cubicBezTo>
                  <a:cubicBezTo>
                    <a:pt x="25" y="18"/>
                    <a:pt x="26" y="20"/>
                    <a:pt x="27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91" name="Straight Connector 90"/>
          <p:cNvCxnSpPr/>
          <p:nvPr/>
        </p:nvCxnSpPr>
        <p:spPr>
          <a:xfrm>
            <a:off x="911796" y="4424587"/>
            <a:ext cx="32258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96346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Education Infographics</a:t>
            </a:r>
          </a:p>
        </p:txBody>
      </p:sp>
      <p:grpSp>
        <p:nvGrpSpPr>
          <p:cNvPr id="33" name="Group 32"/>
          <p:cNvGrpSpPr/>
          <p:nvPr/>
        </p:nvGrpSpPr>
        <p:grpSpPr>
          <a:xfrm>
            <a:off x="3693396" y="1117600"/>
            <a:ext cx="1756992" cy="667005"/>
            <a:chOff x="3800476" y="1223963"/>
            <a:chExt cx="1543050" cy="585787"/>
          </a:xfrm>
        </p:grpSpPr>
        <p:sp>
          <p:nvSpPr>
            <p:cNvPr id="9" name="Freeform 5"/>
            <p:cNvSpPr>
              <a:spLocks/>
            </p:cNvSpPr>
            <p:nvPr/>
          </p:nvSpPr>
          <p:spPr bwMode="auto">
            <a:xfrm>
              <a:off x="3800476" y="1711325"/>
              <a:ext cx="333375" cy="98425"/>
            </a:xfrm>
            <a:custGeom>
              <a:avLst/>
              <a:gdLst>
                <a:gd name="T0" fmla="*/ 173 w 195"/>
                <a:gd name="T1" fmla="*/ 0 h 58"/>
                <a:gd name="T2" fmla="*/ 23 w 195"/>
                <a:gd name="T3" fmla="*/ 0 h 58"/>
                <a:gd name="T4" fmla="*/ 0 w 195"/>
                <a:gd name="T5" fmla="*/ 22 h 58"/>
                <a:gd name="T6" fmla="*/ 0 w 195"/>
                <a:gd name="T7" fmla="*/ 58 h 58"/>
                <a:gd name="T8" fmla="*/ 195 w 195"/>
                <a:gd name="T9" fmla="*/ 58 h 58"/>
                <a:gd name="T10" fmla="*/ 195 w 195"/>
                <a:gd name="T11" fmla="*/ 22 h 58"/>
                <a:gd name="T12" fmla="*/ 173 w 195"/>
                <a:gd name="T13" fmla="*/ 0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5" h="58">
                  <a:moveTo>
                    <a:pt x="173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58"/>
                    <a:pt x="0" y="58"/>
                    <a:pt x="0" y="58"/>
                  </a:cubicBezTo>
                  <a:cubicBezTo>
                    <a:pt x="195" y="58"/>
                    <a:pt x="195" y="58"/>
                    <a:pt x="195" y="58"/>
                  </a:cubicBezTo>
                  <a:cubicBezTo>
                    <a:pt x="195" y="22"/>
                    <a:pt x="195" y="22"/>
                    <a:pt x="195" y="22"/>
                  </a:cubicBezTo>
                  <a:cubicBezTo>
                    <a:pt x="195" y="10"/>
                    <a:pt x="185" y="0"/>
                    <a:pt x="173" y="0"/>
                  </a:cubicBez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6"/>
            <p:cNvSpPr>
              <a:spLocks/>
            </p:cNvSpPr>
            <p:nvPr/>
          </p:nvSpPr>
          <p:spPr bwMode="auto">
            <a:xfrm>
              <a:off x="5010151" y="1711325"/>
              <a:ext cx="333375" cy="98425"/>
            </a:xfrm>
            <a:custGeom>
              <a:avLst/>
              <a:gdLst>
                <a:gd name="T0" fmla="*/ 22 w 195"/>
                <a:gd name="T1" fmla="*/ 0 h 58"/>
                <a:gd name="T2" fmla="*/ 172 w 195"/>
                <a:gd name="T3" fmla="*/ 0 h 58"/>
                <a:gd name="T4" fmla="*/ 195 w 195"/>
                <a:gd name="T5" fmla="*/ 22 h 58"/>
                <a:gd name="T6" fmla="*/ 195 w 195"/>
                <a:gd name="T7" fmla="*/ 58 h 58"/>
                <a:gd name="T8" fmla="*/ 0 w 195"/>
                <a:gd name="T9" fmla="*/ 58 h 58"/>
                <a:gd name="T10" fmla="*/ 0 w 195"/>
                <a:gd name="T11" fmla="*/ 22 h 58"/>
                <a:gd name="T12" fmla="*/ 22 w 195"/>
                <a:gd name="T13" fmla="*/ 0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5" h="58">
                  <a:moveTo>
                    <a:pt x="22" y="0"/>
                  </a:moveTo>
                  <a:cubicBezTo>
                    <a:pt x="172" y="0"/>
                    <a:pt x="172" y="0"/>
                    <a:pt x="172" y="0"/>
                  </a:cubicBezTo>
                  <a:cubicBezTo>
                    <a:pt x="185" y="0"/>
                    <a:pt x="195" y="10"/>
                    <a:pt x="195" y="22"/>
                  </a:cubicBezTo>
                  <a:cubicBezTo>
                    <a:pt x="195" y="58"/>
                    <a:pt x="195" y="58"/>
                    <a:pt x="195" y="58"/>
                  </a:cubicBezTo>
                  <a:cubicBezTo>
                    <a:pt x="0" y="58"/>
                    <a:pt x="0" y="58"/>
                    <a:pt x="0" y="58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0" y="0"/>
                    <a:pt x="22" y="0"/>
                  </a:cubicBez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7"/>
            <p:cNvSpPr>
              <a:spLocks/>
            </p:cNvSpPr>
            <p:nvPr/>
          </p:nvSpPr>
          <p:spPr bwMode="auto">
            <a:xfrm>
              <a:off x="3938588" y="1289050"/>
              <a:ext cx="1266825" cy="403225"/>
            </a:xfrm>
            <a:custGeom>
              <a:avLst/>
              <a:gdLst>
                <a:gd name="T0" fmla="*/ 370 w 739"/>
                <a:gd name="T1" fmla="*/ 20 h 235"/>
                <a:gd name="T2" fmla="*/ 710 w 739"/>
                <a:gd name="T3" fmla="*/ 235 h 235"/>
                <a:gd name="T4" fmla="*/ 739 w 739"/>
                <a:gd name="T5" fmla="*/ 235 h 235"/>
                <a:gd name="T6" fmla="*/ 370 w 739"/>
                <a:gd name="T7" fmla="*/ 0 h 235"/>
                <a:gd name="T8" fmla="*/ 0 w 739"/>
                <a:gd name="T9" fmla="*/ 235 h 235"/>
                <a:gd name="T10" fmla="*/ 29 w 739"/>
                <a:gd name="T11" fmla="*/ 235 h 235"/>
                <a:gd name="T12" fmla="*/ 370 w 739"/>
                <a:gd name="T13" fmla="*/ 20 h 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9" h="235">
                  <a:moveTo>
                    <a:pt x="370" y="20"/>
                  </a:moveTo>
                  <a:cubicBezTo>
                    <a:pt x="523" y="20"/>
                    <a:pt x="655" y="109"/>
                    <a:pt x="710" y="235"/>
                  </a:cubicBezTo>
                  <a:cubicBezTo>
                    <a:pt x="739" y="235"/>
                    <a:pt x="739" y="235"/>
                    <a:pt x="739" y="235"/>
                  </a:cubicBezTo>
                  <a:cubicBezTo>
                    <a:pt x="682" y="98"/>
                    <a:pt x="538" y="0"/>
                    <a:pt x="370" y="0"/>
                  </a:cubicBezTo>
                  <a:cubicBezTo>
                    <a:pt x="201" y="0"/>
                    <a:pt x="57" y="98"/>
                    <a:pt x="0" y="235"/>
                  </a:cubicBezTo>
                  <a:cubicBezTo>
                    <a:pt x="29" y="235"/>
                    <a:pt x="29" y="235"/>
                    <a:pt x="29" y="235"/>
                  </a:cubicBezTo>
                  <a:cubicBezTo>
                    <a:pt x="84" y="109"/>
                    <a:pt x="216" y="20"/>
                    <a:pt x="370" y="20"/>
                  </a:cubicBezTo>
                  <a:close/>
                </a:path>
              </a:pathLst>
            </a:custGeom>
            <a:solidFill>
              <a:srgbClr val="CF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8"/>
            <p:cNvSpPr>
              <a:spLocks/>
            </p:cNvSpPr>
            <p:nvPr/>
          </p:nvSpPr>
          <p:spPr bwMode="auto">
            <a:xfrm>
              <a:off x="4154488" y="1223963"/>
              <a:ext cx="836613" cy="273050"/>
            </a:xfrm>
            <a:custGeom>
              <a:avLst/>
              <a:gdLst>
                <a:gd name="T0" fmla="*/ 244 w 488"/>
                <a:gd name="T1" fmla="*/ 0 h 159"/>
                <a:gd name="T2" fmla="*/ 25 w 488"/>
                <a:gd name="T3" fmla="*/ 56 h 159"/>
                <a:gd name="T4" fmla="*/ 0 w 488"/>
                <a:gd name="T5" fmla="*/ 98 h 159"/>
                <a:gd name="T6" fmla="*/ 0 w 488"/>
                <a:gd name="T7" fmla="*/ 98 h 159"/>
                <a:gd name="T8" fmla="*/ 73 w 488"/>
                <a:gd name="T9" fmla="*/ 140 h 159"/>
                <a:gd name="T10" fmla="*/ 244 w 488"/>
                <a:gd name="T11" fmla="*/ 96 h 159"/>
                <a:gd name="T12" fmla="*/ 414 w 488"/>
                <a:gd name="T13" fmla="*/ 140 h 159"/>
                <a:gd name="T14" fmla="*/ 488 w 488"/>
                <a:gd name="T15" fmla="*/ 98 h 159"/>
                <a:gd name="T16" fmla="*/ 488 w 488"/>
                <a:gd name="T17" fmla="*/ 98 h 159"/>
                <a:gd name="T18" fmla="*/ 462 w 488"/>
                <a:gd name="T19" fmla="*/ 56 h 159"/>
                <a:gd name="T20" fmla="*/ 244 w 488"/>
                <a:gd name="T21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8" h="159">
                  <a:moveTo>
                    <a:pt x="244" y="0"/>
                  </a:moveTo>
                  <a:cubicBezTo>
                    <a:pt x="166" y="0"/>
                    <a:pt x="91" y="19"/>
                    <a:pt x="25" y="56"/>
                  </a:cubicBezTo>
                  <a:cubicBezTo>
                    <a:pt x="9" y="64"/>
                    <a:pt x="0" y="80"/>
                    <a:pt x="0" y="98"/>
                  </a:cubicBezTo>
                  <a:cubicBezTo>
                    <a:pt x="0" y="98"/>
                    <a:pt x="0" y="98"/>
                    <a:pt x="0" y="98"/>
                  </a:cubicBezTo>
                  <a:cubicBezTo>
                    <a:pt x="0" y="136"/>
                    <a:pt x="40" y="159"/>
                    <a:pt x="73" y="140"/>
                  </a:cubicBezTo>
                  <a:cubicBezTo>
                    <a:pt x="123" y="112"/>
                    <a:pt x="182" y="96"/>
                    <a:pt x="244" y="96"/>
                  </a:cubicBezTo>
                  <a:cubicBezTo>
                    <a:pt x="305" y="96"/>
                    <a:pt x="364" y="112"/>
                    <a:pt x="414" y="140"/>
                  </a:cubicBezTo>
                  <a:cubicBezTo>
                    <a:pt x="447" y="159"/>
                    <a:pt x="488" y="136"/>
                    <a:pt x="488" y="98"/>
                  </a:cubicBezTo>
                  <a:cubicBezTo>
                    <a:pt x="488" y="98"/>
                    <a:pt x="488" y="98"/>
                    <a:pt x="488" y="98"/>
                  </a:cubicBezTo>
                  <a:cubicBezTo>
                    <a:pt x="488" y="80"/>
                    <a:pt x="478" y="64"/>
                    <a:pt x="462" y="56"/>
                  </a:cubicBezTo>
                  <a:cubicBezTo>
                    <a:pt x="396" y="19"/>
                    <a:pt x="321" y="0"/>
                    <a:pt x="244" y="0"/>
                  </a:cubicBez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Rectangle 9"/>
            <p:cNvSpPr>
              <a:spLocks noChangeArrowheads="1"/>
            </p:cNvSpPr>
            <p:nvPr/>
          </p:nvSpPr>
          <p:spPr bwMode="auto">
            <a:xfrm>
              <a:off x="3911601" y="1673225"/>
              <a:ext cx="112713" cy="38100"/>
            </a:xfrm>
            <a:prstGeom prst="rect">
              <a:avLst/>
            </a:prstGeom>
            <a:solidFill>
              <a:srgbClr val="A7A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Rectangle 10"/>
            <p:cNvSpPr>
              <a:spLocks noChangeArrowheads="1"/>
            </p:cNvSpPr>
            <p:nvPr/>
          </p:nvSpPr>
          <p:spPr bwMode="auto">
            <a:xfrm>
              <a:off x="5119688" y="1673225"/>
              <a:ext cx="112713" cy="38100"/>
            </a:xfrm>
            <a:prstGeom prst="rect">
              <a:avLst/>
            </a:prstGeom>
            <a:solidFill>
              <a:srgbClr val="A7A9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5" name="Freeform 11"/>
          <p:cNvSpPr>
            <a:spLocks/>
          </p:cNvSpPr>
          <p:nvPr/>
        </p:nvSpPr>
        <p:spPr bwMode="auto">
          <a:xfrm>
            <a:off x="2077397" y="1784605"/>
            <a:ext cx="2496303" cy="1456929"/>
          </a:xfrm>
          <a:custGeom>
            <a:avLst/>
            <a:gdLst>
              <a:gd name="T0" fmla="*/ 1279 w 1279"/>
              <a:gd name="T1" fmla="*/ 0 h 746"/>
              <a:gd name="T2" fmla="*/ 111 w 1279"/>
              <a:gd name="T3" fmla="*/ 0 h 746"/>
              <a:gd name="T4" fmla="*/ 0 w 1279"/>
              <a:gd name="T5" fmla="*/ 111 h 746"/>
              <a:gd name="T6" fmla="*/ 0 w 1279"/>
              <a:gd name="T7" fmla="*/ 746 h 746"/>
              <a:gd name="T8" fmla="*/ 1279 w 1279"/>
              <a:gd name="T9" fmla="*/ 746 h 746"/>
              <a:gd name="T10" fmla="*/ 1279 w 1279"/>
              <a:gd name="T11" fmla="*/ 0 h 7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79" h="746">
                <a:moveTo>
                  <a:pt x="1279" y="0"/>
                </a:moveTo>
                <a:cubicBezTo>
                  <a:pt x="111" y="0"/>
                  <a:pt x="111" y="0"/>
                  <a:pt x="111" y="0"/>
                </a:cubicBezTo>
                <a:cubicBezTo>
                  <a:pt x="49" y="0"/>
                  <a:pt x="0" y="50"/>
                  <a:pt x="0" y="111"/>
                </a:cubicBezTo>
                <a:cubicBezTo>
                  <a:pt x="0" y="746"/>
                  <a:pt x="0" y="746"/>
                  <a:pt x="0" y="746"/>
                </a:cubicBezTo>
                <a:cubicBezTo>
                  <a:pt x="1279" y="746"/>
                  <a:pt x="1279" y="746"/>
                  <a:pt x="1279" y="746"/>
                </a:cubicBezTo>
                <a:lnTo>
                  <a:pt x="1279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2"/>
          <p:cNvSpPr>
            <a:spLocks/>
          </p:cNvSpPr>
          <p:nvPr/>
        </p:nvSpPr>
        <p:spPr bwMode="auto">
          <a:xfrm>
            <a:off x="4573699" y="1784605"/>
            <a:ext cx="2494494" cy="1456929"/>
          </a:xfrm>
          <a:custGeom>
            <a:avLst/>
            <a:gdLst>
              <a:gd name="T0" fmla="*/ 1279 w 1279"/>
              <a:gd name="T1" fmla="*/ 746 h 746"/>
              <a:gd name="T2" fmla="*/ 1279 w 1279"/>
              <a:gd name="T3" fmla="*/ 111 h 746"/>
              <a:gd name="T4" fmla="*/ 1167 w 1279"/>
              <a:gd name="T5" fmla="*/ 0 h 746"/>
              <a:gd name="T6" fmla="*/ 0 w 1279"/>
              <a:gd name="T7" fmla="*/ 0 h 746"/>
              <a:gd name="T8" fmla="*/ 0 w 1279"/>
              <a:gd name="T9" fmla="*/ 746 h 746"/>
              <a:gd name="T10" fmla="*/ 1279 w 1279"/>
              <a:gd name="T11" fmla="*/ 746 h 7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79" h="746">
                <a:moveTo>
                  <a:pt x="1279" y="746"/>
                </a:moveTo>
                <a:cubicBezTo>
                  <a:pt x="1279" y="111"/>
                  <a:pt x="1279" y="111"/>
                  <a:pt x="1279" y="111"/>
                </a:cubicBezTo>
                <a:cubicBezTo>
                  <a:pt x="1279" y="50"/>
                  <a:pt x="1229" y="0"/>
                  <a:pt x="116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746"/>
                  <a:pt x="0" y="746"/>
                  <a:pt x="0" y="746"/>
                </a:cubicBezTo>
                <a:lnTo>
                  <a:pt x="1279" y="746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3"/>
          <p:cNvSpPr>
            <a:spLocks/>
          </p:cNvSpPr>
          <p:nvPr/>
        </p:nvSpPr>
        <p:spPr bwMode="auto">
          <a:xfrm>
            <a:off x="4573699" y="3241534"/>
            <a:ext cx="2494494" cy="1458736"/>
          </a:xfrm>
          <a:custGeom>
            <a:avLst/>
            <a:gdLst>
              <a:gd name="T0" fmla="*/ 0 w 1279"/>
              <a:gd name="T1" fmla="*/ 0 h 747"/>
              <a:gd name="T2" fmla="*/ 0 w 1279"/>
              <a:gd name="T3" fmla="*/ 747 h 747"/>
              <a:gd name="T4" fmla="*/ 1167 w 1279"/>
              <a:gd name="T5" fmla="*/ 747 h 747"/>
              <a:gd name="T6" fmla="*/ 1279 w 1279"/>
              <a:gd name="T7" fmla="*/ 636 h 747"/>
              <a:gd name="T8" fmla="*/ 1279 w 1279"/>
              <a:gd name="T9" fmla="*/ 0 h 747"/>
              <a:gd name="T10" fmla="*/ 0 w 1279"/>
              <a:gd name="T11" fmla="*/ 0 h 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79" h="747">
                <a:moveTo>
                  <a:pt x="0" y="0"/>
                </a:moveTo>
                <a:cubicBezTo>
                  <a:pt x="0" y="747"/>
                  <a:pt x="0" y="747"/>
                  <a:pt x="0" y="747"/>
                </a:cubicBezTo>
                <a:cubicBezTo>
                  <a:pt x="1167" y="747"/>
                  <a:pt x="1167" y="747"/>
                  <a:pt x="1167" y="747"/>
                </a:cubicBezTo>
                <a:cubicBezTo>
                  <a:pt x="1229" y="747"/>
                  <a:pt x="1279" y="697"/>
                  <a:pt x="1279" y="636"/>
                </a:cubicBezTo>
                <a:cubicBezTo>
                  <a:pt x="1279" y="0"/>
                  <a:pt x="1279" y="0"/>
                  <a:pt x="1279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4"/>
          <p:cNvSpPr>
            <a:spLocks/>
          </p:cNvSpPr>
          <p:nvPr/>
        </p:nvSpPr>
        <p:spPr bwMode="auto">
          <a:xfrm>
            <a:off x="2077397" y="3241534"/>
            <a:ext cx="2496303" cy="1458736"/>
          </a:xfrm>
          <a:custGeom>
            <a:avLst/>
            <a:gdLst>
              <a:gd name="T0" fmla="*/ 0 w 1279"/>
              <a:gd name="T1" fmla="*/ 0 h 747"/>
              <a:gd name="T2" fmla="*/ 0 w 1279"/>
              <a:gd name="T3" fmla="*/ 636 h 747"/>
              <a:gd name="T4" fmla="*/ 111 w 1279"/>
              <a:gd name="T5" fmla="*/ 747 h 747"/>
              <a:gd name="T6" fmla="*/ 1279 w 1279"/>
              <a:gd name="T7" fmla="*/ 747 h 747"/>
              <a:gd name="T8" fmla="*/ 1279 w 1279"/>
              <a:gd name="T9" fmla="*/ 0 h 747"/>
              <a:gd name="T10" fmla="*/ 0 w 1279"/>
              <a:gd name="T11" fmla="*/ 0 h 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79" h="747">
                <a:moveTo>
                  <a:pt x="0" y="0"/>
                </a:moveTo>
                <a:cubicBezTo>
                  <a:pt x="0" y="636"/>
                  <a:pt x="0" y="636"/>
                  <a:pt x="0" y="636"/>
                </a:cubicBezTo>
                <a:cubicBezTo>
                  <a:pt x="0" y="697"/>
                  <a:pt x="49" y="747"/>
                  <a:pt x="111" y="747"/>
                </a:cubicBezTo>
                <a:cubicBezTo>
                  <a:pt x="1279" y="747"/>
                  <a:pt x="1279" y="747"/>
                  <a:pt x="1279" y="747"/>
                </a:cubicBezTo>
                <a:cubicBezTo>
                  <a:pt x="1279" y="0"/>
                  <a:pt x="1279" y="0"/>
                  <a:pt x="1279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4" name="Group 33"/>
          <p:cNvGrpSpPr/>
          <p:nvPr/>
        </p:nvGrpSpPr>
        <p:grpSpPr>
          <a:xfrm>
            <a:off x="5520883" y="2290734"/>
            <a:ext cx="526014" cy="764617"/>
            <a:chOff x="5405438" y="2254250"/>
            <a:chExt cx="461963" cy="671513"/>
          </a:xfrm>
        </p:grpSpPr>
        <p:sp>
          <p:nvSpPr>
            <p:cNvPr id="19" name="Freeform 15"/>
            <p:cNvSpPr>
              <a:spLocks noEditPoints="1"/>
            </p:cNvSpPr>
            <p:nvPr/>
          </p:nvSpPr>
          <p:spPr bwMode="auto">
            <a:xfrm>
              <a:off x="5616576" y="2335213"/>
              <a:ext cx="57150" cy="58737"/>
            </a:xfrm>
            <a:custGeom>
              <a:avLst/>
              <a:gdLst>
                <a:gd name="T0" fmla="*/ 16 w 33"/>
                <a:gd name="T1" fmla="*/ 0 h 34"/>
                <a:gd name="T2" fmla="*/ 0 w 33"/>
                <a:gd name="T3" fmla="*/ 17 h 34"/>
                <a:gd name="T4" fmla="*/ 16 w 33"/>
                <a:gd name="T5" fmla="*/ 34 h 34"/>
                <a:gd name="T6" fmla="*/ 33 w 33"/>
                <a:gd name="T7" fmla="*/ 17 h 34"/>
                <a:gd name="T8" fmla="*/ 16 w 33"/>
                <a:gd name="T9" fmla="*/ 0 h 34"/>
                <a:gd name="T10" fmla="*/ 16 w 33"/>
                <a:gd name="T11" fmla="*/ 23 h 34"/>
                <a:gd name="T12" fmla="*/ 10 w 33"/>
                <a:gd name="T13" fmla="*/ 17 h 34"/>
                <a:gd name="T14" fmla="*/ 16 w 33"/>
                <a:gd name="T15" fmla="*/ 11 h 34"/>
                <a:gd name="T16" fmla="*/ 22 w 33"/>
                <a:gd name="T17" fmla="*/ 17 h 34"/>
                <a:gd name="T18" fmla="*/ 16 w 33"/>
                <a:gd name="T19" fmla="*/ 23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3" h="34">
                  <a:moveTo>
                    <a:pt x="16" y="0"/>
                  </a:moveTo>
                  <a:cubicBezTo>
                    <a:pt x="7" y="0"/>
                    <a:pt x="0" y="8"/>
                    <a:pt x="0" y="17"/>
                  </a:cubicBezTo>
                  <a:cubicBezTo>
                    <a:pt x="0" y="26"/>
                    <a:pt x="7" y="34"/>
                    <a:pt x="16" y="34"/>
                  </a:cubicBezTo>
                  <a:cubicBezTo>
                    <a:pt x="26" y="34"/>
                    <a:pt x="33" y="26"/>
                    <a:pt x="33" y="17"/>
                  </a:cubicBezTo>
                  <a:cubicBezTo>
                    <a:pt x="33" y="8"/>
                    <a:pt x="26" y="0"/>
                    <a:pt x="16" y="0"/>
                  </a:cubicBezTo>
                  <a:close/>
                  <a:moveTo>
                    <a:pt x="16" y="23"/>
                  </a:moveTo>
                  <a:cubicBezTo>
                    <a:pt x="13" y="23"/>
                    <a:pt x="10" y="20"/>
                    <a:pt x="10" y="17"/>
                  </a:cubicBezTo>
                  <a:cubicBezTo>
                    <a:pt x="10" y="14"/>
                    <a:pt x="13" y="11"/>
                    <a:pt x="16" y="11"/>
                  </a:cubicBezTo>
                  <a:cubicBezTo>
                    <a:pt x="20" y="11"/>
                    <a:pt x="22" y="14"/>
                    <a:pt x="22" y="17"/>
                  </a:cubicBezTo>
                  <a:cubicBezTo>
                    <a:pt x="22" y="20"/>
                    <a:pt x="20" y="23"/>
                    <a:pt x="16" y="2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6"/>
            <p:cNvSpPr>
              <a:spLocks noEditPoints="1"/>
            </p:cNvSpPr>
            <p:nvPr/>
          </p:nvSpPr>
          <p:spPr bwMode="auto">
            <a:xfrm>
              <a:off x="5664201" y="2254250"/>
              <a:ext cx="100013" cy="100012"/>
            </a:xfrm>
            <a:custGeom>
              <a:avLst/>
              <a:gdLst>
                <a:gd name="T0" fmla="*/ 58 w 58"/>
                <a:gd name="T1" fmla="*/ 29 h 58"/>
                <a:gd name="T2" fmla="*/ 29 w 58"/>
                <a:gd name="T3" fmla="*/ 0 h 58"/>
                <a:gd name="T4" fmla="*/ 0 w 58"/>
                <a:gd name="T5" fmla="*/ 29 h 58"/>
                <a:gd name="T6" fmla="*/ 29 w 58"/>
                <a:gd name="T7" fmla="*/ 58 h 58"/>
                <a:gd name="T8" fmla="*/ 58 w 58"/>
                <a:gd name="T9" fmla="*/ 29 h 58"/>
                <a:gd name="T10" fmla="*/ 29 w 58"/>
                <a:gd name="T11" fmla="*/ 47 h 58"/>
                <a:gd name="T12" fmla="*/ 11 w 58"/>
                <a:gd name="T13" fmla="*/ 29 h 58"/>
                <a:gd name="T14" fmla="*/ 29 w 58"/>
                <a:gd name="T15" fmla="*/ 11 h 58"/>
                <a:gd name="T16" fmla="*/ 47 w 58"/>
                <a:gd name="T17" fmla="*/ 29 h 58"/>
                <a:gd name="T18" fmla="*/ 29 w 58"/>
                <a:gd name="T19" fmla="*/ 47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8" h="58">
                  <a:moveTo>
                    <a:pt x="58" y="29"/>
                  </a:moveTo>
                  <a:cubicBezTo>
                    <a:pt x="58" y="13"/>
                    <a:pt x="45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lose/>
                  <a:moveTo>
                    <a:pt x="29" y="47"/>
                  </a:moveTo>
                  <a:cubicBezTo>
                    <a:pt x="19" y="47"/>
                    <a:pt x="11" y="39"/>
                    <a:pt x="11" y="29"/>
                  </a:cubicBezTo>
                  <a:cubicBezTo>
                    <a:pt x="11" y="19"/>
                    <a:pt x="19" y="11"/>
                    <a:pt x="29" y="11"/>
                  </a:cubicBezTo>
                  <a:cubicBezTo>
                    <a:pt x="39" y="11"/>
                    <a:pt x="47" y="19"/>
                    <a:pt x="47" y="29"/>
                  </a:cubicBezTo>
                  <a:cubicBezTo>
                    <a:pt x="47" y="39"/>
                    <a:pt x="39" y="47"/>
                    <a:pt x="29" y="4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7"/>
            <p:cNvSpPr>
              <a:spLocks noEditPoints="1"/>
            </p:cNvSpPr>
            <p:nvPr/>
          </p:nvSpPr>
          <p:spPr bwMode="auto">
            <a:xfrm>
              <a:off x="5678488" y="2355850"/>
              <a:ext cx="66675" cy="66675"/>
            </a:xfrm>
            <a:custGeom>
              <a:avLst/>
              <a:gdLst>
                <a:gd name="T0" fmla="*/ 0 w 39"/>
                <a:gd name="T1" fmla="*/ 19 h 39"/>
                <a:gd name="T2" fmla="*/ 20 w 39"/>
                <a:gd name="T3" fmla="*/ 39 h 39"/>
                <a:gd name="T4" fmla="*/ 39 w 39"/>
                <a:gd name="T5" fmla="*/ 19 h 39"/>
                <a:gd name="T6" fmla="*/ 20 w 39"/>
                <a:gd name="T7" fmla="*/ 0 h 39"/>
                <a:gd name="T8" fmla="*/ 0 w 39"/>
                <a:gd name="T9" fmla="*/ 19 h 39"/>
                <a:gd name="T10" fmla="*/ 29 w 39"/>
                <a:gd name="T11" fmla="*/ 19 h 39"/>
                <a:gd name="T12" fmla="*/ 20 w 39"/>
                <a:gd name="T13" fmla="*/ 28 h 39"/>
                <a:gd name="T14" fmla="*/ 11 w 39"/>
                <a:gd name="T15" fmla="*/ 19 h 39"/>
                <a:gd name="T16" fmla="*/ 20 w 39"/>
                <a:gd name="T17" fmla="*/ 10 h 39"/>
                <a:gd name="T18" fmla="*/ 29 w 39"/>
                <a:gd name="T19" fmla="*/ 1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9" h="39">
                  <a:moveTo>
                    <a:pt x="0" y="19"/>
                  </a:moveTo>
                  <a:cubicBezTo>
                    <a:pt x="0" y="30"/>
                    <a:pt x="9" y="39"/>
                    <a:pt x="20" y="39"/>
                  </a:cubicBezTo>
                  <a:cubicBezTo>
                    <a:pt x="31" y="39"/>
                    <a:pt x="39" y="30"/>
                    <a:pt x="39" y="19"/>
                  </a:cubicBezTo>
                  <a:cubicBezTo>
                    <a:pt x="39" y="8"/>
                    <a:pt x="31" y="0"/>
                    <a:pt x="20" y="0"/>
                  </a:cubicBezTo>
                  <a:cubicBezTo>
                    <a:pt x="9" y="0"/>
                    <a:pt x="0" y="8"/>
                    <a:pt x="0" y="19"/>
                  </a:cubicBezTo>
                  <a:close/>
                  <a:moveTo>
                    <a:pt x="29" y="19"/>
                  </a:moveTo>
                  <a:cubicBezTo>
                    <a:pt x="29" y="24"/>
                    <a:pt x="25" y="28"/>
                    <a:pt x="20" y="28"/>
                  </a:cubicBezTo>
                  <a:cubicBezTo>
                    <a:pt x="15" y="28"/>
                    <a:pt x="11" y="24"/>
                    <a:pt x="11" y="19"/>
                  </a:cubicBezTo>
                  <a:cubicBezTo>
                    <a:pt x="11" y="14"/>
                    <a:pt x="15" y="10"/>
                    <a:pt x="20" y="10"/>
                  </a:cubicBezTo>
                  <a:cubicBezTo>
                    <a:pt x="25" y="10"/>
                    <a:pt x="29" y="14"/>
                    <a:pt x="29" y="1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8"/>
            <p:cNvSpPr>
              <a:spLocks noEditPoints="1"/>
            </p:cNvSpPr>
            <p:nvPr/>
          </p:nvSpPr>
          <p:spPr bwMode="auto">
            <a:xfrm>
              <a:off x="5405438" y="2430463"/>
              <a:ext cx="461963" cy="495300"/>
            </a:xfrm>
            <a:custGeom>
              <a:avLst/>
              <a:gdLst>
                <a:gd name="T0" fmla="*/ 4 w 269"/>
                <a:gd name="T1" fmla="*/ 276 h 288"/>
                <a:gd name="T2" fmla="*/ 24 w 269"/>
                <a:gd name="T3" fmla="*/ 288 h 288"/>
                <a:gd name="T4" fmla="*/ 248 w 269"/>
                <a:gd name="T5" fmla="*/ 288 h 288"/>
                <a:gd name="T6" fmla="*/ 265 w 269"/>
                <a:gd name="T7" fmla="*/ 277 h 288"/>
                <a:gd name="T8" fmla="*/ 265 w 269"/>
                <a:gd name="T9" fmla="*/ 257 h 288"/>
                <a:gd name="T10" fmla="*/ 198 w 269"/>
                <a:gd name="T11" fmla="*/ 140 h 288"/>
                <a:gd name="T12" fmla="*/ 196 w 269"/>
                <a:gd name="T13" fmla="*/ 138 h 288"/>
                <a:gd name="T14" fmla="*/ 195 w 269"/>
                <a:gd name="T15" fmla="*/ 135 h 288"/>
                <a:gd name="T16" fmla="*/ 164 w 269"/>
                <a:gd name="T17" fmla="*/ 81 h 288"/>
                <a:gd name="T18" fmla="*/ 164 w 269"/>
                <a:gd name="T19" fmla="*/ 36 h 288"/>
                <a:gd name="T20" fmla="*/ 176 w 269"/>
                <a:gd name="T21" fmla="*/ 19 h 288"/>
                <a:gd name="T22" fmla="*/ 157 w 269"/>
                <a:gd name="T23" fmla="*/ 0 h 288"/>
                <a:gd name="T24" fmla="*/ 109 w 269"/>
                <a:gd name="T25" fmla="*/ 0 h 288"/>
                <a:gd name="T26" fmla="*/ 91 w 269"/>
                <a:gd name="T27" fmla="*/ 19 h 288"/>
                <a:gd name="T28" fmla="*/ 103 w 269"/>
                <a:gd name="T29" fmla="*/ 36 h 288"/>
                <a:gd name="T30" fmla="*/ 103 w 269"/>
                <a:gd name="T31" fmla="*/ 81 h 288"/>
                <a:gd name="T32" fmla="*/ 72 w 269"/>
                <a:gd name="T33" fmla="*/ 135 h 288"/>
                <a:gd name="T34" fmla="*/ 70 w 269"/>
                <a:gd name="T35" fmla="*/ 138 h 288"/>
                <a:gd name="T36" fmla="*/ 69 w 269"/>
                <a:gd name="T37" fmla="*/ 140 h 288"/>
                <a:gd name="T38" fmla="*/ 4 w 269"/>
                <a:gd name="T39" fmla="*/ 252 h 288"/>
                <a:gd name="T40" fmla="*/ 4 w 269"/>
                <a:gd name="T41" fmla="*/ 276 h 288"/>
                <a:gd name="T42" fmla="*/ 101 w 269"/>
                <a:gd name="T43" fmla="*/ 19 h 288"/>
                <a:gd name="T44" fmla="*/ 109 w 269"/>
                <a:gd name="T45" fmla="*/ 11 h 288"/>
                <a:gd name="T46" fmla="*/ 157 w 269"/>
                <a:gd name="T47" fmla="*/ 11 h 288"/>
                <a:gd name="T48" fmla="*/ 165 w 269"/>
                <a:gd name="T49" fmla="*/ 19 h 288"/>
                <a:gd name="T50" fmla="*/ 157 w 269"/>
                <a:gd name="T51" fmla="*/ 27 h 288"/>
                <a:gd name="T52" fmla="*/ 109 w 269"/>
                <a:gd name="T53" fmla="*/ 27 h 288"/>
                <a:gd name="T54" fmla="*/ 101 w 269"/>
                <a:gd name="T55" fmla="*/ 19 h 288"/>
                <a:gd name="T56" fmla="*/ 113 w 269"/>
                <a:gd name="T57" fmla="*/ 85 h 288"/>
                <a:gd name="T58" fmla="*/ 113 w 269"/>
                <a:gd name="T59" fmla="*/ 83 h 288"/>
                <a:gd name="T60" fmla="*/ 113 w 269"/>
                <a:gd name="T61" fmla="*/ 37 h 288"/>
                <a:gd name="T62" fmla="*/ 153 w 269"/>
                <a:gd name="T63" fmla="*/ 37 h 288"/>
                <a:gd name="T64" fmla="*/ 153 w 269"/>
                <a:gd name="T65" fmla="*/ 83 h 288"/>
                <a:gd name="T66" fmla="*/ 154 w 269"/>
                <a:gd name="T67" fmla="*/ 85 h 288"/>
                <a:gd name="T68" fmla="*/ 184 w 269"/>
                <a:gd name="T69" fmla="*/ 137 h 288"/>
                <a:gd name="T70" fmla="*/ 83 w 269"/>
                <a:gd name="T71" fmla="*/ 137 h 288"/>
                <a:gd name="T72" fmla="*/ 113 w 269"/>
                <a:gd name="T73" fmla="*/ 85 h 288"/>
                <a:gd name="T74" fmla="*/ 13 w 269"/>
                <a:gd name="T75" fmla="*/ 258 h 288"/>
                <a:gd name="T76" fmla="*/ 76 w 269"/>
                <a:gd name="T77" fmla="*/ 148 h 288"/>
                <a:gd name="T78" fmla="*/ 190 w 269"/>
                <a:gd name="T79" fmla="*/ 148 h 288"/>
                <a:gd name="T80" fmla="*/ 256 w 269"/>
                <a:gd name="T81" fmla="*/ 262 h 288"/>
                <a:gd name="T82" fmla="*/ 256 w 269"/>
                <a:gd name="T83" fmla="*/ 272 h 288"/>
                <a:gd name="T84" fmla="*/ 248 w 269"/>
                <a:gd name="T85" fmla="*/ 277 h 288"/>
                <a:gd name="T86" fmla="*/ 24 w 269"/>
                <a:gd name="T87" fmla="*/ 277 h 288"/>
                <a:gd name="T88" fmla="*/ 13 w 269"/>
                <a:gd name="T89" fmla="*/ 270 h 288"/>
                <a:gd name="T90" fmla="*/ 13 w 269"/>
                <a:gd name="T91" fmla="*/ 258 h 2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69" h="288">
                  <a:moveTo>
                    <a:pt x="4" y="276"/>
                  </a:moveTo>
                  <a:cubicBezTo>
                    <a:pt x="8" y="283"/>
                    <a:pt x="16" y="288"/>
                    <a:pt x="24" y="288"/>
                  </a:cubicBezTo>
                  <a:cubicBezTo>
                    <a:pt x="248" y="288"/>
                    <a:pt x="248" y="288"/>
                    <a:pt x="248" y="288"/>
                  </a:cubicBezTo>
                  <a:cubicBezTo>
                    <a:pt x="255" y="288"/>
                    <a:pt x="262" y="284"/>
                    <a:pt x="265" y="277"/>
                  </a:cubicBezTo>
                  <a:cubicBezTo>
                    <a:pt x="269" y="271"/>
                    <a:pt x="269" y="263"/>
                    <a:pt x="265" y="257"/>
                  </a:cubicBezTo>
                  <a:cubicBezTo>
                    <a:pt x="198" y="140"/>
                    <a:pt x="198" y="140"/>
                    <a:pt x="198" y="140"/>
                  </a:cubicBezTo>
                  <a:cubicBezTo>
                    <a:pt x="197" y="139"/>
                    <a:pt x="197" y="139"/>
                    <a:pt x="196" y="138"/>
                  </a:cubicBezTo>
                  <a:cubicBezTo>
                    <a:pt x="196" y="137"/>
                    <a:pt x="196" y="136"/>
                    <a:pt x="195" y="135"/>
                  </a:cubicBezTo>
                  <a:cubicBezTo>
                    <a:pt x="164" y="81"/>
                    <a:pt x="164" y="81"/>
                    <a:pt x="164" y="81"/>
                  </a:cubicBezTo>
                  <a:cubicBezTo>
                    <a:pt x="164" y="36"/>
                    <a:pt x="164" y="36"/>
                    <a:pt x="164" y="36"/>
                  </a:cubicBezTo>
                  <a:cubicBezTo>
                    <a:pt x="171" y="33"/>
                    <a:pt x="176" y="27"/>
                    <a:pt x="176" y="19"/>
                  </a:cubicBezTo>
                  <a:cubicBezTo>
                    <a:pt x="176" y="9"/>
                    <a:pt x="167" y="0"/>
                    <a:pt x="157" y="0"/>
                  </a:cubicBezTo>
                  <a:cubicBezTo>
                    <a:pt x="109" y="0"/>
                    <a:pt x="109" y="0"/>
                    <a:pt x="109" y="0"/>
                  </a:cubicBezTo>
                  <a:cubicBezTo>
                    <a:pt x="99" y="0"/>
                    <a:pt x="91" y="9"/>
                    <a:pt x="91" y="19"/>
                  </a:cubicBezTo>
                  <a:cubicBezTo>
                    <a:pt x="91" y="27"/>
                    <a:pt x="96" y="33"/>
                    <a:pt x="103" y="36"/>
                  </a:cubicBezTo>
                  <a:cubicBezTo>
                    <a:pt x="103" y="81"/>
                    <a:pt x="103" y="81"/>
                    <a:pt x="103" y="81"/>
                  </a:cubicBezTo>
                  <a:cubicBezTo>
                    <a:pt x="72" y="135"/>
                    <a:pt x="72" y="135"/>
                    <a:pt x="72" y="135"/>
                  </a:cubicBezTo>
                  <a:cubicBezTo>
                    <a:pt x="71" y="136"/>
                    <a:pt x="70" y="137"/>
                    <a:pt x="70" y="138"/>
                  </a:cubicBezTo>
                  <a:cubicBezTo>
                    <a:pt x="70" y="139"/>
                    <a:pt x="69" y="139"/>
                    <a:pt x="69" y="140"/>
                  </a:cubicBezTo>
                  <a:cubicBezTo>
                    <a:pt x="4" y="252"/>
                    <a:pt x="4" y="252"/>
                    <a:pt x="4" y="252"/>
                  </a:cubicBezTo>
                  <a:cubicBezTo>
                    <a:pt x="0" y="260"/>
                    <a:pt x="0" y="268"/>
                    <a:pt x="4" y="276"/>
                  </a:cubicBezTo>
                  <a:close/>
                  <a:moveTo>
                    <a:pt x="101" y="19"/>
                  </a:moveTo>
                  <a:cubicBezTo>
                    <a:pt x="101" y="14"/>
                    <a:pt x="105" y="11"/>
                    <a:pt x="109" y="11"/>
                  </a:cubicBezTo>
                  <a:cubicBezTo>
                    <a:pt x="157" y="11"/>
                    <a:pt x="157" y="11"/>
                    <a:pt x="157" y="11"/>
                  </a:cubicBezTo>
                  <a:cubicBezTo>
                    <a:pt x="161" y="11"/>
                    <a:pt x="165" y="14"/>
                    <a:pt x="165" y="19"/>
                  </a:cubicBezTo>
                  <a:cubicBezTo>
                    <a:pt x="165" y="23"/>
                    <a:pt x="161" y="27"/>
                    <a:pt x="157" y="27"/>
                  </a:cubicBezTo>
                  <a:cubicBezTo>
                    <a:pt x="109" y="27"/>
                    <a:pt x="109" y="27"/>
                    <a:pt x="109" y="27"/>
                  </a:cubicBezTo>
                  <a:cubicBezTo>
                    <a:pt x="105" y="27"/>
                    <a:pt x="101" y="23"/>
                    <a:pt x="101" y="19"/>
                  </a:cubicBezTo>
                  <a:close/>
                  <a:moveTo>
                    <a:pt x="113" y="85"/>
                  </a:moveTo>
                  <a:cubicBezTo>
                    <a:pt x="113" y="84"/>
                    <a:pt x="113" y="84"/>
                    <a:pt x="113" y="83"/>
                  </a:cubicBezTo>
                  <a:cubicBezTo>
                    <a:pt x="113" y="37"/>
                    <a:pt x="113" y="37"/>
                    <a:pt x="113" y="37"/>
                  </a:cubicBezTo>
                  <a:cubicBezTo>
                    <a:pt x="153" y="37"/>
                    <a:pt x="153" y="37"/>
                    <a:pt x="153" y="37"/>
                  </a:cubicBezTo>
                  <a:cubicBezTo>
                    <a:pt x="153" y="83"/>
                    <a:pt x="153" y="83"/>
                    <a:pt x="153" y="83"/>
                  </a:cubicBezTo>
                  <a:cubicBezTo>
                    <a:pt x="153" y="84"/>
                    <a:pt x="153" y="84"/>
                    <a:pt x="154" y="85"/>
                  </a:cubicBezTo>
                  <a:cubicBezTo>
                    <a:pt x="184" y="137"/>
                    <a:pt x="184" y="137"/>
                    <a:pt x="184" y="137"/>
                  </a:cubicBezTo>
                  <a:cubicBezTo>
                    <a:pt x="83" y="137"/>
                    <a:pt x="83" y="137"/>
                    <a:pt x="83" y="137"/>
                  </a:cubicBezTo>
                  <a:lnTo>
                    <a:pt x="113" y="85"/>
                  </a:lnTo>
                  <a:close/>
                  <a:moveTo>
                    <a:pt x="13" y="258"/>
                  </a:moveTo>
                  <a:cubicBezTo>
                    <a:pt x="76" y="148"/>
                    <a:pt x="76" y="148"/>
                    <a:pt x="76" y="148"/>
                  </a:cubicBezTo>
                  <a:cubicBezTo>
                    <a:pt x="190" y="148"/>
                    <a:pt x="190" y="148"/>
                    <a:pt x="190" y="148"/>
                  </a:cubicBezTo>
                  <a:cubicBezTo>
                    <a:pt x="256" y="262"/>
                    <a:pt x="256" y="262"/>
                    <a:pt x="256" y="262"/>
                  </a:cubicBezTo>
                  <a:cubicBezTo>
                    <a:pt x="258" y="265"/>
                    <a:pt x="258" y="269"/>
                    <a:pt x="256" y="272"/>
                  </a:cubicBezTo>
                  <a:cubicBezTo>
                    <a:pt x="254" y="275"/>
                    <a:pt x="251" y="277"/>
                    <a:pt x="248" y="277"/>
                  </a:cubicBezTo>
                  <a:cubicBezTo>
                    <a:pt x="24" y="277"/>
                    <a:pt x="24" y="277"/>
                    <a:pt x="24" y="277"/>
                  </a:cubicBezTo>
                  <a:cubicBezTo>
                    <a:pt x="19" y="277"/>
                    <a:pt x="15" y="274"/>
                    <a:pt x="13" y="270"/>
                  </a:cubicBezTo>
                  <a:cubicBezTo>
                    <a:pt x="11" y="266"/>
                    <a:pt x="11" y="262"/>
                    <a:pt x="13" y="25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3" name="Freeform 19"/>
          <p:cNvSpPr>
            <a:spLocks noEditPoints="1"/>
          </p:cNvSpPr>
          <p:nvPr/>
        </p:nvSpPr>
        <p:spPr bwMode="auto">
          <a:xfrm>
            <a:off x="3127615" y="3722357"/>
            <a:ext cx="582049" cy="589279"/>
          </a:xfrm>
          <a:custGeom>
            <a:avLst/>
            <a:gdLst>
              <a:gd name="T0" fmla="*/ 242 w 298"/>
              <a:gd name="T1" fmla="*/ 20 h 302"/>
              <a:gd name="T2" fmla="*/ 223 w 298"/>
              <a:gd name="T3" fmla="*/ 27 h 302"/>
              <a:gd name="T4" fmla="*/ 151 w 298"/>
              <a:gd name="T5" fmla="*/ 55 h 302"/>
              <a:gd name="T6" fmla="*/ 97 w 298"/>
              <a:gd name="T7" fmla="*/ 39 h 302"/>
              <a:gd name="T8" fmla="*/ 54 w 298"/>
              <a:gd name="T9" fmla="*/ 33 h 302"/>
              <a:gd name="T10" fmla="*/ 34 w 298"/>
              <a:gd name="T11" fmla="*/ 0 h 302"/>
              <a:gd name="T12" fmla="*/ 14 w 298"/>
              <a:gd name="T13" fmla="*/ 248 h 302"/>
              <a:gd name="T14" fmla="*/ 30 w 298"/>
              <a:gd name="T15" fmla="*/ 302 h 302"/>
              <a:gd name="T16" fmla="*/ 298 w 298"/>
              <a:gd name="T17" fmla="*/ 273 h 302"/>
              <a:gd name="T18" fmla="*/ 282 w 298"/>
              <a:gd name="T19" fmla="*/ 20 h 302"/>
              <a:gd name="T20" fmla="*/ 254 w 298"/>
              <a:gd name="T21" fmla="*/ 122 h 302"/>
              <a:gd name="T22" fmla="*/ 254 w 298"/>
              <a:gd name="T23" fmla="*/ 20 h 302"/>
              <a:gd name="T24" fmla="*/ 270 w 298"/>
              <a:gd name="T25" fmla="*/ 20 h 302"/>
              <a:gd name="T26" fmla="*/ 269 w 298"/>
              <a:gd name="T27" fmla="*/ 244 h 302"/>
              <a:gd name="T28" fmla="*/ 254 w 298"/>
              <a:gd name="T29" fmla="*/ 122 h 302"/>
              <a:gd name="T30" fmla="*/ 242 w 298"/>
              <a:gd name="T31" fmla="*/ 57 h 302"/>
              <a:gd name="T32" fmla="*/ 205 w 298"/>
              <a:gd name="T33" fmla="*/ 57 h 302"/>
              <a:gd name="T34" fmla="*/ 121 w 298"/>
              <a:gd name="T35" fmla="*/ 38 h 302"/>
              <a:gd name="T36" fmla="*/ 121 w 298"/>
              <a:gd name="T37" fmla="*/ 75 h 302"/>
              <a:gd name="T38" fmla="*/ 121 w 298"/>
              <a:gd name="T39" fmla="*/ 38 h 302"/>
              <a:gd name="T40" fmla="*/ 121 w 298"/>
              <a:gd name="T41" fmla="*/ 87 h 302"/>
              <a:gd name="T42" fmla="*/ 193 w 298"/>
              <a:gd name="T43" fmla="*/ 61 h 302"/>
              <a:gd name="T44" fmla="*/ 242 w 298"/>
              <a:gd name="T45" fmla="*/ 81 h 302"/>
              <a:gd name="T46" fmla="*/ 223 w 298"/>
              <a:gd name="T47" fmla="*/ 92 h 302"/>
              <a:gd name="T48" fmla="*/ 170 w 298"/>
              <a:gd name="T49" fmla="*/ 92 h 302"/>
              <a:gd name="T50" fmla="*/ 54 w 298"/>
              <a:gd name="T51" fmla="*/ 120 h 302"/>
              <a:gd name="T52" fmla="*/ 72 w 298"/>
              <a:gd name="T53" fmla="*/ 87 h 302"/>
              <a:gd name="T54" fmla="*/ 170 w 298"/>
              <a:gd name="T55" fmla="*/ 224 h 302"/>
              <a:gd name="T56" fmla="*/ 242 w 298"/>
              <a:gd name="T57" fmla="*/ 197 h 302"/>
              <a:gd name="T58" fmla="*/ 54 w 298"/>
              <a:gd name="T59" fmla="*/ 244 h 302"/>
              <a:gd name="T60" fmla="*/ 72 w 298"/>
              <a:gd name="T61" fmla="*/ 224 h 302"/>
              <a:gd name="T62" fmla="*/ 140 w 298"/>
              <a:gd name="T63" fmla="*/ 197 h 302"/>
              <a:gd name="T64" fmla="*/ 151 w 298"/>
              <a:gd name="T65" fmla="*/ 194 h 302"/>
              <a:gd name="T66" fmla="*/ 189 w 298"/>
              <a:gd name="T67" fmla="*/ 194 h 302"/>
              <a:gd name="T68" fmla="*/ 151 w 298"/>
              <a:gd name="T69" fmla="*/ 194 h 302"/>
              <a:gd name="T70" fmla="*/ 170 w 298"/>
              <a:gd name="T71" fmla="*/ 164 h 302"/>
              <a:gd name="T72" fmla="*/ 103 w 298"/>
              <a:gd name="T73" fmla="*/ 191 h 302"/>
              <a:gd name="T74" fmla="*/ 54 w 298"/>
              <a:gd name="T75" fmla="*/ 170 h 302"/>
              <a:gd name="T76" fmla="*/ 140 w 298"/>
              <a:gd name="T77" fmla="*/ 126 h 302"/>
              <a:gd name="T78" fmla="*/ 197 w 298"/>
              <a:gd name="T79" fmla="*/ 136 h 302"/>
              <a:gd name="T80" fmla="*/ 242 w 298"/>
              <a:gd name="T81" fmla="*/ 146 h 302"/>
              <a:gd name="T82" fmla="*/ 200 w 298"/>
              <a:gd name="T83" fmla="*/ 191 h 302"/>
              <a:gd name="T84" fmla="*/ 170 w 298"/>
              <a:gd name="T85" fmla="*/ 103 h 302"/>
              <a:gd name="T86" fmla="*/ 170 w 298"/>
              <a:gd name="T87" fmla="*/ 140 h 302"/>
              <a:gd name="T88" fmla="*/ 223 w 298"/>
              <a:gd name="T89" fmla="*/ 140 h 302"/>
              <a:gd name="T90" fmla="*/ 223 w 298"/>
              <a:gd name="T91" fmla="*/ 103 h 302"/>
              <a:gd name="T92" fmla="*/ 223 w 298"/>
              <a:gd name="T93" fmla="*/ 140 h 302"/>
              <a:gd name="T94" fmla="*/ 91 w 298"/>
              <a:gd name="T95" fmla="*/ 57 h 302"/>
              <a:gd name="T96" fmla="*/ 91 w 298"/>
              <a:gd name="T97" fmla="*/ 57 h 302"/>
              <a:gd name="T98" fmla="*/ 54 w 298"/>
              <a:gd name="T99" fmla="*/ 57 h 302"/>
              <a:gd name="T100" fmla="*/ 72 w 298"/>
              <a:gd name="T101" fmla="*/ 175 h 302"/>
              <a:gd name="T102" fmla="*/ 72 w 298"/>
              <a:gd name="T103" fmla="*/ 212 h 302"/>
              <a:gd name="T104" fmla="*/ 72 w 298"/>
              <a:gd name="T105" fmla="*/ 175 h 302"/>
              <a:gd name="T106" fmla="*/ 34 w 298"/>
              <a:gd name="T107" fmla="*/ 12 h 302"/>
              <a:gd name="T108" fmla="*/ 42 w 298"/>
              <a:gd name="T109" fmla="*/ 57 h 302"/>
              <a:gd name="T110" fmla="*/ 42 w 298"/>
              <a:gd name="T111" fmla="*/ 57 h 302"/>
              <a:gd name="T112" fmla="*/ 42 w 298"/>
              <a:gd name="T113" fmla="*/ 194 h 302"/>
              <a:gd name="T114" fmla="*/ 42 w 298"/>
              <a:gd name="T115" fmla="*/ 244 h 302"/>
              <a:gd name="T116" fmla="*/ 26 w 298"/>
              <a:gd name="T117" fmla="*/ 244 h 302"/>
              <a:gd name="T118" fmla="*/ 286 w 298"/>
              <a:gd name="T119" fmla="*/ 273 h 302"/>
              <a:gd name="T120" fmla="*/ 30 w 298"/>
              <a:gd name="T121" fmla="*/ 290 h 302"/>
              <a:gd name="T122" fmla="*/ 30 w 298"/>
              <a:gd name="T123" fmla="*/ 256 h 302"/>
              <a:gd name="T124" fmla="*/ 286 w 298"/>
              <a:gd name="T125" fmla="*/ 273 h 3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98" h="302">
                <a:moveTo>
                  <a:pt x="262" y="0"/>
                </a:moveTo>
                <a:cubicBezTo>
                  <a:pt x="251" y="0"/>
                  <a:pt x="242" y="9"/>
                  <a:pt x="242" y="20"/>
                </a:cubicBezTo>
                <a:cubicBezTo>
                  <a:pt x="242" y="33"/>
                  <a:pt x="242" y="33"/>
                  <a:pt x="242" y="33"/>
                </a:cubicBezTo>
                <a:cubicBezTo>
                  <a:pt x="237" y="29"/>
                  <a:pt x="230" y="27"/>
                  <a:pt x="223" y="27"/>
                </a:cubicBezTo>
                <a:cubicBezTo>
                  <a:pt x="207" y="27"/>
                  <a:pt x="194" y="39"/>
                  <a:pt x="193" y="55"/>
                </a:cubicBezTo>
                <a:cubicBezTo>
                  <a:pt x="151" y="55"/>
                  <a:pt x="151" y="55"/>
                  <a:pt x="151" y="55"/>
                </a:cubicBezTo>
                <a:cubicBezTo>
                  <a:pt x="150" y="39"/>
                  <a:pt x="137" y="27"/>
                  <a:pt x="121" y="27"/>
                </a:cubicBezTo>
                <a:cubicBezTo>
                  <a:pt x="111" y="27"/>
                  <a:pt x="102" y="32"/>
                  <a:pt x="97" y="39"/>
                </a:cubicBezTo>
                <a:cubicBezTo>
                  <a:pt x="91" y="32"/>
                  <a:pt x="82" y="27"/>
                  <a:pt x="72" y="27"/>
                </a:cubicBezTo>
                <a:cubicBezTo>
                  <a:pt x="66" y="27"/>
                  <a:pt x="59" y="29"/>
                  <a:pt x="54" y="33"/>
                </a:cubicBezTo>
                <a:cubicBezTo>
                  <a:pt x="54" y="20"/>
                  <a:pt x="54" y="20"/>
                  <a:pt x="54" y="20"/>
                </a:cubicBezTo>
                <a:cubicBezTo>
                  <a:pt x="54" y="9"/>
                  <a:pt x="45" y="0"/>
                  <a:pt x="34" y="0"/>
                </a:cubicBezTo>
                <a:cubicBezTo>
                  <a:pt x="23" y="0"/>
                  <a:pt x="14" y="9"/>
                  <a:pt x="14" y="20"/>
                </a:cubicBezTo>
                <a:cubicBezTo>
                  <a:pt x="14" y="248"/>
                  <a:pt x="14" y="248"/>
                  <a:pt x="14" y="248"/>
                </a:cubicBezTo>
                <a:cubicBezTo>
                  <a:pt x="6" y="253"/>
                  <a:pt x="0" y="262"/>
                  <a:pt x="0" y="273"/>
                </a:cubicBezTo>
                <a:cubicBezTo>
                  <a:pt x="0" y="289"/>
                  <a:pt x="13" y="302"/>
                  <a:pt x="30" y="302"/>
                </a:cubicBezTo>
                <a:cubicBezTo>
                  <a:pt x="269" y="302"/>
                  <a:pt x="269" y="302"/>
                  <a:pt x="269" y="302"/>
                </a:cubicBezTo>
                <a:cubicBezTo>
                  <a:pt x="285" y="302"/>
                  <a:pt x="298" y="289"/>
                  <a:pt x="298" y="273"/>
                </a:cubicBezTo>
                <a:cubicBezTo>
                  <a:pt x="298" y="261"/>
                  <a:pt x="291" y="252"/>
                  <a:pt x="282" y="247"/>
                </a:cubicBezTo>
                <a:cubicBezTo>
                  <a:pt x="282" y="20"/>
                  <a:pt x="282" y="20"/>
                  <a:pt x="282" y="20"/>
                </a:cubicBezTo>
                <a:cubicBezTo>
                  <a:pt x="282" y="9"/>
                  <a:pt x="273" y="0"/>
                  <a:pt x="262" y="0"/>
                </a:cubicBezTo>
                <a:close/>
                <a:moveTo>
                  <a:pt x="254" y="122"/>
                </a:moveTo>
                <a:cubicBezTo>
                  <a:pt x="254" y="57"/>
                  <a:pt x="254" y="57"/>
                  <a:pt x="254" y="57"/>
                </a:cubicBezTo>
                <a:cubicBezTo>
                  <a:pt x="254" y="20"/>
                  <a:pt x="254" y="20"/>
                  <a:pt x="254" y="20"/>
                </a:cubicBezTo>
                <a:cubicBezTo>
                  <a:pt x="254" y="15"/>
                  <a:pt x="257" y="12"/>
                  <a:pt x="262" y="12"/>
                </a:cubicBezTo>
                <a:cubicBezTo>
                  <a:pt x="266" y="12"/>
                  <a:pt x="270" y="15"/>
                  <a:pt x="270" y="20"/>
                </a:cubicBezTo>
                <a:cubicBezTo>
                  <a:pt x="270" y="244"/>
                  <a:pt x="270" y="244"/>
                  <a:pt x="270" y="244"/>
                </a:cubicBezTo>
                <a:cubicBezTo>
                  <a:pt x="269" y="244"/>
                  <a:pt x="269" y="244"/>
                  <a:pt x="269" y="244"/>
                </a:cubicBezTo>
                <a:cubicBezTo>
                  <a:pt x="254" y="244"/>
                  <a:pt x="254" y="244"/>
                  <a:pt x="254" y="244"/>
                </a:cubicBezTo>
                <a:lnTo>
                  <a:pt x="254" y="122"/>
                </a:lnTo>
                <a:close/>
                <a:moveTo>
                  <a:pt x="223" y="38"/>
                </a:moveTo>
                <a:cubicBezTo>
                  <a:pt x="234" y="38"/>
                  <a:pt x="242" y="47"/>
                  <a:pt x="242" y="57"/>
                </a:cubicBezTo>
                <a:cubicBezTo>
                  <a:pt x="242" y="67"/>
                  <a:pt x="234" y="75"/>
                  <a:pt x="223" y="75"/>
                </a:cubicBezTo>
                <a:cubicBezTo>
                  <a:pt x="213" y="75"/>
                  <a:pt x="205" y="67"/>
                  <a:pt x="205" y="57"/>
                </a:cubicBezTo>
                <a:cubicBezTo>
                  <a:pt x="205" y="47"/>
                  <a:pt x="213" y="38"/>
                  <a:pt x="223" y="38"/>
                </a:cubicBezTo>
                <a:close/>
                <a:moveTo>
                  <a:pt x="121" y="38"/>
                </a:moveTo>
                <a:cubicBezTo>
                  <a:pt x="131" y="38"/>
                  <a:pt x="140" y="47"/>
                  <a:pt x="140" y="57"/>
                </a:cubicBezTo>
                <a:cubicBezTo>
                  <a:pt x="140" y="67"/>
                  <a:pt x="131" y="75"/>
                  <a:pt x="121" y="75"/>
                </a:cubicBezTo>
                <a:cubicBezTo>
                  <a:pt x="111" y="75"/>
                  <a:pt x="103" y="67"/>
                  <a:pt x="103" y="57"/>
                </a:cubicBezTo>
                <a:cubicBezTo>
                  <a:pt x="103" y="47"/>
                  <a:pt x="111" y="38"/>
                  <a:pt x="121" y="38"/>
                </a:cubicBezTo>
                <a:close/>
                <a:moveTo>
                  <a:pt x="97" y="75"/>
                </a:moveTo>
                <a:cubicBezTo>
                  <a:pt x="102" y="82"/>
                  <a:pt x="111" y="87"/>
                  <a:pt x="121" y="87"/>
                </a:cubicBezTo>
                <a:cubicBezTo>
                  <a:pt x="137" y="87"/>
                  <a:pt x="149" y="76"/>
                  <a:pt x="151" y="61"/>
                </a:cubicBezTo>
                <a:cubicBezTo>
                  <a:pt x="193" y="61"/>
                  <a:pt x="193" y="61"/>
                  <a:pt x="193" y="61"/>
                </a:cubicBezTo>
                <a:cubicBezTo>
                  <a:pt x="195" y="76"/>
                  <a:pt x="208" y="87"/>
                  <a:pt x="223" y="87"/>
                </a:cubicBezTo>
                <a:cubicBezTo>
                  <a:pt x="230" y="87"/>
                  <a:pt x="237" y="85"/>
                  <a:pt x="242" y="81"/>
                </a:cubicBezTo>
                <a:cubicBezTo>
                  <a:pt x="242" y="98"/>
                  <a:pt x="242" y="98"/>
                  <a:pt x="242" y="98"/>
                </a:cubicBezTo>
                <a:cubicBezTo>
                  <a:pt x="237" y="94"/>
                  <a:pt x="230" y="92"/>
                  <a:pt x="223" y="92"/>
                </a:cubicBezTo>
                <a:cubicBezTo>
                  <a:pt x="212" y="92"/>
                  <a:pt x="202" y="98"/>
                  <a:pt x="197" y="108"/>
                </a:cubicBezTo>
                <a:cubicBezTo>
                  <a:pt x="192" y="98"/>
                  <a:pt x="182" y="92"/>
                  <a:pt x="170" y="92"/>
                </a:cubicBezTo>
                <a:cubicBezTo>
                  <a:pt x="154" y="92"/>
                  <a:pt x="141" y="104"/>
                  <a:pt x="140" y="120"/>
                </a:cubicBezTo>
                <a:cubicBezTo>
                  <a:pt x="54" y="120"/>
                  <a:pt x="54" y="120"/>
                  <a:pt x="54" y="120"/>
                </a:cubicBezTo>
                <a:cubicBezTo>
                  <a:pt x="54" y="81"/>
                  <a:pt x="54" y="81"/>
                  <a:pt x="54" y="81"/>
                </a:cubicBezTo>
                <a:cubicBezTo>
                  <a:pt x="59" y="85"/>
                  <a:pt x="66" y="87"/>
                  <a:pt x="72" y="87"/>
                </a:cubicBezTo>
                <a:cubicBezTo>
                  <a:pt x="82" y="87"/>
                  <a:pt x="91" y="82"/>
                  <a:pt x="97" y="75"/>
                </a:cubicBezTo>
                <a:close/>
                <a:moveTo>
                  <a:pt x="170" y="224"/>
                </a:moveTo>
                <a:cubicBezTo>
                  <a:pt x="186" y="224"/>
                  <a:pt x="199" y="212"/>
                  <a:pt x="200" y="197"/>
                </a:cubicBezTo>
                <a:cubicBezTo>
                  <a:pt x="242" y="197"/>
                  <a:pt x="242" y="197"/>
                  <a:pt x="242" y="197"/>
                </a:cubicBezTo>
                <a:cubicBezTo>
                  <a:pt x="242" y="244"/>
                  <a:pt x="242" y="244"/>
                  <a:pt x="242" y="244"/>
                </a:cubicBezTo>
                <a:cubicBezTo>
                  <a:pt x="54" y="244"/>
                  <a:pt x="54" y="244"/>
                  <a:pt x="54" y="244"/>
                </a:cubicBezTo>
                <a:cubicBezTo>
                  <a:pt x="54" y="218"/>
                  <a:pt x="54" y="218"/>
                  <a:pt x="54" y="218"/>
                </a:cubicBezTo>
                <a:cubicBezTo>
                  <a:pt x="59" y="222"/>
                  <a:pt x="66" y="224"/>
                  <a:pt x="72" y="224"/>
                </a:cubicBezTo>
                <a:cubicBezTo>
                  <a:pt x="88" y="224"/>
                  <a:pt x="101" y="212"/>
                  <a:pt x="103" y="197"/>
                </a:cubicBezTo>
                <a:cubicBezTo>
                  <a:pt x="140" y="197"/>
                  <a:pt x="140" y="197"/>
                  <a:pt x="140" y="197"/>
                </a:cubicBezTo>
                <a:cubicBezTo>
                  <a:pt x="141" y="212"/>
                  <a:pt x="154" y="224"/>
                  <a:pt x="170" y="224"/>
                </a:cubicBezTo>
                <a:close/>
                <a:moveTo>
                  <a:pt x="151" y="194"/>
                </a:moveTo>
                <a:cubicBezTo>
                  <a:pt x="151" y="184"/>
                  <a:pt x="160" y="175"/>
                  <a:pt x="170" y="175"/>
                </a:cubicBezTo>
                <a:cubicBezTo>
                  <a:pt x="180" y="175"/>
                  <a:pt x="189" y="184"/>
                  <a:pt x="189" y="194"/>
                </a:cubicBezTo>
                <a:cubicBezTo>
                  <a:pt x="189" y="204"/>
                  <a:pt x="180" y="212"/>
                  <a:pt x="170" y="212"/>
                </a:cubicBezTo>
                <a:cubicBezTo>
                  <a:pt x="160" y="212"/>
                  <a:pt x="151" y="204"/>
                  <a:pt x="151" y="194"/>
                </a:cubicBezTo>
                <a:close/>
                <a:moveTo>
                  <a:pt x="200" y="191"/>
                </a:moveTo>
                <a:cubicBezTo>
                  <a:pt x="199" y="176"/>
                  <a:pt x="186" y="164"/>
                  <a:pt x="170" y="164"/>
                </a:cubicBezTo>
                <a:cubicBezTo>
                  <a:pt x="154" y="164"/>
                  <a:pt x="141" y="176"/>
                  <a:pt x="140" y="191"/>
                </a:cubicBezTo>
                <a:cubicBezTo>
                  <a:pt x="103" y="191"/>
                  <a:pt x="103" y="191"/>
                  <a:pt x="103" y="191"/>
                </a:cubicBezTo>
                <a:cubicBezTo>
                  <a:pt x="101" y="176"/>
                  <a:pt x="88" y="164"/>
                  <a:pt x="72" y="164"/>
                </a:cubicBezTo>
                <a:cubicBezTo>
                  <a:pt x="66" y="164"/>
                  <a:pt x="59" y="166"/>
                  <a:pt x="54" y="170"/>
                </a:cubicBezTo>
                <a:cubicBezTo>
                  <a:pt x="54" y="126"/>
                  <a:pt x="54" y="126"/>
                  <a:pt x="54" y="126"/>
                </a:cubicBezTo>
                <a:cubicBezTo>
                  <a:pt x="140" y="126"/>
                  <a:pt x="140" y="126"/>
                  <a:pt x="140" y="126"/>
                </a:cubicBezTo>
                <a:cubicBezTo>
                  <a:pt x="142" y="141"/>
                  <a:pt x="155" y="152"/>
                  <a:pt x="170" y="152"/>
                </a:cubicBezTo>
                <a:cubicBezTo>
                  <a:pt x="182" y="152"/>
                  <a:pt x="192" y="146"/>
                  <a:pt x="197" y="136"/>
                </a:cubicBezTo>
                <a:cubicBezTo>
                  <a:pt x="202" y="146"/>
                  <a:pt x="212" y="152"/>
                  <a:pt x="223" y="152"/>
                </a:cubicBezTo>
                <a:cubicBezTo>
                  <a:pt x="230" y="152"/>
                  <a:pt x="237" y="150"/>
                  <a:pt x="242" y="146"/>
                </a:cubicBezTo>
                <a:cubicBezTo>
                  <a:pt x="242" y="191"/>
                  <a:pt x="242" y="191"/>
                  <a:pt x="242" y="191"/>
                </a:cubicBezTo>
                <a:lnTo>
                  <a:pt x="200" y="191"/>
                </a:lnTo>
                <a:close/>
                <a:moveTo>
                  <a:pt x="151" y="122"/>
                </a:moveTo>
                <a:cubicBezTo>
                  <a:pt x="151" y="112"/>
                  <a:pt x="160" y="103"/>
                  <a:pt x="170" y="103"/>
                </a:cubicBezTo>
                <a:cubicBezTo>
                  <a:pt x="180" y="103"/>
                  <a:pt x="189" y="112"/>
                  <a:pt x="189" y="122"/>
                </a:cubicBezTo>
                <a:cubicBezTo>
                  <a:pt x="189" y="132"/>
                  <a:pt x="180" y="140"/>
                  <a:pt x="170" y="140"/>
                </a:cubicBezTo>
                <a:cubicBezTo>
                  <a:pt x="160" y="140"/>
                  <a:pt x="151" y="132"/>
                  <a:pt x="151" y="122"/>
                </a:cubicBezTo>
                <a:close/>
                <a:moveTo>
                  <a:pt x="223" y="140"/>
                </a:moveTo>
                <a:cubicBezTo>
                  <a:pt x="213" y="140"/>
                  <a:pt x="205" y="132"/>
                  <a:pt x="205" y="122"/>
                </a:cubicBezTo>
                <a:cubicBezTo>
                  <a:pt x="205" y="112"/>
                  <a:pt x="213" y="103"/>
                  <a:pt x="223" y="103"/>
                </a:cubicBezTo>
                <a:cubicBezTo>
                  <a:pt x="234" y="103"/>
                  <a:pt x="242" y="112"/>
                  <a:pt x="242" y="122"/>
                </a:cubicBezTo>
                <a:cubicBezTo>
                  <a:pt x="242" y="132"/>
                  <a:pt x="234" y="140"/>
                  <a:pt x="223" y="140"/>
                </a:cubicBezTo>
                <a:close/>
                <a:moveTo>
                  <a:pt x="72" y="38"/>
                </a:moveTo>
                <a:cubicBezTo>
                  <a:pt x="83" y="38"/>
                  <a:pt x="91" y="47"/>
                  <a:pt x="91" y="57"/>
                </a:cubicBezTo>
                <a:cubicBezTo>
                  <a:pt x="91" y="57"/>
                  <a:pt x="91" y="57"/>
                  <a:pt x="91" y="57"/>
                </a:cubicBezTo>
                <a:cubicBezTo>
                  <a:pt x="91" y="57"/>
                  <a:pt x="91" y="57"/>
                  <a:pt x="91" y="57"/>
                </a:cubicBezTo>
                <a:cubicBezTo>
                  <a:pt x="91" y="67"/>
                  <a:pt x="83" y="75"/>
                  <a:pt x="72" y="75"/>
                </a:cubicBezTo>
                <a:cubicBezTo>
                  <a:pt x="62" y="75"/>
                  <a:pt x="54" y="67"/>
                  <a:pt x="54" y="57"/>
                </a:cubicBezTo>
                <a:cubicBezTo>
                  <a:pt x="54" y="47"/>
                  <a:pt x="62" y="38"/>
                  <a:pt x="72" y="38"/>
                </a:cubicBezTo>
                <a:close/>
                <a:moveTo>
                  <a:pt x="72" y="175"/>
                </a:moveTo>
                <a:cubicBezTo>
                  <a:pt x="83" y="175"/>
                  <a:pt x="91" y="184"/>
                  <a:pt x="91" y="194"/>
                </a:cubicBezTo>
                <a:cubicBezTo>
                  <a:pt x="91" y="204"/>
                  <a:pt x="83" y="212"/>
                  <a:pt x="72" y="212"/>
                </a:cubicBezTo>
                <a:cubicBezTo>
                  <a:pt x="62" y="212"/>
                  <a:pt x="54" y="204"/>
                  <a:pt x="54" y="194"/>
                </a:cubicBezTo>
                <a:cubicBezTo>
                  <a:pt x="54" y="184"/>
                  <a:pt x="62" y="175"/>
                  <a:pt x="72" y="175"/>
                </a:cubicBezTo>
                <a:close/>
                <a:moveTo>
                  <a:pt x="26" y="20"/>
                </a:moveTo>
                <a:cubicBezTo>
                  <a:pt x="26" y="15"/>
                  <a:pt x="30" y="12"/>
                  <a:pt x="34" y="12"/>
                </a:cubicBezTo>
                <a:cubicBezTo>
                  <a:pt x="39" y="12"/>
                  <a:pt x="42" y="15"/>
                  <a:pt x="42" y="20"/>
                </a:cubicBezTo>
                <a:cubicBezTo>
                  <a:pt x="42" y="57"/>
                  <a:pt x="42" y="57"/>
                  <a:pt x="42" y="57"/>
                </a:cubicBezTo>
                <a:cubicBezTo>
                  <a:pt x="42" y="57"/>
                  <a:pt x="42" y="57"/>
                  <a:pt x="42" y="57"/>
                </a:cubicBezTo>
                <a:cubicBezTo>
                  <a:pt x="42" y="57"/>
                  <a:pt x="42" y="57"/>
                  <a:pt x="42" y="57"/>
                </a:cubicBezTo>
                <a:cubicBezTo>
                  <a:pt x="42" y="194"/>
                  <a:pt x="42" y="194"/>
                  <a:pt x="42" y="194"/>
                </a:cubicBezTo>
                <a:cubicBezTo>
                  <a:pt x="42" y="194"/>
                  <a:pt x="42" y="194"/>
                  <a:pt x="42" y="194"/>
                </a:cubicBezTo>
                <a:cubicBezTo>
                  <a:pt x="42" y="194"/>
                  <a:pt x="42" y="194"/>
                  <a:pt x="42" y="194"/>
                </a:cubicBezTo>
                <a:cubicBezTo>
                  <a:pt x="42" y="244"/>
                  <a:pt x="42" y="244"/>
                  <a:pt x="42" y="244"/>
                </a:cubicBezTo>
                <a:cubicBezTo>
                  <a:pt x="30" y="244"/>
                  <a:pt x="30" y="244"/>
                  <a:pt x="30" y="244"/>
                </a:cubicBezTo>
                <a:cubicBezTo>
                  <a:pt x="28" y="244"/>
                  <a:pt x="27" y="244"/>
                  <a:pt x="26" y="244"/>
                </a:cubicBezTo>
                <a:lnTo>
                  <a:pt x="26" y="20"/>
                </a:lnTo>
                <a:close/>
                <a:moveTo>
                  <a:pt x="286" y="273"/>
                </a:moveTo>
                <a:cubicBezTo>
                  <a:pt x="286" y="282"/>
                  <a:pt x="278" y="290"/>
                  <a:pt x="269" y="290"/>
                </a:cubicBezTo>
                <a:cubicBezTo>
                  <a:pt x="30" y="290"/>
                  <a:pt x="30" y="290"/>
                  <a:pt x="30" y="290"/>
                </a:cubicBezTo>
                <a:cubicBezTo>
                  <a:pt x="20" y="290"/>
                  <a:pt x="12" y="282"/>
                  <a:pt x="12" y="273"/>
                </a:cubicBezTo>
                <a:cubicBezTo>
                  <a:pt x="12" y="263"/>
                  <a:pt x="20" y="256"/>
                  <a:pt x="30" y="256"/>
                </a:cubicBezTo>
                <a:cubicBezTo>
                  <a:pt x="269" y="256"/>
                  <a:pt x="269" y="256"/>
                  <a:pt x="269" y="256"/>
                </a:cubicBezTo>
                <a:cubicBezTo>
                  <a:pt x="278" y="256"/>
                  <a:pt x="286" y="263"/>
                  <a:pt x="286" y="273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6" name="Group 35"/>
          <p:cNvGrpSpPr/>
          <p:nvPr/>
        </p:nvGrpSpPr>
        <p:grpSpPr>
          <a:xfrm>
            <a:off x="5529922" y="3720550"/>
            <a:ext cx="502514" cy="638084"/>
            <a:chOff x="5413376" y="3509963"/>
            <a:chExt cx="441325" cy="560387"/>
          </a:xfrm>
        </p:grpSpPr>
        <p:sp>
          <p:nvSpPr>
            <p:cNvPr id="24" name="Freeform 20"/>
            <p:cNvSpPr>
              <a:spLocks noEditPoints="1"/>
            </p:cNvSpPr>
            <p:nvPr/>
          </p:nvSpPr>
          <p:spPr bwMode="auto">
            <a:xfrm>
              <a:off x="5465763" y="3527425"/>
              <a:ext cx="388938" cy="388937"/>
            </a:xfrm>
            <a:custGeom>
              <a:avLst/>
              <a:gdLst>
                <a:gd name="T0" fmla="*/ 227 w 227"/>
                <a:gd name="T1" fmla="*/ 114 h 227"/>
                <a:gd name="T2" fmla="*/ 201 w 227"/>
                <a:gd name="T3" fmla="*/ 42 h 227"/>
                <a:gd name="T4" fmla="*/ 113 w 227"/>
                <a:gd name="T5" fmla="*/ 0 h 227"/>
                <a:gd name="T6" fmla="*/ 26 w 227"/>
                <a:gd name="T7" fmla="*/ 42 h 227"/>
                <a:gd name="T8" fmla="*/ 0 w 227"/>
                <a:gd name="T9" fmla="*/ 114 h 227"/>
                <a:gd name="T10" fmla="*/ 113 w 227"/>
                <a:gd name="T11" fmla="*/ 227 h 227"/>
                <a:gd name="T12" fmla="*/ 227 w 227"/>
                <a:gd name="T13" fmla="*/ 114 h 227"/>
                <a:gd name="T14" fmla="*/ 215 w 227"/>
                <a:gd name="T15" fmla="*/ 114 h 227"/>
                <a:gd name="T16" fmla="*/ 214 w 227"/>
                <a:gd name="T17" fmla="*/ 129 h 227"/>
                <a:gd name="T18" fmla="*/ 163 w 227"/>
                <a:gd name="T19" fmla="*/ 154 h 227"/>
                <a:gd name="T20" fmla="*/ 165 w 227"/>
                <a:gd name="T21" fmla="*/ 139 h 227"/>
                <a:gd name="T22" fmla="*/ 156 w 227"/>
                <a:gd name="T23" fmla="*/ 73 h 227"/>
                <a:gd name="T24" fmla="*/ 197 w 227"/>
                <a:gd name="T25" fmla="*/ 56 h 227"/>
                <a:gd name="T26" fmla="*/ 215 w 227"/>
                <a:gd name="T27" fmla="*/ 114 h 227"/>
                <a:gd name="T28" fmla="*/ 160 w 227"/>
                <a:gd name="T29" fmla="*/ 138 h 227"/>
                <a:gd name="T30" fmla="*/ 156 w 227"/>
                <a:gd name="T31" fmla="*/ 155 h 227"/>
                <a:gd name="T32" fmla="*/ 71 w 227"/>
                <a:gd name="T33" fmla="*/ 150 h 227"/>
                <a:gd name="T34" fmla="*/ 69 w 227"/>
                <a:gd name="T35" fmla="*/ 149 h 227"/>
                <a:gd name="T36" fmla="*/ 67 w 227"/>
                <a:gd name="T37" fmla="*/ 138 h 227"/>
                <a:gd name="T38" fmla="*/ 78 w 227"/>
                <a:gd name="T39" fmla="*/ 71 h 227"/>
                <a:gd name="T40" fmla="*/ 121 w 227"/>
                <a:gd name="T41" fmla="*/ 78 h 227"/>
                <a:gd name="T42" fmla="*/ 150 w 227"/>
                <a:gd name="T43" fmla="*/ 75 h 227"/>
                <a:gd name="T44" fmla="*/ 160 w 227"/>
                <a:gd name="T45" fmla="*/ 138 h 227"/>
                <a:gd name="T46" fmla="*/ 192 w 227"/>
                <a:gd name="T47" fmla="*/ 49 h 227"/>
                <a:gd name="T48" fmla="*/ 193 w 227"/>
                <a:gd name="T49" fmla="*/ 51 h 227"/>
                <a:gd name="T50" fmla="*/ 154 w 227"/>
                <a:gd name="T51" fmla="*/ 68 h 227"/>
                <a:gd name="T52" fmla="*/ 122 w 227"/>
                <a:gd name="T53" fmla="*/ 12 h 227"/>
                <a:gd name="T54" fmla="*/ 192 w 227"/>
                <a:gd name="T55" fmla="*/ 49 h 227"/>
                <a:gd name="T56" fmla="*/ 113 w 227"/>
                <a:gd name="T57" fmla="*/ 12 h 227"/>
                <a:gd name="T58" fmla="*/ 114 w 227"/>
                <a:gd name="T59" fmla="*/ 12 h 227"/>
                <a:gd name="T60" fmla="*/ 148 w 227"/>
                <a:gd name="T61" fmla="*/ 69 h 227"/>
                <a:gd name="T62" fmla="*/ 80 w 227"/>
                <a:gd name="T63" fmla="*/ 66 h 227"/>
                <a:gd name="T64" fmla="*/ 112 w 227"/>
                <a:gd name="T65" fmla="*/ 12 h 227"/>
                <a:gd name="T66" fmla="*/ 113 w 227"/>
                <a:gd name="T67" fmla="*/ 12 h 227"/>
                <a:gd name="T68" fmla="*/ 105 w 227"/>
                <a:gd name="T69" fmla="*/ 12 h 227"/>
                <a:gd name="T70" fmla="*/ 74 w 227"/>
                <a:gd name="T71" fmla="*/ 64 h 227"/>
                <a:gd name="T72" fmla="*/ 37 w 227"/>
                <a:gd name="T73" fmla="*/ 47 h 227"/>
                <a:gd name="T74" fmla="*/ 105 w 227"/>
                <a:gd name="T75" fmla="*/ 12 h 227"/>
                <a:gd name="T76" fmla="*/ 11 w 227"/>
                <a:gd name="T77" fmla="*/ 114 h 227"/>
                <a:gd name="T78" fmla="*/ 33 w 227"/>
                <a:gd name="T79" fmla="*/ 51 h 227"/>
                <a:gd name="T80" fmla="*/ 72 w 227"/>
                <a:gd name="T81" fmla="*/ 70 h 227"/>
                <a:gd name="T82" fmla="*/ 61 w 227"/>
                <a:gd name="T83" fmla="*/ 139 h 227"/>
                <a:gd name="T84" fmla="*/ 62 w 227"/>
                <a:gd name="T85" fmla="*/ 147 h 227"/>
                <a:gd name="T86" fmla="*/ 12 w 227"/>
                <a:gd name="T87" fmla="*/ 115 h 227"/>
                <a:gd name="T88" fmla="*/ 11 w 227"/>
                <a:gd name="T89" fmla="*/ 114 h 227"/>
                <a:gd name="T90" fmla="*/ 12 w 227"/>
                <a:gd name="T91" fmla="*/ 123 h 227"/>
                <a:gd name="T92" fmla="*/ 64 w 227"/>
                <a:gd name="T93" fmla="*/ 154 h 227"/>
                <a:gd name="T94" fmla="*/ 101 w 227"/>
                <a:gd name="T95" fmla="*/ 215 h 227"/>
                <a:gd name="T96" fmla="*/ 12 w 227"/>
                <a:gd name="T97" fmla="*/ 123 h 227"/>
                <a:gd name="T98" fmla="*/ 113 w 227"/>
                <a:gd name="T99" fmla="*/ 216 h 227"/>
                <a:gd name="T100" fmla="*/ 111 w 227"/>
                <a:gd name="T101" fmla="*/ 215 h 227"/>
                <a:gd name="T102" fmla="*/ 70 w 227"/>
                <a:gd name="T103" fmla="*/ 156 h 227"/>
                <a:gd name="T104" fmla="*/ 123 w 227"/>
                <a:gd name="T105" fmla="*/ 165 h 227"/>
                <a:gd name="T106" fmla="*/ 155 w 227"/>
                <a:gd name="T107" fmla="*/ 162 h 227"/>
                <a:gd name="T108" fmla="*/ 116 w 227"/>
                <a:gd name="T109" fmla="*/ 215 h 227"/>
                <a:gd name="T110" fmla="*/ 113 w 227"/>
                <a:gd name="T111" fmla="*/ 216 h 227"/>
                <a:gd name="T112" fmla="*/ 126 w 227"/>
                <a:gd name="T113" fmla="*/ 215 h 227"/>
                <a:gd name="T114" fmla="*/ 161 w 227"/>
                <a:gd name="T115" fmla="*/ 160 h 227"/>
                <a:gd name="T116" fmla="*/ 212 w 227"/>
                <a:gd name="T117" fmla="*/ 137 h 227"/>
                <a:gd name="T118" fmla="*/ 126 w 227"/>
                <a:gd name="T119" fmla="*/ 215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27" h="227">
                  <a:moveTo>
                    <a:pt x="227" y="114"/>
                  </a:moveTo>
                  <a:cubicBezTo>
                    <a:pt x="227" y="87"/>
                    <a:pt x="218" y="62"/>
                    <a:pt x="201" y="42"/>
                  </a:cubicBezTo>
                  <a:cubicBezTo>
                    <a:pt x="179" y="15"/>
                    <a:pt x="147" y="0"/>
                    <a:pt x="113" y="0"/>
                  </a:cubicBezTo>
                  <a:cubicBezTo>
                    <a:pt x="79" y="0"/>
                    <a:pt x="47" y="15"/>
                    <a:pt x="26" y="42"/>
                  </a:cubicBezTo>
                  <a:cubicBezTo>
                    <a:pt x="9" y="62"/>
                    <a:pt x="0" y="87"/>
                    <a:pt x="0" y="114"/>
                  </a:cubicBezTo>
                  <a:cubicBezTo>
                    <a:pt x="0" y="176"/>
                    <a:pt x="51" y="227"/>
                    <a:pt x="113" y="227"/>
                  </a:cubicBezTo>
                  <a:cubicBezTo>
                    <a:pt x="176" y="227"/>
                    <a:pt x="227" y="176"/>
                    <a:pt x="227" y="114"/>
                  </a:cubicBezTo>
                  <a:close/>
                  <a:moveTo>
                    <a:pt x="215" y="114"/>
                  </a:moveTo>
                  <a:cubicBezTo>
                    <a:pt x="215" y="119"/>
                    <a:pt x="215" y="124"/>
                    <a:pt x="214" y="129"/>
                  </a:cubicBezTo>
                  <a:cubicBezTo>
                    <a:pt x="197" y="141"/>
                    <a:pt x="180" y="149"/>
                    <a:pt x="163" y="154"/>
                  </a:cubicBezTo>
                  <a:cubicBezTo>
                    <a:pt x="164" y="149"/>
                    <a:pt x="165" y="144"/>
                    <a:pt x="165" y="139"/>
                  </a:cubicBezTo>
                  <a:cubicBezTo>
                    <a:pt x="168" y="116"/>
                    <a:pt x="163" y="93"/>
                    <a:pt x="156" y="73"/>
                  </a:cubicBezTo>
                  <a:cubicBezTo>
                    <a:pt x="169" y="70"/>
                    <a:pt x="183" y="64"/>
                    <a:pt x="197" y="56"/>
                  </a:cubicBezTo>
                  <a:cubicBezTo>
                    <a:pt x="209" y="73"/>
                    <a:pt x="215" y="93"/>
                    <a:pt x="215" y="114"/>
                  </a:cubicBezTo>
                  <a:close/>
                  <a:moveTo>
                    <a:pt x="160" y="138"/>
                  </a:moveTo>
                  <a:cubicBezTo>
                    <a:pt x="159" y="144"/>
                    <a:pt x="158" y="150"/>
                    <a:pt x="156" y="155"/>
                  </a:cubicBezTo>
                  <a:cubicBezTo>
                    <a:pt x="128" y="162"/>
                    <a:pt x="100" y="160"/>
                    <a:pt x="71" y="150"/>
                  </a:cubicBezTo>
                  <a:cubicBezTo>
                    <a:pt x="70" y="150"/>
                    <a:pt x="69" y="149"/>
                    <a:pt x="69" y="149"/>
                  </a:cubicBezTo>
                  <a:cubicBezTo>
                    <a:pt x="68" y="146"/>
                    <a:pt x="67" y="142"/>
                    <a:pt x="67" y="138"/>
                  </a:cubicBezTo>
                  <a:cubicBezTo>
                    <a:pt x="65" y="115"/>
                    <a:pt x="70" y="92"/>
                    <a:pt x="78" y="71"/>
                  </a:cubicBezTo>
                  <a:cubicBezTo>
                    <a:pt x="91" y="75"/>
                    <a:pt x="105" y="78"/>
                    <a:pt x="121" y="78"/>
                  </a:cubicBezTo>
                  <a:cubicBezTo>
                    <a:pt x="130" y="78"/>
                    <a:pt x="140" y="77"/>
                    <a:pt x="150" y="75"/>
                  </a:cubicBezTo>
                  <a:cubicBezTo>
                    <a:pt x="157" y="94"/>
                    <a:pt x="162" y="116"/>
                    <a:pt x="160" y="138"/>
                  </a:cubicBezTo>
                  <a:close/>
                  <a:moveTo>
                    <a:pt x="192" y="49"/>
                  </a:moveTo>
                  <a:cubicBezTo>
                    <a:pt x="192" y="50"/>
                    <a:pt x="193" y="50"/>
                    <a:pt x="193" y="51"/>
                  </a:cubicBezTo>
                  <a:cubicBezTo>
                    <a:pt x="180" y="59"/>
                    <a:pt x="167" y="64"/>
                    <a:pt x="154" y="68"/>
                  </a:cubicBezTo>
                  <a:cubicBezTo>
                    <a:pt x="144" y="43"/>
                    <a:pt x="130" y="23"/>
                    <a:pt x="122" y="12"/>
                  </a:cubicBezTo>
                  <a:cubicBezTo>
                    <a:pt x="149" y="15"/>
                    <a:pt x="174" y="28"/>
                    <a:pt x="192" y="49"/>
                  </a:cubicBezTo>
                  <a:close/>
                  <a:moveTo>
                    <a:pt x="113" y="12"/>
                  </a:moveTo>
                  <a:cubicBezTo>
                    <a:pt x="114" y="12"/>
                    <a:pt x="114" y="12"/>
                    <a:pt x="114" y="12"/>
                  </a:cubicBezTo>
                  <a:cubicBezTo>
                    <a:pt x="121" y="20"/>
                    <a:pt x="137" y="42"/>
                    <a:pt x="148" y="69"/>
                  </a:cubicBezTo>
                  <a:cubicBezTo>
                    <a:pt x="122" y="74"/>
                    <a:pt x="99" y="71"/>
                    <a:pt x="80" y="66"/>
                  </a:cubicBezTo>
                  <a:cubicBezTo>
                    <a:pt x="91" y="40"/>
                    <a:pt x="106" y="20"/>
                    <a:pt x="112" y="12"/>
                  </a:cubicBezTo>
                  <a:cubicBezTo>
                    <a:pt x="113" y="12"/>
                    <a:pt x="113" y="12"/>
                    <a:pt x="113" y="12"/>
                  </a:cubicBezTo>
                  <a:close/>
                  <a:moveTo>
                    <a:pt x="105" y="12"/>
                  </a:moveTo>
                  <a:cubicBezTo>
                    <a:pt x="97" y="22"/>
                    <a:pt x="84" y="41"/>
                    <a:pt x="74" y="64"/>
                  </a:cubicBezTo>
                  <a:cubicBezTo>
                    <a:pt x="57" y="58"/>
                    <a:pt x="44" y="51"/>
                    <a:pt x="37" y="47"/>
                  </a:cubicBezTo>
                  <a:cubicBezTo>
                    <a:pt x="54" y="27"/>
                    <a:pt x="78" y="15"/>
                    <a:pt x="105" y="12"/>
                  </a:cubicBezTo>
                  <a:close/>
                  <a:moveTo>
                    <a:pt x="11" y="114"/>
                  </a:moveTo>
                  <a:cubicBezTo>
                    <a:pt x="11" y="91"/>
                    <a:pt x="19" y="69"/>
                    <a:pt x="33" y="51"/>
                  </a:cubicBezTo>
                  <a:cubicBezTo>
                    <a:pt x="40" y="55"/>
                    <a:pt x="54" y="64"/>
                    <a:pt x="72" y="70"/>
                  </a:cubicBezTo>
                  <a:cubicBezTo>
                    <a:pt x="64" y="90"/>
                    <a:pt x="59" y="114"/>
                    <a:pt x="61" y="139"/>
                  </a:cubicBezTo>
                  <a:cubicBezTo>
                    <a:pt x="61" y="141"/>
                    <a:pt x="62" y="144"/>
                    <a:pt x="62" y="147"/>
                  </a:cubicBezTo>
                  <a:cubicBezTo>
                    <a:pt x="37" y="136"/>
                    <a:pt x="19" y="122"/>
                    <a:pt x="12" y="115"/>
                  </a:cubicBezTo>
                  <a:cubicBezTo>
                    <a:pt x="12" y="115"/>
                    <a:pt x="11" y="114"/>
                    <a:pt x="11" y="114"/>
                  </a:cubicBezTo>
                  <a:close/>
                  <a:moveTo>
                    <a:pt x="12" y="123"/>
                  </a:moveTo>
                  <a:cubicBezTo>
                    <a:pt x="22" y="131"/>
                    <a:pt x="40" y="144"/>
                    <a:pt x="64" y="154"/>
                  </a:cubicBezTo>
                  <a:cubicBezTo>
                    <a:pt x="69" y="176"/>
                    <a:pt x="81" y="197"/>
                    <a:pt x="101" y="215"/>
                  </a:cubicBezTo>
                  <a:cubicBezTo>
                    <a:pt x="54" y="209"/>
                    <a:pt x="16" y="171"/>
                    <a:pt x="12" y="123"/>
                  </a:cubicBezTo>
                  <a:close/>
                  <a:moveTo>
                    <a:pt x="113" y="216"/>
                  </a:moveTo>
                  <a:cubicBezTo>
                    <a:pt x="112" y="216"/>
                    <a:pt x="112" y="215"/>
                    <a:pt x="111" y="215"/>
                  </a:cubicBezTo>
                  <a:cubicBezTo>
                    <a:pt x="90" y="198"/>
                    <a:pt x="76" y="178"/>
                    <a:pt x="70" y="156"/>
                  </a:cubicBezTo>
                  <a:cubicBezTo>
                    <a:pt x="85" y="161"/>
                    <a:pt x="103" y="165"/>
                    <a:pt x="123" y="165"/>
                  </a:cubicBezTo>
                  <a:cubicBezTo>
                    <a:pt x="133" y="165"/>
                    <a:pt x="144" y="164"/>
                    <a:pt x="155" y="162"/>
                  </a:cubicBezTo>
                  <a:cubicBezTo>
                    <a:pt x="148" y="182"/>
                    <a:pt x="135" y="200"/>
                    <a:pt x="116" y="215"/>
                  </a:cubicBezTo>
                  <a:cubicBezTo>
                    <a:pt x="115" y="215"/>
                    <a:pt x="114" y="216"/>
                    <a:pt x="113" y="216"/>
                  </a:cubicBezTo>
                  <a:close/>
                  <a:moveTo>
                    <a:pt x="126" y="215"/>
                  </a:moveTo>
                  <a:cubicBezTo>
                    <a:pt x="143" y="199"/>
                    <a:pt x="155" y="180"/>
                    <a:pt x="161" y="160"/>
                  </a:cubicBezTo>
                  <a:cubicBezTo>
                    <a:pt x="178" y="156"/>
                    <a:pt x="195" y="149"/>
                    <a:pt x="212" y="137"/>
                  </a:cubicBezTo>
                  <a:cubicBezTo>
                    <a:pt x="203" y="178"/>
                    <a:pt x="168" y="210"/>
                    <a:pt x="126" y="2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1"/>
            <p:cNvSpPr>
              <a:spLocks noEditPoints="1"/>
            </p:cNvSpPr>
            <p:nvPr/>
          </p:nvSpPr>
          <p:spPr bwMode="auto">
            <a:xfrm>
              <a:off x="5413376" y="3509963"/>
              <a:ext cx="382588" cy="560387"/>
            </a:xfrm>
            <a:custGeom>
              <a:avLst/>
              <a:gdLst>
                <a:gd name="T0" fmla="*/ 122 w 224"/>
                <a:gd name="T1" fmla="*/ 279 h 327"/>
                <a:gd name="T2" fmla="*/ 89 w 224"/>
                <a:gd name="T3" fmla="*/ 279 h 327"/>
                <a:gd name="T4" fmla="*/ 64 w 224"/>
                <a:gd name="T5" fmla="*/ 303 h 327"/>
                <a:gd name="T6" fmla="*/ 89 w 224"/>
                <a:gd name="T7" fmla="*/ 327 h 327"/>
                <a:gd name="T8" fmla="*/ 200 w 224"/>
                <a:gd name="T9" fmla="*/ 327 h 327"/>
                <a:gd name="T10" fmla="*/ 224 w 224"/>
                <a:gd name="T11" fmla="*/ 303 h 327"/>
                <a:gd name="T12" fmla="*/ 200 w 224"/>
                <a:gd name="T13" fmla="*/ 279 h 327"/>
                <a:gd name="T14" fmla="*/ 166 w 224"/>
                <a:gd name="T15" fmla="*/ 279 h 327"/>
                <a:gd name="T16" fmla="*/ 166 w 224"/>
                <a:gd name="T17" fmla="*/ 273 h 327"/>
                <a:gd name="T18" fmla="*/ 164 w 224"/>
                <a:gd name="T19" fmla="*/ 264 h 327"/>
                <a:gd name="T20" fmla="*/ 204 w 224"/>
                <a:gd name="T21" fmla="*/ 254 h 327"/>
                <a:gd name="T22" fmla="*/ 209 w 224"/>
                <a:gd name="T23" fmla="*/ 245 h 327"/>
                <a:gd name="T24" fmla="*/ 199 w 224"/>
                <a:gd name="T25" fmla="*/ 240 h 327"/>
                <a:gd name="T26" fmla="*/ 131 w 224"/>
                <a:gd name="T27" fmla="*/ 251 h 327"/>
                <a:gd name="T28" fmla="*/ 15 w 224"/>
                <a:gd name="T29" fmla="*/ 120 h 327"/>
                <a:gd name="T30" fmla="*/ 19 w 224"/>
                <a:gd name="T31" fmla="*/ 89 h 327"/>
                <a:gd name="T32" fmla="*/ 40 w 224"/>
                <a:gd name="T33" fmla="*/ 45 h 327"/>
                <a:gd name="T34" fmla="*/ 79 w 224"/>
                <a:gd name="T35" fmla="*/ 15 h 327"/>
                <a:gd name="T36" fmla="*/ 82 w 224"/>
                <a:gd name="T37" fmla="*/ 5 h 327"/>
                <a:gd name="T38" fmla="*/ 73 w 224"/>
                <a:gd name="T39" fmla="*/ 2 h 327"/>
                <a:gd name="T40" fmla="*/ 29 w 224"/>
                <a:gd name="T41" fmla="*/ 36 h 327"/>
                <a:gd name="T42" fmla="*/ 4 w 224"/>
                <a:gd name="T43" fmla="*/ 86 h 327"/>
                <a:gd name="T44" fmla="*/ 1 w 224"/>
                <a:gd name="T45" fmla="*/ 120 h 327"/>
                <a:gd name="T46" fmla="*/ 124 w 224"/>
                <a:gd name="T47" fmla="*/ 265 h 327"/>
                <a:gd name="T48" fmla="*/ 122 w 224"/>
                <a:gd name="T49" fmla="*/ 273 h 327"/>
                <a:gd name="T50" fmla="*/ 122 w 224"/>
                <a:gd name="T51" fmla="*/ 279 h 327"/>
                <a:gd name="T52" fmla="*/ 128 w 224"/>
                <a:gd name="T53" fmla="*/ 290 h 327"/>
                <a:gd name="T54" fmla="*/ 134 w 224"/>
                <a:gd name="T55" fmla="*/ 284 h 327"/>
                <a:gd name="T56" fmla="*/ 134 w 224"/>
                <a:gd name="T57" fmla="*/ 273 h 327"/>
                <a:gd name="T58" fmla="*/ 137 w 224"/>
                <a:gd name="T59" fmla="*/ 266 h 327"/>
                <a:gd name="T60" fmla="*/ 142 w 224"/>
                <a:gd name="T61" fmla="*/ 266 h 327"/>
                <a:gd name="T62" fmla="*/ 151 w 224"/>
                <a:gd name="T63" fmla="*/ 265 h 327"/>
                <a:gd name="T64" fmla="*/ 155 w 224"/>
                <a:gd name="T65" fmla="*/ 273 h 327"/>
                <a:gd name="T66" fmla="*/ 155 w 224"/>
                <a:gd name="T67" fmla="*/ 284 h 327"/>
                <a:gd name="T68" fmla="*/ 160 w 224"/>
                <a:gd name="T69" fmla="*/ 290 h 327"/>
                <a:gd name="T70" fmla="*/ 200 w 224"/>
                <a:gd name="T71" fmla="*/ 290 h 327"/>
                <a:gd name="T72" fmla="*/ 213 w 224"/>
                <a:gd name="T73" fmla="*/ 303 h 327"/>
                <a:gd name="T74" fmla="*/ 200 w 224"/>
                <a:gd name="T75" fmla="*/ 316 h 327"/>
                <a:gd name="T76" fmla="*/ 89 w 224"/>
                <a:gd name="T77" fmla="*/ 316 h 327"/>
                <a:gd name="T78" fmla="*/ 76 w 224"/>
                <a:gd name="T79" fmla="*/ 303 h 327"/>
                <a:gd name="T80" fmla="*/ 89 w 224"/>
                <a:gd name="T81" fmla="*/ 290 h 327"/>
                <a:gd name="T82" fmla="*/ 128 w 224"/>
                <a:gd name="T83" fmla="*/ 290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224" h="327">
                  <a:moveTo>
                    <a:pt x="122" y="279"/>
                  </a:moveTo>
                  <a:cubicBezTo>
                    <a:pt x="89" y="279"/>
                    <a:pt x="89" y="279"/>
                    <a:pt x="89" y="279"/>
                  </a:cubicBezTo>
                  <a:cubicBezTo>
                    <a:pt x="75" y="279"/>
                    <a:pt x="64" y="290"/>
                    <a:pt x="64" y="303"/>
                  </a:cubicBezTo>
                  <a:cubicBezTo>
                    <a:pt x="64" y="317"/>
                    <a:pt x="75" y="327"/>
                    <a:pt x="89" y="327"/>
                  </a:cubicBezTo>
                  <a:cubicBezTo>
                    <a:pt x="200" y="327"/>
                    <a:pt x="200" y="327"/>
                    <a:pt x="200" y="327"/>
                  </a:cubicBezTo>
                  <a:cubicBezTo>
                    <a:pt x="213" y="327"/>
                    <a:pt x="224" y="317"/>
                    <a:pt x="224" y="303"/>
                  </a:cubicBezTo>
                  <a:cubicBezTo>
                    <a:pt x="224" y="290"/>
                    <a:pt x="213" y="279"/>
                    <a:pt x="200" y="279"/>
                  </a:cubicBezTo>
                  <a:cubicBezTo>
                    <a:pt x="166" y="279"/>
                    <a:pt x="166" y="279"/>
                    <a:pt x="166" y="279"/>
                  </a:cubicBezTo>
                  <a:cubicBezTo>
                    <a:pt x="166" y="273"/>
                    <a:pt x="166" y="273"/>
                    <a:pt x="166" y="273"/>
                  </a:cubicBezTo>
                  <a:cubicBezTo>
                    <a:pt x="166" y="270"/>
                    <a:pt x="166" y="267"/>
                    <a:pt x="164" y="264"/>
                  </a:cubicBezTo>
                  <a:cubicBezTo>
                    <a:pt x="177" y="262"/>
                    <a:pt x="191" y="259"/>
                    <a:pt x="204" y="254"/>
                  </a:cubicBezTo>
                  <a:cubicBezTo>
                    <a:pt x="208" y="253"/>
                    <a:pt x="210" y="249"/>
                    <a:pt x="209" y="245"/>
                  </a:cubicBezTo>
                  <a:cubicBezTo>
                    <a:pt x="207" y="241"/>
                    <a:pt x="203" y="239"/>
                    <a:pt x="199" y="240"/>
                  </a:cubicBezTo>
                  <a:cubicBezTo>
                    <a:pt x="175" y="249"/>
                    <a:pt x="152" y="252"/>
                    <a:pt x="131" y="251"/>
                  </a:cubicBezTo>
                  <a:cubicBezTo>
                    <a:pt x="69" y="245"/>
                    <a:pt x="15" y="186"/>
                    <a:pt x="15" y="120"/>
                  </a:cubicBezTo>
                  <a:cubicBezTo>
                    <a:pt x="15" y="109"/>
                    <a:pt x="16" y="99"/>
                    <a:pt x="19" y="89"/>
                  </a:cubicBezTo>
                  <a:cubicBezTo>
                    <a:pt x="22" y="73"/>
                    <a:pt x="30" y="58"/>
                    <a:pt x="40" y="45"/>
                  </a:cubicBezTo>
                  <a:cubicBezTo>
                    <a:pt x="51" y="32"/>
                    <a:pt x="65" y="21"/>
                    <a:pt x="79" y="15"/>
                  </a:cubicBezTo>
                  <a:cubicBezTo>
                    <a:pt x="82" y="13"/>
                    <a:pt x="84" y="9"/>
                    <a:pt x="82" y="5"/>
                  </a:cubicBezTo>
                  <a:cubicBezTo>
                    <a:pt x="81" y="2"/>
                    <a:pt x="76" y="0"/>
                    <a:pt x="73" y="2"/>
                  </a:cubicBezTo>
                  <a:cubicBezTo>
                    <a:pt x="56" y="9"/>
                    <a:pt x="41" y="21"/>
                    <a:pt x="29" y="36"/>
                  </a:cubicBezTo>
                  <a:cubicBezTo>
                    <a:pt x="17" y="50"/>
                    <a:pt x="9" y="67"/>
                    <a:pt x="4" y="86"/>
                  </a:cubicBezTo>
                  <a:cubicBezTo>
                    <a:pt x="2" y="96"/>
                    <a:pt x="0" y="108"/>
                    <a:pt x="1" y="120"/>
                  </a:cubicBezTo>
                  <a:cubicBezTo>
                    <a:pt x="1" y="191"/>
                    <a:pt x="57" y="256"/>
                    <a:pt x="124" y="265"/>
                  </a:cubicBezTo>
                  <a:cubicBezTo>
                    <a:pt x="123" y="267"/>
                    <a:pt x="122" y="270"/>
                    <a:pt x="122" y="273"/>
                  </a:cubicBezTo>
                  <a:lnTo>
                    <a:pt x="122" y="279"/>
                  </a:lnTo>
                  <a:close/>
                  <a:moveTo>
                    <a:pt x="128" y="290"/>
                  </a:moveTo>
                  <a:cubicBezTo>
                    <a:pt x="131" y="290"/>
                    <a:pt x="134" y="288"/>
                    <a:pt x="134" y="284"/>
                  </a:cubicBezTo>
                  <a:cubicBezTo>
                    <a:pt x="134" y="273"/>
                    <a:pt x="134" y="273"/>
                    <a:pt x="134" y="273"/>
                  </a:cubicBezTo>
                  <a:cubicBezTo>
                    <a:pt x="134" y="270"/>
                    <a:pt x="135" y="267"/>
                    <a:pt x="137" y="266"/>
                  </a:cubicBezTo>
                  <a:cubicBezTo>
                    <a:pt x="139" y="266"/>
                    <a:pt x="140" y="266"/>
                    <a:pt x="142" y="266"/>
                  </a:cubicBezTo>
                  <a:cubicBezTo>
                    <a:pt x="145" y="266"/>
                    <a:pt x="148" y="266"/>
                    <a:pt x="151" y="265"/>
                  </a:cubicBezTo>
                  <a:cubicBezTo>
                    <a:pt x="153" y="267"/>
                    <a:pt x="155" y="270"/>
                    <a:pt x="155" y="273"/>
                  </a:cubicBezTo>
                  <a:cubicBezTo>
                    <a:pt x="155" y="284"/>
                    <a:pt x="155" y="284"/>
                    <a:pt x="155" y="284"/>
                  </a:cubicBezTo>
                  <a:cubicBezTo>
                    <a:pt x="155" y="288"/>
                    <a:pt x="157" y="290"/>
                    <a:pt x="160" y="290"/>
                  </a:cubicBezTo>
                  <a:cubicBezTo>
                    <a:pt x="200" y="290"/>
                    <a:pt x="200" y="290"/>
                    <a:pt x="200" y="290"/>
                  </a:cubicBezTo>
                  <a:cubicBezTo>
                    <a:pt x="207" y="290"/>
                    <a:pt x="213" y="296"/>
                    <a:pt x="213" y="303"/>
                  </a:cubicBezTo>
                  <a:cubicBezTo>
                    <a:pt x="213" y="310"/>
                    <a:pt x="207" y="316"/>
                    <a:pt x="200" y="316"/>
                  </a:cubicBezTo>
                  <a:cubicBezTo>
                    <a:pt x="89" y="316"/>
                    <a:pt x="89" y="316"/>
                    <a:pt x="89" y="316"/>
                  </a:cubicBezTo>
                  <a:cubicBezTo>
                    <a:pt x="82" y="316"/>
                    <a:pt x="76" y="310"/>
                    <a:pt x="76" y="303"/>
                  </a:cubicBezTo>
                  <a:cubicBezTo>
                    <a:pt x="76" y="296"/>
                    <a:pt x="82" y="290"/>
                    <a:pt x="89" y="290"/>
                  </a:cubicBezTo>
                  <a:lnTo>
                    <a:pt x="128" y="29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5" name="Group 34"/>
          <p:cNvGrpSpPr/>
          <p:nvPr/>
        </p:nvGrpSpPr>
        <p:grpSpPr>
          <a:xfrm>
            <a:off x="3100501" y="2406421"/>
            <a:ext cx="636277" cy="560357"/>
            <a:chOff x="3279776" y="2355850"/>
            <a:chExt cx="558800" cy="492125"/>
          </a:xfrm>
        </p:grpSpPr>
        <p:sp>
          <p:nvSpPr>
            <p:cNvPr id="26" name="Freeform 22"/>
            <p:cNvSpPr>
              <a:spLocks noEditPoints="1"/>
            </p:cNvSpPr>
            <p:nvPr/>
          </p:nvSpPr>
          <p:spPr bwMode="auto">
            <a:xfrm>
              <a:off x="3397251" y="2386013"/>
              <a:ext cx="441325" cy="433387"/>
            </a:xfrm>
            <a:custGeom>
              <a:avLst/>
              <a:gdLst>
                <a:gd name="T0" fmla="*/ 42 w 257"/>
                <a:gd name="T1" fmla="*/ 215 h 252"/>
                <a:gd name="T2" fmla="*/ 127 w 257"/>
                <a:gd name="T3" fmla="*/ 252 h 252"/>
                <a:gd name="T4" fmla="*/ 131 w 257"/>
                <a:gd name="T5" fmla="*/ 252 h 252"/>
                <a:gd name="T6" fmla="*/ 220 w 257"/>
                <a:gd name="T7" fmla="*/ 215 h 252"/>
                <a:gd name="T8" fmla="*/ 257 w 257"/>
                <a:gd name="T9" fmla="*/ 126 h 252"/>
                <a:gd name="T10" fmla="*/ 220 w 257"/>
                <a:gd name="T11" fmla="*/ 37 h 252"/>
                <a:gd name="T12" fmla="*/ 127 w 257"/>
                <a:gd name="T13" fmla="*/ 1 h 252"/>
                <a:gd name="T14" fmla="*/ 106 w 257"/>
                <a:gd name="T15" fmla="*/ 3 h 252"/>
                <a:gd name="T16" fmla="*/ 106 w 257"/>
                <a:gd name="T17" fmla="*/ 3 h 252"/>
                <a:gd name="T18" fmla="*/ 94 w 257"/>
                <a:gd name="T19" fmla="*/ 13 h 252"/>
                <a:gd name="T20" fmla="*/ 96 w 257"/>
                <a:gd name="T21" fmla="*/ 31 h 252"/>
                <a:gd name="T22" fmla="*/ 97 w 257"/>
                <a:gd name="T23" fmla="*/ 32 h 252"/>
                <a:gd name="T24" fmla="*/ 97 w 257"/>
                <a:gd name="T25" fmla="*/ 33 h 252"/>
                <a:gd name="T26" fmla="*/ 98 w 257"/>
                <a:gd name="T27" fmla="*/ 33 h 252"/>
                <a:gd name="T28" fmla="*/ 98 w 257"/>
                <a:gd name="T29" fmla="*/ 34 h 252"/>
                <a:gd name="T30" fmla="*/ 90 w 257"/>
                <a:gd name="T31" fmla="*/ 84 h 252"/>
                <a:gd name="T32" fmla="*/ 36 w 257"/>
                <a:gd name="T33" fmla="*/ 91 h 252"/>
                <a:gd name="T34" fmla="*/ 28 w 257"/>
                <a:gd name="T35" fmla="*/ 86 h 252"/>
                <a:gd name="T36" fmla="*/ 28 w 257"/>
                <a:gd name="T37" fmla="*/ 89 h 252"/>
                <a:gd name="T38" fmla="*/ 20 w 257"/>
                <a:gd name="T39" fmla="*/ 90 h 252"/>
                <a:gd name="T40" fmla="*/ 8 w 257"/>
                <a:gd name="T41" fmla="*/ 102 h 252"/>
                <a:gd name="T42" fmla="*/ 8 w 257"/>
                <a:gd name="T43" fmla="*/ 103 h 252"/>
                <a:gd name="T44" fmla="*/ 42 w 257"/>
                <a:gd name="T45" fmla="*/ 215 h 252"/>
                <a:gd name="T46" fmla="*/ 19 w 257"/>
                <a:gd name="T47" fmla="*/ 106 h 252"/>
                <a:gd name="T48" fmla="*/ 24 w 257"/>
                <a:gd name="T49" fmla="*/ 101 h 252"/>
                <a:gd name="T50" fmla="*/ 31 w 257"/>
                <a:gd name="T51" fmla="*/ 102 h 252"/>
                <a:gd name="T52" fmla="*/ 32 w 257"/>
                <a:gd name="T53" fmla="*/ 102 h 252"/>
                <a:gd name="T54" fmla="*/ 35 w 257"/>
                <a:gd name="T55" fmla="*/ 104 h 252"/>
                <a:gd name="T56" fmla="*/ 43 w 257"/>
                <a:gd name="T57" fmla="*/ 108 h 252"/>
                <a:gd name="T58" fmla="*/ 42 w 257"/>
                <a:gd name="T59" fmla="*/ 107 h 252"/>
                <a:gd name="T60" fmla="*/ 98 w 257"/>
                <a:gd name="T61" fmla="*/ 93 h 252"/>
                <a:gd name="T62" fmla="*/ 109 w 257"/>
                <a:gd name="T63" fmla="*/ 31 h 252"/>
                <a:gd name="T64" fmla="*/ 110 w 257"/>
                <a:gd name="T65" fmla="*/ 30 h 252"/>
                <a:gd name="T66" fmla="*/ 108 w 257"/>
                <a:gd name="T67" fmla="*/ 27 h 252"/>
                <a:gd name="T68" fmla="*/ 107 w 257"/>
                <a:gd name="T69" fmla="*/ 26 h 252"/>
                <a:gd name="T70" fmla="*/ 107 w 257"/>
                <a:gd name="T71" fmla="*/ 26 h 252"/>
                <a:gd name="T72" fmla="*/ 105 w 257"/>
                <a:gd name="T73" fmla="*/ 18 h 252"/>
                <a:gd name="T74" fmla="*/ 109 w 257"/>
                <a:gd name="T75" fmla="*/ 15 h 252"/>
                <a:gd name="T76" fmla="*/ 128 w 257"/>
                <a:gd name="T77" fmla="*/ 12 h 252"/>
                <a:gd name="T78" fmla="*/ 212 w 257"/>
                <a:gd name="T79" fmla="*/ 46 h 252"/>
                <a:gd name="T80" fmla="*/ 246 w 257"/>
                <a:gd name="T81" fmla="*/ 126 h 252"/>
                <a:gd name="T82" fmla="*/ 212 w 257"/>
                <a:gd name="T83" fmla="*/ 207 h 252"/>
                <a:gd name="T84" fmla="*/ 128 w 257"/>
                <a:gd name="T85" fmla="*/ 240 h 252"/>
                <a:gd name="T86" fmla="*/ 51 w 257"/>
                <a:gd name="T87" fmla="*/ 207 h 252"/>
                <a:gd name="T88" fmla="*/ 19 w 257"/>
                <a:gd name="T89" fmla="*/ 106 h 2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57" h="252">
                  <a:moveTo>
                    <a:pt x="42" y="215"/>
                  </a:moveTo>
                  <a:cubicBezTo>
                    <a:pt x="65" y="238"/>
                    <a:pt x="95" y="251"/>
                    <a:pt x="127" y="252"/>
                  </a:cubicBezTo>
                  <a:cubicBezTo>
                    <a:pt x="129" y="252"/>
                    <a:pt x="130" y="252"/>
                    <a:pt x="131" y="252"/>
                  </a:cubicBezTo>
                  <a:cubicBezTo>
                    <a:pt x="165" y="252"/>
                    <a:pt x="197" y="239"/>
                    <a:pt x="220" y="215"/>
                  </a:cubicBezTo>
                  <a:cubicBezTo>
                    <a:pt x="244" y="192"/>
                    <a:pt x="257" y="160"/>
                    <a:pt x="257" y="126"/>
                  </a:cubicBezTo>
                  <a:cubicBezTo>
                    <a:pt x="257" y="93"/>
                    <a:pt x="244" y="61"/>
                    <a:pt x="220" y="37"/>
                  </a:cubicBezTo>
                  <a:cubicBezTo>
                    <a:pt x="196" y="13"/>
                    <a:pt x="162" y="0"/>
                    <a:pt x="127" y="1"/>
                  </a:cubicBezTo>
                  <a:cubicBezTo>
                    <a:pt x="120" y="1"/>
                    <a:pt x="113" y="2"/>
                    <a:pt x="106" y="3"/>
                  </a:cubicBezTo>
                  <a:cubicBezTo>
                    <a:pt x="106" y="3"/>
                    <a:pt x="106" y="3"/>
                    <a:pt x="106" y="3"/>
                  </a:cubicBezTo>
                  <a:cubicBezTo>
                    <a:pt x="99" y="6"/>
                    <a:pt x="96" y="10"/>
                    <a:pt x="94" y="13"/>
                  </a:cubicBezTo>
                  <a:cubicBezTo>
                    <a:pt x="91" y="20"/>
                    <a:pt x="94" y="27"/>
                    <a:pt x="96" y="31"/>
                  </a:cubicBezTo>
                  <a:cubicBezTo>
                    <a:pt x="97" y="32"/>
                    <a:pt x="97" y="32"/>
                    <a:pt x="97" y="32"/>
                  </a:cubicBezTo>
                  <a:cubicBezTo>
                    <a:pt x="97" y="32"/>
                    <a:pt x="97" y="33"/>
                    <a:pt x="97" y="33"/>
                  </a:cubicBezTo>
                  <a:cubicBezTo>
                    <a:pt x="98" y="33"/>
                    <a:pt x="98" y="33"/>
                    <a:pt x="98" y="33"/>
                  </a:cubicBezTo>
                  <a:cubicBezTo>
                    <a:pt x="98" y="34"/>
                    <a:pt x="98" y="34"/>
                    <a:pt x="98" y="34"/>
                  </a:cubicBezTo>
                  <a:cubicBezTo>
                    <a:pt x="106" y="51"/>
                    <a:pt x="103" y="71"/>
                    <a:pt x="90" y="84"/>
                  </a:cubicBezTo>
                  <a:cubicBezTo>
                    <a:pt x="76" y="99"/>
                    <a:pt x="54" y="101"/>
                    <a:pt x="36" y="91"/>
                  </a:cubicBezTo>
                  <a:cubicBezTo>
                    <a:pt x="28" y="86"/>
                    <a:pt x="28" y="86"/>
                    <a:pt x="28" y="86"/>
                  </a:cubicBezTo>
                  <a:cubicBezTo>
                    <a:pt x="28" y="89"/>
                    <a:pt x="28" y="89"/>
                    <a:pt x="28" y="89"/>
                  </a:cubicBezTo>
                  <a:cubicBezTo>
                    <a:pt x="25" y="89"/>
                    <a:pt x="22" y="89"/>
                    <a:pt x="20" y="90"/>
                  </a:cubicBezTo>
                  <a:cubicBezTo>
                    <a:pt x="13" y="92"/>
                    <a:pt x="9" y="100"/>
                    <a:pt x="8" y="102"/>
                  </a:cubicBezTo>
                  <a:cubicBezTo>
                    <a:pt x="8" y="103"/>
                    <a:pt x="8" y="103"/>
                    <a:pt x="8" y="103"/>
                  </a:cubicBezTo>
                  <a:cubicBezTo>
                    <a:pt x="0" y="144"/>
                    <a:pt x="13" y="186"/>
                    <a:pt x="42" y="215"/>
                  </a:cubicBezTo>
                  <a:close/>
                  <a:moveTo>
                    <a:pt x="19" y="106"/>
                  </a:moveTo>
                  <a:cubicBezTo>
                    <a:pt x="20" y="104"/>
                    <a:pt x="21" y="102"/>
                    <a:pt x="24" y="101"/>
                  </a:cubicBezTo>
                  <a:cubicBezTo>
                    <a:pt x="26" y="100"/>
                    <a:pt x="28" y="100"/>
                    <a:pt x="31" y="102"/>
                  </a:cubicBezTo>
                  <a:cubicBezTo>
                    <a:pt x="32" y="102"/>
                    <a:pt x="32" y="102"/>
                    <a:pt x="32" y="102"/>
                  </a:cubicBezTo>
                  <a:cubicBezTo>
                    <a:pt x="33" y="103"/>
                    <a:pt x="34" y="103"/>
                    <a:pt x="35" y="104"/>
                  </a:cubicBezTo>
                  <a:cubicBezTo>
                    <a:pt x="43" y="108"/>
                    <a:pt x="43" y="108"/>
                    <a:pt x="43" y="108"/>
                  </a:cubicBezTo>
                  <a:cubicBezTo>
                    <a:pt x="42" y="107"/>
                    <a:pt x="42" y="107"/>
                    <a:pt x="42" y="107"/>
                  </a:cubicBezTo>
                  <a:cubicBezTo>
                    <a:pt x="62" y="113"/>
                    <a:pt x="83" y="107"/>
                    <a:pt x="98" y="93"/>
                  </a:cubicBezTo>
                  <a:cubicBezTo>
                    <a:pt x="114" y="76"/>
                    <a:pt x="119" y="52"/>
                    <a:pt x="109" y="31"/>
                  </a:cubicBezTo>
                  <a:cubicBezTo>
                    <a:pt x="110" y="30"/>
                    <a:pt x="110" y="30"/>
                    <a:pt x="110" y="30"/>
                  </a:cubicBezTo>
                  <a:cubicBezTo>
                    <a:pt x="108" y="27"/>
                    <a:pt x="108" y="27"/>
                    <a:pt x="108" y="27"/>
                  </a:cubicBezTo>
                  <a:cubicBezTo>
                    <a:pt x="107" y="27"/>
                    <a:pt x="107" y="26"/>
                    <a:pt x="107" y="26"/>
                  </a:cubicBezTo>
                  <a:cubicBezTo>
                    <a:pt x="107" y="26"/>
                    <a:pt x="107" y="26"/>
                    <a:pt x="107" y="26"/>
                  </a:cubicBezTo>
                  <a:cubicBezTo>
                    <a:pt x="105" y="22"/>
                    <a:pt x="104" y="19"/>
                    <a:pt x="105" y="18"/>
                  </a:cubicBezTo>
                  <a:cubicBezTo>
                    <a:pt x="106" y="16"/>
                    <a:pt x="107" y="15"/>
                    <a:pt x="109" y="15"/>
                  </a:cubicBezTo>
                  <a:cubicBezTo>
                    <a:pt x="115" y="13"/>
                    <a:pt x="121" y="13"/>
                    <a:pt x="128" y="12"/>
                  </a:cubicBezTo>
                  <a:cubicBezTo>
                    <a:pt x="160" y="11"/>
                    <a:pt x="190" y="23"/>
                    <a:pt x="212" y="46"/>
                  </a:cubicBezTo>
                  <a:cubicBezTo>
                    <a:pt x="234" y="67"/>
                    <a:pt x="246" y="96"/>
                    <a:pt x="246" y="126"/>
                  </a:cubicBezTo>
                  <a:cubicBezTo>
                    <a:pt x="246" y="157"/>
                    <a:pt x="234" y="186"/>
                    <a:pt x="212" y="207"/>
                  </a:cubicBezTo>
                  <a:cubicBezTo>
                    <a:pt x="190" y="230"/>
                    <a:pt x="160" y="242"/>
                    <a:pt x="128" y="240"/>
                  </a:cubicBezTo>
                  <a:cubicBezTo>
                    <a:pt x="99" y="239"/>
                    <a:pt x="71" y="228"/>
                    <a:pt x="51" y="207"/>
                  </a:cubicBezTo>
                  <a:cubicBezTo>
                    <a:pt x="24" y="181"/>
                    <a:pt x="12" y="143"/>
                    <a:pt x="19" y="10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3"/>
            <p:cNvSpPr>
              <a:spLocks noEditPoints="1"/>
            </p:cNvSpPr>
            <p:nvPr/>
          </p:nvSpPr>
          <p:spPr bwMode="auto">
            <a:xfrm>
              <a:off x="3444876" y="2590800"/>
              <a:ext cx="93663" cy="93662"/>
            </a:xfrm>
            <a:custGeom>
              <a:avLst/>
              <a:gdLst>
                <a:gd name="T0" fmla="*/ 34 w 54"/>
                <a:gd name="T1" fmla="*/ 55 h 55"/>
                <a:gd name="T2" fmla="*/ 50 w 54"/>
                <a:gd name="T3" fmla="*/ 42 h 55"/>
                <a:gd name="T4" fmla="*/ 53 w 54"/>
                <a:gd name="T5" fmla="*/ 22 h 55"/>
                <a:gd name="T6" fmla="*/ 20 w 54"/>
                <a:gd name="T7" fmla="*/ 3 h 55"/>
                <a:gd name="T8" fmla="*/ 20 w 54"/>
                <a:gd name="T9" fmla="*/ 3 h 55"/>
                <a:gd name="T10" fmla="*/ 4 w 54"/>
                <a:gd name="T11" fmla="*/ 16 h 55"/>
                <a:gd name="T12" fmla="*/ 1 w 54"/>
                <a:gd name="T13" fmla="*/ 36 h 55"/>
                <a:gd name="T14" fmla="*/ 14 w 54"/>
                <a:gd name="T15" fmla="*/ 52 h 55"/>
                <a:gd name="T16" fmla="*/ 27 w 54"/>
                <a:gd name="T17" fmla="*/ 55 h 55"/>
                <a:gd name="T18" fmla="*/ 34 w 54"/>
                <a:gd name="T19" fmla="*/ 55 h 55"/>
                <a:gd name="T20" fmla="*/ 17 w 54"/>
                <a:gd name="T21" fmla="*/ 47 h 55"/>
                <a:gd name="T22" fmla="*/ 7 w 54"/>
                <a:gd name="T23" fmla="*/ 34 h 55"/>
                <a:gd name="T24" fmla="*/ 9 w 54"/>
                <a:gd name="T25" fmla="*/ 19 h 55"/>
                <a:gd name="T26" fmla="*/ 22 w 54"/>
                <a:gd name="T27" fmla="*/ 9 h 55"/>
                <a:gd name="T28" fmla="*/ 47 w 54"/>
                <a:gd name="T29" fmla="*/ 24 h 55"/>
                <a:gd name="T30" fmla="*/ 45 w 54"/>
                <a:gd name="T31" fmla="*/ 39 h 55"/>
                <a:gd name="T32" fmla="*/ 32 w 54"/>
                <a:gd name="T33" fmla="*/ 49 h 55"/>
                <a:gd name="T34" fmla="*/ 17 w 54"/>
                <a:gd name="T35" fmla="*/ 47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4" h="55">
                  <a:moveTo>
                    <a:pt x="34" y="55"/>
                  </a:moveTo>
                  <a:cubicBezTo>
                    <a:pt x="41" y="53"/>
                    <a:pt x="46" y="48"/>
                    <a:pt x="50" y="42"/>
                  </a:cubicBezTo>
                  <a:cubicBezTo>
                    <a:pt x="53" y="36"/>
                    <a:pt x="54" y="29"/>
                    <a:pt x="53" y="22"/>
                  </a:cubicBezTo>
                  <a:cubicBezTo>
                    <a:pt x="49" y="8"/>
                    <a:pt x="34" y="0"/>
                    <a:pt x="20" y="3"/>
                  </a:cubicBezTo>
                  <a:cubicBezTo>
                    <a:pt x="20" y="3"/>
                    <a:pt x="20" y="3"/>
                    <a:pt x="20" y="3"/>
                  </a:cubicBezTo>
                  <a:cubicBezTo>
                    <a:pt x="13" y="5"/>
                    <a:pt x="8" y="10"/>
                    <a:pt x="4" y="16"/>
                  </a:cubicBezTo>
                  <a:cubicBezTo>
                    <a:pt x="1" y="22"/>
                    <a:pt x="0" y="29"/>
                    <a:pt x="1" y="36"/>
                  </a:cubicBezTo>
                  <a:cubicBezTo>
                    <a:pt x="3" y="43"/>
                    <a:pt x="8" y="48"/>
                    <a:pt x="14" y="52"/>
                  </a:cubicBezTo>
                  <a:cubicBezTo>
                    <a:pt x="18" y="54"/>
                    <a:pt x="22" y="55"/>
                    <a:pt x="27" y="55"/>
                  </a:cubicBezTo>
                  <a:cubicBezTo>
                    <a:pt x="29" y="55"/>
                    <a:pt x="32" y="55"/>
                    <a:pt x="34" y="55"/>
                  </a:cubicBezTo>
                  <a:close/>
                  <a:moveTo>
                    <a:pt x="17" y="47"/>
                  </a:moveTo>
                  <a:cubicBezTo>
                    <a:pt x="12" y="44"/>
                    <a:pt x="9" y="40"/>
                    <a:pt x="7" y="34"/>
                  </a:cubicBezTo>
                  <a:cubicBezTo>
                    <a:pt x="6" y="29"/>
                    <a:pt x="6" y="23"/>
                    <a:pt x="9" y="19"/>
                  </a:cubicBezTo>
                  <a:cubicBezTo>
                    <a:pt x="12" y="14"/>
                    <a:pt x="16" y="11"/>
                    <a:pt x="22" y="9"/>
                  </a:cubicBezTo>
                  <a:cubicBezTo>
                    <a:pt x="33" y="6"/>
                    <a:pt x="44" y="13"/>
                    <a:pt x="47" y="24"/>
                  </a:cubicBezTo>
                  <a:cubicBezTo>
                    <a:pt x="48" y="29"/>
                    <a:pt x="48" y="35"/>
                    <a:pt x="45" y="39"/>
                  </a:cubicBezTo>
                  <a:cubicBezTo>
                    <a:pt x="42" y="44"/>
                    <a:pt x="38" y="48"/>
                    <a:pt x="32" y="49"/>
                  </a:cubicBezTo>
                  <a:cubicBezTo>
                    <a:pt x="27" y="50"/>
                    <a:pt x="21" y="50"/>
                    <a:pt x="17" y="4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4"/>
            <p:cNvSpPr>
              <a:spLocks noEditPoints="1"/>
            </p:cNvSpPr>
            <p:nvPr/>
          </p:nvSpPr>
          <p:spPr bwMode="auto">
            <a:xfrm>
              <a:off x="3535363" y="2681288"/>
              <a:ext cx="93663" cy="96837"/>
            </a:xfrm>
            <a:custGeom>
              <a:avLst/>
              <a:gdLst>
                <a:gd name="T0" fmla="*/ 4 w 55"/>
                <a:gd name="T1" fmla="*/ 43 h 56"/>
                <a:gd name="T2" fmla="*/ 21 w 55"/>
                <a:gd name="T3" fmla="*/ 55 h 56"/>
                <a:gd name="T4" fmla="*/ 27 w 55"/>
                <a:gd name="T5" fmla="*/ 56 h 56"/>
                <a:gd name="T6" fmla="*/ 45 w 55"/>
                <a:gd name="T7" fmla="*/ 49 h 56"/>
                <a:gd name="T8" fmla="*/ 53 w 55"/>
                <a:gd name="T9" fmla="*/ 37 h 56"/>
                <a:gd name="T10" fmla="*/ 45 w 55"/>
                <a:gd name="T11" fmla="*/ 10 h 56"/>
                <a:gd name="T12" fmla="*/ 34 w 55"/>
                <a:gd name="T13" fmla="*/ 4 h 56"/>
                <a:gd name="T14" fmla="*/ 2 w 55"/>
                <a:gd name="T15" fmla="*/ 23 h 56"/>
                <a:gd name="T16" fmla="*/ 2 w 55"/>
                <a:gd name="T17" fmla="*/ 23 h 56"/>
                <a:gd name="T18" fmla="*/ 4 w 55"/>
                <a:gd name="T19" fmla="*/ 43 h 56"/>
                <a:gd name="T20" fmla="*/ 7 w 55"/>
                <a:gd name="T21" fmla="*/ 24 h 56"/>
                <a:gd name="T22" fmla="*/ 33 w 55"/>
                <a:gd name="T23" fmla="*/ 10 h 56"/>
                <a:gd name="T24" fmla="*/ 41 w 55"/>
                <a:gd name="T25" fmla="*/ 15 h 56"/>
                <a:gd name="T26" fmla="*/ 47 w 55"/>
                <a:gd name="T27" fmla="*/ 35 h 56"/>
                <a:gd name="T28" fmla="*/ 41 w 55"/>
                <a:gd name="T29" fmla="*/ 45 h 56"/>
                <a:gd name="T30" fmla="*/ 22 w 55"/>
                <a:gd name="T31" fmla="*/ 50 h 56"/>
                <a:gd name="T32" fmla="*/ 10 w 55"/>
                <a:gd name="T33" fmla="*/ 40 h 56"/>
                <a:gd name="T34" fmla="*/ 7 w 55"/>
                <a:gd name="T35" fmla="*/ 24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5" h="56">
                  <a:moveTo>
                    <a:pt x="4" y="43"/>
                  </a:moveTo>
                  <a:cubicBezTo>
                    <a:pt x="8" y="49"/>
                    <a:pt x="14" y="53"/>
                    <a:pt x="21" y="55"/>
                  </a:cubicBezTo>
                  <a:cubicBezTo>
                    <a:pt x="23" y="56"/>
                    <a:pt x="25" y="56"/>
                    <a:pt x="27" y="56"/>
                  </a:cubicBezTo>
                  <a:cubicBezTo>
                    <a:pt x="34" y="56"/>
                    <a:pt x="40" y="54"/>
                    <a:pt x="45" y="49"/>
                  </a:cubicBezTo>
                  <a:cubicBezTo>
                    <a:pt x="49" y="46"/>
                    <a:pt x="52" y="41"/>
                    <a:pt x="53" y="37"/>
                  </a:cubicBezTo>
                  <a:cubicBezTo>
                    <a:pt x="55" y="27"/>
                    <a:pt x="53" y="17"/>
                    <a:pt x="45" y="10"/>
                  </a:cubicBezTo>
                  <a:cubicBezTo>
                    <a:pt x="42" y="7"/>
                    <a:pt x="38" y="5"/>
                    <a:pt x="34" y="4"/>
                  </a:cubicBezTo>
                  <a:cubicBezTo>
                    <a:pt x="20" y="0"/>
                    <a:pt x="6" y="9"/>
                    <a:pt x="2" y="23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0" y="30"/>
                    <a:pt x="1" y="37"/>
                    <a:pt x="4" y="43"/>
                  </a:cubicBezTo>
                  <a:close/>
                  <a:moveTo>
                    <a:pt x="7" y="24"/>
                  </a:moveTo>
                  <a:cubicBezTo>
                    <a:pt x="10" y="13"/>
                    <a:pt x="22" y="7"/>
                    <a:pt x="33" y="10"/>
                  </a:cubicBezTo>
                  <a:cubicBezTo>
                    <a:pt x="36" y="11"/>
                    <a:pt x="39" y="12"/>
                    <a:pt x="41" y="15"/>
                  </a:cubicBezTo>
                  <a:cubicBezTo>
                    <a:pt x="47" y="20"/>
                    <a:pt x="49" y="28"/>
                    <a:pt x="47" y="35"/>
                  </a:cubicBezTo>
                  <a:cubicBezTo>
                    <a:pt x="46" y="39"/>
                    <a:pt x="44" y="42"/>
                    <a:pt x="41" y="45"/>
                  </a:cubicBezTo>
                  <a:cubicBezTo>
                    <a:pt x="36" y="50"/>
                    <a:pt x="29" y="51"/>
                    <a:pt x="22" y="50"/>
                  </a:cubicBezTo>
                  <a:cubicBezTo>
                    <a:pt x="17" y="48"/>
                    <a:pt x="12" y="45"/>
                    <a:pt x="10" y="40"/>
                  </a:cubicBezTo>
                  <a:cubicBezTo>
                    <a:pt x="7" y="35"/>
                    <a:pt x="6" y="30"/>
                    <a:pt x="7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5"/>
            <p:cNvSpPr>
              <a:spLocks noEditPoints="1"/>
            </p:cNvSpPr>
            <p:nvPr/>
          </p:nvSpPr>
          <p:spPr bwMode="auto">
            <a:xfrm>
              <a:off x="3656013" y="2659063"/>
              <a:ext cx="95250" cy="90487"/>
            </a:xfrm>
            <a:custGeom>
              <a:avLst/>
              <a:gdLst>
                <a:gd name="T0" fmla="*/ 29 w 55"/>
                <a:gd name="T1" fmla="*/ 0 h 53"/>
                <a:gd name="T2" fmla="*/ 10 w 55"/>
                <a:gd name="T3" fmla="*/ 8 h 53"/>
                <a:gd name="T4" fmla="*/ 10 w 55"/>
                <a:gd name="T5" fmla="*/ 45 h 53"/>
                <a:gd name="T6" fmla="*/ 29 w 55"/>
                <a:gd name="T7" fmla="*/ 53 h 53"/>
                <a:gd name="T8" fmla="*/ 48 w 55"/>
                <a:gd name="T9" fmla="*/ 45 h 53"/>
                <a:gd name="T10" fmla="*/ 55 w 55"/>
                <a:gd name="T11" fmla="*/ 26 h 53"/>
                <a:gd name="T12" fmla="*/ 48 w 55"/>
                <a:gd name="T13" fmla="*/ 8 h 53"/>
                <a:gd name="T14" fmla="*/ 29 w 55"/>
                <a:gd name="T15" fmla="*/ 0 h 53"/>
                <a:gd name="T16" fmla="*/ 43 w 55"/>
                <a:gd name="T17" fmla="*/ 41 h 53"/>
                <a:gd name="T18" fmla="*/ 29 w 55"/>
                <a:gd name="T19" fmla="*/ 47 h 53"/>
                <a:gd name="T20" fmla="*/ 14 w 55"/>
                <a:gd name="T21" fmla="*/ 41 h 53"/>
                <a:gd name="T22" fmla="*/ 14 w 55"/>
                <a:gd name="T23" fmla="*/ 12 h 53"/>
                <a:gd name="T24" fmla="*/ 14 w 55"/>
                <a:gd name="T25" fmla="*/ 12 h 53"/>
                <a:gd name="T26" fmla="*/ 29 w 55"/>
                <a:gd name="T27" fmla="*/ 6 h 53"/>
                <a:gd name="T28" fmla="*/ 43 w 55"/>
                <a:gd name="T29" fmla="*/ 12 h 53"/>
                <a:gd name="T30" fmla="*/ 49 w 55"/>
                <a:gd name="T31" fmla="*/ 26 h 53"/>
                <a:gd name="T32" fmla="*/ 43 w 55"/>
                <a:gd name="T33" fmla="*/ 41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5" h="53">
                  <a:moveTo>
                    <a:pt x="29" y="0"/>
                  </a:moveTo>
                  <a:cubicBezTo>
                    <a:pt x="22" y="0"/>
                    <a:pt x="15" y="3"/>
                    <a:pt x="10" y="8"/>
                  </a:cubicBezTo>
                  <a:cubicBezTo>
                    <a:pt x="0" y="18"/>
                    <a:pt x="0" y="35"/>
                    <a:pt x="10" y="45"/>
                  </a:cubicBezTo>
                  <a:cubicBezTo>
                    <a:pt x="15" y="50"/>
                    <a:pt x="22" y="53"/>
                    <a:pt x="29" y="53"/>
                  </a:cubicBezTo>
                  <a:cubicBezTo>
                    <a:pt x="36" y="53"/>
                    <a:pt x="43" y="50"/>
                    <a:pt x="48" y="45"/>
                  </a:cubicBezTo>
                  <a:cubicBezTo>
                    <a:pt x="53" y="40"/>
                    <a:pt x="55" y="34"/>
                    <a:pt x="55" y="26"/>
                  </a:cubicBezTo>
                  <a:cubicBezTo>
                    <a:pt x="55" y="19"/>
                    <a:pt x="53" y="13"/>
                    <a:pt x="48" y="8"/>
                  </a:cubicBezTo>
                  <a:cubicBezTo>
                    <a:pt x="43" y="3"/>
                    <a:pt x="36" y="0"/>
                    <a:pt x="29" y="0"/>
                  </a:cubicBezTo>
                  <a:close/>
                  <a:moveTo>
                    <a:pt x="43" y="41"/>
                  </a:moveTo>
                  <a:cubicBezTo>
                    <a:pt x="40" y="45"/>
                    <a:pt x="34" y="47"/>
                    <a:pt x="29" y="47"/>
                  </a:cubicBezTo>
                  <a:cubicBezTo>
                    <a:pt x="23" y="47"/>
                    <a:pt x="18" y="45"/>
                    <a:pt x="14" y="41"/>
                  </a:cubicBezTo>
                  <a:cubicBezTo>
                    <a:pt x="6" y="33"/>
                    <a:pt x="6" y="20"/>
                    <a:pt x="14" y="12"/>
                  </a:cubicBezTo>
                  <a:cubicBezTo>
                    <a:pt x="14" y="12"/>
                    <a:pt x="14" y="12"/>
                    <a:pt x="14" y="12"/>
                  </a:cubicBezTo>
                  <a:cubicBezTo>
                    <a:pt x="18" y="8"/>
                    <a:pt x="23" y="6"/>
                    <a:pt x="29" y="6"/>
                  </a:cubicBezTo>
                  <a:cubicBezTo>
                    <a:pt x="34" y="6"/>
                    <a:pt x="40" y="8"/>
                    <a:pt x="43" y="12"/>
                  </a:cubicBezTo>
                  <a:cubicBezTo>
                    <a:pt x="47" y="16"/>
                    <a:pt x="49" y="21"/>
                    <a:pt x="49" y="26"/>
                  </a:cubicBezTo>
                  <a:cubicBezTo>
                    <a:pt x="49" y="32"/>
                    <a:pt x="47" y="37"/>
                    <a:pt x="43" y="4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26"/>
            <p:cNvSpPr>
              <a:spLocks noEditPoints="1"/>
            </p:cNvSpPr>
            <p:nvPr/>
          </p:nvSpPr>
          <p:spPr bwMode="auto">
            <a:xfrm>
              <a:off x="3695701" y="2535238"/>
              <a:ext cx="98425" cy="95250"/>
            </a:xfrm>
            <a:custGeom>
              <a:avLst/>
              <a:gdLst>
                <a:gd name="T0" fmla="*/ 4 w 57"/>
                <a:gd name="T1" fmla="*/ 36 h 55"/>
                <a:gd name="T2" fmla="*/ 29 w 57"/>
                <a:gd name="T3" fmla="*/ 55 h 55"/>
                <a:gd name="T4" fmla="*/ 36 w 57"/>
                <a:gd name="T5" fmla="*/ 55 h 55"/>
                <a:gd name="T6" fmla="*/ 52 w 57"/>
                <a:gd name="T7" fmla="*/ 42 h 55"/>
                <a:gd name="T8" fmla="*/ 55 w 57"/>
                <a:gd name="T9" fmla="*/ 22 h 55"/>
                <a:gd name="T10" fmla="*/ 23 w 57"/>
                <a:gd name="T11" fmla="*/ 3 h 55"/>
                <a:gd name="T12" fmla="*/ 23 w 57"/>
                <a:gd name="T13" fmla="*/ 3 h 55"/>
                <a:gd name="T14" fmla="*/ 4 w 57"/>
                <a:gd name="T15" fmla="*/ 36 h 55"/>
                <a:gd name="T16" fmla="*/ 24 w 57"/>
                <a:gd name="T17" fmla="*/ 9 h 55"/>
                <a:gd name="T18" fmla="*/ 49 w 57"/>
                <a:gd name="T19" fmla="*/ 24 h 55"/>
                <a:gd name="T20" fmla="*/ 47 w 57"/>
                <a:gd name="T21" fmla="*/ 39 h 55"/>
                <a:gd name="T22" fmla="*/ 35 w 57"/>
                <a:gd name="T23" fmla="*/ 49 h 55"/>
                <a:gd name="T24" fmla="*/ 9 w 57"/>
                <a:gd name="T25" fmla="*/ 34 h 55"/>
                <a:gd name="T26" fmla="*/ 24 w 57"/>
                <a:gd name="T27" fmla="*/ 9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7" h="55">
                  <a:moveTo>
                    <a:pt x="4" y="36"/>
                  </a:moveTo>
                  <a:cubicBezTo>
                    <a:pt x="7" y="48"/>
                    <a:pt x="18" y="55"/>
                    <a:pt x="29" y="55"/>
                  </a:cubicBezTo>
                  <a:cubicBezTo>
                    <a:pt x="32" y="55"/>
                    <a:pt x="34" y="55"/>
                    <a:pt x="36" y="55"/>
                  </a:cubicBezTo>
                  <a:cubicBezTo>
                    <a:pt x="43" y="53"/>
                    <a:pt x="49" y="48"/>
                    <a:pt x="52" y="42"/>
                  </a:cubicBezTo>
                  <a:cubicBezTo>
                    <a:pt x="56" y="36"/>
                    <a:pt x="57" y="29"/>
                    <a:pt x="55" y="22"/>
                  </a:cubicBezTo>
                  <a:cubicBezTo>
                    <a:pt x="51" y="8"/>
                    <a:pt x="37" y="0"/>
                    <a:pt x="23" y="3"/>
                  </a:cubicBezTo>
                  <a:cubicBezTo>
                    <a:pt x="23" y="3"/>
                    <a:pt x="23" y="3"/>
                    <a:pt x="23" y="3"/>
                  </a:cubicBezTo>
                  <a:cubicBezTo>
                    <a:pt x="8" y="7"/>
                    <a:pt x="0" y="22"/>
                    <a:pt x="4" y="36"/>
                  </a:cubicBezTo>
                  <a:close/>
                  <a:moveTo>
                    <a:pt x="24" y="9"/>
                  </a:moveTo>
                  <a:cubicBezTo>
                    <a:pt x="35" y="6"/>
                    <a:pt x="46" y="13"/>
                    <a:pt x="49" y="24"/>
                  </a:cubicBezTo>
                  <a:cubicBezTo>
                    <a:pt x="51" y="29"/>
                    <a:pt x="50" y="34"/>
                    <a:pt x="47" y="39"/>
                  </a:cubicBezTo>
                  <a:cubicBezTo>
                    <a:pt x="44" y="44"/>
                    <a:pt x="40" y="47"/>
                    <a:pt x="35" y="49"/>
                  </a:cubicBezTo>
                  <a:cubicBezTo>
                    <a:pt x="24" y="52"/>
                    <a:pt x="12" y="45"/>
                    <a:pt x="9" y="34"/>
                  </a:cubicBezTo>
                  <a:cubicBezTo>
                    <a:pt x="7" y="23"/>
                    <a:pt x="13" y="12"/>
                    <a:pt x="24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7"/>
            <p:cNvSpPr>
              <a:spLocks noEditPoints="1"/>
            </p:cNvSpPr>
            <p:nvPr/>
          </p:nvSpPr>
          <p:spPr bwMode="auto">
            <a:xfrm>
              <a:off x="3609976" y="2441575"/>
              <a:ext cx="96838" cy="95250"/>
            </a:xfrm>
            <a:custGeom>
              <a:avLst/>
              <a:gdLst>
                <a:gd name="T0" fmla="*/ 20 w 56"/>
                <a:gd name="T1" fmla="*/ 55 h 56"/>
                <a:gd name="T2" fmla="*/ 27 w 56"/>
                <a:gd name="T3" fmla="*/ 56 h 56"/>
                <a:gd name="T4" fmla="*/ 40 w 56"/>
                <a:gd name="T5" fmla="*/ 52 h 56"/>
                <a:gd name="T6" fmla="*/ 53 w 56"/>
                <a:gd name="T7" fmla="*/ 36 h 56"/>
                <a:gd name="T8" fmla="*/ 34 w 56"/>
                <a:gd name="T9" fmla="*/ 4 h 56"/>
                <a:gd name="T10" fmla="*/ 2 w 56"/>
                <a:gd name="T11" fmla="*/ 23 h 56"/>
                <a:gd name="T12" fmla="*/ 4 w 56"/>
                <a:gd name="T13" fmla="*/ 43 h 56"/>
                <a:gd name="T14" fmla="*/ 20 w 56"/>
                <a:gd name="T15" fmla="*/ 55 h 56"/>
                <a:gd name="T16" fmla="*/ 7 w 56"/>
                <a:gd name="T17" fmla="*/ 24 h 56"/>
                <a:gd name="T18" fmla="*/ 32 w 56"/>
                <a:gd name="T19" fmla="*/ 10 h 56"/>
                <a:gd name="T20" fmla="*/ 47 w 56"/>
                <a:gd name="T21" fmla="*/ 35 h 56"/>
                <a:gd name="T22" fmla="*/ 37 w 56"/>
                <a:gd name="T23" fmla="*/ 47 h 56"/>
                <a:gd name="T24" fmla="*/ 22 w 56"/>
                <a:gd name="T25" fmla="*/ 49 h 56"/>
                <a:gd name="T26" fmla="*/ 9 w 56"/>
                <a:gd name="T27" fmla="*/ 40 h 56"/>
                <a:gd name="T28" fmla="*/ 7 w 56"/>
                <a:gd name="T29" fmla="*/ 24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" h="56">
                  <a:moveTo>
                    <a:pt x="20" y="55"/>
                  </a:moveTo>
                  <a:cubicBezTo>
                    <a:pt x="23" y="56"/>
                    <a:pt x="25" y="56"/>
                    <a:pt x="27" y="56"/>
                  </a:cubicBezTo>
                  <a:cubicBezTo>
                    <a:pt x="32" y="56"/>
                    <a:pt x="36" y="55"/>
                    <a:pt x="40" y="52"/>
                  </a:cubicBezTo>
                  <a:cubicBezTo>
                    <a:pt x="46" y="49"/>
                    <a:pt x="51" y="43"/>
                    <a:pt x="53" y="36"/>
                  </a:cubicBezTo>
                  <a:cubicBezTo>
                    <a:pt x="56" y="22"/>
                    <a:pt x="48" y="8"/>
                    <a:pt x="34" y="4"/>
                  </a:cubicBezTo>
                  <a:cubicBezTo>
                    <a:pt x="20" y="0"/>
                    <a:pt x="5" y="8"/>
                    <a:pt x="2" y="23"/>
                  </a:cubicBezTo>
                  <a:cubicBezTo>
                    <a:pt x="0" y="29"/>
                    <a:pt x="1" y="37"/>
                    <a:pt x="4" y="43"/>
                  </a:cubicBezTo>
                  <a:cubicBezTo>
                    <a:pt x="8" y="49"/>
                    <a:pt x="13" y="53"/>
                    <a:pt x="20" y="55"/>
                  </a:cubicBezTo>
                  <a:close/>
                  <a:moveTo>
                    <a:pt x="7" y="24"/>
                  </a:moveTo>
                  <a:cubicBezTo>
                    <a:pt x="10" y="13"/>
                    <a:pt x="21" y="7"/>
                    <a:pt x="32" y="10"/>
                  </a:cubicBezTo>
                  <a:cubicBezTo>
                    <a:pt x="43" y="12"/>
                    <a:pt x="50" y="24"/>
                    <a:pt x="47" y="35"/>
                  </a:cubicBezTo>
                  <a:cubicBezTo>
                    <a:pt x="46" y="40"/>
                    <a:pt x="42" y="45"/>
                    <a:pt x="37" y="47"/>
                  </a:cubicBezTo>
                  <a:cubicBezTo>
                    <a:pt x="33" y="50"/>
                    <a:pt x="27" y="51"/>
                    <a:pt x="22" y="49"/>
                  </a:cubicBezTo>
                  <a:cubicBezTo>
                    <a:pt x="16" y="48"/>
                    <a:pt x="12" y="45"/>
                    <a:pt x="9" y="40"/>
                  </a:cubicBezTo>
                  <a:cubicBezTo>
                    <a:pt x="6" y="35"/>
                    <a:pt x="6" y="29"/>
                    <a:pt x="7" y="2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28"/>
            <p:cNvSpPr>
              <a:spLocks noEditPoints="1"/>
            </p:cNvSpPr>
            <p:nvPr/>
          </p:nvSpPr>
          <p:spPr bwMode="auto">
            <a:xfrm>
              <a:off x="3279776" y="2355850"/>
              <a:ext cx="127000" cy="492125"/>
            </a:xfrm>
            <a:custGeom>
              <a:avLst/>
              <a:gdLst>
                <a:gd name="T0" fmla="*/ 41 w 74"/>
                <a:gd name="T1" fmla="*/ 2 h 287"/>
                <a:gd name="T2" fmla="*/ 39 w 74"/>
                <a:gd name="T3" fmla="*/ 5 h 287"/>
                <a:gd name="T4" fmla="*/ 39 w 74"/>
                <a:gd name="T5" fmla="*/ 5 h 287"/>
                <a:gd name="T6" fmla="*/ 40 w 74"/>
                <a:gd name="T7" fmla="*/ 2 h 287"/>
                <a:gd name="T8" fmla="*/ 37 w 74"/>
                <a:gd name="T9" fmla="*/ 0 h 287"/>
                <a:gd name="T10" fmla="*/ 33 w 74"/>
                <a:gd name="T11" fmla="*/ 2 h 287"/>
                <a:gd name="T12" fmla="*/ 0 w 74"/>
                <a:gd name="T13" fmla="*/ 59 h 287"/>
                <a:gd name="T14" fmla="*/ 17 w 74"/>
                <a:gd name="T15" fmla="*/ 95 h 287"/>
                <a:gd name="T16" fmla="*/ 16 w 74"/>
                <a:gd name="T17" fmla="*/ 101 h 287"/>
                <a:gd name="T18" fmla="*/ 13 w 74"/>
                <a:gd name="T19" fmla="*/ 177 h 287"/>
                <a:gd name="T20" fmla="*/ 36 w 74"/>
                <a:gd name="T21" fmla="*/ 287 h 287"/>
                <a:gd name="T22" fmla="*/ 43 w 74"/>
                <a:gd name="T23" fmla="*/ 287 h 287"/>
                <a:gd name="T24" fmla="*/ 43 w 74"/>
                <a:gd name="T25" fmla="*/ 284 h 287"/>
                <a:gd name="T26" fmla="*/ 60 w 74"/>
                <a:gd name="T27" fmla="*/ 177 h 287"/>
                <a:gd name="T28" fmla="*/ 58 w 74"/>
                <a:gd name="T29" fmla="*/ 100 h 287"/>
                <a:gd name="T30" fmla="*/ 57 w 74"/>
                <a:gd name="T31" fmla="*/ 95 h 287"/>
                <a:gd name="T32" fmla="*/ 57 w 74"/>
                <a:gd name="T33" fmla="*/ 95 h 287"/>
                <a:gd name="T34" fmla="*/ 57 w 74"/>
                <a:gd name="T35" fmla="*/ 95 h 287"/>
                <a:gd name="T36" fmla="*/ 74 w 74"/>
                <a:gd name="T37" fmla="*/ 59 h 287"/>
                <a:gd name="T38" fmla="*/ 41 w 74"/>
                <a:gd name="T39" fmla="*/ 2 h 287"/>
                <a:gd name="T40" fmla="*/ 48 w 74"/>
                <a:gd name="T41" fmla="*/ 176 h 287"/>
                <a:gd name="T42" fmla="*/ 37 w 74"/>
                <a:gd name="T43" fmla="*/ 273 h 287"/>
                <a:gd name="T44" fmla="*/ 25 w 74"/>
                <a:gd name="T45" fmla="*/ 177 h 287"/>
                <a:gd name="T46" fmla="*/ 27 w 74"/>
                <a:gd name="T47" fmla="*/ 103 h 287"/>
                <a:gd name="T48" fmla="*/ 28 w 74"/>
                <a:gd name="T49" fmla="*/ 98 h 287"/>
                <a:gd name="T50" fmla="*/ 37 w 74"/>
                <a:gd name="T51" fmla="*/ 98 h 287"/>
                <a:gd name="T52" fmla="*/ 37 w 74"/>
                <a:gd name="T53" fmla="*/ 98 h 287"/>
                <a:gd name="T54" fmla="*/ 45 w 74"/>
                <a:gd name="T55" fmla="*/ 98 h 287"/>
                <a:gd name="T56" fmla="*/ 46 w 74"/>
                <a:gd name="T57" fmla="*/ 102 h 287"/>
                <a:gd name="T58" fmla="*/ 47 w 74"/>
                <a:gd name="T59" fmla="*/ 107 h 287"/>
                <a:gd name="T60" fmla="*/ 47 w 74"/>
                <a:gd name="T61" fmla="*/ 107 h 287"/>
                <a:gd name="T62" fmla="*/ 48 w 74"/>
                <a:gd name="T63" fmla="*/ 176 h 287"/>
                <a:gd name="T64" fmla="*/ 61 w 74"/>
                <a:gd name="T65" fmla="*/ 64 h 287"/>
                <a:gd name="T66" fmla="*/ 62 w 74"/>
                <a:gd name="T67" fmla="*/ 59 h 287"/>
                <a:gd name="T68" fmla="*/ 37 w 74"/>
                <a:gd name="T69" fmla="*/ 87 h 287"/>
                <a:gd name="T70" fmla="*/ 12 w 74"/>
                <a:gd name="T71" fmla="*/ 59 h 287"/>
                <a:gd name="T72" fmla="*/ 12 w 74"/>
                <a:gd name="T73" fmla="*/ 52 h 287"/>
                <a:gd name="T74" fmla="*/ 18 w 74"/>
                <a:gd name="T75" fmla="*/ 54 h 287"/>
                <a:gd name="T76" fmla="*/ 31 w 74"/>
                <a:gd name="T77" fmla="*/ 42 h 287"/>
                <a:gd name="T78" fmla="*/ 33 w 74"/>
                <a:gd name="T79" fmla="*/ 37 h 287"/>
                <a:gd name="T80" fmla="*/ 39 w 74"/>
                <a:gd name="T81" fmla="*/ 48 h 287"/>
                <a:gd name="T82" fmla="*/ 54 w 74"/>
                <a:gd name="T83" fmla="*/ 68 h 287"/>
                <a:gd name="T84" fmla="*/ 56 w 74"/>
                <a:gd name="T85" fmla="*/ 67 h 287"/>
                <a:gd name="T86" fmla="*/ 61 w 74"/>
                <a:gd name="T87" fmla="*/ 64 h 287"/>
                <a:gd name="T88" fmla="*/ 54 w 74"/>
                <a:gd name="T89" fmla="*/ 45 h 287"/>
                <a:gd name="T90" fmla="*/ 56 w 74"/>
                <a:gd name="T91" fmla="*/ 61 h 287"/>
                <a:gd name="T92" fmla="*/ 54 w 74"/>
                <a:gd name="T93" fmla="*/ 62 h 287"/>
                <a:gd name="T94" fmla="*/ 44 w 74"/>
                <a:gd name="T95" fmla="*/ 46 h 287"/>
                <a:gd name="T96" fmla="*/ 34 w 74"/>
                <a:gd name="T97" fmla="*/ 31 h 287"/>
                <a:gd name="T98" fmla="*/ 33 w 74"/>
                <a:gd name="T99" fmla="*/ 31 h 287"/>
                <a:gd name="T100" fmla="*/ 25 w 74"/>
                <a:gd name="T101" fmla="*/ 40 h 287"/>
                <a:gd name="T102" fmla="*/ 18 w 74"/>
                <a:gd name="T103" fmla="*/ 48 h 287"/>
                <a:gd name="T104" fmla="*/ 12 w 74"/>
                <a:gd name="T105" fmla="*/ 44 h 287"/>
                <a:gd name="T106" fmla="*/ 37 w 74"/>
                <a:gd name="T107" fmla="*/ 11 h 287"/>
                <a:gd name="T108" fmla="*/ 55 w 74"/>
                <a:gd name="T109" fmla="*/ 30 h 287"/>
                <a:gd name="T110" fmla="*/ 53 w 74"/>
                <a:gd name="T111" fmla="*/ 32 h 287"/>
                <a:gd name="T112" fmla="*/ 54 w 74"/>
                <a:gd name="T113" fmla="*/ 45 h 2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74" h="287">
                  <a:moveTo>
                    <a:pt x="41" y="2"/>
                  </a:moveTo>
                  <a:cubicBezTo>
                    <a:pt x="39" y="5"/>
                    <a:pt x="39" y="5"/>
                    <a:pt x="39" y="5"/>
                  </a:cubicBezTo>
                  <a:cubicBezTo>
                    <a:pt x="39" y="5"/>
                    <a:pt x="39" y="5"/>
                    <a:pt x="39" y="5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32" y="3"/>
                    <a:pt x="0" y="28"/>
                    <a:pt x="0" y="59"/>
                  </a:cubicBezTo>
                  <a:cubicBezTo>
                    <a:pt x="0" y="80"/>
                    <a:pt x="7" y="90"/>
                    <a:pt x="17" y="95"/>
                  </a:cubicBezTo>
                  <a:cubicBezTo>
                    <a:pt x="17" y="97"/>
                    <a:pt x="16" y="99"/>
                    <a:pt x="16" y="101"/>
                  </a:cubicBezTo>
                  <a:cubicBezTo>
                    <a:pt x="12" y="125"/>
                    <a:pt x="11" y="152"/>
                    <a:pt x="13" y="177"/>
                  </a:cubicBezTo>
                  <a:cubicBezTo>
                    <a:pt x="19" y="263"/>
                    <a:pt x="24" y="285"/>
                    <a:pt x="36" y="287"/>
                  </a:cubicBezTo>
                  <a:cubicBezTo>
                    <a:pt x="43" y="287"/>
                    <a:pt x="43" y="287"/>
                    <a:pt x="43" y="287"/>
                  </a:cubicBezTo>
                  <a:cubicBezTo>
                    <a:pt x="43" y="284"/>
                    <a:pt x="43" y="284"/>
                    <a:pt x="43" y="284"/>
                  </a:cubicBezTo>
                  <a:cubicBezTo>
                    <a:pt x="52" y="278"/>
                    <a:pt x="56" y="249"/>
                    <a:pt x="60" y="177"/>
                  </a:cubicBezTo>
                  <a:cubicBezTo>
                    <a:pt x="62" y="151"/>
                    <a:pt x="61" y="124"/>
                    <a:pt x="58" y="100"/>
                  </a:cubicBezTo>
                  <a:cubicBezTo>
                    <a:pt x="57" y="95"/>
                    <a:pt x="57" y="95"/>
                    <a:pt x="57" y="95"/>
                  </a:cubicBezTo>
                  <a:cubicBezTo>
                    <a:pt x="57" y="95"/>
                    <a:pt x="57" y="95"/>
                    <a:pt x="57" y="95"/>
                  </a:cubicBezTo>
                  <a:cubicBezTo>
                    <a:pt x="57" y="95"/>
                    <a:pt x="57" y="95"/>
                    <a:pt x="57" y="95"/>
                  </a:cubicBezTo>
                  <a:cubicBezTo>
                    <a:pt x="66" y="90"/>
                    <a:pt x="74" y="80"/>
                    <a:pt x="74" y="59"/>
                  </a:cubicBezTo>
                  <a:cubicBezTo>
                    <a:pt x="74" y="29"/>
                    <a:pt x="44" y="5"/>
                    <a:pt x="41" y="2"/>
                  </a:cubicBezTo>
                  <a:close/>
                  <a:moveTo>
                    <a:pt x="48" y="176"/>
                  </a:moveTo>
                  <a:cubicBezTo>
                    <a:pt x="47" y="207"/>
                    <a:pt x="43" y="262"/>
                    <a:pt x="37" y="273"/>
                  </a:cubicBezTo>
                  <a:cubicBezTo>
                    <a:pt x="31" y="260"/>
                    <a:pt x="27" y="202"/>
                    <a:pt x="25" y="177"/>
                  </a:cubicBezTo>
                  <a:cubicBezTo>
                    <a:pt x="23" y="152"/>
                    <a:pt x="24" y="126"/>
                    <a:pt x="27" y="103"/>
                  </a:cubicBezTo>
                  <a:cubicBezTo>
                    <a:pt x="28" y="101"/>
                    <a:pt x="28" y="99"/>
                    <a:pt x="28" y="98"/>
                  </a:cubicBezTo>
                  <a:cubicBezTo>
                    <a:pt x="31" y="98"/>
                    <a:pt x="34" y="98"/>
                    <a:pt x="37" y="98"/>
                  </a:cubicBezTo>
                  <a:cubicBezTo>
                    <a:pt x="37" y="98"/>
                    <a:pt x="37" y="98"/>
                    <a:pt x="37" y="98"/>
                  </a:cubicBezTo>
                  <a:cubicBezTo>
                    <a:pt x="40" y="98"/>
                    <a:pt x="43" y="98"/>
                    <a:pt x="45" y="98"/>
                  </a:cubicBezTo>
                  <a:cubicBezTo>
                    <a:pt x="46" y="99"/>
                    <a:pt x="46" y="101"/>
                    <a:pt x="46" y="102"/>
                  </a:cubicBezTo>
                  <a:cubicBezTo>
                    <a:pt x="47" y="107"/>
                    <a:pt x="47" y="107"/>
                    <a:pt x="47" y="107"/>
                  </a:cubicBezTo>
                  <a:cubicBezTo>
                    <a:pt x="47" y="107"/>
                    <a:pt x="47" y="107"/>
                    <a:pt x="47" y="107"/>
                  </a:cubicBezTo>
                  <a:cubicBezTo>
                    <a:pt x="49" y="129"/>
                    <a:pt x="50" y="153"/>
                    <a:pt x="48" y="176"/>
                  </a:cubicBezTo>
                  <a:close/>
                  <a:moveTo>
                    <a:pt x="61" y="64"/>
                  </a:moveTo>
                  <a:cubicBezTo>
                    <a:pt x="61" y="63"/>
                    <a:pt x="62" y="61"/>
                    <a:pt x="62" y="59"/>
                  </a:cubicBezTo>
                  <a:cubicBezTo>
                    <a:pt x="62" y="82"/>
                    <a:pt x="53" y="86"/>
                    <a:pt x="37" y="87"/>
                  </a:cubicBezTo>
                  <a:cubicBezTo>
                    <a:pt x="20" y="87"/>
                    <a:pt x="12" y="82"/>
                    <a:pt x="12" y="59"/>
                  </a:cubicBezTo>
                  <a:cubicBezTo>
                    <a:pt x="12" y="57"/>
                    <a:pt x="12" y="54"/>
                    <a:pt x="12" y="52"/>
                  </a:cubicBezTo>
                  <a:cubicBezTo>
                    <a:pt x="14" y="53"/>
                    <a:pt x="16" y="54"/>
                    <a:pt x="18" y="54"/>
                  </a:cubicBezTo>
                  <a:cubicBezTo>
                    <a:pt x="26" y="54"/>
                    <a:pt x="29" y="47"/>
                    <a:pt x="31" y="42"/>
                  </a:cubicBezTo>
                  <a:cubicBezTo>
                    <a:pt x="31" y="39"/>
                    <a:pt x="32" y="37"/>
                    <a:pt x="33" y="37"/>
                  </a:cubicBezTo>
                  <a:cubicBezTo>
                    <a:pt x="35" y="37"/>
                    <a:pt x="37" y="44"/>
                    <a:pt x="39" y="48"/>
                  </a:cubicBezTo>
                  <a:cubicBezTo>
                    <a:pt x="42" y="57"/>
                    <a:pt x="46" y="68"/>
                    <a:pt x="54" y="68"/>
                  </a:cubicBezTo>
                  <a:cubicBezTo>
                    <a:pt x="54" y="68"/>
                    <a:pt x="55" y="67"/>
                    <a:pt x="56" y="67"/>
                  </a:cubicBezTo>
                  <a:cubicBezTo>
                    <a:pt x="58" y="67"/>
                    <a:pt x="60" y="66"/>
                    <a:pt x="61" y="64"/>
                  </a:cubicBezTo>
                  <a:close/>
                  <a:moveTo>
                    <a:pt x="54" y="45"/>
                  </a:moveTo>
                  <a:cubicBezTo>
                    <a:pt x="55" y="50"/>
                    <a:pt x="57" y="58"/>
                    <a:pt x="56" y="61"/>
                  </a:cubicBezTo>
                  <a:cubicBezTo>
                    <a:pt x="55" y="61"/>
                    <a:pt x="55" y="61"/>
                    <a:pt x="54" y="62"/>
                  </a:cubicBezTo>
                  <a:cubicBezTo>
                    <a:pt x="51" y="62"/>
                    <a:pt x="47" y="53"/>
                    <a:pt x="44" y="46"/>
                  </a:cubicBezTo>
                  <a:cubicBezTo>
                    <a:pt x="41" y="37"/>
                    <a:pt x="39" y="31"/>
                    <a:pt x="34" y="31"/>
                  </a:cubicBezTo>
                  <a:cubicBezTo>
                    <a:pt x="34" y="31"/>
                    <a:pt x="34" y="31"/>
                    <a:pt x="33" y="31"/>
                  </a:cubicBezTo>
                  <a:cubicBezTo>
                    <a:pt x="28" y="31"/>
                    <a:pt x="26" y="36"/>
                    <a:pt x="25" y="40"/>
                  </a:cubicBezTo>
                  <a:cubicBezTo>
                    <a:pt x="23" y="45"/>
                    <a:pt x="22" y="48"/>
                    <a:pt x="18" y="48"/>
                  </a:cubicBezTo>
                  <a:cubicBezTo>
                    <a:pt x="16" y="48"/>
                    <a:pt x="13" y="46"/>
                    <a:pt x="12" y="44"/>
                  </a:cubicBezTo>
                  <a:cubicBezTo>
                    <a:pt x="18" y="28"/>
                    <a:pt x="32" y="15"/>
                    <a:pt x="37" y="11"/>
                  </a:cubicBezTo>
                  <a:cubicBezTo>
                    <a:pt x="40" y="14"/>
                    <a:pt x="48" y="21"/>
                    <a:pt x="55" y="30"/>
                  </a:cubicBezTo>
                  <a:cubicBezTo>
                    <a:pt x="54" y="31"/>
                    <a:pt x="54" y="31"/>
                    <a:pt x="53" y="32"/>
                  </a:cubicBezTo>
                  <a:cubicBezTo>
                    <a:pt x="51" y="34"/>
                    <a:pt x="52" y="39"/>
                    <a:pt x="54" y="4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7" name="Rectangle 36"/>
          <p:cNvSpPr/>
          <p:nvPr/>
        </p:nvSpPr>
        <p:spPr>
          <a:xfrm flipH="1">
            <a:off x="7678511" y="1941902"/>
            <a:ext cx="1085850" cy="103874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b="1" dirty="0" smtClean="0">
                <a:solidFill>
                  <a:schemeClr val="accent2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8" name="Rectangle 37"/>
          <p:cNvSpPr/>
          <p:nvPr/>
        </p:nvSpPr>
        <p:spPr>
          <a:xfrm>
            <a:off x="379640" y="1941902"/>
            <a:ext cx="1085850" cy="103874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050" b="1" dirty="0" smtClean="0">
                <a:solidFill>
                  <a:schemeClr val="accent1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9" name="Rectangle 38"/>
          <p:cNvSpPr/>
          <p:nvPr/>
        </p:nvSpPr>
        <p:spPr>
          <a:xfrm flipH="1">
            <a:off x="7678511" y="3535009"/>
            <a:ext cx="1085850" cy="101822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b="1" dirty="0" smtClean="0">
                <a:solidFill>
                  <a:schemeClr val="accent3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379640" y="3535009"/>
            <a:ext cx="1085850" cy="101822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050" b="1" dirty="0" smtClean="0">
                <a:solidFill>
                  <a:schemeClr val="accent4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4165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859280" y="624318"/>
            <a:ext cx="5425440" cy="3894864"/>
            <a:chOff x="2181226" y="1362075"/>
            <a:chExt cx="4783138" cy="3433763"/>
          </a:xfrm>
        </p:grpSpPr>
        <p:grpSp>
          <p:nvGrpSpPr>
            <p:cNvPr id="54" name="Group 53"/>
            <p:cNvGrpSpPr/>
            <p:nvPr/>
          </p:nvGrpSpPr>
          <p:grpSpPr>
            <a:xfrm>
              <a:off x="2181226" y="1362075"/>
              <a:ext cx="4783138" cy="3433763"/>
              <a:chOff x="2181226" y="1362075"/>
              <a:chExt cx="4783138" cy="3433763"/>
            </a:xfrm>
          </p:grpSpPr>
          <p:grpSp>
            <p:nvGrpSpPr>
              <p:cNvPr id="53" name="Group 52"/>
              <p:cNvGrpSpPr/>
              <p:nvPr/>
            </p:nvGrpSpPr>
            <p:grpSpPr>
              <a:xfrm>
                <a:off x="2181226" y="2001838"/>
                <a:ext cx="4783138" cy="2794000"/>
                <a:chOff x="2181226" y="2001838"/>
                <a:chExt cx="4783138" cy="2794000"/>
              </a:xfrm>
            </p:grpSpPr>
            <p:sp>
              <p:nvSpPr>
                <p:cNvPr id="15" name="Freeform 11"/>
                <p:cNvSpPr>
                  <a:spLocks/>
                </p:cNvSpPr>
                <p:nvPr/>
              </p:nvSpPr>
              <p:spPr bwMode="auto">
                <a:xfrm>
                  <a:off x="2435226" y="2933700"/>
                  <a:ext cx="2138363" cy="928688"/>
                </a:xfrm>
                <a:custGeom>
                  <a:avLst/>
                  <a:gdLst>
                    <a:gd name="T0" fmla="*/ 0 w 1143"/>
                    <a:gd name="T1" fmla="*/ 0 h 496"/>
                    <a:gd name="T2" fmla="*/ 1143 w 1143"/>
                    <a:gd name="T3" fmla="*/ 496 h 496"/>
                    <a:gd name="T4" fmla="*/ 1143 w 1143"/>
                    <a:gd name="T5" fmla="*/ 0 h 496"/>
                    <a:gd name="T6" fmla="*/ 0 w 1143"/>
                    <a:gd name="T7" fmla="*/ 0 h 4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143" h="496">
                      <a:moveTo>
                        <a:pt x="0" y="0"/>
                      </a:moveTo>
                      <a:cubicBezTo>
                        <a:pt x="286" y="305"/>
                        <a:pt x="692" y="496"/>
                        <a:pt x="1143" y="496"/>
                      </a:cubicBezTo>
                      <a:cubicBezTo>
                        <a:pt x="1143" y="0"/>
                        <a:pt x="1143" y="0"/>
                        <a:pt x="1143" y="0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6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" name="Freeform 12"/>
                <p:cNvSpPr>
                  <a:spLocks/>
                </p:cNvSpPr>
                <p:nvPr/>
              </p:nvSpPr>
              <p:spPr bwMode="auto">
                <a:xfrm>
                  <a:off x="4573588" y="2933700"/>
                  <a:ext cx="2135188" cy="928688"/>
                </a:xfrm>
                <a:custGeom>
                  <a:avLst/>
                  <a:gdLst>
                    <a:gd name="T0" fmla="*/ 0 w 1142"/>
                    <a:gd name="T1" fmla="*/ 496 h 496"/>
                    <a:gd name="T2" fmla="*/ 1142 w 1142"/>
                    <a:gd name="T3" fmla="*/ 0 h 496"/>
                    <a:gd name="T4" fmla="*/ 0 w 1142"/>
                    <a:gd name="T5" fmla="*/ 0 h 496"/>
                    <a:gd name="T6" fmla="*/ 0 w 1142"/>
                    <a:gd name="T7" fmla="*/ 496 h 4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142" h="496">
                      <a:moveTo>
                        <a:pt x="0" y="496"/>
                      </a:moveTo>
                      <a:cubicBezTo>
                        <a:pt x="450" y="496"/>
                        <a:pt x="856" y="305"/>
                        <a:pt x="1142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lnTo>
                        <a:pt x="0" y="496"/>
                      </a:lnTo>
                      <a:close/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" name="Freeform 13"/>
                <p:cNvSpPr>
                  <a:spLocks/>
                </p:cNvSpPr>
                <p:nvPr/>
              </p:nvSpPr>
              <p:spPr bwMode="auto">
                <a:xfrm>
                  <a:off x="4573588" y="2001838"/>
                  <a:ext cx="2390775" cy="931863"/>
                </a:xfrm>
                <a:custGeom>
                  <a:avLst/>
                  <a:gdLst>
                    <a:gd name="T0" fmla="*/ 1142 w 1279"/>
                    <a:gd name="T1" fmla="*/ 498 h 498"/>
                    <a:gd name="T2" fmla="*/ 1279 w 1279"/>
                    <a:gd name="T3" fmla="*/ 331 h 498"/>
                    <a:gd name="T4" fmla="*/ 1279 w 1279"/>
                    <a:gd name="T5" fmla="*/ 111 h 498"/>
                    <a:gd name="T6" fmla="*/ 1167 w 1279"/>
                    <a:gd name="T7" fmla="*/ 0 h 498"/>
                    <a:gd name="T8" fmla="*/ 0 w 1279"/>
                    <a:gd name="T9" fmla="*/ 0 h 498"/>
                    <a:gd name="T10" fmla="*/ 0 w 1279"/>
                    <a:gd name="T11" fmla="*/ 498 h 498"/>
                    <a:gd name="T12" fmla="*/ 1142 w 1279"/>
                    <a:gd name="T13" fmla="*/ 498 h 4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279" h="498">
                      <a:moveTo>
                        <a:pt x="1142" y="498"/>
                      </a:moveTo>
                      <a:cubicBezTo>
                        <a:pt x="1191" y="445"/>
                        <a:pt x="1237" y="389"/>
                        <a:pt x="1279" y="331"/>
                      </a:cubicBezTo>
                      <a:cubicBezTo>
                        <a:pt x="1279" y="111"/>
                        <a:pt x="1279" y="111"/>
                        <a:pt x="1279" y="111"/>
                      </a:cubicBezTo>
                      <a:cubicBezTo>
                        <a:pt x="1279" y="50"/>
                        <a:pt x="1229" y="0"/>
                        <a:pt x="1167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498"/>
                        <a:pt x="0" y="498"/>
                        <a:pt x="0" y="498"/>
                      </a:cubicBezTo>
                      <a:lnTo>
                        <a:pt x="1142" y="49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" name="Freeform 14"/>
                <p:cNvSpPr>
                  <a:spLocks/>
                </p:cNvSpPr>
                <p:nvPr/>
              </p:nvSpPr>
              <p:spPr bwMode="auto">
                <a:xfrm>
                  <a:off x="2181226" y="2001838"/>
                  <a:ext cx="2392363" cy="931863"/>
                </a:xfrm>
                <a:custGeom>
                  <a:avLst/>
                  <a:gdLst>
                    <a:gd name="T0" fmla="*/ 1279 w 1279"/>
                    <a:gd name="T1" fmla="*/ 498 h 498"/>
                    <a:gd name="T2" fmla="*/ 1279 w 1279"/>
                    <a:gd name="T3" fmla="*/ 0 h 498"/>
                    <a:gd name="T4" fmla="*/ 111 w 1279"/>
                    <a:gd name="T5" fmla="*/ 0 h 498"/>
                    <a:gd name="T6" fmla="*/ 0 w 1279"/>
                    <a:gd name="T7" fmla="*/ 111 h 498"/>
                    <a:gd name="T8" fmla="*/ 0 w 1279"/>
                    <a:gd name="T9" fmla="*/ 331 h 498"/>
                    <a:gd name="T10" fmla="*/ 136 w 1279"/>
                    <a:gd name="T11" fmla="*/ 498 h 498"/>
                    <a:gd name="T12" fmla="*/ 1279 w 1279"/>
                    <a:gd name="T13" fmla="*/ 498 h 4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279" h="498">
                      <a:moveTo>
                        <a:pt x="1279" y="498"/>
                      </a:moveTo>
                      <a:cubicBezTo>
                        <a:pt x="1279" y="0"/>
                        <a:pt x="1279" y="0"/>
                        <a:pt x="1279" y="0"/>
                      </a:cubicBezTo>
                      <a:cubicBezTo>
                        <a:pt x="111" y="0"/>
                        <a:pt x="111" y="0"/>
                        <a:pt x="111" y="0"/>
                      </a:cubicBezTo>
                      <a:cubicBezTo>
                        <a:pt x="49" y="0"/>
                        <a:pt x="0" y="50"/>
                        <a:pt x="0" y="111"/>
                      </a:cubicBezTo>
                      <a:cubicBezTo>
                        <a:pt x="0" y="331"/>
                        <a:pt x="0" y="331"/>
                        <a:pt x="0" y="331"/>
                      </a:cubicBezTo>
                      <a:cubicBezTo>
                        <a:pt x="41" y="389"/>
                        <a:pt x="87" y="445"/>
                        <a:pt x="136" y="498"/>
                      </a:cubicBezTo>
                      <a:lnTo>
                        <a:pt x="1279" y="498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" name="Freeform 15"/>
                <p:cNvSpPr>
                  <a:spLocks/>
                </p:cNvSpPr>
                <p:nvPr/>
              </p:nvSpPr>
              <p:spPr bwMode="auto">
                <a:xfrm>
                  <a:off x="2181226" y="2620963"/>
                  <a:ext cx="4783138" cy="1277938"/>
                </a:xfrm>
                <a:custGeom>
                  <a:avLst/>
                  <a:gdLst>
                    <a:gd name="T0" fmla="*/ 2421 w 2558"/>
                    <a:gd name="T1" fmla="*/ 167 h 683"/>
                    <a:gd name="T2" fmla="*/ 1279 w 2558"/>
                    <a:gd name="T3" fmla="*/ 663 h 683"/>
                    <a:gd name="T4" fmla="*/ 136 w 2558"/>
                    <a:gd name="T5" fmla="*/ 167 h 683"/>
                    <a:gd name="T6" fmla="*/ 0 w 2558"/>
                    <a:gd name="T7" fmla="*/ 0 h 683"/>
                    <a:gd name="T8" fmla="*/ 0 w 2558"/>
                    <a:gd name="T9" fmla="*/ 18 h 683"/>
                    <a:gd name="T10" fmla="*/ 0 w 2558"/>
                    <a:gd name="T11" fmla="*/ 35 h 683"/>
                    <a:gd name="T12" fmla="*/ 108 w 2558"/>
                    <a:gd name="T13" fmla="*/ 167 h 683"/>
                    <a:gd name="T14" fmla="*/ 157 w 2558"/>
                    <a:gd name="T15" fmla="*/ 218 h 683"/>
                    <a:gd name="T16" fmla="*/ 661 w 2558"/>
                    <a:gd name="T17" fmla="*/ 558 h 683"/>
                    <a:gd name="T18" fmla="*/ 1037 w 2558"/>
                    <a:gd name="T19" fmla="*/ 664 h 683"/>
                    <a:gd name="T20" fmla="*/ 1279 w 2558"/>
                    <a:gd name="T21" fmla="*/ 683 h 683"/>
                    <a:gd name="T22" fmla="*/ 1520 w 2558"/>
                    <a:gd name="T23" fmla="*/ 664 h 683"/>
                    <a:gd name="T24" fmla="*/ 1896 w 2558"/>
                    <a:gd name="T25" fmla="*/ 558 h 683"/>
                    <a:gd name="T26" fmla="*/ 2400 w 2558"/>
                    <a:gd name="T27" fmla="*/ 218 h 683"/>
                    <a:gd name="T28" fmla="*/ 2449 w 2558"/>
                    <a:gd name="T29" fmla="*/ 167 h 683"/>
                    <a:gd name="T30" fmla="*/ 2558 w 2558"/>
                    <a:gd name="T31" fmla="*/ 35 h 683"/>
                    <a:gd name="T32" fmla="*/ 2558 w 2558"/>
                    <a:gd name="T33" fmla="*/ 18 h 683"/>
                    <a:gd name="T34" fmla="*/ 2558 w 2558"/>
                    <a:gd name="T35" fmla="*/ 0 h 683"/>
                    <a:gd name="T36" fmla="*/ 2421 w 2558"/>
                    <a:gd name="T37" fmla="*/ 167 h 6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2558" h="683">
                      <a:moveTo>
                        <a:pt x="2421" y="167"/>
                      </a:moveTo>
                      <a:cubicBezTo>
                        <a:pt x="2135" y="472"/>
                        <a:pt x="1729" y="663"/>
                        <a:pt x="1279" y="663"/>
                      </a:cubicBezTo>
                      <a:cubicBezTo>
                        <a:pt x="828" y="663"/>
                        <a:pt x="422" y="472"/>
                        <a:pt x="136" y="167"/>
                      </a:cubicBezTo>
                      <a:cubicBezTo>
                        <a:pt x="87" y="114"/>
                        <a:pt x="41" y="58"/>
                        <a:pt x="0" y="0"/>
                      </a:cubicBezTo>
                      <a:cubicBezTo>
                        <a:pt x="0" y="18"/>
                        <a:pt x="0" y="18"/>
                        <a:pt x="0" y="18"/>
                      </a:cubicBezTo>
                      <a:cubicBezTo>
                        <a:pt x="0" y="35"/>
                        <a:pt x="0" y="35"/>
                        <a:pt x="0" y="35"/>
                      </a:cubicBezTo>
                      <a:cubicBezTo>
                        <a:pt x="33" y="81"/>
                        <a:pt x="69" y="125"/>
                        <a:pt x="108" y="167"/>
                      </a:cubicBezTo>
                      <a:cubicBezTo>
                        <a:pt x="124" y="184"/>
                        <a:pt x="140" y="201"/>
                        <a:pt x="157" y="218"/>
                      </a:cubicBezTo>
                      <a:cubicBezTo>
                        <a:pt x="303" y="364"/>
                        <a:pt x="472" y="478"/>
                        <a:pt x="661" y="558"/>
                      </a:cubicBezTo>
                      <a:cubicBezTo>
                        <a:pt x="782" y="609"/>
                        <a:pt x="908" y="645"/>
                        <a:pt x="1037" y="664"/>
                      </a:cubicBezTo>
                      <a:cubicBezTo>
                        <a:pt x="1116" y="676"/>
                        <a:pt x="1197" y="683"/>
                        <a:pt x="1279" y="683"/>
                      </a:cubicBezTo>
                      <a:cubicBezTo>
                        <a:pt x="1360" y="683"/>
                        <a:pt x="1441" y="676"/>
                        <a:pt x="1520" y="664"/>
                      </a:cubicBezTo>
                      <a:cubicBezTo>
                        <a:pt x="1649" y="645"/>
                        <a:pt x="1775" y="609"/>
                        <a:pt x="1896" y="558"/>
                      </a:cubicBezTo>
                      <a:cubicBezTo>
                        <a:pt x="2085" y="478"/>
                        <a:pt x="2255" y="364"/>
                        <a:pt x="2400" y="218"/>
                      </a:cubicBezTo>
                      <a:cubicBezTo>
                        <a:pt x="2417" y="201"/>
                        <a:pt x="2433" y="184"/>
                        <a:pt x="2449" y="167"/>
                      </a:cubicBezTo>
                      <a:cubicBezTo>
                        <a:pt x="2488" y="125"/>
                        <a:pt x="2524" y="81"/>
                        <a:pt x="2558" y="35"/>
                      </a:cubicBezTo>
                      <a:cubicBezTo>
                        <a:pt x="2558" y="18"/>
                        <a:pt x="2558" y="18"/>
                        <a:pt x="2558" y="18"/>
                      </a:cubicBezTo>
                      <a:cubicBezTo>
                        <a:pt x="2558" y="0"/>
                        <a:pt x="2558" y="0"/>
                        <a:pt x="2558" y="0"/>
                      </a:cubicBezTo>
                      <a:cubicBezTo>
                        <a:pt x="2516" y="58"/>
                        <a:pt x="2470" y="114"/>
                        <a:pt x="2421" y="16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" name="Freeform 16"/>
                <p:cNvSpPr>
                  <a:spLocks/>
                </p:cNvSpPr>
                <p:nvPr/>
              </p:nvSpPr>
              <p:spPr bwMode="auto">
                <a:xfrm>
                  <a:off x="2181226" y="2687638"/>
                  <a:ext cx="2392363" cy="2108200"/>
                </a:xfrm>
                <a:custGeom>
                  <a:avLst/>
                  <a:gdLst>
                    <a:gd name="T0" fmla="*/ 661 w 1279"/>
                    <a:gd name="T1" fmla="*/ 523 h 1127"/>
                    <a:gd name="T2" fmla="*/ 157 w 1279"/>
                    <a:gd name="T3" fmla="*/ 183 h 1127"/>
                    <a:gd name="T4" fmla="*/ 0 w 1279"/>
                    <a:gd name="T5" fmla="*/ 0 h 1127"/>
                    <a:gd name="T6" fmla="*/ 0 w 1279"/>
                    <a:gd name="T7" fmla="*/ 1016 h 1127"/>
                    <a:gd name="T8" fmla="*/ 111 w 1279"/>
                    <a:gd name="T9" fmla="*/ 1127 h 1127"/>
                    <a:gd name="T10" fmla="*/ 1279 w 1279"/>
                    <a:gd name="T11" fmla="*/ 1127 h 1127"/>
                    <a:gd name="T12" fmla="*/ 1279 w 1279"/>
                    <a:gd name="T13" fmla="*/ 648 h 1127"/>
                    <a:gd name="T14" fmla="*/ 661 w 1279"/>
                    <a:gd name="T15" fmla="*/ 523 h 11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279" h="1127">
                      <a:moveTo>
                        <a:pt x="661" y="523"/>
                      </a:moveTo>
                      <a:cubicBezTo>
                        <a:pt x="472" y="443"/>
                        <a:pt x="303" y="329"/>
                        <a:pt x="157" y="183"/>
                      </a:cubicBezTo>
                      <a:cubicBezTo>
                        <a:pt x="100" y="126"/>
                        <a:pt x="47" y="64"/>
                        <a:pt x="0" y="0"/>
                      </a:cubicBezTo>
                      <a:cubicBezTo>
                        <a:pt x="0" y="1016"/>
                        <a:pt x="0" y="1016"/>
                        <a:pt x="0" y="1016"/>
                      </a:cubicBezTo>
                      <a:cubicBezTo>
                        <a:pt x="0" y="1077"/>
                        <a:pt x="49" y="1127"/>
                        <a:pt x="111" y="1127"/>
                      </a:cubicBezTo>
                      <a:cubicBezTo>
                        <a:pt x="1279" y="1127"/>
                        <a:pt x="1279" y="1127"/>
                        <a:pt x="1279" y="1127"/>
                      </a:cubicBezTo>
                      <a:cubicBezTo>
                        <a:pt x="1279" y="648"/>
                        <a:pt x="1279" y="648"/>
                        <a:pt x="1279" y="648"/>
                      </a:cubicBezTo>
                      <a:cubicBezTo>
                        <a:pt x="1064" y="648"/>
                        <a:pt x="857" y="606"/>
                        <a:pt x="661" y="523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" name="Freeform 17"/>
                <p:cNvSpPr>
                  <a:spLocks/>
                </p:cNvSpPr>
                <p:nvPr/>
              </p:nvSpPr>
              <p:spPr bwMode="auto">
                <a:xfrm>
                  <a:off x="4573588" y="2687638"/>
                  <a:ext cx="2390775" cy="2108200"/>
                </a:xfrm>
                <a:custGeom>
                  <a:avLst/>
                  <a:gdLst>
                    <a:gd name="T0" fmla="*/ 1121 w 1279"/>
                    <a:gd name="T1" fmla="*/ 183 h 1127"/>
                    <a:gd name="T2" fmla="*/ 617 w 1279"/>
                    <a:gd name="T3" fmla="*/ 523 h 1127"/>
                    <a:gd name="T4" fmla="*/ 0 w 1279"/>
                    <a:gd name="T5" fmla="*/ 648 h 1127"/>
                    <a:gd name="T6" fmla="*/ 0 w 1279"/>
                    <a:gd name="T7" fmla="*/ 1127 h 1127"/>
                    <a:gd name="T8" fmla="*/ 1167 w 1279"/>
                    <a:gd name="T9" fmla="*/ 1127 h 1127"/>
                    <a:gd name="T10" fmla="*/ 1279 w 1279"/>
                    <a:gd name="T11" fmla="*/ 1016 h 1127"/>
                    <a:gd name="T12" fmla="*/ 1279 w 1279"/>
                    <a:gd name="T13" fmla="*/ 0 h 1127"/>
                    <a:gd name="T14" fmla="*/ 1121 w 1279"/>
                    <a:gd name="T15" fmla="*/ 183 h 11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279" h="1127">
                      <a:moveTo>
                        <a:pt x="1121" y="183"/>
                      </a:moveTo>
                      <a:cubicBezTo>
                        <a:pt x="976" y="329"/>
                        <a:pt x="806" y="443"/>
                        <a:pt x="617" y="523"/>
                      </a:cubicBezTo>
                      <a:cubicBezTo>
                        <a:pt x="421" y="606"/>
                        <a:pt x="214" y="648"/>
                        <a:pt x="0" y="648"/>
                      </a:cubicBezTo>
                      <a:cubicBezTo>
                        <a:pt x="0" y="1127"/>
                        <a:pt x="0" y="1127"/>
                        <a:pt x="0" y="1127"/>
                      </a:cubicBezTo>
                      <a:cubicBezTo>
                        <a:pt x="1167" y="1127"/>
                        <a:pt x="1167" y="1127"/>
                        <a:pt x="1167" y="1127"/>
                      </a:cubicBezTo>
                      <a:cubicBezTo>
                        <a:pt x="1229" y="1127"/>
                        <a:pt x="1279" y="1077"/>
                        <a:pt x="1279" y="1016"/>
                      </a:cubicBezTo>
                      <a:cubicBezTo>
                        <a:pt x="1279" y="0"/>
                        <a:pt x="1279" y="0"/>
                        <a:pt x="1279" y="0"/>
                      </a:cubicBezTo>
                      <a:cubicBezTo>
                        <a:pt x="1231" y="64"/>
                        <a:pt x="1179" y="126"/>
                        <a:pt x="1121" y="183"/>
                      </a:cubicBezTo>
                      <a:close/>
                    </a:path>
                  </a:pathLst>
                </a:custGeom>
                <a:solidFill>
                  <a:schemeClr val="accent4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" name="Freeform 18"/>
                <p:cNvSpPr>
                  <a:spLocks/>
                </p:cNvSpPr>
                <p:nvPr/>
              </p:nvSpPr>
              <p:spPr bwMode="auto">
                <a:xfrm>
                  <a:off x="4410076" y="3740150"/>
                  <a:ext cx="323850" cy="444500"/>
                </a:xfrm>
                <a:custGeom>
                  <a:avLst/>
                  <a:gdLst>
                    <a:gd name="T0" fmla="*/ 87 w 173"/>
                    <a:gd name="T1" fmla="*/ 237 h 237"/>
                    <a:gd name="T2" fmla="*/ 87 w 173"/>
                    <a:gd name="T3" fmla="*/ 237 h 237"/>
                    <a:gd name="T4" fmla="*/ 0 w 173"/>
                    <a:gd name="T5" fmla="*/ 151 h 237"/>
                    <a:gd name="T6" fmla="*/ 0 w 173"/>
                    <a:gd name="T7" fmla="*/ 87 h 237"/>
                    <a:gd name="T8" fmla="*/ 87 w 173"/>
                    <a:gd name="T9" fmla="*/ 0 h 237"/>
                    <a:gd name="T10" fmla="*/ 87 w 173"/>
                    <a:gd name="T11" fmla="*/ 0 h 237"/>
                    <a:gd name="T12" fmla="*/ 173 w 173"/>
                    <a:gd name="T13" fmla="*/ 87 h 237"/>
                    <a:gd name="T14" fmla="*/ 173 w 173"/>
                    <a:gd name="T15" fmla="*/ 151 h 237"/>
                    <a:gd name="T16" fmla="*/ 87 w 173"/>
                    <a:gd name="T17" fmla="*/ 237 h 23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173" h="237">
                      <a:moveTo>
                        <a:pt x="87" y="237"/>
                      </a:moveTo>
                      <a:cubicBezTo>
                        <a:pt x="87" y="237"/>
                        <a:pt x="87" y="237"/>
                        <a:pt x="87" y="237"/>
                      </a:cubicBezTo>
                      <a:cubicBezTo>
                        <a:pt x="39" y="237"/>
                        <a:pt x="0" y="198"/>
                        <a:pt x="0" y="151"/>
                      </a:cubicBezTo>
                      <a:cubicBezTo>
                        <a:pt x="0" y="87"/>
                        <a:pt x="0" y="87"/>
                        <a:pt x="0" y="87"/>
                      </a:cubicBezTo>
                      <a:cubicBezTo>
                        <a:pt x="0" y="39"/>
                        <a:pt x="39" y="0"/>
                        <a:pt x="87" y="0"/>
                      </a:cubicBezTo>
                      <a:cubicBezTo>
                        <a:pt x="87" y="0"/>
                        <a:pt x="87" y="0"/>
                        <a:pt x="87" y="0"/>
                      </a:cubicBezTo>
                      <a:cubicBezTo>
                        <a:pt x="134" y="0"/>
                        <a:pt x="173" y="39"/>
                        <a:pt x="173" y="87"/>
                      </a:cubicBezTo>
                      <a:cubicBezTo>
                        <a:pt x="173" y="151"/>
                        <a:pt x="173" y="151"/>
                        <a:pt x="173" y="151"/>
                      </a:cubicBezTo>
                      <a:cubicBezTo>
                        <a:pt x="173" y="198"/>
                        <a:pt x="134" y="237"/>
                        <a:pt x="87" y="23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48" name="Group 47"/>
              <p:cNvGrpSpPr/>
              <p:nvPr/>
            </p:nvGrpSpPr>
            <p:grpSpPr>
              <a:xfrm>
                <a:off x="3729038" y="1362075"/>
                <a:ext cx="1685925" cy="639763"/>
                <a:chOff x="3729038" y="1362075"/>
                <a:chExt cx="1685925" cy="639763"/>
              </a:xfrm>
            </p:grpSpPr>
            <p:sp>
              <p:nvSpPr>
                <p:cNvPr id="9" name="Freeform 5"/>
                <p:cNvSpPr>
                  <a:spLocks/>
                </p:cNvSpPr>
                <p:nvPr/>
              </p:nvSpPr>
              <p:spPr bwMode="auto">
                <a:xfrm>
                  <a:off x="3729038" y="1893888"/>
                  <a:ext cx="365125" cy="107950"/>
                </a:xfrm>
                <a:custGeom>
                  <a:avLst/>
                  <a:gdLst>
                    <a:gd name="T0" fmla="*/ 173 w 195"/>
                    <a:gd name="T1" fmla="*/ 0 h 58"/>
                    <a:gd name="T2" fmla="*/ 23 w 195"/>
                    <a:gd name="T3" fmla="*/ 0 h 58"/>
                    <a:gd name="T4" fmla="*/ 0 w 195"/>
                    <a:gd name="T5" fmla="*/ 23 h 58"/>
                    <a:gd name="T6" fmla="*/ 0 w 195"/>
                    <a:gd name="T7" fmla="*/ 58 h 58"/>
                    <a:gd name="T8" fmla="*/ 195 w 195"/>
                    <a:gd name="T9" fmla="*/ 58 h 58"/>
                    <a:gd name="T10" fmla="*/ 195 w 195"/>
                    <a:gd name="T11" fmla="*/ 23 h 58"/>
                    <a:gd name="T12" fmla="*/ 173 w 195"/>
                    <a:gd name="T13" fmla="*/ 0 h 5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95" h="58">
                      <a:moveTo>
                        <a:pt x="173" y="0"/>
                      </a:moveTo>
                      <a:cubicBezTo>
                        <a:pt x="23" y="0"/>
                        <a:pt x="23" y="0"/>
                        <a:pt x="23" y="0"/>
                      </a:cubicBezTo>
                      <a:cubicBezTo>
                        <a:pt x="10" y="0"/>
                        <a:pt x="0" y="10"/>
                        <a:pt x="0" y="23"/>
                      </a:cubicBezTo>
                      <a:cubicBezTo>
                        <a:pt x="0" y="58"/>
                        <a:pt x="0" y="58"/>
                        <a:pt x="0" y="58"/>
                      </a:cubicBezTo>
                      <a:cubicBezTo>
                        <a:pt x="195" y="58"/>
                        <a:pt x="195" y="58"/>
                        <a:pt x="195" y="58"/>
                      </a:cubicBezTo>
                      <a:cubicBezTo>
                        <a:pt x="195" y="23"/>
                        <a:pt x="195" y="23"/>
                        <a:pt x="195" y="23"/>
                      </a:cubicBezTo>
                      <a:cubicBezTo>
                        <a:pt x="195" y="10"/>
                        <a:pt x="185" y="0"/>
                        <a:pt x="173" y="0"/>
                      </a:cubicBez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" name="Freeform 6"/>
                <p:cNvSpPr>
                  <a:spLocks/>
                </p:cNvSpPr>
                <p:nvPr/>
              </p:nvSpPr>
              <p:spPr bwMode="auto">
                <a:xfrm>
                  <a:off x="5049838" y="1893888"/>
                  <a:ext cx="365125" cy="107950"/>
                </a:xfrm>
                <a:custGeom>
                  <a:avLst/>
                  <a:gdLst>
                    <a:gd name="T0" fmla="*/ 22 w 195"/>
                    <a:gd name="T1" fmla="*/ 0 h 58"/>
                    <a:gd name="T2" fmla="*/ 172 w 195"/>
                    <a:gd name="T3" fmla="*/ 0 h 58"/>
                    <a:gd name="T4" fmla="*/ 195 w 195"/>
                    <a:gd name="T5" fmla="*/ 23 h 58"/>
                    <a:gd name="T6" fmla="*/ 195 w 195"/>
                    <a:gd name="T7" fmla="*/ 58 h 58"/>
                    <a:gd name="T8" fmla="*/ 0 w 195"/>
                    <a:gd name="T9" fmla="*/ 58 h 58"/>
                    <a:gd name="T10" fmla="*/ 0 w 195"/>
                    <a:gd name="T11" fmla="*/ 23 h 58"/>
                    <a:gd name="T12" fmla="*/ 22 w 195"/>
                    <a:gd name="T13" fmla="*/ 0 h 5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95" h="58">
                      <a:moveTo>
                        <a:pt x="22" y="0"/>
                      </a:moveTo>
                      <a:cubicBezTo>
                        <a:pt x="172" y="0"/>
                        <a:pt x="172" y="0"/>
                        <a:pt x="172" y="0"/>
                      </a:cubicBezTo>
                      <a:cubicBezTo>
                        <a:pt x="185" y="0"/>
                        <a:pt x="195" y="10"/>
                        <a:pt x="195" y="23"/>
                      </a:cubicBezTo>
                      <a:cubicBezTo>
                        <a:pt x="195" y="58"/>
                        <a:pt x="195" y="58"/>
                        <a:pt x="195" y="58"/>
                      </a:cubicBezTo>
                      <a:cubicBezTo>
                        <a:pt x="0" y="58"/>
                        <a:pt x="0" y="58"/>
                        <a:pt x="0" y="58"/>
                      </a:cubicBezTo>
                      <a:cubicBezTo>
                        <a:pt x="0" y="23"/>
                        <a:pt x="0" y="23"/>
                        <a:pt x="0" y="23"/>
                      </a:cubicBezTo>
                      <a:cubicBezTo>
                        <a:pt x="0" y="10"/>
                        <a:pt x="10" y="0"/>
                        <a:pt x="22" y="0"/>
                      </a:cubicBez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" name="Freeform 7"/>
                <p:cNvSpPr>
                  <a:spLocks/>
                </p:cNvSpPr>
                <p:nvPr/>
              </p:nvSpPr>
              <p:spPr bwMode="auto">
                <a:xfrm>
                  <a:off x="3881438" y="1433513"/>
                  <a:ext cx="1381125" cy="439738"/>
                </a:xfrm>
                <a:custGeom>
                  <a:avLst/>
                  <a:gdLst>
                    <a:gd name="T0" fmla="*/ 370 w 739"/>
                    <a:gd name="T1" fmla="*/ 20 h 235"/>
                    <a:gd name="T2" fmla="*/ 710 w 739"/>
                    <a:gd name="T3" fmla="*/ 235 h 235"/>
                    <a:gd name="T4" fmla="*/ 739 w 739"/>
                    <a:gd name="T5" fmla="*/ 235 h 235"/>
                    <a:gd name="T6" fmla="*/ 370 w 739"/>
                    <a:gd name="T7" fmla="*/ 0 h 235"/>
                    <a:gd name="T8" fmla="*/ 0 w 739"/>
                    <a:gd name="T9" fmla="*/ 235 h 235"/>
                    <a:gd name="T10" fmla="*/ 29 w 739"/>
                    <a:gd name="T11" fmla="*/ 235 h 235"/>
                    <a:gd name="T12" fmla="*/ 370 w 739"/>
                    <a:gd name="T13" fmla="*/ 20 h 2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739" h="235">
                      <a:moveTo>
                        <a:pt x="370" y="20"/>
                      </a:moveTo>
                      <a:cubicBezTo>
                        <a:pt x="523" y="20"/>
                        <a:pt x="655" y="109"/>
                        <a:pt x="710" y="235"/>
                      </a:cubicBezTo>
                      <a:cubicBezTo>
                        <a:pt x="739" y="235"/>
                        <a:pt x="739" y="235"/>
                        <a:pt x="739" y="235"/>
                      </a:cubicBezTo>
                      <a:cubicBezTo>
                        <a:pt x="682" y="98"/>
                        <a:pt x="538" y="0"/>
                        <a:pt x="370" y="0"/>
                      </a:cubicBezTo>
                      <a:cubicBezTo>
                        <a:pt x="201" y="0"/>
                        <a:pt x="57" y="98"/>
                        <a:pt x="0" y="235"/>
                      </a:cubicBezTo>
                      <a:cubicBezTo>
                        <a:pt x="29" y="235"/>
                        <a:pt x="29" y="235"/>
                        <a:pt x="29" y="235"/>
                      </a:cubicBezTo>
                      <a:cubicBezTo>
                        <a:pt x="84" y="109"/>
                        <a:pt x="216" y="20"/>
                        <a:pt x="370" y="20"/>
                      </a:cubicBezTo>
                      <a:close/>
                    </a:path>
                  </a:pathLst>
                </a:custGeom>
                <a:solidFill>
                  <a:srgbClr val="CFD1D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" name="Freeform 8"/>
                <p:cNvSpPr>
                  <a:spLocks/>
                </p:cNvSpPr>
                <p:nvPr/>
              </p:nvSpPr>
              <p:spPr bwMode="auto">
                <a:xfrm>
                  <a:off x="4116388" y="1362075"/>
                  <a:ext cx="912813" cy="298450"/>
                </a:xfrm>
                <a:custGeom>
                  <a:avLst/>
                  <a:gdLst>
                    <a:gd name="T0" fmla="*/ 244 w 488"/>
                    <a:gd name="T1" fmla="*/ 0 h 159"/>
                    <a:gd name="T2" fmla="*/ 25 w 488"/>
                    <a:gd name="T3" fmla="*/ 56 h 159"/>
                    <a:gd name="T4" fmla="*/ 0 w 488"/>
                    <a:gd name="T5" fmla="*/ 98 h 159"/>
                    <a:gd name="T6" fmla="*/ 0 w 488"/>
                    <a:gd name="T7" fmla="*/ 98 h 159"/>
                    <a:gd name="T8" fmla="*/ 73 w 488"/>
                    <a:gd name="T9" fmla="*/ 141 h 159"/>
                    <a:gd name="T10" fmla="*/ 244 w 488"/>
                    <a:gd name="T11" fmla="*/ 96 h 159"/>
                    <a:gd name="T12" fmla="*/ 414 w 488"/>
                    <a:gd name="T13" fmla="*/ 141 h 159"/>
                    <a:gd name="T14" fmla="*/ 488 w 488"/>
                    <a:gd name="T15" fmla="*/ 98 h 159"/>
                    <a:gd name="T16" fmla="*/ 488 w 488"/>
                    <a:gd name="T17" fmla="*/ 98 h 159"/>
                    <a:gd name="T18" fmla="*/ 462 w 488"/>
                    <a:gd name="T19" fmla="*/ 56 h 159"/>
                    <a:gd name="T20" fmla="*/ 244 w 488"/>
                    <a:gd name="T21" fmla="*/ 0 h 15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488" h="159">
                      <a:moveTo>
                        <a:pt x="244" y="0"/>
                      </a:moveTo>
                      <a:cubicBezTo>
                        <a:pt x="166" y="0"/>
                        <a:pt x="91" y="19"/>
                        <a:pt x="25" y="56"/>
                      </a:cubicBezTo>
                      <a:cubicBezTo>
                        <a:pt x="9" y="64"/>
                        <a:pt x="0" y="81"/>
                        <a:pt x="0" y="98"/>
                      </a:cubicBezTo>
                      <a:cubicBezTo>
                        <a:pt x="0" y="98"/>
                        <a:pt x="0" y="98"/>
                        <a:pt x="0" y="98"/>
                      </a:cubicBezTo>
                      <a:cubicBezTo>
                        <a:pt x="0" y="136"/>
                        <a:pt x="40" y="159"/>
                        <a:pt x="73" y="141"/>
                      </a:cubicBezTo>
                      <a:cubicBezTo>
                        <a:pt x="123" y="112"/>
                        <a:pt x="182" y="96"/>
                        <a:pt x="244" y="96"/>
                      </a:cubicBezTo>
                      <a:cubicBezTo>
                        <a:pt x="305" y="96"/>
                        <a:pt x="364" y="112"/>
                        <a:pt x="414" y="141"/>
                      </a:cubicBezTo>
                      <a:cubicBezTo>
                        <a:pt x="447" y="159"/>
                        <a:pt x="488" y="136"/>
                        <a:pt x="488" y="98"/>
                      </a:cubicBezTo>
                      <a:cubicBezTo>
                        <a:pt x="488" y="98"/>
                        <a:pt x="488" y="98"/>
                        <a:pt x="488" y="98"/>
                      </a:cubicBezTo>
                      <a:cubicBezTo>
                        <a:pt x="488" y="81"/>
                        <a:pt x="478" y="64"/>
                        <a:pt x="462" y="56"/>
                      </a:cubicBezTo>
                      <a:cubicBezTo>
                        <a:pt x="396" y="19"/>
                        <a:pt x="321" y="0"/>
                        <a:pt x="244" y="0"/>
                      </a:cubicBez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" name="Rectangle 9"/>
                <p:cNvSpPr>
                  <a:spLocks noChangeArrowheads="1"/>
                </p:cNvSpPr>
                <p:nvPr/>
              </p:nvSpPr>
              <p:spPr bwMode="auto">
                <a:xfrm>
                  <a:off x="3851276" y="1852613"/>
                  <a:ext cx="123825" cy="41275"/>
                </a:xfrm>
                <a:prstGeom prst="rect">
                  <a:avLst/>
                </a:prstGeom>
                <a:solidFill>
                  <a:srgbClr val="A7A9A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" name="Rectangle 10"/>
                <p:cNvSpPr>
                  <a:spLocks noChangeArrowheads="1"/>
                </p:cNvSpPr>
                <p:nvPr/>
              </p:nvSpPr>
              <p:spPr bwMode="auto">
                <a:xfrm>
                  <a:off x="5168901" y="1852613"/>
                  <a:ext cx="123825" cy="41275"/>
                </a:xfrm>
                <a:prstGeom prst="rect">
                  <a:avLst/>
                </a:prstGeom>
                <a:solidFill>
                  <a:srgbClr val="A7A9A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49" name="Group 48"/>
            <p:cNvGrpSpPr/>
            <p:nvPr/>
          </p:nvGrpSpPr>
          <p:grpSpPr>
            <a:xfrm>
              <a:off x="5413376" y="2209800"/>
              <a:ext cx="355600" cy="519113"/>
              <a:chOff x="5413376" y="2209800"/>
              <a:chExt cx="355600" cy="519113"/>
            </a:xfrm>
          </p:grpSpPr>
          <p:sp>
            <p:nvSpPr>
              <p:cNvPr id="23" name="Freeform 19"/>
              <p:cNvSpPr>
                <a:spLocks noEditPoints="1"/>
              </p:cNvSpPr>
              <p:nvPr/>
            </p:nvSpPr>
            <p:spPr bwMode="auto">
              <a:xfrm>
                <a:off x="5575301" y="2271713"/>
                <a:ext cx="44450" cy="44450"/>
              </a:xfrm>
              <a:custGeom>
                <a:avLst/>
                <a:gdLst>
                  <a:gd name="T0" fmla="*/ 12 w 24"/>
                  <a:gd name="T1" fmla="*/ 24 h 24"/>
                  <a:gd name="T2" fmla="*/ 24 w 24"/>
                  <a:gd name="T3" fmla="*/ 12 h 24"/>
                  <a:gd name="T4" fmla="*/ 12 w 24"/>
                  <a:gd name="T5" fmla="*/ 0 h 24"/>
                  <a:gd name="T6" fmla="*/ 0 w 24"/>
                  <a:gd name="T7" fmla="*/ 12 h 24"/>
                  <a:gd name="T8" fmla="*/ 12 w 24"/>
                  <a:gd name="T9" fmla="*/ 24 h 24"/>
                  <a:gd name="T10" fmla="*/ 12 w 24"/>
                  <a:gd name="T11" fmla="*/ 8 h 24"/>
                  <a:gd name="T12" fmla="*/ 16 w 24"/>
                  <a:gd name="T13" fmla="*/ 12 h 24"/>
                  <a:gd name="T14" fmla="*/ 12 w 24"/>
                  <a:gd name="T15" fmla="*/ 17 h 24"/>
                  <a:gd name="T16" fmla="*/ 7 w 24"/>
                  <a:gd name="T17" fmla="*/ 12 h 24"/>
                  <a:gd name="T18" fmla="*/ 12 w 24"/>
                  <a:gd name="T19" fmla="*/ 8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" h="24">
                    <a:moveTo>
                      <a:pt x="12" y="24"/>
                    </a:moveTo>
                    <a:cubicBezTo>
                      <a:pt x="18" y="24"/>
                      <a:pt x="24" y="19"/>
                      <a:pt x="24" y="12"/>
                    </a:cubicBezTo>
                    <a:cubicBezTo>
                      <a:pt x="24" y="6"/>
                      <a:pt x="18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ubicBezTo>
                      <a:pt x="0" y="19"/>
                      <a:pt x="5" y="24"/>
                      <a:pt x="12" y="24"/>
                    </a:cubicBezTo>
                    <a:close/>
                    <a:moveTo>
                      <a:pt x="12" y="8"/>
                    </a:moveTo>
                    <a:cubicBezTo>
                      <a:pt x="14" y="8"/>
                      <a:pt x="16" y="10"/>
                      <a:pt x="16" y="12"/>
                    </a:cubicBezTo>
                    <a:cubicBezTo>
                      <a:pt x="16" y="15"/>
                      <a:pt x="14" y="17"/>
                      <a:pt x="12" y="17"/>
                    </a:cubicBezTo>
                    <a:cubicBezTo>
                      <a:pt x="9" y="17"/>
                      <a:pt x="7" y="15"/>
                      <a:pt x="7" y="12"/>
                    </a:cubicBezTo>
                    <a:cubicBezTo>
                      <a:pt x="7" y="10"/>
                      <a:pt x="9" y="8"/>
                      <a:pt x="12" y="8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20"/>
              <p:cNvSpPr>
                <a:spLocks noEditPoints="1"/>
              </p:cNvSpPr>
              <p:nvPr/>
            </p:nvSpPr>
            <p:spPr bwMode="auto">
              <a:xfrm>
                <a:off x="5613401" y="2209800"/>
                <a:ext cx="76200" cy="76200"/>
              </a:xfrm>
              <a:custGeom>
                <a:avLst/>
                <a:gdLst>
                  <a:gd name="T0" fmla="*/ 21 w 41"/>
                  <a:gd name="T1" fmla="*/ 41 h 41"/>
                  <a:gd name="T2" fmla="*/ 41 w 41"/>
                  <a:gd name="T3" fmla="*/ 21 h 41"/>
                  <a:gd name="T4" fmla="*/ 21 w 41"/>
                  <a:gd name="T5" fmla="*/ 0 h 41"/>
                  <a:gd name="T6" fmla="*/ 0 w 41"/>
                  <a:gd name="T7" fmla="*/ 21 h 41"/>
                  <a:gd name="T8" fmla="*/ 21 w 41"/>
                  <a:gd name="T9" fmla="*/ 41 h 41"/>
                  <a:gd name="T10" fmla="*/ 21 w 41"/>
                  <a:gd name="T11" fmla="*/ 8 h 41"/>
                  <a:gd name="T12" fmla="*/ 33 w 41"/>
                  <a:gd name="T13" fmla="*/ 21 h 41"/>
                  <a:gd name="T14" fmla="*/ 21 w 41"/>
                  <a:gd name="T15" fmla="*/ 33 h 41"/>
                  <a:gd name="T16" fmla="*/ 8 w 41"/>
                  <a:gd name="T17" fmla="*/ 21 h 41"/>
                  <a:gd name="T18" fmla="*/ 21 w 41"/>
                  <a:gd name="T19" fmla="*/ 8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1" h="41">
                    <a:moveTo>
                      <a:pt x="21" y="41"/>
                    </a:moveTo>
                    <a:cubicBezTo>
                      <a:pt x="32" y="41"/>
                      <a:pt x="41" y="32"/>
                      <a:pt x="41" y="21"/>
                    </a:cubicBezTo>
                    <a:cubicBezTo>
                      <a:pt x="41" y="9"/>
                      <a:pt x="32" y="0"/>
                      <a:pt x="21" y="0"/>
                    </a:cubicBezTo>
                    <a:cubicBezTo>
                      <a:pt x="9" y="0"/>
                      <a:pt x="0" y="9"/>
                      <a:pt x="0" y="21"/>
                    </a:cubicBezTo>
                    <a:cubicBezTo>
                      <a:pt x="0" y="32"/>
                      <a:pt x="9" y="41"/>
                      <a:pt x="21" y="41"/>
                    </a:cubicBezTo>
                    <a:close/>
                    <a:moveTo>
                      <a:pt x="21" y="8"/>
                    </a:moveTo>
                    <a:cubicBezTo>
                      <a:pt x="28" y="8"/>
                      <a:pt x="33" y="14"/>
                      <a:pt x="33" y="21"/>
                    </a:cubicBezTo>
                    <a:cubicBezTo>
                      <a:pt x="33" y="28"/>
                      <a:pt x="28" y="33"/>
                      <a:pt x="21" y="33"/>
                    </a:cubicBezTo>
                    <a:cubicBezTo>
                      <a:pt x="14" y="33"/>
                      <a:pt x="8" y="28"/>
                      <a:pt x="8" y="21"/>
                    </a:cubicBezTo>
                    <a:cubicBezTo>
                      <a:pt x="8" y="14"/>
                      <a:pt x="14" y="8"/>
                      <a:pt x="21" y="8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21"/>
              <p:cNvSpPr>
                <a:spLocks noEditPoints="1"/>
              </p:cNvSpPr>
              <p:nvPr/>
            </p:nvSpPr>
            <p:spPr bwMode="auto">
              <a:xfrm>
                <a:off x="5624513" y="2289175"/>
                <a:ext cx="52388" cy="49213"/>
              </a:xfrm>
              <a:custGeom>
                <a:avLst/>
                <a:gdLst>
                  <a:gd name="T0" fmla="*/ 0 w 28"/>
                  <a:gd name="T1" fmla="*/ 13 h 27"/>
                  <a:gd name="T2" fmla="*/ 14 w 28"/>
                  <a:gd name="T3" fmla="*/ 27 h 27"/>
                  <a:gd name="T4" fmla="*/ 28 w 28"/>
                  <a:gd name="T5" fmla="*/ 13 h 27"/>
                  <a:gd name="T6" fmla="*/ 14 w 28"/>
                  <a:gd name="T7" fmla="*/ 0 h 27"/>
                  <a:gd name="T8" fmla="*/ 0 w 28"/>
                  <a:gd name="T9" fmla="*/ 13 h 27"/>
                  <a:gd name="T10" fmla="*/ 20 w 28"/>
                  <a:gd name="T11" fmla="*/ 13 h 27"/>
                  <a:gd name="T12" fmla="*/ 14 w 28"/>
                  <a:gd name="T13" fmla="*/ 20 h 27"/>
                  <a:gd name="T14" fmla="*/ 8 w 28"/>
                  <a:gd name="T15" fmla="*/ 13 h 27"/>
                  <a:gd name="T16" fmla="*/ 14 w 28"/>
                  <a:gd name="T17" fmla="*/ 7 h 27"/>
                  <a:gd name="T18" fmla="*/ 20 w 28"/>
                  <a:gd name="T19" fmla="*/ 13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8" h="27">
                    <a:moveTo>
                      <a:pt x="0" y="13"/>
                    </a:moveTo>
                    <a:cubicBezTo>
                      <a:pt x="0" y="21"/>
                      <a:pt x="6" y="27"/>
                      <a:pt x="14" y="27"/>
                    </a:cubicBezTo>
                    <a:cubicBezTo>
                      <a:pt x="21" y="27"/>
                      <a:pt x="28" y="21"/>
                      <a:pt x="28" y="13"/>
                    </a:cubicBezTo>
                    <a:cubicBezTo>
                      <a:pt x="28" y="6"/>
                      <a:pt x="21" y="0"/>
                      <a:pt x="14" y="0"/>
                    </a:cubicBezTo>
                    <a:cubicBezTo>
                      <a:pt x="6" y="0"/>
                      <a:pt x="0" y="6"/>
                      <a:pt x="0" y="13"/>
                    </a:cubicBezTo>
                    <a:close/>
                    <a:moveTo>
                      <a:pt x="20" y="13"/>
                    </a:moveTo>
                    <a:cubicBezTo>
                      <a:pt x="20" y="17"/>
                      <a:pt x="17" y="20"/>
                      <a:pt x="14" y="20"/>
                    </a:cubicBezTo>
                    <a:cubicBezTo>
                      <a:pt x="10" y="20"/>
                      <a:pt x="8" y="17"/>
                      <a:pt x="8" y="13"/>
                    </a:cubicBezTo>
                    <a:cubicBezTo>
                      <a:pt x="8" y="10"/>
                      <a:pt x="10" y="7"/>
                      <a:pt x="14" y="7"/>
                    </a:cubicBezTo>
                    <a:cubicBezTo>
                      <a:pt x="17" y="7"/>
                      <a:pt x="20" y="10"/>
                      <a:pt x="20" y="13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" name="Freeform 22"/>
              <p:cNvSpPr>
                <a:spLocks noEditPoints="1"/>
              </p:cNvSpPr>
              <p:nvPr/>
            </p:nvSpPr>
            <p:spPr bwMode="auto">
              <a:xfrm>
                <a:off x="5413376" y="2346325"/>
                <a:ext cx="355600" cy="382588"/>
              </a:xfrm>
              <a:custGeom>
                <a:avLst/>
                <a:gdLst>
                  <a:gd name="T0" fmla="*/ 188 w 191"/>
                  <a:gd name="T1" fmla="*/ 182 h 204"/>
                  <a:gd name="T2" fmla="*/ 140 w 191"/>
                  <a:gd name="T3" fmla="*/ 99 h 204"/>
                  <a:gd name="T4" fmla="*/ 139 w 191"/>
                  <a:gd name="T5" fmla="*/ 98 h 204"/>
                  <a:gd name="T6" fmla="*/ 138 w 191"/>
                  <a:gd name="T7" fmla="*/ 96 h 204"/>
                  <a:gd name="T8" fmla="*/ 116 w 191"/>
                  <a:gd name="T9" fmla="*/ 58 h 204"/>
                  <a:gd name="T10" fmla="*/ 116 w 191"/>
                  <a:gd name="T11" fmla="*/ 26 h 204"/>
                  <a:gd name="T12" fmla="*/ 124 w 191"/>
                  <a:gd name="T13" fmla="*/ 13 h 204"/>
                  <a:gd name="T14" fmla="*/ 111 w 191"/>
                  <a:gd name="T15" fmla="*/ 0 h 204"/>
                  <a:gd name="T16" fmla="*/ 77 w 191"/>
                  <a:gd name="T17" fmla="*/ 0 h 204"/>
                  <a:gd name="T18" fmla="*/ 64 w 191"/>
                  <a:gd name="T19" fmla="*/ 13 h 204"/>
                  <a:gd name="T20" fmla="*/ 73 w 191"/>
                  <a:gd name="T21" fmla="*/ 26 h 204"/>
                  <a:gd name="T22" fmla="*/ 73 w 191"/>
                  <a:gd name="T23" fmla="*/ 58 h 204"/>
                  <a:gd name="T24" fmla="*/ 51 w 191"/>
                  <a:gd name="T25" fmla="*/ 96 h 204"/>
                  <a:gd name="T26" fmla="*/ 50 w 191"/>
                  <a:gd name="T27" fmla="*/ 98 h 204"/>
                  <a:gd name="T28" fmla="*/ 49 w 191"/>
                  <a:gd name="T29" fmla="*/ 99 h 204"/>
                  <a:gd name="T30" fmla="*/ 3 w 191"/>
                  <a:gd name="T31" fmla="*/ 179 h 204"/>
                  <a:gd name="T32" fmla="*/ 3 w 191"/>
                  <a:gd name="T33" fmla="*/ 196 h 204"/>
                  <a:gd name="T34" fmla="*/ 17 w 191"/>
                  <a:gd name="T35" fmla="*/ 204 h 204"/>
                  <a:gd name="T36" fmla="*/ 176 w 191"/>
                  <a:gd name="T37" fmla="*/ 204 h 204"/>
                  <a:gd name="T38" fmla="*/ 188 w 191"/>
                  <a:gd name="T39" fmla="*/ 197 h 204"/>
                  <a:gd name="T40" fmla="*/ 188 w 191"/>
                  <a:gd name="T41" fmla="*/ 182 h 204"/>
                  <a:gd name="T42" fmla="*/ 72 w 191"/>
                  <a:gd name="T43" fmla="*/ 13 h 204"/>
                  <a:gd name="T44" fmla="*/ 77 w 191"/>
                  <a:gd name="T45" fmla="*/ 8 h 204"/>
                  <a:gd name="T46" fmla="*/ 111 w 191"/>
                  <a:gd name="T47" fmla="*/ 8 h 204"/>
                  <a:gd name="T48" fmla="*/ 117 w 191"/>
                  <a:gd name="T49" fmla="*/ 13 h 204"/>
                  <a:gd name="T50" fmla="*/ 111 w 191"/>
                  <a:gd name="T51" fmla="*/ 19 h 204"/>
                  <a:gd name="T52" fmla="*/ 77 w 191"/>
                  <a:gd name="T53" fmla="*/ 19 h 204"/>
                  <a:gd name="T54" fmla="*/ 72 w 191"/>
                  <a:gd name="T55" fmla="*/ 13 h 204"/>
                  <a:gd name="T56" fmla="*/ 80 w 191"/>
                  <a:gd name="T57" fmla="*/ 61 h 204"/>
                  <a:gd name="T58" fmla="*/ 80 w 191"/>
                  <a:gd name="T59" fmla="*/ 59 h 204"/>
                  <a:gd name="T60" fmla="*/ 80 w 191"/>
                  <a:gd name="T61" fmla="*/ 26 h 204"/>
                  <a:gd name="T62" fmla="*/ 108 w 191"/>
                  <a:gd name="T63" fmla="*/ 26 h 204"/>
                  <a:gd name="T64" fmla="*/ 108 w 191"/>
                  <a:gd name="T65" fmla="*/ 59 h 204"/>
                  <a:gd name="T66" fmla="*/ 109 w 191"/>
                  <a:gd name="T67" fmla="*/ 61 h 204"/>
                  <a:gd name="T68" fmla="*/ 130 w 191"/>
                  <a:gd name="T69" fmla="*/ 97 h 204"/>
                  <a:gd name="T70" fmla="*/ 59 w 191"/>
                  <a:gd name="T71" fmla="*/ 97 h 204"/>
                  <a:gd name="T72" fmla="*/ 80 w 191"/>
                  <a:gd name="T73" fmla="*/ 61 h 204"/>
                  <a:gd name="T74" fmla="*/ 182 w 191"/>
                  <a:gd name="T75" fmla="*/ 193 h 204"/>
                  <a:gd name="T76" fmla="*/ 176 w 191"/>
                  <a:gd name="T77" fmla="*/ 196 h 204"/>
                  <a:gd name="T78" fmla="*/ 17 w 191"/>
                  <a:gd name="T79" fmla="*/ 196 h 204"/>
                  <a:gd name="T80" fmla="*/ 9 w 191"/>
                  <a:gd name="T81" fmla="*/ 192 h 204"/>
                  <a:gd name="T82" fmla="*/ 9 w 191"/>
                  <a:gd name="T83" fmla="*/ 183 h 204"/>
                  <a:gd name="T84" fmla="*/ 54 w 191"/>
                  <a:gd name="T85" fmla="*/ 105 h 204"/>
                  <a:gd name="T86" fmla="*/ 135 w 191"/>
                  <a:gd name="T87" fmla="*/ 105 h 204"/>
                  <a:gd name="T88" fmla="*/ 182 w 191"/>
                  <a:gd name="T89" fmla="*/ 186 h 204"/>
                  <a:gd name="T90" fmla="*/ 182 w 191"/>
                  <a:gd name="T91" fmla="*/ 193 h 2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191" h="204">
                    <a:moveTo>
                      <a:pt x="188" y="182"/>
                    </a:moveTo>
                    <a:cubicBezTo>
                      <a:pt x="140" y="99"/>
                      <a:pt x="140" y="99"/>
                      <a:pt x="140" y="99"/>
                    </a:cubicBezTo>
                    <a:cubicBezTo>
                      <a:pt x="140" y="99"/>
                      <a:pt x="140" y="98"/>
                      <a:pt x="139" y="98"/>
                    </a:cubicBezTo>
                    <a:cubicBezTo>
                      <a:pt x="139" y="97"/>
                      <a:pt x="139" y="96"/>
                      <a:pt x="138" y="96"/>
                    </a:cubicBezTo>
                    <a:cubicBezTo>
                      <a:pt x="116" y="58"/>
                      <a:pt x="116" y="58"/>
                      <a:pt x="116" y="58"/>
                    </a:cubicBezTo>
                    <a:cubicBezTo>
                      <a:pt x="116" y="26"/>
                      <a:pt x="116" y="26"/>
                      <a:pt x="116" y="26"/>
                    </a:cubicBezTo>
                    <a:cubicBezTo>
                      <a:pt x="121" y="24"/>
                      <a:pt x="124" y="19"/>
                      <a:pt x="124" y="13"/>
                    </a:cubicBezTo>
                    <a:cubicBezTo>
                      <a:pt x="124" y="6"/>
                      <a:pt x="119" y="0"/>
                      <a:pt x="111" y="0"/>
                    </a:cubicBezTo>
                    <a:cubicBezTo>
                      <a:pt x="77" y="0"/>
                      <a:pt x="77" y="0"/>
                      <a:pt x="77" y="0"/>
                    </a:cubicBezTo>
                    <a:cubicBezTo>
                      <a:pt x="70" y="0"/>
                      <a:pt x="64" y="6"/>
                      <a:pt x="64" y="13"/>
                    </a:cubicBezTo>
                    <a:cubicBezTo>
                      <a:pt x="64" y="19"/>
                      <a:pt x="68" y="24"/>
                      <a:pt x="73" y="26"/>
                    </a:cubicBezTo>
                    <a:cubicBezTo>
                      <a:pt x="73" y="58"/>
                      <a:pt x="73" y="58"/>
                      <a:pt x="73" y="58"/>
                    </a:cubicBezTo>
                    <a:cubicBezTo>
                      <a:pt x="51" y="96"/>
                      <a:pt x="51" y="96"/>
                      <a:pt x="51" y="96"/>
                    </a:cubicBezTo>
                    <a:cubicBezTo>
                      <a:pt x="50" y="96"/>
                      <a:pt x="50" y="97"/>
                      <a:pt x="50" y="98"/>
                    </a:cubicBezTo>
                    <a:cubicBezTo>
                      <a:pt x="49" y="98"/>
                      <a:pt x="49" y="99"/>
                      <a:pt x="49" y="99"/>
                    </a:cubicBezTo>
                    <a:cubicBezTo>
                      <a:pt x="3" y="179"/>
                      <a:pt x="3" y="179"/>
                      <a:pt x="3" y="179"/>
                    </a:cubicBezTo>
                    <a:cubicBezTo>
                      <a:pt x="0" y="184"/>
                      <a:pt x="0" y="190"/>
                      <a:pt x="3" y="196"/>
                    </a:cubicBezTo>
                    <a:cubicBezTo>
                      <a:pt x="6" y="201"/>
                      <a:pt x="11" y="204"/>
                      <a:pt x="17" y="204"/>
                    </a:cubicBezTo>
                    <a:cubicBezTo>
                      <a:pt x="176" y="204"/>
                      <a:pt x="176" y="204"/>
                      <a:pt x="176" y="204"/>
                    </a:cubicBezTo>
                    <a:cubicBezTo>
                      <a:pt x="181" y="204"/>
                      <a:pt x="185" y="201"/>
                      <a:pt x="188" y="197"/>
                    </a:cubicBezTo>
                    <a:cubicBezTo>
                      <a:pt x="191" y="192"/>
                      <a:pt x="191" y="187"/>
                      <a:pt x="188" y="182"/>
                    </a:cubicBezTo>
                    <a:close/>
                    <a:moveTo>
                      <a:pt x="72" y="13"/>
                    </a:moveTo>
                    <a:cubicBezTo>
                      <a:pt x="72" y="10"/>
                      <a:pt x="74" y="8"/>
                      <a:pt x="77" y="8"/>
                    </a:cubicBezTo>
                    <a:cubicBezTo>
                      <a:pt x="111" y="8"/>
                      <a:pt x="111" y="8"/>
                      <a:pt x="111" y="8"/>
                    </a:cubicBezTo>
                    <a:cubicBezTo>
                      <a:pt x="114" y="8"/>
                      <a:pt x="117" y="10"/>
                      <a:pt x="117" y="13"/>
                    </a:cubicBezTo>
                    <a:cubicBezTo>
                      <a:pt x="117" y="16"/>
                      <a:pt x="114" y="19"/>
                      <a:pt x="111" y="19"/>
                    </a:cubicBezTo>
                    <a:cubicBezTo>
                      <a:pt x="77" y="19"/>
                      <a:pt x="77" y="19"/>
                      <a:pt x="77" y="19"/>
                    </a:cubicBezTo>
                    <a:cubicBezTo>
                      <a:pt x="74" y="19"/>
                      <a:pt x="72" y="16"/>
                      <a:pt x="72" y="13"/>
                    </a:cubicBezTo>
                    <a:close/>
                    <a:moveTo>
                      <a:pt x="80" y="61"/>
                    </a:moveTo>
                    <a:cubicBezTo>
                      <a:pt x="80" y="60"/>
                      <a:pt x="80" y="59"/>
                      <a:pt x="80" y="59"/>
                    </a:cubicBezTo>
                    <a:cubicBezTo>
                      <a:pt x="80" y="26"/>
                      <a:pt x="80" y="26"/>
                      <a:pt x="80" y="26"/>
                    </a:cubicBezTo>
                    <a:cubicBezTo>
                      <a:pt x="108" y="26"/>
                      <a:pt x="108" y="26"/>
                      <a:pt x="108" y="26"/>
                    </a:cubicBezTo>
                    <a:cubicBezTo>
                      <a:pt x="108" y="59"/>
                      <a:pt x="108" y="59"/>
                      <a:pt x="108" y="59"/>
                    </a:cubicBezTo>
                    <a:cubicBezTo>
                      <a:pt x="108" y="59"/>
                      <a:pt x="109" y="60"/>
                      <a:pt x="109" y="61"/>
                    </a:cubicBezTo>
                    <a:cubicBezTo>
                      <a:pt x="130" y="97"/>
                      <a:pt x="130" y="97"/>
                      <a:pt x="130" y="97"/>
                    </a:cubicBezTo>
                    <a:cubicBezTo>
                      <a:pt x="59" y="97"/>
                      <a:pt x="59" y="97"/>
                      <a:pt x="59" y="97"/>
                    </a:cubicBezTo>
                    <a:lnTo>
                      <a:pt x="80" y="61"/>
                    </a:lnTo>
                    <a:close/>
                    <a:moveTo>
                      <a:pt x="182" y="193"/>
                    </a:moveTo>
                    <a:cubicBezTo>
                      <a:pt x="180" y="195"/>
                      <a:pt x="178" y="196"/>
                      <a:pt x="176" y="196"/>
                    </a:cubicBezTo>
                    <a:cubicBezTo>
                      <a:pt x="17" y="196"/>
                      <a:pt x="17" y="196"/>
                      <a:pt x="17" y="196"/>
                    </a:cubicBezTo>
                    <a:cubicBezTo>
                      <a:pt x="14" y="196"/>
                      <a:pt x="11" y="195"/>
                      <a:pt x="9" y="192"/>
                    </a:cubicBezTo>
                    <a:cubicBezTo>
                      <a:pt x="7" y="189"/>
                      <a:pt x="7" y="186"/>
                      <a:pt x="9" y="183"/>
                    </a:cubicBezTo>
                    <a:cubicBezTo>
                      <a:pt x="54" y="105"/>
                      <a:pt x="54" y="105"/>
                      <a:pt x="54" y="105"/>
                    </a:cubicBezTo>
                    <a:cubicBezTo>
                      <a:pt x="135" y="105"/>
                      <a:pt x="135" y="105"/>
                      <a:pt x="135" y="105"/>
                    </a:cubicBezTo>
                    <a:cubicBezTo>
                      <a:pt x="182" y="186"/>
                      <a:pt x="182" y="186"/>
                      <a:pt x="182" y="186"/>
                    </a:cubicBezTo>
                    <a:cubicBezTo>
                      <a:pt x="183" y="188"/>
                      <a:pt x="183" y="191"/>
                      <a:pt x="182" y="193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27" name="Freeform 23"/>
            <p:cNvSpPr>
              <a:spLocks noEditPoints="1"/>
            </p:cNvSpPr>
            <p:nvPr/>
          </p:nvSpPr>
          <p:spPr bwMode="auto">
            <a:xfrm>
              <a:off x="3306763" y="2332038"/>
              <a:ext cx="395288" cy="401638"/>
            </a:xfrm>
            <a:custGeom>
              <a:avLst/>
              <a:gdLst>
                <a:gd name="T0" fmla="*/ 199 w 211"/>
                <a:gd name="T1" fmla="*/ 14 h 215"/>
                <a:gd name="T2" fmla="*/ 171 w 211"/>
                <a:gd name="T3" fmla="*/ 14 h 215"/>
                <a:gd name="T4" fmla="*/ 158 w 211"/>
                <a:gd name="T5" fmla="*/ 19 h 215"/>
                <a:gd name="T6" fmla="*/ 107 w 211"/>
                <a:gd name="T7" fmla="*/ 39 h 215"/>
                <a:gd name="T8" fmla="*/ 68 w 211"/>
                <a:gd name="T9" fmla="*/ 28 h 215"/>
                <a:gd name="T10" fmla="*/ 38 w 211"/>
                <a:gd name="T11" fmla="*/ 24 h 215"/>
                <a:gd name="T12" fmla="*/ 24 w 211"/>
                <a:gd name="T13" fmla="*/ 0 h 215"/>
                <a:gd name="T14" fmla="*/ 10 w 211"/>
                <a:gd name="T15" fmla="*/ 176 h 215"/>
                <a:gd name="T16" fmla="*/ 21 w 211"/>
                <a:gd name="T17" fmla="*/ 215 h 215"/>
                <a:gd name="T18" fmla="*/ 211 w 211"/>
                <a:gd name="T19" fmla="*/ 194 h 215"/>
                <a:gd name="T20" fmla="*/ 180 w 211"/>
                <a:gd name="T21" fmla="*/ 87 h 215"/>
                <a:gd name="T22" fmla="*/ 180 w 211"/>
                <a:gd name="T23" fmla="*/ 14 h 215"/>
                <a:gd name="T24" fmla="*/ 191 w 211"/>
                <a:gd name="T25" fmla="*/ 14 h 215"/>
                <a:gd name="T26" fmla="*/ 190 w 211"/>
                <a:gd name="T27" fmla="*/ 173 h 215"/>
                <a:gd name="T28" fmla="*/ 180 w 211"/>
                <a:gd name="T29" fmla="*/ 87 h 215"/>
                <a:gd name="T30" fmla="*/ 171 w 211"/>
                <a:gd name="T31" fmla="*/ 41 h 215"/>
                <a:gd name="T32" fmla="*/ 145 w 211"/>
                <a:gd name="T33" fmla="*/ 41 h 215"/>
                <a:gd name="T34" fmla="*/ 86 w 211"/>
                <a:gd name="T35" fmla="*/ 28 h 215"/>
                <a:gd name="T36" fmla="*/ 86 w 211"/>
                <a:gd name="T37" fmla="*/ 54 h 215"/>
                <a:gd name="T38" fmla="*/ 86 w 211"/>
                <a:gd name="T39" fmla="*/ 28 h 215"/>
                <a:gd name="T40" fmla="*/ 86 w 211"/>
                <a:gd name="T41" fmla="*/ 62 h 215"/>
                <a:gd name="T42" fmla="*/ 137 w 211"/>
                <a:gd name="T43" fmla="*/ 43 h 215"/>
                <a:gd name="T44" fmla="*/ 171 w 211"/>
                <a:gd name="T45" fmla="*/ 58 h 215"/>
                <a:gd name="T46" fmla="*/ 158 w 211"/>
                <a:gd name="T47" fmla="*/ 65 h 215"/>
                <a:gd name="T48" fmla="*/ 120 w 211"/>
                <a:gd name="T49" fmla="*/ 65 h 215"/>
                <a:gd name="T50" fmla="*/ 38 w 211"/>
                <a:gd name="T51" fmla="*/ 85 h 215"/>
                <a:gd name="T52" fmla="*/ 51 w 211"/>
                <a:gd name="T53" fmla="*/ 62 h 215"/>
                <a:gd name="T54" fmla="*/ 120 w 211"/>
                <a:gd name="T55" fmla="*/ 159 h 215"/>
                <a:gd name="T56" fmla="*/ 171 w 211"/>
                <a:gd name="T57" fmla="*/ 140 h 215"/>
                <a:gd name="T58" fmla="*/ 38 w 211"/>
                <a:gd name="T59" fmla="*/ 173 h 215"/>
                <a:gd name="T60" fmla="*/ 51 w 211"/>
                <a:gd name="T61" fmla="*/ 159 h 215"/>
                <a:gd name="T62" fmla="*/ 99 w 211"/>
                <a:gd name="T63" fmla="*/ 140 h 215"/>
                <a:gd name="T64" fmla="*/ 107 w 211"/>
                <a:gd name="T65" fmla="*/ 138 h 215"/>
                <a:gd name="T66" fmla="*/ 133 w 211"/>
                <a:gd name="T67" fmla="*/ 138 h 215"/>
                <a:gd name="T68" fmla="*/ 107 w 211"/>
                <a:gd name="T69" fmla="*/ 138 h 215"/>
                <a:gd name="T70" fmla="*/ 120 w 211"/>
                <a:gd name="T71" fmla="*/ 116 h 215"/>
                <a:gd name="T72" fmla="*/ 72 w 211"/>
                <a:gd name="T73" fmla="*/ 136 h 215"/>
                <a:gd name="T74" fmla="*/ 38 w 211"/>
                <a:gd name="T75" fmla="*/ 121 h 215"/>
                <a:gd name="T76" fmla="*/ 99 w 211"/>
                <a:gd name="T77" fmla="*/ 90 h 215"/>
                <a:gd name="T78" fmla="*/ 139 w 211"/>
                <a:gd name="T79" fmla="*/ 97 h 215"/>
                <a:gd name="T80" fmla="*/ 171 w 211"/>
                <a:gd name="T81" fmla="*/ 104 h 215"/>
                <a:gd name="T82" fmla="*/ 142 w 211"/>
                <a:gd name="T83" fmla="*/ 136 h 215"/>
                <a:gd name="T84" fmla="*/ 120 w 211"/>
                <a:gd name="T85" fmla="*/ 74 h 215"/>
                <a:gd name="T86" fmla="*/ 120 w 211"/>
                <a:gd name="T87" fmla="*/ 100 h 215"/>
                <a:gd name="T88" fmla="*/ 158 w 211"/>
                <a:gd name="T89" fmla="*/ 100 h 215"/>
                <a:gd name="T90" fmla="*/ 158 w 211"/>
                <a:gd name="T91" fmla="*/ 74 h 215"/>
                <a:gd name="T92" fmla="*/ 158 w 211"/>
                <a:gd name="T93" fmla="*/ 100 h 215"/>
                <a:gd name="T94" fmla="*/ 64 w 211"/>
                <a:gd name="T95" fmla="*/ 41 h 215"/>
                <a:gd name="T96" fmla="*/ 64 w 211"/>
                <a:gd name="T97" fmla="*/ 41 h 215"/>
                <a:gd name="T98" fmla="*/ 38 w 211"/>
                <a:gd name="T99" fmla="*/ 41 h 215"/>
                <a:gd name="T100" fmla="*/ 51 w 211"/>
                <a:gd name="T101" fmla="*/ 125 h 215"/>
                <a:gd name="T102" fmla="*/ 51 w 211"/>
                <a:gd name="T103" fmla="*/ 151 h 215"/>
                <a:gd name="T104" fmla="*/ 51 w 211"/>
                <a:gd name="T105" fmla="*/ 125 h 215"/>
                <a:gd name="T106" fmla="*/ 24 w 211"/>
                <a:gd name="T107" fmla="*/ 9 h 215"/>
                <a:gd name="T108" fmla="*/ 30 w 211"/>
                <a:gd name="T109" fmla="*/ 41 h 215"/>
                <a:gd name="T110" fmla="*/ 30 w 211"/>
                <a:gd name="T111" fmla="*/ 41 h 215"/>
                <a:gd name="T112" fmla="*/ 30 w 211"/>
                <a:gd name="T113" fmla="*/ 138 h 215"/>
                <a:gd name="T114" fmla="*/ 30 w 211"/>
                <a:gd name="T115" fmla="*/ 173 h 215"/>
                <a:gd name="T116" fmla="*/ 18 w 211"/>
                <a:gd name="T117" fmla="*/ 173 h 215"/>
                <a:gd name="T118" fmla="*/ 190 w 211"/>
                <a:gd name="T119" fmla="*/ 206 h 215"/>
                <a:gd name="T120" fmla="*/ 8 w 211"/>
                <a:gd name="T121" fmla="*/ 194 h 215"/>
                <a:gd name="T122" fmla="*/ 190 w 211"/>
                <a:gd name="T123" fmla="*/ 182 h 215"/>
                <a:gd name="T124" fmla="*/ 190 w 211"/>
                <a:gd name="T125" fmla="*/ 206 h 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11" h="215">
                  <a:moveTo>
                    <a:pt x="199" y="175"/>
                  </a:moveTo>
                  <a:cubicBezTo>
                    <a:pt x="199" y="14"/>
                    <a:pt x="199" y="14"/>
                    <a:pt x="199" y="14"/>
                  </a:cubicBezTo>
                  <a:cubicBezTo>
                    <a:pt x="199" y="7"/>
                    <a:pt x="193" y="0"/>
                    <a:pt x="185" y="0"/>
                  </a:cubicBezTo>
                  <a:cubicBezTo>
                    <a:pt x="178" y="0"/>
                    <a:pt x="171" y="7"/>
                    <a:pt x="171" y="14"/>
                  </a:cubicBezTo>
                  <a:cubicBezTo>
                    <a:pt x="171" y="24"/>
                    <a:pt x="171" y="24"/>
                    <a:pt x="171" y="24"/>
                  </a:cubicBezTo>
                  <a:cubicBezTo>
                    <a:pt x="168" y="21"/>
                    <a:pt x="163" y="19"/>
                    <a:pt x="158" y="19"/>
                  </a:cubicBezTo>
                  <a:cubicBezTo>
                    <a:pt x="147" y="19"/>
                    <a:pt x="137" y="28"/>
                    <a:pt x="137" y="39"/>
                  </a:cubicBezTo>
                  <a:cubicBezTo>
                    <a:pt x="107" y="39"/>
                    <a:pt x="107" y="39"/>
                    <a:pt x="107" y="39"/>
                  </a:cubicBezTo>
                  <a:cubicBezTo>
                    <a:pt x="106" y="28"/>
                    <a:pt x="97" y="19"/>
                    <a:pt x="86" y="19"/>
                  </a:cubicBezTo>
                  <a:cubicBezTo>
                    <a:pt x="79" y="19"/>
                    <a:pt x="72" y="23"/>
                    <a:pt x="68" y="28"/>
                  </a:cubicBezTo>
                  <a:cubicBezTo>
                    <a:pt x="64" y="23"/>
                    <a:pt x="58" y="19"/>
                    <a:pt x="51" y="19"/>
                  </a:cubicBezTo>
                  <a:cubicBezTo>
                    <a:pt x="46" y="19"/>
                    <a:pt x="42" y="21"/>
                    <a:pt x="38" y="24"/>
                  </a:cubicBezTo>
                  <a:cubicBezTo>
                    <a:pt x="38" y="14"/>
                    <a:pt x="38" y="14"/>
                    <a:pt x="38" y="14"/>
                  </a:cubicBezTo>
                  <a:cubicBezTo>
                    <a:pt x="38" y="7"/>
                    <a:pt x="32" y="0"/>
                    <a:pt x="24" y="0"/>
                  </a:cubicBezTo>
                  <a:cubicBezTo>
                    <a:pt x="16" y="0"/>
                    <a:pt x="10" y="7"/>
                    <a:pt x="10" y="14"/>
                  </a:cubicBezTo>
                  <a:cubicBezTo>
                    <a:pt x="10" y="176"/>
                    <a:pt x="10" y="176"/>
                    <a:pt x="10" y="176"/>
                  </a:cubicBezTo>
                  <a:cubicBezTo>
                    <a:pt x="4" y="180"/>
                    <a:pt x="0" y="186"/>
                    <a:pt x="0" y="194"/>
                  </a:cubicBezTo>
                  <a:cubicBezTo>
                    <a:pt x="0" y="205"/>
                    <a:pt x="9" y="215"/>
                    <a:pt x="21" y="215"/>
                  </a:cubicBezTo>
                  <a:cubicBezTo>
                    <a:pt x="190" y="215"/>
                    <a:pt x="190" y="215"/>
                    <a:pt x="190" y="215"/>
                  </a:cubicBezTo>
                  <a:cubicBezTo>
                    <a:pt x="202" y="215"/>
                    <a:pt x="211" y="205"/>
                    <a:pt x="211" y="194"/>
                  </a:cubicBezTo>
                  <a:cubicBezTo>
                    <a:pt x="211" y="186"/>
                    <a:pt x="206" y="179"/>
                    <a:pt x="199" y="175"/>
                  </a:cubicBezTo>
                  <a:close/>
                  <a:moveTo>
                    <a:pt x="180" y="87"/>
                  </a:moveTo>
                  <a:cubicBezTo>
                    <a:pt x="180" y="41"/>
                    <a:pt x="180" y="41"/>
                    <a:pt x="180" y="41"/>
                  </a:cubicBezTo>
                  <a:cubicBezTo>
                    <a:pt x="180" y="14"/>
                    <a:pt x="180" y="14"/>
                    <a:pt x="180" y="14"/>
                  </a:cubicBezTo>
                  <a:cubicBezTo>
                    <a:pt x="180" y="11"/>
                    <a:pt x="182" y="9"/>
                    <a:pt x="185" y="9"/>
                  </a:cubicBezTo>
                  <a:cubicBezTo>
                    <a:pt x="188" y="9"/>
                    <a:pt x="191" y="11"/>
                    <a:pt x="191" y="14"/>
                  </a:cubicBezTo>
                  <a:cubicBezTo>
                    <a:pt x="191" y="173"/>
                    <a:pt x="191" y="173"/>
                    <a:pt x="191" y="173"/>
                  </a:cubicBezTo>
                  <a:cubicBezTo>
                    <a:pt x="191" y="173"/>
                    <a:pt x="191" y="173"/>
                    <a:pt x="190" y="173"/>
                  </a:cubicBezTo>
                  <a:cubicBezTo>
                    <a:pt x="180" y="173"/>
                    <a:pt x="180" y="173"/>
                    <a:pt x="180" y="173"/>
                  </a:cubicBezTo>
                  <a:lnTo>
                    <a:pt x="180" y="87"/>
                  </a:lnTo>
                  <a:close/>
                  <a:moveTo>
                    <a:pt x="158" y="28"/>
                  </a:moveTo>
                  <a:cubicBezTo>
                    <a:pt x="165" y="28"/>
                    <a:pt x="171" y="33"/>
                    <a:pt x="171" y="41"/>
                  </a:cubicBezTo>
                  <a:cubicBezTo>
                    <a:pt x="171" y="48"/>
                    <a:pt x="165" y="54"/>
                    <a:pt x="158" y="54"/>
                  </a:cubicBezTo>
                  <a:cubicBezTo>
                    <a:pt x="151" y="54"/>
                    <a:pt x="145" y="48"/>
                    <a:pt x="145" y="41"/>
                  </a:cubicBezTo>
                  <a:cubicBezTo>
                    <a:pt x="145" y="33"/>
                    <a:pt x="151" y="28"/>
                    <a:pt x="158" y="28"/>
                  </a:cubicBezTo>
                  <a:close/>
                  <a:moveTo>
                    <a:pt x="86" y="28"/>
                  </a:moveTo>
                  <a:cubicBezTo>
                    <a:pt x="93" y="28"/>
                    <a:pt x="99" y="33"/>
                    <a:pt x="99" y="41"/>
                  </a:cubicBezTo>
                  <a:cubicBezTo>
                    <a:pt x="99" y="48"/>
                    <a:pt x="93" y="54"/>
                    <a:pt x="86" y="54"/>
                  </a:cubicBezTo>
                  <a:cubicBezTo>
                    <a:pt x="78" y="54"/>
                    <a:pt x="72" y="48"/>
                    <a:pt x="72" y="41"/>
                  </a:cubicBezTo>
                  <a:cubicBezTo>
                    <a:pt x="72" y="33"/>
                    <a:pt x="78" y="28"/>
                    <a:pt x="86" y="28"/>
                  </a:cubicBezTo>
                  <a:close/>
                  <a:moveTo>
                    <a:pt x="68" y="53"/>
                  </a:moveTo>
                  <a:cubicBezTo>
                    <a:pt x="72" y="59"/>
                    <a:pt x="79" y="62"/>
                    <a:pt x="86" y="62"/>
                  </a:cubicBezTo>
                  <a:cubicBezTo>
                    <a:pt x="97" y="62"/>
                    <a:pt x="106" y="54"/>
                    <a:pt x="107" y="43"/>
                  </a:cubicBezTo>
                  <a:cubicBezTo>
                    <a:pt x="137" y="43"/>
                    <a:pt x="137" y="43"/>
                    <a:pt x="137" y="43"/>
                  </a:cubicBezTo>
                  <a:cubicBezTo>
                    <a:pt x="138" y="54"/>
                    <a:pt x="147" y="62"/>
                    <a:pt x="158" y="62"/>
                  </a:cubicBezTo>
                  <a:cubicBezTo>
                    <a:pt x="163" y="62"/>
                    <a:pt x="168" y="60"/>
                    <a:pt x="171" y="58"/>
                  </a:cubicBezTo>
                  <a:cubicBezTo>
                    <a:pt x="171" y="70"/>
                    <a:pt x="171" y="70"/>
                    <a:pt x="171" y="70"/>
                  </a:cubicBezTo>
                  <a:cubicBezTo>
                    <a:pt x="168" y="67"/>
                    <a:pt x="163" y="65"/>
                    <a:pt x="158" y="65"/>
                  </a:cubicBezTo>
                  <a:cubicBezTo>
                    <a:pt x="150" y="65"/>
                    <a:pt x="143" y="70"/>
                    <a:pt x="139" y="77"/>
                  </a:cubicBezTo>
                  <a:cubicBezTo>
                    <a:pt x="136" y="70"/>
                    <a:pt x="128" y="65"/>
                    <a:pt x="120" y="65"/>
                  </a:cubicBezTo>
                  <a:cubicBezTo>
                    <a:pt x="109" y="65"/>
                    <a:pt x="100" y="74"/>
                    <a:pt x="99" y="85"/>
                  </a:cubicBezTo>
                  <a:cubicBezTo>
                    <a:pt x="38" y="85"/>
                    <a:pt x="38" y="85"/>
                    <a:pt x="38" y="85"/>
                  </a:cubicBezTo>
                  <a:cubicBezTo>
                    <a:pt x="38" y="58"/>
                    <a:pt x="38" y="58"/>
                    <a:pt x="38" y="58"/>
                  </a:cubicBezTo>
                  <a:cubicBezTo>
                    <a:pt x="42" y="60"/>
                    <a:pt x="46" y="62"/>
                    <a:pt x="51" y="62"/>
                  </a:cubicBezTo>
                  <a:cubicBezTo>
                    <a:pt x="58" y="62"/>
                    <a:pt x="64" y="59"/>
                    <a:pt x="68" y="53"/>
                  </a:cubicBezTo>
                  <a:close/>
                  <a:moveTo>
                    <a:pt x="120" y="159"/>
                  </a:moveTo>
                  <a:cubicBezTo>
                    <a:pt x="131" y="159"/>
                    <a:pt x="141" y="151"/>
                    <a:pt x="142" y="140"/>
                  </a:cubicBezTo>
                  <a:cubicBezTo>
                    <a:pt x="171" y="140"/>
                    <a:pt x="171" y="140"/>
                    <a:pt x="171" y="140"/>
                  </a:cubicBezTo>
                  <a:cubicBezTo>
                    <a:pt x="171" y="173"/>
                    <a:pt x="171" y="173"/>
                    <a:pt x="171" y="173"/>
                  </a:cubicBezTo>
                  <a:cubicBezTo>
                    <a:pt x="38" y="173"/>
                    <a:pt x="38" y="173"/>
                    <a:pt x="38" y="173"/>
                  </a:cubicBezTo>
                  <a:cubicBezTo>
                    <a:pt x="38" y="155"/>
                    <a:pt x="38" y="155"/>
                    <a:pt x="38" y="155"/>
                  </a:cubicBezTo>
                  <a:cubicBezTo>
                    <a:pt x="42" y="158"/>
                    <a:pt x="46" y="159"/>
                    <a:pt x="51" y="159"/>
                  </a:cubicBezTo>
                  <a:cubicBezTo>
                    <a:pt x="62" y="159"/>
                    <a:pt x="71" y="151"/>
                    <a:pt x="72" y="140"/>
                  </a:cubicBezTo>
                  <a:cubicBezTo>
                    <a:pt x="99" y="140"/>
                    <a:pt x="99" y="140"/>
                    <a:pt x="99" y="140"/>
                  </a:cubicBezTo>
                  <a:cubicBezTo>
                    <a:pt x="100" y="151"/>
                    <a:pt x="109" y="159"/>
                    <a:pt x="120" y="159"/>
                  </a:cubicBezTo>
                  <a:close/>
                  <a:moveTo>
                    <a:pt x="107" y="138"/>
                  </a:moveTo>
                  <a:cubicBezTo>
                    <a:pt x="107" y="131"/>
                    <a:pt x="113" y="125"/>
                    <a:pt x="120" y="125"/>
                  </a:cubicBezTo>
                  <a:cubicBezTo>
                    <a:pt x="127" y="125"/>
                    <a:pt x="133" y="131"/>
                    <a:pt x="133" y="138"/>
                  </a:cubicBezTo>
                  <a:cubicBezTo>
                    <a:pt x="133" y="145"/>
                    <a:pt x="127" y="151"/>
                    <a:pt x="120" y="151"/>
                  </a:cubicBezTo>
                  <a:cubicBezTo>
                    <a:pt x="113" y="151"/>
                    <a:pt x="107" y="145"/>
                    <a:pt x="107" y="138"/>
                  </a:cubicBezTo>
                  <a:close/>
                  <a:moveTo>
                    <a:pt x="142" y="136"/>
                  </a:moveTo>
                  <a:cubicBezTo>
                    <a:pt x="141" y="125"/>
                    <a:pt x="131" y="116"/>
                    <a:pt x="120" y="116"/>
                  </a:cubicBezTo>
                  <a:cubicBezTo>
                    <a:pt x="109" y="116"/>
                    <a:pt x="100" y="125"/>
                    <a:pt x="99" y="136"/>
                  </a:cubicBezTo>
                  <a:cubicBezTo>
                    <a:pt x="72" y="136"/>
                    <a:pt x="72" y="136"/>
                    <a:pt x="72" y="136"/>
                  </a:cubicBezTo>
                  <a:cubicBezTo>
                    <a:pt x="71" y="125"/>
                    <a:pt x="62" y="116"/>
                    <a:pt x="51" y="116"/>
                  </a:cubicBezTo>
                  <a:cubicBezTo>
                    <a:pt x="46" y="116"/>
                    <a:pt x="42" y="118"/>
                    <a:pt x="38" y="121"/>
                  </a:cubicBezTo>
                  <a:cubicBezTo>
                    <a:pt x="38" y="90"/>
                    <a:pt x="38" y="90"/>
                    <a:pt x="38" y="90"/>
                  </a:cubicBezTo>
                  <a:cubicBezTo>
                    <a:pt x="99" y="90"/>
                    <a:pt x="99" y="90"/>
                    <a:pt x="99" y="90"/>
                  </a:cubicBezTo>
                  <a:cubicBezTo>
                    <a:pt x="100" y="100"/>
                    <a:pt x="109" y="108"/>
                    <a:pt x="120" y="108"/>
                  </a:cubicBezTo>
                  <a:cubicBezTo>
                    <a:pt x="128" y="108"/>
                    <a:pt x="136" y="104"/>
                    <a:pt x="139" y="97"/>
                  </a:cubicBezTo>
                  <a:cubicBezTo>
                    <a:pt x="143" y="104"/>
                    <a:pt x="150" y="108"/>
                    <a:pt x="158" y="108"/>
                  </a:cubicBezTo>
                  <a:cubicBezTo>
                    <a:pt x="163" y="108"/>
                    <a:pt x="168" y="107"/>
                    <a:pt x="171" y="104"/>
                  </a:cubicBezTo>
                  <a:cubicBezTo>
                    <a:pt x="171" y="136"/>
                    <a:pt x="171" y="136"/>
                    <a:pt x="171" y="136"/>
                  </a:cubicBezTo>
                  <a:lnTo>
                    <a:pt x="142" y="136"/>
                  </a:lnTo>
                  <a:close/>
                  <a:moveTo>
                    <a:pt x="107" y="87"/>
                  </a:moveTo>
                  <a:cubicBezTo>
                    <a:pt x="107" y="80"/>
                    <a:pt x="113" y="74"/>
                    <a:pt x="120" y="74"/>
                  </a:cubicBezTo>
                  <a:cubicBezTo>
                    <a:pt x="127" y="74"/>
                    <a:pt x="133" y="80"/>
                    <a:pt x="133" y="87"/>
                  </a:cubicBezTo>
                  <a:cubicBezTo>
                    <a:pt x="133" y="94"/>
                    <a:pt x="127" y="100"/>
                    <a:pt x="120" y="100"/>
                  </a:cubicBezTo>
                  <a:cubicBezTo>
                    <a:pt x="113" y="100"/>
                    <a:pt x="107" y="94"/>
                    <a:pt x="107" y="87"/>
                  </a:cubicBezTo>
                  <a:close/>
                  <a:moveTo>
                    <a:pt x="158" y="100"/>
                  </a:moveTo>
                  <a:cubicBezTo>
                    <a:pt x="151" y="100"/>
                    <a:pt x="145" y="94"/>
                    <a:pt x="145" y="87"/>
                  </a:cubicBezTo>
                  <a:cubicBezTo>
                    <a:pt x="145" y="80"/>
                    <a:pt x="151" y="74"/>
                    <a:pt x="158" y="74"/>
                  </a:cubicBezTo>
                  <a:cubicBezTo>
                    <a:pt x="165" y="74"/>
                    <a:pt x="171" y="80"/>
                    <a:pt x="171" y="87"/>
                  </a:cubicBezTo>
                  <a:cubicBezTo>
                    <a:pt x="171" y="94"/>
                    <a:pt x="165" y="100"/>
                    <a:pt x="158" y="100"/>
                  </a:cubicBezTo>
                  <a:close/>
                  <a:moveTo>
                    <a:pt x="51" y="28"/>
                  </a:moveTo>
                  <a:cubicBezTo>
                    <a:pt x="58" y="28"/>
                    <a:pt x="64" y="33"/>
                    <a:pt x="64" y="41"/>
                  </a:cubicBezTo>
                  <a:cubicBezTo>
                    <a:pt x="64" y="41"/>
                    <a:pt x="64" y="41"/>
                    <a:pt x="64" y="41"/>
                  </a:cubicBezTo>
                  <a:cubicBezTo>
                    <a:pt x="64" y="41"/>
                    <a:pt x="64" y="41"/>
                    <a:pt x="64" y="41"/>
                  </a:cubicBezTo>
                  <a:cubicBezTo>
                    <a:pt x="64" y="48"/>
                    <a:pt x="58" y="54"/>
                    <a:pt x="51" y="54"/>
                  </a:cubicBezTo>
                  <a:cubicBezTo>
                    <a:pt x="44" y="54"/>
                    <a:pt x="38" y="48"/>
                    <a:pt x="38" y="41"/>
                  </a:cubicBezTo>
                  <a:cubicBezTo>
                    <a:pt x="38" y="33"/>
                    <a:pt x="44" y="28"/>
                    <a:pt x="51" y="28"/>
                  </a:cubicBezTo>
                  <a:close/>
                  <a:moveTo>
                    <a:pt x="51" y="125"/>
                  </a:moveTo>
                  <a:cubicBezTo>
                    <a:pt x="58" y="125"/>
                    <a:pt x="64" y="131"/>
                    <a:pt x="64" y="138"/>
                  </a:cubicBezTo>
                  <a:cubicBezTo>
                    <a:pt x="64" y="145"/>
                    <a:pt x="58" y="151"/>
                    <a:pt x="51" y="151"/>
                  </a:cubicBezTo>
                  <a:cubicBezTo>
                    <a:pt x="44" y="151"/>
                    <a:pt x="38" y="145"/>
                    <a:pt x="38" y="138"/>
                  </a:cubicBezTo>
                  <a:cubicBezTo>
                    <a:pt x="38" y="131"/>
                    <a:pt x="44" y="125"/>
                    <a:pt x="51" y="125"/>
                  </a:cubicBezTo>
                  <a:close/>
                  <a:moveTo>
                    <a:pt x="18" y="14"/>
                  </a:moveTo>
                  <a:cubicBezTo>
                    <a:pt x="18" y="11"/>
                    <a:pt x="21" y="9"/>
                    <a:pt x="24" y="9"/>
                  </a:cubicBezTo>
                  <a:cubicBezTo>
                    <a:pt x="27" y="9"/>
                    <a:pt x="30" y="11"/>
                    <a:pt x="30" y="14"/>
                  </a:cubicBezTo>
                  <a:cubicBezTo>
                    <a:pt x="30" y="41"/>
                    <a:pt x="30" y="41"/>
                    <a:pt x="30" y="41"/>
                  </a:cubicBezTo>
                  <a:cubicBezTo>
                    <a:pt x="30" y="41"/>
                    <a:pt x="30" y="41"/>
                    <a:pt x="30" y="41"/>
                  </a:cubicBezTo>
                  <a:cubicBezTo>
                    <a:pt x="30" y="41"/>
                    <a:pt x="30" y="41"/>
                    <a:pt x="30" y="41"/>
                  </a:cubicBezTo>
                  <a:cubicBezTo>
                    <a:pt x="30" y="138"/>
                    <a:pt x="30" y="138"/>
                    <a:pt x="30" y="138"/>
                  </a:cubicBezTo>
                  <a:cubicBezTo>
                    <a:pt x="30" y="138"/>
                    <a:pt x="30" y="138"/>
                    <a:pt x="30" y="138"/>
                  </a:cubicBezTo>
                  <a:cubicBezTo>
                    <a:pt x="30" y="138"/>
                    <a:pt x="30" y="138"/>
                    <a:pt x="30" y="138"/>
                  </a:cubicBezTo>
                  <a:cubicBezTo>
                    <a:pt x="30" y="173"/>
                    <a:pt x="30" y="173"/>
                    <a:pt x="30" y="173"/>
                  </a:cubicBezTo>
                  <a:cubicBezTo>
                    <a:pt x="21" y="173"/>
                    <a:pt x="21" y="173"/>
                    <a:pt x="21" y="173"/>
                  </a:cubicBezTo>
                  <a:cubicBezTo>
                    <a:pt x="20" y="173"/>
                    <a:pt x="19" y="173"/>
                    <a:pt x="18" y="173"/>
                  </a:cubicBezTo>
                  <a:lnTo>
                    <a:pt x="18" y="14"/>
                  </a:lnTo>
                  <a:close/>
                  <a:moveTo>
                    <a:pt x="190" y="206"/>
                  </a:moveTo>
                  <a:cubicBezTo>
                    <a:pt x="21" y="206"/>
                    <a:pt x="21" y="206"/>
                    <a:pt x="21" y="206"/>
                  </a:cubicBezTo>
                  <a:cubicBezTo>
                    <a:pt x="14" y="206"/>
                    <a:pt x="8" y="201"/>
                    <a:pt x="8" y="194"/>
                  </a:cubicBezTo>
                  <a:cubicBezTo>
                    <a:pt x="8" y="187"/>
                    <a:pt x="14" y="182"/>
                    <a:pt x="21" y="182"/>
                  </a:cubicBezTo>
                  <a:cubicBezTo>
                    <a:pt x="190" y="182"/>
                    <a:pt x="190" y="182"/>
                    <a:pt x="190" y="182"/>
                  </a:cubicBezTo>
                  <a:cubicBezTo>
                    <a:pt x="197" y="182"/>
                    <a:pt x="203" y="187"/>
                    <a:pt x="203" y="194"/>
                  </a:cubicBezTo>
                  <a:cubicBezTo>
                    <a:pt x="203" y="201"/>
                    <a:pt x="197" y="206"/>
                    <a:pt x="190" y="20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4"/>
            <p:cNvSpPr>
              <a:spLocks noEditPoints="1"/>
            </p:cNvSpPr>
            <p:nvPr/>
          </p:nvSpPr>
          <p:spPr bwMode="auto">
            <a:xfrm>
              <a:off x="2995613" y="4084638"/>
              <a:ext cx="527050" cy="306388"/>
            </a:xfrm>
            <a:custGeom>
              <a:avLst/>
              <a:gdLst>
                <a:gd name="T0" fmla="*/ 140 w 282"/>
                <a:gd name="T1" fmla="*/ 1 h 164"/>
                <a:gd name="T2" fmla="*/ 4 w 282"/>
                <a:gd name="T3" fmla="*/ 48 h 164"/>
                <a:gd name="T4" fmla="*/ 2 w 282"/>
                <a:gd name="T5" fmla="*/ 56 h 164"/>
                <a:gd name="T6" fmla="*/ 38 w 282"/>
                <a:gd name="T7" fmla="*/ 89 h 164"/>
                <a:gd name="T8" fmla="*/ 32 w 282"/>
                <a:gd name="T9" fmla="*/ 107 h 164"/>
                <a:gd name="T10" fmla="*/ 28 w 282"/>
                <a:gd name="T11" fmla="*/ 138 h 164"/>
                <a:gd name="T12" fmla="*/ 51 w 282"/>
                <a:gd name="T13" fmla="*/ 140 h 164"/>
                <a:gd name="T14" fmla="*/ 55 w 282"/>
                <a:gd name="T15" fmla="*/ 135 h 164"/>
                <a:gd name="T16" fmla="*/ 52 w 282"/>
                <a:gd name="T17" fmla="*/ 100 h 164"/>
                <a:gd name="T18" fmla="*/ 47 w 282"/>
                <a:gd name="T19" fmla="*/ 75 h 164"/>
                <a:gd name="T20" fmla="*/ 72 w 282"/>
                <a:gd name="T21" fmla="*/ 150 h 164"/>
                <a:gd name="T22" fmla="*/ 204 w 282"/>
                <a:gd name="T23" fmla="*/ 164 h 164"/>
                <a:gd name="T24" fmla="*/ 218 w 282"/>
                <a:gd name="T25" fmla="*/ 82 h 164"/>
                <a:gd name="T26" fmla="*/ 282 w 282"/>
                <a:gd name="T27" fmla="*/ 52 h 164"/>
                <a:gd name="T28" fmla="*/ 36 w 282"/>
                <a:gd name="T29" fmla="*/ 132 h 164"/>
                <a:gd name="T30" fmla="*/ 39 w 282"/>
                <a:gd name="T31" fmla="*/ 102 h 164"/>
                <a:gd name="T32" fmla="*/ 41 w 282"/>
                <a:gd name="T33" fmla="*/ 97 h 164"/>
                <a:gd name="T34" fmla="*/ 43 w 282"/>
                <a:gd name="T35" fmla="*/ 102 h 164"/>
                <a:gd name="T36" fmla="*/ 46 w 282"/>
                <a:gd name="T37" fmla="*/ 132 h 164"/>
                <a:gd name="T38" fmla="*/ 210 w 282"/>
                <a:gd name="T39" fmla="*/ 150 h 164"/>
                <a:gd name="T40" fmla="*/ 87 w 282"/>
                <a:gd name="T41" fmla="*/ 156 h 164"/>
                <a:gd name="T42" fmla="*/ 81 w 282"/>
                <a:gd name="T43" fmla="*/ 90 h 164"/>
                <a:gd name="T44" fmla="*/ 141 w 282"/>
                <a:gd name="T45" fmla="*/ 115 h 164"/>
                <a:gd name="T46" fmla="*/ 210 w 282"/>
                <a:gd name="T47" fmla="*/ 86 h 164"/>
                <a:gd name="T48" fmla="*/ 141 w 282"/>
                <a:gd name="T49" fmla="*/ 107 h 164"/>
                <a:gd name="T50" fmla="*/ 128 w 282"/>
                <a:gd name="T51" fmla="*/ 62 h 164"/>
                <a:gd name="T52" fmla="*/ 158 w 282"/>
                <a:gd name="T53" fmla="*/ 56 h 164"/>
                <a:gd name="T54" fmla="*/ 124 w 282"/>
                <a:gd name="T55" fmla="*/ 54 h 164"/>
                <a:gd name="T56" fmla="*/ 17 w 282"/>
                <a:gd name="T57" fmla="*/ 53 h 164"/>
                <a:gd name="T58" fmla="*/ 266 w 282"/>
                <a:gd name="T59" fmla="*/ 52 h 164"/>
                <a:gd name="T60" fmla="*/ 128 w 282"/>
                <a:gd name="T61" fmla="*/ 56 h 164"/>
                <a:gd name="T62" fmla="*/ 154 w 282"/>
                <a:gd name="T63" fmla="*/ 56 h 164"/>
                <a:gd name="T64" fmla="*/ 128 w 282"/>
                <a:gd name="T65" fmla="*/ 56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82" h="164">
                  <a:moveTo>
                    <a:pt x="279" y="48"/>
                  </a:moveTo>
                  <a:cubicBezTo>
                    <a:pt x="140" y="1"/>
                    <a:pt x="140" y="1"/>
                    <a:pt x="140" y="1"/>
                  </a:cubicBezTo>
                  <a:cubicBezTo>
                    <a:pt x="139" y="0"/>
                    <a:pt x="138" y="0"/>
                    <a:pt x="137" y="1"/>
                  </a:cubicBezTo>
                  <a:cubicBezTo>
                    <a:pt x="89" y="19"/>
                    <a:pt x="11" y="47"/>
                    <a:pt x="4" y="48"/>
                  </a:cubicBezTo>
                  <a:cubicBezTo>
                    <a:pt x="2" y="48"/>
                    <a:pt x="0" y="49"/>
                    <a:pt x="0" y="51"/>
                  </a:cubicBezTo>
                  <a:cubicBezTo>
                    <a:pt x="0" y="53"/>
                    <a:pt x="1" y="55"/>
                    <a:pt x="2" y="56"/>
                  </a:cubicBezTo>
                  <a:cubicBezTo>
                    <a:pt x="38" y="71"/>
                    <a:pt x="38" y="71"/>
                    <a:pt x="38" y="71"/>
                  </a:cubicBezTo>
                  <a:cubicBezTo>
                    <a:pt x="38" y="89"/>
                    <a:pt x="38" y="89"/>
                    <a:pt x="38" y="89"/>
                  </a:cubicBezTo>
                  <a:cubicBezTo>
                    <a:pt x="33" y="90"/>
                    <a:pt x="29" y="95"/>
                    <a:pt x="29" y="100"/>
                  </a:cubicBezTo>
                  <a:cubicBezTo>
                    <a:pt x="29" y="103"/>
                    <a:pt x="30" y="105"/>
                    <a:pt x="32" y="107"/>
                  </a:cubicBezTo>
                  <a:cubicBezTo>
                    <a:pt x="27" y="135"/>
                    <a:pt x="27" y="135"/>
                    <a:pt x="27" y="135"/>
                  </a:cubicBezTo>
                  <a:cubicBezTo>
                    <a:pt x="27" y="136"/>
                    <a:pt x="27" y="138"/>
                    <a:pt x="28" y="138"/>
                  </a:cubicBezTo>
                  <a:cubicBezTo>
                    <a:pt x="29" y="139"/>
                    <a:pt x="30" y="140"/>
                    <a:pt x="31" y="140"/>
                  </a:cubicBezTo>
                  <a:cubicBezTo>
                    <a:pt x="51" y="140"/>
                    <a:pt x="51" y="140"/>
                    <a:pt x="51" y="140"/>
                  </a:cubicBezTo>
                  <a:cubicBezTo>
                    <a:pt x="52" y="140"/>
                    <a:pt x="53" y="139"/>
                    <a:pt x="54" y="139"/>
                  </a:cubicBezTo>
                  <a:cubicBezTo>
                    <a:pt x="55" y="138"/>
                    <a:pt x="55" y="136"/>
                    <a:pt x="55" y="135"/>
                  </a:cubicBezTo>
                  <a:cubicBezTo>
                    <a:pt x="51" y="106"/>
                    <a:pt x="51" y="106"/>
                    <a:pt x="51" y="106"/>
                  </a:cubicBezTo>
                  <a:cubicBezTo>
                    <a:pt x="52" y="104"/>
                    <a:pt x="52" y="102"/>
                    <a:pt x="52" y="100"/>
                  </a:cubicBezTo>
                  <a:cubicBezTo>
                    <a:pt x="52" y="96"/>
                    <a:pt x="50" y="92"/>
                    <a:pt x="47" y="90"/>
                  </a:cubicBezTo>
                  <a:cubicBezTo>
                    <a:pt x="47" y="75"/>
                    <a:pt x="47" y="75"/>
                    <a:pt x="47" y="75"/>
                  </a:cubicBezTo>
                  <a:cubicBezTo>
                    <a:pt x="72" y="86"/>
                    <a:pt x="72" y="86"/>
                    <a:pt x="72" y="86"/>
                  </a:cubicBezTo>
                  <a:cubicBezTo>
                    <a:pt x="72" y="150"/>
                    <a:pt x="72" y="150"/>
                    <a:pt x="72" y="150"/>
                  </a:cubicBezTo>
                  <a:cubicBezTo>
                    <a:pt x="72" y="158"/>
                    <a:pt x="79" y="164"/>
                    <a:pt x="87" y="164"/>
                  </a:cubicBezTo>
                  <a:cubicBezTo>
                    <a:pt x="204" y="164"/>
                    <a:pt x="204" y="164"/>
                    <a:pt x="204" y="164"/>
                  </a:cubicBezTo>
                  <a:cubicBezTo>
                    <a:pt x="212" y="164"/>
                    <a:pt x="218" y="158"/>
                    <a:pt x="218" y="150"/>
                  </a:cubicBezTo>
                  <a:cubicBezTo>
                    <a:pt x="218" y="82"/>
                    <a:pt x="218" y="82"/>
                    <a:pt x="218" y="82"/>
                  </a:cubicBezTo>
                  <a:cubicBezTo>
                    <a:pt x="279" y="56"/>
                    <a:pt x="279" y="56"/>
                    <a:pt x="279" y="56"/>
                  </a:cubicBezTo>
                  <a:cubicBezTo>
                    <a:pt x="281" y="55"/>
                    <a:pt x="282" y="53"/>
                    <a:pt x="282" y="52"/>
                  </a:cubicBezTo>
                  <a:cubicBezTo>
                    <a:pt x="282" y="50"/>
                    <a:pt x="281" y="49"/>
                    <a:pt x="279" y="48"/>
                  </a:cubicBezTo>
                  <a:close/>
                  <a:moveTo>
                    <a:pt x="36" y="132"/>
                  </a:moveTo>
                  <a:cubicBezTo>
                    <a:pt x="40" y="106"/>
                    <a:pt x="40" y="106"/>
                    <a:pt x="40" y="106"/>
                  </a:cubicBezTo>
                  <a:cubicBezTo>
                    <a:pt x="41" y="105"/>
                    <a:pt x="40" y="103"/>
                    <a:pt x="39" y="102"/>
                  </a:cubicBezTo>
                  <a:cubicBezTo>
                    <a:pt x="38" y="102"/>
                    <a:pt x="38" y="101"/>
                    <a:pt x="38" y="100"/>
                  </a:cubicBezTo>
                  <a:cubicBezTo>
                    <a:pt x="38" y="98"/>
                    <a:pt x="39" y="97"/>
                    <a:pt x="41" y="97"/>
                  </a:cubicBezTo>
                  <a:cubicBezTo>
                    <a:pt x="43" y="97"/>
                    <a:pt x="44" y="98"/>
                    <a:pt x="44" y="100"/>
                  </a:cubicBezTo>
                  <a:cubicBezTo>
                    <a:pt x="44" y="101"/>
                    <a:pt x="44" y="102"/>
                    <a:pt x="43" y="102"/>
                  </a:cubicBezTo>
                  <a:cubicBezTo>
                    <a:pt x="42" y="103"/>
                    <a:pt x="42" y="104"/>
                    <a:pt x="42" y="105"/>
                  </a:cubicBezTo>
                  <a:cubicBezTo>
                    <a:pt x="46" y="132"/>
                    <a:pt x="46" y="132"/>
                    <a:pt x="46" y="132"/>
                  </a:cubicBezTo>
                  <a:lnTo>
                    <a:pt x="36" y="132"/>
                  </a:lnTo>
                  <a:close/>
                  <a:moveTo>
                    <a:pt x="210" y="150"/>
                  </a:moveTo>
                  <a:cubicBezTo>
                    <a:pt x="210" y="153"/>
                    <a:pt x="207" y="156"/>
                    <a:pt x="204" y="156"/>
                  </a:cubicBezTo>
                  <a:cubicBezTo>
                    <a:pt x="87" y="156"/>
                    <a:pt x="87" y="156"/>
                    <a:pt x="87" y="156"/>
                  </a:cubicBezTo>
                  <a:cubicBezTo>
                    <a:pt x="83" y="156"/>
                    <a:pt x="81" y="153"/>
                    <a:pt x="81" y="150"/>
                  </a:cubicBezTo>
                  <a:cubicBezTo>
                    <a:pt x="81" y="90"/>
                    <a:pt x="81" y="90"/>
                    <a:pt x="81" y="90"/>
                  </a:cubicBezTo>
                  <a:cubicBezTo>
                    <a:pt x="139" y="115"/>
                    <a:pt x="139" y="115"/>
                    <a:pt x="139" y="115"/>
                  </a:cubicBezTo>
                  <a:cubicBezTo>
                    <a:pt x="140" y="115"/>
                    <a:pt x="140" y="115"/>
                    <a:pt x="141" y="115"/>
                  </a:cubicBezTo>
                  <a:cubicBezTo>
                    <a:pt x="141" y="115"/>
                    <a:pt x="142" y="115"/>
                    <a:pt x="143" y="115"/>
                  </a:cubicBezTo>
                  <a:cubicBezTo>
                    <a:pt x="210" y="86"/>
                    <a:pt x="210" y="86"/>
                    <a:pt x="210" y="86"/>
                  </a:cubicBezTo>
                  <a:lnTo>
                    <a:pt x="210" y="150"/>
                  </a:lnTo>
                  <a:close/>
                  <a:moveTo>
                    <a:pt x="141" y="107"/>
                  </a:moveTo>
                  <a:cubicBezTo>
                    <a:pt x="58" y="71"/>
                    <a:pt x="58" y="71"/>
                    <a:pt x="58" y="71"/>
                  </a:cubicBezTo>
                  <a:cubicBezTo>
                    <a:pt x="128" y="62"/>
                    <a:pt x="128" y="62"/>
                    <a:pt x="128" y="62"/>
                  </a:cubicBezTo>
                  <a:cubicBezTo>
                    <a:pt x="131" y="64"/>
                    <a:pt x="136" y="65"/>
                    <a:pt x="141" y="65"/>
                  </a:cubicBezTo>
                  <a:cubicBezTo>
                    <a:pt x="150" y="65"/>
                    <a:pt x="158" y="61"/>
                    <a:pt x="158" y="56"/>
                  </a:cubicBezTo>
                  <a:cubicBezTo>
                    <a:pt x="158" y="51"/>
                    <a:pt x="150" y="47"/>
                    <a:pt x="141" y="47"/>
                  </a:cubicBezTo>
                  <a:cubicBezTo>
                    <a:pt x="133" y="47"/>
                    <a:pt x="126" y="50"/>
                    <a:pt x="124" y="54"/>
                  </a:cubicBezTo>
                  <a:cubicBezTo>
                    <a:pt x="43" y="64"/>
                    <a:pt x="43" y="64"/>
                    <a:pt x="43" y="64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47" y="44"/>
                    <a:pt x="119" y="16"/>
                    <a:pt x="139" y="9"/>
                  </a:cubicBezTo>
                  <a:cubicBezTo>
                    <a:pt x="266" y="52"/>
                    <a:pt x="266" y="52"/>
                    <a:pt x="266" y="52"/>
                  </a:cubicBezTo>
                  <a:lnTo>
                    <a:pt x="141" y="107"/>
                  </a:lnTo>
                  <a:close/>
                  <a:moveTo>
                    <a:pt x="128" y="56"/>
                  </a:moveTo>
                  <a:cubicBezTo>
                    <a:pt x="128" y="54"/>
                    <a:pt x="133" y="51"/>
                    <a:pt x="141" y="51"/>
                  </a:cubicBezTo>
                  <a:cubicBezTo>
                    <a:pt x="149" y="51"/>
                    <a:pt x="154" y="54"/>
                    <a:pt x="154" y="56"/>
                  </a:cubicBezTo>
                  <a:cubicBezTo>
                    <a:pt x="154" y="58"/>
                    <a:pt x="149" y="61"/>
                    <a:pt x="141" y="61"/>
                  </a:cubicBezTo>
                  <a:cubicBezTo>
                    <a:pt x="133" y="61"/>
                    <a:pt x="128" y="58"/>
                    <a:pt x="128" y="5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52" name="Group 51"/>
            <p:cNvGrpSpPr/>
            <p:nvPr/>
          </p:nvGrpSpPr>
          <p:grpSpPr>
            <a:xfrm>
              <a:off x="5808663" y="4065588"/>
              <a:ext cx="341313" cy="436563"/>
              <a:chOff x="5808663" y="4065588"/>
              <a:chExt cx="341313" cy="436563"/>
            </a:xfrm>
          </p:grpSpPr>
          <p:sp>
            <p:nvSpPr>
              <p:cNvPr id="29" name="Freeform 25"/>
              <p:cNvSpPr>
                <a:spLocks noEditPoints="1"/>
              </p:cNvSpPr>
              <p:nvPr/>
            </p:nvSpPr>
            <p:spPr bwMode="auto">
              <a:xfrm>
                <a:off x="5848351" y="4079875"/>
                <a:ext cx="301625" cy="301625"/>
              </a:xfrm>
              <a:custGeom>
                <a:avLst/>
                <a:gdLst>
                  <a:gd name="T0" fmla="*/ 143 w 161"/>
                  <a:gd name="T1" fmla="*/ 30 h 162"/>
                  <a:gd name="T2" fmla="*/ 81 w 161"/>
                  <a:gd name="T3" fmla="*/ 0 h 162"/>
                  <a:gd name="T4" fmla="*/ 18 w 161"/>
                  <a:gd name="T5" fmla="*/ 30 h 162"/>
                  <a:gd name="T6" fmla="*/ 0 w 161"/>
                  <a:gd name="T7" fmla="*/ 81 h 162"/>
                  <a:gd name="T8" fmla="*/ 81 w 161"/>
                  <a:gd name="T9" fmla="*/ 162 h 162"/>
                  <a:gd name="T10" fmla="*/ 161 w 161"/>
                  <a:gd name="T11" fmla="*/ 81 h 162"/>
                  <a:gd name="T12" fmla="*/ 143 w 161"/>
                  <a:gd name="T13" fmla="*/ 30 h 162"/>
                  <a:gd name="T14" fmla="*/ 137 w 161"/>
                  <a:gd name="T15" fmla="*/ 35 h 162"/>
                  <a:gd name="T16" fmla="*/ 138 w 161"/>
                  <a:gd name="T17" fmla="*/ 36 h 162"/>
                  <a:gd name="T18" fmla="*/ 109 w 161"/>
                  <a:gd name="T19" fmla="*/ 48 h 162"/>
                  <a:gd name="T20" fmla="*/ 87 w 161"/>
                  <a:gd name="T21" fmla="*/ 9 h 162"/>
                  <a:gd name="T22" fmla="*/ 137 w 161"/>
                  <a:gd name="T23" fmla="*/ 35 h 162"/>
                  <a:gd name="T24" fmla="*/ 114 w 161"/>
                  <a:gd name="T25" fmla="*/ 98 h 162"/>
                  <a:gd name="T26" fmla="*/ 111 w 161"/>
                  <a:gd name="T27" fmla="*/ 111 h 162"/>
                  <a:gd name="T28" fmla="*/ 51 w 161"/>
                  <a:gd name="T29" fmla="*/ 107 h 162"/>
                  <a:gd name="T30" fmla="*/ 49 w 161"/>
                  <a:gd name="T31" fmla="*/ 106 h 162"/>
                  <a:gd name="T32" fmla="*/ 48 w 161"/>
                  <a:gd name="T33" fmla="*/ 98 h 162"/>
                  <a:gd name="T34" fmla="*/ 56 w 161"/>
                  <a:gd name="T35" fmla="*/ 51 h 162"/>
                  <a:gd name="T36" fmla="*/ 86 w 161"/>
                  <a:gd name="T37" fmla="*/ 55 h 162"/>
                  <a:gd name="T38" fmla="*/ 107 w 161"/>
                  <a:gd name="T39" fmla="*/ 53 h 162"/>
                  <a:gd name="T40" fmla="*/ 114 w 161"/>
                  <a:gd name="T41" fmla="*/ 98 h 162"/>
                  <a:gd name="T42" fmla="*/ 81 w 161"/>
                  <a:gd name="T43" fmla="*/ 9 h 162"/>
                  <a:gd name="T44" fmla="*/ 81 w 161"/>
                  <a:gd name="T45" fmla="*/ 9 h 162"/>
                  <a:gd name="T46" fmla="*/ 105 w 161"/>
                  <a:gd name="T47" fmla="*/ 49 h 162"/>
                  <a:gd name="T48" fmla="*/ 57 w 161"/>
                  <a:gd name="T49" fmla="*/ 47 h 162"/>
                  <a:gd name="T50" fmla="*/ 80 w 161"/>
                  <a:gd name="T51" fmla="*/ 9 h 162"/>
                  <a:gd name="T52" fmla="*/ 81 w 161"/>
                  <a:gd name="T53" fmla="*/ 9 h 162"/>
                  <a:gd name="T54" fmla="*/ 75 w 161"/>
                  <a:gd name="T55" fmla="*/ 9 h 162"/>
                  <a:gd name="T56" fmla="*/ 53 w 161"/>
                  <a:gd name="T57" fmla="*/ 46 h 162"/>
                  <a:gd name="T58" fmla="*/ 27 w 161"/>
                  <a:gd name="T59" fmla="*/ 33 h 162"/>
                  <a:gd name="T60" fmla="*/ 75 w 161"/>
                  <a:gd name="T61" fmla="*/ 9 h 162"/>
                  <a:gd name="T62" fmla="*/ 9 w 161"/>
                  <a:gd name="T63" fmla="*/ 81 h 162"/>
                  <a:gd name="T64" fmla="*/ 24 w 161"/>
                  <a:gd name="T65" fmla="*/ 37 h 162"/>
                  <a:gd name="T66" fmla="*/ 52 w 161"/>
                  <a:gd name="T67" fmla="*/ 50 h 162"/>
                  <a:gd name="T68" fmla="*/ 44 w 161"/>
                  <a:gd name="T69" fmla="*/ 99 h 162"/>
                  <a:gd name="T70" fmla="*/ 45 w 161"/>
                  <a:gd name="T71" fmla="*/ 104 h 162"/>
                  <a:gd name="T72" fmla="*/ 9 w 161"/>
                  <a:gd name="T73" fmla="*/ 82 h 162"/>
                  <a:gd name="T74" fmla="*/ 9 w 161"/>
                  <a:gd name="T75" fmla="*/ 81 h 162"/>
                  <a:gd name="T76" fmla="*/ 9 w 161"/>
                  <a:gd name="T77" fmla="*/ 88 h 162"/>
                  <a:gd name="T78" fmla="*/ 45 w 161"/>
                  <a:gd name="T79" fmla="*/ 109 h 162"/>
                  <a:gd name="T80" fmla="*/ 72 w 161"/>
                  <a:gd name="T81" fmla="*/ 153 h 162"/>
                  <a:gd name="T82" fmla="*/ 9 w 161"/>
                  <a:gd name="T83" fmla="*/ 88 h 162"/>
                  <a:gd name="T84" fmla="*/ 81 w 161"/>
                  <a:gd name="T85" fmla="*/ 153 h 162"/>
                  <a:gd name="T86" fmla="*/ 79 w 161"/>
                  <a:gd name="T87" fmla="*/ 153 h 162"/>
                  <a:gd name="T88" fmla="*/ 50 w 161"/>
                  <a:gd name="T89" fmla="*/ 111 h 162"/>
                  <a:gd name="T90" fmla="*/ 87 w 161"/>
                  <a:gd name="T91" fmla="*/ 118 h 162"/>
                  <a:gd name="T92" fmla="*/ 110 w 161"/>
                  <a:gd name="T93" fmla="*/ 115 h 162"/>
                  <a:gd name="T94" fmla="*/ 83 w 161"/>
                  <a:gd name="T95" fmla="*/ 153 h 162"/>
                  <a:gd name="T96" fmla="*/ 81 w 161"/>
                  <a:gd name="T97" fmla="*/ 153 h 162"/>
                  <a:gd name="T98" fmla="*/ 90 w 161"/>
                  <a:gd name="T99" fmla="*/ 153 h 162"/>
                  <a:gd name="T100" fmla="*/ 115 w 161"/>
                  <a:gd name="T101" fmla="*/ 114 h 162"/>
                  <a:gd name="T102" fmla="*/ 151 w 161"/>
                  <a:gd name="T103" fmla="*/ 98 h 162"/>
                  <a:gd name="T104" fmla="*/ 90 w 161"/>
                  <a:gd name="T105" fmla="*/ 153 h 162"/>
                  <a:gd name="T106" fmla="*/ 116 w 161"/>
                  <a:gd name="T107" fmla="*/ 109 h 162"/>
                  <a:gd name="T108" fmla="*/ 118 w 161"/>
                  <a:gd name="T109" fmla="*/ 99 h 162"/>
                  <a:gd name="T110" fmla="*/ 111 w 161"/>
                  <a:gd name="T111" fmla="*/ 52 h 162"/>
                  <a:gd name="T112" fmla="*/ 140 w 161"/>
                  <a:gd name="T113" fmla="*/ 40 h 162"/>
                  <a:gd name="T114" fmla="*/ 153 w 161"/>
                  <a:gd name="T115" fmla="*/ 81 h 162"/>
                  <a:gd name="T116" fmla="*/ 152 w 161"/>
                  <a:gd name="T117" fmla="*/ 92 h 162"/>
                  <a:gd name="T118" fmla="*/ 116 w 161"/>
                  <a:gd name="T119" fmla="*/ 109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161" h="162">
                    <a:moveTo>
                      <a:pt x="143" y="30"/>
                    </a:moveTo>
                    <a:cubicBezTo>
                      <a:pt x="128" y="11"/>
                      <a:pt x="105" y="0"/>
                      <a:pt x="81" y="0"/>
                    </a:cubicBezTo>
                    <a:cubicBezTo>
                      <a:pt x="57" y="0"/>
                      <a:pt x="34" y="11"/>
                      <a:pt x="18" y="30"/>
                    </a:cubicBezTo>
                    <a:cubicBezTo>
                      <a:pt x="7" y="44"/>
                      <a:pt x="0" y="62"/>
                      <a:pt x="0" y="81"/>
                    </a:cubicBezTo>
                    <a:cubicBezTo>
                      <a:pt x="0" y="125"/>
                      <a:pt x="36" y="162"/>
                      <a:pt x="81" y="162"/>
                    </a:cubicBezTo>
                    <a:cubicBezTo>
                      <a:pt x="125" y="162"/>
                      <a:pt x="161" y="125"/>
                      <a:pt x="161" y="81"/>
                    </a:cubicBezTo>
                    <a:cubicBezTo>
                      <a:pt x="161" y="62"/>
                      <a:pt x="155" y="44"/>
                      <a:pt x="143" y="30"/>
                    </a:cubicBezTo>
                    <a:close/>
                    <a:moveTo>
                      <a:pt x="137" y="35"/>
                    </a:moveTo>
                    <a:cubicBezTo>
                      <a:pt x="137" y="36"/>
                      <a:pt x="137" y="36"/>
                      <a:pt x="138" y="36"/>
                    </a:cubicBezTo>
                    <a:cubicBezTo>
                      <a:pt x="128" y="42"/>
                      <a:pt x="119" y="46"/>
                      <a:pt x="109" y="48"/>
                    </a:cubicBezTo>
                    <a:cubicBezTo>
                      <a:pt x="102" y="31"/>
                      <a:pt x="93" y="17"/>
                      <a:pt x="87" y="9"/>
                    </a:cubicBezTo>
                    <a:cubicBezTo>
                      <a:pt x="106" y="11"/>
                      <a:pt x="124" y="20"/>
                      <a:pt x="137" y="35"/>
                    </a:cubicBezTo>
                    <a:close/>
                    <a:moveTo>
                      <a:pt x="114" y="98"/>
                    </a:moveTo>
                    <a:cubicBezTo>
                      <a:pt x="113" y="103"/>
                      <a:pt x="112" y="107"/>
                      <a:pt x="111" y="111"/>
                    </a:cubicBezTo>
                    <a:cubicBezTo>
                      <a:pt x="91" y="115"/>
                      <a:pt x="71" y="114"/>
                      <a:pt x="51" y="107"/>
                    </a:cubicBezTo>
                    <a:cubicBezTo>
                      <a:pt x="50" y="107"/>
                      <a:pt x="50" y="106"/>
                      <a:pt x="49" y="106"/>
                    </a:cubicBezTo>
                    <a:cubicBezTo>
                      <a:pt x="49" y="104"/>
                      <a:pt x="48" y="101"/>
                      <a:pt x="48" y="98"/>
                    </a:cubicBezTo>
                    <a:cubicBezTo>
                      <a:pt x="46" y="82"/>
                      <a:pt x="50" y="65"/>
                      <a:pt x="56" y="51"/>
                    </a:cubicBezTo>
                    <a:cubicBezTo>
                      <a:pt x="65" y="54"/>
                      <a:pt x="75" y="55"/>
                      <a:pt x="86" y="55"/>
                    </a:cubicBezTo>
                    <a:cubicBezTo>
                      <a:pt x="93" y="55"/>
                      <a:pt x="100" y="55"/>
                      <a:pt x="107" y="53"/>
                    </a:cubicBezTo>
                    <a:cubicBezTo>
                      <a:pt x="112" y="67"/>
                      <a:pt x="115" y="83"/>
                      <a:pt x="114" y="98"/>
                    </a:cubicBezTo>
                    <a:close/>
                    <a:moveTo>
                      <a:pt x="81" y="9"/>
                    </a:moveTo>
                    <a:cubicBezTo>
                      <a:pt x="81" y="9"/>
                      <a:pt x="81" y="9"/>
                      <a:pt x="81" y="9"/>
                    </a:cubicBezTo>
                    <a:cubicBezTo>
                      <a:pt x="86" y="15"/>
                      <a:pt x="97" y="30"/>
                      <a:pt x="105" y="49"/>
                    </a:cubicBezTo>
                    <a:cubicBezTo>
                      <a:pt x="87" y="53"/>
                      <a:pt x="71" y="51"/>
                      <a:pt x="57" y="47"/>
                    </a:cubicBezTo>
                    <a:cubicBezTo>
                      <a:pt x="65" y="29"/>
                      <a:pt x="76" y="15"/>
                      <a:pt x="80" y="9"/>
                    </a:cubicBezTo>
                    <a:cubicBezTo>
                      <a:pt x="80" y="9"/>
                      <a:pt x="81" y="9"/>
                      <a:pt x="81" y="9"/>
                    </a:cubicBezTo>
                    <a:close/>
                    <a:moveTo>
                      <a:pt x="75" y="9"/>
                    </a:moveTo>
                    <a:cubicBezTo>
                      <a:pt x="69" y="16"/>
                      <a:pt x="60" y="29"/>
                      <a:pt x="53" y="46"/>
                    </a:cubicBezTo>
                    <a:cubicBezTo>
                      <a:pt x="41" y="42"/>
                      <a:pt x="31" y="36"/>
                      <a:pt x="27" y="33"/>
                    </a:cubicBezTo>
                    <a:cubicBezTo>
                      <a:pt x="39" y="19"/>
                      <a:pt x="56" y="11"/>
                      <a:pt x="75" y="9"/>
                    </a:cubicBezTo>
                    <a:close/>
                    <a:moveTo>
                      <a:pt x="9" y="81"/>
                    </a:moveTo>
                    <a:cubicBezTo>
                      <a:pt x="9" y="65"/>
                      <a:pt x="14" y="49"/>
                      <a:pt x="24" y="37"/>
                    </a:cubicBezTo>
                    <a:cubicBezTo>
                      <a:pt x="29" y="40"/>
                      <a:pt x="38" y="45"/>
                      <a:pt x="52" y="50"/>
                    </a:cubicBezTo>
                    <a:cubicBezTo>
                      <a:pt x="46" y="64"/>
                      <a:pt x="42" y="81"/>
                      <a:pt x="44" y="99"/>
                    </a:cubicBezTo>
                    <a:cubicBezTo>
                      <a:pt x="44" y="101"/>
                      <a:pt x="44" y="103"/>
                      <a:pt x="45" y="104"/>
                    </a:cubicBezTo>
                    <a:cubicBezTo>
                      <a:pt x="27" y="97"/>
                      <a:pt x="14" y="87"/>
                      <a:pt x="9" y="82"/>
                    </a:cubicBezTo>
                    <a:cubicBezTo>
                      <a:pt x="9" y="82"/>
                      <a:pt x="9" y="81"/>
                      <a:pt x="9" y="81"/>
                    </a:cubicBezTo>
                    <a:close/>
                    <a:moveTo>
                      <a:pt x="9" y="88"/>
                    </a:moveTo>
                    <a:cubicBezTo>
                      <a:pt x="16" y="93"/>
                      <a:pt x="28" y="103"/>
                      <a:pt x="45" y="109"/>
                    </a:cubicBezTo>
                    <a:cubicBezTo>
                      <a:pt x="49" y="126"/>
                      <a:pt x="58" y="140"/>
                      <a:pt x="72" y="153"/>
                    </a:cubicBezTo>
                    <a:cubicBezTo>
                      <a:pt x="38" y="149"/>
                      <a:pt x="12" y="122"/>
                      <a:pt x="9" y="88"/>
                    </a:cubicBezTo>
                    <a:close/>
                    <a:moveTo>
                      <a:pt x="81" y="153"/>
                    </a:moveTo>
                    <a:cubicBezTo>
                      <a:pt x="80" y="153"/>
                      <a:pt x="79" y="153"/>
                      <a:pt x="79" y="153"/>
                    </a:cubicBezTo>
                    <a:cubicBezTo>
                      <a:pt x="64" y="141"/>
                      <a:pt x="55" y="127"/>
                      <a:pt x="50" y="111"/>
                    </a:cubicBezTo>
                    <a:cubicBezTo>
                      <a:pt x="61" y="115"/>
                      <a:pt x="73" y="118"/>
                      <a:pt x="87" y="118"/>
                    </a:cubicBezTo>
                    <a:cubicBezTo>
                      <a:pt x="95" y="118"/>
                      <a:pt x="102" y="117"/>
                      <a:pt x="110" y="115"/>
                    </a:cubicBezTo>
                    <a:cubicBezTo>
                      <a:pt x="105" y="129"/>
                      <a:pt x="96" y="142"/>
                      <a:pt x="83" y="153"/>
                    </a:cubicBezTo>
                    <a:cubicBezTo>
                      <a:pt x="82" y="153"/>
                      <a:pt x="81" y="153"/>
                      <a:pt x="81" y="153"/>
                    </a:cubicBezTo>
                    <a:close/>
                    <a:moveTo>
                      <a:pt x="90" y="153"/>
                    </a:moveTo>
                    <a:cubicBezTo>
                      <a:pt x="102" y="141"/>
                      <a:pt x="110" y="128"/>
                      <a:pt x="115" y="114"/>
                    </a:cubicBezTo>
                    <a:cubicBezTo>
                      <a:pt x="126" y="111"/>
                      <a:pt x="139" y="106"/>
                      <a:pt x="151" y="98"/>
                    </a:cubicBezTo>
                    <a:cubicBezTo>
                      <a:pt x="144" y="127"/>
                      <a:pt x="120" y="149"/>
                      <a:pt x="90" y="153"/>
                    </a:cubicBezTo>
                    <a:close/>
                    <a:moveTo>
                      <a:pt x="116" y="109"/>
                    </a:moveTo>
                    <a:cubicBezTo>
                      <a:pt x="117" y="106"/>
                      <a:pt x="117" y="102"/>
                      <a:pt x="118" y="99"/>
                    </a:cubicBezTo>
                    <a:cubicBezTo>
                      <a:pt x="119" y="82"/>
                      <a:pt x="116" y="66"/>
                      <a:pt x="111" y="52"/>
                    </a:cubicBezTo>
                    <a:cubicBezTo>
                      <a:pt x="120" y="50"/>
                      <a:pt x="130" y="46"/>
                      <a:pt x="140" y="40"/>
                    </a:cubicBezTo>
                    <a:cubicBezTo>
                      <a:pt x="148" y="52"/>
                      <a:pt x="153" y="66"/>
                      <a:pt x="153" y="81"/>
                    </a:cubicBezTo>
                    <a:cubicBezTo>
                      <a:pt x="153" y="85"/>
                      <a:pt x="153" y="88"/>
                      <a:pt x="152" y="92"/>
                    </a:cubicBezTo>
                    <a:cubicBezTo>
                      <a:pt x="140" y="100"/>
                      <a:pt x="128" y="106"/>
                      <a:pt x="116" y="109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26"/>
              <p:cNvSpPr>
                <a:spLocks noEditPoints="1"/>
              </p:cNvSpPr>
              <p:nvPr/>
            </p:nvSpPr>
            <p:spPr bwMode="auto">
              <a:xfrm>
                <a:off x="5808663" y="4065588"/>
                <a:ext cx="296863" cy="436563"/>
              </a:xfrm>
              <a:custGeom>
                <a:avLst/>
                <a:gdLst>
                  <a:gd name="T0" fmla="*/ 141 w 159"/>
                  <a:gd name="T1" fmla="*/ 198 h 233"/>
                  <a:gd name="T2" fmla="*/ 117 w 159"/>
                  <a:gd name="T3" fmla="*/ 198 h 233"/>
                  <a:gd name="T4" fmla="*/ 117 w 159"/>
                  <a:gd name="T5" fmla="*/ 194 h 233"/>
                  <a:gd name="T6" fmla="*/ 116 w 159"/>
                  <a:gd name="T7" fmla="*/ 188 h 233"/>
                  <a:gd name="T8" fmla="*/ 144 w 159"/>
                  <a:gd name="T9" fmla="*/ 181 h 233"/>
                  <a:gd name="T10" fmla="*/ 148 w 159"/>
                  <a:gd name="T11" fmla="*/ 174 h 233"/>
                  <a:gd name="T12" fmla="*/ 141 w 159"/>
                  <a:gd name="T13" fmla="*/ 171 h 233"/>
                  <a:gd name="T14" fmla="*/ 93 w 159"/>
                  <a:gd name="T15" fmla="*/ 178 h 233"/>
                  <a:gd name="T16" fmla="*/ 10 w 159"/>
                  <a:gd name="T17" fmla="*/ 85 h 233"/>
                  <a:gd name="T18" fmla="*/ 13 w 159"/>
                  <a:gd name="T19" fmla="*/ 63 h 233"/>
                  <a:gd name="T20" fmla="*/ 28 w 159"/>
                  <a:gd name="T21" fmla="*/ 32 h 233"/>
                  <a:gd name="T22" fmla="*/ 55 w 159"/>
                  <a:gd name="T23" fmla="*/ 11 h 233"/>
                  <a:gd name="T24" fmla="*/ 58 w 159"/>
                  <a:gd name="T25" fmla="*/ 4 h 233"/>
                  <a:gd name="T26" fmla="*/ 51 w 159"/>
                  <a:gd name="T27" fmla="*/ 1 h 233"/>
                  <a:gd name="T28" fmla="*/ 20 w 159"/>
                  <a:gd name="T29" fmla="*/ 26 h 233"/>
                  <a:gd name="T30" fmla="*/ 2 w 159"/>
                  <a:gd name="T31" fmla="*/ 61 h 233"/>
                  <a:gd name="T32" fmla="*/ 0 w 159"/>
                  <a:gd name="T33" fmla="*/ 85 h 233"/>
                  <a:gd name="T34" fmla="*/ 87 w 159"/>
                  <a:gd name="T35" fmla="*/ 188 h 233"/>
                  <a:gd name="T36" fmla="*/ 86 w 159"/>
                  <a:gd name="T37" fmla="*/ 194 h 233"/>
                  <a:gd name="T38" fmla="*/ 86 w 159"/>
                  <a:gd name="T39" fmla="*/ 198 h 233"/>
                  <a:gd name="T40" fmla="*/ 62 w 159"/>
                  <a:gd name="T41" fmla="*/ 198 h 233"/>
                  <a:gd name="T42" fmla="*/ 45 w 159"/>
                  <a:gd name="T43" fmla="*/ 215 h 233"/>
                  <a:gd name="T44" fmla="*/ 62 w 159"/>
                  <a:gd name="T45" fmla="*/ 233 h 233"/>
                  <a:gd name="T46" fmla="*/ 141 w 159"/>
                  <a:gd name="T47" fmla="*/ 233 h 233"/>
                  <a:gd name="T48" fmla="*/ 159 w 159"/>
                  <a:gd name="T49" fmla="*/ 215 h 233"/>
                  <a:gd name="T50" fmla="*/ 141 w 159"/>
                  <a:gd name="T51" fmla="*/ 198 h 233"/>
                  <a:gd name="T52" fmla="*/ 141 w 159"/>
                  <a:gd name="T53" fmla="*/ 224 h 233"/>
                  <a:gd name="T54" fmla="*/ 62 w 159"/>
                  <a:gd name="T55" fmla="*/ 224 h 233"/>
                  <a:gd name="T56" fmla="*/ 53 w 159"/>
                  <a:gd name="T57" fmla="*/ 215 h 233"/>
                  <a:gd name="T58" fmla="*/ 62 w 159"/>
                  <a:gd name="T59" fmla="*/ 206 h 233"/>
                  <a:gd name="T60" fmla="*/ 90 w 159"/>
                  <a:gd name="T61" fmla="*/ 206 h 233"/>
                  <a:gd name="T62" fmla="*/ 94 w 159"/>
                  <a:gd name="T63" fmla="*/ 202 h 233"/>
                  <a:gd name="T64" fmla="*/ 94 w 159"/>
                  <a:gd name="T65" fmla="*/ 194 h 233"/>
                  <a:gd name="T66" fmla="*/ 97 w 159"/>
                  <a:gd name="T67" fmla="*/ 189 h 233"/>
                  <a:gd name="T68" fmla="*/ 100 w 159"/>
                  <a:gd name="T69" fmla="*/ 189 h 233"/>
                  <a:gd name="T70" fmla="*/ 107 w 159"/>
                  <a:gd name="T71" fmla="*/ 189 h 233"/>
                  <a:gd name="T72" fmla="*/ 109 w 159"/>
                  <a:gd name="T73" fmla="*/ 194 h 233"/>
                  <a:gd name="T74" fmla="*/ 109 w 159"/>
                  <a:gd name="T75" fmla="*/ 202 h 233"/>
                  <a:gd name="T76" fmla="*/ 113 w 159"/>
                  <a:gd name="T77" fmla="*/ 206 h 233"/>
                  <a:gd name="T78" fmla="*/ 141 w 159"/>
                  <a:gd name="T79" fmla="*/ 206 h 233"/>
                  <a:gd name="T80" fmla="*/ 150 w 159"/>
                  <a:gd name="T81" fmla="*/ 215 h 233"/>
                  <a:gd name="T82" fmla="*/ 141 w 159"/>
                  <a:gd name="T83" fmla="*/ 224 h 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59" h="233">
                    <a:moveTo>
                      <a:pt x="141" y="198"/>
                    </a:moveTo>
                    <a:cubicBezTo>
                      <a:pt x="117" y="198"/>
                      <a:pt x="117" y="198"/>
                      <a:pt x="117" y="198"/>
                    </a:cubicBezTo>
                    <a:cubicBezTo>
                      <a:pt x="117" y="194"/>
                      <a:pt x="117" y="194"/>
                      <a:pt x="117" y="194"/>
                    </a:cubicBezTo>
                    <a:cubicBezTo>
                      <a:pt x="117" y="192"/>
                      <a:pt x="117" y="190"/>
                      <a:pt x="116" y="188"/>
                    </a:cubicBezTo>
                    <a:cubicBezTo>
                      <a:pt x="125" y="186"/>
                      <a:pt x="135" y="184"/>
                      <a:pt x="144" y="181"/>
                    </a:cubicBezTo>
                    <a:cubicBezTo>
                      <a:pt x="147" y="180"/>
                      <a:pt x="148" y="177"/>
                      <a:pt x="148" y="174"/>
                    </a:cubicBezTo>
                    <a:cubicBezTo>
                      <a:pt x="147" y="171"/>
                      <a:pt x="144" y="170"/>
                      <a:pt x="141" y="171"/>
                    </a:cubicBezTo>
                    <a:cubicBezTo>
                      <a:pt x="124" y="177"/>
                      <a:pt x="107" y="179"/>
                      <a:pt x="93" y="178"/>
                    </a:cubicBezTo>
                    <a:cubicBezTo>
                      <a:pt x="48" y="174"/>
                      <a:pt x="10" y="132"/>
                      <a:pt x="10" y="85"/>
                    </a:cubicBezTo>
                    <a:cubicBezTo>
                      <a:pt x="10" y="78"/>
                      <a:pt x="11" y="70"/>
                      <a:pt x="13" y="63"/>
                    </a:cubicBezTo>
                    <a:cubicBezTo>
                      <a:pt x="15" y="52"/>
                      <a:pt x="21" y="41"/>
                      <a:pt x="28" y="32"/>
                    </a:cubicBezTo>
                    <a:cubicBezTo>
                      <a:pt x="36" y="23"/>
                      <a:pt x="45" y="15"/>
                      <a:pt x="55" y="11"/>
                    </a:cubicBezTo>
                    <a:cubicBezTo>
                      <a:pt x="58" y="10"/>
                      <a:pt x="59" y="7"/>
                      <a:pt x="58" y="4"/>
                    </a:cubicBezTo>
                    <a:cubicBezTo>
                      <a:pt x="57" y="1"/>
                      <a:pt x="54" y="0"/>
                      <a:pt x="51" y="1"/>
                    </a:cubicBezTo>
                    <a:cubicBezTo>
                      <a:pt x="39" y="6"/>
                      <a:pt x="29" y="15"/>
                      <a:pt x="20" y="26"/>
                    </a:cubicBezTo>
                    <a:cubicBezTo>
                      <a:pt x="12" y="36"/>
                      <a:pt x="6" y="48"/>
                      <a:pt x="2" y="61"/>
                    </a:cubicBezTo>
                    <a:cubicBezTo>
                      <a:pt x="1" y="69"/>
                      <a:pt x="0" y="77"/>
                      <a:pt x="0" y="85"/>
                    </a:cubicBezTo>
                    <a:cubicBezTo>
                      <a:pt x="0" y="136"/>
                      <a:pt x="40" y="182"/>
                      <a:pt x="87" y="188"/>
                    </a:cubicBezTo>
                    <a:cubicBezTo>
                      <a:pt x="87" y="190"/>
                      <a:pt x="86" y="192"/>
                      <a:pt x="86" y="194"/>
                    </a:cubicBezTo>
                    <a:cubicBezTo>
                      <a:pt x="86" y="198"/>
                      <a:pt x="86" y="198"/>
                      <a:pt x="86" y="198"/>
                    </a:cubicBezTo>
                    <a:cubicBezTo>
                      <a:pt x="62" y="198"/>
                      <a:pt x="62" y="198"/>
                      <a:pt x="62" y="198"/>
                    </a:cubicBezTo>
                    <a:cubicBezTo>
                      <a:pt x="53" y="198"/>
                      <a:pt x="45" y="206"/>
                      <a:pt x="45" y="215"/>
                    </a:cubicBezTo>
                    <a:cubicBezTo>
                      <a:pt x="45" y="225"/>
                      <a:pt x="53" y="233"/>
                      <a:pt x="62" y="233"/>
                    </a:cubicBezTo>
                    <a:cubicBezTo>
                      <a:pt x="141" y="233"/>
                      <a:pt x="141" y="233"/>
                      <a:pt x="141" y="233"/>
                    </a:cubicBezTo>
                    <a:cubicBezTo>
                      <a:pt x="151" y="233"/>
                      <a:pt x="159" y="225"/>
                      <a:pt x="159" y="215"/>
                    </a:cubicBezTo>
                    <a:cubicBezTo>
                      <a:pt x="159" y="206"/>
                      <a:pt x="151" y="198"/>
                      <a:pt x="141" y="198"/>
                    </a:cubicBezTo>
                    <a:close/>
                    <a:moveTo>
                      <a:pt x="141" y="224"/>
                    </a:moveTo>
                    <a:cubicBezTo>
                      <a:pt x="62" y="224"/>
                      <a:pt x="62" y="224"/>
                      <a:pt x="62" y="224"/>
                    </a:cubicBezTo>
                    <a:cubicBezTo>
                      <a:pt x="57" y="224"/>
                      <a:pt x="53" y="220"/>
                      <a:pt x="53" y="215"/>
                    </a:cubicBezTo>
                    <a:cubicBezTo>
                      <a:pt x="53" y="210"/>
                      <a:pt x="57" y="206"/>
                      <a:pt x="62" y="206"/>
                    </a:cubicBezTo>
                    <a:cubicBezTo>
                      <a:pt x="90" y="206"/>
                      <a:pt x="90" y="206"/>
                      <a:pt x="90" y="206"/>
                    </a:cubicBezTo>
                    <a:cubicBezTo>
                      <a:pt x="93" y="206"/>
                      <a:pt x="94" y="204"/>
                      <a:pt x="94" y="202"/>
                    </a:cubicBezTo>
                    <a:cubicBezTo>
                      <a:pt x="94" y="194"/>
                      <a:pt x="94" y="194"/>
                      <a:pt x="94" y="194"/>
                    </a:cubicBezTo>
                    <a:cubicBezTo>
                      <a:pt x="94" y="192"/>
                      <a:pt x="95" y="190"/>
                      <a:pt x="97" y="189"/>
                    </a:cubicBezTo>
                    <a:cubicBezTo>
                      <a:pt x="98" y="189"/>
                      <a:pt x="99" y="189"/>
                      <a:pt x="100" y="189"/>
                    </a:cubicBezTo>
                    <a:cubicBezTo>
                      <a:pt x="102" y="189"/>
                      <a:pt x="104" y="189"/>
                      <a:pt x="107" y="189"/>
                    </a:cubicBezTo>
                    <a:cubicBezTo>
                      <a:pt x="108" y="190"/>
                      <a:pt x="109" y="192"/>
                      <a:pt x="109" y="194"/>
                    </a:cubicBezTo>
                    <a:cubicBezTo>
                      <a:pt x="109" y="202"/>
                      <a:pt x="109" y="202"/>
                      <a:pt x="109" y="202"/>
                    </a:cubicBezTo>
                    <a:cubicBezTo>
                      <a:pt x="109" y="204"/>
                      <a:pt x="111" y="206"/>
                      <a:pt x="113" y="206"/>
                    </a:cubicBezTo>
                    <a:cubicBezTo>
                      <a:pt x="141" y="206"/>
                      <a:pt x="141" y="206"/>
                      <a:pt x="141" y="206"/>
                    </a:cubicBezTo>
                    <a:cubicBezTo>
                      <a:pt x="146" y="206"/>
                      <a:pt x="150" y="210"/>
                      <a:pt x="150" y="215"/>
                    </a:cubicBezTo>
                    <a:cubicBezTo>
                      <a:pt x="150" y="220"/>
                      <a:pt x="146" y="224"/>
                      <a:pt x="141" y="224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0" name="Group 49"/>
            <p:cNvGrpSpPr/>
            <p:nvPr/>
          </p:nvGrpSpPr>
          <p:grpSpPr>
            <a:xfrm>
              <a:off x="3757613" y="3175000"/>
              <a:ext cx="431800" cy="382588"/>
              <a:chOff x="3757613" y="3175000"/>
              <a:chExt cx="431800" cy="382588"/>
            </a:xfrm>
          </p:grpSpPr>
          <p:sp>
            <p:nvSpPr>
              <p:cNvPr id="31" name="Freeform 27"/>
              <p:cNvSpPr>
                <a:spLocks noEditPoints="1"/>
              </p:cNvSpPr>
              <p:nvPr/>
            </p:nvSpPr>
            <p:spPr bwMode="auto">
              <a:xfrm>
                <a:off x="3849688" y="3200400"/>
                <a:ext cx="339725" cy="334963"/>
              </a:xfrm>
              <a:custGeom>
                <a:avLst/>
                <a:gdLst>
                  <a:gd name="T0" fmla="*/ 30 w 182"/>
                  <a:gd name="T1" fmla="*/ 153 h 179"/>
                  <a:gd name="T2" fmla="*/ 90 w 182"/>
                  <a:gd name="T3" fmla="*/ 179 h 179"/>
                  <a:gd name="T4" fmla="*/ 93 w 182"/>
                  <a:gd name="T5" fmla="*/ 179 h 179"/>
                  <a:gd name="T6" fmla="*/ 156 w 182"/>
                  <a:gd name="T7" fmla="*/ 153 h 179"/>
                  <a:gd name="T8" fmla="*/ 182 w 182"/>
                  <a:gd name="T9" fmla="*/ 90 h 179"/>
                  <a:gd name="T10" fmla="*/ 156 w 182"/>
                  <a:gd name="T11" fmla="*/ 27 h 179"/>
                  <a:gd name="T12" fmla="*/ 90 w 182"/>
                  <a:gd name="T13" fmla="*/ 1 h 179"/>
                  <a:gd name="T14" fmla="*/ 75 w 182"/>
                  <a:gd name="T15" fmla="*/ 2 h 179"/>
                  <a:gd name="T16" fmla="*/ 75 w 182"/>
                  <a:gd name="T17" fmla="*/ 3 h 179"/>
                  <a:gd name="T18" fmla="*/ 67 w 182"/>
                  <a:gd name="T19" fmla="*/ 10 h 179"/>
                  <a:gd name="T20" fmla="*/ 68 w 182"/>
                  <a:gd name="T21" fmla="*/ 23 h 179"/>
                  <a:gd name="T22" fmla="*/ 69 w 182"/>
                  <a:gd name="T23" fmla="*/ 23 h 179"/>
                  <a:gd name="T24" fmla="*/ 69 w 182"/>
                  <a:gd name="T25" fmla="*/ 24 h 179"/>
                  <a:gd name="T26" fmla="*/ 69 w 182"/>
                  <a:gd name="T27" fmla="*/ 24 h 179"/>
                  <a:gd name="T28" fmla="*/ 69 w 182"/>
                  <a:gd name="T29" fmla="*/ 24 h 179"/>
                  <a:gd name="T30" fmla="*/ 63 w 182"/>
                  <a:gd name="T31" fmla="*/ 60 h 179"/>
                  <a:gd name="T32" fmla="*/ 26 w 182"/>
                  <a:gd name="T33" fmla="*/ 65 h 179"/>
                  <a:gd name="T34" fmla="*/ 20 w 182"/>
                  <a:gd name="T35" fmla="*/ 62 h 179"/>
                  <a:gd name="T36" fmla="*/ 20 w 182"/>
                  <a:gd name="T37" fmla="*/ 63 h 179"/>
                  <a:gd name="T38" fmla="*/ 14 w 182"/>
                  <a:gd name="T39" fmla="*/ 64 h 179"/>
                  <a:gd name="T40" fmla="*/ 6 w 182"/>
                  <a:gd name="T41" fmla="*/ 72 h 179"/>
                  <a:gd name="T42" fmla="*/ 5 w 182"/>
                  <a:gd name="T43" fmla="*/ 73 h 179"/>
                  <a:gd name="T44" fmla="*/ 30 w 182"/>
                  <a:gd name="T45" fmla="*/ 153 h 179"/>
                  <a:gd name="T46" fmla="*/ 14 w 182"/>
                  <a:gd name="T47" fmla="*/ 75 h 179"/>
                  <a:gd name="T48" fmla="*/ 17 w 182"/>
                  <a:gd name="T49" fmla="*/ 72 h 179"/>
                  <a:gd name="T50" fmla="*/ 22 w 182"/>
                  <a:gd name="T51" fmla="*/ 73 h 179"/>
                  <a:gd name="T52" fmla="*/ 23 w 182"/>
                  <a:gd name="T53" fmla="*/ 73 h 179"/>
                  <a:gd name="T54" fmla="*/ 24 w 182"/>
                  <a:gd name="T55" fmla="*/ 74 h 179"/>
                  <a:gd name="T56" fmla="*/ 30 w 182"/>
                  <a:gd name="T57" fmla="*/ 77 h 179"/>
                  <a:gd name="T58" fmla="*/ 30 w 182"/>
                  <a:gd name="T59" fmla="*/ 76 h 179"/>
                  <a:gd name="T60" fmla="*/ 69 w 182"/>
                  <a:gd name="T61" fmla="*/ 66 h 179"/>
                  <a:gd name="T62" fmla="*/ 77 w 182"/>
                  <a:gd name="T63" fmla="*/ 22 h 179"/>
                  <a:gd name="T64" fmla="*/ 78 w 182"/>
                  <a:gd name="T65" fmla="*/ 22 h 179"/>
                  <a:gd name="T66" fmla="*/ 76 w 182"/>
                  <a:gd name="T67" fmla="*/ 19 h 179"/>
                  <a:gd name="T68" fmla="*/ 76 w 182"/>
                  <a:gd name="T69" fmla="*/ 19 h 179"/>
                  <a:gd name="T70" fmla="*/ 76 w 182"/>
                  <a:gd name="T71" fmla="*/ 18 h 179"/>
                  <a:gd name="T72" fmla="*/ 74 w 182"/>
                  <a:gd name="T73" fmla="*/ 13 h 179"/>
                  <a:gd name="T74" fmla="*/ 77 w 182"/>
                  <a:gd name="T75" fmla="*/ 11 h 179"/>
                  <a:gd name="T76" fmla="*/ 90 w 182"/>
                  <a:gd name="T77" fmla="*/ 9 h 179"/>
                  <a:gd name="T78" fmla="*/ 150 w 182"/>
                  <a:gd name="T79" fmla="*/ 33 h 179"/>
                  <a:gd name="T80" fmla="*/ 174 w 182"/>
                  <a:gd name="T81" fmla="*/ 90 h 179"/>
                  <a:gd name="T82" fmla="*/ 150 w 182"/>
                  <a:gd name="T83" fmla="*/ 147 h 179"/>
                  <a:gd name="T84" fmla="*/ 90 w 182"/>
                  <a:gd name="T85" fmla="*/ 171 h 179"/>
                  <a:gd name="T86" fmla="*/ 36 w 182"/>
                  <a:gd name="T87" fmla="*/ 147 h 179"/>
                  <a:gd name="T88" fmla="*/ 14 w 182"/>
                  <a:gd name="T89" fmla="*/ 75 h 1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82" h="179">
                    <a:moveTo>
                      <a:pt x="30" y="153"/>
                    </a:moveTo>
                    <a:cubicBezTo>
                      <a:pt x="46" y="169"/>
                      <a:pt x="67" y="178"/>
                      <a:pt x="90" y="179"/>
                    </a:cubicBezTo>
                    <a:cubicBezTo>
                      <a:pt x="91" y="179"/>
                      <a:pt x="92" y="179"/>
                      <a:pt x="93" y="179"/>
                    </a:cubicBezTo>
                    <a:cubicBezTo>
                      <a:pt x="117" y="179"/>
                      <a:pt x="140" y="170"/>
                      <a:pt x="156" y="153"/>
                    </a:cubicBezTo>
                    <a:cubicBezTo>
                      <a:pt x="173" y="136"/>
                      <a:pt x="182" y="114"/>
                      <a:pt x="182" y="90"/>
                    </a:cubicBezTo>
                    <a:cubicBezTo>
                      <a:pt x="182" y="66"/>
                      <a:pt x="173" y="44"/>
                      <a:pt x="156" y="27"/>
                    </a:cubicBezTo>
                    <a:cubicBezTo>
                      <a:pt x="139" y="9"/>
                      <a:pt x="115" y="0"/>
                      <a:pt x="90" y="1"/>
                    </a:cubicBezTo>
                    <a:cubicBezTo>
                      <a:pt x="85" y="1"/>
                      <a:pt x="80" y="1"/>
                      <a:pt x="75" y="2"/>
                    </a:cubicBezTo>
                    <a:cubicBezTo>
                      <a:pt x="75" y="3"/>
                      <a:pt x="75" y="3"/>
                      <a:pt x="75" y="3"/>
                    </a:cubicBezTo>
                    <a:cubicBezTo>
                      <a:pt x="70" y="4"/>
                      <a:pt x="68" y="7"/>
                      <a:pt x="67" y="10"/>
                    </a:cubicBezTo>
                    <a:cubicBezTo>
                      <a:pt x="65" y="14"/>
                      <a:pt x="67" y="20"/>
                      <a:pt x="68" y="23"/>
                    </a:cubicBezTo>
                    <a:cubicBezTo>
                      <a:pt x="69" y="23"/>
                      <a:pt x="69" y="23"/>
                      <a:pt x="69" y="23"/>
                    </a:cubicBezTo>
                    <a:cubicBezTo>
                      <a:pt x="69" y="23"/>
                      <a:pt x="69" y="23"/>
                      <a:pt x="69" y="24"/>
                    </a:cubicBezTo>
                    <a:cubicBezTo>
                      <a:pt x="69" y="24"/>
                      <a:pt x="69" y="24"/>
                      <a:pt x="69" y="24"/>
                    </a:cubicBezTo>
                    <a:cubicBezTo>
                      <a:pt x="69" y="24"/>
                      <a:pt x="69" y="24"/>
                      <a:pt x="69" y="24"/>
                    </a:cubicBezTo>
                    <a:cubicBezTo>
                      <a:pt x="75" y="36"/>
                      <a:pt x="73" y="51"/>
                      <a:pt x="63" y="60"/>
                    </a:cubicBezTo>
                    <a:cubicBezTo>
                      <a:pt x="53" y="70"/>
                      <a:pt x="38" y="72"/>
                      <a:pt x="26" y="65"/>
                    </a:cubicBezTo>
                    <a:cubicBezTo>
                      <a:pt x="20" y="62"/>
                      <a:pt x="20" y="62"/>
                      <a:pt x="20" y="62"/>
                    </a:cubicBezTo>
                    <a:cubicBezTo>
                      <a:pt x="20" y="63"/>
                      <a:pt x="20" y="63"/>
                      <a:pt x="20" y="63"/>
                    </a:cubicBezTo>
                    <a:cubicBezTo>
                      <a:pt x="18" y="63"/>
                      <a:pt x="16" y="63"/>
                      <a:pt x="14" y="64"/>
                    </a:cubicBezTo>
                    <a:cubicBezTo>
                      <a:pt x="9" y="66"/>
                      <a:pt x="6" y="71"/>
                      <a:pt x="6" y="72"/>
                    </a:cubicBezTo>
                    <a:cubicBezTo>
                      <a:pt x="5" y="73"/>
                      <a:pt x="5" y="73"/>
                      <a:pt x="5" y="73"/>
                    </a:cubicBezTo>
                    <a:cubicBezTo>
                      <a:pt x="0" y="102"/>
                      <a:pt x="9" y="132"/>
                      <a:pt x="30" y="153"/>
                    </a:cubicBezTo>
                    <a:close/>
                    <a:moveTo>
                      <a:pt x="14" y="75"/>
                    </a:moveTo>
                    <a:cubicBezTo>
                      <a:pt x="14" y="74"/>
                      <a:pt x="15" y="72"/>
                      <a:pt x="17" y="72"/>
                    </a:cubicBezTo>
                    <a:cubicBezTo>
                      <a:pt x="18" y="71"/>
                      <a:pt x="20" y="72"/>
                      <a:pt x="22" y="73"/>
                    </a:cubicBezTo>
                    <a:cubicBezTo>
                      <a:pt x="23" y="73"/>
                      <a:pt x="23" y="73"/>
                      <a:pt x="23" y="73"/>
                    </a:cubicBezTo>
                    <a:cubicBezTo>
                      <a:pt x="23" y="73"/>
                      <a:pt x="24" y="74"/>
                      <a:pt x="24" y="74"/>
                    </a:cubicBezTo>
                    <a:cubicBezTo>
                      <a:pt x="30" y="77"/>
                      <a:pt x="30" y="77"/>
                      <a:pt x="30" y="77"/>
                    </a:cubicBezTo>
                    <a:cubicBezTo>
                      <a:pt x="30" y="76"/>
                      <a:pt x="30" y="76"/>
                      <a:pt x="30" y="76"/>
                    </a:cubicBezTo>
                    <a:cubicBezTo>
                      <a:pt x="44" y="80"/>
                      <a:pt x="59" y="76"/>
                      <a:pt x="69" y="66"/>
                    </a:cubicBezTo>
                    <a:cubicBezTo>
                      <a:pt x="81" y="54"/>
                      <a:pt x="84" y="37"/>
                      <a:pt x="77" y="22"/>
                    </a:cubicBezTo>
                    <a:cubicBezTo>
                      <a:pt x="78" y="22"/>
                      <a:pt x="78" y="22"/>
                      <a:pt x="78" y="22"/>
                    </a:cubicBezTo>
                    <a:cubicBezTo>
                      <a:pt x="76" y="19"/>
                      <a:pt x="76" y="19"/>
                      <a:pt x="76" y="19"/>
                    </a:cubicBezTo>
                    <a:cubicBezTo>
                      <a:pt x="76" y="19"/>
                      <a:pt x="76" y="19"/>
                      <a:pt x="76" y="19"/>
                    </a:cubicBezTo>
                    <a:cubicBezTo>
                      <a:pt x="76" y="18"/>
                      <a:pt x="76" y="18"/>
                      <a:pt x="76" y="18"/>
                    </a:cubicBezTo>
                    <a:cubicBezTo>
                      <a:pt x="74" y="16"/>
                      <a:pt x="74" y="14"/>
                      <a:pt x="74" y="13"/>
                    </a:cubicBezTo>
                    <a:cubicBezTo>
                      <a:pt x="75" y="12"/>
                      <a:pt x="76" y="11"/>
                      <a:pt x="77" y="11"/>
                    </a:cubicBezTo>
                    <a:cubicBezTo>
                      <a:pt x="82" y="10"/>
                      <a:pt x="86" y="9"/>
                      <a:pt x="90" y="9"/>
                    </a:cubicBezTo>
                    <a:cubicBezTo>
                      <a:pt x="113" y="8"/>
                      <a:pt x="134" y="17"/>
                      <a:pt x="150" y="33"/>
                    </a:cubicBezTo>
                    <a:cubicBezTo>
                      <a:pt x="166" y="48"/>
                      <a:pt x="174" y="68"/>
                      <a:pt x="174" y="90"/>
                    </a:cubicBezTo>
                    <a:cubicBezTo>
                      <a:pt x="174" y="112"/>
                      <a:pt x="166" y="132"/>
                      <a:pt x="150" y="147"/>
                    </a:cubicBezTo>
                    <a:cubicBezTo>
                      <a:pt x="134" y="163"/>
                      <a:pt x="113" y="172"/>
                      <a:pt x="90" y="171"/>
                    </a:cubicBezTo>
                    <a:cubicBezTo>
                      <a:pt x="70" y="170"/>
                      <a:pt x="50" y="162"/>
                      <a:pt x="36" y="147"/>
                    </a:cubicBezTo>
                    <a:cubicBezTo>
                      <a:pt x="17" y="128"/>
                      <a:pt x="9" y="102"/>
                      <a:pt x="14" y="7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" name="Freeform 28"/>
              <p:cNvSpPr>
                <a:spLocks noEditPoints="1"/>
              </p:cNvSpPr>
              <p:nvPr/>
            </p:nvSpPr>
            <p:spPr bwMode="auto">
              <a:xfrm>
                <a:off x="3884613" y="3357563"/>
                <a:ext cx="73025" cy="74613"/>
              </a:xfrm>
              <a:custGeom>
                <a:avLst/>
                <a:gdLst>
                  <a:gd name="T0" fmla="*/ 25 w 39"/>
                  <a:gd name="T1" fmla="*/ 39 h 40"/>
                  <a:gd name="T2" fmla="*/ 36 w 39"/>
                  <a:gd name="T3" fmla="*/ 31 h 40"/>
                  <a:gd name="T4" fmla="*/ 38 w 39"/>
                  <a:gd name="T5" fmla="*/ 16 h 40"/>
                  <a:gd name="T6" fmla="*/ 15 w 39"/>
                  <a:gd name="T7" fmla="*/ 3 h 40"/>
                  <a:gd name="T8" fmla="*/ 15 w 39"/>
                  <a:gd name="T9" fmla="*/ 3 h 40"/>
                  <a:gd name="T10" fmla="*/ 4 w 39"/>
                  <a:gd name="T11" fmla="*/ 12 h 40"/>
                  <a:gd name="T12" fmla="*/ 2 w 39"/>
                  <a:gd name="T13" fmla="*/ 26 h 40"/>
                  <a:gd name="T14" fmla="*/ 11 w 39"/>
                  <a:gd name="T15" fmla="*/ 38 h 40"/>
                  <a:gd name="T16" fmla="*/ 20 w 39"/>
                  <a:gd name="T17" fmla="*/ 40 h 40"/>
                  <a:gd name="T18" fmla="*/ 25 w 39"/>
                  <a:gd name="T19" fmla="*/ 39 h 40"/>
                  <a:gd name="T20" fmla="*/ 13 w 39"/>
                  <a:gd name="T21" fmla="*/ 34 h 40"/>
                  <a:gd name="T22" fmla="*/ 6 w 39"/>
                  <a:gd name="T23" fmla="*/ 25 h 40"/>
                  <a:gd name="T24" fmla="*/ 7 w 39"/>
                  <a:gd name="T25" fmla="*/ 14 h 40"/>
                  <a:gd name="T26" fmla="*/ 16 w 39"/>
                  <a:gd name="T27" fmla="*/ 7 h 40"/>
                  <a:gd name="T28" fmla="*/ 34 w 39"/>
                  <a:gd name="T29" fmla="*/ 17 h 40"/>
                  <a:gd name="T30" fmla="*/ 33 w 39"/>
                  <a:gd name="T31" fmla="*/ 29 h 40"/>
                  <a:gd name="T32" fmla="*/ 24 w 39"/>
                  <a:gd name="T33" fmla="*/ 35 h 40"/>
                  <a:gd name="T34" fmla="*/ 13 w 39"/>
                  <a:gd name="T35" fmla="*/ 34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" h="40">
                    <a:moveTo>
                      <a:pt x="25" y="39"/>
                    </a:moveTo>
                    <a:cubicBezTo>
                      <a:pt x="30" y="38"/>
                      <a:pt x="34" y="35"/>
                      <a:pt x="36" y="31"/>
                    </a:cubicBezTo>
                    <a:cubicBezTo>
                      <a:pt x="39" y="26"/>
                      <a:pt x="39" y="21"/>
                      <a:pt x="38" y="16"/>
                    </a:cubicBezTo>
                    <a:cubicBezTo>
                      <a:pt x="35" y="6"/>
                      <a:pt x="25" y="0"/>
                      <a:pt x="15" y="3"/>
                    </a:cubicBezTo>
                    <a:cubicBezTo>
                      <a:pt x="15" y="3"/>
                      <a:pt x="15" y="3"/>
                      <a:pt x="15" y="3"/>
                    </a:cubicBezTo>
                    <a:cubicBezTo>
                      <a:pt x="10" y="4"/>
                      <a:pt x="6" y="8"/>
                      <a:pt x="4" y="12"/>
                    </a:cubicBezTo>
                    <a:cubicBezTo>
                      <a:pt x="1" y="16"/>
                      <a:pt x="0" y="21"/>
                      <a:pt x="2" y="26"/>
                    </a:cubicBezTo>
                    <a:cubicBezTo>
                      <a:pt x="3" y="31"/>
                      <a:pt x="6" y="35"/>
                      <a:pt x="11" y="38"/>
                    </a:cubicBezTo>
                    <a:cubicBezTo>
                      <a:pt x="13" y="39"/>
                      <a:pt x="17" y="40"/>
                      <a:pt x="20" y="40"/>
                    </a:cubicBezTo>
                    <a:cubicBezTo>
                      <a:pt x="22" y="40"/>
                      <a:pt x="23" y="40"/>
                      <a:pt x="25" y="39"/>
                    </a:cubicBezTo>
                    <a:close/>
                    <a:moveTo>
                      <a:pt x="13" y="34"/>
                    </a:moveTo>
                    <a:cubicBezTo>
                      <a:pt x="9" y="32"/>
                      <a:pt x="7" y="29"/>
                      <a:pt x="6" y="25"/>
                    </a:cubicBezTo>
                    <a:cubicBezTo>
                      <a:pt x="5" y="21"/>
                      <a:pt x="5" y="17"/>
                      <a:pt x="7" y="14"/>
                    </a:cubicBezTo>
                    <a:cubicBezTo>
                      <a:pt x="9" y="11"/>
                      <a:pt x="12" y="8"/>
                      <a:pt x="16" y="7"/>
                    </a:cubicBezTo>
                    <a:cubicBezTo>
                      <a:pt x="24" y="5"/>
                      <a:pt x="32" y="10"/>
                      <a:pt x="34" y="17"/>
                    </a:cubicBezTo>
                    <a:cubicBezTo>
                      <a:pt x="35" y="21"/>
                      <a:pt x="35" y="25"/>
                      <a:pt x="33" y="29"/>
                    </a:cubicBezTo>
                    <a:cubicBezTo>
                      <a:pt x="31" y="32"/>
                      <a:pt x="27" y="34"/>
                      <a:pt x="24" y="35"/>
                    </a:cubicBezTo>
                    <a:cubicBezTo>
                      <a:pt x="20" y="36"/>
                      <a:pt x="16" y="36"/>
                      <a:pt x="13" y="34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" name="Freeform 29"/>
              <p:cNvSpPr>
                <a:spLocks noEditPoints="1"/>
              </p:cNvSpPr>
              <p:nvPr/>
            </p:nvSpPr>
            <p:spPr bwMode="auto">
              <a:xfrm>
                <a:off x="3956051" y="3430588"/>
                <a:ext cx="73025" cy="71438"/>
              </a:xfrm>
              <a:custGeom>
                <a:avLst/>
                <a:gdLst>
                  <a:gd name="T0" fmla="*/ 3 w 39"/>
                  <a:gd name="T1" fmla="*/ 30 h 39"/>
                  <a:gd name="T2" fmla="*/ 14 w 39"/>
                  <a:gd name="T3" fmla="*/ 39 h 39"/>
                  <a:gd name="T4" fmla="*/ 19 w 39"/>
                  <a:gd name="T5" fmla="*/ 39 h 39"/>
                  <a:gd name="T6" fmla="*/ 32 w 39"/>
                  <a:gd name="T7" fmla="*/ 34 h 39"/>
                  <a:gd name="T8" fmla="*/ 37 w 39"/>
                  <a:gd name="T9" fmla="*/ 25 h 39"/>
                  <a:gd name="T10" fmla="*/ 32 w 39"/>
                  <a:gd name="T11" fmla="*/ 7 h 39"/>
                  <a:gd name="T12" fmla="*/ 24 w 39"/>
                  <a:gd name="T13" fmla="*/ 2 h 39"/>
                  <a:gd name="T14" fmla="*/ 1 w 39"/>
                  <a:gd name="T15" fmla="*/ 16 h 39"/>
                  <a:gd name="T16" fmla="*/ 1 w 39"/>
                  <a:gd name="T17" fmla="*/ 16 h 39"/>
                  <a:gd name="T18" fmla="*/ 3 w 39"/>
                  <a:gd name="T19" fmla="*/ 30 h 39"/>
                  <a:gd name="T20" fmla="*/ 5 w 39"/>
                  <a:gd name="T21" fmla="*/ 17 h 39"/>
                  <a:gd name="T22" fmla="*/ 23 w 39"/>
                  <a:gd name="T23" fmla="*/ 6 h 39"/>
                  <a:gd name="T24" fmla="*/ 29 w 39"/>
                  <a:gd name="T25" fmla="*/ 10 h 39"/>
                  <a:gd name="T26" fmla="*/ 33 w 39"/>
                  <a:gd name="T27" fmla="*/ 24 h 39"/>
                  <a:gd name="T28" fmla="*/ 29 w 39"/>
                  <a:gd name="T29" fmla="*/ 31 h 39"/>
                  <a:gd name="T30" fmla="*/ 15 w 39"/>
                  <a:gd name="T31" fmla="*/ 34 h 39"/>
                  <a:gd name="T32" fmla="*/ 6 w 39"/>
                  <a:gd name="T33" fmla="*/ 28 h 39"/>
                  <a:gd name="T34" fmla="*/ 5 w 39"/>
                  <a:gd name="T35" fmla="*/ 17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9" h="39">
                    <a:moveTo>
                      <a:pt x="3" y="30"/>
                    </a:moveTo>
                    <a:cubicBezTo>
                      <a:pt x="5" y="34"/>
                      <a:pt x="9" y="37"/>
                      <a:pt x="14" y="39"/>
                    </a:cubicBezTo>
                    <a:cubicBezTo>
                      <a:pt x="16" y="39"/>
                      <a:pt x="17" y="39"/>
                      <a:pt x="19" y="39"/>
                    </a:cubicBezTo>
                    <a:cubicBezTo>
                      <a:pt x="24" y="39"/>
                      <a:pt x="28" y="37"/>
                      <a:pt x="32" y="34"/>
                    </a:cubicBezTo>
                    <a:cubicBezTo>
                      <a:pt x="34" y="32"/>
                      <a:pt x="36" y="29"/>
                      <a:pt x="37" y="25"/>
                    </a:cubicBezTo>
                    <a:cubicBezTo>
                      <a:pt x="39" y="19"/>
                      <a:pt x="37" y="11"/>
                      <a:pt x="32" y="7"/>
                    </a:cubicBezTo>
                    <a:cubicBezTo>
                      <a:pt x="30" y="5"/>
                      <a:pt x="27" y="3"/>
                      <a:pt x="24" y="2"/>
                    </a:cubicBezTo>
                    <a:cubicBezTo>
                      <a:pt x="14" y="0"/>
                      <a:pt x="4" y="6"/>
                      <a:pt x="1" y="16"/>
                    </a:cubicBezTo>
                    <a:cubicBezTo>
                      <a:pt x="1" y="16"/>
                      <a:pt x="1" y="16"/>
                      <a:pt x="1" y="16"/>
                    </a:cubicBezTo>
                    <a:cubicBezTo>
                      <a:pt x="0" y="20"/>
                      <a:pt x="0" y="25"/>
                      <a:pt x="3" y="30"/>
                    </a:cubicBezTo>
                    <a:close/>
                    <a:moveTo>
                      <a:pt x="5" y="17"/>
                    </a:moveTo>
                    <a:cubicBezTo>
                      <a:pt x="7" y="9"/>
                      <a:pt x="15" y="4"/>
                      <a:pt x="23" y="6"/>
                    </a:cubicBezTo>
                    <a:cubicBezTo>
                      <a:pt x="25" y="7"/>
                      <a:pt x="27" y="8"/>
                      <a:pt x="29" y="10"/>
                    </a:cubicBezTo>
                    <a:cubicBezTo>
                      <a:pt x="33" y="13"/>
                      <a:pt x="35" y="19"/>
                      <a:pt x="33" y="24"/>
                    </a:cubicBezTo>
                    <a:cubicBezTo>
                      <a:pt x="32" y="27"/>
                      <a:pt x="31" y="29"/>
                      <a:pt x="29" y="31"/>
                    </a:cubicBezTo>
                    <a:cubicBezTo>
                      <a:pt x="25" y="35"/>
                      <a:pt x="20" y="36"/>
                      <a:pt x="15" y="34"/>
                    </a:cubicBezTo>
                    <a:cubicBezTo>
                      <a:pt x="12" y="33"/>
                      <a:pt x="8" y="31"/>
                      <a:pt x="6" y="28"/>
                    </a:cubicBezTo>
                    <a:cubicBezTo>
                      <a:pt x="4" y="24"/>
                      <a:pt x="4" y="20"/>
                      <a:pt x="5" y="17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" name="Freeform 30"/>
              <p:cNvSpPr>
                <a:spLocks noEditPoints="1"/>
              </p:cNvSpPr>
              <p:nvPr/>
            </p:nvSpPr>
            <p:spPr bwMode="auto">
              <a:xfrm>
                <a:off x="4049713" y="3411538"/>
                <a:ext cx="73025" cy="71438"/>
              </a:xfrm>
              <a:custGeom>
                <a:avLst/>
                <a:gdLst>
                  <a:gd name="T0" fmla="*/ 20 w 39"/>
                  <a:gd name="T1" fmla="*/ 0 h 38"/>
                  <a:gd name="T2" fmla="*/ 7 w 39"/>
                  <a:gd name="T3" fmla="*/ 6 h 38"/>
                  <a:gd name="T4" fmla="*/ 7 w 39"/>
                  <a:gd name="T5" fmla="*/ 32 h 38"/>
                  <a:gd name="T6" fmla="*/ 20 w 39"/>
                  <a:gd name="T7" fmla="*/ 38 h 38"/>
                  <a:gd name="T8" fmla="*/ 34 w 39"/>
                  <a:gd name="T9" fmla="*/ 32 h 38"/>
                  <a:gd name="T10" fmla="*/ 39 w 39"/>
                  <a:gd name="T11" fmla="*/ 19 h 38"/>
                  <a:gd name="T12" fmla="*/ 34 w 39"/>
                  <a:gd name="T13" fmla="*/ 6 h 38"/>
                  <a:gd name="T14" fmla="*/ 20 w 39"/>
                  <a:gd name="T15" fmla="*/ 0 h 38"/>
                  <a:gd name="T16" fmla="*/ 31 w 39"/>
                  <a:gd name="T17" fmla="*/ 29 h 38"/>
                  <a:gd name="T18" fmla="*/ 20 w 39"/>
                  <a:gd name="T19" fmla="*/ 33 h 38"/>
                  <a:gd name="T20" fmla="*/ 10 w 39"/>
                  <a:gd name="T21" fmla="*/ 29 h 38"/>
                  <a:gd name="T22" fmla="*/ 10 w 39"/>
                  <a:gd name="T23" fmla="*/ 8 h 38"/>
                  <a:gd name="T24" fmla="*/ 10 w 39"/>
                  <a:gd name="T25" fmla="*/ 8 h 38"/>
                  <a:gd name="T26" fmla="*/ 20 w 39"/>
                  <a:gd name="T27" fmla="*/ 4 h 38"/>
                  <a:gd name="T28" fmla="*/ 31 w 39"/>
                  <a:gd name="T29" fmla="*/ 8 h 38"/>
                  <a:gd name="T30" fmla="*/ 35 w 39"/>
                  <a:gd name="T31" fmla="*/ 19 h 38"/>
                  <a:gd name="T32" fmla="*/ 31 w 39"/>
                  <a:gd name="T33" fmla="*/ 29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9" h="38">
                    <a:moveTo>
                      <a:pt x="20" y="0"/>
                    </a:moveTo>
                    <a:cubicBezTo>
                      <a:pt x="15" y="0"/>
                      <a:pt x="11" y="2"/>
                      <a:pt x="7" y="6"/>
                    </a:cubicBezTo>
                    <a:cubicBezTo>
                      <a:pt x="0" y="13"/>
                      <a:pt x="0" y="25"/>
                      <a:pt x="7" y="32"/>
                    </a:cubicBezTo>
                    <a:cubicBezTo>
                      <a:pt x="11" y="36"/>
                      <a:pt x="15" y="38"/>
                      <a:pt x="20" y="38"/>
                    </a:cubicBezTo>
                    <a:cubicBezTo>
                      <a:pt x="26" y="38"/>
                      <a:pt x="30" y="36"/>
                      <a:pt x="34" y="32"/>
                    </a:cubicBezTo>
                    <a:cubicBezTo>
                      <a:pt x="37" y="29"/>
                      <a:pt x="39" y="24"/>
                      <a:pt x="39" y="19"/>
                    </a:cubicBezTo>
                    <a:cubicBezTo>
                      <a:pt x="39" y="14"/>
                      <a:pt x="37" y="9"/>
                      <a:pt x="34" y="6"/>
                    </a:cubicBezTo>
                    <a:cubicBezTo>
                      <a:pt x="30" y="2"/>
                      <a:pt x="26" y="0"/>
                      <a:pt x="20" y="0"/>
                    </a:cubicBezTo>
                    <a:close/>
                    <a:moveTo>
                      <a:pt x="31" y="29"/>
                    </a:moveTo>
                    <a:cubicBezTo>
                      <a:pt x="28" y="32"/>
                      <a:pt x="24" y="33"/>
                      <a:pt x="20" y="33"/>
                    </a:cubicBezTo>
                    <a:cubicBezTo>
                      <a:pt x="17" y="33"/>
                      <a:pt x="13" y="32"/>
                      <a:pt x="10" y="29"/>
                    </a:cubicBezTo>
                    <a:cubicBezTo>
                      <a:pt x="4" y="23"/>
                      <a:pt x="4" y="14"/>
                      <a:pt x="10" y="8"/>
                    </a:cubicBezTo>
                    <a:cubicBezTo>
                      <a:pt x="10" y="8"/>
                      <a:pt x="10" y="8"/>
                      <a:pt x="10" y="8"/>
                    </a:cubicBezTo>
                    <a:cubicBezTo>
                      <a:pt x="13" y="6"/>
                      <a:pt x="17" y="4"/>
                      <a:pt x="20" y="4"/>
                    </a:cubicBezTo>
                    <a:cubicBezTo>
                      <a:pt x="24" y="4"/>
                      <a:pt x="28" y="6"/>
                      <a:pt x="31" y="8"/>
                    </a:cubicBezTo>
                    <a:cubicBezTo>
                      <a:pt x="34" y="11"/>
                      <a:pt x="35" y="15"/>
                      <a:pt x="35" y="19"/>
                    </a:cubicBezTo>
                    <a:cubicBezTo>
                      <a:pt x="35" y="23"/>
                      <a:pt x="34" y="26"/>
                      <a:pt x="31" y="29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" name="Freeform 31"/>
              <p:cNvSpPr>
                <a:spLocks noEditPoints="1"/>
              </p:cNvSpPr>
              <p:nvPr/>
            </p:nvSpPr>
            <p:spPr bwMode="auto">
              <a:xfrm>
                <a:off x="4079876" y="3316288"/>
                <a:ext cx="76200" cy="73025"/>
              </a:xfrm>
              <a:custGeom>
                <a:avLst/>
                <a:gdLst>
                  <a:gd name="T0" fmla="*/ 3 w 41"/>
                  <a:gd name="T1" fmla="*/ 25 h 39"/>
                  <a:gd name="T2" fmla="*/ 21 w 41"/>
                  <a:gd name="T3" fmla="*/ 39 h 39"/>
                  <a:gd name="T4" fmla="*/ 26 w 41"/>
                  <a:gd name="T5" fmla="*/ 39 h 39"/>
                  <a:gd name="T6" fmla="*/ 37 w 41"/>
                  <a:gd name="T7" fmla="*/ 30 h 39"/>
                  <a:gd name="T8" fmla="*/ 39 w 41"/>
                  <a:gd name="T9" fmla="*/ 16 h 39"/>
                  <a:gd name="T10" fmla="*/ 16 w 41"/>
                  <a:gd name="T11" fmla="*/ 2 h 39"/>
                  <a:gd name="T12" fmla="*/ 16 w 41"/>
                  <a:gd name="T13" fmla="*/ 2 h 39"/>
                  <a:gd name="T14" fmla="*/ 3 w 41"/>
                  <a:gd name="T15" fmla="*/ 25 h 39"/>
                  <a:gd name="T16" fmla="*/ 17 w 41"/>
                  <a:gd name="T17" fmla="*/ 6 h 39"/>
                  <a:gd name="T18" fmla="*/ 35 w 41"/>
                  <a:gd name="T19" fmla="*/ 17 h 39"/>
                  <a:gd name="T20" fmla="*/ 34 w 41"/>
                  <a:gd name="T21" fmla="*/ 28 h 39"/>
                  <a:gd name="T22" fmla="*/ 25 w 41"/>
                  <a:gd name="T23" fmla="*/ 35 h 39"/>
                  <a:gd name="T24" fmla="*/ 7 w 41"/>
                  <a:gd name="T25" fmla="*/ 24 h 39"/>
                  <a:gd name="T26" fmla="*/ 17 w 41"/>
                  <a:gd name="T27" fmla="*/ 6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41" h="39">
                    <a:moveTo>
                      <a:pt x="3" y="25"/>
                    </a:moveTo>
                    <a:cubicBezTo>
                      <a:pt x="5" y="34"/>
                      <a:pt x="13" y="39"/>
                      <a:pt x="21" y="39"/>
                    </a:cubicBezTo>
                    <a:cubicBezTo>
                      <a:pt x="23" y="39"/>
                      <a:pt x="24" y="39"/>
                      <a:pt x="26" y="39"/>
                    </a:cubicBezTo>
                    <a:cubicBezTo>
                      <a:pt x="31" y="37"/>
                      <a:pt x="35" y="34"/>
                      <a:pt x="37" y="30"/>
                    </a:cubicBezTo>
                    <a:cubicBezTo>
                      <a:pt x="40" y="26"/>
                      <a:pt x="41" y="21"/>
                      <a:pt x="39" y="16"/>
                    </a:cubicBezTo>
                    <a:cubicBezTo>
                      <a:pt x="37" y="6"/>
                      <a:pt x="26" y="0"/>
                      <a:pt x="16" y="2"/>
                    </a:cubicBezTo>
                    <a:cubicBezTo>
                      <a:pt x="16" y="2"/>
                      <a:pt x="16" y="2"/>
                      <a:pt x="16" y="2"/>
                    </a:cubicBezTo>
                    <a:cubicBezTo>
                      <a:pt x="6" y="5"/>
                      <a:pt x="0" y="15"/>
                      <a:pt x="3" y="25"/>
                    </a:cubicBezTo>
                    <a:close/>
                    <a:moveTo>
                      <a:pt x="17" y="6"/>
                    </a:moveTo>
                    <a:cubicBezTo>
                      <a:pt x="25" y="4"/>
                      <a:pt x="33" y="9"/>
                      <a:pt x="35" y="17"/>
                    </a:cubicBezTo>
                    <a:cubicBezTo>
                      <a:pt x="36" y="21"/>
                      <a:pt x="36" y="24"/>
                      <a:pt x="34" y="28"/>
                    </a:cubicBezTo>
                    <a:cubicBezTo>
                      <a:pt x="32" y="31"/>
                      <a:pt x="29" y="34"/>
                      <a:pt x="25" y="35"/>
                    </a:cubicBezTo>
                    <a:cubicBezTo>
                      <a:pt x="17" y="37"/>
                      <a:pt x="9" y="32"/>
                      <a:pt x="7" y="24"/>
                    </a:cubicBezTo>
                    <a:cubicBezTo>
                      <a:pt x="5" y="17"/>
                      <a:pt x="10" y="8"/>
                      <a:pt x="17" y="6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Freeform 32"/>
              <p:cNvSpPr>
                <a:spLocks noEditPoints="1"/>
              </p:cNvSpPr>
              <p:nvPr/>
            </p:nvSpPr>
            <p:spPr bwMode="auto">
              <a:xfrm>
                <a:off x="4014788" y="3243263"/>
                <a:ext cx="74613" cy="74613"/>
              </a:xfrm>
              <a:custGeom>
                <a:avLst/>
                <a:gdLst>
                  <a:gd name="T0" fmla="*/ 14 w 40"/>
                  <a:gd name="T1" fmla="*/ 39 h 40"/>
                  <a:gd name="T2" fmla="*/ 19 w 40"/>
                  <a:gd name="T3" fmla="*/ 40 h 40"/>
                  <a:gd name="T4" fmla="*/ 28 w 40"/>
                  <a:gd name="T5" fmla="*/ 37 h 40"/>
                  <a:gd name="T6" fmla="*/ 37 w 40"/>
                  <a:gd name="T7" fmla="*/ 26 h 40"/>
                  <a:gd name="T8" fmla="*/ 24 w 40"/>
                  <a:gd name="T9" fmla="*/ 3 h 40"/>
                  <a:gd name="T10" fmla="*/ 1 w 40"/>
                  <a:gd name="T11" fmla="*/ 16 h 40"/>
                  <a:gd name="T12" fmla="*/ 3 w 40"/>
                  <a:gd name="T13" fmla="*/ 30 h 40"/>
                  <a:gd name="T14" fmla="*/ 14 w 40"/>
                  <a:gd name="T15" fmla="*/ 39 h 40"/>
                  <a:gd name="T16" fmla="*/ 5 w 40"/>
                  <a:gd name="T17" fmla="*/ 17 h 40"/>
                  <a:gd name="T18" fmla="*/ 23 w 40"/>
                  <a:gd name="T19" fmla="*/ 7 h 40"/>
                  <a:gd name="T20" fmla="*/ 33 w 40"/>
                  <a:gd name="T21" fmla="*/ 25 h 40"/>
                  <a:gd name="T22" fmla="*/ 26 w 40"/>
                  <a:gd name="T23" fmla="*/ 34 h 40"/>
                  <a:gd name="T24" fmla="*/ 15 w 40"/>
                  <a:gd name="T25" fmla="*/ 35 h 40"/>
                  <a:gd name="T26" fmla="*/ 6 w 40"/>
                  <a:gd name="T27" fmla="*/ 28 h 40"/>
                  <a:gd name="T28" fmla="*/ 5 w 40"/>
                  <a:gd name="T29" fmla="*/ 17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40" h="40">
                    <a:moveTo>
                      <a:pt x="14" y="39"/>
                    </a:moveTo>
                    <a:cubicBezTo>
                      <a:pt x="16" y="39"/>
                      <a:pt x="17" y="40"/>
                      <a:pt x="19" y="40"/>
                    </a:cubicBezTo>
                    <a:cubicBezTo>
                      <a:pt x="22" y="40"/>
                      <a:pt x="26" y="39"/>
                      <a:pt x="28" y="37"/>
                    </a:cubicBezTo>
                    <a:cubicBezTo>
                      <a:pt x="33" y="35"/>
                      <a:pt x="36" y="31"/>
                      <a:pt x="37" y="26"/>
                    </a:cubicBezTo>
                    <a:cubicBezTo>
                      <a:pt x="40" y="16"/>
                      <a:pt x="34" y="5"/>
                      <a:pt x="24" y="3"/>
                    </a:cubicBezTo>
                    <a:cubicBezTo>
                      <a:pt x="14" y="0"/>
                      <a:pt x="4" y="6"/>
                      <a:pt x="1" y="16"/>
                    </a:cubicBezTo>
                    <a:cubicBezTo>
                      <a:pt x="0" y="21"/>
                      <a:pt x="0" y="26"/>
                      <a:pt x="3" y="30"/>
                    </a:cubicBezTo>
                    <a:cubicBezTo>
                      <a:pt x="5" y="35"/>
                      <a:pt x="9" y="38"/>
                      <a:pt x="14" y="39"/>
                    </a:cubicBezTo>
                    <a:close/>
                    <a:moveTo>
                      <a:pt x="5" y="17"/>
                    </a:moveTo>
                    <a:cubicBezTo>
                      <a:pt x="7" y="9"/>
                      <a:pt x="15" y="5"/>
                      <a:pt x="23" y="7"/>
                    </a:cubicBezTo>
                    <a:cubicBezTo>
                      <a:pt x="31" y="9"/>
                      <a:pt x="35" y="17"/>
                      <a:pt x="33" y="25"/>
                    </a:cubicBezTo>
                    <a:cubicBezTo>
                      <a:pt x="32" y="28"/>
                      <a:pt x="30" y="32"/>
                      <a:pt x="26" y="34"/>
                    </a:cubicBezTo>
                    <a:cubicBezTo>
                      <a:pt x="23" y="35"/>
                      <a:pt x="19" y="36"/>
                      <a:pt x="15" y="35"/>
                    </a:cubicBezTo>
                    <a:cubicBezTo>
                      <a:pt x="12" y="34"/>
                      <a:pt x="8" y="32"/>
                      <a:pt x="6" y="28"/>
                    </a:cubicBezTo>
                    <a:cubicBezTo>
                      <a:pt x="4" y="25"/>
                      <a:pt x="4" y="21"/>
                      <a:pt x="5" y="17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33"/>
              <p:cNvSpPr>
                <a:spLocks noEditPoints="1"/>
              </p:cNvSpPr>
              <p:nvPr/>
            </p:nvSpPr>
            <p:spPr bwMode="auto">
              <a:xfrm>
                <a:off x="3757613" y="3175000"/>
                <a:ext cx="96838" cy="382588"/>
              </a:xfrm>
              <a:custGeom>
                <a:avLst/>
                <a:gdLst>
                  <a:gd name="T0" fmla="*/ 29 w 52"/>
                  <a:gd name="T1" fmla="*/ 2 h 204"/>
                  <a:gd name="T2" fmla="*/ 27 w 52"/>
                  <a:gd name="T3" fmla="*/ 4 h 204"/>
                  <a:gd name="T4" fmla="*/ 27 w 52"/>
                  <a:gd name="T5" fmla="*/ 4 h 204"/>
                  <a:gd name="T6" fmla="*/ 29 w 52"/>
                  <a:gd name="T7" fmla="*/ 2 h 204"/>
                  <a:gd name="T8" fmla="*/ 26 w 52"/>
                  <a:gd name="T9" fmla="*/ 0 h 204"/>
                  <a:gd name="T10" fmla="*/ 24 w 52"/>
                  <a:gd name="T11" fmla="*/ 2 h 204"/>
                  <a:gd name="T12" fmla="*/ 0 w 52"/>
                  <a:gd name="T13" fmla="*/ 42 h 204"/>
                  <a:gd name="T14" fmla="*/ 12 w 52"/>
                  <a:gd name="T15" fmla="*/ 68 h 204"/>
                  <a:gd name="T16" fmla="*/ 11 w 52"/>
                  <a:gd name="T17" fmla="*/ 72 h 204"/>
                  <a:gd name="T18" fmla="*/ 9 w 52"/>
                  <a:gd name="T19" fmla="*/ 126 h 204"/>
                  <a:gd name="T20" fmla="*/ 26 w 52"/>
                  <a:gd name="T21" fmla="*/ 204 h 204"/>
                  <a:gd name="T22" fmla="*/ 30 w 52"/>
                  <a:gd name="T23" fmla="*/ 204 h 204"/>
                  <a:gd name="T24" fmla="*/ 30 w 52"/>
                  <a:gd name="T25" fmla="*/ 202 h 204"/>
                  <a:gd name="T26" fmla="*/ 43 w 52"/>
                  <a:gd name="T27" fmla="*/ 126 h 204"/>
                  <a:gd name="T28" fmla="*/ 41 w 52"/>
                  <a:gd name="T29" fmla="*/ 72 h 204"/>
                  <a:gd name="T30" fmla="*/ 40 w 52"/>
                  <a:gd name="T31" fmla="*/ 68 h 204"/>
                  <a:gd name="T32" fmla="*/ 40 w 52"/>
                  <a:gd name="T33" fmla="*/ 68 h 204"/>
                  <a:gd name="T34" fmla="*/ 40 w 52"/>
                  <a:gd name="T35" fmla="*/ 68 h 204"/>
                  <a:gd name="T36" fmla="*/ 52 w 52"/>
                  <a:gd name="T37" fmla="*/ 42 h 204"/>
                  <a:gd name="T38" fmla="*/ 29 w 52"/>
                  <a:gd name="T39" fmla="*/ 2 h 204"/>
                  <a:gd name="T40" fmla="*/ 34 w 52"/>
                  <a:gd name="T41" fmla="*/ 125 h 204"/>
                  <a:gd name="T42" fmla="*/ 26 w 52"/>
                  <a:gd name="T43" fmla="*/ 194 h 204"/>
                  <a:gd name="T44" fmla="*/ 18 w 52"/>
                  <a:gd name="T45" fmla="*/ 126 h 204"/>
                  <a:gd name="T46" fmla="*/ 19 w 52"/>
                  <a:gd name="T47" fmla="*/ 73 h 204"/>
                  <a:gd name="T48" fmla="*/ 20 w 52"/>
                  <a:gd name="T49" fmla="*/ 70 h 204"/>
                  <a:gd name="T50" fmla="*/ 26 w 52"/>
                  <a:gd name="T51" fmla="*/ 70 h 204"/>
                  <a:gd name="T52" fmla="*/ 26 w 52"/>
                  <a:gd name="T53" fmla="*/ 70 h 204"/>
                  <a:gd name="T54" fmla="*/ 32 w 52"/>
                  <a:gd name="T55" fmla="*/ 70 h 204"/>
                  <a:gd name="T56" fmla="*/ 33 w 52"/>
                  <a:gd name="T57" fmla="*/ 73 h 204"/>
                  <a:gd name="T58" fmla="*/ 33 w 52"/>
                  <a:gd name="T59" fmla="*/ 76 h 204"/>
                  <a:gd name="T60" fmla="*/ 33 w 52"/>
                  <a:gd name="T61" fmla="*/ 76 h 204"/>
                  <a:gd name="T62" fmla="*/ 34 w 52"/>
                  <a:gd name="T63" fmla="*/ 125 h 204"/>
                  <a:gd name="T64" fmla="*/ 43 w 52"/>
                  <a:gd name="T65" fmla="*/ 46 h 204"/>
                  <a:gd name="T66" fmla="*/ 44 w 52"/>
                  <a:gd name="T67" fmla="*/ 43 h 204"/>
                  <a:gd name="T68" fmla="*/ 26 w 52"/>
                  <a:gd name="T69" fmla="*/ 62 h 204"/>
                  <a:gd name="T70" fmla="*/ 8 w 52"/>
                  <a:gd name="T71" fmla="*/ 42 h 204"/>
                  <a:gd name="T72" fmla="*/ 9 w 52"/>
                  <a:gd name="T73" fmla="*/ 37 h 204"/>
                  <a:gd name="T74" fmla="*/ 13 w 52"/>
                  <a:gd name="T75" fmla="*/ 39 h 204"/>
                  <a:gd name="T76" fmla="*/ 22 w 52"/>
                  <a:gd name="T77" fmla="*/ 30 h 204"/>
                  <a:gd name="T78" fmla="*/ 24 w 52"/>
                  <a:gd name="T79" fmla="*/ 26 h 204"/>
                  <a:gd name="T80" fmla="*/ 27 w 52"/>
                  <a:gd name="T81" fmla="*/ 34 h 204"/>
                  <a:gd name="T82" fmla="*/ 38 w 52"/>
                  <a:gd name="T83" fmla="*/ 48 h 204"/>
                  <a:gd name="T84" fmla="*/ 39 w 52"/>
                  <a:gd name="T85" fmla="*/ 48 h 204"/>
                  <a:gd name="T86" fmla="*/ 43 w 52"/>
                  <a:gd name="T87" fmla="*/ 46 h 204"/>
                  <a:gd name="T88" fmla="*/ 38 w 52"/>
                  <a:gd name="T89" fmla="*/ 33 h 204"/>
                  <a:gd name="T90" fmla="*/ 39 w 52"/>
                  <a:gd name="T91" fmla="*/ 44 h 204"/>
                  <a:gd name="T92" fmla="*/ 39 w 52"/>
                  <a:gd name="T93" fmla="*/ 44 h 204"/>
                  <a:gd name="T94" fmla="*/ 31 w 52"/>
                  <a:gd name="T95" fmla="*/ 33 h 204"/>
                  <a:gd name="T96" fmla="*/ 24 w 52"/>
                  <a:gd name="T97" fmla="*/ 22 h 204"/>
                  <a:gd name="T98" fmla="*/ 24 w 52"/>
                  <a:gd name="T99" fmla="*/ 22 h 204"/>
                  <a:gd name="T100" fmla="*/ 18 w 52"/>
                  <a:gd name="T101" fmla="*/ 29 h 204"/>
                  <a:gd name="T102" fmla="*/ 13 w 52"/>
                  <a:gd name="T103" fmla="*/ 34 h 204"/>
                  <a:gd name="T104" fmla="*/ 8 w 52"/>
                  <a:gd name="T105" fmla="*/ 31 h 204"/>
                  <a:gd name="T106" fmla="*/ 26 w 52"/>
                  <a:gd name="T107" fmla="*/ 8 h 204"/>
                  <a:gd name="T108" fmla="*/ 39 w 52"/>
                  <a:gd name="T109" fmla="*/ 22 h 204"/>
                  <a:gd name="T110" fmla="*/ 38 w 52"/>
                  <a:gd name="T111" fmla="*/ 23 h 204"/>
                  <a:gd name="T112" fmla="*/ 38 w 52"/>
                  <a:gd name="T113" fmla="*/ 33 h 2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52" h="204">
                    <a:moveTo>
                      <a:pt x="29" y="2"/>
                    </a:moveTo>
                    <a:cubicBezTo>
                      <a:pt x="27" y="4"/>
                      <a:pt x="27" y="4"/>
                      <a:pt x="27" y="4"/>
                    </a:cubicBezTo>
                    <a:cubicBezTo>
                      <a:pt x="27" y="4"/>
                      <a:pt x="27" y="4"/>
                      <a:pt x="27" y="4"/>
                    </a:cubicBezTo>
                    <a:cubicBezTo>
                      <a:pt x="29" y="2"/>
                      <a:pt x="29" y="2"/>
                      <a:pt x="29" y="2"/>
                    </a:cubicBezTo>
                    <a:cubicBezTo>
                      <a:pt x="26" y="0"/>
                      <a:pt x="26" y="0"/>
                      <a:pt x="26" y="0"/>
                    </a:cubicBezTo>
                    <a:cubicBezTo>
                      <a:pt x="24" y="2"/>
                      <a:pt x="24" y="2"/>
                      <a:pt x="24" y="2"/>
                    </a:cubicBezTo>
                    <a:cubicBezTo>
                      <a:pt x="23" y="3"/>
                      <a:pt x="0" y="20"/>
                      <a:pt x="0" y="42"/>
                    </a:cubicBezTo>
                    <a:cubicBezTo>
                      <a:pt x="0" y="57"/>
                      <a:pt x="5" y="64"/>
                      <a:pt x="12" y="68"/>
                    </a:cubicBezTo>
                    <a:cubicBezTo>
                      <a:pt x="12" y="69"/>
                      <a:pt x="11" y="71"/>
                      <a:pt x="11" y="72"/>
                    </a:cubicBezTo>
                    <a:cubicBezTo>
                      <a:pt x="9" y="89"/>
                      <a:pt x="8" y="108"/>
                      <a:pt x="9" y="126"/>
                    </a:cubicBezTo>
                    <a:cubicBezTo>
                      <a:pt x="14" y="187"/>
                      <a:pt x="17" y="203"/>
                      <a:pt x="26" y="204"/>
                    </a:cubicBezTo>
                    <a:cubicBezTo>
                      <a:pt x="30" y="204"/>
                      <a:pt x="30" y="204"/>
                      <a:pt x="30" y="204"/>
                    </a:cubicBezTo>
                    <a:cubicBezTo>
                      <a:pt x="30" y="202"/>
                      <a:pt x="30" y="202"/>
                      <a:pt x="30" y="202"/>
                    </a:cubicBezTo>
                    <a:cubicBezTo>
                      <a:pt x="37" y="197"/>
                      <a:pt x="39" y="177"/>
                      <a:pt x="43" y="126"/>
                    </a:cubicBezTo>
                    <a:cubicBezTo>
                      <a:pt x="44" y="108"/>
                      <a:pt x="43" y="89"/>
                      <a:pt x="41" y="72"/>
                    </a:cubicBezTo>
                    <a:cubicBezTo>
                      <a:pt x="40" y="68"/>
                      <a:pt x="40" y="68"/>
                      <a:pt x="40" y="68"/>
                    </a:cubicBezTo>
                    <a:cubicBezTo>
                      <a:pt x="40" y="68"/>
                      <a:pt x="40" y="68"/>
                      <a:pt x="40" y="68"/>
                    </a:cubicBezTo>
                    <a:cubicBezTo>
                      <a:pt x="40" y="68"/>
                      <a:pt x="40" y="68"/>
                      <a:pt x="40" y="68"/>
                    </a:cubicBezTo>
                    <a:cubicBezTo>
                      <a:pt x="47" y="64"/>
                      <a:pt x="52" y="57"/>
                      <a:pt x="52" y="42"/>
                    </a:cubicBezTo>
                    <a:cubicBezTo>
                      <a:pt x="52" y="21"/>
                      <a:pt x="31" y="4"/>
                      <a:pt x="29" y="2"/>
                    </a:cubicBezTo>
                    <a:close/>
                    <a:moveTo>
                      <a:pt x="34" y="125"/>
                    </a:moveTo>
                    <a:cubicBezTo>
                      <a:pt x="33" y="147"/>
                      <a:pt x="31" y="186"/>
                      <a:pt x="26" y="194"/>
                    </a:cubicBezTo>
                    <a:cubicBezTo>
                      <a:pt x="22" y="185"/>
                      <a:pt x="19" y="144"/>
                      <a:pt x="18" y="126"/>
                    </a:cubicBezTo>
                    <a:cubicBezTo>
                      <a:pt x="16" y="108"/>
                      <a:pt x="17" y="90"/>
                      <a:pt x="19" y="73"/>
                    </a:cubicBezTo>
                    <a:cubicBezTo>
                      <a:pt x="20" y="72"/>
                      <a:pt x="20" y="71"/>
                      <a:pt x="20" y="70"/>
                    </a:cubicBezTo>
                    <a:cubicBezTo>
                      <a:pt x="22" y="70"/>
                      <a:pt x="24" y="70"/>
                      <a:pt x="26" y="70"/>
                    </a:cubicBezTo>
                    <a:cubicBezTo>
                      <a:pt x="26" y="70"/>
                      <a:pt x="26" y="70"/>
                      <a:pt x="26" y="70"/>
                    </a:cubicBezTo>
                    <a:cubicBezTo>
                      <a:pt x="28" y="70"/>
                      <a:pt x="30" y="70"/>
                      <a:pt x="32" y="70"/>
                    </a:cubicBezTo>
                    <a:cubicBezTo>
                      <a:pt x="32" y="71"/>
                      <a:pt x="32" y="72"/>
                      <a:pt x="33" y="73"/>
                    </a:cubicBezTo>
                    <a:cubicBezTo>
                      <a:pt x="33" y="76"/>
                      <a:pt x="33" y="76"/>
                      <a:pt x="33" y="76"/>
                    </a:cubicBezTo>
                    <a:cubicBezTo>
                      <a:pt x="33" y="76"/>
                      <a:pt x="33" y="76"/>
                      <a:pt x="33" y="76"/>
                    </a:cubicBezTo>
                    <a:cubicBezTo>
                      <a:pt x="35" y="92"/>
                      <a:pt x="35" y="109"/>
                      <a:pt x="34" y="125"/>
                    </a:cubicBezTo>
                    <a:close/>
                    <a:moveTo>
                      <a:pt x="43" y="46"/>
                    </a:moveTo>
                    <a:cubicBezTo>
                      <a:pt x="43" y="45"/>
                      <a:pt x="44" y="44"/>
                      <a:pt x="44" y="43"/>
                    </a:cubicBezTo>
                    <a:cubicBezTo>
                      <a:pt x="44" y="59"/>
                      <a:pt x="38" y="62"/>
                      <a:pt x="26" y="62"/>
                    </a:cubicBezTo>
                    <a:cubicBezTo>
                      <a:pt x="14" y="62"/>
                      <a:pt x="8" y="59"/>
                      <a:pt x="8" y="42"/>
                    </a:cubicBezTo>
                    <a:cubicBezTo>
                      <a:pt x="8" y="41"/>
                      <a:pt x="8" y="39"/>
                      <a:pt x="9" y="37"/>
                    </a:cubicBezTo>
                    <a:cubicBezTo>
                      <a:pt x="10" y="38"/>
                      <a:pt x="11" y="38"/>
                      <a:pt x="13" y="39"/>
                    </a:cubicBezTo>
                    <a:cubicBezTo>
                      <a:pt x="18" y="39"/>
                      <a:pt x="20" y="34"/>
                      <a:pt x="22" y="30"/>
                    </a:cubicBezTo>
                    <a:cubicBezTo>
                      <a:pt x="22" y="28"/>
                      <a:pt x="23" y="26"/>
                      <a:pt x="24" y="26"/>
                    </a:cubicBezTo>
                    <a:cubicBezTo>
                      <a:pt x="25" y="27"/>
                      <a:pt x="26" y="31"/>
                      <a:pt x="27" y="34"/>
                    </a:cubicBezTo>
                    <a:cubicBezTo>
                      <a:pt x="30" y="41"/>
                      <a:pt x="33" y="48"/>
                      <a:pt x="38" y="48"/>
                    </a:cubicBezTo>
                    <a:cubicBezTo>
                      <a:pt x="39" y="48"/>
                      <a:pt x="39" y="48"/>
                      <a:pt x="39" y="48"/>
                    </a:cubicBezTo>
                    <a:cubicBezTo>
                      <a:pt x="41" y="48"/>
                      <a:pt x="42" y="47"/>
                      <a:pt x="43" y="46"/>
                    </a:cubicBezTo>
                    <a:close/>
                    <a:moveTo>
                      <a:pt x="38" y="33"/>
                    </a:moveTo>
                    <a:cubicBezTo>
                      <a:pt x="39" y="36"/>
                      <a:pt x="41" y="42"/>
                      <a:pt x="39" y="44"/>
                    </a:cubicBezTo>
                    <a:cubicBezTo>
                      <a:pt x="39" y="44"/>
                      <a:pt x="39" y="44"/>
                      <a:pt x="39" y="44"/>
                    </a:cubicBezTo>
                    <a:cubicBezTo>
                      <a:pt x="36" y="45"/>
                      <a:pt x="33" y="38"/>
                      <a:pt x="31" y="33"/>
                    </a:cubicBezTo>
                    <a:cubicBezTo>
                      <a:pt x="29" y="27"/>
                      <a:pt x="27" y="22"/>
                      <a:pt x="24" y="22"/>
                    </a:cubicBezTo>
                    <a:cubicBezTo>
                      <a:pt x="24" y="22"/>
                      <a:pt x="24" y="22"/>
                      <a:pt x="24" y="22"/>
                    </a:cubicBezTo>
                    <a:cubicBezTo>
                      <a:pt x="20" y="22"/>
                      <a:pt x="19" y="26"/>
                      <a:pt x="18" y="29"/>
                    </a:cubicBezTo>
                    <a:cubicBezTo>
                      <a:pt x="16" y="33"/>
                      <a:pt x="15" y="34"/>
                      <a:pt x="13" y="34"/>
                    </a:cubicBezTo>
                    <a:cubicBezTo>
                      <a:pt x="11" y="34"/>
                      <a:pt x="9" y="33"/>
                      <a:pt x="8" y="31"/>
                    </a:cubicBezTo>
                    <a:cubicBezTo>
                      <a:pt x="13" y="20"/>
                      <a:pt x="23" y="11"/>
                      <a:pt x="26" y="8"/>
                    </a:cubicBezTo>
                    <a:cubicBezTo>
                      <a:pt x="28" y="10"/>
                      <a:pt x="34" y="15"/>
                      <a:pt x="39" y="22"/>
                    </a:cubicBezTo>
                    <a:cubicBezTo>
                      <a:pt x="38" y="22"/>
                      <a:pt x="38" y="22"/>
                      <a:pt x="38" y="23"/>
                    </a:cubicBezTo>
                    <a:cubicBezTo>
                      <a:pt x="36" y="25"/>
                      <a:pt x="37" y="28"/>
                      <a:pt x="38" y="33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5021263" y="3200400"/>
              <a:ext cx="419100" cy="339725"/>
              <a:chOff x="5021263" y="3200400"/>
              <a:chExt cx="419100" cy="339725"/>
            </a:xfrm>
          </p:grpSpPr>
          <p:sp>
            <p:nvSpPr>
              <p:cNvPr id="38" name="Freeform 34"/>
              <p:cNvSpPr>
                <a:spLocks noEditPoints="1"/>
              </p:cNvSpPr>
              <p:nvPr/>
            </p:nvSpPr>
            <p:spPr bwMode="auto">
              <a:xfrm>
                <a:off x="5021263" y="3200400"/>
                <a:ext cx="419100" cy="339725"/>
              </a:xfrm>
              <a:custGeom>
                <a:avLst/>
                <a:gdLst>
                  <a:gd name="T0" fmla="*/ 124 w 224"/>
                  <a:gd name="T1" fmla="*/ 0 h 182"/>
                  <a:gd name="T2" fmla="*/ 100 w 224"/>
                  <a:gd name="T3" fmla="*/ 0 h 182"/>
                  <a:gd name="T4" fmla="*/ 96 w 224"/>
                  <a:gd name="T5" fmla="*/ 0 h 182"/>
                  <a:gd name="T6" fmla="*/ 4 w 224"/>
                  <a:gd name="T7" fmla="*/ 0 h 182"/>
                  <a:gd name="T8" fmla="*/ 0 w 224"/>
                  <a:gd name="T9" fmla="*/ 4 h 182"/>
                  <a:gd name="T10" fmla="*/ 0 w 224"/>
                  <a:gd name="T11" fmla="*/ 151 h 182"/>
                  <a:gd name="T12" fmla="*/ 4 w 224"/>
                  <a:gd name="T13" fmla="*/ 155 h 182"/>
                  <a:gd name="T14" fmla="*/ 93 w 224"/>
                  <a:gd name="T15" fmla="*/ 155 h 182"/>
                  <a:gd name="T16" fmla="*/ 93 w 224"/>
                  <a:gd name="T17" fmla="*/ 177 h 182"/>
                  <a:gd name="T18" fmla="*/ 98 w 224"/>
                  <a:gd name="T19" fmla="*/ 181 h 182"/>
                  <a:gd name="T20" fmla="*/ 106 w 224"/>
                  <a:gd name="T21" fmla="*/ 175 h 182"/>
                  <a:gd name="T22" fmla="*/ 111 w 224"/>
                  <a:gd name="T23" fmla="*/ 170 h 182"/>
                  <a:gd name="T24" fmla="*/ 113 w 224"/>
                  <a:gd name="T25" fmla="*/ 169 h 182"/>
                  <a:gd name="T26" fmla="*/ 114 w 224"/>
                  <a:gd name="T27" fmla="*/ 170 h 182"/>
                  <a:gd name="T28" fmla="*/ 119 w 224"/>
                  <a:gd name="T29" fmla="*/ 174 h 182"/>
                  <a:gd name="T30" fmla="*/ 128 w 224"/>
                  <a:gd name="T31" fmla="*/ 181 h 182"/>
                  <a:gd name="T32" fmla="*/ 132 w 224"/>
                  <a:gd name="T33" fmla="*/ 180 h 182"/>
                  <a:gd name="T34" fmla="*/ 133 w 224"/>
                  <a:gd name="T35" fmla="*/ 177 h 182"/>
                  <a:gd name="T36" fmla="*/ 133 w 224"/>
                  <a:gd name="T37" fmla="*/ 155 h 182"/>
                  <a:gd name="T38" fmla="*/ 221 w 224"/>
                  <a:gd name="T39" fmla="*/ 155 h 182"/>
                  <a:gd name="T40" fmla="*/ 223 w 224"/>
                  <a:gd name="T41" fmla="*/ 154 h 182"/>
                  <a:gd name="T42" fmla="*/ 223 w 224"/>
                  <a:gd name="T43" fmla="*/ 154 h 182"/>
                  <a:gd name="T44" fmla="*/ 223 w 224"/>
                  <a:gd name="T45" fmla="*/ 154 h 182"/>
                  <a:gd name="T46" fmla="*/ 224 w 224"/>
                  <a:gd name="T47" fmla="*/ 151 h 182"/>
                  <a:gd name="T48" fmla="*/ 224 w 224"/>
                  <a:gd name="T49" fmla="*/ 4 h 182"/>
                  <a:gd name="T50" fmla="*/ 221 w 224"/>
                  <a:gd name="T51" fmla="*/ 0 h 182"/>
                  <a:gd name="T52" fmla="*/ 129 w 224"/>
                  <a:gd name="T53" fmla="*/ 0 h 182"/>
                  <a:gd name="T54" fmla="*/ 124 w 224"/>
                  <a:gd name="T55" fmla="*/ 0 h 182"/>
                  <a:gd name="T56" fmla="*/ 93 w 224"/>
                  <a:gd name="T57" fmla="*/ 147 h 182"/>
                  <a:gd name="T58" fmla="*/ 7 w 224"/>
                  <a:gd name="T59" fmla="*/ 147 h 182"/>
                  <a:gd name="T60" fmla="*/ 7 w 224"/>
                  <a:gd name="T61" fmla="*/ 8 h 182"/>
                  <a:gd name="T62" fmla="*/ 93 w 224"/>
                  <a:gd name="T63" fmla="*/ 8 h 182"/>
                  <a:gd name="T64" fmla="*/ 93 w 224"/>
                  <a:gd name="T65" fmla="*/ 147 h 182"/>
                  <a:gd name="T66" fmla="*/ 126 w 224"/>
                  <a:gd name="T67" fmla="*/ 170 h 182"/>
                  <a:gd name="T68" fmla="*/ 115 w 224"/>
                  <a:gd name="T69" fmla="*/ 160 h 182"/>
                  <a:gd name="T70" fmla="*/ 111 w 224"/>
                  <a:gd name="T71" fmla="*/ 160 h 182"/>
                  <a:gd name="T72" fmla="*/ 100 w 224"/>
                  <a:gd name="T73" fmla="*/ 170 h 182"/>
                  <a:gd name="T74" fmla="*/ 100 w 224"/>
                  <a:gd name="T75" fmla="*/ 8 h 182"/>
                  <a:gd name="T76" fmla="*/ 100 w 224"/>
                  <a:gd name="T77" fmla="*/ 8 h 182"/>
                  <a:gd name="T78" fmla="*/ 124 w 224"/>
                  <a:gd name="T79" fmla="*/ 8 h 182"/>
                  <a:gd name="T80" fmla="*/ 126 w 224"/>
                  <a:gd name="T81" fmla="*/ 8 h 182"/>
                  <a:gd name="T82" fmla="*/ 126 w 224"/>
                  <a:gd name="T83" fmla="*/ 170 h 182"/>
                  <a:gd name="T84" fmla="*/ 133 w 224"/>
                  <a:gd name="T85" fmla="*/ 8 h 182"/>
                  <a:gd name="T86" fmla="*/ 217 w 224"/>
                  <a:gd name="T87" fmla="*/ 8 h 182"/>
                  <a:gd name="T88" fmla="*/ 217 w 224"/>
                  <a:gd name="T89" fmla="*/ 147 h 182"/>
                  <a:gd name="T90" fmla="*/ 133 w 224"/>
                  <a:gd name="T91" fmla="*/ 147 h 182"/>
                  <a:gd name="T92" fmla="*/ 133 w 224"/>
                  <a:gd name="T93" fmla="*/ 8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224" h="182">
                    <a:moveTo>
                      <a:pt x="124" y="0"/>
                    </a:moveTo>
                    <a:cubicBezTo>
                      <a:pt x="116" y="0"/>
                      <a:pt x="108" y="0"/>
                      <a:pt x="100" y="0"/>
                    </a:cubicBezTo>
                    <a:cubicBezTo>
                      <a:pt x="99" y="0"/>
                      <a:pt x="98" y="0"/>
                      <a:pt x="96" y="0"/>
                    </a:cubicBezTo>
                    <a:cubicBezTo>
                      <a:pt x="66" y="0"/>
                      <a:pt x="35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53"/>
                      <a:pt x="0" y="102"/>
                      <a:pt x="0" y="151"/>
                    </a:cubicBezTo>
                    <a:cubicBezTo>
                      <a:pt x="0" y="153"/>
                      <a:pt x="2" y="155"/>
                      <a:pt x="4" y="155"/>
                    </a:cubicBezTo>
                    <a:cubicBezTo>
                      <a:pt x="33" y="155"/>
                      <a:pt x="63" y="155"/>
                      <a:pt x="93" y="155"/>
                    </a:cubicBezTo>
                    <a:cubicBezTo>
                      <a:pt x="93" y="162"/>
                      <a:pt x="93" y="170"/>
                      <a:pt x="93" y="177"/>
                    </a:cubicBezTo>
                    <a:cubicBezTo>
                      <a:pt x="93" y="180"/>
                      <a:pt x="96" y="182"/>
                      <a:pt x="98" y="181"/>
                    </a:cubicBezTo>
                    <a:cubicBezTo>
                      <a:pt x="101" y="179"/>
                      <a:pt x="103" y="177"/>
                      <a:pt x="106" y="175"/>
                    </a:cubicBezTo>
                    <a:cubicBezTo>
                      <a:pt x="108" y="173"/>
                      <a:pt x="109" y="172"/>
                      <a:pt x="111" y="170"/>
                    </a:cubicBezTo>
                    <a:cubicBezTo>
                      <a:pt x="112" y="170"/>
                      <a:pt x="112" y="169"/>
                      <a:pt x="113" y="169"/>
                    </a:cubicBezTo>
                    <a:cubicBezTo>
                      <a:pt x="113" y="169"/>
                      <a:pt x="114" y="169"/>
                      <a:pt x="114" y="170"/>
                    </a:cubicBezTo>
                    <a:cubicBezTo>
                      <a:pt x="116" y="171"/>
                      <a:pt x="118" y="172"/>
                      <a:pt x="119" y="174"/>
                    </a:cubicBezTo>
                    <a:cubicBezTo>
                      <a:pt x="122" y="176"/>
                      <a:pt x="125" y="178"/>
                      <a:pt x="128" y="181"/>
                    </a:cubicBezTo>
                    <a:cubicBezTo>
                      <a:pt x="129" y="182"/>
                      <a:pt x="131" y="181"/>
                      <a:pt x="132" y="180"/>
                    </a:cubicBezTo>
                    <a:cubicBezTo>
                      <a:pt x="132" y="180"/>
                      <a:pt x="133" y="179"/>
                      <a:pt x="133" y="177"/>
                    </a:cubicBezTo>
                    <a:cubicBezTo>
                      <a:pt x="133" y="170"/>
                      <a:pt x="133" y="162"/>
                      <a:pt x="133" y="155"/>
                    </a:cubicBezTo>
                    <a:cubicBezTo>
                      <a:pt x="162" y="155"/>
                      <a:pt x="192" y="155"/>
                      <a:pt x="221" y="155"/>
                    </a:cubicBezTo>
                    <a:cubicBezTo>
                      <a:pt x="222" y="155"/>
                      <a:pt x="223" y="154"/>
                      <a:pt x="223" y="154"/>
                    </a:cubicBezTo>
                    <a:cubicBezTo>
                      <a:pt x="223" y="154"/>
                      <a:pt x="223" y="154"/>
                      <a:pt x="223" y="154"/>
                    </a:cubicBezTo>
                    <a:cubicBezTo>
                      <a:pt x="223" y="154"/>
                      <a:pt x="223" y="154"/>
                      <a:pt x="223" y="154"/>
                    </a:cubicBezTo>
                    <a:cubicBezTo>
                      <a:pt x="224" y="153"/>
                      <a:pt x="224" y="152"/>
                      <a:pt x="224" y="151"/>
                    </a:cubicBezTo>
                    <a:cubicBezTo>
                      <a:pt x="224" y="102"/>
                      <a:pt x="224" y="53"/>
                      <a:pt x="224" y="4"/>
                    </a:cubicBezTo>
                    <a:cubicBezTo>
                      <a:pt x="224" y="2"/>
                      <a:pt x="223" y="0"/>
                      <a:pt x="221" y="0"/>
                    </a:cubicBezTo>
                    <a:cubicBezTo>
                      <a:pt x="190" y="0"/>
                      <a:pt x="160" y="0"/>
                      <a:pt x="129" y="0"/>
                    </a:cubicBezTo>
                    <a:cubicBezTo>
                      <a:pt x="128" y="0"/>
                      <a:pt x="126" y="0"/>
                      <a:pt x="124" y="0"/>
                    </a:cubicBezTo>
                    <a:close/>
                    <a:moveTo>
                      <a:pt x="93" y="147"/>
                    </a:moveTo>
                    <a:cubicBezTo>
                      <a:pt x="64" y="147"/>
                      <a:pt x="36" y="147"/>
                      <a:pt x="7" y="147"/>
                    </a:cubicBezTo>
                    <a:cubicBezTo>
                      <a:pt x="7" y="101"/>
                      <a:pt x="7" y="54"/>
                      <a:pt x="7" y="8"/>
                    </a:cubicBezTo>
                    <a:cubicBezTo>
                      <a:pt x="36" y="8"/>
                      <a:pt x="64" y="8"/>
                      <a:pt x="93" y="8"/>
                    </a:cubicBezTo>
                    <a:cubicBezTo>
                      <a:pt x="93" y="54"/>
                      <a:pt x="93" y="101"/>
                      <a:pt x="93" y="147"/>
                    </a:cubicBezTo>
                    <a:close/>
                    <a:moveTo>
                      <a:pt x="126" y="170"/>
                    </a:moveTo>
                    <a:cubicBezTo>
                      <a:pt x="122" y="167"/>
                      <a:pt x="118" y="163"/>
                      <a:pt x="115" y="160"/>
                    </a:cubicBezTo>
                    <a:cubicBezTo>
                      <a:pt x="114" y="160"/>
                      <a:pt x="112" y="160"/>
                      <a:pt x="111" y="160"/>
                    </a:cubicBezTo>
                    <a:cubicBezTo>
                      <a:pt x="107" y="163"/>
                      <a:pt x="104" y="167"/>
                      <a:pt x="100" y="170"/>
                    </a:cubicBezTo>
                    <a:cubicBezTo>
                      <a:pt x="100" y="116"/>
                      <a:pt x="100" y="62"/>
                      <a:pt x="100" y="8"/>
                    </a:cubicBezTo>
                    <a:cubicBezTo>
                      <a:pt x="100" y="8"/>
                      <a:pt x="100" y="8"/>
                      <a:pt x="100" y="8"/>
                    </a:cubicBezTo>
                    <a:cubicBezTo>
                      <a:pt x="108" y="8"/>
                      <a:pt x="116" y="8"/>
                      <a:pt x="124" y="8"/>
                    </a:cubicBezTo>
                    <a:cubicBezTo>
                      <a:pt x="125" y="8"/>
                      <a:pt x="125" y="8"/>
                      <a:pt x="126" y="8"/>
                    </a:cubicBezTo>
                    <a:cubicBezTo>
                      <a:pt x="126" y="62"/>
                      <a:pt x="126" y="116"/>
                      <a:pt x="126" y="170"/>
                    </a:cubicBezTo>
                    <a:close/>
                    <a:moveTo>
                      <a:pt x="133" y="8"/>
                    </a:moveTo>
                    <a:cubicBezTo>
                      <a:pt x="161" y="8"/>
                      <a:pt x="189" y="8"/>
                      <a:pt x="217" y="8"/>
                    </a:cubicBezTo>
                    <a:cubicBezTo>
                      <a:pt x="217" y="54"/>
                      <a:pt x="217" y="101"/>
                      <a:pt x="217" y="147"/>
                    </a:cubicBezTo>
                    <a:cubicBezTo>
                      <a:pt x="189" y="147"/>
                      <a:pt x="161" y="147"/>
                      <a:pt x="133" y="147"/>
                    </a:cubicBezTo>
                    <a:cubicBezTo>
                      <a:pt x="133" y="101"/>
                      <a:pt x="133" y="54"/>
                      <a:pt x="133" y="8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35"/>
              <p:cNvSpPr>
                <a:spLocks/>
              </p:cNvSpPr>
              <p:nvPr/>
            </p:nvSpPr>
            <p:spPr bwMode="auto">
              <a:xfrm>
                <a:off x="5059363" y="3273425"/>
                <a:ext cx="106363" cy="7938"/>
              </a:xfrm>
              <a:custGeom>
                <a:avLst/>
                <a:gdLst>
                  <a:gd name="T0" fmla="*/ 3 w 57"/>
                  <a:gd name="T1" fmla="*/ 5 h 5"/>
                  <a:gd name="T2" fmla="*/ 54 w 57"/>
                  <a:gd name="T3" fmla="*/ 5 h 5"/>
                  <a:gd name="T4" fmla="*/ 54 w 57"/>
                  <a:gd name="T5" fmla="*/ 0 h 5"/>
                  <a:gd name="T6" fmla="*/ 3 w 57"/>
                  <a:gd name="T7" fmla="*/ 0 h 5"/>
                  <a:gd name="T8" fmla="*/ 3 w 57"/>
                  <a:gd name="T9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">
                    <a:moveTo>
                      <a:pt x="3" y="5"/>
                    </a:moveTo>
                    <a:cubicBezTo>
                      <a:pt x="20" y="5"/>
                      <a:pt x="37" y="5"/>
                      <a:pt x="54" y="5"/>
                    </a:cubicBezTo>
                    <a:cubicBezTo>
                      <a:pt x="57" y="5"/>
                      <a:pt x="57" y="0"/>
                      <a:pt x="54" y="0"/>
                    </a:cubicBez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Freeform 36"/>
              <p:cNvSpPr>
                <a:spLocks/>
              </p:cNvSpPr>
              <p:nvPr/>
            </p:nvSpPr>
            <p:spPr bwMode="auto">
              <a:xfrm>
                <a:off x="5059363" y="3313113"/>
                <a:ext cx="106363" cy="9525"/>
              </a:xfrm>
              <a:custGeom>
                <a:avLst/>
                <a:gdLst>
                  <a:gd name="T0" fmla="*/ 3 w 57"/>
                  <a:gd name="T1" fmla="*/ 5 h 5"/>
                  <a:gd name="T2" fmla="*/ 54 w 57"/>
                  <a:gd name="T3" fmla="*/ 5 h 5"/>
                  <a:gd name="T4" fmla="*/ 54 w 57"/>
                  <a:gd name="T5" fmla="*/ 0 h 5"/>
                  <a:gd name="T6" fmla="*/ 3 w 57"/>
                  <a:gd name="T7" fmla="*/ 0 h 5"/>
                  <a:gd name="T8" fmla="*/ 3 w 57"/>
                  <a:gd name="T9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">
                    <a:moveTo>
                      <a:pt x="3" y="5"/>
                    </a:moveTo>
                    <a:cubicBezTo>
                      <a:pt x="20" y="5"/>
                      <a:pt x="37" y="5"/>
                      <a:pt x="54" y="5"/>
                    </a:cubicBezTo>
                    <a:cubicBezTo>
                      <a:pt x="57" y="5"/>
                      <a:pt x="57" y="0"/>
                      <a:pt x="54" y="0"/>
                    </a:cubicBez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37"/>
              <p:cNvSpPr>
                <a:spLocks/>
              </p:cNvSpPr>
              <p:nvPr/>
            </p:nvSpPr>
            <p:spPr bwMode="auto">
              <a:xfrm>
                <a:off x="5059363" y="3354388"/>
                <a:ext cx="106363" cy="9525"/>
              </a:xfrm>
              <a:custGeom>
                <a:avLst/>
                <a:gdLst>
                  <a:gd name="T0" fmla="*/ 3 w 57"/>
                  <a:gd name="T1" fmla="*/ 5 h 5"/>
                  <a:gd name="T2" fmla="*/ 54 w 57"/>
                  <a:gd name="T3" fmla="*/ 5 h 5"/>
                  <a:gd name="T4" fmla="*/ 54 w 57"/>
                  <a:gd name="T5" fmla="*/ 0 h 5"/>
                  <a:gd name="T6" fmla="*/ 3 w 57"/>
                  <a:gd name="T7" fmla="*/ 0 h 5"/>
                  <a:gd name="T8" fmla="*/ 3 w 57"/>
                  <a:gd name="T9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">
                    <a:moveTo>
                      <a:pt x="3" y="5"/>
                    </a:moveTo>
                    <a:cubicBezTo>
                      <a:pt x="20" y="5"/>
                      <a:pt x="37" y="5"/>
                      <a:pt x="54" y="5"/>
                    </a:cubicBezTo>
                    <a:cubicBezTo>
                      <a:pt x="57" y="5"/>
                      <a:pt x="57" y="0"/>
                      <a:pt x="54" y="0"/>
                    </a:cubicBez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38"/>
              <p:cNvSpPr>
                <a:spLocks/>
              </p:cNvSpPr>
              <p:nvPr/>
            </p:nvSpPr>
            <p:spPr bwMode="auto">
              <a:xfrm>
                <a:off x="5059363" y="3395663"/>
                <a:ext cx="106363" cy="9525"/>
              </a:xfrm>
              <a:custGeom>
                <a:avLst/>
                <a:gdLst>
                  <a:gd name="T0" fmla="*/ 3 w 57"/>
                  <a:gd name="T1" fmla="*/ 5 h 5"/>
                  <a:gd name="T2" fmla="*/ 54 w 57"/>
                  <a:gd name="T3" fmla="*/ 5 h 5"/>
                  <a:gd name="T4" fmla="*/ 54 w 57"/>
                  <a:gd name="T5" fmla="*/ 0 h 5"/>
                  <a:gd name="T6" fmla="*/ 3 w 57"/>
                  <a:gd name="T7" fmla="*/ 0 h 5"/>
                  <a:gd name="T8" fmla="*/ 3 w 57"/>
                  <a:gd name="T9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">
                    <a:moveTo>
                      <a:pt x="3" y="5"/>
                    </a:moveTo>
                    <a:cubicBezTo>
                      <a:pt x="20" y="5"/>
                      <a:pt x="37" y="5"/>
                      <a:pt x="54" y="5"/>
                    </a:cubicBezTo>
                    <a:cubicBezTo>
                      <a:pt x="57" y="5"/>
                      <a:pt x="57" y="0"/>
                      <a:pt x="54" y="0"/>
                    </a:cubicBez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39"/>
              <p:cNvSpPr>
                <a:spLocks/>
              </p:cNvSpPr>
              <p:nvPr/>
            </p:nvSpPr>
            <p:spPr bwMode="auto">
              <a:xfrm>
                <a:off x="5299076" y="3273425"/>
                <a:ext cx="104775" cy="7938"/>
              </a:xfrm>
              <a:custGeom>
                <a:avLst/>
                <a:gdLst>
                  <a:gd name="T0" fmla="*/ 53 w 56"/>
                  <a:gd name="T1" fmla="*/ 0 h 5"/>
                  <a:gd name="T2" fmla="*/ 3 w 56"/>
                  <a:gd name="T3" fmla="*/ 0 h 5"/>
                  <a:gd name="T4" fmla="*/ 3 w 56"/>
                  <a:gd name="T5" fmla="*/ 5 h 5"/>
                  <a:gd name="T6" fmla="*/ 53 w 56"/>
                  <a:gd name="T7" fmla="*/ 5 h 5"/>
                  <a:gd name="T8" fmla="*/ 53 w 56"/>
                  <a:gd name="T9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">
                    <a:moveTo>
                      <a:pt x="53" y="0"/>
                    </a:move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ubicBezTo>
                      <a:pt x="20" y="5"/>
                      <a:pt x="37" y="5"/>
                      <a:pt x="53" y="5"/>
                    </a:cubicBezTo>
                    <a:cubicBezTo>
                      <a:pt x="56" y="5"/>
                      <a:pt x="56" y="0"/>
                      <a:pt x="53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" name="Freeform 40"/>
              <p:cNvSpPr>
                <a:spLocks/>
              </p:cNvSpPr>
              <p:nvPr/>
            </p:nvSpPr>
            <p:spPr bwMode="auto">
              <a:xfrm>
                <a:off x="5299076" y="3313113"/>
                <a:ext cx="104775" cy="9525"/>
              </a:xfrm>
              <a:custGeom>
                <a:avLst/>
                <a:gdLst>
                  <a:gd name="T0" fmla="*/ 53 w 56"/>
                  <a:gd name="T1" fmla="*/ 0 h 5"/>
                  <a:gd name="T2" fmla="*/ 3 w 56"/>
                  <a:gd name="T3" fmla="*/ 0 h 5"/>
                  <a:gd name="T4" fmla="*/ 3 w 56"/>
                  <a:gd name="T5" fmla="*/ 5 h 5"/>
                  <a:gd name="T6" fmla="*/ 53 w 56"/>
                  <a:gd name="T7" fmla="*/ 5 h 5"/>
                  <a:gd name="T8" fmla="*/ 53 w 56"/>
                  <a:gd name="T9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">
                    <a:moveTo>
                      <a:pt x="53" y="0"/>
                    </a:move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ubicBezTo>
                      <a:pt x="20" y="5"/>
                      <a:pt x="37" y="5"/>
                      <a:pt x="53" y="5"/>
                    </a:cubicBezTo>
                    <a:cubicBezTo>
                      <a:pt x="56" y="5"/>
                      <a:pt x="56" y="0"/>
                      <a:pt x="53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" name="Freeform 41"/>
              <p:cNvSpPr>
                <a:spLocks/>
              </p:cNvSpPr>
              <p:nvPr/>
            </p:nvSpPr>
            <p:spPr bwMode="auto">
              <a:xfrm>
                <a:off x="5299076" y="3354388"/>
                <a:ext cx="104775" cy="9525"/>
              </a:xfrm>
              <a:custGeom>
                <a:avLst/>
                <a:gdLst>
                  <a:gd name="T0" fmla="*/ 53 w 56"/>
                  <a:gd name="T1" fmla="*/ 0 h 5"/>
                  <a:gd name="T2" fmla="*/ 3 w 56"/>
                  <a:gd name="T3" fmla="*/ 0 h 5"/>
                  <a:gd name="T4" fmla="*/ 3 w 56"/>
                  <a:gd name="T5" fmla="*/ 5 h 5"/>
                  <a:gd name="T6" fmla="*/ 53 w 56"/>
                  <a:gd name="T7" fmla="*/ 5 h 5"/>
                  <a:gd name="T8" fmla="*/ 53 w 56"/>
                  <a:gd name="T9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">
                    <a:moveTo>
                      <a:pt x="53" y="0"/>
                    </a:move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ubicBezTo>
                      <a:pt x="20" y="5"/>
                      <a:pt x="37" y="5"/>
                      <a:pt x="53" y="5"/>
                    </a:cubicBezTo>
                    <a:cubicBezTo>
                      <a:pt x="56" y="5"/>
                      <a:pt x="56" y="0"/>
                      <a:pt x="53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Freeform 42"/>
              <p:cNvSpPr>
                <a:spLocks/>
              </p:cNvSpPr>
              <p:nvPr/>
            </p:nvSpPr>
            <p:spPr bwMode="auto">
              <a:xfrm>
                <a:off x="5299076" y="3395663"/>
                <a:ext cx="104775" cy="9525"/>
              </a:xfrm>
              <a:custGeom>
                <a:avLst/>
                <a:gdLst>
                  <a:gd name="T0" fmla="*/ 53 w 56"/>
                  <a:gd name="T1" fmla="*/ 0 h 5"/>
                  <a:gd name="T2" fmla="*/ 3 w 56"/>
                  <a:gd name="T3" fmla="*/ 0 h 5"/>
                  <a:gd name="T4" fmla="*/ 3 w 56"/>
                  <a:gd name="T5" fmla="*/ 5 h 5"/>
                  <a:gd name="T6" fmla="*/ 53 w 56"/>
                  <a:gd name="T7" fmla="*/ 5 h 5"/>
                  <a:gd name="T8" fmla="*/ 53 w 56"/>
                  <a:gd name="T9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">
                    <a:moveTo>
                      <a:pt x="53" y="0"/>
                    </a:moveTo>
                    <a:cubicBezTo>
                      <a:pt x="37" y="0"/>
                      <a:pt x="20" y="0"/>
                      <a:pt x="3" y="0"/>
                    </a:cubicBezTo>
                    <a:cubicBezTo>
                      <a:pt x="0" y="0"/>
                      <a:pt x="0" y="5"/>
                      <a:pt x="3" y="5"/>
                    </a:cubicBezTo>
                    <a:cubicBezTo>
                      <a:pt x="20" y="5"/>
                      <a:pt x="37" y="5"/>
                      <a:pt x="53" y="5"/>
                    </a:cubicBezTo>
                    <a:cubicBezTo>
                      <a:pt x="56" y="5"/>
                      <a:pt x="56" y="0"/>
                      <a:pt x="53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55" name="Rectangle 54"/>
          <p:cNvSpPr/>
          <p:nvPr/>
        </p:nvSpPr>
        <p:spPr>
          <a:xfrm flipH="1">
            <a:off x="7678511" y="755788"/>
            <a:ext cx="1085850" cy="103874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b="1" dirty="0" smtClean="0">
                <a:solidFill>
                  <a:schemeClr val="accent2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6" name="Rectangle 55"/>
          <p:cNvSpPr/>
          <p:nvPr/>
        </p:nvSpPr>
        <p:spPr>
          <a:xfrm>
            <a:off x="379640" y="755788"/>
            <a:ext cx="1085850" cy="103874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050" b="1" dirty="0" smtClean="0">
                <a:solidFill>
                  <a:schemeClr val="accent1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7" name="Rectangle 56"/>
          <p:cNvSpPr/>
          <p:nvPr/>
        </p:nvSpPr>
        <p:spPr>
          <a:xfrm flipH="1">
            <a:off x="7678511" y="2053909"/>
            <a:ext cx="1085850" cy="103874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b="1" dirty="0" smtClean="0">
                <a:solidFill>
                  <a:schemeClr val="accent3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379640" y="2064168"/>
            <a:ext cx="1085850" cy="101822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050" b="1" dirty="0" smtClean="0">
                <a:solidFill>
                  <a:schemeClr val="accent6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9" name="Rectangle 58"/>
          <p:cNvSpPr/>
          <p:nvPr/>
        </p:nvSpPr>
        <p:spPr>
          <a:xfrm flipH="1">
            <a:off x="7678511" y="3362289"/>
            <a:ext cx="1085850" cy="101822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b="1" dirty="0" smtClean="0">
                <a:solidFill>
                  <a:schemeClr val="accent4"/>
                </a:solidFill>
              </a:rPr>
              <a:t>The Standard Lorem Ipsum </a:t>
            </a:r>
          </a:p>
          <a:p>
            <a:pPr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379640" y="3362289"/>
            <a:ext cx="1085850" cy="1018227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050" b="1" dirty="0" smtClean="0">
                <a:solidFill>
                  <a:schemeClr val="accent5"/>
                </a:solidFill>
              </a:rPr>
              <a:t>The Standard Lorem Ipsum </a:t>
            </a:r>
          </a:p>
          <a:p>
            <a:pPr algn="r">
              <a:lnSpc>
                <a:spcPct val="150000"/>
              </a:lnSpc>
            </a:pP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17381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582878" y="480823"/>
            <a:ext cx="3978245" cy="4181855"/>
            <a:chOff x="3160713" y="1609725"/>
            <a:chExt cx="2822575" cy="2967037"/>
          </a:xfrm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4073525" y="1819275"/>
              <a:ext cx="996950" cy="1274762"/>
            </a:xfrm>
            <a:custGeom>
              <a:avLst/>
              <a:gdLst>
                <a:gd name="T0" fmla="*/ 461 w 573"/>
                <a:gd name="T1" fmla="*/ 656 h 731"/>
                <a:gd name="T2" fmla="*/ 510 w 573"/>
                <a:gd name="T3" fmla="*/ 517 h 731"/>
                <a:gd name="T4" fmla="*/ 531 w 573"/>
                <a:gd name="T5" fmla="*/ 532 h 731"/>
                <a:gd name="T6" fmla="*/ 562 w 573"/>
                <a:gd name="T7" fmla="*/ 482 h 731"/>
                <a:gd name="T8" fmla="*/ 566 w 573"/>
                <a:gd name="T9" fmla="*/ 380 h 731"/>
                <a:gd name="T10" fmla="*/ 536 w 573"/>
                <a:gd name="T11" fmla="*/ 384 h 731"/>
                <a:gd name="T12" fmla="*/ 525 w 573"/>
                <a:gd name="T13" fmla="*/ 392 h 731"/>
                <a:gd name="T14" fmla="*/ 532 w 573"/>
                <a:gd name="T15" fmla="*/ 302 h 731"/>
                <a:gd name="T16" fmla="*/ 517 w 573"/>
                <a:gd name="T17" fmla="*/ 129 h 731"/>
                <a:gd name="T18" fmla="*/ 287 w 573"/>
                <a:gd name="T19" fmla="*/ 0 h 731"/>
                <a:gd name="T20" fmla="*/ 287 w 573"/>
                <a:gd name="T21" fmla="*/ 0 h 731"/>
                <a:gd name="T22" fmla="*/ 287 w 573"/>
                <a:gd name="T23" fmla="*/ 0 h 731"/>
                <a:gd name="T24" fmla="*/ 287 w 573"/>
                <a:gd name="T25" fmla="*/ 0 h 731"/>
                <a:gd name="T26" fmla="*/ 287 w 573"/>
                <a:gd name="T27" fmla="*/ 0 h 731"/>
                <a:gd name="T28" fmla="*/ 56 w 573"/>
                <a:gd name="T29" fmla="*/ 129 h 731"/>
                <a:gd name="T30" fmla="*/ 41 w 573"/>
                <a:gd name="T31" fmla="*/ 302 h 731"/>
                <a:gd name="T32" fmla="*/ 48 w 573"/>
                <a:gd name="T33" fmla="*/ 392 h 731"/>
                <a:gd name="T34" fmla="*/ 37 w 573"/>
                <a:gd name="T35" fmla="*/ 384 h 731"/>
                <a:gd name="T36" fmla="*/ 7 w 573"/>
                <a:gd name="T37" fmla="*/ 380 h 731"/>
                <a:gd name="T38" fmla="*/ 11 w 573"/>
                <a:gd name="T39" fmla="*/ 482 h 731"/>
                <a:gd name="T40" fmla="*/ 42 w 573"/>
                <a:gd name="T41" fmla="*/ 532 h 731"/>
                <a:gd name="T42" fmla="*/ 63 w 573"/>
                <a:gd name="T43" fmla="*/ 517 h 731"/>
                <a:gd name="T44" fmla="*/ 112 w 573"/>
                <a:gd name="T45" fmla="*/ 656 h 731"/>
                <a:gd name="T46" fmla="*/ 111 w 573"/>
                <a:gd name="T47" fmla="*/ 731 h 731"/>
                <a:gd name="T48" fmla="*/ 462 w 573"/>
                <a:gd name="T49" fmla="*/ 731 h 731"/>
                <a:gd name="T50" fmla="*/ 461 w 573"/>
                <a:gd name="T51" fmla="*/ 656 h 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73" h="731">
                  <a:moveTo>
                    <a:pt x="461" y="656"/>
                  </a:moveTo>
                  <a:cubicBezTo>
                    <a:pt x="487" y="616"/>
                    <a:pt x="501" y="563"/>
                    <a:pt x="510" y="517"/>
                  </a:cubicBezTo>
                  <a:cubicBezTo>
                    <a:pt x="514" y="522"/>
                    <a:pt x="523" y="532"/>
                    <a:pt x="531" y="532"/>
                  </a:cubicBezTo>
                  <a:cubicBezTo>
                    <a:pt x="541" y="533"/>
                    <a:pt x="557" y="499"/>
                    <a:pt x="562" y="482"/>
                  </a:cubicBezTo>
                  <a:cubicBezTo>
                    <a:pt x="567" y="464"/>
                    <a:pt x="573" y="402"/>
                    <a:pt x="566" y="380"/>
                  </a:cubicBezTo>
                  <a:cubicBezTo>
                    <a:pt x="559" y="357"/>
                    <a:pt x="541" y="375"/>
                    <a:pt x="536" y="384"/>
                  </a:cubicBezTo>
                  <a:cubicBezTo>
                    <a:pt x="534" y="387"/>
                    <a:pt x="529" y="390"/>
                    <a:pt x="525" y="392"/>
                  </a:cubicBezTo>
                  <a:cubicBezTo>
                    <a:pt x="526" y="362"/>
                    <a:pt x="528" y="332"/>
                    <a:pt x="532" y="302"/>
                  </a:cubicBezTo>
                  <a:cubicBezTo>
                    <a:pt x="541" y="243"/>
                    <a:pt x="537" y="186"/>
                    <a:pt x="517" y="129"/>
                  </a:cubicBezTo>
                  <a:cubicBezTo>
                    <a:pt x="475" y="9"/>
                    <a:pt x="310" y="0"/>
                    <a:pt x="287" y="0"/>
                  </a:cubicBezTo>
                  <a:cubicBezTo>
                    <a:pt x="287" y="0"/>
                    <a:pt x="287" y="0"/>
                    <a:pt x="287" y="0"/>
                  </a:cubicBezTo>
                  <a:cubicBezTo>
                    <a:pt x="287" y="0"/>
                    <a:pt x="287" y="0"/>
                    <a:pt x="287" y="0"/>
                  </a:cubicBezTo>
                  <a:cubicBezTo>
                    <a:pt x="287" y="0"/>
                    <a:pt x="287" y="0"/>
                    <a:pt x="287" y="0"/>
                  </a:cubicBezTo>
                  <a:cubicBezTo>
                    <a:pt x="287" y="0"/>
                    <a:pt x="287" y="0"/>
                    <a:pt x="287" y="0"/>
                  </a:cubicBezTo>
                  <a:cubicBezTo>
                    <a:pt x="264" y="0"/>
                    <a:pt x="99" y="9"/>
                    <a:pt x="56" y="129"/>
                  </a:cubicBezTo>
                  <a:cubicBezTo>
                    <a:pt x="36" y="186"/>
                    <a:pt x="32" y="243"/>
                    <a:pt x="41" y="302"/>
                  </a:cubicBezTo>
                  <a:cubicBezTo>
                    <a:pt x="45" y="332"/>
                    <a:pt x="47" y="362"/>
                    <a:pt x="48" y="392"/>
                  </a:cubicBezTo>
                  <a:cubicBezTo>
                    <a:pt x="44" y="390"/>
                    <a:pt x="40" y="387"/>
                    <a:pt x="37" y="384"/>
                  </a:cubicBezTo>
                  <a:cubicBezTo>
                    <a:pt x="32" y="375"/>
                    <a:pt x="15" y="357"/>
                    <a:pt x="7" y="380"/>
                  </a:cubicBezTo>
                  <a:cubicBezTo>
                    <a:pt x="0" y="402"/>
                    <a:pt x="6" y="464"/>
                    <a:pt x="11" y="482"/>
                  </a:cubicBezTo>
                  <a:cubicBezTo>
                    <a:pt x="16" y="499"/>
                    <a:pt x="32" y="533"/>
                    <a:pt x="42" y="532"/>
                  </a:cubicBezTo>
                  <a:cubicBezTo>
                    <a:pt x="50" y="532"/>
                    <a:pt x="59" y="522"/>
                    <a:pt x="63" y="517"/>
                  </a:cubicBezTo>
                  <a:cubicBezTo>
                    <a:pt x="72" y="563"/>
                    <a:pt x="86" y="616"/>
                    <a:pt x="112" y="656"/>
                  </a:cubicBezTo>
                  <a:cubicBezTo>
                    <a:pt x="112" y="682"/>
                    <a:pt x="112" y="708"/>
                    <a:pt x="111" y="731"/>
                  </a:cubicBezTo>
                  <a:cubicBezTo>
                    <a:pt x="462" y="731"/>
                    <a:pt x="462" y="731"/>
                    <a:pt x="462" y="731"/>
                  </a:cubicBezTo>
                  <a:cubicBezTo>
                    <a:pt x="461" y="708"/>
                    <a:pt x="461" y="682"/>
                    <a:pt x="461" y="65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4175125" y="3394075"/>
              <a:ext cx="1808163" cy="1182687"/>
            </a:xfrm>
            <a:custGeom>
              <a:avLst/>
              <a:gdLst>
                <a:gd name="T0" fmla="*/ 1015 w 1038"/>
                <a:gd name="T1" fmla="*/ 321 h 679"/>
                <a:gd name="T2" fmla="*/ 714 w 1038"/>
                <a:gd name="T3" fmla="*/ 10 h 679"/>
                <a:gd name="T4" fmla="*/ 679 w 1038"/>
                <a:gd name="T5" fmla="*/ 0 h 679"/>
                <a:gd name="T6" fmla="*/ 0 w 1038"/>
                <a:gd name="T7" fmla="*/ 679 h 679"/>
                <a:gd name="T8" fmla="*/ 1008 w 1038"/>
                <a:gd name="T9" fmla="*/ 679 h 679"/>
                <a:gd name="T10" fmla="*/ 1015 w 1038"/>
                <a:gd name="T11" fmla="*/ 321 h 6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38" h="679">
                  <a:moveTo>
                    <a:pt x="1015" y="321"/>
                  </a:moveTo>
                  <a:cubicBezTo>
                    <a:pt x="989" y="73"/>
                    <a:pt x="799" y="30"/>
                    <a:pt x="714" y="10"/>
                  </a:cubicBezTo>
                  <a:cubicBezTo>
                    <a:pt x="703" y="7"/>
                    <a:pt x="692" y="4"/>
                    <a:pt x="679" y="0"/>
                  </a:cubicBezTo>
                  <a:cubicBezTo>
                    <a:pt x="0" y="679"/>
                    <a:pt x="0" y="679"/>
                    <a:pt x="0" y="679"/>
                  </a:cubicBezTo>
                  <a:cubicBezTo>
                    <a:pt x="1008" y="679"/>
                    <a:pt x="1008" y="679"/>
                    <a:pt x="1008" y="679"/>
                  </a:cubicBezTo>
                  <a:cubicBezTo>
                    <a:pt x="998" y="539"/>
                    <a:pt x="1038" y="541"/>
                    <a:pt x="1015" y="32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7"/>
            <p:cNvSpPr>
              <a:spLocks/>
            </p:cNvSpPr>
            <p:nvPr/>
          </p:nvSpPr>
          <p:spPr bwMode="auto">
            <a:xfrm>
              <a:off x="3160713" y="3416300"/>
              <a:ext cx="1360488" cy="1160462"/>
            </a:xfrm>
            <a:custGeom>
              <a:avLst/>
              <a:gdLst>
                <a:gd name="T0" fmla="*/ 23 w 781"/>
                <a:gd name="T1" fmla="*/ 308 h 666"/>
                <a:gd name="T2" fmla="*/ 30 w 781"/>
                <a:gd name="T3" fmla="*/ 666 h 666"/>
                <a:gd name="T4" fmla="*/ 583 w 781"/>
                <a:gd name="T5" fmla="*/ 666 h 666"/>
                <a:gd name="T6" fmla="*/ 781 w 781"/>
                <a:gd name="T7" fmla="*/ 469 h 666"/>
                <a:gd name="T8" fmla="*/ 312 w 781"/>
                <a:gd name="T9" fmla="*/ 0 h 666"/>
                <a:gd name="T10" fmla="*/ 23 w 781"/>
                <a:gd name="T11" fmla="*/ 308 h 6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1" h="666">
                  <a:moveTo>
                    <a:pt x="23" y="308"/>
                  </a:moveTo>
                  <a:cubicBezTo>
                    <a:pt x="0" y="528"/>
                    <a:pt x="40" y="526"/>
                    <a:pt x="30" y="666"/>
                  </a:cubicBezTo>
                  <a:cubicBezTo>
                    <a:pt x="583" y="666"/>
                    <a:pt x="583" y="666"/>
                    <a:pt x="583" y="666"/>
                  </a:cubicBezTo>
                  <a:cubicBezTo>
                    <a:pt x="781" y="469"/>
                    <a:pt x="781" y="469"/>
                    <a:pt x="781" y="469"/>
                  </a:cubicBezTo>
                  <a:cubicBezTo>
                    <a:pt x="312" y="0"/>
                    <a:pt x="312" y="0"/>
                    <a:pt x="312" y="0"/>
                  </a:cubicBezTo>
                  <a:cubicBezTo>
                    <a:pt x="221" y="21"/>
                    <a:pt x="48" y="72"/>
                    <a:pt x="23" y="308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8"/>
            <p:cNvSpPr>
              <a:spLocks/>
            </p:cNvSpPr>
            <p:nvPr/>
          </p:nvSpPr>
          <p:spPr bwMode="auto">
            <a:xfrm>
              <a:off x="3703638" y="3094038"/>
              <a:ext cx="1654175" cy="1139825"/>
            </a:xfrm>
            <a:custGeom>
              <a:avLst/>
              <a:gdLst>
                <a:gd name="T0" fmla="*/ 691 w 950"/>
                <a:gd name="T1" fmla="*/ 64 h 654"/>
                <a:gd name="T2" fmla="*/ 674 w 950"/>
                <a:gd name="T3" fmla="*/ 0 h 654"/>
                <a:gd name="T4" fmla="*/ 323 w 950"/>
                <a:gd name="T5" fmla="*/ 0 h 654"/>
                <a:gd name="T6" fmla="*/ 306 w 950"/>
                <a:gd name="T7" fmla="*/ 64 h 654"/>
                <a:gd name="T8" fmla="*/ 13 w 950"/>
                <a:gd name="T9" fmla="*/ 182 h 654"/>
                <a:gd name="T10" fmla="*/ 0 w 950"/>
                <a:gd name="T11" fmla="*/ 185 h 654"/>
                <a:gd name="T12" fmla="*/ 469 w 950"/>
                <a:gd name="T13" fmla="*/ 654 h 654"/>
                <a:gd name="T14" fmla="*/ 950 w 950"/>
                <a:gd name="T15" fmla="*/ 172 h 654"/>
                <a:gd name="T16" fmla="*/ 691 w 950"/>
                <a:gd name="T17" fmla="*/ 64 h 6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50" h="654">
                  <a:moveTo>
                    <a:pt x="691" y="64"/>
                  </a:moveTo>
                  <a:cubicBezTo>
                    <a:pt x="681" y="57"/>
                    <a:pt x="676" y="32"/>
                    <a:pt x="674" y="0"/>
                  </a:cubicBezTo>
                  <a:cubicBezTo>
                    <a:pt x="323" y="0"/>
                    <a:pt x="323" y="0"/>
                    <a:pt x="323" y="0"/>
                  </a:cubicBezTo>
                  <a:cubicBezTo>
                    <a:pt x="321" y="32"/>
                    <a:pt x="316" y="57"/>
                    <a:pt x="306" y="64"/>
                  </a:cubicBezTo>
                  <a:cubicBezTo>
                    <a:pt x="272" y="90"/>
                    <a:pt x="98" y="162"/>
                    <a:pt x="13" y="182"/>
                  </a:cubicBezTo>
                  <a:cubicBezTo>
                    <a:pt x="9" y="183"/>
                    <a:pt x="4" y="184"/>
                    <a:pt x="0" y="185"/>
                  </a:cubicBezTo>
                  <a:cubicBezTo>
                    <a:pt x="469" y="654"/>
                    <a:pt x="469" y="654"/>
                    <a:pt x="469" y="654"/>
                  </a:cubicBezTo>
                  <a:cubicBezTo>
                    <a:pt x="950" y="172"/>
                    <a:pt x="950" y="172"/>
                    <a:pt x="950" y="172"/>
                  </a:cubicBezTo>
                  <a:cubicBezTo>
                    <a:pt x="859" y="145"/>
                    <a:pt x="721" y="87"/>
                    <a:pt x="691" y="64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7" name="Group 6"/>
            <p:cNvGrpSpPr/>
            <p:nvPr/>
          </p:nvGrpSpPr>
          <p:grpSpPr>
            <a:xfrm>
              <a:off x="3559175" y="1609725"/>
              <a:ext cx="2025651" cy="695325"/>
              <a:chOff x="3559175" y="1609725"/>
              <a:chExt cx="2025651" cy="695325"/>
            </a:xfrm>
          </p:grpSpPr>
          <p:sp>
            <p:nvSpPr>
              <p:cNvPr id="8" name="Freeform 9"/>
              <p:cNvSpPr>
                <a:spLocks/>
              </p:cNvSpPr>
              <p:nvPr/>
            </p:nvSpPr>
            <p:spPr bwMode="auto">
              <a:xfrm>
                <a:off x="4124325" y="1649413"/>
                <a:ext cx="896938" cy="655637"/>
              </a:xfrm>
              <a:custGeom>
                <a:avLst/>
                <a:gdLst>
                  <a:gd name="T0" fmla="*/ 258 w 515"/>
                  <a:gd name="T1" fmla="*/ 376 h 376"/>
                  <a:gd name="T2" fmla="*/ 11 w 515"/>
                  <a:gd name="T3" fmla="*/ 323 h 376"/>
                  <a:gd name="T4" fmla="*/ 0 w 515"/>
                  <a:gd name="T5" fmla="*/ 296 h 376"/>
                  <a:gd name="T6" fmla="*/ 0 w 515"/>
                  <a:gd name="T7" fmla="*/ 96 h 376"/>
                  <a:gd name="T8" fmla="*/ 17 w 515"/>
                  <a:gd name="T9" fmla="*/ 61 h 376"/>
                  <a:gd name="T10" fmla="*/ 258 w 515"/>
                  <a:gd name="T11" fmla="*/ 0 h 376"/>
                  <a:gd name="T12" fmla="*/ 499 w 515"/>
                  <a:gd name="T13" fmla="*/ 61 h 376"/>
                  <a:gd name="T14" fmla="*/ 515 w 515"/>
                  <a:gd name="T15" fmla="*/ 96 h 376"/>
                  <a:gd name="T16" fmla="*/ 515 w 515"/>
                  <a:gd name="T17" fmla="*/ 296 h 376"/>
                  <a:gd name="T18" fmla="*/ 504 w 515"/>
                  <a:gd name="T19" fmla="*/ 323 h 376"/>
                  <a:gd name="T20" fmla="*/ 258 w 515"/>
                  <a:gd name="T21" fmla="*/ 376 h 3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15" h="376">
                    <a:moveTo>
                      <a:pt x="258" y="376"/>
                    </a:moveTo>
                    <a:cubicBezTo>
                      <a:pt x="157" y="376"/>
                      <a:pt x="68" y="371"/>
                      <a:pt x="11" y="323"/>
                    </a:cubicBezTo>
                    <a:cubicBezTo>
                      <a:pt x="4" y="317"/>
                      <a:pt x="0" y="307"/>
                      <a:pt x="0" y="296"/>
                    </a:cubicBezTo>
                    <a:cubicBezTo>
                      <a:pt x="0" y="96"/>
                      <a:pt x="0" y="96"/>
                      <a:pt x="0" y="96"/>
                    </a:cubicBezTo>
                    <a:cubicBezTo>
                      <a:pt x="0" y="82"/>
                      <a:pt x="6" y="69"/>
                      <a:pt x="17" y="61"/>
                    </a:cubicBezTo>
                    <a:cubicBezTo>
                      <a:pt x="74" y="18"/>
                      <a:pt x="161" y="0"/>
                      <a:pt x="258" y="0"/>
                    </a:cubicBezTo>
                    <a:cubicBezTo>
                      <a:pt x="354" y="0"/>
                      <a:pt x="441" y="18"/>
                      <a:pt x="499" y="61"/>
                    </a:cubicBezTo>
                    <a:cubicBezTo>
                      <a:pt x="509" y="69"/>
                      <a:pt x="515" y="82"/>
                      <a:pt x="515" y="96"/>
                    </a:cubicBezTo>
                    <a:cubicBezTo>
                      <a:pt x="515" y="296"/>
                      <a:pt x="515" y="296"/>
                      <a:pt x="515" y="296"/>
                    </a:cubicBezTo>
                    <a:cubicBezTo>
                      <a:pt x="515" y="307"/>
                      <a:pt x="511" y="317"/>
                      <a:pt x="504" y="323"/>
                    </a:cubicBezTo>
                    <a:cubicBezTo>
                      <a:pt x="447" y="371"/>
                      <a:pt x="358" y="376"/>
                      <a:pt x="258" y="376"/>
                    </a:cubicBezTo>
                    <a:close/>
                  </a:path>
                </a:pathLst>
              </a:custGeom>
              <a:solidFill>
                <a:srgbClr val="A7A9A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10"/>
              <p:cNvSpPr>
                <a:spLocks/>
              </p:cNvSpPr>
              <p:nvPr/>
            </p:nvSpPr>
            <p:spPr bwMode="auto">
              <a:xfrm>
                <a:off x="3560763" y="1849438"/>
                <a:ext cx="2024063" cy="241300"/>
              </a:xfrm>
              <a:custGeom>
                <a:avLst/>
                <a:gdLst>
                  <a:gd name="T0" fmla="*/ 1275 w 1275"/>
                  <a:gd name="T1" fmla="*/ 0 h 152"/>
                  <a:gd name="T2" fmla="*/ 1243 w 1275"/>
                  <a:gd name="T3" fmla="*/ 0 h 152"/>
                  <a:gd name="T4" fmla="*/ 638 w 1275"/>
                  <a:gd name="T5" fmla="*/ 132 h 152"/>
                  <a:gd name="T6" fmla="*/ 31 w 1275"/>
                  <a:gd name="T7" fmla="*/ 0 h 152"/>
                  <a:gd name="T8" fmla="*/ 0 w 1275"/>
                  <a:gd name="T9" fmla="*/ 0 h 152"/>
                  <a:gd name="T10" fmla="*/ 638 w 1275"/>
                  <a:gd name="T11" fmla="*/ 152 h 152"/>
                  <a:gd name="T12" fmla="*/ 1275 w 1275"/>
                  <a:gd name="T13" fmla="*/ 0 h 1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75" h="152">
                    <a:moveTo>
                      <a:pt x="1275" y="0"/>
                    </a:moveTo>
                    <a:lnTo>
                      <a:pt x="1243" y="0"/>
                    </a:lnTo>
                    <a:lnTo>
                      <a:pt x="638" y="132"/>
                    </a:lnTo>
                    <a:lnTo>
                      <a:pt x="31" y="0"/>
                    </a:lnTo>
                    <a:lnTo>
                      <a:pt x="0" y="0"/>
                    </a:lnTo>
                    <a:lnTo>
                      <a:pt x="638" y="152"/>
                    </a:lnTo>
                    <a:lnTo>
                      <a:pt x="1275" y="0"/>
                    </a:ln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11"/>
              <p:cNvSpPr>
                <a:spLocks/>
              </p:cNvSpPr>
              <p:nvPr/>
            </p:nvSpPr>
            <p:spPr bwMode="auto">
              <a:xfrm>
                <a:off x="3559175" y="1609725"/>
                <a:ext cx="2025650" cy="458787"/>
              </a:xfrm>
              <a:custGeom>
                <a:avLst/>
                <a:gdLst>
                  <a:gd name="T0" fmla="*/ 639 w 1276"/>
                  <a:gd name="T1" fmla="*/ 0 h 289"/>
                  <a:gd name="T2" fmla="*/ 0 w 1276"/>
                  <a:gd name="T3" fmla="*/ 147 h 289"/>
                  <a:gd name="T4" fmla="*/ 639 w 1276"/>
                  <a:gd name="T5" fmla="*/ 289 h 289"/>
                  <a:gd name="T6" fmla="*/ 1276 w 1276"/>
                  <a:gd name="T7" fmla="*/ 147 h 289"/>
                  <a:gd name="T8" fmla="*/ 639 w 1276"/>
                  <a:gd name="T9" fmla="*/ 0 h 2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76" h="289">
                    <a:moveTo>
                      <a:pt x="639" y="0"/>
                    </a:moveTo>
                    <a:lnTo>
                      <a:pt x="0" y="147"/>
                    </a:lnTo>
                    <a:lnTo>
                      <a:pt x="639" y="289"/>
                    </a:lnTo>
                    <a:lnTo>
                      <a:pt x="1276" y="147"/>
                    </a:lnTo>
                    <a:lnTo>
                      <a:pt x="639" y="0"/>
                    </a:lnTo>
                    <a:close/>
                  </a:path>
                </a:pathLst>
              </a:custGeom>
              <a:solidFill>
                <a:srgbClr val="E0E1E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2"/>
              <p:cNvSpPr>
                <a:spLocks/>
              </p:cNvSpPr>
              <p:nvPr/>
            </p:nvSpPr>
            <p:spPr bwMode="auto">
              <a:xfrm>
                <a:off x="4197350" y="2109788"/>
                <a:ext cx="57150" cy="76200"/>
              </a:xfrm>
              <a:custGeom>
                <a:avLst/>
                <a:gdLst>
                  <a:gd name="T0" fmla="*/ 0 w 36"/>
                  <a:gd name="T1" fmla="*/ 48 h 48"/>
                  <a:gd name="T2" fmla="*/ 18 w 36"/>
                  <a:gd name="T3" fmla="*/ 0 h 48"/>
                  <a:gd name="T4" fmla="*/ 36 w 36"/>
                  <a:gd name="T5" fmla="*/ 48 h 48"/>
                  <a:gd name="T6" fmla="*/ 0 w 36"/>
                  <a:gd name="T7" fmla="*/ 48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6" h="48">
                    <a:moveTo>
                      <a:pt x="0" y="48"/>
                    </a:moveTo>
                    <a:lnTo>
                      <a:pt x="18" y="0"/>
                    </a:lnTo>
                    <a:lnTo>
                      <a:pt x="36" y="48"/>
                    </a:lnTo>
                    <a:lnTo>
                      <a:pt x="0" y="48"/>
                    </a:ln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3"/>
              <p:cNvSpPr>
                <a:spLocks/>
              </p:cNvSpPr>
              <p:nvPr/>
            </p:nvSpPr>
            <p:spPr bwMode="auto">
              <a:xfrm>
                <a:off x="4202113" y="1876425"/>
                <a:ext cx="371475" cy="271462"/>
              </a:xfrm>
              <a:custGeom>
                <a:avLst/>
                <a:gdLst>
                  <a:gd name="T0" fmla="*/ 203 w 213"/>
                  <a:gd name="T1" fmla="*/ 2 h 156"/>
                  <a:gd name="T2" fmla="*/ 194 w 213"/>
                  <a:gd name="T3" fmla="*/ 4 h 156"/>
                  <a:gd name="T4" fmla="*/ 176 w 213"/>
                  <a:gd name="T5" fmla="*/ 9 h 156"/>
                  <a:gd name="T6" fmla="*/ 139 w 213"/>
                  <a:gd name="T7" fmla="*/ 19 h 156"/>
                  <a:gd name="T8" fmla="*/ 67 w 213"/>
                  <a:gd name="T9" fmla="*/ 39 h 156"/>
                  <a:gd name="T10" fmla="*/ 48 w 213"/>
                  <a:gd name="T11" fmla="*/ 45 h 156"/>
                  <a:gd name="T12" fmla="*/ 39 w 213"/>
                  <a:gd name="T13" fmla="*/ 48 h 156"/>
                  <a:gd name="T14" fmla="*/ 30 w 213"/>
                  <a:gd name="T15" fmla="*/ 52 h 156"/>
                  <a:gd name="T16" fmla="*/ 15 w 213"/>
                  <a:gd name="T17" fmla="*/ 65 h 156"/>
                  <a:gd name="T18" fmla="*/ 9 w 213"/>
                  <a:gd name="T19" fmla="*/ 82 h 156"/>
                  <a:gd name="T20" fmla="*/ 8 w 213"/>
                  <a:gd name="T21" fmla="*/ 84 h 156"/>
                  <a:gd name="T22" fmla="*/ 8 w 213"/>
                  <a:gd name="T23" fmla="*/ 86 h 156"/>
                  <a:gd name="T24" fmla="*/ 8 w 213"/>
                  <a:gd name="T25" fmla="*/ 88 h 156"/>
                  <a:gd name="T26" fmla="*/ 8 w 213"/>
                  <a:gd name="T27" fmla="*/ 90 h 156"/>
                  <a:gd name="T28" fmla="*/ 8 w 213"/>
                  <a:gd name="T29" fmla="*/ 98 h 156"/>
                  <a:gd name="T30" fmla="*/ 9 w 213"/>
                  <a:gd name="T31" fmla="*/ 114 h 156"/>
                  <a:gd name="T32" fmla="*/ 9 w 213"/>
                  <a:gd name="T33" fmla="*/ 133 h 156"/>
                  <a:gd name="T34" fmla="*/ 0 w 213"/>
                  <a:gd name="T35" fmla="*/ 145 h 156"/>
                  <a:gd name="T36" fmla="*/ 14 w 213"/>
                  <a:gd name="T37" fmla="*/ 156 h 156"/>
                  <a:gd name="T38" fmla="*/ 29 w 213"/>
                  <a:gd name="T39" fmla="*/ 144 h 156"/>
                  <a:gd name="T40" fmla="*/ 20 w 213"/>
                  <a:gd name="T41" fmla="*/ 133 h 156"/>
                  <a:gd name="T42" fmla="*/ 20 w 213"/>
                  <a:gd name="T43" fmla="*/ 114 h 156"/>
                  <a:gd name="T44" fmla="*/ 21 w 213"/>
                  <a:gd name="T45" fmla="*/ 98 h 156"/>
                  <a:gd name="T46" fmla="*/ 21 w 213"/>
                  <a:gd name="T47" fmla="*/ 90 h 156"/>
                  <a:gd name="T48" fmla="*/ 21 w 213"/>
                  <a:gd name="T49" fmla="*/ 88 h 156"/>
                  <a:gd name="T50" fmla="*/ 21 w 213"/>
                  <a:gd name="T51" fmla="*/ 86 h 156"/>
                  <a:gd name="T52" fmla="*/ 21 w 213"/>
                  <a:gd name="T53" fmla="*/ 85 h 156"/>
                  <a:gd name="T54" fmla="*/ 21 w 213"/>
                  <a:gd name="T55" fmla="*/ 83 h 156"/>
                  <a:gd name="T56" fmla="*/ 26 w 213"/>
                  <a:gd name="T57" fmla="*/ 70 h 156"/>
                  <a:gd name="T58" fmla="*/ 31 w 213"/>
                  <a:gd name="T59" fmla="*/ 65 h 156"/>
                  <a:gd name="T60" fmla="*/ 34 w 213"/>
                  <a:gd name="T61" fmla="*/ 62 h 156"/>
                  <a:gd name="T62" fmla="*/ 37 w 213"/>
                  <a:gd name="T63" fmla="*/ 60 h 156"/>
                  <a:gd name="T64" fmla="*/ 44 w 213"/>
                  <a:gd name="T65" fmla="*/ 57 h 156"/>
                  <a:gd name="T66" fmla="*/ 53 w 213"/>
                  <a:gd name="T67" fmla="*/ 54 h 156"/>
                  <a:gd name="T68" fmla="*/ 71 w 213"/>
                  <a:gd name="T69" fmla="*/ 48 h 156"/>
                  <a:gd name="T70" fmla="*/ 142 w 213"/>
                  <a:gd name="T71" fmla="*/ 25 h 156"/>
                  <a:gd name="T72" fmla="*/ 178 w 213"/>
                  <a:gd name="T73" fmla="*/ 14 h 156"/>
                  <a:gd name="T74" fmla="*/ 195 w 213"/>
                  <a:gd name="T75" fmla="*/ 8 h 156"/>
                  <a:gd name="T76" fmla="*/ 204 w 213"/>
                  <a:gd name="T77" fmla="*/ 5 h 156"/>
                  <a:gd name="T78" fmla="*/ 213 w 213"/>
                  <a:gd name="T79" fmla="*/ 1 h 156"/>
                  <a:gd name="T80" fmla="*/ 203 w 213"/>
                  <a:gd name="T81" fmla="*/ 2 h 1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13" h="156">
                    <a:moveTo>
                      <a:pt x="203" y="2"/>
                    </a:moveTo>
                    <a:cubicBezTo>
                      <a:pt x="194" y="4"/>
                      <a:pt x="194" y="4"/>
                      <a:pt x="194" y="4"/>
                    </a:cubicBezTo>
                    <a:cubicBezTo>
                      <a:pt x="176" y="9"/>
                      <a:pt x="176" y="9"/>
                      <a:pt x="176" y="9"/>
                    </a:cubicBezTo>
                    <a:cubicBezTo>
                      <a:pt x="139" y="19"/>
                      <a:pt x="139" y="19"/>
                      <a:pt x="139" y="19"/>
                    </a:cubicBezTo>
                    <a:cubicBezTo>
                      <a:pt x="115" y="26"/>
                      <a:pt x="91" y="32"/>
                      <a:pt x="67" y="39"/>
                    </a:cubicBezTo>
                    <a:cubicBezTo>
                      <a:pt x="48" y="45"/>
                      <a:pt x="48" y="45"/>
                      <a:pt x="48" y="45"/>
                    </a:cubicBezTo>
                    <a:cubicBezTo>
                      <a:pt x="45" y="45"/>
                      <a:pt x="43" y="46"/>
                      <a:pt x="39" y="48"/>
                    </a:cubicBezTo>
                    <a:cubicBezTo>
                      <a:pt x="36" y="49"/>
                      <a:pt x="33" y="50"/>
                      <a:pt x="30" y="52"/>
                    </a:cubicBezTo>
                    <a:cubicBezTo>
                      <a:pt x="24" y="55"/>
                      <a:pt x="19" y="60"/>
                      <a:pt x="15" y="65"/>
                    </a:cubicBezTo>
                    <a:cubicBezTo>
                      <a:pt x="12" y="70"/>
                      <a:pt x="9" y="76"/>
                      <a:pt x="9" y="82"/>
                    </a:cubicBezTo>
                    <a:cubicBezTo>
                      <a:pt x="9" y="83"/>
                      <a:pt x="8" y="83"/>
                      <a:pt x="8" y="84"/>
                    </a:cubicBezTo>
                    <a:cubicBezTo>
                      <a:pt x="8" y="86"/>
                      <a:pt x="8" y="86"/>
                      <a:pt x="8" y="86"/>
                    </a:cubicBezTo>
                    <a:cubicBezTo>
                      <a:pt x="8" y="87"/>
                      <a:pt x="8" y="88"/>
                      <a:pt x="8" y="88"/>
                    </a:cubicBezTo>
                    <a:cubicBezTo>
                      <a:pt x="8" y="90"/>
                      <a:pt x="8" y="90"/>
                      <a:pt x="8" y="90"/>
                    </a:cubicBezTo>
                    <a:cubicBezTo>
                      <a:pt x="8" y="98"/>
                      <a:pt x="8" y="98"/>
                      <a:pt x="8" y="98"/>
                    </a:cubicBezTo>
                    <a:cubicBezTo>
                      <a:pt x="9" y="114"/>
                      <a:pt x="9" y="114"/>
                      <a:pt x="9" y="114"/>
                    </a:cubicBezTo>
                    <a:cubicBezTo>
                      <a:pt x="9" y="120"/>
                      <a:pt x="9" y="127"/>
                      <a:pt x="9" y="133"/>
                    </a:cubicBezTo>
                    <a:cubicBezTo>
                      <a:pt x="4" y="135"/>
                      <a:pt x="0" y="139"/>
                      <a:pt x="0" y="145"/>
                    </a:cubicBezTo>
                    <a:cubicBezTo>
                      <a:pt x="0" y="151"/>
                      <a:pt x="6" y="156"/>
                      <a:pt x="14" y="156"/>
                    </a:cubicBezTo>
                    <a:cubicBezTo>
                      <a:pt x="22" y="156"/>
                      <a:pt x="29" y="151"/>
                      <a:pt x="29" y="144"/>
                    </a:cubicBezTo>
                    <a:cubicBezTo>
                      <a:pt x="29" y="139"/>
                      <a:pt x="25" y="135"/>
                      <a:pt x="20" y="133"/>
                    </a:cubicBezTo>
                    <a:cubicBezTo>
                      <a:pt x="20" y="127"/>
                      <a:pt x="20" y="120"/>
                      <a:pt x="20" y="114"/>
                    </a:cubicBezTo>
                    <a:cubicBezTo>
                      <a:pt x="21" y="98"/>
                      <a:pt x="21" y="98"/>
                      <a:pt x="21" y="98"/>
                    </a:cubicBezTo>
                    <a:cubicBezTo>
                      <a:pt x="21" y="90"/>
                      <a:pt x="21" y="90"/>
                      <a:pt x="21" y="90"/>
                    </a:cubicBezTo>
                    <a:cubicBezTo>
                      <a:pt x="21" y="88"/>
                      <a:pt x="21" y="88"/>
                      <a:pt x="21" y="88"/>
                    </a:cubicBezTo>
                    <a:cubicBezTo>
                      <a:pt x="21" y="88"/>
                      <a:pt x="21" y="87"/>
                      <a:pt x="21" y="86"/>
                    </a:cubicBezTo>
                    <a:cubicBezTo>
                      <a:pt x="21" y="85"/>
                      <a:pt x="21" y="85"/>
                      <a:pt x="21" y="85"/>
                    </a:cubicBezTo>
                    <a:cubicBezTo>
                      <a:pt x="21" y="84"/>
                      <a:pt x="21" y="84"/>
                      <a:pt x="21" y="83"/>
                    </a:cubicBezTo>
                    <a:cubicBezTo>
                      <a:pt x="22" y="79"/>
                      <a:pt x="24" y="74"/>
                      <a:pt x="26" y="70"/>
                    </a:cubicBezTo>
                    <a:cubicBezTo>
                      <a:pt x="28" y="68"/>
                      <a:pt x="29" y="66"/>
                      <a:pt x="31" y="65"/>
                    </a:cubicBezTo>
                    <a:cubicBezTo>
                      <a:pt x="32" y="64"/>
                      <a:pt x="33" y="63"/>
                      <a:pt x="34" y="62"/>
                    </a:cubicBezTo>
                    <a:cubicBezTo>
                      <a:pt x="35" y="62"/>
                      <a:pt x="36" y="61"/>
                      <a:pt x="37" y="60"/>
                    </a:cubicBezTo>
                    <a:cubicBezTo>
                      <a:pt x="39" y="59"/>
                      <a:pt x="42" y="58"/>
                      <a:pt x="44" y="57"/>
                    </a:cubicBezTo>
                    <a:cubicBezTo>
                      <a:pt x="47" y="56"/>
                      <a:pt x="50" y="55"/>
                      <a:pt x="53" y="54"/>
                    </a:cubicBezTo>
                    <a:cubicBezTo>
                      <a:pt x="71" y="48"/>
                      <a:pt x="71" y="48"/>
                      <a:pt x="71" y="48"/>
                    </a:cubicBezTo>
                    <a:cubicBezTo>
                      <a:pt x="95" y="41"/>
                      <a:pt x="118" y="33"/>
                      <a:pt x="142" y="25"/>
                    </a:cubicBezTo>
                    <a:cubicBezTo>
                      <a:pt x="178" y="14"/>
                      <a:pt x="178" y="14"/>
                      <a:pt x="178" y="14"/>
                    </a:cubicBezTo>
                    <a:cubicBezTo>
                      <a:pt x="195" y="8"/>
                      <a:pt x="195" y="8"/>
                      <a:pt x="195" y="8"/>
                    </a:cubicBezTo>
                    <a:cubicBezTo>
                      <a:pt x="204" y="5"/>
                      <a:pt x="204" y="5"/>
                      <a:pt x="204" y="5"/>
                    </a:cubicBezTo>
                    <a:cubicBezTo>
                      <a:pt x="207" y="4"/>
                      <a:pt x="210" y="3"/>
                      <a:pt x="213" y="1"/>
                    </a:cubicBezTo>
                    <a:cubicBezTo>
                      <a:pt x="209" y="0"/>
                      <a:pt x="206" y="1"/>
                      <a:pt x="203" y="2"/>
                    </a:cubicBezTo>
                    <a:close/>
                  </a:path>
                </a:pathLst>
              </a:custGeom>
              <a:solidFill>
                <a:srgbClr val="CF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Oval 14"/>
              <p:cNvSpPr>
                <a:spLocks noChangeArrowheads="1"/>
              </p:cNvSpPr>
              <p:nvPr/>
            </p:nvSpPr>
            <p:spPr bwMode="auto">
              <a:xfrm>
                <a:off x="4545013" y="1862138"/>
                <a:ext cx="53975" cy="31750"/>
              </a:xfrm>
              <a:prstGeom prst="ellipse">
                <a:avLst/>
              </a:prstGeom>
              <a:solidFill>
                <a:srgbClr val="A7A9A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1" name="Rectangle 20"/>
          <p:cNvSpPr/>
          <p:nvPr/>
        </p:nvSpPr>
        <p:spPr>
          <a:xfrm flipH="1">
            <a:off x="7487919" y="1344280"/>
            <a:ext cx="1232891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2" name="Rectangle 21"/>
          <p:cNvSpPr/>
          <p:nvPr/>
        </p:nvSpPr>
        <p:spPr>
          <a:xfrm flipH="1">
            <a:off x="7487919" y="2894358"/>
            <a:ext cx="1232891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 flipH="1">
            <a:off x="406399" y="1344280"/>
            <a:ext cx="1232891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6" name="Rectangle 25"/>
          <p:cNvSpPr/>
          <p:nvPr/>
        </p:nvSpPr>
        <p:spPr>
          <a:xfrm flipH="1">
            <a:off x="406399" y="2894358"/>
            <a:ext cx="1232891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27" name="Group 26"/>
          <p:cNvGrpSpPr/>
          <p:nvPr/>
        </p:nvGrpSpPr>
        <p:grpSpPr>
          <a:xfrm>
            <a:off x="1851888" y="1437759"/>
            <a:ext cx="495478" cy="717904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28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Freeform 41"/>
          <p:cNvSpPr>
            <a:spLocks noEditPoints="1"/>
          </p:cNvSpPr>
          <p:nvPr/>
        </p:nvSpPr>
        <p:spPr bwMode="auto">
          <a:xfrm>
            <a:off x="6705494" y="1491858"/>
            <a:ext cx="609706" cy="609706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42"/>
          <p:cNvSpPr>
            <a:spLocks noEditPoints="1"/>
          </p:cNvSpPr>
          <p:nvPr/>
        </p:nvSpPr>
        <p:spPr bwMode="auto">
          <a:xfrm>
            <a:off x="6737297" y="3069907"/>
            <a:ext cx="546100" cy="553764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4" name="Group 33"/>
          <p:cNvGrpSpPr/>
          <p:nvPr/>
        </p:nvGrpSpPr>
        <p:grpSpPr>
          <a:xfrm>
            <a:off x="1863394" y="3046129"/>
            <a:ext cx="472466" cy="601320"/>
            <a:chOff x="-3035300" y="7870825"/>
            <a:chExt cx="488949" cy="622300"/>
          </a:xfrm>
          <a:solidFill>
            <a:schemeClr val="accent4"/>
          </a:solidFill>
        </p:grpSpPr>
        <p:sp>
          <p:nvSpPr>
            <p:cNvPr id="35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7498459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580640" y="478585"/>
            <a:ext cx="3982720" cy="4186330"/>
            <a:chOff x="3159126" y="1604963"/>
            <a:chExt cx="2825750" cy="2970212"/>
          </a:xfrm>
        </p:grpSpPr>
        <p:sp>
          <p:nvSpPr>
            <p:cNvPr id="3" name="Freeform 24"/>
            <p:cNvSpPr>
              <a:spLocks/>
            </p:cNvSpPr>
            <p:nvPr/>
          </p:nvSpPr>
          <p:spPr bwMode="auto">
            <a:xfrm>
              <a:off x="4349751" y="3119438"/>
              <a:ext cx="1111250" cy="971550"/>
            </a:xfrm>
            <a:custGeom>
              <a:avLst/>
              <a:gdLst>
                <a:gd name="T0" fmla="*/ 251 w 637"/>
                <a:gd name="T1" fmla="*/ 557 h 557"/>
                <a:gd name="T2" fmla="*/ 637 w 637"/>
                <a:gd name="T3" fmla="*/ 171 h 557"/>
                <a:gd name="T4" fmla="*/ 614 w 637"/>
                <a:gd name="T5" fmla="*/ 165 h 557"/>
                <a:gd name="T6" fmla="*/ 579 w 637"/>
                <a:gd name="T7" fmla="*/ 156 h 557"/>
                <a:gd name="T8" fmla="*/ 320 w 637"/>
                <a:gd name="T9" fmla="*/ 48 h 557"/>
                <a:gd name="T10" fmla="*/ 305 w 637"/>
                <a:gd name="T11" fmla="*/ 0 h 557"/>
                <a:gd name="T12" fmla="*/ 0 w 637"/>
                <a:gd name="T13" fmla="*/ 305 h 557"/>
                <a:gd name="T14" fmla="*/ 251 w 637"/>
                <a:gd name="T15" fmla="*/ 557 h 5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37" h="557">
                  <a:moveTo>
                    <a:pt x="251" y="557"/>
                  </a:moveTo>
                  <a:cubicBezTo>
                    <a:pt x="637" y="171"/>
                    <a:pt x="637" y="171"/>
                    <a:pt x="637" y="171"/>
                  </a:cubicBezTo>
                  <a:cubicBezTo>
                    <a:pt x="628" y="169"/>
                    <a:pt x="621" y="167"/>
                    <a:pt x="614" y="165"/>
                  </a:cubicBezTo>
                  <a:cubicBezTo>
                    <a:pt x="603" y="163"/>
                    <a:pt x="592" y="160"/>
                    <a:pt x="579" y="156"/>
                  </a:cubicBezTo>
                  <a:cubicBezTo>
                    <a:pt x="488" y="129"/>
                    <a:pt x="350" y="71"/>
                    <a:pt x="320" y="48"/>
                  </a:cubicBezTo>
                  <a:cubicBezTo>
                    <a:pt x="312" y="42"/>
                    <a:pt x="307" y="24"/>
                    <a:pt x="305" y="0"/>
                  </a:cubicBezTo>
                  <a:cubicBezTo>
                    <a:pt x="0" y="305"/>
                    <a:pt x="0" y="305"/>
                    <a:pt x="0" y="305"/>
                  </a:cubicBezTo>
                  <a:lnTo>
                    <a:pt x="251" y="55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" name="Freeform 25"/>
            <p:cNvSpPr>
              <a:spLocks/>
            </p:cNvSpPr>
            <p:nvPr/>
          </p:nvSpPr>
          <p:spPr bwMode="auto">
            <a:xfrm>
              <a:off x="4008438" y="2541588"/>
              <a:ext cx="762000" cy="1109662"/>
            </a:xfrm>
            <a:custGeom>
              <a:avLst/>
              <a:gdLst>
                <a:gd name="T0" fmla="*/ 48 w 437"/>
                <a:gd name="T1" fmla="*/ 65 h 636"/>
                <a:gd name="T2" fmla="*/ 79 w 437"/>
                <a:gd name="T3" fmla="*/ 116 h 636"/>
                <a:gd name="T4" fmla="*/ 100 w 437"/>
                <a:gd name="T5" fmla="*/ 100 h 636"/>
                <a:gd name="T6" fmla="*/ 149 w 437"/>
                <a:gd name="T7" fmla="*/ 239 h 636"/>
                <a:gd name="T8" fmla="*/ 148 w 437"/>
                <a:gd name="T9" fmla="*/ 315 h 636"/>
                <a:gd name="T10" fmla="*/ 131 w 437"/>
                <a:gd name="T11" fmla="*/ 379 h 636"/>
                <a:gd name="T12" fmla="*/ 0 w 437"/>
                <a:gd name="T13" fmla="*/ 441 h 636"/>
                <a:gd name="T14" fmla="*/ 196 w 437"/>
                <a:gd name="T15" fmla="*/ 636 h 636"/>
                <a:gd name="T16" fmla="*/ 437 w 437"/>
                <a:gd name="T17" fmla="*/ 395 h 636"/>
                <a:gd name="T18" fmla="*/ 41 w 437"/>
                <a:gd name="T19" fmla="*/ 0 h 636"/>
                <a:gd name="T20" fmla="*/ 48 w 437"/>
                <a:gd name="T21" fmla="*/ 65 h 6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37" h="636">
                  <a:moveTo>
                    <a:pt x="48" y="65"/>
                  </a:moveTo>
                  <a:cubicBezTo>
                    <a:pt x="53" y="83"/>
                    <a:pt x="69" y="117"/>
                    <a:pt x="79" y="116"/>
                  </a:cubicBezTo>
                  <a:cubicBezTo>
                    <a:pt x="87" y="115"/>
                    <a:pt x="96" y="106"/>
                    <a:pt x="100" y="100"/>
                  </a:cubicBezTo>
                  <a:cubicBezTo>
                    <a:pt x="109" y="146"/>
                    <a:pt x="123" y="199"/>
                    <a:pt x="149" y="239"/>
                  </a:cubicBezTo>
                  <a:cubicBezTo>
                    <a:pt x="149" y="265"/>
                    <a:pt x="149" y="292"/>
                    <a:pt x="148" y="315"/>
                  </a:cubicBezTo>
                  <a:cubicBezTo>
                    <a:pt x="146" y="346"/>
                    <a:pt x="141" y="372"/>
                    <a:pt x="131" y="379"/>
                  </a:cubicBezTo>
                  <a:cubicBezTo>
                    <a:pt x="114" y="392"/>
                    <a:pt x="60" y="417"/>
                    <a:pt x="0" y="441"/>
                  </a:cubicBezTo>
                  <a:cubicBezTo>
                    <a:pt x="196" y="636"/>
                    <a:pt x="196" y="636"/>
                    <a:pt x="196" y="636"/>
                  </a:cubicBezTo>
                  <a:cubicBezTo>
                    <a:pt x="437" y="395"/>
                    <a:pt x="437" y="395"/>
                    <a:pt x="437" y="395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25"/>
                    <a:pt x="45" y="54"/>
                    <a:pt x="48" y="65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26"/>
            <p:cNvSpPr>
              <a:spLocks/>
            </p:cNvSpPr>
            <p:nvPr/>
          </p:nvSpPr>
          <p:spPr bwMode="auto">
            <a:xfrm>
              <a:off x="3559176" y="1604963"/>
              <a:ext cx="2027238" cy="1625600"/>
            </a:xfrm>
            <a:custGeom>
              <a:avLst/>
              <a:gdLst>
                <a:gd name="T0" fmla="*/ 839 w 1163"/>
                <a:gd name="T1" fmla="*/ 214 h 932"/>
                <a:gd name="T2" fmla="*/ 1163 w 1163"/>
                <a:gd name="T3" fmla="*/ 138 h 932"/>
                <a:gd name="T4" fmla="*/ 1145 w 1163"/>
                <a:gd name="T5" fmla="*/ 138 h 932"/>
                <a:gd name="T6" fmla="*/ 1163 w 1163"/>
                <a:gd name="T7" fmla="*/ 134 h 932"/>
                <a:gd name="T8" fmla="*/ 582 w 1163"/>
                <a:gd name="T9" fmla="*/ 0 h 932"/>
                <a:gd name="T10" fmla="*/ 0 w 1163"/>
                <a:gd name="T11" fmla="*/ 134 h 932"/>
                <a:gd name="T12" fmla="*/ 18 w 1163"/>
                <a:gd name="T13" fmla="*/ 138 h 932"/>
                <a:gd name="T14" fmla="*/ 1 w 1163"/>
                <a:gd name="T15" fmla="*/ 138 h 932"/>
                <a:gd name="T16" fmla="*/ 324 w 1163"/>
                <a:gd name="T17" fmla="*/ 214 h 932"/>
                <a:gd name="T18" fmla="*/ 324 w 1163"/>
                <a:gd name="T19" fmla="*/ 319 h 932"/>
                <a:gd name="T20" fmla="*/ 332 w 1163"/>
                <a:gd name="T21" fmla="*/ 343 h 932"/>
                <a:gd name="T22" fmla="*/ 336 w 1163"/>
                <a:gd name="T23" fmla="*/ 423 h 932"/>
                <a:gd name="T24" fmla="*/ 343 w 1163"/>
                <a:gd name="T25" fmla="*/ 513 h 932"/>
                <a:gd name="T26" fmla="*/ 332 w 1163"/>
                <a:gd name="T27" fmla="*/ 504 h 932"/>
                <a:gd name="T28" fmla="*/ 302 w 1163"/>
                <a:gd name="T29" fmla="*/ 500 h 932"/>
                <a:gd name="T30" fmla="*/ 299 w 1163"/>
                <a:gd name="T31" fmla="*/ 537 h 932"/>
                <a:gd name="T32" fmla="*/ 695 w 1163"/>
                <a:gd name="T33" fmla="*/ 932 h 932"/>
                <a:gd name="T34" fmla="*/ 759 w 1163"/>
                <a:gd name="T35" fmla="*/ 868 h 932"/>
                <a:gd name="T36" fmla="*/ 757 w 1163"/>
                <a:gd name="T37" fmla="*/ 852 h 932"/>
                <a:gd name="T38" fmla="*/ 756 w 1163"/>
                <a:gd name="T39" fmla="*/ 776 h 932"/>
                <a:gd name="T40" fmla="*/ 805 w 1163"/>
                <a:gd name="T41" fmla="*/ 637 h 932"/>
                <a:gd name="T42" fmla="*/ 826 w 1163"/>
                <a:gd name="T43" fmla="*/ 653 h 932"/>
                <a:gd name="T44" fmla="*/ 857 w 1163"/>
                <a:gd name="T45" fmla="*/ 602 h 932"/>
                <a:gd name="T46" fmla="*/ 861 w 1163"/>
                <a:gd name="T47" fmla="*/ 500 h 932"/>
                <a:gd name="T48" fmla="*/ 831 w 1163"/>
                <a:gd name="T49" fmla="*/ 504 h 932"/>
                <a:gd name="T50" fmla="*/ 820 w 1163"/>
                <a:gd name="T51" fmla="*/ 513 h 932"/>
                <a:gd name="T52" fmla="*/ 827 w 1163"/>
                <a:gd name="T53" fmla="*/ 423 h 932"/>
                <a:gd name="T54" fmla="*/ 831 w 1163"/>
                <a:gd name="T55" fmla="*/ 343 h 932"/>
                <a:gd name="T56" fmla="*/ 839 w 1163"/>
                <a:gd name="T57" fmla="*/ 319 h 932"/>
                <a:gd name="T58" fmla="*/ 839 w 1163"/>
                <a:gd name="T59" fmla="*/ 214 h 9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163" h="932">
                  <a:moveTo>
                    <a:pt x="839" y="214"/>
                  </a:moveTo>
                  <a:cubicBezTo>
                    <a:pt x="1163" y="138"/>
                    <a:pt x="1163" y="138"/>
                    <a:pt x="1163" y="138"/>
                  </a:cubicBezTo>
                  <a:cubicBezTo>
                    <a:pt x="1145" y="138"/>
                    <a:pt x="1145" y="138"/>
                    <a:pt x="1145" y="138"/>
                  </a:cubicBezTo>
                  <a:cubicBezTo>
                    <a:pt x="1163" y="134"/>
                    <a:pt x="1163" y="134"/>
                    <a:pt x="1163" y="134"/>
                  </a:cubicBezTo>
                  <a:cubicBezTo>
                    <a:pt x="582" y="0"/>
                    <a:pt x="582" y="0"/>
                    <a:pt x="582" y="0"/>
                  </a:cubicBezTo>
                  <a:cubicBezTo>
                    <a:pt x="0" y="134"/>
                    <a:pt x="0" y="134"/>
                    <a:pt x="0" y="134"/>
                  </a:cubicBezTo>
                  <a:cubicBezTo>
                    <a:pt x="18" y="138"/>
                    <a:pt x="18" y="138"/>
                    <a:pt x="18" y="138"/>
                  </a:cubicBezTo>
                  <a:cubicBezTo>
                    <a:pt x="1" y="138"/>
                    <a:pt x="1" y="138"/>
                    <a:pt x="1" y="138"/>
                  </a:cubicBezTo>
                  <a:cubicBezTo>
                    <a:pt x="324" y="214"/>
                    <a:pt x="324" y="214"/>
                    <a:pt x="324" y="214"/>
                  </a:cubicBezTo>
                  <a:cubicBezTo>
                    <a:pt x="324" y="319"/>
                    <a:pt x="324" y="319"/>
                    <a:pt x="324" y="319"/>
                  </a:cubicBezTo>
                  <a:cubicBezTo>
                    <a:pt x="324" y="328"/>
                    <a:pt x="327" y="337"/>
                    <a:pt x="332" y="343"/>
                  </a:cubicBezTo>
                  <a:cubicBezTo>
                    <a:pt x="331" y="369"/>
                    <a:pt x="332" y="396"/>
                    <a:pt x="336" y="423"/>
                  </a:cubicBezTo>
                  <a:cubicBezTo>
                    <a:pt x="340" y="453"/>
                    <a:pt x="342" y="483"/>
                    <a:pt x="343" y="513"/>
                  </a:cubicBezTo>
                  <a:cubicBezTo>
                    <a:pt x="339" y="511"/>
                    <a:pt x="335" y="508"/>
                    <a:pt x="332" y="504"/>
                  </a:cubicBezTo>
                  <a:cubicBezTo>
                    <a:pt x="327" y="495"/>
                    <a:pt x="310" y="477"/>
                    <a:pt x="302" y="500"/>
                  </a:cubicBezTo>
                  <a:cubicBezTo>
                    <a:pt x="300" y="509"/>
                    <a:pt x="299" y="522"/>
                    <a:pt x="299" y="537"/>
                  </a:cubicBezTo>
                  <a:cubicBezTo>
                    <a:pt x="695" y="932"/>
                    <a:pt x="695" y="932"/>
                    <a:pt x="695" y="932"/>
                  </a:cubicBezTo>
                  <a:cubicBezTo>
                    <a:pt x="759" y="868"/>
                    <a:pt x="759" y="868"/>
                    <a:pt x="759" y="868"/>
                  </a:cubicBezTo>
                  <a:cubicBezTo>
                    <a:pt x="758" y="863"/>
                    <a:pt x="758" y="857"/>
                    <a:pt x="757" y="852"/>
                  </a:cubicBezTo>
                  <a:cubicBezTo>
                    <a:pt x="756" y="829"/>
                    <a:pt x="756" y="802"/>
                    <a:pt x="756" y="776"/>
                  </a:cubicBezTo>
                  <a:cubicBezTo>
                    <a:pt x="782" y="736"/>
                    <a:pt x="796" y="683"/>
                    <a:pt x="805" y="637"/>
                  </a:cubicBezTo>
                  <a:cubicBezTo>
                    <a:pt x="809" y="643"/>
                    <a:pt x="818" y="652"/>
                    <a:pt x="826" y="653"/>
                  </a:cubicBezTo>
                  <a:cubicBezTo>
                    <a:pt x="836" y="654"/>
                    <a:pt x="852" y="620"/>
                    <a:pt x="857" y="602"/>
                  </a:cubicBezTo>
                  <a:cubicBezTo>
                    <a:pt x="862" y="584"/>
                    <a:pt x="868" y="523"/>
                    <a:pt x="861" y="500"/>
                  </a:cubicBezTo>
                  <a:cubicBezTo>
                    <a:pt x="854" y="477"/>
                    <a:pt x="836" y="495"/>
                    <a:pt x="831" y="504"/>
                  </a:cubicBezTo>
                  <a:cubicBezTo>
                    <a:pt x="829" y="508"/>
                    <a:pt x="824" y="511"/>
                    <a:pt x="820" y="513"/>
                  </a:cubicBezTo>
                  <a:cubicBezTo>
                    <a:pt x="821" y="483"/>
                    <a:pt x="823" y="453"/>
                    <a:pt x="827" y="423"/>
                  </a:cubicBezTo>
                  <a:cubicBezTo>
                    <a:pt x="831" y="396"/>
                    <a:pt x="832" y="369"/>
                    <a:pt x="831" y="343"/>
                  </a:cubicBezTo>
                  <a:cubicBezTo>
                    <a:pt x="836" y="337"/>
                    <a:pt x="839" y="328"/>
                    <a:pt x="839" y="319"/>
                  </a:cubicBezTo>
                  <a:lnTo>
                    <a:pt x="839" y="21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27"/>
            <p:cNvSpPr>
              <a:spLocks/>
            </p:cNvSpPr>
            <p:nvPr/>
          </p:nvSpPr>
          <p:spPr bwMode="auto">
            <a:xfrm>
              <a:off x="4300538" y="3416300"/>
              <a:ext cx="1684338" cy="1158875"/>
            </a:xfrm>
            <a:custGeom>
              <a:avLst/>
              <a:gdLst>
                <a:gd name="T0" fmla="*/ 943 w 966"/>
                <a:gd name="T1" fmla="*/ 306 h 664"/>
                <a:gd name="T2" fmla="*/ 665 w 966"/>
                <a:gd name="T3" fmla="*/ 0 h 664"/>
                <a:gd name="T4" fmla="*/ 279 w 966"/>
                <a:gd name="T5" fmla="*/ 386 h 664"/>
                <a:gd name="T6" fmla="*/ 279 w 966"/>
                <a:gd name="T7" fmla="*/ 386 h 664"/>
                <a:gd name="T8" fmla="*/ 279 w 966"/>
                <a:gd name="T9" fmla="*/ 386 h 664"/>
                <a:gd name="T10" fmla="*/ 0 w 966"/>
                <a:gd name="T11" fmla="*/ 664 h 664"/>
                <a:gd name="T12" fmla="*/ 936 w 966"/>
                <a:gd name="T13" fmla="*/ 664 h 664"/>
                <a:gd name="T14" fmla="*/ 943 w 966"/>
                <a:gd name="T15" fmla="*/ 306 h 6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66" h="664">
                  <a:moveTo>
                    <a:pt x="943" y="306"/>
                  </a:moveTo>
                  <a:cubicBezTo>
                    <a:pt x="919" y="78"/>
                    <a:pt x="757" y="23"/>
                    <a:pt x="665" y="0"/>
                  </a:cubicBezTo>
                  <a:cubicBezTo>
                    <a:pt x="279" y="386"/>
                    <a:pt x="279" y="386"/>
                    <a:pt x="279" y="386"/>
                  </a:cubicBezTo>
                  <a:cubicBezTo>
                    <a:pt x="279" y="386"/>
                    <a:pt x="279" y="386"/>
                    <a:pt x="279" y="386"/>
                  </a:cubicBezTo>
                  <a:cubicBezTo>
                    <a:pt x="279" y="386"/>
                    <a:pt x="279" y="386"/>
                    <a:pt x="279" y="386"/>
                  </a:cubicBezTo>
                  <a:cubicBezTo>
                    <a:pt x="0" y="664"/>
                    <a:pt x="0" y="664"/>
                    <a:pt x="0" y="664"/>
                  </a:cubicBezTo>
                  <a:cubicBezTo>
                    <a:pt x="936" y="664"/>
                    <a:pt x="936" y="664"/>
                    <a:pt x="936" y="664"/>
                  </a:cubicBezTo>
                  <a:cubicBezTo>
                    <a:pt x="926" y="524"/>
                    <a:pt x="966" y="526"/>
                    <a:pt x="943" y="306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28"/>
            <p:cNvSpPr>
              <a:spLocks/>
            </p:cNvSpPr>
            <p:nvPr/>
          </p:nvSpPr>
          <p:spPr bwMode="auto">
            <a:xfrm>
              <a:off x="3159126" y="3309938"/>
              <a:ext cx="1628775" cy="1265237"/>
            </a:xfrm>
            <a:custGeom>
              <a:avLst/>
              <a:gdLst>
                <a:gd name="T0" fmla="*/ 683 w 934"/>
                <a:gd name="T1" fmla="*/ 195 h 725"/>
                <a:gd name="T2" fmla="*/ 487 w 934"/>
                <a:gd name="T3" fmla="*/ 0 h 725"/>
                <a:gd name="T4" fmla="*/ 325 w 934"/>
                <a:gd name="T5" fmla="*/ 55 h 725"/>
                <a:gd name="T6" fmla="*/ 312 w 934"/>
                <a:gd name="T7" fmla="*/ 58 h 725"/>
                <a:gd name="T8" fmla="*/ 23 w 934"/>
                <a:gd name="T9" fmla="*/ 367 h 725"/>
                <a:gd name="T10" fmla="*/ 30 w 934"/>
                <a:gd name="T11" fmla="*/ 725 h 725"/>
                <a:gd name="T12" fmla="*/ 583 w 934"/>
                <a:gd name="T13" fmla="*/ 725 h 725"/>
                <a:gd name="T14" fmla="*/ 655 w 934"/>
                <a:gd name="T15" fmla="*/ 725 h 725"/>
                <a:gd name="T16" fmla="*/ 934 w 934"/>
                <a:gd name="T17" fmla="*/ 447 h 725"/>
                <a:gd name="T18" fmla="*/ 683 w 934"/>
                <a:gd name="T19" fmla="*/ 195 h 7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34" h="725">
                  <a:moveTo>
                    <a:pt x="683" y="195"/>
                  </a:moveTo>
                  <a:cubicBezTo>
                    <a:pt x="487" y="0"/>
                    <a:pt x="487" y="0"/>
                    <a:pt x="487" y="0"/>
                  </a:cubicBezTo>
                  <a:cubicBezTo>
                    <a:pt x="430" y="23"/>
                    <a:pt x="366" y="46"/>
                    <a:pt x="325" y="55"/>
                  </a:cubicBezTo>
                  <a:cubicBezTo>
                    <a:pt x="321" y="56"/>
                    <a:pt x="316" y="57"/>
                    <a:pt x="312" y="58"/>
                  </a:cubicBezTo>
                  <a:cubicBezTo>
                    <a:pt x="221" y="80"/>
                    <a:pt x="48" y="131"/>
                    <a:pt x="23" y="367"/>
                  </a:cubicBezTo>
                  <a:cubicBezTo>
                    <a:pt x="0" y="587"/>
                    <a:pt x="40" y="585"/>
                    <a:pt x="30" y="725"/>
                  </a:cubicBezTo>
                  <a:cubicBezTo>
                    <a:pt x="583" y="725"/>
                    <a:pt x="583" y="725"/>
                    <a:pt x="583" y="725"/>
                  </a:cubicBezTo>
                  <a:cubicBezTo>
                    <a:pt x="655" y="725"/>
                    <a:pt x="655" y="725"/>
                    <a:pt x="655" y="725"/>
                  </a:cubicBezTo>
                  <a:cubicBezTo>
                    <a:pt x="934" y="447"/>
                    <a:pt x="934" y="447"/>
                    <a:pt x="934" y="447"/>
                  </a:cubicBezTo>
                  <a:lnTo>
                    <a:pt x="683" y="195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" name="Rectangle 7"/>
          <p:cNvSpPr/>
          <p:nvPr/>
        </p:nvSpPr>
        <p:spPr>
          <a:xfrm flipH="1">
            <a:off x="7487919" y="846440"/>
            <a:ext cx="1232891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406399" y="846440"/>
            <a:ext cx="1232891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2" name="Group 11"/>
          <p:cNvGrpSpPr/>
          <p:nvPr/>
        </p:nvGrpSpPr>
        <p:grpSpPr>
          <a:xfrm>
            <a:off x="1851888" y="939919"/>
            <a:ext cx="495478" cy="717904"/>
            <a:chOff x="-3108325" y="5651500"/>
            <a:chExt cx="512762" cy="742950"/>
          </a:xfrm>
          <a:solidFill>
            <a:schemeClr val="accent1"/>
          </a:solidFill>
        </p:grpSpPr>
        <p:sp>
          <p:nvSpPr>
            <p:cNvPr id="13" name="Freeform 37"/>
            <p:cNvSpPr>
              <a:spLocks noEditPoints="1"/>
            </p:cNvSpPr>
            <p:nvPr/>
          </p:nvSpPr>
          <p:spPr bwMode="auto">
            <a:xfrm>
              <a:off x="-2873375" y="5741988"/>
              <a:ext cx="63500" cy="65087"/>
            </a:xfrm>
            <a:custGeom>
              <a:avLst/>
              <a:gdLst>
                <a:gd name="T0" fmla="*/ 9 w 17"/>
                <a:gd name="T1" fmla="*/ 0 h 17"/>
                <a:gd name="T2" fmla="*/ 0 w 17"/>
                <a:gd name="T3" fmla="*/ 8 h 17"/>
                <a:gd name="T4" fmla="*/ 9 w 17"/>
                <a:gd name="T5" fmla="*/ 17 h 17"/>
                <a:gd name="T6" fmla="*/ 17 w 17"/>
                <a:gd name="T7" fmla="*/ 8 h 17"/>
                <a:gd name="T8" fmla="*/ 9 w 17"/>
                <a:gd name="T9" fmla="*/ 0 h 17"/>
                <a:gd name="T10" fmla="*/ 9 w 17"/>
                <a:gd name="T11" fmla="*/ 11 h 17"/>
                <a:gd name="T12" fmla="*/ 6 w 17"/>
                <a:gd name="T13" fmla="*/ 8 h 17"/>
                <a:gd name="T14" fmla="*/ 9 w 17"/>
                <a:gd name="T15" fmla="*/ 5 h 17"/>
                <a:gd name="T16" fmla="*/ 12 w 17"/>
                <a:gd name="T17" fmla="*/ 8 h 17"/>
                <a:gd name="T18" fmla="*/ 9 w 17"/>
                <a:gd name="T19" fmla="*/ 1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17">
                  <a:moveTo>
                    <a:pt x="9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13" y="17"/>
                    <a:pt x="17" y="13"/>
                    <a:pt x="17" y="8"/>
                  </a:cubicBezTo>
                  <a:cubicBezTo>
                    <a:pt x="17" y="4"/>
                    <a:pt x="13" y="0"/>
                    <a:pt x="9" y="0"/>
                  </a:cubicBezTo>
                  <a:close/>
                  <a:moveTo>
                    <a:pt x="9" y="11"/>
                  </a:moveTo>
                  <a:cubicBezTo>
                    <a:pt x="7" y="11"/>
                    <a:pt x="6" y="10"/>
                    <a:pt x="6" y="8"/>
                  </a:cubicBezTo>
                  <a:cubicBezTo>
                    <a:pt x="6" y="6"/>
                    <a:pt x="7" y="5"/>
                    <a:pt x="9" y="5"/>
                  </a:cubicBezTo>
                  <a:cubicBezTo>
                    <a:pt x="11" y="5"/>
                    <a:pt x="12" y="6"/>
                    <a:pt x="12" y="8"/>
                  </a:cubicBezTo>
                  <a:cubicBezTo>
                    <a:pt x="12" y="10"/>
                    <a:pt x="11" y="11"/>
                    <a:pt x="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38"/>
            <p:cNvSpPr>
              <a:spLocks noEditPoints="1"/>
            </p:cNvSpPr>
            <p:nvPr/>
          </p:nvSpPr>
          <p:spPr bwMode="auto">
            <a:xfrm>
              <a:off x="-2817813" y="5651500"/>
              <a:ext cx="109537" cy="109537"/>
            </a:xfrm>
            <a:custGeom>
              <a:avLst/>
              <a:gdLst>
                <a:gd name="T0" fmla="*/ 29 w 29"/>
                <a:gd name="T1" fmla="*/ 15 h 29"/>
                <a:gd name="T2" fmla="*/ 14 w 29"/>
                <a:gd name="T3" fmla="*/ 0 h 29"/>
                <a:gd name="T4" fmla="*/ 0 w 29"/>
                <a:gd name="T5" fmla="*/ 15 h 29"/>
                <a:gd name="T6" fmla="*/ 14 w 29"/>
                <a:gd name="T7" fmla="*/ 29 h 29"/>
                <a:gd name="T8" fmla="*/ 29 w 29"/>
                <a:gd name="T9" fmla="*/ 15 h 29"/>
                <a:gd name="T10" fmla="*/ 14 w 29"/>
                <a:gd name="T11" fmla="*/ 24 h 29"/>
                <a:gd name="T12" fmla="*/ 5 w 29"/>
                <a:gd name="T13" fmla="*/ 15 h 29"/>
                <a:gd name="T14" fmla="*/ 14 w 29"/>
                <a:gd name="T15" fmla="*/ 6 h 29"/>
                <a:gd name="T16" fmla="*/ 23 w 29"/>
                <a:gd name="T17" fmla="*/ 15 h 29"/>
                <a:gd name="T18" fmla="*/ 14 w 29"/>
                <a:gd name="T1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9" h="29">
                  <a:moveTo>
                    <a:pt x="29" y="15"/>
                  </a:moveTo>
                  <a:cubicBezTo>
                    <a:pt x="29" y="7"/>
                    <a:pt x="22" y="0"/>
                    <a:pt x="14" y="0"/>
                  </a:cubicBezTo>
                  <a:cubicBezTo>
                    <a:pt x="6" y="0"/>
                    <a:pt x="0" y="7"/>
                    <a:pt x="0" y="15"/>
                  </a:cubicBezTo>
                  <a:cubicBezTo>
                    <a:pt x="0" y="23"/>
                    <a:pt x="6" y="29"/>
                    <a:pt x="14" y="29"/>
                  </a:cubicBezTo>
                  <a:cubicBezTo>
                    <a:pt x="22" y="29"/>
                    <a:pt x="29" y="23"/>
                    <a:pt x="29" y="15"/>
                  </a:cubicBezTo>
                  <a:close/>
                  <a:moveTo>
                    <a:pt x="14" y="24"/>
                  </a:moveTo>
                  <a:cubicBezTo>
                    <a:pt x="9" y="24"/>
                    <a:pt x="5" y="20"/>
                    <a:pt x="5" y="15"/>
                  </a:cubicBezTo>
                  <a:cubicBezTo>
                    <a:pt x="5" y="10"/>
                    <a:pt x="9" y="6"/>
                    <a:pt x="14" y="6"/>
                  </a:cubicBezTo>
                  <a:cubicBezTo>
                    <a:pt x="19" y="6"/>
                    <a:pt x="23" y="10"/>
                    <a:pt x="23" y="15"/>
                  </a:cubicBezTo>
                  <a:cubicBezTo>
                    <a:pt x="23" y="20"/>
                    <a:pt x="19" y="24"/>
                    <a:pt x="14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39"/>
            <p:cNvSpPr>
              <a:spLocks noEditPoints="1"/>
            </p:cNvSpPr>
            <p:nvPr/>
          </p:nvSpPr>
          <p:spPr bwMode="auto">
            <a:xfrm>
              <a:off x="-2801938" y="5761038"/>
              <a:ext cx="74612" cy="76200"/>
            </a:xfrm>
            <a:custGeom>
              <a:avLst/>
              <a:gdLst>
                <a:gd name="T0" fmla="*/ 0 w 20"/>
                <a:gd name="T1" fmla="*/ 10 h 20"/>
                <a:gd name="T2" fmla="*/ 10 w 20"/>
                <a:gd name="T3" fmla="*/ 20 h 20"/>
                <a:gd name="T4" fmla="*/ 20 w 20"/>
                <a:gd name="T5" fmla="*/ 10 h 20"/>
                <a:gd name="T6" fmla="*/ 10 w 20"/>
                <a:gd name="T7" fmla="*/ 0 h 20"/>
                <a:gd name="T8" fmla="*/ 0 w 20"/>
                <a:gd name="T9" fmla="*/ 10 h 20"/>
                <a:gd name="T10" fmla="*/ 14 w 20"/>
                <a:gd name="T11" fmla="*/ 10 h 20"/>
                <a:gd name="T12" fmla="*/ 10 w 20"/>
                <a:gd name="T13" fmla="*/ 15 h 20"/>
                <a:gd name="T14" fmla="*/ 5 w 20"/>
                <a:gd name="T15" fmla="*/ 10 h 20"/>
                <a:gd name="T16" fmla="*/ 10 w 20"/>
                <a:gd name="T17" fmla="*/ 6 h 20"/>
                <a:gd name="T18" fmla="*/ 14 w 20"/>
                <a:gd name="T19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0" y="10"/>
                  </a:moveTo>
                  <a:cubicBezTo>
                    <a:pt x="0" y="16"/>
                    <a:pt x="4" y="20"/>
                    <a:pt x="10" y="20"/>
                  </a:cubicBezTo>
                  <a:cubicBezTo>
                    <a:pt x="15" y="20"/>
                    <a:pt x="20" y="16"/>
                    <a:pt x="20" y="10"/>
                  </a:cubicBezTo>
                  <a:cubicBezTo>
                    <a:pt x="20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lose/>
                  <a:moveTo>
                    <a:pt x="14" y="10"/>
                  </a:moveTo>
                  <a:cubicBezTo>
                    <a:pt x="14" y="13"/>
                    <a:pt x="12" y="15"/>
                    <a:pt x="10" y="15"/>
                  </a:cubicBezTo>
                  <a:cubicBezTo>
                    <a:pt x="7" y="15"/>
                    <a:pt x="5" y="13"/>
                    <a:pt x="5" y="10"/>
                  </a:cubicBezTo>
                  <a:cubicBezTo>
                    <a:pt x="5" y="8"/>
                    <a:pt x="7" y="6"/>
                    <a:pt x="10" y="6"/>
                  </a:cubicBezTo>
                  <a:cubicBezTo>
                    <a:pt x="12" y="6"/>
                    <a:pt x="14" y="8"/>
                    <a:pt x="14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40"/>
            <p:cNvSpPr>
              <a:spLocks noEditPoints="1"/>
            </p:cNvSpPr>
            <p:nvPr/>
          </p:nvSpPr>
          <p:spPr bwMode="auto">
            <a:xfrm>
              <a:off x="-3108325" y="5848350"/>
              <a:ext cx="512762" cy="546100"/>
            </a:xfrm>
            <a:custGeom>
              <a:avLst/>
              <a:gdLst>
                <a:gd name="T0" fmla="*/ 2 w 136"/>
                <a:gd name="T1" fmla="*/ 139 h 145"/>
                <a:gd name="T2" fmla="*/ 13 w 136"/>
                <a:gd name="T3" fmla="*/ 145 h 145"/>
                <a:gd name="T4" fmla="*/ 125 w 136"/>
                <a:gd name="T5" fmla="*/ 145 h 145"/>
                <a:gd name="T6" fmla="*/ 134 w 136"/>
                <a:gd name="T7" fmla="*/ 140 h 145"/>
                <a:gd name="T8" fmla="*/ 134 w 136"/>
                <a:gd name="T9" fmla="*/ 129 h 145"/>
                <a:gd name="T10" fmla="*/ 100 w 136"/>
                <a:gd name="T11" fmla="*/ 70 h 145"/>
                <a:gd name="T12" fmla="*/ 99 w 136"/>
                <a:gd name="T13" fmla="*/ 70 h 145"/>
                <a:gd name="T14" fmla="*/ 99 w 136"/>
                <a:gd name="T15" fmla="*/ 68 h 145"/>
                <a:gd name="T16" fmla="*/ 83 w 136"/>
                <a:gd name="T17" fmla="*/ 41 h 145"/>
                <a:gd name="T18" fmla="*/ 83 w 136"/>
                <a:gd name="T19" fmla="*/ 18 h 145"/>
                <a:gd name="T20" fmla="*/ 89 w 136"/>
                <a:gd name="T21" fmla="*/ 9 h 145"/>
                <a:gd name="T22" fmla="*/ 80 w 136"/>
                <a:gd name="T23" fmla="*/ 0 h 145"/>
                <a:gd name="T24" fmla="*/ 56 w 136"/>
                <a:gd name="T25" fmla="*/ 0 h 145"/>
                <a:gd name="T26" fmla="*/ 46 w 136"/>
                <a:gd name="T27" fmla="*/ 9 h 145"/>
                <a:gd name="T28" fmla="*/ 52 w 136"/>
                <a:gd name="T29" fmla="*/ 18 h 145"/>
                <a:gd name="T30" fmla="*/ 52 w 136"/>
                <a:gd name="T31" fmla="*/ 41 h 145"/>
                <a:gd name="T32" fmla="*/ 37 w 136"/>
                <a:gd name="T33" fmla="*/ 68 h 145"/>
                <a:gd name="T34" fmla="*/ 36 w 136"/>
                <a:gd name="T35" fmla="*/ 70 h 145"/>
                <a:gd name="T36" fmla="*/ 35 w 136"/>
                <a:gd name="T37" fmla="*/ 70 h 145"/>
                <a:gd name="T38" fmla="*/ 2 w 136"/>
                <a:gd name="T39" fmla="*/ 127 h 145"/>
                <a:gd name="T40" fmla="*/ 2 w 136"/>
                <a:gd name="T41" fmla="*/ 139 h 145"/>
                <a:gd name="T42" fmla="*/ 52 w 136"/>
                <a:gd name="T43" fmla="*/ 9 h 145"/>
                <a:gd name="T44" fmla="*/ 56 w 136"/>
                <a:gd name="T45" fmla="*/ 5 h 145"/>
                <a:gd name="T46" fmla="*/ 80 w 136"/>
                <a:gd name="T47" fmla="*/ 5 h 145"/>
                <a:gd name="T48" fmla="*/ 84 w 136"/>
                <a:gd name="T49" fmla="*/ 9 h 145"/>
                <a:gd name="T50" fmla="*/ 80 w 136"/>
                <a:gd name="T51" fmla="*/ 13 h 145"/>
                <a:gd name="T52" fmla="*/ 56 w 136"/>
                <a:gd name="T53" fmla="*/ 13 h 145"/>
                <a:gd name="T54" fmla="*/ 52 w 136"/>
                <a:gd name="T55" fmla="*/ 9 h 145"/>
                <a:gd name="T56" fmla="*/ 57 w 136"/>
                <a:gd name="T57" fmla="*/ 43 h 145"/>
                <a:gd name="T58" fmla="*/ 58 w 136"/>
                <a:gd name="T59" fmla="*/ 42 h 145"/>
                <a:gd name="T60" fmla="*/ 58 w 136"/>
                <a:gd name="T61" fmla="*/ 19 h 145"/>
                <a:gd name="T62" fmla="*/ 78 w 136"/>
                <a:gd name="T63" fmla="*/ 19 h 145"/>
                <a:gd name="T64" fmla="*/ 78 w 136"/>
                <a:gd name="T65" fmla="*/ 42 h 145"/>
                <a:gd name="T66" fmla="*/ 78 w 136"/>
                <a:gd name="T67" fmla="*/ 43 h 145"/>
                <a:gd name="T68" fmla="*/ 93 w 136"/>
                <a:gd name="T69" fmla="*/ 69 h 145"/>
                <a:gd name="T70" fmla="*/ 42 w 136"/>
                <a:gd name="T71" fmla="*/ 69 h 145"/>
                <a:gd name="T72" fmla="*/ 57 w 136"/>
                <a:gd name="T73" fmla="*/ 43 h 145"/>
                <a:gd name="T74" fmla="*/ 7 w 136"/>
                <a:gd name="T75" fmla="*/ 130 h 145"/>
                <a:gd name="T76" fmla="*/ 39 w 136"/>
                <a:gd name="T77" fmla="*/ 74 h 145"/>
                <a:gd name="T78" fmla="*/ 96 w 136"/>
                <a:gd name="T79" fmla="*/ 75 h 145"/>
                <a:gd name="T80" fmla="*/ 130 w 136"/>
                <a:gd name="T81" fmla="*/ 132 h 145"/>
                <a:gd name="T82" fmla="*/ 130 w 136"/>
                <a:gd name="T83" fmla="*/ 137 h 145"/>
                <a:gd name="T84" fmla="*/ 125 w 136"/>
                <a:gd name="T85" fmla="*/ 140 h 145"/>
                <a:gd name="T86" fmla="*/ 13 w 136"/>
                <a:gd name="T87" fmla="*/ 140 h 145"/>
                <a:gd name="T88" fmla="*/ 7 w 136"/>
                <a:gd name="T89" fmla="*/ 136 h 145"/>
                <a:gd name="T90" fmla="*/ 7 w 136"/>
                <a:gd name="T91" fmla="*/ 130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36" h="145">
                  <a:moveTo>
                    <a:pt x="2" y="139"/>
                  </a:moveTo>
                  <a:cubicBezTo>
                    <a:pt x="5" y="143"/>
                    <a:pt x="8" y="145"/>
                    <a:pt x="13" y="145"/>
                  </a:cubicBezTo>
                  <a:cubicBezTo>
                    <a:pt x="125" y="145"/>
                    <a:pt x="125" y="145"/>
                    <a:pt x="125" y="145"/>
                  </a:cubicBezTo>
                  <a:cubicBezTo>
                    <a:pt x="129" y="145"/>
                    <a:pt x="132" y="143"/>
                    <a:pt x="134" y="140"/>
                  </a:cubicBezTo>
                  <a:cubicBezTo>
                    <a:pt x="136" y="137"/>
                    <a:pt x="136" y="133"/>
                    <a:pt x="134" y="129"/>
                  </a:cubicBezTo>
                  <a:cubicBezTo>
                    <a:pt x="100" y="70"/>
                    <a:pt x="100" y="70"/>
                    <a:pt x="100" y="70"/>
                  </a:cubicBezTo>
                  <a:cubicBezTo>
                    <a:pt x="100" y="70"/>
                    <a:pt x="100" y="70"/>
                    <a:pt x="99" y="70"/>
                  </a:cubicBezTo>
                  <a:cubicBezTo>
                    <a:pt x="99" y="69"/>
                    <a:pt x="99" y="68"/>
                    <a:pt x="99" y="68"/>
                  </a:cubicBezTo>
                  <a:cubicBezTo>
                    <a:pt x="83" y="41"/>
                    <a:pt x="83" y="41"/>
                    <a:pt x="83" y="41"/>
                  </a:cubicBezTo>
                  <a:cubicBezTo>
                    <a:pt x="83" y="18"/>
                    <a:pt x="83" y="18"/>
                    <a:pt x="83" y="18"/>
                  </a:cubicBezTo>
                  <a:cubicBezTo>
                    <a:pt x="87" y="17"/>
                    <a:pt x="89" y="13"/>
                    <a:pt x="89" y="9"/>
                  </a:cubicBezTo>
                  <a:cubicBezTo>
                    <a:pt x="89" y="4"/>
                    <a:pt x="85" y="0"/>
                    <a:pt x="80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50" y="0"/>
                    <a:pt x="46" y="4"/>
                    <a:pt x="46" y="9"/>
                  </a:cubicBezTo>
                  <a:cubicBezTo>
                    <a:pt x="46" y="13"/>
                    <a:pt x="49" y="17"/>
                    <a:pt x="52" y="18"/>
                  </a:cubicBezTo>
                  <a:cubicBezTo>
                    <a:pt x="52" y="41"/>
                    <a:pt x="52" y="41"/>
                    <a:pt x="52" y="41"/>
                  </a:cubicBezTo>
                  <a:cubicBezTo>
                    <a:pt x="37" y="68"/>
                    <a:pt x="37" y="68"/>
                    <a:pt x="37" y="68"/>
                  </a:cubicBezTo>
                  <a:cubicBezTo>
                    <a:pt x="36" y="68"/>
                    <a:pt x="36" y="69"/>
                    <a:pt x="36" y="70"/>
                  </a:cubicBezTo>
                  <a:cubicBezTo>
                    <a:pt x="36" y="70"/>
                    <a:pt x="35" y="70"/>
                    <a:pt x="35" y="70"/>
                  </a:cubicBezTo>
                  <a:cubicBezTo>
                    <a:pt x="2" y="127"/>
                    <a:pt x="2" y="127"/>
                    <a:pt x="2" y="127"/>
                  </a:cubicBezTo>
                  <a:cubicBezTo>
                    <a:pt x="0" y="131"/>
                    <a:pt x="0" y="135"/>
                    <a:pt x="2" y="139"/>
                  </a:cubicBezTo>
                  <a:close/>
                  <a:moveTo>
                    <a:pt x="52" y="9"/>
                  </a:moveTo>
                  <a:cubicBezTo>
                    <a:pt x="52" y="7"/>
                    <a:pt x="53" y="5"/>
                    <a:pt x="56" y="5"/>
                  </a:cubicBezTo>
                  <a:cubicBezTo>
                    <a:pt x="80" y="5"/>
                    <a:pt x="80" y="5"/>
                    <a:pt x="80" y="5"/>
                  </a:cubicBezTo>
                  <a:cubicBezTo>
                    <a:pt x="82" y="5"/>
                    <a:pt x="84" y="7"/>
                    <a:pt x="84" y="9"/>
                  </a:cubicBezTo>
                  <a:cubicBezTo>
                    <a:pt x="84" y="12"/>
                    <a:pt x="82" y="13"/>
                    <a:pt x="80" y="13"/>
                  </a:cubicBezTo>
                  <a:cubicBezTo>
                    <a:pt x="56" y="13"/>
                    <a:pt x="56" y="13"/>
                    <a:pt x="56" y="13"/>
                  </a:cubicBezTo>
                  <a:cubicBezTo>
                    <a:pt x="53" y="13"/>
                    <a:pt x="52" y="12"/>
                    <a:pt x="52" y="9"/>
                  </a:cubicBezTo>
                  <a:close/>
                  <a:moveTo>
                    <a:pt x="57" y="43"/>
                  </a:moveTo>
                  <a:cubicBezTo>
                    <a:pt x="58" y="43"/>
                    <a:pt x="58" y="42"/>
                    <a:pt x="58" y="42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2"/>
                    <a:pt x="78" y="43"/>
                    <a:pt x="78" y="43"/>
                  </a:cubicBezTo>
                  <a:cubicBezTo>
                    <a:pt x="93" y="69"/>
                    <a:pt x="93" y="69"/>
                    <a:pt x="93" y="69"/>
                  </a:cubicBezTo>
                  <a:cubicBezTo>
                    <a:pt x="42" y="69"/>
                    <a:pt x="42" y="69"/>
                    <a:pt x="42" y="69"/>
                  </a:cubicBezTo>
                  <a:lnTo>
                    <a:pt x="57" y="43"/>
                  </a:lnTo>
                  <a:close/>
                  <a:moveTo>
                    <a:pt x="7" y="130"/>
                  </a:moveTo>
                  <a:cubicBezTo>
                    <a:pt x="39" y="74"/>
                    <a:pt x="39" y="74"/>
                    <a:pt x="39" y="74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130" y="132"/>
                    <a:pt x="130" y="132"/>
                    <a:pt x="130" y="132"/>
                  </a:cubicBezTo>
                  <a:cubicBezTo>
                    <a:pt x="131" y="134"/>
                    <a:pt x="131" y="136"/>
                    <a:pt x="130" y="137"/>
                  </a:cubicBezTo>
                  <a:cubicBezTo>
                    <a:pt x="129" y="139"/>
                    <a:pt x="127" y="140"/>
                    <a:pt x="125" y="140"/>
                  </a:cubicBezTo>
                  <a:cubicBezTo>
                    <a:pt x="13" y="140"/>
                    <a:pt x="13" y="140"/>
                    <a:pt x="13" y="140"/>
                  </a:cubicBezTo>
                  <a:cubicBezTo>
                    <a:pt x="10" y="140"/>
                    <a:pt x="8" y="138"/>
                    <a:pt x="7" y="136"/>
                  </a:cubicBezTo>
                  <a:cubicBezTo>
                    <a:pt x="6" y="134"/>
                    <a:pt x="6" y="132"/>
                    <a:pt x="7" y="1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7" name="Freeform 41"/>
          <p:cNvSpPr>
            <a:spLocks noEditPoints="1"/>
          </p:cNvSpPr>
          <p:nvPr/>
        </p:nvSpPr>
        <p:spPr bwMode="auto">
          <a:xfrm>
            <a:off x="6705494" y="994018"/>
            <a:ext cx="609706" cy="609706"/>
          </a:xfrm>
          <a:custGeom>
            <a:avLst/>
            <a:gdLst>
              <a:gd name="T0" fmla="*/ 20 w 133"/>
              <a:gd name="T1" fmla="*/ 19 h 133"/>
              <a:gd name="T2" fmla="*/ 20 w 133"/>
              <a:gd name="T3" fmla="*/ 114 h 133"/>
              <a:gd name="T4" fmla="*/ 114 w 133"/>
              <a:gd name="T5" fmla="*/ 113 h 133"/>
              <a:gd name="T6" fmla="*/ 114 w 133"/>
              <a:gd name="T7" fmla="*/ 21 h 133"/>
              <a:gd name="T8" fmla="*/ 6 w 133"/>
              <a:gd name="T9" fmla="*/ 64 h 133"/>
              <a:gd name="T10" fmla="*/ 39 w 133"/>
              <a:gd name="T11" fmla="*/ 69 h 133"/>
              <a:gd name="T12" fmla="*/ 64 w 133"/>
              <a:gd name="T13" fmla="*/ 127 h 133"/>
              <a:gd name="T14" fmla="*/ 28 w 133"/>
              <a:gd name="T15" fmla="*/ 111 h 133"/>
              <a:gd name="T16" fmla="*/ 31 w 133"/>
              <a:gd name="T17" fmla="*/ 107 h 133"/>
              <a:gd name="T18" fmla="*/ 34 w 133"/>
              <a:gd name="T19" fmla="*/ 103 h 133"/>
              <a:gd name="T20" fmla="*/ 36 w 133"/>
              <a:gd name="T21" fmla="*/ 99 h 133"/>
              <a:gd name="T22" fmla="*/ 38 w 133"/>
              <a:gd name="T23" fmla="*/ 95 h 133"/>
              <a:gd name="T24" fmla="*/ 40 w 133"/>
              <a:gd name="T25" fmla="*/ 90 h 133"/>
              <a:gd name="T26" fmla="*/ 42 w 133"/>
              <a:gd name="T27" fmla="*/ 86 h 133"/>
              <a:gd name="T28" fmla="*/ 43 w 133"/>
              <a:gd name="T29" fmla="*/ 81 h 133"/>
              <a:gd name="T30" fmla="*/ 44 w 133"/>
              <a:gd name="T31" fmla="*/ 76 h 133"/>
              <a:gd name="T32" fmla="*/ 44 w 133"/>
              <a:gd name="T33" fmla="*/ 71 h 133"/>
              <a:gd name="T34" fmla="*/ 64 w 133"/>
              <a:gd name="T35" fmla="*/ 69 h 133"/>
              <a:gd name="T36" fmla="*/ 44 w 133"/>
              <a:gd name="T37" fmla="*/ 64 h 133"/>
              <a:gd name="T38" fmla="*/ 44 w 133"/>
              <a:gd name="T39" fmla="*/ 60 h 133"/>
              <a:gd name="T40" fmla="*/ 44 w 133"/>
              <a:gd name="T41" fmla="*/ 56 h 133"/>
              <a:gd name="T42" fmla="*/ 43 w 133"/>
              <a:gd name="T43" fmla="*/ 50 h 133"/>
              <a:gd name="T44" fmla="*/ 41 w 133"/>
              <a:gd name="T45" fmla="*/ 46 h 133"/>
              <a:gd name="T46" fmla="*/ 40 w 133"/>
              <a:gd name="T47" fmla="*/ 41 h 133"/>
              <a:gd name="T48" fmla="*/ 38 w 133"/>
              <a:gd name="T49" fmla="*/ 37 h 133"/>
              <a:gd name="T50" fmla="*/ 35 w 133"/>
              <a:gd name="T51" fmla="*/ 33 h 133"/>
              <a:gd name="T52" fmla="*/ 33 w 133"/>
              <a:gd name="T53" fmla="*/ 29 h 133"/>
              <a:gd name="T54" fmla="*/ 30 w 133"/>
              <a:gd name="T55" fmla="*/ 25 h 133"/>
              <a:gd name="T56" fmla="*/ 27 w 133"/>
              <a:gd name="T57" fmla="*/ 21 h 133"/>
              <a:gd name="T58" fmla="*/ 64 w 133"/>
              <a:gd name="T59" fmla="*/ 64 h 133"/>
              <a:gd name="T60" fmla="*/ 108 w 133"/>
              <a:gd name="T61" fmla="*/ 23 h 133"/>
              <a:gd name="T62" fmla="*/ 105 w 133"/>
              <a:gd name="T63" fmla="*/ 26 h 133"/>
              <a:gd name="T64" fmla="*/ 102 w 133"/>
              <a:gd name="T65" fmla="*/ 30 h 133"/>
              <a:gd name="T66" fmla="*/ 100 w 133"/>
              <a:gd name="T67" fmla="*/ 34 h 133"/>
              <a:gd name="T68" fmla="*/ 98 w 133"/>
              <a:gd name="T69" fmla="*/ 38 h 133"/>
              <a:gd name="T70" fmla="*/ 96 w 133"/>
              <a:gd name="T71" fmla="*/ 42 h 133"/>
              <a:gd name="T72" fmla="*/ 94 w 133"/>
              <a:gd name="T73" fmla="*/ 47 h 133"/>
              <a:gd name="T74" fmla="*/ 93 w 133"/>
              <a:gd name="T75" fmla="*/ 51 h 133"/>
              <a:gd name="T76" fmla="*/ 92 w 133"/>
              <a:gd name="T77" fmla="*/ 56 h 133"/>
              <a:gd name="T78" fmla="*/ 91 w 133"/>
              <a:gd name="T79" fmla="*/ 60 h 133"/>
              <a:gd name="T80" fmla="*/ 91 w 133"/>
              <a:gd name="T81" fmla="*/ 64 h 133"/>
              <a:gd name="T82" fmla="*/ 69 w 133"/>
              <a:gd name="T83" fmla="*/ 127 h 133"/>
              <a:gd name="T84" fmla="*/ 91 w 133"/>
              <a:gd name="T85" fmla="*/ 70 h 133"/>
              <a:gd name="T86" fmla="*/ 92 w 133"/>
              <a:gd name="T87" fmla="*/ 74 h 133"/>
              <a:gd name="T88" fmla="*/ 92 w 133"/>
              <a:gd name="T89" fmla="*/ 79 h 133"/>
              <a:gd name="T90" fmla="*/ 93 w 133"/>
              <a:gd name="T91" fmla="*/ 83 h 133"/>
              <a:gd name="T92" fmla="*/ 95 w 133"/>
              <a:gd name="T93" fmla="*/ 88 h 133"/>
              <a:gd name="T94" fmla="*/ 96 w 133"/>
              <a:gd name="T95" fmla="*/ 92 h 133"/>
              <a:gd name="T96" fmla="*/ 98 w 133"/>
              <a:gd name="T97" fmla="*/ 96 h 133"/>
              <a:gd name="T98" fmla="*/ 100 w 133"/>
              <a:gd name="T99" fmla="*/ 100 h 133"/>
              <a:gd name="T100" fmla="*/ 103 w 133"/>
              <a:gd name="T101" fmla="*/ 104 h 133"/>
              <a:gd name="T102" fmla="*/ 106 w 133"/>
              <a:gd name="T103" fmla="*/ 108 h 133"/>
              <a:gd name="T104" fmla="*/ 108 w 133"/>
              <a:gd name="T105" fmla="*/ 110 h 133"/>
              <a:gd name="T106" fmla="*/ 97 w 133"/>
              <a:gd name="T107" fmla="*/ 69 h 133"/>
              <a:gd name="T108" fmla="*/ 97 w 133"/>
              <a:gd name="T109" fmla="*/ 64 h 133"/>
              <a:gd name="T110" fmla="*/ 97 w 133"/>
              <a:gd name="T111" fmla="*/ 6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33" h="133">
                <a:moveTo>
                  <a:pt x="114" y="21"/>
                </a:moveTo>
                <a:cubicBezTo>
                  <a:pt x="101" y="7"/>
                  <a:pt x="85" y="0"/>
                  <a:pt x="66" y="0"/>
                </a:cubicBezTo>
                <a:cubicBezTo>
                  <a:pt x="49" y="0"/>
                  <a:pt x="33" y="7"/>
                  <a:pt x="20" y="19"/>
                </a:cubicBezTo>
                <a:cubicBezTo>
                  <a:pt x="20" y="19"/>
                  <a:pt x="20" y="19"/>
                  <a:pt x="20" y="19"/>
                </a:cubicBezTo>
                <a:cubicBezTo>
                  <a:pt x="7" y="32"/>
                  <a:pt x="0" y="48"/>
                  <a:pt x="0" y="67"/>
                </a:cubicBezTo>
                <a:cubicBezTo>
                  <a:pt x="0" y="85"/>
                  <a:pt x="7" y="101"/>
                  <a:pt x="20" y="114"/>
                </a:cubicBezTo>
                <a:cubicBezTo>
                  <a:pt x="20" y="114"/>
                  <a:pt x="20" y="114"/>
                  <a:pt x="20" y="114"/>
                </a:cubicBezTo>
                <a:cubicBezTo>
                  <a:pt x="33" y="126"/>
                  <a:pt x="49" y="133"/>
                  <a:pt x="66" y="133"/>
                </a:cubicBezTo>
                <a:cubicBezTo>
                  <a:pt x="85" y="133"/>
                  <a:pt x="101" y="126"/>
                  <a:pt x="114" y="113"/>
                </a:cubicBezTo>
                <a:cubicBezTo>
                  <a:pt x="126" y="100"/>
                  <a:pt x="133" y="84"/>
                  <a:pt x="133" y="67"/>
                </a:cubicBezTo>
                <a:cubicBezTo>
                  <a:pt x="133" y="49"/>
                  <a:pt x="126" y="33"/>
                  <a:pt x="114" y="21"/>
                </a:cubicBezTo>
                <a:cubicBezTo>
                  <a:pt x="114" y="21"/>
                  <a:pt x="114" y="21"/>
                  <a:pt x="114" y="21"/>
                </a:cubicBezTo>
                <a:close/>
                <a:moveTo>
                  <a:pt x="22" y="25"/>
                </a:moveTo>
                <a:cubicBezTo>
                  <a:pt x="32" y="36"/>
                  <a:pt x="38" y="49"/>
                  <a:pt x="39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49"/>
                  <a:pt x="13" y="36"/>
                  <a:pt x="22" y="25"/>
                </a:cubicBezTo>
                <a:close/>
                <a:moveTo>
                  <a:pt x="6" y="69"/>
                </a:moveTo>
                <a:cubicBezTo>
                  <a:pt x="39" y="69"/>
                  <a:pt x="39" y="69"/>
                  <a:pt x="39" y="69"/>
                </a:cubicBezTo>
                <a:cubicBezTo>
                  <a:pt x="38" y="84"/>
                  <a:pt x="32" y="97"/>
                  <a:pt x="22" y="108"/>
                </a:cubicBezTo>
                <a:cubicBezTo>
                  <a:pt x="13" y="97"/>
                  <a:pt x="7" y="84"/>
                  <a:pt x="6" y="69"/>
                </a:cubicBezTo>
                <a:close/>
                <a:moveTo>
                  <a:pt x="64" y="127"/>
                </a:moveTo>
                <a:cubicBezTo>
                  <a:pt x="50" y="126"/>
                  <a:pt x="37" y="121"/>
                  <a:pt x="27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7" y="111"/>
                  <a:pt x="27" y="111"/>
                  <a:pt x="28" y="111"/>
                </a:cubicBezTo>
                <a:cubicBezTo>
                  <a:pt x="28" y="110"/>
                  <a:pt x="28" y="110"/>
                  <a:pt x="29" y="109"/>
                </a:cubicBezTo>
                <a:cubicBezTo>
                  <a:pt x="29" y="109"/>
                  <a:pt x="29" y="109"/>
                  <a:pt x="30" y="108"/>
                </a:cubicBezTo>
                <a:cubicBezTo>
                  <a:pt x="30" y="108"/>
                  <a:pt x="31" y="107"/>
                  <a:pt x="31" y="107"/>
                </a:cubicBezTo>
                <a:cubicBezTo>
                  <a:pt x="31" y="106"/>
                  <a:pt x="31" y="106"/>
                  <a:pt x="32" y="106"/>
                </a:cubicBezTo>
                <a:cubicBezTo>
                  <a:pt x="32" y="105"/>
                  <a:pt x="32" y="105"/>
                  <a:pt x="33" y="104"/>
                </a:cubicBezTo>
                <a:cubicBezTo>
                  <a:pt x="33" y="104"/>
                  <a:pt x="33" y="103"/>
                  <a:pt x="34" y="103"/>
                </a:cubicBezTo>
                <a:cubicBezTo>
                  <a:pt x="34" y="102"/>
                  <a:pt x="34" y="102"/>
                  <a:pt x="35" y="101"/>
                </a:cubicBezTo>
                <a:cubicBezTo>
                  <a:pt x="35" y="101"/>
                  <a:pt x="35" y="101"/>
                  <a:pt x="35" y="100"/>
                </a:cubicBezTo>
                <a:cubicBezTo>
                  <a:pt x="36" y="100"/>
                  <a:pt x="36" y="99"/>
                  <a:pt x="36" y="99"/>
                </a:cubicBezTo>
                <a:cubicBezTo>
                  <a:pt x="36" y="98"/>
                  <a:pt x="37" y="98"/>
                  <a:pt x="37" y="97"/>
                </a:cubicBezTo>
                <a:cubicBezTo>
                  <a:pt x="37" y="97"/>
                  <a:pt x="37" y="96"/>
                  <a:pt x="38" y="96"/>
                </a:cubicBezTo>
                <a:cubicBezTo>
                  <a:pt x="38" y="95"/>
                  <a:pt x="38" y="95"/>
                  <a:pt x="38" y="95"/>
                </a:cubicBezTo>
                <a:cubicBezTo>
                  <a:pt x="39" y="94"/>
                  <a:pt x="39" y="93"/>
                  <a:pt x="39" y="93"/>
                </a:cubicBezTo>
                <a:cubicBezTo>
                  <a:pt x="39" y="93"/>
                  <a:pt x="39" y="92"/>
                  <a:pt x="40" y="92"/>
                </a:cubicBezTo>
                <a:cubicBezTo>
                  <a:pt x="40" y="91"/>
                  <a:pt x="40" y="91"/>
                  <a:pt x="40" y="90"/>
                </a:cubicBezTo>
                <a:cubicBezTo>
                  <a:pt x="40" y="90"/>
                  <a:pt x="41" y="89"/>
                  <a:pt x="41" y="89"/>
                </a:cubicBezTo>
                <a:cubicBezTo>
                  <a:pt x="41" y="88"/>
                  <a:pt x="41" y="88"/>
                  <a:pt x="41" y="87"/>
                </a:cubicBezTo>
                <a:cubicBezTo>
                  <a:pt x="41" y="87"/>
                  <a:pt x="42" y="86"/>
                  <a:pt x="42" y="86"/>
                </a:cubicBezTo>
                <a:cubicBezTo>
                  <a:pt x="42" y="85"/>
                  <a:pt x="42" y="84"/>
                  <a:pt x="42" y="84"/>
                </a:cubicBezTo>
                <a:cubicBezTo>
                  <a:pt x="42" y="83"/>
                  <a:pt x="43" y="83"/>
                  <a:pt x="43" y="83"/>
                </a:cubicBezTo>
                <a:cubicBezTo>
                  <a:pt x="43" y="82"/>
                  <a:pt x="43" y="81"/>
                  <a:pt x="43" y="81"/>
                </a:cubicBezTo>
                <a:cubicBezTo>
                  <a:pt x="43" y="80"/>
                  <a:pt x="43" y="80"/>
                  <a:pt x="43" y="79"/>
                </a:cubicBezTo>
                <a:cubicBezTo>
                  <a:pt x="43" y="79"/>
                  <a:pt x="44" y="78"/>
                  <a:pt x="44" y="78"/>
                </a:cubicBezTo>
                <a:cubicBezTo>
                  <a:pt x="44" y="77"/>
                  <a:pt x="44" y="77"/>
                  <a:pt x="44" y="76"/>
                </a:cubicBezTo>
                <a:cubicBezTo>
                  <a:pt x="44" y="76"/>
                  <a:pt x="44" y="75"/>
                  <a:pt x="44" y="74"/>
                </a:cubicBezTo>
                <a:cubicBezTo>
                  <a:pt x="44" y="74"/>
                  <a:pt x="44" y="73"/>
                  <a:pt x="44" y="73"/>
                </a:cubicBezTo>
                <a:cubicBezTo>
                  <a:pt x="44" y="72"/>
                  <a:pt x="44" y="71"/>
                  <a:pt x="44" y="71"/>
                </a:cubicBezTo>
                <a:cubicBezTo>
                  <a:pt x="44" y="70"/>
                  <a:pt x="44" y="70"/>
                  <a:pt x="44" y="70"/>
                </a:cubicBezTo>
                <a:cubicBezTo>
                  <a:pt x="44" y="70"/>
                  <a:pt x="44" y="70"/>
                  <a:pt x="44" y="69"/>
                </a:cubicBezTo>
                <a:cubicBezTo>
                  <a:pt x="64" y="69"/>
                  <a:pt x="64" y="69"/>
                  <a:pt x="64" y="69"/>
                </a:cubicBezTo>
                <a:lnTo>
                  <a:pt x="64" y="127"/>
                </a:lnTo>
                <a:close/>
                <a:moveTo>
                  <a:pt x="64" y="64"/>
                </a:moveTo>
                <a:cubicBezTo>
                  <a:pt x="44" y="64"/>
                  <a:pt x="44" y="64"/>
                  <a:pt x="44" y="64"/>
                </a:cubicBezTo>
                <a:cubicBezTo>
                  <a:pt x="44" y="63"/>
                  <a:pt x="44" y="63"/>
                  <a:pt x="44" y="63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1"/>
                  <a:pt x="44" y="60"/>
                </a:cubicBezTo>
                <a:cubicBezTo>
                  <a:pt x="44" y="60"/>
                  <a:pt x="44" y="59"/>
                  <a:pt x="44" y="59"/>
                </a:cubicBezTo>
                <a:cubicBezTo>
                  <a:pt x="44" y="58"/>
                  <a:pt x="44" y="57"/>
                  <a:pt x="44" y="57"/>
                </a:cubicBezTo>
                <a:cubicBezTo>
                  <a:pt x="44" y="56"/>
                  <a:pt x="44" y="56"/>
                  <a:pt x="44" y="56"/>
                </a:cubicBezTo>
                <a:cubicBezTo>
                  <a:pt x="44" y="55"/>
                  <a:pt x="43" y="54"/>
                  <a:pt x="43" y="54"/>
                </a:cubicBezTo>
                <a:cubicBezTo>
                  <a:pt x="43" y="53"/>
                  <a:pt x="43" y="53"/>
                  <a:pt x="43" y="52"/>
                </a:cubicBezTo>
                <a:cubicBezTo>
                  <a:pt x="43" y="52"/>
                  <a:pt x="43" y="51"/>
                  <a:pt x="43" y="50"/>
                </a:cubicBezTo>
                <a:cubicBezTo>
                  <a:pt x="43" y="50"/>
                  <a:pt x="42" y="50"/>
                  <a:pt x="42" y="49"/>
                </a:cubicBezTo>
                <a:cubicBezTo>
                  <a:pt x="42" y="49"/>
                  <a:pt x="42" y="48"/>
                  <a:pt x="42" y="47"/>
                </a:cubicBezTo>
                <a:cubicBezTo>
                  <a:pt x="42" y="47"/>
                  <a:pt x="41" y="47"/>
                  <a:pt x="41" y="46"/>
                </a:cubicBezTo>
                <a:cubicBezTo>
                  <a:pt x="41" y="45"/>
                  <a:pt x="41" y="45"/>
                  <a:pt x="41" y="44"/>
                </a:cubicBezTo>
                <a:cubicBezTo>
                  <a:pt x="41" y="44"/>
                  <a:pt x="40" y="43"/>
                  <a:pt x="40" y="43"/>
                </a:cubicBezTo>
                <a:cubicBezTo>
                  <a:pt x="40" y="42"/>
                  <a:pt x="40" y="42"/>
                  <a:pt x="40" y="41"/>
                </a:cubicBezTo>
                <a:cubicBezTo>
                  <a:pt x="39" y="41"/>
                  <a:pt x="39" y="41"/>
                  <a:pt x="39" y="40"/>
                </a:cubicBezTo>
                <a:cubicBezTo>
                  <a:pt x="39" y="40"/>
                  <a:pt x="39" y="39"/>
                  <a:pt x="38" y="38"/>
                </a:cubicBezTo>
                <a:cubicBezTo>
                  <a:pt x="38" y="38"/>
                  <a:pt x="38" y="38"/>
                  <a:pt x="38" y="37"/>
                </a:cubicBezTo>
                <a:cubicBezTo>
                  <a:pt x="37" y="37"/>
                  <a:pt x="37" y="36"/>
                  <a:pt x="37" y="36"/>
                </a:cubicBezTo>
                <a:cubicBezTo>
                  <a:pt x="37" y="35"/>
                  <a:pt x="36" y="35"/>
                  <a:pt x="36" y="34"/>
                </a:cubicBezTo>
                <a:cubicBezTo>
                  <a:pt x="36" y="34"/>
                  <a:pt x="36" y="33"/>
                  <a:pt x="35" y="33"/>
                </a:cubicBezTo>
                <a:cubicBezTo>
                  <a:pt x="35" y="32"/>
                  <a:pt x="35" y="32"/>
                  <a:pt x="35" y="32"/>
                </a:cubicBezTo>
                <a:cubicBezTo>
                  <a:pt x="34" y="31"/>
                  <a:pt x="34" y="31"/>
                  <a:pt x="34" y="30"/>
                </a:cubicBezTo>
                <a:cubicBezTo>
                  <a:pt x="33" y="30"/>
                  <a:pt x="33" y="29"/>
                  <a:pt x="33" y="29"/>
                </a:cubicBezTo>
                <a:cubicBezTo>
                  <a:pt x="32" y="28"/>
                  <a:pt x="32" y="28"/>
                  <a:pt x="32" y="27"/>
                </a:cubicBezTo>
                <a:cubicBezTo>
                  <a:pt x="31" y="27"/>
                  <a:pt x="31" y="27"/>
                  <a:pt x="31" y="26"/>
                </a:cubicBezTo>
                <a:cubicBezTo>
                  <a:pt x="31" y="26"/>
                  <a:pt x="30" y="25"/>
                  <a:pt x="30" y="25"/>
                </a:cubicBezTo>
                <a:cubicBezTo>
                  <a:pt x="29" y="24"/>
                  <a:pt x="29" y="24"/>
                  <a:pt x="29" y="24"/>
                </a:cubicBezTo>
                <a:cubicBezTo>
                  <a:pt x="28" y="23"/>
                  <a:pt x="28" y="23"/>
                  <a:pt x="27" y="22"/>
                </a:cubicBezTo>
                <a:cubicBezTo>
                  <a:pt x="27" y="22"/>
                  <a:pt x="27" y="22"/>
                  <a:pt x="27" y="21"/>
                </a:cubicBezTo>
                <a:cubicBezTo>
                  <a:pt x="27" y="21"/>
                  <a:pt x="27" y="21"/>
                  <a:pt x="27" y="21"/>
                </a:cubicBezTo>
                <a:cubicBezTo>
                  <a:pt x="37" y="12"/>
                  <a:pt x="50" y="7"/>
                  <a:pt x="64" y="6"/>
                </a:cubicBezTo>
                <a:lnTo>
                  <a:pt x="64" y="64"/>
                </a:lnTo>
                <a:close/>
                <a:moveTo>
                  <a:pt x="69" y="6"/>
                </a:moveTo>
                <a:cubicBezTo>
                  <a:pt x="84" y="7"/>
                  <a:pt x="97" y="13"/>
                  <a:pt x="108" y="23"/>
                </a:cubicBezTo>
                <a:cubicBezTo>
                  <a:pt x="108" y="23"/>
                  <a:pt x="108" y="23"/>
                  <a:pt x="108" y="23"/>
                </a:cubicBezTo>
                <a:cubicBezTo>
                  <a:pt x="107" y="23"/>
                  <a:pt x="107" y="23"/>
                  <a:pt x="107" y="24"/>
                </a:cubicBezTo>
                <a:cubicBezTo>
                  <a:pt x="107" y="24"/>
                  <a:pt x="106" y="25"/>
                  <a:pt x="106" y="25"/>
                </a:cubicBezTo>
                <a:cubicBezTo>
                  <a:pt x="105" y="26"/>
                  <a:pt x="105" y="26"/>
                  <a:pt x="105" y="26"/>
                </a:cubicBezTo>
                <a:cubicBezTo>
                  <a:pt x="105" y="27"/>
                  <a:pt x="104" y="27"/>
                  <a:pt x="104" y="28"/>
                </a:cubicBezTo>
                <a:cubicBezTo>
                  <a:pt x="104" y="28"/>
                  <a:pt x="103" y="28"/>
                  <a:pt x="103" y="29"/>
                </a:cubicBezTo>
                <a:cubicBezTo>
                  <a:pt x="103" y="29"/>
                  <a:pt x="102" y="30"/>
                  <a:pt x="102" y="30"/>
                </a:cubicBezTo>
                <a:cubicBezTo>
                  <a:pt x="102" y="31"/>
                  <a:pt x="102" y="31"/>
                  <a:pt x="101" y="31"/>
                </a:cubicBezTo>
                <a:cubicBezTo>
                  <a:pt x="101" y="32"/>
                  <a:pt x="101" y="32"/>
                  <a:pt x="100" y="33"/>
                </a:cubicBezTo>
                <a:cubicBezTo>
                  <a:pt x="100" y="33"/>
                  <a:pt x="100" y="34"/>
                  <a:pt x="100" y="34"/>
                </a:cubicBezTo>
                <a:cubicBezTo>
                  <a:pt x="99" y="34"/>
                  <a:pt x="99" y="35"/>
                  <a:pt x="99" y="35"/>
                </a:cubicBezTo>
                <a:cubicBezTo>
                  <a:pt x="99" y="36"/>
                  <a:pt x="98" y="36"/>
                  <a:pt x="98" y="37"/>
                </a:cubicBezTo>
                <a:cubicBezTo>
                  <a:pt x="98" y="37"/>
                  <a:pt x="98" y="38"/>
                  <a:pt x="98" y="38"/>
                </a:cubicBezTo>
                <a:cubicBezTo>
                  <a:pt x="97" y="39"/>
                  <a:pt x="97" y="39"/>
                  <a:pt x="97" y="40"/>
                </a:cubicBezTo>
                <a:cubicBezTo>
                  <a:pt x="97" y="40"/>
                  <a:pt x="96" y="41"/>
                  <a:pt x="96" y="41"/>
                </a:cubicBezTo>
                <a:cubicBezTo>
                  <a:pt x="96" y="41"/>
                  <a:pt x="96" y="42"/>
                  <a:pt x="96" y="42"/>
                </a:cubicBezTo>
                <a:cubicBezTo>
                  <a:pt x="96" y="43"/>
                  <a:pt x="95" y="43"/>
                  <a:pt x="95" y="44"/>
                </a:cubicBezTo>
                <a:cubicBezTo>
                  <a:pt x="95" y="44"/>
                  <a:pt x="95" y="45"/>
                  <a:pt x="95" y="45"/>
                </a:cubicBezTo>
                <a:cubicBezTo>
                  <a:pt x="94" y="46"/>
                  <a:pt x="94" y="46"/>
                  <a:pt x="94" y="47"/>
                </a:cubicBezTo>
                <a:cubicBezTo>
                  <a:pt x="94" y="47"/>
                  <a:pt x="94" y="48"/>
                  <a:pt x="94" y="48"/>
                </a:cubicBezTo>
                <a:cubicBezTo>
                  <a:pt x="94" y="49"/>
                  <a:pt x="93" y="49"/>
                  <a:pt x="93" y="50"/>
                </a:cubicBezTo>
                <a:cubicBezTo>
                  <a:pt x="93" y="50"/>
                  <a:pt x="93" y="51"/>
                  <a:pt x="93" y="51"/>
                </a:cubicBezTo>
                <a:cubicBezTo>
                  <a:pt x="93" y="52"/>
                  <a:pt x="93" y="52"/>
                  <a:pt x="93" y="53"/>
                </a:cubicBezTo>
                <a:cubicBezTo>
                  <a:pt x="93" y="53"/>
                  <a:pt x="92" y="54"/>
                  <a:pt x="92" y="54"/>
                </a:cubicBezTo>
                <a:cubicBezTo>
                  <a:pt x="92" y="55"/>
                  <a:pt x="92" y="55"/>
                  <a:pt x="92" y="56"/>
                </a:cubicBezTo>
                <a:cubicBezTo>
                  <a:pt x="92" y="56"/>
                  <a:pt x="92" y="57"/>
                  <a:pt x="92" y="57"/>
                </a:cubicBezTo>
                <a:cubicBezTo>
                  <a:pt x="92" y="58"/>
                  <a:pt x="92" y="58"/>
                  <a:pt x="92" y="59"/>
                </a:cubicBezTo>
                <a:cubicBezTo>
                  <a:pt x="92" y="59"/>
                  <a:pt x="91" y="60"/>
                  <a:pt x="91" y="60"/>
                </a:cubicBezTo>
                <a:cubicBezTo>
                  <a:pt x="91" y="61"/>
                  <a:pt x="91" y="62"/>
                  <a:pt x="91" y="62"/>
                </a:cubicBezTo>
                <a:cubicBezTo>
                  <a:pt x="91" y="63"/>
                  <a:pt x="91" y="63"/>
                  <a:pt x="91" y="63"/>
                </a:cubicBezTo>
                <a:cubicBezTo>
                  <a:pt x="91" y="63"/>
                  <a:pt x="91" y="63"/>
                  <a:pt x="91" y="64"/>
                </a:cubicBezTo>
                <a:cubicBezTo>
                  <a:pt x="69" y="64"/>
                  <a:pt x="69" y="64"/>
                  <a:pt x="69" y="64"/>
                </a:cubicBezTo>
                <a:lnTo>
                  <a:pt x="69" y="6"/>
                </a:lnTo>
                <a:close/>
                <a:moveTo>
                  <a:pt x="69" y="127"/>
                </a:moveTo>
                <a:cubicBezTo>
                  <a:pt x="69" y="69"/>
                  <a:pt x="69" y="69"/>
                  <a:pt x="69" y="69"/>
                </a:cubicBezTo>
                <a:cubicBezTo>
                  <a:pt x="91" y="69"/>
                  <a:pt x="91" y="69"/>
                  <a:pt x="91" y="69"/>
                </a:cubicBezTo>
                <a:cubicBezTo>
                  <a:pt x="91" y="70"/>
                  <a:pt x="91" y="70"/>
                  <a:pt x="91" y="70"/>
                </a:cubicBezTo>
                <a:cubicBezTo>
                  <a:pt x="91" y="70"/>
                  <a:pt x="91" y="70"/>
                  <a:pt x="91" y="71"/>
                </a:cubicBezTo>
                <a:cubicBezTo>
                  <a:pt x="91" y="71"/>
                  <a:pt x="91" y="72"/>
                  <a:pt x="91" y="73"/>
                </a:cubicBezTo>
                <a:cubicBezTo>
                  <a:pt x="91" y="73"/>
                  <a:pt x="92" y="74"/>
                  <a:pt x="92" y="74"/>
                </a:cubicBezTo>
                <a:cubicBezTo>
                  <a:pt x="92" y="75"/>
                  <a:pt x="92" y="75"/>
                  <a:pt x="92" y="76"/>
                </a:cubicBezTo>
                <a:cubicBezTo>
                  <a:pt x="92" y="76"/>
                  <a:pt x="92" y="77"/>
                  <a:pt x="92" y="77"/>
                </a:cubicBezTo>
                <a:cubicBezTo>
                  <a:pt x="92" y="78"/>
                  <a:pt x="92" y="78"/>
                  <a:pt x="92" y="79"/>
                </a:cubicBezTo>
                <a:cubicBezTo>
                  <a:pt x="92" y="79"/>
                  <a:pt x="93" y="80"/>
                  <a:pt x="93" y="80"/>
                </a:cubicBezTo>
                <a:cubicBezTo>
                  <a:pt x="93" y="81"/>
                  <a:pt x="93" y="81"/>
                  <a:pt x="93" y="82"/>
                </a:cubicBezTo>
                <a:cubicBezTo>
                  <a:pt x="93" y="82"/>
                  <a:pt x="93" y="83"/>
                  <a:pt x="93" y="83"/>
                </a:cubicBezTo>
                <a:cubicBezTo>
                  <a:pt x="93" y="84"/>
                  <a:pt x="94" y="84"/>
                  <a:pt x="94" y="85"/>
                </a:cubicBezTo>
                <a:cubicBezTo>
                  <a:pt x="94" y="85"/>
                  <a:pt x="94" y="86"/>
                  <a:pt x="94" y="86"/>
                </a:cubicBezTo>
                <a:cubicBezTo>
                  <a:pt x="94" y="87"/>
                  <a:pt x="94" y="87"/>
                  <a:pt x="95" y="88"/>
                </a:cubicBezTo>
                <a:cubicBezTo>
                  <a:pt x="95" y="88"/>
                  <a:pt x="95" y="89"/>
                  <a:pt x="95" y="89"/>
                </a:cubicBezTo>
                <a:cubicBezTo>
                  <a:pt x="95" y="90"/>
                  <a:pt x="96" y="90"/>
                  <a:pt x="96" y="91"/>
                </a:cubicBezTo>
                <a:cubicBezTo>
                  <a:pt x="96" y="91"/>
                  <a:pt x="96" y="92"/>
                  <a:pt x="96" y="92"/>
                </a:cubicBezTo>
                <a:cubicBezTo>
                  <a:pt x="96" y="92"/>
                  <a:pt x="97" y="93"/>
                  <a:pt x="97" y="94"/>
                </a:cubicBezTo>
                <a:cubicBezTo>
                  <a:pt x="97" y="94"/>
                  <a:pt x="97" y="94"/>
                  <a:pt x="98" y="95"/>
                </a:cubicBezTo>
                <a:cubicBezTo>
                  <a:pt x="98" y="95"/>
                  <a:pt x="98" y="96"/>
                  <a:pt x="98" y="96"/>
                </a:cubicBezTo>
                <a:cubicBezTo>
                  <a:pt x="98" y="97"/>
                  <a:pt x="99" y="97"/>
                  <a:pt x="99" y="98"/>
                </a:cubicBezTo>
                <a:cubicBezTo>
                  <a:pt x="99" y="98"/>
                  <a:pt x="99" y="99"/>
                  <a:pt x="100" y="99"/>
                </a:cubicBezTo>
                <a:cubicBezTo>
                  <a:pt x="100" y="99"/>
                  <a:pt x="100" y="100"/>
                  <a:pt x="100" y="100"/>
                </a:cubicBezTo>
                <a:cubicBezTo>
                  <a:pt x="101" y="101"/>
                  <a:pt x="101" y="101"/>
                  <a:pt x="101" y="102"/>
                </a:cubicBezTo>
                <a:cubicBezTo>
                  <a:pt x="102" y="102"/>
                  <a:pt x="102" y="102"/>
                  <a:pt x="102" y="103"/>
                </a:cubicBezTo>
                <a:cubicBezTo>
                  <a:pt x="102" y="103"/>
                  <a:pt x="103" y="104"/>
                  <a:pt x="103" y="104"/>
                </a:cubicBezTo>
                <a:cubicBezTo>
                  <a:pt x="103" y="105"/>
                  <a:pt x="104" y="105"/>
                  <a:pt x="104" y="105"/>
                </a:cubicBezTo>
                <a:cubicBezTo>
                  <a:pt x="104" y="106"/>
                  <a:pt x="105" y="106"/>
                  <a:pt x="105" y="107"/>
                </a:cubicBezTo>
                <a:cubicBezTo>
                  <a:pt x="105" y="107"/>
                  <a:pt x="105" y="108"/>
                  <a:pt x="106" y="108"/>
                </a:cubicBezTo>
                <a:cubicBezTo>
                  <a:pt x="106" y="108"/>
                  <a:pt x="107" y="109"/>
                  <a:pt x="107" y="109"/>
                </a:cubicBezTo>
                <a:cubicBezTo>
                  <a:pt x="107" y="110"/>
                  <a:pt x="107" y="110"/>
                  <a:pt x="108" y="110"/>
                </a:cubicBezTo>
                <a:cubicBezTo>
                  <a:pt x="108" y="110"/>
                  <a:pt x="108" y="110"/>
                  <a:pt x="108" y="110"/>
                </a:cubicBezTo>
                <a:cubicBezTo>
                  <a:pt x="97" y="120"/>
                  <a:pt x="84" y="126"/>
                  <a:pt x="69" y="127"/>
                </a:cubicBezTo>
                <a:close/>
                <a:moveTo>
                  <a:pt x="112" y="106"/>
                </a:moveTo>
                <a:cubicBezTo>
                  <a:pt x="103" y="96"/>
                  <a:pt x="98" y="83"/>
                  <a:pt x="97" y="69"/>
                </a:cubicBezTo>
                <a:cubicBezTo>
                  <a:pt x="127" y="69"/>
                  <a:pt x="127" y="69"/>
                  <a:pt x="127" y="69"/>
                </a:cubicBezTo>
                <a:cubicBezTo>
                  <a:pt x="126" y="83"/>
                  <a:pt x="121" y="96"/>
                  <a:pt x="112" y="106"/>
                </a:cubicBezTo>
                <a:close/>
                <a:moveTo>
                  <a:pt x="97" y="64"/>
                </a:moveTo>
                <a:cubicBezTo>
                  <a:pt x="98" y="50"/>
                  <a:pt x="103" y="37"/>
                  <a:pt x="112" y="27"/>
                </a:cubicBezTo>
                <a:cubicBezTo>
                  <a:pt x="121" y="37"/>
                  <a:pt x="126" y="50"/>
                  <a:pt x="127" y="64"/>
                </a:cubicBezTo>
                <a:lnTo>
                  <a:pt x="97" y="6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Rectangle 10"/>
          <p:cNvSpPr/>
          <p:nvPr/>
        </p:nvSpPr>
        <p:spPr>
          <a:xfrm flipH="1">
            <a:off x="406399" y="3392198"/>
            <a:ext cx="1232891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 flipH="1">
            <a:off x="7487919" y="3392198"/>
            <a:ext cx="1232891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8" name="Freeform 42"/>
          <p:cNvSpPr>
            <a:spLocks noEditPoints="1"/>
          </p:cNvSpPr>
          <p:nvPr/>
        </p:nvSpPr>
        <p:spPr bwMode="auto">
          <a:xfrm>
            <a:off x="6737297" y="3567747"/>
            <a:ext cx="546100" cy="553764"/>
          </a:xfrm>
          <a:custGeom>
            <a:avLst/>
            <a:gdLst>
              <a:gd name="T0" fmla="*/ 122 w 150"/>
              <a:gd name="T1" fmla="*/ 10 h 152"/>
              <a:gd name="T2" fmla="*/ 113 w 150"/>
              <a:gd name="T3" fmla="*/ 14 h 152"/>
              <a:gd name="T4" fmla="*/ 76 w 150"/>
              <a:gd name="T5" fmla="*/ 28 h 152"/>
              <a:gd name="T6" fmla="*/ 49 w 150"/>
              <a:gd name="T7" fmla="*/ 20 h 152"/>
              <a:gd name="T8" fmla="*/ 27 w 150"/>
              <a:gd name="T9" fmla="*/ 17 h 152"/>
              <a:gd name="T10" fmla="*/ 17 w 150"/>
              <a:gd name="T11" fmla="*/ 0 h 152"/>
              <a:gd name="T12" fmla="*/ 7 w 150"/>
              <a:gd name="T13" fmla="*/ 125 h 152"/>
              <a:gd name="T14" fmla="*/ 15 w 150"/>
              <a:gd name="T15" fmla="*/ 152 h 152"/>
              <a:gd name="T16" fmla="*/ 150 w 150"/>
              <a:gd name="T17" fmla="*/ 138 h 152"/>
              <a:gd name="T18" fmla="*/ 142 w 150"/>
              <a:gd name="T19" fmla="*/ 10 h 152"/>
              <a:gd name="T20" fmla="*/ 128 w 150"/>
              <a:gd name="T21" fmla="*/ 62 h 152"/>
              <a:gd name="T22" fmla="*/ 128 w 150"/>
              <a:gd name="T23" fmla="*/ 10 h 152"/>
              <a:gd name="T24" fmla="*/ 136 w 150"/>
              <a:gd name="T25" fmla="*/ 10 h 152"/>
              <a:gd name="T26" fmla="*/ 135 w 150"/>
              <a:gd name="T27" fmla="*/ 123 h 152"/>
              <a:gd name="T28" fmla="*/ 128 w 150"/>
              <a:gd name="T29" fmla="*/ 62 h 152"/>
              <a:gd name="T30" fmla="*/ 122 w 150"/>
              <a:gd name="T31" fmla="*/ 29 h 152"/>
              <a:gd name="T32" fmla="*/ 103 w 150"/>
              <a:gd name="T33" fmla="*/ 29 h 152"/>
              <a:gd name="T34" fmla="*/ 61 w 150"/>
              <a:gd name="T35" fmla="*/ 19 h 152"/>
              <a:gd name="T36" fmla="*/ 61 w 150"/>
              <a:gd name="T37" fmla="*/ 38 h 152"/>
              <a:gd name="T38" fmla="*/ 61 w 150"/>
              <a:gd name="T39" fmla="*/ 19 h 152"/>
              <a:gd name="T40" fmla="*/ 61 w 150"/>
              <a:gd name="T41" fmla="*/ 44 h 152"/>
              <a:gd name="T42" fmla="*/ 97 w 150"/>
              <a:gd name="T43" fmla="*/ 31 h 152"/>
              <a:gd name="T44" fmla="*/ 122 w 150"/>
              <a:gd name="T45" fmla="*/ 41 h 152"/>
              <a:gd name="T46" fmla="*/ 113 w 150"/>
              <a:gd name="T47" fmla="*/ 46 h 152"/>
              <a:gd name="T48" fmla="*/ 86 w 150"/>
              <a:gd name="T49" fmla="*/ 46 h 152"/>
              <a:gd name="T50" fmla="*/ 27 w 150"/>
              <a:gd name="T51" fmla="*/ 61 h 152"/>
              <a:gd name="T52" fmla="*/ 36 w 150"/>
              <a:gd name="T53" fmla="*/ 44 h 152"/>
              <a:gd name="T54" fmla="*/ 86 w 150"/>
              <a:gd name="T55" fmla="*/ 113 h 152"/>
              <a:gd name="T56" fmla="*/ 122 w 150"/>
              <a:gd name="T57" fmla="*/ 99 h 152"/>
              <a:gd name="T58" fmla="*/ 27 w 150"/>
              <a:gd name="T59" fmla="*/ 123 h 152"/>
              <a:gd name="T60" fmla="*/ 36 w 150"/>
              <a:gd name="T61" fmla="*/ 113 h 152"/>
              <a:gd name="T62" fmla="*/ 70 w 150"/>
              <a:gd name="T63" fmla="*/ 99 h 152"/>
              <a:gd name="T64" fmla="*/ 76 w 150"/>
              <a:gd name="T65" fmla="*/ 98 h 152"/>
              <a:gd name="T66" fmla="*/ 95 w 150"/>
              <a:gd name="T67" fmla="*/ 98 h 152"/>
              <a:gd name="T68" fmla="*/ 76 w 150"/>
              <a:gd name="T69" fmla="*/ 98 h 152"/>
              <a:gd name="T70" fmla="*/ 86 w 150"/>
              <a:gd name="T71" fmla="*/ 83 h 152"/>
              <a:gd name="T72" fmla="*/ 52 w 150"/>
              <a:gd name="T73" fmla="*/ 96 h 152"/>
              <a:gd name="T74" fmla="*/ 27 w 150"/>
              <a:gd name="T75" fmla="*/ 86 h 152"/>
              <a:gd name="T76" fmla="*/ 71 w 150"/>
              <a:gd name="T77" fmla="*/ 64 h 152"/>
              <a:gd name="T78" fmla="*/ 99 w 150"/>
              <a:gd name="T79" fmla="*/ 69 h 152"/>
              <a:gd name="T80" fmla="*/ 122 w 150"/>
              <a:gd name="T81" fmla="*/ 74 h 152"/>
              <a:gd name="T82" fmla="*/ 101 w 150"/>
              <a:gd name="T83" fmla="*/ 96 h 152"/>
              <a:gd name="T84" fmla="*/ 86 w 150"/>
              <a:gd name="T85" fmla="*/ 52 h 152"/>
              <a:gd name="T86" fmla="*/ 86 w 150"/>
              <a:gd name="T87" fmla="*/ 71 h 152"/>
              <a:gd name="T88" fmla="*/ 113 w 150"/>
              <a:gd name="T89" fmla="*/ 71 h 152"/>
              <a:gd name="T90" fmla="*/ 113 w 150"/>
              <a:gd name="T91" fmla="*/ 52 h 152"/>
              <a:gd name="T92" fmla="*/ 113 w 150"/>
              <a:gd name="T93" fmla="*/ 71 h 152"/>
              <a:gd name="T94" fmla="*/ 46 w 150"/>
              <a:gd name="T95" fmla="*/ 29 h 152"/>
              <a:gd name="T96" fmla="*/ 46 w 150"/>
              <a:gd name="T97" fmla="*/ 29 h 152"/>
              <a:gd name="T98" fmla="*/ 27 w 150"/>
              <a:gd name="T99" fmla="*/ 29 h 152"/>
              <a:gd name="T100" fmla="*/ 36 w 150"/>
              <a:gd name="T101" fmla="*/ 89 h 152"/>
              <a:gd name="T102" fmla="*/ 36 w 150"/>
              <a:gd name="T103" fmla="*/ 107 h 152"/>
              <a:gd name="T104" fmla="*/ 36 w 150"/>
              <a:gd name="T105" fmla="*/ 89 h 152"/>
              <a:gd name="T106" fmla="*/ 17 w 150"/>
              <a:gd name="T107" fmla="*/ 6 h 152"/>
              <a:gd name="T108" fmla="*/ 21 w 150"/>
              <a:gd name="T109" fmla="*/ 29 h 152"/>
              <a:gd name="T110" fmla="*/ 21 w 150"/>
              <a:gd name="T111" fmla="*/ 29 h 152"/>
              <a:gd name="T112" fmla="*/ 21 w 150"/>
              <a:gd name="T113" fmla="*/ 98 h 152"/>
              <a:gd name="T114" fmla="*/ 21 w 150"/>
              <a:gd name="T115" fmla="*/ 123 h 152"/>
              <a:gd name="T116" fmla="*/ 13 w 150"/>
              <a:gd name="T117" fmla="*/ 123 h 152"/>
              <a:gd name="T118" fmla="*/ 144 w 150"/>
              <a:gd name="T119" fmla="*/ 138 h 152"/>
              <a:gd name="T120" fmla="*/ 15 w 150"/>
              <a:gd name="T121" fmla="*/ 147 h 152"/>
              <a:gd name="T122" fmla="*/ 15 w 150"/>
              <a:gd name="T123" fmla="*/ 129 h 152"/>
              <a:gd name="T124" fmla="*/ 144 w 150"/>
              <a:gd name="T125" fmla="*/ 1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0" h="152">
                <a:moveTo>
                  <a:pt x="132" y="0"/>
                </a:moveTo>
                <a:cubicBezTo>
                  <a:pt x="126" y="0"/>
                  <a:pt x="122" y="5"/>
                  <a:pt x="122" y="10"/>
                </a:cubicBezTo>
                <a:cubicBezTo>
                  <a:pt x="122" y="17"/>
                  <a:pt x="122" y="17"/>
                  <a:pt x="122" y="17"/>
                </a:cubicBezTo>
                <a:cubicBezTo>
                  <a:pt x="119" y="15"/>
                  <a:pt x="116" y="14"/>
                  <a:pt x="113" y="14"/>
                </a:cubicBezTo>
                <a:cubicBezTo>
                  <a:pt x="105" y="14"/>
                  <a:pt x="98" y="20"/>
                  <a:pt x="97" y="28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20"/>
                  <a:pt x="69" y="14"/>
                  <a:pt x="61" y="14"/>
                </a:cubicBezTo>
                <a:cubicBezTo>
                  <a:pt x="56" y="14"/>
                  <a:pt x="52" y="16"/>
                  <a:pt x="49" y="20"/>
                </a:cubicBezTo>
                <a:cubicBezTo>
                  <a:pt x="46" y="16"/>
                  <a:pt x="42" y="14"/>
                  <a:pt x="36" y="14"/>
                </a:cubicBezTo>
                <a:cubicBezTo>
                  <a:pt x="33" y="14"/>
                  <a:pt x="30" y="15"/>
                  <a:pt x="27" y="17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5"/>
                  <a:pt x="23" y="0"/>
                  <a:pt x="17" y="0"/>
                </a:cubicBezTo>
                <a:cubicBezTo>
                  <a:pt x="12" y="0"/>
                  <a:pt x="7" y="5"/>
                  <a:pt x="7" y="10"/>
                </a:cubicBezTo>
                <a:cubicBezTo>
                  <a:pt x="7" y="125"/>
                  <a:pt x="7" y="125"/>
                  <a:pt x="7" y="125"/>
                </a:cubicBezTo>
                <a:cubicBezTo>
                  <a:pt x="3" y="128"/>
                  <a:pt x="0" y="132"/>
                  <a:pt x="0" y="138"/>
                </a:cubicBezTo>
                <a:cubicBezTo>
                  <a:pt x="0" y="146"/>
                  <a:pt x="7" y="152"/>
                  <a:pt x="15" y="152"/>
                </a:cubicBezTo>
                <a:cubicBezTo>
                  <a:pt x="135" y="152"/>
                  <a:pt x="135" y="152"/>
                  <a:pt x="135" y="152"/>
                </a:cubicBezTo>
                <a:cubicBezTo>
                  <a:pt x="144" y="152"/>
                  <a:pt x="150" y="146"/>
                  <a:pt x="150" y="138"/>
                </a:cubicBezTo>
                <a:cubicBezTo>
                  <a:pt x="150" y="132"/>
                  <a:pt x="147" y="127"/>
                  <a:pt x="142" y="12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42" y="5"/>
                  <a:pt x="137" y="0"/>
                  <a:pt x="132" y="0"/>
                </a:cubicBezTo>
                <a:close/>
                <a:moveTo>
                  <a:pt x="128" y="62"/>
                </a:moveTo>
                <a:cubicBezTo>
                  <a:pt x="128" y="29"/>
                  <a:pt x="128" y="29"/>
                  <a:pt x="128" y="29"/>
                </a:cubicBezTo>
                <a:cubicBezTo>
                  <a:pt x="128" y="10"/>
                  <a:pt x="128" y="10"/>
                  <a:pt x="128" y="10"/>
                </a:cubicBezTo>
                <a:cubicBezTo>
                  <a:pt x="128" y="8"/>
                  <a:pt x="130" y="6"/>
                  <a:pt x="132" y="6"/>
                </a:cubicBezTo>
                <a:cubicBezTo>
                  <a:pt x="134" y="6"/>
                  <a:pt x="136" y="8"/>
                  <a:pt x="136" y="10"/>
                </a:cubicBezTo>
                <a:cubicBezTo>
                  <a:pt x="136" y="123"/>
                  <a:pt x="136" y="123"/>
                  <a:pt x="136" y="123"/>
                </a:cubicBezTo>
                <a:cubicBezTo>
                  <a:pt x="136" y="123"/>
                  <a:pt x="136" y="123"/>
                  <a:pt x="135" y="123"/>
                </a:cubicBezTo>
                <a:cubicBezTo>
                  <a:pt x="128" y="123"/>
                  <a:pt x="128" y="123"/>
                  <a:pt x="128" y="123"/>
                </a:cubicBezTo>
                <a:lnTo>
                  <a:pt x="128" y="62"/>
                </a:lnTo>
                <a:close/>
                <a:moveTo>
                  <a:pt x="113" y="19"/>
                </a:moveTo>
                <a:cubicBezTo>
                  <a:pt x="118" y="19"/>
                  <a:pt x="122" y="24"/>
                  <a:pt x="122" y="29"/>
                </a:cubicBezTo>
                <a:cubicBezTo>
                  <a:pt x="122" y="34"/>
                  <a:pt x="118" y="38"/>
                  <a:pt x="113" y="38"/>
                </a:cubicBezTo>
                <a:cubicBezTo>
                  <a:pt x="107" y="38"/>
                  <a:pt x="103" y="34"/>
                  <a:pt x="103" y="29"/>
                </a:cubicBezTo>
                <a:cubicBezTo>
                  <a:pt x="103" y="24"/>
                  <a:pt x="107" y="19"/>
                  <a:pt x="113" y="19"/>
                </a:cubicBezTo>
                <a:close/>
                <a:moveTo>
                  <a:pt x="61" y="19"/>
                </a:moveTo>
                <a:cubicBezTo>
                  <a:pt x="66" y="19"/>
                  <a:pt x="70" y="24"/>
                  <a:pt x="70" y="29"/>
                </a:cubicBezTo>
                <a:cubicBezTo>
                  <a:pt x="70" y="34"/>
                  <a:pt x="66" y="38"/>
                  <a:pt x="61" y="38"/>
                </a:cubicBezTo>
                <a:cubicBezTo>
                  <a:pt x="56" y="38"/>
                  <a:pt x="52" y="34"/>
                  <a:pt x="52" y="29"/>
                </a:cubicBezTo>
                <a:cubicBezTo>
                  <a:pt x="52" y="24"/>
                  <a:pt x="56" y="19"/>
                  <a:pt x="61" y="19"/>
                </a:cubicBezTo>
                <a:close/>
                <a:moveTo>
                  <a:pt x="49" y="38"/>
                </a:moveTo>
                <a:cubicBezTo>
                  <a:pt x="52" y="42"/>
                  <a:pt x="56" y="44"/>
                  <a:pt x="61" y="44"/>
                </a:cubicBezTo>
                <a:cubicBezTo>
                  <a:pt x="69" y="44"/>
                  <a:pt x="75" y="38"/>
                  <a:pt x="76" y="31"/>
                </a:cubicBezTo>
                <a:cubicBezTo>
                  <a:pt x="97" y="31"/>
                  <a:pt x="97" y="31"/>
                  <a:pt x="97" y="31"/>
                </a:cubicBezTo>
                <a:cubicBezTo>
                  <a:pt x="98" y="38"/>
                  <a:pt x="105" y="44"/>
                  <a:pt x="113" y="44"/>
                </a:cubicBezTo>
                <a:cubicBezTo>
                  <a:pt x="116" y="44"/>
                  <a:pt x="119" y="43"/>
                  <a:pt x="122" y="41"/>
                </a:cubicBezTo>
                <a:cubicBezTo>
                  <a:pt x="122" y="50"/>
                  <a:pt x="122" y="50"/>
                  <a:pt x="122" y="50"/>
                </a:cubicBezTo>
                <a:cubicBezTo>
                  <a:pt x="119" y="48"/>
                  <a:pt x="116" y="46"/>
                  <a:pt x="113" y="46"/>
                </a:cubicBezTo>
                <a:cubicBezTo>
                  <a:pt x="107" y="46"/>
                  <a:pt x="102" y="50"/>
                  <a:pt x="99" y="54"/>
                </a:cubicBezTo>
                <a:cubicBezTo>
                  <a:pt x="97" y="50"/>
                  <a:pt x="91" y="46"/>
                  <a:pt x="86" y="46"/>
                </a:cubicBezTo>
                <a:cubicBezTo>
                  <a:pt x="78" y="46"/>
                  <a:pt x="71" y="53"/>
                  <a:pt x="70" y="61"/>
                </a:cubicBezTo>
                <a:cubicBezTo>
                  <a:pt x="27" y="61"/>
                  <a:pt x="27" y="61"/>
                  <a:pt x="27" y="61"/>
                </a:cubicBezTo>
                <a:cubicBezTo>
                  <a:pt x="27" y="41"/>
                  <a:pt x="27" y="41"/>
                  <a:pt x="27" y="41"/>
                </a:cubicBezTo>
                <a:cubicBezTo>
                  <a:pt x="30" y="43"/>
                  <a:pt x="33" y="44"/>
                  <a:pt x="36" y="44"/>
                </a:cubicBezTo>
                <a:cubicBezTo>
                  <a:pt x="42" y="44"/>
                  <a:pt x="46" y="42"/>
                  <a:pt x="49" y="38"/>
                </a:cubicBezTo>
                <a:close/>
                <a:moveTo>
                  <a:pt x="86" y="113"/>
                </a:moveTo>
                <a:cubicBezTo>
                  <a:pt x="94" y="113"/>
                  <a:pt x="100" y="107"/>
                  <a:pt x="101" y="99"/>
                </a:cubicBezTo>
                <a:cubicBezTo>
                  <a:pt x="122" y="99"/>
                  <a:pt x="122" y="99"/>
                  <a:pt x="122" y="99"/>
                </a:cubicBezTo>
                <a:cubicBezTo>
                  <a:pt x="122" y="123"/>
                  <a:pt x="122" y="123"/>
                  <a:pt x="122" y="123"/>
                </a:cubicBezTo>
                <a:cubicBezTo>
                  <a:pt x="27" y="123"/>
                  <a:pt x="27" y="123"/>
                  <a:pt x="27" y="123"/>
                </a:cubicBezTo>
                <a:cubicBezTo>
                  <a:pt x="27" y="110"/>
                  <a:pt x="27" y="110"/>
                  <a:pt x="27" y="110"/>
                </a:cubicBezTo>
                <a:cubicBezTo>
                  <a:pt x="30" y="112"/>
                  <a:pt x="33" y="113"/>
                  <a:pt x="36" y="113"/>
                </a:cubicBezTo>
                <a:cubicBezTo>
                  <a:pt x="44" y="113"/>
                  <a:pt x="51" y="107"/>
                  <a:pt x="52" y="99"/>
                </a:cubicBezTo>
                <a:cubicBezTo>
                  <a:pt x="70" y="99"/>
                  <a:pt x="70" y="99"/>
                  <a:pt x="70" y="99"/>
                </a:cubicBezTo>
                <a:cubicBezTo>
                  <a:pt x="71" y="107"/>
                  <a:pt x="78" y="113"/>
                  <a:pt x="86" y="113"/>
                </a:cubicBezTo>
                <a:close/>
                <a:moveTo>
                  <a:pt x="76" y="98"/>
                </a:moveTo>
                <a:cubicBezTo>
                  <a:pt x="76" y="93"/>
                  <a:pt x="81" y="89"/>
                  <a:pt x="86" y="89"/>
                </a:cubicBezTo>
                <a:cubicBezTo>
                  <a:pt x="91" y="89"/>
                  <a:pt x="95" y="93"/>
                  <a:pt x="95" y="98"/>
                </a:cubicBezTo>
                <a:cubicBezTo>
                  <a:pt x="95" y="103"/>
                  <a:pt x="91" y="107"/>
                  <a:pt x="86" y="107"/>
                </a:cubicBezTo>
                <a:cubicBezTo>
                  <a:pt x="81" y="107"/>
                  <a:pt x="76" y="103"/>
                  <a:pt x="76" y="98"/>
                </a:cubicBezTo>
                <a:close/>
                <a:moveTo>
                  <a:pt x="101" y="96"/>
                </a:moveTo>
                <a:cubicBezTo>
                  <a:pt x="100" y="89"/>
                  <a:pt x="94" y="83"/>
                  <a:pt x="86" y="83"/>
                </a:cubicBezTo>
                <a:cubicBezTo>
                  <a:pt x="78" y="83"/>
                  <a:pt x="71" y="89"/>
                  <a:pt x="70" y="96"/>
                </a:cubicBezTo>
                <a:cubicBezTo>
                  <a:pt x="52" y="96"/>
                  <a:pt x="52" y="96"/>
                  <a:pt x="52" y="96"/>
                </a:cubicBezTo>
                <a:cubicBezTo>
                  <a:pt x="51" y="89"/>
                  <a:pt x="44" y="83"/>
                  <a:pt x="36" y="83"/>
                </a:cubicBezTo>
                <a:cubicBezTo>
                  <a:pt x="33" y="83"/>
                  <a:pt x="30" y="84"/>
                  <a:pt x="27" y="86"/>
                </a:cubicBezTo>
                <a:cubicBezTo>
                  <a:pt x="27" y="64"/>
                  <a:pt x="27" y="64"/>
                  <a:pt x="27" y="64"/>
                </a:cubicBezTo>
                <a:cubicBezTo>
                  <a:pt x="71" y="64"/>
                  <a:pt x="71" y="64"/>
                  <a:pt x="71" y="64"/>
                </a:cubicBezTo>
                <a:cubicBezTo>
                  <a:pt x="72" y="71"/>
                  <a:pt x="78" y="77"/>
                  <a:pt x="86" y="77"/>
                </a:cubicBezTo>
                <a:cubicBezTo>
                  <a:pt x="91" y="77"/>
                  <a:pt x="97" y="74"/>
                  <a:pt x="99" y="69"/>
                </a:cubicBezTo>
                <a:cubicBezTo>
                  <a:pt x="102" y="74"/>
                  <a:pt x="107" y="77"/>
                  <a:pt x="113" y="77"/>
                </a:cubicBezTo>
                <a:cubicBezTo>
                  <a:pt x="116" y="77"/>
                  <a:pt x="119" y="76"/>
                  <a:pt x="122" y="74"/>
                </a:cubicBezTo>
                <a:cubicBezTo>
                  <a:pt x="122" y="96"/>
                  <a:pt x="122" y="96"/>
                  <a:pt x="122" y="96"/>
                </a:cubicBezTo>
                <a:lnTo>
                  <a:pt x="101" y="96"/>
                </a:lnTo>
                <a:close/>
                <a:moveTo>
                  <a:pt x="76" y="62"/>
                </a:moveTo>
                <a:cubicBezTo>
                  <a:pt x="76" y="56"/>
                  <a:pt x="81" y="52"/>
                  <a:pt x="86" y="52"/>
                </a:cubicBezTo>
                <a:cubicBezTo>
                  <a:pt x="91" y="52"/>
                  <a:pt x="95" y="56"/>
                  <a:pt x="95" y="62"/>
                </a:cubicBezTo>
                <a:cubicBezTo>
                  <a:pt x="95" y="67"/>
                  <a:pt x="91" y="71"/>
                  <a:pt x="86" y="71"/>
                </a:cubicBezTo>
                <a:cubicBezTo>
                  <a:pt x="81" y="71"/>
                  <a:pt x="76" y="67"/>
                  <a:pt x="76" y="62"/>
                </a:cubicBezTo>
                <a:close/>
                <a:moveTo>
                  <a:pt x="113" y="71"/>
                </a:moveTo>
                <a:cubicBezTo>
                  <a:pt x="107" y="71"/>
                  <a:pt x="103" y="67"/>
                  <a:pt x="103" y="62"/>
                </a:cubicBezTo>
                <a:cubicBezTo>
                  <a:pt x="103" y="56"/>
                  <a:pt x="107" y="52"/>
                  <a:pt x="113" y="52"/>
                </a:cubicBezTo>
                <a:cubicBezTo>
                  <a:pt x="118" y="52"/>
                  <a:pt x="122" y="56"/>
                  <a:pt x="122" y="62"/>
                </a:cubicBezTo>
                <a:cubicBezTo>
                  <a:pt x="122" y="67"/>
                  <a:pt x="118" y="71"/>
                  <a:pt x="113" y="71"/>
                </a:cubicBezTo>
                <a:close/>
                <a:moveTo>
                  <a:pt x="36" y="19"/>
                </a:moveTo>
                <a:cubicBezTo>
                  <a:pt x="42" y="19"/>
                  <a:pt x="46" y="24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29"/>
                  <a:pt x="46" y="29"/>
                  <a:pt x="46" y="29"/>
                </a:cubicBezTo>
                <a:cubicBezTo>
                  <a:pt x="46" y="34"/>
                  <a:pt x="42" y="38"/>
                  <a:pt x="36" y="38"/>
                </a:cubicBezTo>
                <a:cubicBezTo>
                  <a:pt x="31" y="38"/>
                  <a:pt x="27" y="34"/>
                  <a:pt x="27" y="29"/>
                </a:cubicBezTo>
                <a:cubicBezTo>
                  <a:pt x="27" y="24"/>
                  <a:pt x="31" y="19"/>
                  <a:pt x="36" y="19"/>
                </a:cubicBezTo>
                <a:close/>
                <a:moveTo>
                  <a:pt x="36" y="89"/>
                </a:moveTo>
                <a:cubicBezTo>
                  <a:pt x="42" y="89"/>
                  <a:pt x="46" y="93"/>
                  <a:pt x="46" y="98"/>
                </a:cubicBezTo>
                <a:cubicBezTo>
                  <a:pt x="46" y="103"/>
                  <a:pt x="42" y="107"/>
                  <a:pt x="36" y="107"/>
                </a:cubicBezTo>
                <a:cubicBezTo>
                  <a:pt x="31" y="107"/>
                  <a:pt x="27" y="103"/>
                  <a:pt x="27" y="98"/>
                </a:cubicBezTo>
                <a:cubicBezTo>
                  <a:pt x="27" y="93"/>
                  <a:pt x="31" y="89"/>
                  <a:pt x="36" y="89"/>
                </a:cubicBezTo>
                <a:close/>
                <a:moveTo>
                  <a:pt x="13" y="10"/>
                </a:moveTo>
                <a:cubicBezTo>
                  <a:pt x="13" y="8"/>
                  <a:pt x="15" y="6"/>
                  <a:pt x="17" y="6"/>
                </a:cubicBezTo>
                <a:cubicBezTo>
                  <a:pt x="19" y="6"/>
                  <a:pt x="21" y="8"/>
                  <a:pt x="21" y="10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29"/>
                  <a:pt x="21" y="29"/>
                  <a:pt x="21" y="29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98"/>
                  <a:pt x="21" y="98"/>
                  <a:pt x="21" y="98"/>
                </a:cubicBezTo>
                <a:cubicBezTo>
                  <a:pt x="21" y="123"/>
                  <a:pt x="21" y="123"/>
                  <a:pt x="21" y="123"/>
                </a:cubicBezTo>
                <a:cubicBezTo>
                  <a:pt x="15" y="123"/>
                  <a:pt x="15" y="123"/>
                  <a:pt x="15" y="123"/>
                </a:cubicBezTo>
                <a:cubicBezTo>
                  <a:pt x="14" y="123"/>
                  <a:pt x="14" y="123"/>
                  <a:pt x="13" y="123"/>
                </a:cubicBezTo>
                <a:lnTo>
                  <a:pt x="13" y="10"/>
                </a:lnTo>
                <a:close/>
                <a:moveTo>
                  <a:pt x="144" y="138"/>
                </a:moveTo>
                <a:cubicBezTo>
                  <a:pt x="144" y="143"/>
                  <a:pt x="140" y="147"/>
                  <a:pt x="135" y="147"/>
                </a:cubicBezTo>
                <a:cubicBezTo>
                  <a:pt x="15" y="147"/>
                  <a:pt x="15" y="147"/>
                  <a:pt x="15" y="147"/>
                </a:cubicBezTo>
                <a:cubicBezTo>
                  <a:pt x="10" y="147"/>
                  <a:pt x="6" y="143"/>
                  <a:pt x="6" y="138"/>
                </a:cubicBezTo>
                <a:cubicBezTo>
                  <a:pt x="6" y="133"/>
                  <a:pt x="10" y="129"/>
                  <a:pt x="15" y="129"/>
                </a:cubicBezTo>
                <a:cubicBezTo>
                  <a:pt x="135" y="129"/>
                  <a:pt x="135" y="129"/>
                  <a:pt x="135" y="129"/>
                </a:cubicBezTo>
                <a:cubicBezTo>
                  <a:pt x="140" y="129"/>
                  <a:pt x="144" y="133"/>
                  <a:pt x="144" y="138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9" name="Group 18"/>
          <p:cNvGrpSpPr/>
          <p:nvPr/>
        </p:nvGrpSpPr>
        <p:grpSpPr>
          <a:xfrm>
            <a:off x="1863394" y="3543969"/>
            <a:ext cx="472466" cy="601320"/>
            <a:chOff x="-3035300" y="7870825"/>
            <a:chExt cx="488949" cy="622300"/>
          </a:xfrm>
          <a:solidFill>
            <a:schemeClr val="accent5"/>
          </a:solidFill>
        </p:grpSpPr>
        <p:sp>
          <p:nvSpPr>
            <p:cNvPr id="20" name="Freeform 43"/>
            <p:cNvSpPr>
              <a:spLocks noEditPoints="1"/>
            </p:cNvSpPr>
            <p:nvPr/>
          </p:nvSpPr>
          <p:spPr bwMode="auto">
            <a:xfrm>
              <a:off x="-2979738" y="7889875"/>
              <a:ext cx="433387" cy="430212"/>
            </a:xfrm>
            <a:custGeom>
              <a:avLst/>
              <a:gdLst>
                <a:gd name="T0" fmla="*/ 115 w 115"/>
                <a:gd name="T1" fmla="*/ 57 h 114"/>
                <a:gd name="T2" fmla="*/ 102 w 115"/>
                <a:gd name="T3" fmla="*/ 21 h 114"/>
                <a:gd name="T4" fmla="*/ 57 w 115"/>
                <a:gd name="T5" fmla="*/ 0 h 114"/>
                <a:gd name="T6" fmla="*/ 13 w 115"/>
                <a:gd name="T7" fmla="*/ 21 h 114"/>
                <a:gd name="T8" fmla="*/ 0 w 115"/>
                <a:gd name="T9" fmla="*/ 57 h 114"/>
                <a:gd name="T10" fmla="*/ 57 w 115"/>
                <a:gd name="T11" fmla="*/ 114 h 114"/>
                <a:gd name="T12" fmla="*/ 115 w 115"/>
                <a:gd name="T13" fmla="*/ 57 h 114"/>
                <a:gd name="T14" fmla="*/ 109 w 115"/>
                <a:gd name="T15" fmla="*/ 57 h 114"/>
                <a:gd name="T16" fmla="*/ 108 w 115"/>
                <a:gd name="T17" fmla="*/ 65 h 114"/>
                <a:gd name="T18" fmla="*/ 83 w 115"/>
                <a:gd name="T19" fmla="*/ 77 h 114"/>
                <a:gd name="T20" fmla="*/ 84 w 115"/>
                <a:gd name="T21" fmla="*/ 70 h 114"/>
                <a:gd name="T22" fmla="*/ 79 w 115"/>
                <a:gd name="T23" fmla="*/ 37 h 114"/>
                <a:gd name="T24" fmla="*/ 100 w 115"/>
                <a:gd name="T25" fmla="*/ 28 h 114"/>
                <a:gd name="T26" fmla="*/ 109 w 115"/>
                <a:gd name="T27" fmla="*/ 57 h 114"/>
                <a:gd name="T28" fmla="*/ 81 w 115"/>
                <a:gd name="T29" fmla="*/ 70 h 114"/>
                <a:gd name="T30" fmla="*/ 79 w 115"/>
                <a:gd name="T31" fmla="*/ 78 h 114"/>
                <a:gd name="T32" fmla="*/ 36 w 115"/>
                <a:gd name="T33" fmla="*/ 76 h 114"/>
                <a:gd name="T34" fmla="*/ 35 w 115"/>
                <a:gd name="T35" fmla="*/ 75 h 114"/>
                <a:gd name="T36" fmla="*/ 34 w 115"/>
                <a:gd name="T37" fmla="*/ 70 h 114"/>
                <a:gd name="T38" fmla="*/ 40 w 115"/>
                <a:gd name="T39" fmla="*/ 36 h 114"/>
                <a:gd name="T40" fmla="*/ 61 w 115"/>
                <a:gd name="T41" fmla="*/ 39 h 114"/>
                <a:gd name="T42" fmla="*/ 76 w 115"/>
                <a:gd name="T43" fmla="*/ 37 h 114"/>
                <a:gd name="T44" fmla="*/ 81 w 115"/>
                <a:gd name="T45" fmla="*/ 70 h 114"/>
                <a:gd name="T46" fmla="*/ 97 w 115"/>
                <a:gd name="T47" fmla="*/ 25 h 114"/>
                <a:gd name="T48" fmla="*/ 98 w 115"/>
                <a:gd name="T49" fmla="*/ 25 h 114"/>
                <a:gd name="T50" fmla="*/ 78 w 115"/>
                <a:gd name="T51" fmla="*/ 34 h 114"/>
                <a:gd name="T52" fmla="*/ 62 w 115"/>
                <a:gd name="T53" fmla="*/ 6 h 114"/>
                <a:gd name="T54" fmla="*/ 97 w 115"/>
                <a:gd name="T55" fmla="*/ 25 h 114"/>
                <a:gd name="T56" fmla="*/ 57 w 115"/>
                <a:gd name="T57" fmla="*/ 6 h 114"/>
                <a:gd name="T58" fmla="*/ 58 w 115"/>
                <a:gd name="T59" fmla="*/ 6 h 114"/>
                <a:gd name="T60" fmla="*/ 75 w 115"/>
                <a:gd name="T61" fmla="*/ 35 h 114"/>
                <a:gd name="T62" fmla="*/ 41 w 115"/>
                <a:gd name="T63" fmla="*/ 33 h 114"/>
                <a:gd name="T64" fmla="*/ 57 w 115"/>
                <a:gd name="T65" fmla="*/ 6 h 114"/>
                <a:gd name="T66" fmla="*/ 57 w 115"/>
                <a:gd name="T67" fmla="*/ 6 h 114"/>
                <a:gd name="T68" fmla="*/ 53 w 115"/>
                <a:gd name="T69" fmla="*/ 6 h 114"/>
                <a:gd name="T70" fmla="*/ 38 w 115"/>
                <a:gd name="T71" fmla="*/ 32 h 114"/>
                <a:gd name="T72" fmla="*/ 19 w 115"/>
                <a:gd name="T73" fmla="*/ 23 h 114"/>
                <a:gd name="T74" fmla="*/ 53 w 115"/>
                <a:gd name="T75" fmla="*/ 6 h 114"/>
                <a:gd name="T76" fmla="*/ 6 w 115"/>
                <a:gd name="T77" fmla="*/ 57 h 114"/>
                <a:gd name="T78" fmla="*/ 17 w 115"/>
                <a:gd name="T79" fmla="*/ 26 h 114"/>
                <a:gd name="T80" fmla="*/ 37 w 115"/>
                <a:gd name="T81" fmla="*/ 35 h 114"/>
                <a:gd name="T82" fmla="*/ 31 w 115"/>
                <a:gd name="T83" fmla="*/ 70 h 114"/>
                <a:gd name="T84" fmla="*/ 32 w 115"/>
                <a:gd name="T85" fmla="*/ 74 h 114"/>
                <a:gd name="T86" fmla="*/ 6 w 115"/>
                <a:gd name="T87" fmla="*/ 58 h 114"/>
                <a:gd name="T88" fmla="*/ 6 w 115"/>
                <a:gd name="T89" fmla="*/ 57 h 114"/>
                <a:gd name="T90" fmla="*/ 6 w 115"/>
                <a:gd name="T91" fmla="*/ 62 h 114"/>
                <a:gd name="T92" fmla="*/ 32 w 115"/>
                <a:gd name="T93" fmla="*/ 77 h 114"/>
                <a:gd name="T94" fmla="*/ 51 w 115"/>
                <a:gd name="T95" fmla="*/ 108 h 114"/>
                <a:gd name="T96" fmla="*/ 6 w 115"/>
                <a:gd name="T97" fmla="*/ 62 h 114"/>
                <a:gd name="T98" fmla="*/ 57 w 115"/>
                <a:gd name="T99" fmla="*/ 109 h 114"/>
                <a:gd name="T100" fmla="*/ 56 w 115"/>
                <a:gd name="T101" fmla="*/ 109 h 114"/>
                <a:gd name="T102" fmla="*/ 36 w 115"/>
                <a:gd name="T103" fmla="*/ 79 h 114"/>
                <a:gd name="T104" fmla="*/ 62 w 115"/>
                <a:gd name="T105" fmla="*/ 83 h 114"/>
                <a:gd name="T106" fmla="*/ 78 w 115"/>
                <a:gd name="T107" fmla="*/ 81 h 114"/>
                <a:gd name="T108" fmla="*/ 59 w 115"/>
                <a:gd name="T109" fmla="*/ 109 h 114"/>
                <a:gd name="T110" fmla="*/ 57 w 115"/>
                <a:gd name="T111" fmla="*/ 109 h 114"/>
                <a:gd name="T112" fmla="*/ 64 w 115"/>
                <a:gd name="T113" fmla="*/ 108 h 114"/>
                <a:gd name="T114" fmla="*/ 82 w 115"/>
                <a:gd name="T115" fmla="*/ 81 h 114"/>
                <a:gd name="T116" fmla="*/ 107 w 115"/>
                <a:gd name="T117" fmla="*/ 69 h 114"/>
                <a:gd name="T118" fmla="*/ 64 w 115"/>
                <a:gd name="T119" fmla="*/ 108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" h="114">
                  <a:moveTo>
                    <a:pt x="115" y="57"/>
                  </a:moveTo>
                  <a:cubicBezTo>
                    <a:pt x="115" y="44"/>
                    <a:pt x="110" y="31"/>
                    <a:pt x="102" y="21"/>
                  </a:cubicBezTo>
                  <a:cubicBezTo>
                    <a:pt x="91" y="8"/>
                    <a:pt x="75" y="0"/>
                    <a:pt x="57" y="0"/>
                  </a:cubicBezTo>
                  <a:cubicBezTo>
                    <a:pt x="40" y="0"/>
                    <a:pt x="24" y="8"/>
                    <a:pt x="13" y="21"/>
                  </a:cubicBezTo>
                  <a:cubicBezTo>
                    <a:pt x="5" y="31"/>
                    <a:pt x="0" y="44"/>
                    <a:pt x="0" y="57"/>
                  </a:cubicBezTo>
                  <a:cubicBezTo>
                    <a:pt x="0" y="89"/>
                    <a:pt x="26" y="114"/>
                    <a:pt x="57" y="114"/>
                  </a:cubicBezTo>
                  <a:cubicBezTo>
                    <a:pt x="89" y="114"/>
                    <a:pt x="115" y="89"/>
                    <a:pt x="115" y="57"/>
                  </a:cubicBezTo>
                  <a:close/>
                  <a:moveTo>
                    <a:pt x="109" y="57"/>
                  </a:moveTo>
                  <a:cubicBezTo>
                    <a:pt x="109" y="60"/>
                    <a:pt x="109" y="62"/>
                    <a:pt x="108" y="65"/>
                  </a:cubicBezTo>
                  <a:cubicBezTo>
                    <a:pt x="100" y="71"/>
                    <a:pt x="91" y="75"/>
                    <a:pt x="83" y="77"/>
                  </a:cubicBezTo>
                  <a:cubicBezTo>
                    <a:pt x="83" y="75"/>
                    <a:pt x="84" y="72"/>
                    <a:pt x="84" y="70"/>
                  </a:cubicBezTo>
                  <a:cubicBezTo>
                    <a:pt x="85" y="58"/>
                    <a:pt x="83" y="47"/>
                    <a:pt x="79" y="37"/>
                  </a:cubicBezTo>
                  <a:cubicBezTo>
                    <a:pt x="86" y="35"/>
                    <a:pt x="93" y="32"/>
                    <a:pt x="100" y="28"/>
                  </a:cubicBezTo>
                  <a:cubicBezTo>
                    <a:pt x="106" y="36"/>
                    <a:pt x="109" y="47"/>
                    <a:pt x="109" y="57"/>
                  </a:cubicBezTo>
                  <a:close/>
                  <a:moveTo>
                    <a:pt x="81" y="70"/>
                  </a:moveTo>
                  <a:cubicBezTo>
                    <a:pt x="81" y="73"/>
                    <a:pt x="80" y="75"/>
                    <a:pt x="79" y="78"/>
                  </a:cubicBezTo>
                  <a:cubicBezTo>
                    <a:pt x="65" y="82"/>
                    <a:pt x="51" y="81"/>
                    <a:pt x="36" y="76"/>
                  </a:cubicBezTo>
                  <a:cubicBezTo>
                    <a:pt x="36" y="75"/>
                    <a:pt x="35" y="75"/>
                    <a:pt x="35" y="75"/>
                  </a:cubicBezTo>
                  <a:cubicBezTo>
                    <a:pt x="35" y="73"/>
                    <a:pt x="34" y="71"/>
                    <a:pt x="34" y="70"/>
                  </a:cubicBezTo>
                  <a:cubicBezTo>
                    <a:pt x="33" y="58"/>
                    <a:pt x="36" y="46"/>
                    <a:pt x="40" y="36"/>
                  </a:cubicBezTo>
                  <a:cubicBezTo>
                    <a:pt x="46" y="38"/>
                    <a:pt x="53" y="39"/>
                    <a:pt x="61" y="39"/>
                  </a:cubicBezTo>
                  <a:cubicBezTo>
                    <a:pt x="66" y="39"/>
                    <a:pt x="71" y="39"/>
                    <a:pt x="76" y="37"/>
                  </a:cubicBezTo>
                  <a:cubicBezTo>
                    <a:pt x="80" y="47"/>
                    <a:pt x="82" y="58"/>
                    <a:pt x="81" y="70"/>
                  </a:cubicBezTo>
                  <a:close/>
                  <a:moveTo>
                    <a:pt x="97" y="25"/>
                  </a:moveTo>
                  <a:cubicBezTo>
                    <a:pt x="97" y="25"/>
                    <a:pt x="98" y="25"/>
                    <a:pt x="98" y="25"/>
                  </a:cubicBezTo>
                  <a:cubicBezTo>
                    <a:pt x="91" y="30"/>
                    <a:pt x="84" y="32"/>
                    <a:pt x="78" y="34"/>
                  </a:cubicBezTo>
                  <a:cubicBezTo>
                    <a:pt x="73" y="21"/>
                    <a:pt x="66" y="11"/>
                    <a:pt x="62" y="6"/>
                  </a:cubicBezTo>
                  <a:cubicBezTo>
                    <a:pt x="76" y="7"/>
                    <a:pt x="88" y="14"/>
                    <a:pt x="97" y="25"/>
                  </a:cubicBezTo>
                  <a:close/>
                  <a:moveTo>
                    <a:pt x="57" y="6"/>
                  </a:moveTo>
                  <a:cubicBezTo>
                    <a:pt x="58" y="6"/>
                    <a:pt x="58" y="6"/>
                    <a:pt x="58" y="6"/>
                  </a:cubicBezTo>
                  <a:cubicBezTo>
                    <a:pt x="61" y="10"/>
                    <a:pt x="69" y="21"/>
                    <a:pt x="75" y="35"/>
                  </a:cubicBezTo>
                  <a:cubicBezTo>
                    <a:pt x="62" y="37"/>
                    <a:pt x="50" y="36"/>
                    <a:pt x="41" y="33"/>
                  </a:cubicBezTo>
                  <a:cubicBezTo>
                    <a:pt x="46" y="20"/>
                    <a:pt x="54" y="10"/>
                    <a:pt x="57" y="6"/>
                  </a:cubicBezTo>
                  <a:cubicBezTo>
                    <a:pt x="57" y="6"/>
                    <a:pt x="57" y="6"/>
                    <a:pt x="57" y="6"/>
                  </a:cubicBezTo>
                  <a:close/>
                  <a:moveTo>
                    <a:pt x="53" y="6"/>
                  </a:moveTo>
                  <a:cubicBezTo>
                    <a:pt x="49" y="11"/>
                    <a:pt x="43" y="20"/>
                    <a:pt x="38" y="32"/>
                  </a:cubicBezTo>
                  <a:cubicBezTo>
                    <a:pt x="29" y="29"/>
                    <a:pt x="22" y="25"/>
                    <a:pt x="19" y="23"/>
                  </a:cubicBezTo>
                  <a:cubicBezTo>
                    <a:pt x="28" y="13"/>
                    <a:pt x="40" y="7"/>
                    <a:pt x="53" y="6"/>
                  </a:cubicBezTo>
                  <a:close/>
                  <a:moveTo>
                    <a:pt x="6" y="57"/>
                  </a:moveTo>
                  <a:cubicBezTo>
                    <a:pt x="6" y="46"/>
                    <a:pt x="10" y="35"/>
                    <a:pt x="17" y="26"/>
                  </a:cubicBezTo>
                  <a:cubicBezTo>
                    <a:pt x="20" y="28"/>
                    <a:pt x="27" y="32"/>
                    <a:pt x="37" y="35"/>
                  </a:cubicBezTo>
                  <a:cubicBezTo>
                    <a:pt x="33" y="45"/>
                    <a:pt x="30" y="57"/>
                    <a:pt x="31" y="70"/>
                  </a:cubicBezTo>
                  <a:cubicBezTo>
                    <a:pt x="31" y="71"/>
                    <a:pt x="31" y="72"/>
                    <a:pt x="32" y="74"/>
                  </a:cubicBezTo>
                  <a:cubicBezTo>
                    <a:pt x="19" y="68"/>
                    <a:pt x="10" y="61"/>
                    <a:pt x="6" y="58"/>
                  </a:cubicBezTo>
                  <a:cubicBezTo>
                    <a:pt x="6" y="58"/>
                    <a:pt x="6" y="57"/>
                    <a:pt x="6" y="57"/>
                  </a:cubicBezTo>
                  <a:close/>
                  <a:moveTo>
                    <a:pt x="6" y="62"/>
                  </a:moveTo>
                  <a:cubicBezTo>
                    <a:pt x="11" y="66"/>
                    <a:pt x="20" y="73"/>
                    <a:pt x="32" y="77"/>
                  </a:cubicBezTo>
                  <a:cubicBezTo>
                    <a:pt x="35" y="89"/>
                    <a:pt x="41" y="99"/>
                    <a:pt x="51" y="108"/>
                  </a:cubicBezTo>
                  <a:cubicBezTo>
                    <a:pt x="27" y="105"/>
                    <a:pt x="9" y="86"/>
                    <a:pt x="6" y="62"/>
                  </a:cubicBezTo>
                  <a:close/>
                  <a:moveTo>
                    <a:pt x="57" y="109"/>
                  </a:moveTo>
                  <a:cubicBezTo>
                    <a:pt x="57" y="109"/>
                    <a:pt x="57" y="109"/>
                    <a:pt x="56" y="109"/>
                  </a:cubicBezTo>
                  <a:cubicBezTo>
                    <a:pt x="46" y="100"/>
                    <a:pt x="39" y="90"/>
                    <a:pt x="36" y="79"/>
                  </a:cubicBezTo>
                  <a:cubicBezTo>
                    <a:pt x="43" y="81"/>
                    <a:pt x="52" y="83"/>
                    <a:pt x="62" y="83"/>
                  </a:cubicBezTo>
                  <a:cubicBezTo>
                    <a:pt x="67" y="83"/>
                    <a:pt x="73" y="83"/>
                    <a:pt x="78" y="81"/>
                  </a:cubicBezTo>
                  <a:cubicBezTo>
                    <a:pt x="75" y="92"/>
                    <a:pt x="68" y="101"/>
                    <a:pt x="59" y="109"/>
                  </a:cubicBezTo>
                  <a:cubicBezTo>
                    <a:pt x="58" y="109"/>
                    <a:pt x="58" y="109"/>
                    <a:pt x="57" y="109"/>
                  </a:cubicBezTo>
                  <a:close/>
                  <a:moveTo>
                    <a:pt x="64" y="108"/>
                  </a:moveTo>
                  <a:cubicBezTo>
                    <a:pt x="73" y="100"/>
                    <a:pt x="79" y="91"/>
                    <a:pt x="82" y="81"/>
                  </a:cubicBezTo>
                  <a:cubicBezTo>
                    <a:pt x="90" y="78"/>
                    <a:pt x="99" y="75"/>
                    <a:pt x="107" y="69"/>
                  </a:cubicBezTo>
                  <a:cubicBezTo>
                    <a:pt x="103" y="90"/>
                    <a:pt x="85" y="106"/>
                    <a:pt x="64" y="10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44"/>
            <p:cNvSpPr>
              <a:spLocks noEditPoints="1"/>
            </p:cNvSpPr>
            <p:nvPr/>
          </p:nvSpPr>
          <p:spPr bwMode="auto">
            <a:xfrm>
              <a:off x="-3035300" y="7870825"/>
              <a:ext cx="425450" cy="622300"/>
            </a:xfrm>
            <a:custGeom>
              <a:avLst/>
              <a:gdLst>
                <a:gd name="T0" fmla="*/ 61 w 113"/>
                <a:gd name="T1" fmla="*/ 140 h 165"/>
                <a:gd name="T2" fmla="*/ 44 w 113"/>
                <a:gd name="T3" fmla="*/ 140 h 165"/>
                <a:gd name="T4" fmla="*/ 32 w 113"/>
                <a:gd name="T5" fmla="*/ 153 h 165"/>
                <a:gd name="T6" fmla="*/ 44 w 113"/>
                <a:gd name="T7" fmla="*/ 165 h 165"/>
                <a:gd name="T8" fmla="*/ 101 w 113"/>
                <a:gd name="T9" fmla="*/ 165 h 165"/>
                <a:gd name="T10" fmla="*/ 113 w 113"/>
                <a:gd name="T11" fmla="*/ 153 h 165"/>
                <a:gd name="T12" fmla="*/ 101 w 113"/>
                <a:gd name="T13" fmla="*/ 140 h 165"/>
                <a:gd name="T14" fmla="*/ 84 w 113"/>
                <a:gd name="T15" fmla="*/ 140 h 165"/>
                <a:gd name="T16" fmla="*/ 84 w 113"/>
                <a:gd name="T17" fmla="*/ 137 h 165"/>
                <a:gd name="T18" fmla="*/ 83 w 113"/>
                <a:gd name="T19" fmla="*/ 133 h 165"/>
                <a:gd name="T20" fmla="*/ 103 w 113"/>
                <a:gd name="T21" fmla="*/ 128 h 165"/>
                <a:gd name="T22" fmla="*/ 105 w 113"/>
                <a:gd name="T23" fmla="*/ 123 h 165"/>
                <a:gd name="T24" fmla="*/ 100 w 113"/>
                <a:gd name="T25" fmla="*/ 121 h 165"/>
                <a:gd name="T26" fmla="*/ 66 w 113"/>
                <a:gd name="T27" fmla="*/ 126 h 165"/>
                <a:gd name="T28" fmla="*/ 7 w 113"/>
                <a:gd name="T29" fmla="*/ 60 h 165"/>
                <a:gd name="T30" fmla="*/ 9 w 113"/>
                <a:gd name="T31" fmla="*/ 45 h 165"/>
                <a:gd name="T32" fmla="*/ 20 w 113"/>
                <a:gd name="T33" fmla="*/ 23 h 165"/>
                <a:gd name="T34" fmla="*/ 39 w 113"/>
                <a:gd name="T35" fmla="*/ 7 h 165"/>
                <a:gd name="T36" fmla="*/ 41 w 113"/>
                <a:gd name="T37" fmla="*/ 2 h 165"/>
                <a:gd name="T38" fmla="*/ 36 w 113"/>
                <a:gd name="T39" fmla="*/ 1 h 165"/>
                <a:gd name="T40" fmla="*/ 14 w 113"/>
                <a:gd name="T41" fmla="*/ 18 h 165"/>
                <a:gd name="T42" fmla="*/ 2 w 113"/>
                <a:gd name="T43" fmla="*/ 43 h 165"/>
                <a:gd name="T44" fmla="*/ 0 w 113"/>
                <a:gd name="T45" fmla="*/ 60 h 165"/>
                <a:gd name="T46" fmla="*/ 62 w 113"/>
                <a:gd name="T47" fmla="*/ 133 h 165"/>
                <a:gd name="T48" fmla="*/ 61 w 113"/>
                <a:gd name="T49" fmla="*/ 137 h 165"/>
                <a:gd name="T50" fmla="*/ 61 w 113"/>
                <a:gd name="T51" fmla="*/ 140 h 165"/>
                <a:gd name="T52" fmla="*/ 64 w 113"/>
                <a:gd name="T53" fmla="*/ 146 h 165"/>
                <a:gd name="T54" fmla="*/ 67 w 113"/>
                <a:gd name="T55" fmla="*/ 143 h 165"/>
                <a:gd name="T56" fmla="*/ 67 w 113"/>
                <a:gd name="T57" fmla="*/ 137 h 165"/>
                <a:gd name="T58" fmla="*/ 69 w 113"/>
                <a:gd name="T59" fmla="*/ 134 h 165"/>
                <a:gd name="T60" fmla="*/ 71 w 113"/>
                <a:gd name="T61" fmla="*/ 134 h 165"/>
                <a:gd name="T62" fmla="*/ 76 w 113"/>
                <a:gd name="T63" fmla="*/ 134 h 165"/>
                <a:gd name="T64" fmla="*/ 78 w 113"/>
                <a:gd name="T65" fmla="*/ 137 h 165"/>
                <a:gd name="T66" fmla="*/ 78 w 113"/>
                <a:gd name="T67" fmla="*/ 143 h 165"/>
                <a:gd name="T68" fmla="*/ 81 w 113"/>
                <a:gd name="T69" fmla="*/ 146 h 165"/>
                <a:gd name="T70" fmla="*/ 101 w 113"/>
                <a:gd name="T71" fmla="*/ 146 h 165"/>
                <a:gd name="T72" fmla="*/ 107 w 113"/>
                <a:gd name="T73" fmla="*/ 153 h 165"/>
                <a:gd name="T74" fmla="*/ 101 w 113"/>
                <a:gd name="T75" fmla="*/ 159 h 165"/>
                <a:gd name="T76" fmla="*/ 44 w 113"/>
                <a:gd name="T77" fmla="*/ 159 h 165"/>
                <a:gd name="T78" fmla="*/ 38 w 113"/>
                <a:gd name="T79" fmla="*/ 153 h 165"/>
                <a:gd name="T80" fmla="*/ 44 w 113"/>
                <a:gd name="T81" fmla="*/ 146 h 165"/>
                <a:gd name="T82" fmla="*/ 64 w 113"/>
                <a:gd name="T83" fmla="*/ 146 h 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" h="165">
                  <a:moveTo>
                    <a:pt x="61" y="140"/>
                  </a:moveTo>
                  <a:cubicBezTo>
                    <a:pt x="44" y="140"/>
                    <a:pt x="44" y="140"/>
                    <a:pt x="44" y="140"/>
                  </a:cubicBezTo>
                  <a:cubicBezTo>
                    <a:pt x="38" y="140"/>
                    <a:pt x="32" y="146"/>
                    <a:pt x="32" y="153"/>
                  </a:cubicBezTo>
                  <a:cubicBezTo>
                    <a:pt x="32" y="159"/>
                    <a:pt x="38" y="165"/>
                    <a:pt x="44" y="165"/>
                  </a:cubicBezTo>
                  <a:cubicBezTo>
                    <a:pt x="101" y="165"/>
                    <a:pt x="101" y="165"/>
                    <a:pt x="101" y="165"/>
                  </a:cubicBezTo>
                  <a:cubicBezTo>
                    <a:pt x="107" y="165"/>
                    <a:pt x="113" y="159"/>
                    <a:pt x="113" y="153"/>
                  </a:cubicBezTo>
                  <a:cubicBezTo>
                    <a:pt x="113" y="146"/>
                    <a:pt x="107" y="140"/>
                    <a:pt x="101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7"/>
                    <a:pt x="84" y="137"/>
                    <a:pt x="84" y="137"/>
                  </a:cubicBezTo>
                  <a:cubicBezTo>
                    <a:pt x="84" y="136"/>
                    <a:pt x="83" y="134"/>
                    <a:pt x="83" y="133"/>
                  </a:cubicBezTo>
                  <a:cubicBezTo>
                    <a:pt x="89" y="132"/>
                    <a:pt x="96" y="130"/>
                    <a:pt x="103" y="128"/>
                  </a:cubicBezTo>
                  <a:cubicBezTo>
                    <a:pt x="105" y="127"/>
                    <a:pt x="106" y="125"/>
                    <a:pt x="105" y="123"/>
                  </a:cubicBezTo>
                  <a:cubicBezTo>
                    <a:pt x="104" y="121"/>
                    <a:pt x="102" y="120"/>
                    <a:pt x="100" y="121"/>
                  </a:cubicBezTo>
                  <a:cubicBezTo>
                    <a:pt x="88" y="125"/>
                    <a:pt x="76" y="127"/>
                    <a:pt x="66" y="126"/>
                  </a:cubicBezTo>
                  <a:cubicBezTo>
                    <a:pt x="34" y="124"/>
                    <a:pt x="7" y="93"/>
                    <a:pt x="7" y="60"/>
                  </a:cubicBezTo>
                  <a:cubicBezTo>
                    <a:pt x="7" y="55"/>
                    <a:pt x="8" y="50"/>
                    <a:pt x="9" y="45"/>
                  </a:cubicBezTo>
                  <a:cubicBezTo>
                    <a:pt x="11" y="37"/>
                    <a:pt x="15" y="29"/>
                    <a:pt x="20" y="23"/>
                  </a:cubicBezTo>
                  <a:cubicBezTo>
                    <a:pt x="25" y="16"/>
                    <a:pt x="32" y="10"/>
                    <a:pt x="39" y="7"/>
                  </a:cubicBezTo>
                  <a:cubicBezTo>
                    <a:pt x="41" y="7"/>
                    <a:pt x="42" y="4"/>
                    <a:pt x="41" y="2"/>
                  </a:cubicBezTo>
                  <a:cubicBezTo>
                    <a:pt x="40" y="1"/>
                    <a:pt x="38" y="0"/>
                    <a:pt x="36" y="1"/>
                  </a:cubicBezTo>
                  <a:cubicBezTo>
                    <a:pt x="28" y="4"/>
                    <a:pt x="21" y="10"/>
                    <a:pt x="14" y="18"/>
                  </a:cubicBezTo>
                  <a:cubicBezTo>
                    <a:pt x="8" y="25"/>
                    <a:pt x="4" y="34"/>
                    <a:pt x="2" y="43"/>
                  </a:cubicBezTo>
                  <a:cubicBezTo>
                    <a:pt x="1" y="48"/>
                    <a:pt x="0" y="54"/>
                    <a:pt x="0" y="60"/>
                  </a:cubicBezTo>
                  <a:cubicBezTo>
                    <a:pt x="0" y="96"/>
                    <a:pt x="28" y="129"/>
                    <a:pt x="62" y="133"/>
                  </a:cubicBezTo>
                  <a:cubicBezTo>
                    <a:pt x="62" y="135"/>
                    <a:pt x="61" y="136"/>
                    <a:pt x="61" y="137"/>
                  </a:cubicBezTo>
                  <a:lnTo>
                    <a:pt x="61" y="140"/>
                  </a:lnTo>
                  <a:close/>
                  <a:moveTo>
                    <a:pt x="64" y="146"/>
                  </a:moveTo>
                  <a:cubicBezTo>
                    <a:pt x="66" y="146"/>
                    <a:pt x="67" y="145"/>
                    <a:pt x="67" y="143"/>
                  </a:cubicBezTo>
                  <a:cubicBezTo>
                    <a:pt x="67" y="137"/>
                    <a:pt x="67" y="137"/>
                    <a:pt x="67" y="137"/>
                  </a:cubicBezTo>
                  <a:cubicBezTo>
                    <a:pt x="67" y="136"/>
                    <a:pt x="68" y="135"/>
                    <a:pt x="69" y="134"/>
                  </a:cubicBezTo>
                  <a:cubicBezTo>
                    <a:pt x="70" y="134"/>
                    <a:pt x="70" y="134"/>
                    <a:pt x="71" y="134"/>
                  </a:cubicBezTo>
                  <a:cubicBezTo>
                    <a:pt x="73" y="134"/>
                    <a:pt x="74" y="134"/>
                    <a:pt x="76" y="134"/>
                  </a:cubicBezTo>
                  <a:cubicBezTo>
                    <a:pt x="77" y="135"/>
                    <a:pt x="78" y="136"/>
                    <a:pt x="78" y="137"/>
                  </a:cubicBezTo>
                  <a:cubicBezTo>
                    <a:pt x="78" y="143"/>
                    <a:pt x="78" y="143"/>
                    <a:pt x="78" y="143"/>
                  </a:cubicBezTo>
                  <a:cubicBezTo>
                    <a:pt x="78" y="145"/>
                    <a:pt x="79" y="146"/>
                    <a:pt x="81" y="146"/>
                  </a:cubicBezTo>
                  <a:cubicBezTo>
                    <a:pt x="101" y="146"/>
                    <a:pt x="101" y="146"/>
                    <a:pt x="101" y="146"/>
                  </a:cubicBezTo>
                  <a:cubicBezTo>
                    <a:pt x="104" y="146"/>
                    <a:pt x="107" y="149"/>
                    <a:pt x="107" y="153"/>
                  </a:cubicBezTo>
                  <a:cubicBezTo>
                    <a:pt x="107" y="156"/>
                    <a:pt x="104" y="159"/>
                    <a:pt x="101" y="159"/>
                  </a:cubicBezTo>
                  <a:cubicBezTo>
                    <a:pt x="44" y="159"/>
                    <a:pt x="44" y="159"/>
                    <a:pt x="44" y="159"/>
                  </a:cubicBezTo>
                  <a:cubicBezTo>
                    <a:pt x="41" y="159"/>
                    <a:pt x="38" y="156"/>
                    <a:pt x="38" y="153"/>
                  </a:cubicBezTo>
                  <a:cubicBezTo>
                    <a:pt x="38" y="149"/>
                    <a:pt x="41" y="146"/>
                    <a:pt x="44" y="146"/>
                  </a:cubicBezTo>
                  <a:lnTo>
                    <a:pt x="64" y="14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7" name="Rectangle 26"/>
          <p:cNvSpPr/>
          <p:nvPr/>
        </p:nvSpPr>
        <p:spPr>
          <a:xfrm flipH="1">
            <a:off x="7487919" y="2119319"/>
            <a:ext cx="1232891" cy="90486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29" name="Group 28"/>
          <p:cNvGrpSpPr/>
          <p:nvPr/>
        </p:nvGrpSpPr>
        <p:grpSpPr>
          <a:xfrm>
            <a:off x="6695334" y="2292369"/>
            <a:ext cx="630026" cy="558762"/>
            <a:chOff x="-7496175" y="8932863"/>
            <a:chExt cx="617537" cy="547687"/>
          </a:xfrm>
          <a:solidFill>
            <a:schemeClr val="accent3"/>
          </a:solidFill>
        </p:grpSpPr>
        <p:sp>
          <p:nvSpPr>
            <p:cNvPr id="30" name="Freeform 46"/>
            <p:cNvSpPr>
              <a:spLocks noEditPoints="1"/>
            </p:cNvSpPr>
            <p:nvPr/>
          </p:nvSpPr>
          <p:spPr bwMode="auto">
            <a:xfrm>
              <a:off x="-7367588" y="8967788"/>
              <a:ext cx="488950" cy="482600"/>
            </a:xfrm>
            <a:custGeom>
              <a:avLst/>
              <a:gdLst>
                <a:gd name="T0" fmla="*/ 22 w 130"/>
                <a:gd name="T1" fmla="*/ 109 h 128"/>
                <a:gd name="T2" fmla="*/ 65 w 130"/>
                <a:gd name="T3" fmla="*/ 128 h 128"/>
                <a:gd name="T4" fmla="*/ 67 w 130"/>
                <a:gd name="T5" fmla="*/ 128 h 128"/>
                <a:gd name="T6" fmla="*/ 112 w 130"/>
                <a:gd name="T7" fmla="*/ 109 h 128"/>
                <a:gd name="T8" fmla="*/ 130 w 130"/>
                <a:gd name="T9" fmla="*/ 64 h 128"/>
                <a:gd name="T10" fmla="*/ 112 w 130"/>
                <a:gd name="T11" fmla="*/ 19 h 128"/>
                <a:gd name="T12" fmla="*/ 65 w 130"/>
                <a:gd name="T13" fmla="*/ 1 h 128"/>
                <a:gd name="T14" fmla="*/ 54 w 130"/>
                <a:gd name="T15" fmla="*/ 2 h 128"/>
                <a:gd name="T16" fmla="*/ 54 w 130"/>
                <a:gd name="T17" fmla="*/ 2 h 128"/>
                <a:gd name="T18" fmla="*/ 48 w 130"/>
                <a:gd name="T19" fmla="*/ 7 h 128"/>
                <a:gd name="T20" fmla="*/ 49 w 130"/>
                <a:gd name="T21" fmla="*/ 16 h 128"/>
                <a:gd name="T22" fmla="*/ 49 w 130"/>
                <a:gd name="T23" fmla="*/ 17 h 128"/>
                <a:gd name="T24" fmla="*/ 50 w 130"/>
                <a:gd name="T25" fmla="*/ 17 h 128"/>
                <a:gd name="T26" fmla="*/ 50 w 130"/>
                <a:gd name="T27" fmla="*/ 17 h 128"/>
                <a:gd name="T28" fmla="*/ 50 w 130"/>
                <a:gd name="T29" fmla="*/ 17 h 128"/>
                <a:gd name="T30" fmla="*/ 46 w 130"/>
                <a:gd name="T31" fmla="*/ 43 h 128"/>
                <a:gd name="T32" fmla="*/ 19 w 130"/>
                <a:gd name="T33" fmla="*/ 47 h 128"/>
                <a:gd name="T34" fmla="*/ 14 w 130"/>
                <a:gd name="T35" fmla="*/ 44 h 128"/>
                <a:gd name="T36" fmla="*/ 14 w 130"/>
                <a:gd name="T37" fmla="*/ 45 h 128"/>
                <a:gd name="T38" fmla="*/ 10 w 130"/>
                <a:gd name="T39" fmla="*/ 46 h 128"/>
                <a:gd name="T40" fmla="*/ 5 w 130"/>
                <a:gd name="T41" fmla="*/ 52 h 128"/>
                <a:gd name="T42" fmla="*/ 4 w 130"/>
                <a:gd name="T43" fmla="*/ 52 h 128"/>
                <a:gd name="T44" fmla="*/ 22 w 130"/>
                <a:gd name="T45" fmla="*/ 109 h 128"/>
                <a:gd name="T46" fmla="*/ 10 w 130"/>
                <a:gd name="T47" fmla="*/ 54 h 128"/>
                <a:gd name="T48" fmla="*/ 12 w 130"/>
                <a:gd name="T49" fmla="*/ 51 h 128"/>
                <a:gd name="T50" fmla="*/ 16 w 130"/>
                <a:gd name="T51" fmla="*/ 52 h 128"/>
                <a:gd name="T52" fmla="*/ 17 w 130"/>
                <a:gd name="T53" fmla="*/ 52 h 128"/>
                <a:gd name="T54" fmla="*/ 18 w 130"/>
                <a:gd name="T55" fmla="*/ 53 h 128"/>
                <a:gd name="T56" fmla="*/ 22 w 130"/>
                <a:gd name="T57" fmla="*/ 55 h 128"/>
                <a:gd name="T58" fmla="*/ 22 w 130"/>
                <a:gd name="T59" fmla="*/ 54 h 128"/>
                <a:gd name="T60" fmla="*/ 50 w 130"/>
                <a:gd name="T61" fmla="*/ 47 h 128"/>
                <a:gd name="T62" fmla="*/ 56 w 130"/>
                <a:gd name="T63" fmla="*/ 16 h 128"/>
                <a:gd name="T64" fmla="*/ 56 w 130"/>
                <a:gd name="T65" fmla="*/ 16 h 128"/>
                <a:gd name="T66" fmla="*/ 55 w 130"/>
                <a:gd name="T67" fmla="*/ 14 h 128"/>
                <a:gd name="T68" fmla="*/ 54 w 130"/>
                <a:gd name="T69" fmla="*/ 14 h 128"/>
                <a:gd name="T70" fmla="*/ 54 w 130"/>
                <a:gd name="T71" fmla="*/ 13 h 128"/>
                <a:gd name="T72" fmla="*/ 53 w 130"/>
                <a:gd name="T73" fmla="*/ 9 h 128"/>
                <a:gd name="T74" fmla="*/ 55 w 130"/>
                <a:gd name="T75" fmla="*/ 8 h 128"/>
                <a:gd name="T76" fmla="*/ 65 w 130"/>
                <a:gd name="T77" fmla="*/ 7 h 128"/>
                <a:gd name="T78" fmla="*/ 107 w 130"/>
                <a:gd name="T79" fmla="*/ 23 h 128"/>
                <a:gd name="T80" fmla="*/ 124 w 130"/>
                <a:gd name="T81" fmla="*/ 64 h 128"/>
                <a:gd name="T82" fmla="*/ 107 w 130"/>
                <a:gd name="T83" fmla="*/ 105 h 128"/>
                <a:gd name="T84" fmla="*/ 65 w 130"/>
                <a:gd name="T85" fmla="*/ 122 h 128"/>
                <a:gd name="T86" fmla="*/ 26 w 130"/>
                <a:gd name="T87" fmla="*/ 105 h 128"/>
                <a:gd name="T88" fmla="*/ 10 w 130"/>
                <a:gd name="T89" fmla="*/ 5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" h="128">
                  <a:moveTo>
                    <a:pt x="22" y="109"/>
                  </a:moveTo>
                  <a:cubicBezTo>
                    <a:pt x="33" y="121"/>
                    <a:pt x="48" y="127"/>
                    <a:pt x="65" y="128"/>
                  </a:cubicBezTo>
                  <a:cubicBezTo>
                    <a:pt x="65" y="128"/>
                    <a:pt x="66" y="128"/>
                    <a:pt x="67" y="128"/>
                  </a:cubicBezTo>
                  <a:cubicBezTo>
                    <a:pt x="83" y="128"/>
                    <a:pt x="100" y="121"/>
                    <a:pt x="112" y="109"/>
                  </a:cubicBezTo>
                  <a:cubicBezTo>
                    <a:pt x="124" y="97"/>
                    <a:pt x="130" y="81"/>
                    <a:pt x="130" y="64"/>
                  </a:cubicBezTo>
                  <a:cubicBezTo>
                    <a:pt x="130" y="47"/>
                    <a:pt x="124" y="31"/>
                    <a:pt x="112" y="19"/>
                  </a:cubicBezTo>
                  <a:cubicBezTo>
                    <a:pt x="99" y="7"/>
                    <a:pt x="82" y="0"/>
                    <a:pt x="65" y="1"/>
                  </a:cubicBezTo>
                  <a:cubicBezTo>
                    <a:pt x="61" y="1"/>
                    <a:pt x="57" y="1"/>
                    <a:pt x="54" y="2"/>
                  </a:cubicBezTo>
                  <a:cubicBezTo>
                    <a:pt x="54" y="2"/>
                    <a:pt x="54" y="2"/>
                    <a:pt x="54" y="2"/>
                  </a:cubicBezTo>
                  <a:cubicBezTo>
                    <a:pt x="50" y="3"/>
                    <a:pt x="49" y="5"/>
                    <a:pt x="48" y="7"/>
                  </a:cubicBezTo>
                  <a:cubicBezTo>
                    <a:pt x="47" y="11"/>
                    <a:pt x="48" y="14"/>
                    <a:pt x="49" y="16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49" y="17"/>
                    <a:pt x="49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0" y="17"/>
                    <a:pt x="50" y="17"/>
                    <a:pt x="50" y="17"/>
                  </a:cubicBezTo>
                  <a:cubicBezTo>
                    <a:pt x="54" y="26"/>
                    <a:pt x="52" y="36"/>
                    <a:pt x="46" y="43"/>
                  </a:cubicBezTo>
                  <a:cubicBezTo>
                    <a:pt x="38" y="50"/>
                    <a:pt x="27" y="52"/>
                    <a:pt x="19" y="47"/>
                  </a:cubicBezTo>
                  <a:cubicBezTo>
                    <a:pt x="14" y="44"/>
                    <a:pt x="14" y="44"/>
                    <a:pt x="14" y="44"/>
                  </a:cubicBezTo>
                  <a:cubicBezTo>
                    <a:pt x="14" y="45"/>
                    <a:pt x="14" y="45"/>
                    <a:pt x="14" y="45"/>
                  </a:cubicBezTo>
                  <a:cubicBezTo>
                    <a:pt x="13" y="45"/>
                    <a:pt x="12" y="45"/>
                    <a:pt x="10" y="46"/>
                  </a:cubicBezTo>
                  <a:cubicBezTo>
                    <a:pt x="7" y="47"/>
                    <a:pt x="5" y="51"/>
                    <a:pt x="5" y="52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0" y="73"/>
                    <a:pt x="7" y="94"/>
                    <a:pt x="22" y="109"/>
                  </a:cubicBezTo>
                  <a:close/>
                  <a:moveTo>
                    <a:pt x="10" y="54"/>
                  </a:moveTo>
                  <a:cubicBezTo>
                    <a:pt x="10" y="53"/>
                    <a:pt x="11" y="52"/>
                    <a:pt x="12" y="51"/>
                  </a:cubicBezTo>
                  <a:cubicBezTo>
                    <a:pt x="13" y="51"/>
                    <a:pt x="15" y="51"/>
                    <a:pt x="16" y="52"/>
                  </a:cubicBezTo>
                  <a:cubicBezTo>
                    <a:pt x="17" y="52"/>
                    <a:pt x="17" y="52"/>
                    <a:pt x="17" y="52"/>
                  </a:cubicBezTo>
                  <a:cubicBezTo>
                    <a:pt x="17" y="52"/>
                    <a:pt x="17" y="53"/>
                    <a:pt x="18" y="53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31" y="57"/>
                    <a:pt x="42" y="55"/>
                    <a:pt x="50" y="47"/>
                  </a:cubicBezTo>
                  <a:cubicBezTo>
                    <a:pt x="58" y="39"/>
                    <a:pt x="60" y="27"/>
                    <a:pt x="56" y="16"/>
                  </a:cubicBezTo>
                  <a:cubicBezTo>
                    <a:pt x="56" y="16"/>
                    <a:pt x="56" y="16"/>
                    <a:pt x="56" y="16"/>
                  </a:cubicBezTo>
                  <a:cubicBezTo>
                    <a:pt x="55" y="14"/>
                    <a:pt x="55" y="14"/>
                    <a:pt x="55" y="14"/>
                  </a:cubicBezTo>
                  <a:cubicBezTo>
                    <a:pt x="55" y="14"/>
                    <a:pt x="54" y="14"/>
                    <a:pt x="54" y="14"/>
                  </a:cubicBezTo>
                  <a:cubicBezTo>
                    <a:pt x="54" y="13"/>
                    <a:pt x="54" y="13"/>
                    <a:pt x="54" y="13"/>
                  </a:cubicBezTo>
                  <a:cubicBezTo>
                    <a:pt x="53" y="12"/>
                    <a:pt x="53" y="10"/>
                    <a:pt x="53" y="9"/>
                  </a:cubicBezTo>
                  <a:cubicBezTo>
                    <a:pt x="54" y="9"/>
                    <a:pt x="54" y="8"/>
                    <a:pt x="55" y="8"/>
                  </a:cubicBezTo>
                  <a:cubicBezTo>
                    <a:pt x="58" y="7"/>
                    <a:pt x="62" y="7"/>
                    <a:pt x="65" y="7"/>
                  </a:cubicBezTo>
                  <a:cubicBezTo>
                    <a:pt x="81" y="6"/>
                    <a:pt x="96" y="12"/>
                    <a:pt x="107" y="23"/>
                  </a:cubicBezTo>
                  <a:cubicBezTo>
                    <a:pt x="118" y="34"/>
                    <a:pt x="124" y="49"/>
                    <a:pt x="124" y="64"/>
                  </a:cubicBezTo>
                  <a:cubicBezTo>
                    <a:pt x="124" y="80"/>
                    <a:pt x="118" y="94"/>
                    <a:pt x="107" y="105"/>
                  </a:cubicBezTo>
                  <a:cubicBezTo>
                    <a:pt x="96" y="116"/>
                    <a:pt x="81" y="122"/>
                    <a:pt x="65" y="122"/>
                  </a:cubicBezTo>
                  <a:cubicBezTo>
                    <a:pt x="50" y="121"/>
                    <a:pt x="36" y="115"/>
                    <a:pt x="26" y="105"/>
                  </a:cubicBezTo>
                  <a:cubicBezTo>
                    <a:pt x="13" y="92"/>
                    <a:pt x="7" y="72"/>
                    <a:pt x="10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47"/>
            <p:cNvSpPr>
              <a:spLocks noEditPoints="1"/>
            </p:cNvSpPr>
            <p:nvPr/>
          </p:nvSpPr>
          <p:spPr bwMode="auto">
            <a:xfrm>
              <a:off x="-7315200" y="9193213"/>
              <a:ext cx="104775" cy="106362"/>
            </a:xfrm>
            <a:custGeom>
              <a:avLst/>
              <a:gdLst>
                <a:gd name="T0" fmla="*/ 18 w 28"/>
                <a:gd name="T1" fmla="*/ 28 h 28"/>
                <a:gd name="T2" fmla="*/ 26 w 28"/>
                <a:gd name="T3" fmla="*/ 22 h 28"/>
                <a:gd name="T4" fmla="*/ 27 w 28"/>
                <a:gd name="T5" fmla="*/ 12 h 28"/>
                <a:gd name="T6" fmla="*/ 11 w 28"/>
                <a:gd name="T7" fmla="*/ 2 h 28"/>
                <a:gd name="T8" fmla="*/ 11 w 28"/>
                <a:gd name="T9" fmla="*/ 2 h 28"/>
                <a:gd name="T10" fmla="*/ 3 w 28"/>
                <a:gd name="T11" fmla="*/ 8 h 28"/>
                <a:gd name="T12" fmla="*/ 1 w 28"/>
                <a:gd name="T13" fmla="*/ 19 h 28"/>
                <a:gd name="T14" fmla="*/ 7 w 28"/>
                <a:gd name="T15" fmla="*/ 27 h 28"/>
                <a:gd name="T16" fmla="*/ 14 w 28"/>
                <a:gd name="T17" fmla="*/ 28 h 28"/>
                <a:gd name="T18" fmla="*/ 18 w 28"/>
                <a:gd name="T19" fmla="*/ 28 h 28"/>
                <a:gd name="T20" fmla="*/ 9 w 28"/>
                <a:gd name="T21" fmla="*/ 24 h 28"/>
                <a:gd name="T22" fmla="*/ 4 w 28"/>
                <a:gd name="T23" fmla="*/ 18 h 28"/>
                <a:gd name="T24" fmla="*/ 5 w 28"/>
                <a:gd name="T25" fmla="*/ 10 h 28"/>
                <a:gd name="T26" fmla="*/ 11 w 28"/>
                <a:gd name="T27" fmla="*/ 5 h 28"/>
                <a:gd name="T28" fmla="*/ 24 w 28"/>
                <a:gd name="T29" fmla="*/ 12 h 28"/>
                <a:gd name="T30" fmla="*/ 23 w 28"/>
                <a:gd name="T31" fmla="*/ 20 h 28"/>
                <a:gd name="T32" fmla="*/ 17 w 28"/>
                <a:gd name="T33" fmla="*/ 25 h 28"/>
                <a:gd name="T34" fmla="*/ 9 w 28"/>
                <a:gd name="T35" fmla="*/ 2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8">
                  <a:moveTo>
                    <a:pt x="18" y="28"/>
                  </a:moveTo>
                  <a:cubicBezTo>
                    <a:pt x="21" y="27"/>
                    <a:pt x="24" y="25"/>
                    <a:pt x="26" y="22"/>
                  </a:cubicBezTo>
                  <a:cubicBezTo>
                    <a:pt x="27" y="19"/>
                    <a:pt x="28" y="15"/>
                    <a:pt x="27" y="12"/>
                  </a:cubicBezTo>
                  <a:cubicBezTo>
                    <a:pt x="25" y="5"/>
                    <a:pt x="18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7" y="3"/>
                    <a:pt x="4" y="5"/>
                    <a:pt x="3" y="8"/>
                  </a:cubicBezTo>
                  <a:cubicBezTo>
                    <a:pt x="1" y="12"/>
                    <a:pt x="0" y="15"/>
                    <a:pt x="1" y="19"/>
                  </a:cubicBezTo>
                  <a:cubicBezTo>
                    <a:pt x="2" y="22"/>
                    <a:pt x="4" y="25"/>
                    <a:pt x="7" y="27"/>
                  </a:cubicBezTo>
                  <a:cubicBezTo>
                    <a:pt x="9" y="28"/>
                    <a:pt x="12" y="28"/>
                    <a:pt x="14" y="28"/>
                  </a:cubicBezTo>
                  <a:cubicBezTo>
                    <a:pt x="15" y="28"/>
                    <a:pt x="16" y="28"/>
                    <a:pt x="18" y="28"/>
                  </a:cubicBezTo>
                  <a:close/>
                  <a:moveTo>
                    <a:pt x="9" y="24"/>
                  </a:moveTo>
                  <a:cubicBezTo>
                    <a:pt x="7" y="23"/>
                    <a:pt x="5" y="20"/>
                    <a:pt x="4" y="18"/>
                  </a:cubicBezTo>
                  <a:cubicBezTo>
                    <a:pt x="3" y="15"/>
                    <a:pt x="4" y="12"/>
                    <a:pt x="5" y="10"/>
                  </a:cubicBezTo>
                  <a:cubicBezTo>
                    <a:pt x="7" y="8"/>
                    <a:pt x="9" y="6"/>
                    <a:pt x="11" y="5"/>
                  </a:cubicBezTo>
                  <a:cubicBezTo>
                    <a:pt x="17" y="4"/>
                    <a:pt x="23" y="7"/>
                    <a:pt x="24" y="12"/>
                  </a:cubicBezTo>
                  <a:cubicBezTo>
                    <a:pt x="25" y="15"/>
                    <a:pt x="25" y="18"/>
                    <a:pt x="23" y="20"/>
                  </a:cubicBezTo>
                  <a:cubicBezTo>
                    <a:pt x="22" y="23"/>
                    <a:pt x="19" y="24"/>
                    <a:pt x="17" y="25"/>
                  </a:cubicBezTo>
                  <a:cubicBezTo>
                    <a:pt x="14" y="26"/>
                    <a:pt x="11" y="26"/>
                    <a:pt x="9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48"/>
            <p:cNvSpPr>
              <a:spLocks noEditPoints="1"/>
            </p:cNvSpPr>
            <p:nvPr/>
          </p:nvSpPr>
          <p:spPr bwMode="auto">
            <a:xfrm>
              <a:off x="-7213600" y="9294813"/>
              <a:ext cx="106362" cy="109537"/>
            </a:xfrm>
            <a:custGeom>
              <a:avLst/>
              <a:gdLst>
                <a:gd name="T0" fmla="*/ 2 w 28"/>
                <a:gd name="T1" fmla="*/ 22 h 29"/>
                <a:gd name="T2" fmla="*/ 10 w 28"/>
                <a:gd name="T3" fmla="*/ 28 h 29"/>
                <a:gd name="T4" fmla="*/ 14 w 28"/>
                <a:gd name="T5" fmla="*/ 29 h 29"/>
                <a:gd name="T6" fmla="*/ 23 w 28"/>
                <a:gd name="T7" fmla="*/ 25 h 29"/>
                <a:gd name="T8" fmla="*/ 26 w 28"/>
                <a:gd name="T9" fmla="*/ 19 h 29"/>
                <a:gd name="T10" fmla="*/ 23 w 28"/>
                <a:gd name="T11" fmla="*/ 5 h 29"/>
                <a:gd name="T12" fmla="*/ 17 w 28"/>
                <a:gd name="T13" fmla="*/ 2 h 29"/>
                <a:gd name="T14" fmla="*/ 1 w 28"/>
                <a:gd name="T15" fmla="*/ 12 h 29"/>
                <a:gd name="T16" fmla="*/ 1 w 28"/>
                <a:gd name="T17" fmla="*/ 12 h 29"/>
                <a:gd name="T18" fmla="*/ 2 w 28"/>
                <a:gd name="T19" fmla="*/ 22 h 29"/>
                <a:gd name="T20" fmla="*/ 3 w 28"/>
                <a:gd name="T21" fmla="*/ 12 h 29"/>
                <a:gd name="T22" fmla="*/ 16 w 28"/>
                <a:gd name="T23" fmla="*/ 5 h 29"/>
                <a:gd name="T24" fmla="*/ 21 w 28"/>
                <a:gd name="T25" fmla="*/ 8 h 29"/>
                <a:gd name="T26" fmla="*/ 24 w 28"/>
                <a:gd name="T27" fmla="*/ 18 h 29"/>
                <a:gd name="T28" fmla="*/ 21 w 28"/>
                <a:gd name="T29" fmla="*/ 23 h 29"/>
                <a:gd name="T30" fmla="*/ 11 w 28"/>
                <a:gd name="T31" fmla="*/ 25 h 29"/>
                <a:gd name="T32" fmla="*/ 5 w 28"/>
                <a:gd name="T33" fmla="*/ 20 h 29"/>
                <a:gd name="T34" fmla="*/ 3 w 28"/>
                <a:gd name="T35" fmla="*/ 1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8" h="29">
                  <a:moveTo>
                    <a:pt x="2" y="22"/>
                  </a:moveTo>
                  <a:cubicBezTo>
                    <a:pt x="4" y="25"/>
                    <a:pt x="7" y="27"/>
                    <a:pt x="10" y="28"/>
                  </a:cubicBezTo>
                  <a:cubicBezTo>
                    <a:pt x="11" y="28"/>
                    <a:pt x="12" y="29"/>
                    <a:pt x="14" y="29"/>
                  </a:cubicBezTo>
                  <a:cubicBezTo>
                    <a:pt x="17" y="29"/>
                    <a:pt x="20" y="27"/>
                    <a:pt x="23" y="25"/>
                  </a:cubicBezTo>
                  <a:cubicBezTo>
                    <a:pt x="24" y="23"/>
                    <a:pt x="26" y="21"/>
                    <a:pt x="26" y="19"/>
                  </a:cubicBezTo>
                  <a:cubicBezTo>
                    <a:pt x="28" y="14"/>
                    <a:pt x="26" y="9"/>
                    <a:pt x="23" y="5"/>
                  </a:cubicBezTo>
                  <a:cubicBezTo>
                    <a:pt x="21" y="4"/>
                    <a:pt x="19" y="3"/>
                    <a:pt x="17" y="2"/>
                  </a:cubicBezTo>
                  <a:cubicBezTo>
                    <a:pt x="10" y="0"/>
                    <a:pt x="3" y="5"/>
                    <a:pt x="1" y="12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5"/>
                    <a:pt x="0" y="19"/>
                    <a:pt x="2" y="22"/>
                  </a:cubicBezTo>
                  <a:close/>
                  <a:moveTo>
                    <a:pt x="3" y="12"/>
                  </a:moveTo>
                  <a:cubicBezTo>
                    <a:pt x="5" y="7"/>
                    <a:pt x="11" y="4"/>
                    <a:pt x="16" y="5"/>
                  </a:cubicBezTo>
                  <a:cubicBezTo>
                    <a:pt x="18" y="6"/>
                    <a:pt x="19" y="6"/>
                    <a:pt x="21" y="8"/>
                  </a:cubicBezTo>
                  <a:cubicBezTo>
                    <a:pt x="23" y="10"/>
                    <a:pt x="25" y="14"/>
                    <a:pt x="24" y="18"/>
                  </a:cubicBezTo>
                  <a:cubicBezTo>
                    <a:pt x="23" y="20"/>
                    <a:pt x="22" y="21"/>
                    <a:pt x="21" y="23"/>
                  </a:cubicBezTo>
                  <a:cubicBezTo>
                    <a:pt x="18" y="25"/>
                    <a:pt x="14" y="26"/>
                    <a:pt x="11" y="25"/>
                  </a:cubicBezTo>
                  <a:cubicBezTo>
                    <a:pt x="8" y="25"/>
                    <a:pt x="6" y="23"/>
                    <a:pt x="5" y="20"/>
                  </a:cubicBezTo>
                  <a:cubicBezTo>
                    <a:pt x="3" y="18"/>
                    <a:pt x="3" y="15"/>
                    <a:pt x="3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49"/>
            <p:cNvSpPr>
              <a:spLocks noEditPoints="1"/>
            </p:cNvSpPr>
            <p:nvPr/>
          </p:nvSpPr>
          <p:spPr bwMode="auto">
            <a:xfrm>
              <a:off x="-7081838" y="9272588"/>
              <a:ext cx="106362" cy="98425"/>
            </a:xfrm>
            <a:custGeom>
              <a:avLst/>
              <a:gdLst>
                <a:gd name="T0" fmla="*/ 15 w 28"/>
                <a:gd name="T1" fmla="*/ 0 h 26"/>
                <a:gd name="T2" fmla="*/ 6 w 28"/>
                <a:gd name="T3" fmla="*/ 4 h 26"/>
                <a:gd name="T4" fmla="*/ 6 w 28"/>
                <a:gd name="T5" fmla="*/ 22 h 26"/>
                <a:gd name="T6" fmla="*/ 15 w 28"/>
                <a:gd name="T7" fmla="*/ 26 h 26"/>
                <a:gd name="T8" fmla="*/ 25 w 28"/>
                <a:gd name="T9" fmla="*/ 22 h 26"/>
                <a:gd name="T10" fmla="*/ 28 w 28"/>
                <a:gd name="T11" fmla="*/ 13 h 26"/>
                <a:gd name="T12" fmla="*/ 25 w 28"/>
                <a:gd name="T13" fmla="*/ 4 h 26"/>
                <a:gd name="T14" fmla="*/ 15 w 28"/>
                <a:gd name="T15" fmla="*/ 0 h 26"/>
                <a:gd name="T16" fmla="*/ 22 w 28"/>
                <a:gd name="T17" fmla="*/ 20 h 26"/>
                <a:gd name="T18" fmla="*/ 15 w 28"/>
                <a:gd name="T19" fmla="*/ 23 h 26"/>
                <a:gd name="T20" fmla="*/ 8 w 28"/>
                <a:gd name="T21" fmla="*/ 20 h 26"/>
                <a:gd name="T22" fmla="*/ 8 w 28"/>
                <a:gd name="T23" fmla="*/ 6 h 26"/>
                <a:gd name="T24" fmla="*/ 8 w 28"/>
                <a:gd name="T25" fmla="*/ 6 h 26"/>
                <a:gd name="T26" fmla="*/ 15 w 28"/>
                <a:gd name="T27" fmla="*/ 3 h 26"/>
                <a:gd name="T28" fmla="*/ 22 w 28"/>
                <a:gd name="T29" fmla="*/ 6 h 26"/>
                <a:gd name="T30" fmla="*/ 25 w 28"/>
                <a:gd name="T31" fmla="*/ 13 h 26"/>
                <a:gd name="T32" fmla="*/ 22 w 28"/>
                <a:gd name="T33" fmla="*/ 2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8" h="26">
                  <a:moveTo>
                    <a:pt x="15" y="0"/>
                  </a:moveTo>
                  <a:cubicBezTo>
                    <a:pt x="12" y="0"/>
                    <a:pt x="8" y="1"/>
                    <a:pt x="6" y="4"/>
                  </a:cubicBezTo>
                  <a:cubicBezTo>
                    <a:pt x="0" y="9"/>
                    <a:pt x="0" y="17"/>
                    <a:pt x="6" y="22"/>
                  </a:cubicBezTo>
                  <a:cubicBezTo>
                    <a:pt x="8" y="25"/>
                    <a:pt x="12" y="26"/>
                    <a:pt x="15" y="26"/>
                  </a:cubicBezTo>
                  <a:cubicBezTo>
                    <a:pt x="19" y="26"/>
                    <a:pt x="22" y="25"/>
                    <a:pt x="25" y="22"/>
                  </a:cubicBezTo>
                  <a:cubicBezTo>
                    <a:pt x="27" y="20"/>
                    <a:pt x="28" y="17"/>
                    <a:pt x="28" y="13"/>
                  </a:cubicBezTo>
                  <a:cubicBezTo>
                    <a:pt x="28" y="9"/>
                    <a:pt x="27" y="6"/>
                    <a:pt x="25" y="4"/>
                  </a:cubicBezTo>
                  <a:cubicBezTo>
                    <a:pt x="22" y="1"/>
                    <a:pt x="19" y="0"/>
                    <a:pt x="15" y="0"/>
                  </a:cubicBezTo>
                  <a:close/>
                  <a:moveTo>
                    <a:pt x="22" y="20"/>
                  </a:moveTo>
                  <a:cubicBezTo>
                    <a:pt x="20" y="22"/>
                    <a:pt x="18" y="23"/>
                    <a:pt x="15" y="23"/>
                  </a:cubicBezTo>
                  <a:cubicBezTo>
                    <a:pt x="12" y="23"/>
                    <a:pt x="10" y="22"/>
                    <a:pt x="8" y="20"/>
                  </a:cubicBezTo>
                  <a:cubicBezTo>
                    <a:pt x="4" y="16"/>
                    <a:pt x="4" y="10"/>
                    <a:pt x="8" y="6"/>
                  </a:cubicBezTo>
                  <a:cubicBezTo>
                    <a:pt x="8" y="6"/>
                    <a:pt x="8" y="6"/>
                    <a:pt x="8" y="6"/>
                  </a:cubicBezTo>
                  <a:cubicBezTo>
                    <a:pt x="10" y="4"/>
                    <a:pt x="12" y="3"/>
                    <a:pt x="15" y="3"/>
                  </a:cubicBezTo>
                  <a:cubicBezTo>
                    <a:pt x="18" y="3"/>
                    <a:pt x="20" y="4"/>
                    <a:pt x="22" y="6"/>
                  </a:cubicBezTo>
                  <a:cubicBezTo>
                    <a:pt x="24" y="8"/>
                    <a:pt x="25" y="10"/>
                    <a:pt x="25" y="13"/>
                  </a:cubicBezTo>
                  <a:cubicBezTo>
                    <a:pt x="25" y="16"/>
                    <a:pt x="24" y="18"/>
                    <a:pt x="22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50"/>
            <p:cNvSpPr>
              <a:spLocks noEditPoints="1"/>
            </p:cNvSpPr>
            <p:nvPr/>
          </p:nvSpPr>
          <p:spPr bwMode="auto">
            <a:xfrm>
              <a:off x="-7035800" y="9132888"/>
              <a:ext cx="109537" cy="106362"/>
            </a:xfrm>
            <a:custGeom>
              <a:avLst/>
              <a:gdLst>
                <a:gd name="T0" fmla="*/ 2 w 29"/>
                <a:gd name="T1" fmla="*/ 18 h 28"/>
                <a:gd name="T2" fmla="*/ 15 w 29"/>
                <a:gd name="T3" fmla="*/ 28 h 28"/>
                <a:gd name="T4" fmla="*/ 18 w 29"/>
                <a:gd name="T5" fmla="*/ 28 h 28"/>
                <a:gd name="T6" fmla="*/ 27 w 29"/>
                <a:gd name="T7" fmla="*/ 22 h 28"/>
                <a:gd name="T8" fmla="*/ 28 w 29"/>
                <a:gd name="T9" fmla="*/ 11 h 28"/>
                <a:gd name="T10" fmla="*/ 12 w 29"/>
                <a:gd name="T11" fmla="*/ 2 h 28"/>
                <a:gd name="T12" fmla="*/ 12 w 29"/>
                <a:gd name="T13" fmla="*/ 2 h 28"/>
                <a:gd name="T14" fmla="*/ 2 w 29"/>
                <a:gd name="T15" fmla="*/ 18 h 28"/>
                <a:gd name="T16" fmla="*/ 12 w 29"/>
                <a:gd name="T17" fmla="*/ 5 h 28"/>
                <a:gd name="T18" fmla="*/ 25 w 29"/>
                <a:gd name="T19" fmla="*/ 12 h 28"/>
                <a:gd name="T20" fmla="*/ 24 w 29"/>
                <a:gd name="T21" fmla="*/ 20 h 28"/>
                <a:gd name="T22" fmla="*/ 18 w 29"/>
                <a:gd name="T23" fmla="*/ 25 h 28"/>
                <a:gd name="T24" fmla="*/ 5 w 29"/>
                <a:gd name="T25" fmla="*/ 18 h 28"/>
                <a:gd name="T26" fmla="*/ 12 w 29"/>
                <a:gd name="T27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9" h="28">
                  <a:moveTo>
                    <a:pt x="2" y="18"/>
                  </a:moveTo>
                  <a:cubicBezTo>
                    <a:pt x="4" y="24"/>
                    <a:pt x="9" y="28"/>
                    <a:pt x="15" y="28"/>
                  </a:cubicBezTo>
                  <a:cubicBezTo>
                    <a:pt x="16" y="28"/>
                    <a:pt x="17" y="28"/>
                    <a:pt x="18" y="28"/>
                  </a:cubicBezTo>
                  <a:cubicBezTo>
                    <a:pt x="22" y="27"/>
                    <a:pt x="25" y="25"/>
                    <a:pt x="27" y="22"/>
                  </a:cubicBezTo>
                  <a:cubicBezTo>
                    <a:pt x="28" y="19"/>
                    <a:pt x="29" y="15"/>
                    <a:pt x="28" y="11"/>
                  </a:cubicBezTo>
                  <a:cubicBezTo>
                    <a:pt x="26" y="4"/>
                    <a:pt x="19" y="0"/>
                    <a:pt x="1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4" y="4"/>
                    <a:pt x="0" y="11"/>
                    <a:pt x="2" y="18"/>
                  </a:cubicBezTo>
                  <a:close/>
                  <a:moveTo>
                    <a:pt x="12" y="5"/>
                  </a:moveTo>
                  <a:cubicBezTo>
                    <a:pt x="18" y="3"/>
                    <a:pt x="24" y="7"/>
                    <a:pt x="25" y="12"/>
                  </a:cubicBezTo>
                  <a:cubicBezTo>
                    <a:pt x="26" y="15"/>
                    <a:pt x="25" y="18"/>
                    <a:pt x="24" y="20"/>
                  </a:cubicBezTo>
                  <a:cubicBezTo>
                    <a:pt x="23" y="23"/>
                    <a:pt x="20" y="24"/>
                    <a:pt x="18" y="25"/>
                  </a:cubicBezTo>
                  <a:cubicBezTo>
                    <a:pt x="12" y="26"/>
                    <a:pt x="6" y="23"/>
                    <a:pt x="5" y="18"/>
                  </a:cubicBezTo>
                  <a:cubicBezTo>
                    <a:pt x="3" y="12"/>
                    <a:pt x="7" y="6"/>
                    <a:pt x="12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51"/>
            <p:cNvSpPr>
              <a:spLocks noEditPoints="1"/>
            </p:cNvSpPr>
            <p:nvPr/>
          </p:nvSpPr>
          <p:spPr bwMode="auto">
            <a:xfrm>
              <a:off x="-7131050" y="9031288"/>
              <a:ext cx="106362" cy="106362"/>
            </a:xfrm>
            <a:custGeom>
              <a:avLst/>
              <a:gdLst>
                <a:gd name="T0" fmla="*/ 10 w 28"/>
                <a:gd name="T1" fmla="*/ 27 h 28"/>
                <a:gd name="T2" fmla="*/ 14 w 28"/>
                <a:gd name="T3" fmla="*/ 28 h 28"/>
                <a:gd name="T4" fmla="*/ 20 w 28"/>
                <a:gd name="T5" fmla="*/ 26 h 28"/>
                <a:gd name="T6" fmla="*/ 26 w 28"/>
                <a:gd name="T7" fmla="*/ 18 h 28"/>
                <a:gd name="T8" fmla="*/ 17 w 28"/>
                <a:gd name="T9" fmla="*/ 2 h 28"/>
                <a:gd name="T10" fmla="*/ 1 w 28"/>
                <a:gd name="T11" fmla="*/ 11 h 28"/>
                <a:gd name="T12" fmla="*/ 2 w 28"/>
                <a:gd name="T13" fmla="*/ 21 h 28"/>
                <a:gd name="T14" fmla="*/ 10 w 28"/>
                <a:gd name="T15" fmla="*/ 27 h 28"/>
                <a:gd name="T16" fmla="*/ 4 w 28"/>
                <a:gd name="T17" fmla="*/ 12 h 28"/>
                <a:gd name="T18" fmla="*/ 16 w 28"/>
                <a:gd name="T19" fmla="*/ 4 h 28"/>
                <a:gd name="T20" fmla="*/ 24 w 28"/>
                <a:gd name="T21" fmla="*/ 17 h 28"/>
                <a:gd name="T22" fmla="*/ 19 w 28"/>
                <a:gd name="T23" fmla="*/ 23 h 28"/>
                <a:gd name="T24" fmla="*/ 11 w 28"/>
                <a:gd name="T25" fmla="*/ 24 h 28"/>
                <a:gd name="T26" fmla="*/ 5 w 28"/>
                <a:gd name="T27" fmla="*/ 20 h 28"/>
                <a:gd name="T28" fmla="*/ 4 w 28"/>
                <a:gd name="T29" fmla="*/ 1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" h="28">
                  <a:moveTo>
                    <a:pt x="10" y="27"/>
                  </a:moveTo>
                  <a:cubicBezTo>
                    <a:pt x="11" y="28"/>
                    <a:pt x="12" y="28"/>
                    <a:pt x="14" y="28"/>
                  </a:cubicBezTo>
                  <a:cubicBezTo>
                    <a:pt x="16" y="28"/>
                    <a:pt x="18" y="27"/>
                    <a:pt x="20" y="26"/>
                  </a:cubicBezTo>
                  <a:cubicBezTo>
                    <a:pt x="23" y="24"/>
                    <a:pt x="26" y="21"/>
                    <a:pt x="26" y="18"/>
                  </a:cubicBezTo>
                  <a:cubicBezTo>
                    <a:pt x="28" y="11"/>
                    <a:pt x="24" y="3"/>
                    <a:pt x="17" y="2"/>
                  </a:cubicBezTo>
                  <a:cubicBezTo>
                    <a:pt x="10" y="0"/>
                    <a:pt x="3" y="4"/>
                    <a:pt x="1" y="11"/>
                  </a:cubicBezTo>
                  <a:cubicBezTo>
                    <a:pt x="0" y="14"/>
                    <a:pt x="0" y="18"/>
                    <a:pt x="2" y="21"/>
                  </a:cubicBezTo>
                  <a:cubicBezTo>
                    <a:pt x="4" y="24"/>
                    <a:pt x="7" y="26"/>
                    <a:pt x="10" y="27"/>
                  </a:cubicBezTo>
                  <a:close/>
                  <a:moveTo>
                    <a:pt x="4" y="12"/>
                  </a:moveTo>
                  <a:cubicBezTo>
                    <a:pt x="5" y="6"/>
                    <a:pt x="11" y="3"/>
                    <a:pt x="16" y="4"/>
                  </a:cubicBezTo>
                  <a:cubicBezTo>
                    <a:pt x="22" y="6"/>
                    <a:pt x="25" y="12"/>
                    <a:pt x="24" y="17"/>
                  </a:cubicBezTo>
                  <a:cubicBezTo>
                    <a:pt x="23" y="20"/>
                    <a:pt x="21" y="22"/>
                    <a:pt x="19" y="23"/>
                  </a:cubicBezTo>
                  <a:cubicBezTo>
                    <a:pt x="16" y="25"/>
                    <a:pt x="14" y="25"/>
                    <a:pt x="11" y="24"/>
                  </a:cubicBezTo>
                  <a:cubicBezTo>
                    <a:pt x="8" y="24"/>
                    <a:pt x="6" y="22"/>
                    <a:pt x="5" y="20"/>
                  </a:cubicBezTo>
                  <a:cubicBezTo>
                    <a:pt x="3" y="17"/>
                    <a:pt x="3" y="14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52"/>
            <p:cNvSpPr>
              <a:spLocks noEditPoints="1"/>
            </p:cNvSpPr>
            <p:nvPr/>
          </p:nvSpPr>
          <p:spPr bwMode="auto">
            <a:xfrm>
              <a:off x="-7496175" y="8932863"/>
              <a:ext cx="139700" cy="547687"/>
            </a:xfrm>
            <a:custGeom>
              <a:avLst/>
              <a:gdLst>
                <a:gd name="T0" fmla="*/ 20 w 37"/>
                <a:gd name="T1" fmla="*/ 2 h 145"/>
                <a:gd name="T2" fmla="*/ 19 w 37"/>
                <a:gd name="T3" fmla="*/ 3 h 145"/>
                <a:gd name="T4" fmla="*/ 19 w 37"/>
                <a:gd name="T5" fmla="*/ 3 h 145"/>
                <a:gd name="T6" fmla="*/ 20 w 37"/>
                <a:gd name="T7" fmla="*/ 2 h 145"/>
                <a:gd name="T8" fmla="*/ 18 w 37"/>
                <a:gd name="T9" fmla="*/ 0 h 145"/>
                <a:gd name="T10" fmla="*/ 16 w 37"/>
                <a:gd name="T11" fmla="*/ 2 h 145"/>
                <a:gd name="T12" fmla="*/ 0 w 37"/>
                <a:gd name="T13" fmla="*/ 30 h 145"/>
                <a:gd name="T14" fmla="*/ 8 w 37"/>
                <a:gd name="T15" fmla="*/ 48 h 145"/>
                <a:gd name="T16" fmla="*/ 8 w 37"/>
                <a:gd name="T17" fmla="*/ 51 h 145"/>
                <a:gd name="T18" fmla="*/ 6 w 37"/>
                <a:gd name="T19" fmla="*/ 90 h 145"/>
                <a:gd name="T20" fmla="*/ 18 w 37"/>
                <a:gd name="T21" fmla="*/ 145 h 145"/>
                <a:gd name="T22" fmla="*/ 21 w 37"/>
                <a:gd name="T23" fmla="*/ 145 h 145"/>
                <a:gd name="T24" fmla="*/ 21 w 37"/>
                <a:gd name="T25" fmla="*/ 144 h 145"/>
                <a:gd name="T26" fmla="*/ 30 w 37"/>
                <a:gd name="T27" fmla="*/ 90 h 145"/>
                <a:gd name="T28" fmla="*/ 29 w 37"/>
                <a:gd name="T29" fmla="*/ 51 h 145"/>
                <a:gd name="T30" fmla="*/ 28 w 37"/>
                <a:gd name="T31" fmla="*/ 48 h 145"/>
                <a:gd name="T32" fmla="*/ 28 w 37"/>
                <a:gd name="T33" fmla="*/ 48 h 145"/>
                <a:gd name="T34" fmla="*/ 28 w 37"/>
                <a:gd name="T35" fmla="*/ 48 h 145"/>
                <a:gd name="T36" fmla="*/ 37 w 37"/>
                <a:gd name="T37" fmla="*/ 30 h 145"/>
                <a:gd name="T38" fmla="*/ 20 w 37"/>
                <a:gd name="T39" fmla="*/ 2 h 145"/>
                <a:gd name="T40" fmla="*/ 24 w 37"/>
                <a:gd name="T41" fmla="*/ 89 h 145"/>
                <a:gd name="T42" fmla="*/ 18 w 37"/>
                <a:gd name="T43" fmla="*/ 138 h 145"/>
                <a:gd name="T44" fmla="*/ 12 w 37"/>
                <a:gd name="T45" fmla="*/ 89 h 145"/>
                <a:gd name="T46" fmla="*/ 13 w 37"/>
                <a:gd name="T47" fmla="*/ 52 h 145"/>
                <a:gd name="T48" fmla="*/ 14 w 37"/>
                <a:gd name="T49" fmla="*/ 50 h 145"/>
                <a:gd name="T50" fmla="*/ 18 w 37"/>
                <a:gd name="T51" fmla="*/ 50 h 145"/>
                <a:gd name="T52" fmla="*/ 18 w 37"/>
                <a:gd name="T53" fmla="*/ 50 h 145"/>
                <a:gd name="T54" fmla="*/ 22 w 37"/>
                <a:gd name="T55" fmla="*/ 50 h 145"/>
                <a:gd name="T56" fmla="*/ 23 w 37"/>
                <a:gd name="T57" fmla="*/ 52 h 145"/>
                <a:gd name="T58" fmla="*/ 23 w 37"/>
                <a:gd name="T59" fmla="*/ 54 h 145"/>
                <a:gd name="T60" fmla="*/ 23 w 37"/>
                <a:gd name="T61" fmla="*/ 54 h 145"/>
                <a:gd name="T62" fmla="*/ 24 w 37"/>
                <a:gd name="T63" fmla="*/ 89 h 145"/>
                <a:gd name="T64" fmla="*/ 30 w 37"/>
                <a:gd name="T65" fmla="*/ 33 h 145"/>
                <a:gd name="T66" fmla="*/ 31 w 37"/>
                <a:gd name="T67" fmla="*/ 30 h 145"/>
                <a:gd name="T68" fmla="*/ 18 w 37"/>
                <a:gd name="T69" fmla="*/ 44 h 145"/>
                <a:gd name="T70" fmla="*/ 5 w 37"/>
                <a:gd name="T71" fmla="*/ 30 h 145"/>
                <a:gd name="T72" fmla="*/ 6 w 37"/>
                <a:gd name="T73" fmla="*/ 27 h 145"/>
                <a:gd name="T74" fmla="*/ 9 w 37"/>
                <a:gd name="T75" fmla="*/ 27 h 145"/>
                <a:gd name="T76" fmla="*/ 15 w 37"/>
                <a:gd name="T77" fmla="*/ 22 h 145"/>
                <a:gd name="T78" fmla="*/ 16 w 37"/>
                <a:gd name="T79" fmla="*/ 19 h 145"/>
                <a:gd name="T80" fmla="*/ 19 w 37"/>
                <a:gd name="T81" fmla="*/ 24 h 145"/>
                <a:gd name="T82" fmla="*/ 27 w 37"/>
                <a:gd name="T83" fmla="*/ 34 h 145"/>
                <a:gd name="T84" fmla="*/ 28 w 37"/>
                <a:gd name="T85" fmla="*/ 34 h 145"/>
                <a:gd name="T86" fmla="*/ 30 w 37"/>
                <a:gd name="T87" fmla="*/ 33 h 145"/>
                <a:gd name="T88" fmla="*/ 27 w 37"/>
                <a:gd name="T89" fmla="*/ 23 h 145"/>
                <a:gd name="T90" fmla="*/ 28 w 37"/>
                <a:gd name="T91" fmla="*/ 31 h 145"/>
                <a:gd name="T92" fmla="*/ 27 w 37"/>
                <a:gd name="T93" fmla="*/ 31 h 145"/>
                <a:gd name="T94" fmla="*/ 22 w 37"/>
                <a:gd name="T95" fmla="*/ 23 h 145"/>
                <a:gd name="T96" fmla="*/ 17 w 37"/>
                <a:gd name="T97" fmla="*/ 16 h 145"/>
                <a:gd name="T98" fmla="*/ 16 w 37"/>
                <a:gd name="T99" fmla="*/ 16 h 145"/>
                <a:gd name="T100" fmla="*/ 12 w 37"/>
                <a:gd name="T101" fmla="*/ 21 h 145"/>
                <a:gd name="T102" fmla="*/ 9 w 37"/>
                <a:gd name="T103" fmla="*/ 24 h 145"/>
                <a:gd name="T104" fmla="*/ 6 w 37"/>
                <a:gd name="T105" fmla="*/ 22 h 145"/>
                <a:gd name="T106" fmla="*/ 18 w 37"/>
                <a:gd name="T107" fmla="*/ 6 h 145"/>
                <a:gd name="T108" fmla="*/ 27 w 37"/>
                <a:gd name="T109" fmla="*/ 16 h 145"/>
                <a:gd name="T110" fmla="*/ 26 w 37"/>
                <a:gd name="T111" fmla="*/ 16 h 145"/>
                <a:gd name="T112" fmla="*/ 27 w 37"/>
                <a:gd name="T113" fmla="*/ 2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7" h="145">
                  <a:moveTo>
                    <a:pt x="20" y="2"/>
                  </a:move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6" y="2"/>
                    <a:pt x="16" y="2"/>
                    <a:pt x="16" y="2"/>
                  </a:cubicBezTo>
                  <a:cubicBezTo>
                    <a:pt x="16" y="2"/>
                    <a:pt x="0" y="14"/>
                    <a:pt x="0" y="30"/>
                  </a:cubicBezTo>
                  <a:cubicBezTo>
                    <a:pt x="0" y="41"/>
                    <a:pt x="3" y="46"/>
                    <a:pt x="8" y="48"/>
                  </a:cubicBezTo>
                  <a:cubicBezTo>
                    <a:pt x="8" y="49"/>
                    <a:pt x="8" y="50"/>
                    <a:pt x="8" y="51"/>
                  </a:cubicBezTo>
                  <a:cubicBezTo>
                    <a:pt x="6" y="63"/>
                    <a:pt x="5" y="77"/>
                    <a:pt x="6" y="90"/>
                  </a:cubicBezTo>
                  <a:cubicBezTo>
                    <a:pt x="9" y="133"/>
                    <a:pt x="12" y="144"/>
                    <a:pt x="18" y="145"/>
                  </a:cubicBezTo>
                  <a:cubicBezTo>
                    <a:pt x="21" y="145"/>
                    <a:pt x="21" y="145"/>
                    <a:pt x="21" y="145"/>
                  </a:cubicBezTo>
                  <a:cubicBezTo>
                    <a:pt x="21" y="144"/>
                    <a:pt x="21" y="144"/>
                    <a:pt x="21" y="144"/>
                  </a:cubicBezTo>
                  <a:cubicBezTo>
                    <a:pt x="26" y="140"/>
                    <a:pt x="28" y="126"/>
                    <a:pt x="30" y="90"/>
                  </a:cubicBezTo>
                  <a:cubicBezTo>
                    <a:pt x="31" y="77"/>
                    <a:pt x="30" y="63"/>
                    <a:pt x="29" y="51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33" y="46"/>
                    <a:pt x="37" y="41"/>
                    <a:pt x="37" y="30"/>
                  </a:cubicBezTo>
                  <a:cubicBezTo>
                    <a:pt x="37" y="15"/>
                    <a:pt x="22" y="3"/>
                    <a:pt x="20" y="2"/>
                  </a:cubicBezTo>
                  <a:close/>
                  <a:moveTo>
                    <a:pt x="24" y="89"/>
                  </a:moveTo>
                  <a:cubicBezTo>
                    <a:pt x="23" y="105"/>
                    <a:pt x="21" y="132"/>
                    <a:pt x="18" y="138"/>
                  </a:cubicBezTo>
                  <a:cubicBezTo>
                    <a:pt x="15" y="131"/>
                    <a:pt x="13" y="102"/>
                    <a:pt x="12" y="89"/>
                  </a:cubicBezTo>
                  <a:cubicBezTo>
                    <a:pt x="11" y="77"/>
                    <a:pt x="12" y="64"/>
                    <a:pt x="13" y="52"/>
                  </a:cubicBezTo>
                  <a:cubicBezTo>
                    <a:pt x="14" y="51"/>
                    <a:pt x="14" y="51"/>
                    <a:pt x="14" y="50"/>
                  </a:cubicBezTo>
                  <a:cubicBezTo>
                    <a:pt x="15" y="50"/>
                    <a:pt x="17" y="50"/>
                    <a:pt x="18" y="50"/>
                  </a:cubicBezTo>
                  <a:cubicBezTo>
                    <a:pt x="18" y="50"/>
                    <a:pt x="18" y="50"/>
                    <a:pt x="18" y="50"/>
                  </a:cubicBezTo>
                  <a:cubicBezTo>
                    <a:pt x="20" y="50"/>
                    <a:pt x="21" y="50"/>
                    <a:pt x="22" y="50"/>
                  </a:cubicBezTo>
                  <a:cubicBezTo>
                    <a:pt x="23" y="50"/>
                    <a:pt x="23" y="51"/>
                    <a:pt x="23" y="52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3" y="54"/>
                    <a:pt x="23" y="54"/>
                    <a:pt x="23" y="54"/>
                  </a:cubicBezTo>
                  <a:cubicBezTo>
                    <a:pt x="24" y="65"/>
                    <a:pt x="25" y="78"/>
                    <a:pt x="24" y="89"/>
                  </a:cubicBezTo>
                  <a:close/>
                  <a:moveTo>
                    <a:pt x="30" y="33"/>
                  </a:moveTo>
                  <a:cubicBezTo>
                    <a:pt x="31" y="32"/>
                    <a:pt x="31" y="31"/>
                    <a:pt x="31" y="30"/>
                  </a:cubicBezTo>
                  <a:cubicBezTo>
                    <a:pt x="31" y="42"/>
                    <a:pt x="27" y="44"/>
                    <a:pt x="18" y="44"/>
                  </a:cubicBezTo>
                  <a:cubicBezTo>
                    <a:pt x="10" y="44"/>
                    <a:pt x="5" y="42"/>
                    <a:pt x="5" y="30"/>
                  </a:cubicBezTo>
                  <a:cubicBezTo>
                    <a:pt x="5" y="29"/>
                    <a:pt x="6" y="28"/>
                    <a:pt x="6" y="27"/>
                  </a:cubicBezTo>
                  <a:cubicBezTo>
                    <a:pt x="7" y="27"/>
                    <a:pt x="8" y="27"/>
                    <a:pt x="9" y="27"/>
                  </a:cubicBezTo>
                  <a:cubicBezTo>
                    <a:pt x="13" y="28"/>
                    <a:pt x="14" y="24"/>
                    <a:pt x="15" y="22"/>
                  </a:cubicBezTo>
                  <a:cubicBezTo>
                    <a:pt x="15" y="20"/>
                    <a:pt x="16" y="19"/>
                    <a:pt x="16" y="19"/>
                  </a:cubicBezTo>
                  <a:cubicBezTo>
                    <a:pt x="17" y="19"/>
                    <a:pt x="18" y="22"/>
                    <a:pt x="19" y="24"/>
                  </a:cubicBezTo>
                  <a:cubicBezTo>
                    <a:pt x="21" y="29"/>
                    <a:pt x="23" y="34"/>
                    <a:pt x="27" y="34"/>
                  </a:cubicBezTo>
                  <a:cubicBezTo>
                    <a:pt x="27" y="34"/>
                    <a:pt x="27" y="34"/>
                    <a:pt x="28" y="34"/>
                  </a:cubicBezTo>
                  <a:cubicBezTo>
                    <a:pt x="29" y="34"/>
                    <a:pt x="30" y="34"/>
                    <a:pt x="30" y="33"/>
                  </a:cubicBezTo>
                  <a:close/>
                  <a:moveTo>
                    <a:pt x="27" y="23"/>
                  </a:moveTo>
                  <a:cubicBezTo>
                    <a:pt x="27" y="26"/>
                    <a:pt x="28" y="30"/>
                    <a:pt x="28" y="31"/>
                  </a:cubicBezTo>
                  <a:cubicBezTo>
                    <a:pt x="28" y="31"/>
                    <a:pt x="27" y="31"/>
                    <a:pt x="27" y="31"/>
                  </a:cubicBezTo>
                  <a:cubicBezTo>
                    <a:pt x="25" y="32"/>
                    <a:pt x="23" y="27"/>
                    <a:pt x="22" y="23"/>
                  </a:cubicBezTo>
                  <a:cubicBezTo>
                    <a:pt x="20" y="19"/>
                    <a:pt x="19" y="16"/>
                    <a:pt x="17" y="16"/>
                  </a:cubicBezTo>
                  <a:cubicBezTo>
                    <a:pt x="17" y="16"/>
                    <a:pt x="16" y="16"/>
                    <a:pt x="16" y="16"/>
                  </a:cubicBezTo>
                  <a:cubicBezTo>
                    <a:pt x="14" y="16"/>
                    <a:pt x="13" y="19"/>
                    <a:pt x="12" y="21"/>
                  </a:cubicBezTo>
                  <a:cubicBezTo>
                    <a:pt x="11" y="23"/>
                    <a:pt x="11" y="25"/>
                    <a:pt x="9" y="24"/>
                  </a:cubicBezTo>
                  <a:cubicBezTo>
                    <a:pt x="7" y="24"/>
                    <a:pt x="6" y="24"/>
                    <a:pt x="6" y="22"/>
                  </a:cubicBezTo>
                  <a:cubicBezTo>
                    <a:pt x="9" y="14"/>
                    <a:pt x="16" y="8"/>
                    <a:pt x="18" y="6"/>
                  </a:cubicBezTo>
                  <a:cubicBezTo>
                    <a:pt x="20" y="7"/>
                    <a:pt x="24" y="11"/>
                    <a:pt x="27" y="16"/>
                  </a:cubicBezTo>
                  <a:cubicBezTo>
                    <a:pt x="27" y="16"/>
                    <a:pt x="27" y="16"/>
                    <a:pt x="26" y="16"/>
                  </a:cubicBezTo>
                  <a:cubicBezTo>
                    <a:pt x="25" y="18"/>
                    <a:pt x="26" y="20"/>
                    <a:pt x="27" y="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53398261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Education Infographics</a:t>
            </a:r>
            <a:endParaRPr lang="en-US" dirty="0"/>
          </a:p>
        </p:txBody>
      </p:sp>
      <p:grpSp>
        <p:nvGrpSpPr>
          <p:cNvPr id="10" name="Group 9"/>
          <p:cNvGrpSpPr/>
          <p:nvPr/>
        </p:nvGrpSpPr>
        <p:grpSpPr>
          <a:xfrm>
            <a:off x="5332095" y="338137"/>
            <a:ext cx="2789237" cy="4467226"/>
            <a:chOff x="5332095" y="338137"/>
            <a:chExt cx="2789237" cy="4467226"/>
          </a:xfrm>
        </p:grpSpPr>
        <p:grpSp>
          <p:nvGrpSpPr>
            <p:cNvPr id="106" name="Group 105"/>
            <p:cNvGrpSpPr/>
            <p:nvPr/>
          </p:nvGrpSpPr>
          <p:grpSpPr>
            <a:xfrm>
              <a:off x="5332095" y="727392"/>
              <a:ext cx="2382837" cy="2938463"/>
              <a:chOff x="5972175" y="1042987"/>
              <a:chExt cx="2382837" cy="2938463"/>
            </a:xfrm>
          </p:grpSpPr>
          <p:sp>
            <p:nvSpPr>
              <p:cNvPr id="60" name="Freeform 5"/>
              <p:cNvSpPr>
                <a:spLocks/>
              </p:cNvSpPr>
              <p:nvPr/>
            </p:nvSpPr>
            <p:spPr bwMode="auto">
              <a:xfrm>
                <a:off x="6207125" y="1042987"/>
                <a:ext cx="1354137" cy="2703513"/>
              </a:xfrm>
              <a:custGeom>
                <a:avLst/>
                <a:gdLst>
                  <a:gd name="T0" fmla="*/ 59 w 578"/>
                  <a:gd name="T1" fmla="*/ 576 h 1154"/>
                  <a:gd name="T2" fmla="*/ 521 w 578"/>
                  <a:gd name="T3" fmla="*/ 60 h 1154"/>
                  <a:gd name="T4" fmla="*/ 521 w 578"/>
                  <a:gd name="T5" fmla="*/ 0 h 1154"/>
                  <a:gd name="T6" fmla="*/ 0 w 578"/>
                  <a:gd name="T7" fmla="*/ 576 h 1154"/>
                  <a:gd name="T8" fmla="*/ 578 w 578"/>
                  <a:gd name="T9" fmla="*/ 1154 h 1154"/>
                  <a:gd name="T10" fmla="*/ 578 w 578"/>
                  <a:gd name="T11" fmla="*/ 1094 h 1154"/>
                  <a:gd name="T12" fmla="*/ 59 w 578"/>
                  <a:gd name="T13" fmla="*/ 576 h 1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78" h="1154">
                    <a:moveTo>
                      <a:pt x="59" y="576"/>
                    </a:moveTo>
                    <a:cubicBezTo>
                      <a:pt x="59" y="309"/>
                      <a:pt x="262" y="89"/>
                      <a:pt x="521" y="60"/>
                    </a:cubicBezTo>
                    <a:cubicBezTo>
                      <a:pt x="521" y="0"/>
                      <a:pt x="521" y="0"/>
                      <a:pt x="521" y="0"/>
                    </a:cubicBezTo>
                    <a:cubicBezTo>
                      <a:pt x="229" y="29"/>
                      <a:pt x="0" y="276"/>
                      <a:pt x="0" y="576"/>
                    </a:cubicBezTo>
                    <a:cubicBezTo>
                      <a:pt x="0" y="895"/>
                      <a:pt x="259" y="1154"/>
                      <a:pt x="578" y="1154"/>
                    </a:cubicBezTo>
                    <a:cubicBezTo>
                      <a:pt x="578" y="1094"/>
                      <a:pt x="578" y="1094"/>
                      <a:pt x="578" y="1094"/>
                    </a:cubicBezTo>
                    <a:cubicBezTo>
                      <a:pt x="292" y="1094"/>
                      <a:pt x="59" y="862"/>
                      <a:pt x="59" y="576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6"/>
              <p:cNvSpPr>
                <a:spLocks/>
              </p:cNvSpPr>
              <p:nvPr/>
            </p:nvSpPr>
            <p:spPr bwMode="auto">
              <a:xfrm>
                <a:off x="5972175" y="1190625"/>
                <a:ext cx="1589087" cy="2790825"/>
              </a:xfrm>
              <a:custGeom>
                <a:avLst/>
                <a:gdLst>
                  <a:gd name="T0" fmla="*/ 241 w 678"/>
                  <a:gd name="T1" fmla="*/ 950 h 1191"/>
                  <a:gd name="T2" fmla="*/ 60 w 678"/>
                  <a:gd name="T3" fmla="*/ 513 h 1191"/>
                  <a:gd name="T4" fmla="*/ 241 w 678"/>
                  <a:gd name="T5" fmla="*/ 75 h 1191"/>
                  <a:gd name="T6" fmla="*/ 270 w 678"/>
                  <a:gd name="T7" fmla="*/ 48 h 1191"/>
                  <a:gd name="T8" fmla="*/ 235 w 678"/>
                  <a:gd name="T9" fmla="*/ 0 h 1191"/>
                  <a:gd name="T10" fmla="*/ 0 w 678"/>
                  <a:gd name="T11" fmla="*/ 513 h 1191"/>
                  <a:gd name="T12" fmla="*/ 678 w 678"/>
                  <a:gd name="T13" fmla="*/ 1191 h 1191"/>
                  <a:gd name="T14" fmla="*/ 678 w 678"/>
                  <a:gd name="T15" fmla="*/ 1131 h 1191"/>
                  <a:gd name="T16" fmla="*/ 241 w 678"/>
                  <a:gd name="T17" fmla="*/ 950 h 1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78" h="1191">
                    <a:moveTo>
                      <a:pt x="241" y="950"/>
                    </a:moveTo>
                    <a:cubicBezTo>
                      <a:pt x="124" y="833"/>
                      <a:pt x="60" y="678"/>
                      <a:pt x="60" y="513"/>
                    </a:cubicBezTo>
                    <a:cubicBezTo>
                      <a:pt x="60" y="347"/>
                      <a:pt x="124" y="192"/>
                      <a:pt x="241" y="75"/>
                    </a:cubicBezTo>
                    <a:cubicBezTo>
                      <a:pt x="250" y="66"/>
                      <a:pt x="260" y="57"/>
                      <a:pt x="270" y="48"/>
                    </a:cubicBezTo>
                    <a:cubicBezTo>
                      <a:pt x="235" y="0"/>
                      <a:pt x="235" y="0"/>
                      <a:pt x="235" y="0"/>
                    </a:cubicBezTo>
                    <a:cubicBezTo>
                      <a:pt x="91" y="124"/>
                      <a:pt x="0" y="308"/>
                      <a:pt x="0" y="513"/>
                    </a:cubicBezTo>
                    <a:cubicBezTo>
                      <a:pt x="0" y="887"/>
                      <a:pt x="304" y="1191"/>
                      <a:pt x="678" y="1191"/>
                    </a:cubicBezTo>
                    <a:cubicBezTo>
                      <a:pt x="678" y="1131"/>
                      <a:pt x="678" y="1131"/>
                      <a:pt x="678" y="1131"/>
                    </a:cubicBezTo>
                    <a:cubicBezTo>
                      <a:pt x="513" y="1131"/>
                      <a:pt x="357" y="1067"/>
                      <a:pt x="241" y="95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" name="Freeform 7"/>
              <p:cNvSpPr>
                <a:spLocks/>
              </p:cNvSpPr>
              <p:nvPr/>
            </p:nvSpPr>
            <p:spPr bwMode="auto">
              <a:xfrm>
                <a:off x="6673850" y="1504950"/>
                <a:ext cx="1681162" cy="1776413"/>
              </a:xfrm>
              <a:custGeom>
                <a:avLst/>
                <a:gdLst>
                  <a:gd name="T0" fmla="*/ 379 w 718"/>
                  <a:gd name="T1" fmla="*/ 698 h 758"/>
                  <a:gd name="T2" fmla="*/ 60 w 718"/>
                  <a:gd name="T3" fmla="*/ 379 h 758"/>
                  <a:gd name="T4" fmla="*/ 379 w 718"/>
                  <a:gd name="T5" fmla="*/ 59 h 758"/>
                  <a:gd name="T6" fmla="*/ 660 w 718"/>
                  <a:gd name="T7" fmla="*/ 227 h 758"/>
                  <a:gd name="T8" fmla="*/ 718 w 718"/>
                  <a:gd name="T9" fmla="*/ 209 h 758"/>
                  <a:gd name="T10" fmla="*/ 379 w 718"/>
                  <a:gd name="T11" fmla="*/ 0 h 758"/>
                  <a:gd name="T12" fmla="*/ 0 w 718"/>
                  <a:gd name="T13" fmla="*/ 379 h 758"/>
                  <a:gd name="T14" fmla="*/ 379 w 718"/>
                  <a:gd name="T15" fmla="*/ 758 h 758"/>
                  <a:gd name="T16" fmla="*/ 379 w 718"/>
                  <a:gd name="T17" fmla="*/ 758 h 758"/>
                  <a:gd name="T18" fmla="*/ 379 w 718"/>
                  <a:gd name="T19" fmla="*/ 698 h 7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718" h="758">
                    <a:moveTo>
                      <a:pt x="379" y="698"/>
                    </a:moveTo>
                    <a:cubicBezTo>
                      <a:pt x="203" y="698"/>
                      <a:pt x="60" y="555"/>
                      <a:pt x="60" y="379"/>
                    </a:cubicBezTo>
                    <a:cubicBezTo>
                      <a:pt x="60" y="203"/>
                      <a:pt x="203" y="59"/>
                      <a:pt x="379" y="59"/>
                    </a:cubicBezTo>
                    <a:cubicBezTo>
                      <a:pt x="500" y="59"/>
                      <a:pt x="606" y="127"/>
                      <a:pt x="660" y="227"/>
                    </a:cubicBezTo>
                    <a:cubicBezTo>
                      <a:pt x="718" y="209"/>
                      <a:pt x="718" y="209"/>
                      <a:pt x="718" y="209"/>
                    </a:cubicBezTo>
                    <a:cubicBezTo>
                      <a:pt x="655" y="85"/>
                      <a:pt x="527" y="0"/>
                      <a:pt x="379" y="0"/>
                    </a:cubicBezTo>
                    <a:cubicBezTo>
                      <a:pt x="170" y="0"/>
                      <a:pt x="0" y="170"/>
                      <a:pt x="0" y="379"/>
                    </a:cubicBezTo>
                    <a:cubicBezTo>
                      <a:pt x="0" y="588"/>
                      <a:pt x="170" y="758"/>
                      <a:pt x="379" y="758"/>
                    </a:cubicBezTo>
                    <a:cubicBezTo>
                      <a:pt x="379" y="758"/>
                      <a:pt x="379" y="758"/>
                      <a:pt x="379" y="758"/>
                    </a:cubicBezTo>
                    <a:cubicBezTo>
                      <a:pt x="379" y="698"/>
                      <a:pt x="379" y="698"/>
                      <a:pt x="379" y="698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Freeform 8"/>
              <p:cNvSpPr>
                <a:spLocks/>
              </p:cNvSpPr>
              <p:nvPr/>
            </p:nvSpPr>
            <p:spPr bwMode="auto">
              <a:xfrm>
                <a:off x="6438900" y="1270000"/>
                <a:ext cx="1668462" cy="2243138"/>
              </a:xfrm>
              <a:custGeom>
                <a:avLst/>
                <a:gdLst>
                  <a:gd name="T0" fmla="*/ 60 w 712"/>
                  <a:gd name="T1" fmla="*/ 479 h 957"/>
                  <a:gd name="T2" fmla="*/ 479 w 712"/>
                  <a:gd name="T3" fmla="*/ 60 h 957"/>
                  <a:gd name="T4" fmla="*/ 677 w 712"/>
                  <a:gd name="T5" fmla="*/ 109 h 957"/>
                  <a:gd name="T6" fmla="*/ 712 w 712"/>
                  <a:gd name="T7" fmla="*/ 61 h 957"/>
                  <a:gd name="T8" fmla="*/ 479 w 712"/>
                  <a:gd name="T9" fmla="*/ 0 h 957"/>
                  <a:gd name="T10" fmla="*/ 0 w 712"/>
                  <a:gd name="T11" fmla="*/ 479 h 957"/>
                  <a:gd name="T12" fmla="*/ 479 w 712"/>
                  <a:gd name="T13" fmla="*/ 957 h 957"/>
                  <a:gd name="T14" fmla="*/ 479 w 712"/>
                  <a:gd name="T15" fmla="*/ 898 h 957"/>
                  <a:gd name="T16" fmla="*/ 60 w 712"/>
                  <a:gd name="T17" fmla="*/ 479 h 9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12" h="957">
                    <a:moveTo>
                      <a:pt x="60" y="479"/>
                    </a:moveTo>
                    <a:cubicBezTo>
                      <a:pt x="60" y="248"/>
                      <a:pt x="248" y="60"/>
                      <a:pt x="479" y="60"/>
                    </a:cubicBezTo>
                    <a:cubicBezTo>
                      <a:pt x="551" y="60"/>
                      <a:pt x="618" y="78"/>
                      <a:pt x="677" y="109"/>
                    </a:cubicBezTo>
                    <a:cubicBezTo>
                      <a:pt x="712" y="61"/>
                      <a:pt x="712" y="61"/>
                      <a:pt x="712" y="61"/>
                    </a:cubicBezTo>
                    <a:cubicBezTo>
                      <a:pt x="643" y="22"/>
                      <a:pt x="564" y="0"/>
                      <a:pt x="479" y="0"/>
                    </a:cubicBezTo>
                    <a:cubicBezTo>
                      <a:pt x="215" y="0"/>
                      <a:pt x="0" y="215"/>
                      <a:pt x="0" y="479"/>
                    </a:cubicBezTo>
                    <a:cubicBezTo>
                      <a:pt x="0" y="743"/>
                      <a:pt x="215" y="957"/>
                      <a:pt x="479" y="957"/>
                    </a:cubicBezTo>
                    <a:cubicBezTo>
                      <a:pt x="479" y="898"/>
                      <a:pt x="479" y="898"/>
                      <a:pt x="479" y="898"/>
                    </a:cubicBezTo>
                    <a:cubicBezTo>
                      <a:pt x="248" y="898"/>
                      <a:pt x="60" y="710"/>
                      <a:pt x="60" y="479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1"/>
              <p:cNvSpPr>
                <a:spLocks/>
              </p:cNvSpPr>
              <p:nvPr/>
            </p:nvSpPr>
            <p:spPr bwMode="auto">
              <a:xfrm>
                <a:off x="6907213" y="1735137"/>
                <a:ext cx="1308100" cy="1309688"/>
              </a:xfrm>
              <a:custGeom>
                <a:avLst/>
                <a:gdLst>
                  <a:gd name="T0" fmla="*/ 60 w 558"/>
                  <a:gd name="T1" fmla="*/ 280 h 559"/>
                  <a:gd name="T2" fmla="*/ 279 w 558"/>
                  <a:gd name="T3" fmla="*/ 60 h 559"/>
                  <a:gd name="T4" fmla="*/ 499 w 558"/>
                  <a:gd name="T5" fmla="*/ 280 h 559"/>
                  <a:gd name="T6" fmla="*/ 498 w 558"/>
                  <a:gd name="T7" fmla="*/ 291 h 559"/>
                  <a:gd name="T8" fmla="*/ 557 w 558"/>
                  <a:gd name="T9" fmla="*/ 310 h 559"/>
                  <a:gd name="T10" fmla="*/ 558 w 558"/>
                  <a:gd name="T11" fmla="*/ 280 h 559"/>
                  <a:gd name="T12" fmla="*/ 279 w 558"/>
                  <a:gd name="T13" fmla="*/ 0 h 559"/>
                  <a:gd name="T14" fmla="*/ 0 w 558"/>
                  <a:gd name="T15" fmla="*/ 280 h 559"/>
                  <a:gd name="T16" fmla="*/ 279 w 558"/>
                  <a:gd name="T17" fmla="*/ 559 h 559"/>
                  <a:gd name="T18" fmla="*/ 279 w 558"/>
                  <a:gd name="T19" fmla="*/ 499 h 559"/>
                  <a:gd name="T20" fmla="*/ 60 w 558"/>
                  <a:gd name="T21" fmla="*/ 280 h 5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58" h="559">
                    <a:moveTo>
                      <a:pt x="60" y="280"/>
                    </a:moveTo>
                    <a:cubicBezTo>
                      <a:pt x="60" y="159"/>
                      <a:pt x="158" y="60"/>
                      <a:pt x="279" y="60"/>
                    </a:cubicBezTo>
                    <a:cubicBezTo>
                      <a:pt x="400" y="60"/>
                      <a:pt x="499" y="159"/>
                      <a:pt x="499" y="280"/>
                    </a:cubicBezTo>
                    <a:cubicBezTo>
                      <a:pt x="499" y="283"/>
                      <a:pt x="498" y="287"/>
                      <a:pt x="498" y="291"/>
                    </a:cubicBezTo>
                    <a:cubicBezTo>
                      <a:pt x="557" y="310"/>
                      <a:pt x="557" y="310"/>
                      <a:pt x="557" y="310"/>
                    </a:cubicBezTo>
                    <a:cubicBezTo>
                      <a:pt x="558" y="300"/>
                      <a:pt x="558" y="290"/>
                      <a:pt x="558" y="280"/>
                    </a:cubicBezTo>
                    <a:cubicBezTo>
                      <a:pt x="558" y="126"/>
                      <a:pt x="433" y="0"/>
                      <a:pt x="279" y="0"/>
                    </a:cubicBezTo>
                    <a:cubicBezTo>
                      <a:pt x="125" y="0"/>
                      <a:pt x="0" y="126"/>
                      <a:pt x="0" y="280"/>
                    </a:cubicBezTo>
                    <a:cubicBezTo>
                      <a:pt x="0" y="434"/>
                      <a:pt x="125" y="559"/>
                      <a:pt x="279" y="559"/>
                    </a:cubicBezTo>
                    <a:cubicBezTo>
                      <a:pt x="279" y="499"/>
                      <a:pt x="279" y="499"/>
                      <a:pt x="279" y="499"/>
                    </a:cubicBezTo>
                    <a:cubicBezTo>
                      <a:pt x="158" y="499"/>
                      <a:pt x="60" y="401"/>
                      <a:pt x="60" y="28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6" name="Group 45"/>
            <p:cNvGrpSpPr/>
            <p:nvPr/>
          </p:nvGrpSpPr>
          <p:grpSpPr>
            <a:xfrm>
              <a:off x="6644958" y="2062480"/>
              <a:ext cx="552450" cy="2742883"/>
              <a:chOff x="7285038" y="2378075"/>
              <a:chExt cx="552450" cy="2742883"/>
            </a:xfrm>
          </p:grpSpPr>
          <p:sp>
            <p:nvSpPr>
              <p:cNvPr id="47" name="Freeform 9"/>
              <p:cNvSpPr>
                <a:spLocks/>
              </p:cNvSpPr>
              <p:nvPr/>
            </p:nvSpPr>
            <p:spPr bwMode="auto">
              <a:xfrm>
                <a:off x="7469188" y="2633662"/>
                <a:ext cx="185737" cy="2114550"/>
              </a:xfrm>
              <a:custGeom>
                <a:avLst/>
                <a:gdLst>
                  <a:gd name="T0" fmla="*/ 79 w 79"/>
                  <a:gd name="T1" fmla="*/ 885 h 902"/>
                  <a:gd name="T2" fmla="*/ 79 w 79"/>
                  <a:gd name="T3" fmla="*/ 0 h 902"/>
                  <a:gd name="T4" fmla="*/ 0 w 79"/>
                  <a:gd name="T5" fmla="*/ 0 h 902"/>
                  <a:gd name="T6" fmla="*/ 0 w 79"/>
                  <a:gd name="T7" fmla="*/ 885 h 902"/>
                  <a:gd name="T8" fmla="*/ 0 w 79"/>
                  <a:gd name="T9" fmla="*/ 885 h 902"/>
                  <a:gd name="T10" fmla="*/ 39 w 79"/>
                  <a:gd name="T11" fmla="*/ 902 h 902"/>
                  <a:gd name="T12" fmla="*/ 79 w 79"/>
                  <a:gd name="T13" fmla="*/ 885 h 902"/>
                  <a:gd name="T14" fmla="*/ 79 w 79"/>
                  <a:gd name="T15" fmla="*/ 885 h 902"/>
                  <a:gd name="T16" fmla="*/ 79 w 79"/>
                  <a:gd name="T17" fmla="*/ 88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9" h="902">
                    <a:moveTo>
                      <a:pt x="79" y="885"/>
                    </a:moveTo>
                    <a:cubicBezTo>
                      <a:pt x="79" y="0"/>
                      <a:pt x="79" y="0"/>
                      <a:pt x="79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94"/>
                      <a:pt x="17" y="902"/>
                      <a:pt x="39" y="902"/>
                    </a:cubicBezTo>
                    <a:cubicBezTo>
                      <a:pt x="61" y="902"/>
                      <a:pt x="79" y="894"/>
                      <a:pt x="79" y="885"/>
                    </a:cubicBezTo>
                    <a:cubicBezTo>
                      <a:pt x="79" y="885"/>
                      <a:pt x="79" y="885"/>
                      <a:pt x="79" y="885"/>
                    </a:cubicBezTo>
                    <a:cubicBezTo>
                      <a:pt x="79" y="885"/>
                      <a:pt x="79" y="885"/>
                      <a:pt x="79" y="885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Freeform 10"/>
              <p:cNvSpPr>
                <a:spLocks/>
              </p:cNvSpPr>
              <p:nvPr/>
            </p:nvSpPr>
            <p:spPr bwMode="auto">
              <a:xfrm>
                <a:off x="7285038" y="2633662"/>
                <a:ext cx="184150" cy="2114550"/>
              </a:xfrm>
              <a:custGeom>
                <a:avLst/>
                <a:gdLst>
                  <a:gd name="T0" fmla="*/ 0 w 79"/>
                  <a:gd name="T1" fmla="*/ 0 h 902"/>
                  <a:gd name="T2" fmla="*/ 0 w 79"/>
                  <a:gd name="T3" fmla="*/ 885 h 902"/>
                  <a:gd name="T4" fmla="*/ 0 w 79"/>
                  <a:gd name="T5" fmla="*/ 885 h 902"/>
                  <a:gd name="T6" fmla="*/ 39 w 79"/>
                  <a:gd name="T7" fmla="*/ 902 h 902"/>
                  <a:gd name="T8" fmla="*/ 79 w 79"/>
                  <a:gd name="T9" fmla="*/ 885 h 902"/>
                  <a:gd name="T10" fmla="*/ 79 w 79"/>
                  <a:gd name="T11" fmla="*/ 885 h 902"/>
                  <a:gd name="T12" fmla="*/ 79 w 79"/>
                  <a:gd name="T13" fmla="*/ 0 h 902"/>
                  <a:gd name="T14" fmla="*/ 0 w 79"/>
                  <a:gd name="T15" fmla="*/ 0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9" h="902">
                    <a:moveTo>
                      <a:pt x="0" y="0"/>
                    </a:move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85"/>
                      <a:pt x="0" y="885"/>
                      <a:pt x="0" y="885"/>
                    </a:cubicBezTo>
                    <a:cubicBezTo>
                      <a:pt x="9" y="895"/>
                      <a:pt x="25" y="902"/>
                      <a:pt x="39" y="902"/>
                    </a:cubicBezTo>
                    <a:cubicBezTo>
                      <a:pt x="61" y="902"/>
                      <a:pt x="79" y="894"/>
                      <a:pt x="79" y="885"/>
                    </a:cubicBezTo>
                    <a:cubicBezTo>
                      <a:pt x="79" y="885"/>
                      <a:pt x="79" y="885"/>
                      <a:pt x="79" y="885"/>
                    </a:cubicBezTo>
                    <a:cubicBezTo>
                      <a:pt x="79" y="0"/>
                      <a:pt x="79" y="0"/>
                      <a:pt x="79" y="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11"/>
              <p:cNvSpPr>
                <a:spLocks/>
              </p:cNvSpPr>
              <p:nvPr/>
            </p:nvSpPr>
            <p:spPr bwMode="auto">
              <a:xfrm>
                <a:off x="7654925" y="2633662"/>
                <a:ext cx="182562" cy="2114550"/>
              </a:xfrm>
              <a:custGeom>
                <a:avLst/>
                <a:gdLst>
                  <a:gd name="T0" fmla="*/ 0 w 78"/>
                  <a:gd name="T1" fmla="*/ 0 h 902"/>
                  <a:gd name="T2" fmla="*/ 0 w 78"/>
                  <a:gd name="T3" fmla="*/ 885 h 902"/>
                  <a:gd name="T4" fmla="*/ 0 w 78"/>
                  <a:gd name="T5" fmla="*/ 885 h 902"/>
                  <a:gd name="T6" fmla="*/ 39 w 78"/>
                  <a:gd name="T7" fmla="*/ 902 h 902"/>
                  <a:gd name="T8" fmla="*/ 78 w 78"/>
                  <a:gd name="T9" fmla="*/ 885 h 902"/>
                  <a:gd name="T10" fmla="*/ 78 w 78"/>
                  <a:gd name="T11" fmla="*/ 885 h 902"/>
                  <a:gd name="T12" fmla="*/ 78 w 78"/>
                  <a:gd name="T13" fmla="*/ 885 h 902"/>
                  <a:gd name="T14" fmla="*/ 78 w 78"/>
                  <a:gd name="T15" fmla="*/ 885 h 902"/>
                  <a:gd name="T16" fmla="*/ 78 w 78"/>
                  <a:gd name="T17" fmla="*/ 0 h 902"/>
                  <a:gd name="T18" fmla="*/ 0 w 78"/>
                  <a:gd name="T19" fmla="*/ 0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78" h="902">
                    <a:moveTo>
                      <a:pt x="0" y="0"/>
                    </a:move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85"/>
                      <a:pt x="0" y="885"/>
                      <a:pt x="0" y="885"/>
                    </a:cubicBezTo>
                    <a:cubicBezTo>
                      <a:pt x="0" y="894"/>
                      <a:pt x="17" y="902"/>
                      <a:pt x="39" y="902"/>
                    </a:cubicBezTo>
                    <a:cubicBezTo>
                      <a:pt x="53" y="902"/>
                      <a:pt x="69" y="895"/>
                      <a:pt x="78" y="885"/>
                    </a:cubicBezTo>
                    <a:cubicBezTo>
                      <a:pt x="78" y="885"/>
                      <a:pt x="78" y="885"/>
                      <a:pt x="78" y="885"/>
                    </a:cubicBezTo>
                    <a:cubicBezTo>
                      <a:pt x="78" y="885"/>
                      <a:pt x="78" y="885"/>
                      <a:pt x="78" y="885"/>
                    </a:cubicBezTo>
                    <a:cubicBezTo>
                      <a:pt x="78" y="885"/>
                      <a:pt x="78" y="885"/>
                      <a:pt x="78" y="885"/>
                    </a:cubicBezTo>
                    <a:cubicBezTo>
                      <a:pt x="78" y="0"/>
                      <a:pt x="78" y="0"/>
                      <a:pt x="78" y="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50" name="Group 49"/>
              <p:cNvGrpSpPr/>
              <p:nvPr/>
            </p:nvGrpSpPr>
            <p:grpSpPr>
              <a:xfrm>
                <a:off x="7285038" y="4706620"/>
                <a:ext cx="552450" cy="414338"/>
                <a:chOff x="7285038" y="4706620"/>
                <a:chExt cx="552450" cy="414338"/>
              </a:xfrm>
            </p:grpSpPr>
            <p:sp>
              <p:nvSpPr>
                <p:cNvPr id="57" name="Freeform 12"/>
                <p:cNvSpPr>
                  <a:spLocks/>
                </p:cNvSpPr>
                <p:nvPr/>
              </p:nvSpPr>
              <p:spPr bwMode="auto">
                <a:xfrm>
                  <a:off x="7516813" y="5052695"/>
                  <a:ext cx="88900" cy="68263"/>
                </a:xfrm>
                <a:custGeom>
                  <a:avLst/>
                  <a:gdLst>
                    <a:gd name="T0" fmla="*/ 28 w 56"/>
                    <a:gd name="T1" fmla="*/ 43 h 43"/>
                    <a:gd name="T2" fmla="*/ 56 w 56"/>
                    <a:gd name="T3" fmla="*/ 0 h 43"/>
                    <a:gd name="T4" fmla="*/ 0 w 56"/>
                    <a:gd name="T5" fmla="*/ 0 h 43"/>
                    <a:gd name="T6" fmla="*/ 28 w 56"/>
                    <a:gd name="T7" fmla="*/ 43 h 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56" h="43">
                      <a:moveTo>
                        <a:pt x="28" y="43"/>
                      </a:moveTo>
                      <a:lnTo>
                        <a:pt x="56" y="0"/>
                      </a:lnTo>
                      <a:lnTo>
                        <a:pt x="0" y="0"/>
                      </a:lnTo>
                      <a:lnTo>
                        <a:pt x="28" y="43"/>
                      </a:lnTo>
                      <a:close/>
                    </a:path>
                  </a:pathLst>
                </a:custGeom>
                <a:solidFill>
                  <a:srgbClr val="93959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" name="Freeform 13"/>
                <p:cNvSpPr>
                  <a:spLocks/>
                </p:cNvSpPr>
                <p:nvPr/>
              </p:nvSpPr>
              <p:spPr bwMode="auto">
                <a:xfrm>
                  <a:off x="7285038" y="4706620"/>
                  <a:ext cx="552450" cy="346075"/>
                </a:xfrm>
                <a:custGeom>
                  <a:avLst/>
                  <a:gdLst>
                    <a:gd name="T0" fmla="*/ 236 w 236"/>
                    <a:gd name="T1" fmla="*/ 0 h 148"/>
                    <a:gd name="T2" fmla="*/ 197 w 236"/>
                    <a:gd name="T3" fmla="*/ 17 h 148"/>
                    <a:gd name="T4" fmla="*/ 158 w 236"/>
                    <a:gd name="T5" fmla="*/ 0 h 148"/>
                    <a:gd name="T6" fmla="*/ 158 w 236"/>
                    <a:gd name="T7" fmla="*/ 0 h 148"/>
                    <a:gd name="T8" fmla="*/ 158 w 236"/>
                    <a:gd name="T9" fmla="*/ 0 h 148"/>
                    <a:gd name="T10" fmla="*/ 118 w 236"/>
                    <a:gd name="T11" fmla="*/ 17 h 148"/>
                    <a:gd name="T12" fmla="*/ 79 w 236"/>
                    <a:gd name="T13" fmla="*/ 0 h 148"/>
                    <a:gd name="T14" fmla="*/ 79 w 236"/>
                    <a:gd name="T15" fmla="*/ 0 h 148"/>
                    <a:gd name="T16" fmla="*/ 79 w 236"/>
                    <a:gd name="T17" fmla="*/ 0 h 148"/>
                    <a:gd name="T18" fmla="*/ 39 w 236"/>
                    <a:gd name="T19" fmla="*/ 17 h 148"/>
                    <a:gd name="T20" fmla="*/ 0 w 236"/>
                    <a:gd name="T21" fmla="*/ 0 h 148"/>
                    <a:gd name="T22" fmla="*/ 79 w 236"/>
                    <a:gd name="T23" fmla="*/ 118 h 148"/>
                    <a:gd name="T24" fmla="*/ 99 w 236"/>
                    <a:gd name="T25" fmla="*/ 148 h 148"/>
                    <a:gd name="T26" fmla="*/ 137 w 236"/>
                    <a:gd name="T27" fmla="*/ 148 h 148"/>
                    <a:gd name="T28" fmla="*/ 158 w 236"/>
                    <a:gd name="T29" fmla="*/ 118 h 148"/>
                    <a:gd name="T30" fmla="*/ 236 w 236"/>
                    <a:gd name="T31" fmla="*/ 0 h 1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236" h="148">
                      <a:moveTo>
                        <a:pt x="236" y="0"/>
                      </a:moveTo>
                      <a:cubicBezTo>
                        <a:pt x="230" y="5"/>
                        <a:pt x="211" y="17"/>
                        <a:pt x="197" y="17"/>
                      </a:cubicBezTo>
                      <a:cubicBezTo>
                        <a:pt x="175" y="17"/>
                        <a:pt x="158" y="9"/>
                        <a:pt x="158" y="0"/>
                      </a:cubicBezTo>
                      <a:cubicBezTo>
                        <a:pt x="158" y="0"/>
                        <a:pt x="158" y="0"/>
                        <a:pt x="158" y="0"/>
                      </a:cubicBezTo>
                      <a:cubicBezTo>
                        <a:pt x="158" y="0"/>
                        <a:pt x="158" y="0"/>
                        <a:pt x="158" y="0"/>
                      </a:cubicBezTo>
                      <a:cubicBezTo>
                        <a:pt x="158" y="9"/>
                        <a:pt x="140" y="17"/>
                        <a:pt x="118" y="17"/>
                      </a:cubicBezTo>
                      <a:cubicBezTo>
                        <a:pt x="96" y="17"/>
                        <a:pt x="79" y="9"/>
                        <a:pt x="79" y="0"/>
                      </a:cubicBezTo>
                      <a:cubicBezTo>
                        <a:pt x="79" y="0"/>
                        <a:pt x="79" y="0"/>
                        <a:pt x="79" y="0"/>
                      </a:cubicBezTo>
                      <a:cubicBezTo>
                        <a:pt x="79" y="0"/>
                        <a:pt x="79" y="0"/>
                        <a:pt x="79" y="0"/>
                      </a:cubicBezTo>
                      <a:cubicBezTo>
                        <a:pt x="79" y="9"/>
                        <a:pt x="61" y="17"/>
                        <a:pt x="39" y="17"/>
                      </a:cubicBezTo>
                      <a:cubicBezTo>
                        <a:pt x="25" y="17"/>
                        <a:pt x="7" y="5"/>
                        <a:pt x="0" y="0"/>
                      </a:cubicBezTo>
                      <a:cubicBezTo>
                        <a:pt x="79" y="118"/>
                        <a:pt x="79" y="118"/>
                        <a:pt x="79" y="118"/>
                      </a:cubicBezTo>
                      <a:cubicBezTo>
                        <a:pt x="99" y="148"/>
                        <a:pt x="99" y="148"/>
                        <a:pt x="99" y="148"/>
                      </a:cubicBezTo>
                      <a:cubicBezTo>
                        <a:pt x="137" y="148"/>
                        <a:pt x="137" y="148"/>
                        <a:pt x="137" y="148"/>
                      </a:cubicBezTo>
                      <a:cubicBezTo>
                        <a:pt x="158" y="118"/>
                        <a:pt x="158" y="118"/>
                        <a:pt x="158" y="118"/>
                      </a:cubicBezTo>
                      <a:lnTo>
                        <a:pt x="236" y="0"/>
                      </a:lnTo>
                      <a:close/>
                    </a:path>
                  </a:pathLst>
                </a:custGeom>
                <a:solidFill>
                  <a:srgbClr val="FDCC9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51" name="Group 50"/>
              <p:cNvGrpSpPr/>
              <p:nvPr/>
            </p:nvGrpSpPr>
            <p:grpSpPr>
              <a:xfrm>
                <a:off x="7285038" y="2378075"/>
                <a:ext cx="552450" cy="255588"/>
                <a:chOff x="7285038" y="2378075"/>
                <a:chExt cx="552450" cy="255588"/>
              </a:xfrm>
            </p:grpSpPr>
            <p:sp>
              <p:nvSpPr>
                <p:cNvPr id="52" name="Rectangle 14"/>
                <p:cNvSpPr>
                  <a:spLocks noChangeArrowheads="1"/>
                </p:cNvSpPr>
                <p:nvPr/>
              </p:nvSpPr>
              <p:spPr bwMode="auto">
                <a:xfrm>
                  <a:off x="7285038" y="2378075"/>
                  <a:ext cx="552450" cy="255588"/>
                </a:xfrm>
                <a:prstGeom prst="rect">
                  <a:avLst/>
                </a:prstGeom>
                <a:solidFill>
                  <a:srgbClr val="E6E7E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3" name="Rectangle 15"/>
                <p:cNvSpPr>
                  <a:spLocks noChangeArrowheads="1"/>
                </p:cNvSpPr>
                <p:nvPr/>
              </p:nvSpPr>
              <p:spPr bwMode="auto">
                <a:xfrm>
                  <a:off x="7285038" y="2574925"/>
                  <a:ext cx="552450" cy="31750"/>
                </a:xfrm>
                <a:prstGeom prst="rect">
                  <a:avLst/>
                </a:prstGeom>
                <a:solidFill>
                  <a:srgbClr val="F1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4" name="Rectangle 16"/>
                <p:cNvSpPr>
                  <a:spLocks noChangeArrowheads="1"/>
                </p:cNvSpPr>
                <p:nvPr/>
              </p:nvSpPr>
              <p:spPr bwMode="auto">
                <a:xfrm>
                  <a:off x="7285038" y="2524125"/>
                  <a:ext cx="552450" cy="28575"/>
                </a:xfrm>
                <a:prstGeom prst="rect">
                  <a:avLst/>
                </a:prstGeom>
                <a:solidFill>
                  <a:srgbClr val="F1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5" name="Rectangle 17"/>
                <p:cNvSpPr>
                  <a:spLocks noChangeArrowheads="1"/>
                </p:cNvSpPr>
                <p:nvPr/>
              </p:nvSpPr>
              <p:spPr bwMode="auto">
                <a:xfrm>
                  <a:off x="7285038" y="2470150"/>
                  <a:ext cx="552450" cy="28575"/>
                </a:xfrm>
                <a:prstGeom prst="rect">
                  <a:avLst/>
                </a:prstGeom>
                <a:solidFill>
                  <a:srgbClr val="F1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" name="Rectangle 18"/>
                <p:cNvSpPr>
                  <a:spLocks noChangeArrowheads="1"/>
                </p:cNvSpPr>
                <p:nvPr/>
              </p:nvSpPr>
              <p:spPr bwMode="auto">
                <a:xfrm>
                  <a:off x="7285038" y="2416175"/>
                  <a:ext cx="552450" cy="28575"/>
                </a:xfrm>
                <a:prstGeom prst="rect">
                  <a:avLst/>
                </a:prstGeom>
                <a:solidFill>
                  <a:srgbClr val="F1F2F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sp>
          <p:nvSpPr>
            <p:cNvPr id="65" name="Oval 19"/>
            <p:cNvSpPr>
              <a:spLocks noChangeArrowheads="1"/>
            </p:cNvSpPr>
            <p:nvPr/>
          </p:nvSpPr>
          <p:spPr bwMode="auto">
            <a:xfrm>
              <a:off x="7567295" y="1370330"/>
              <a:ext cx="554037" cy="55245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Oval 20"/>
            <p:cNvSpPr>
              <a:spLocks noChangeArrowheads="1"/>
            </p:cNvSpPr>
            <p:nvPr/>
          </p:nvSpPr>
          <p:spPr bwMode="auto">
            <a:xfrm>
              <a:off x="7240270" y="692467"/>
              <a:ext cx="550862" cy="55086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Oval 21"/>
            <p:cNvSpPr>
              <a:spLocks noChangeArrowheads="1"/>
            </p:cNvSpPr>
            <p:nvPr/>
          </p:nvSpPr>
          <p:spPr bwMode="auto">
            <a:xfrm>
              <a:off x="6489383" y="338455"/>
              <a:ext cx="550862" cy="550863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Oval 22"/>
            <p:cNvSpPr>
              <a:spLocks noChangeArrowheads="1"/>
            </p:cNvSpPr>
            <p:nvPr/>
          </p:nvSpPr>
          <p:spPr bwMode="auto">
            <a:xfrm>
              <a:off x="5581333" y="457517"/>
              <a:ext cx="552450" cy="554038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Oval 24"/>
            <p:cNvSpPr>
              <a:spLocks noChangeArrowheads="1"/>
            </p:cNvSpPr>
            <p:nvPr/>
          </p:nvSpPr>
          <p:spPr bwMode="auto">
            <a:xfrm>
              <a:off x="7394258" y="1968817"/>
              <a:ext cx="550862" cy="554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Oval 24"/>
            <p:cNvSpPr>
              <a:spLocks noChangeArrowheads="1"/>
            </p:cNvSpPr>
            <p:nvPr/>
          </p:nvSpPr>
          <p:spPr bwMode="auto">
            <a:xfrm>
              <a:off x="7395528" y="1968817"/>
              <a:ext cx="550862" cy="554038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" name="Oval 19"/>
            <p:cNvSpPr>
              <a:spLocks noChangeArrowheads="1"/>
            </p:cNvSpPr>
            <p:nvPr/>
          </p:nvSpPr>
          <p:spPr bwMode="auto">
            <a:xfrm>
              <a:off x="7567295" y="1370012"/>
              <a:ext cx="554037" cy="552450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" name="Oval 20"/>
            <p:cNvSpPr>
              <a:spLocks noChangeArrowheads="1"/>
            </p:cNvSpPr>
            <p:nvPr/>
          </p:nvSpPr>
          <p:spPr bwMode="auto">
            <a:xfrm>
              <a:off x="7240270" y="692149"/>
              <a:ext cx="550862" cy="550863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" name="Oval 21"/>
            <p:cNvSpPr>
              <a:spLocks noChangeArrowheads="1"/>
            </p:cNvSpPr>
            <p:nvPr/>
          </p:nvSpPr>
          <p:spPr bwMode="auto">
            <a:xfrm>
              <a:off x="6489383" y="338137"/>
              <a:ext cx="550862" cy="550863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" name="Oval 22"/>
            <p:cNvSpPr>
              <a:spLocks noChangeArrowheads="1"/>
            </p:cNvSpPr>
            <p:nvPr/>
          </p:nvSpPr>
          <p:spPr bwMode="auto">
            <a:xfrm>
              <a:off x="5581333" y="457199"/>
              <a:ext cx="552450" cy="554038"/>
            </a:xfrm>
            <a:prstGeom prst="ellipse">
              <a:avLst/>
            </a:prstGeom>
            <a:solidFill>
              <a:schemeClr val="tx1">
                <a:alpha val="1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7413308" y="843280"/>
            <a:ext cx="201612" cy="293688"/>
            <a:chOff x="8053388" y="1158875"/>
            <a:chExt cx="201612" cy="293688"/>
          </a:xfrm>
        </p:grpSpPr>
        <p:sp>
          <p:nvSpPr>
            <p:cNvPr id="83" name="Freeform 23"/>
            <p:cNvSpPr>
              <a:spLocks noEditPoints="1"/>
            </p:cNvSpPr>
            <p:nvPr/>
          </p:nvSpPr>
          <p:spPr bwMode="auto">
            <a:xfrm>
              <a:off x="8145463" y="1193800"/>
              <a:ext cx="25400" cy="25400"/>
            </a:xfrm>
            <a:custGeom>
              <a:avLst/>
              <a:gdLst>
                <a:gd name="T0" fmla="*/ 6 w 11"/>
                <a:gd name="T1" fmla="*/ 0 h 11"/>
                <a:gd name="T2" fmla="*/ 0 w 11"/>
                <a:gd name="T3" fmla="*/ 6 h 11"/>
                <a:gd name="T4" fmla="*/ 6 w 11"/>
                <a:gd name="T5" fmla="*/ 11 h 11"/>
                <a:gd name="T6" fmla="*/ 11 w 11"/>
                <a:gd name="T7" fmla="*/ 6 h 11"/>
                <a:gd name="T8" fmla="*/ 6 w 11"/>
                <a:gd name="T9" fmla="*/ 0 h 11"/>
                <a:gd name="T10" fmla="*/ 6 w 11"/>
                <a:gd name="T11" fmla="*/ 8 h 11"/>
                <a:gd name="T12" fmla="*/ 4 w 11"/>
                <a:gd name="T13" fmla="*/ 6 h 11"/>
                <a:gd name="T14" fmla="*/ 6 w 11"/>
                <a:gd name="T15" fmla="*/ 4 h 11"/>
                <a:gd name="T16" fmla="*/ 8 w 11"/>
                <a:gd name="T17" fmla="*/ 6 h 11"/>
                <a:gd name="T18" fmla="*/ 6 w 11"/>
                <a:gd name="T19" fmla="*/ 8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" h="11">
                  <a:moveTo>
                    <a:pt x="6" y="0"/>
                  </a:moveTo>
                  <a:cubicBezTo>
                    <a:pt x="3" y="0"/>
                    <a:pt x="0" y="3"/>
                    <a:pt x="0" y="6"/>
                  </a:cubicBezTo>
                  <a:cubicBezTo>
                    <a:pt x="0" y="9"/>
                    <a:pt x="3" y="11"/>
                    <a:pt x="6" y="11"/>
                  </a:cubicBezTo>
                  <a:cubicBezTo>
                    <a:pt x="9" y="11"/>
                    <a:pt x="11" y="9"/>
                    <a:pt x="11" y="6"/>
                  </a:cubicBezTo>
                  <a:cubicBezTo>
                    <a:pt x="11" y="3"/>
                    <a:pt x="9" y="0"/>
                    <a:pt x="6" y="0"/>
                  </a:cubicBezTo>
                  <a:close/>
                  <a:moveTo>
                    <a:pt x="6" y="8"/>
                  </a:moveTo>
                  <a:cubicBezTo>
                    <a:pt x="5" y="8"/>
                    <a:pt x="4" y="7"/>
                    <a:pt x="4" y="6"/>
                  </a:cubicBezTo>
                  <a:cubicBezTo>
                    <a:pt x="4" y="5"/>
                    <a:pt x="5" y="4"/>
                    <a:pt x="6" y="4"/>
                  </a:cubicBezTo>
                  <a:cubicBezTo>
                    <a:pt x="7" y="4"/>
                    <a:pt x="8" y="5"/>
                    <a:pt x="8" y="6"/>
                  </a:cubicBezTo>
                  <a:cubicBezTo>
                    <a:pt x="8" y="7"/>
                    <a:pt x="7" y="8"/>
                    <a:pt x="6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Freeform 24"/>
            <p:cNvSpPr>
              <a:spLocks noEditPoints="1"/>
            </p:cNvSpPr>
            <p:nvPr/>
          </p:nvSpPr>
          <p:spPr bwMode="auto">
            <a:xfrm>
              <a:off x="8167688" y="1158875"/>
              <a:ext cx="42862" cy="44450"/>
            </a:xfrm>
            <a:custGeom>
              <a:avLst/>
              <a:gdLst>
                <a:gd name="T0" fmla="*/ 18 w 18"/>
                <a:gd name="T1" fmla="*/ 10 h 19"/>
                <a:gd name="T2" fmla="*/ 9 w 18"/>
                <a:gd name="T3" fmla="*/ 0 h 19"/>
                <a:gd name="T4" fmla="*/ 0 w 18"/>
                <a:gd name="T5" fmla="*/ 10 h 19"/>
                <a:gd name="T6" fmla="*/ 9 w 18"/>
                <a:gd name="T7" fmla="*/ 19 h 19"/>
                <a:gd name="T8" fmla="*/ 18 w 18"/>
                <a:gd name="T9" fmla="*/ 10 h 19"/>
                <a:gd name="T10" fmla="*/ 9 w 18"/>
                <a:gd name="T11" fmla="*/ 15 h 19"/>
                <a:gd name="T12" fmla="*/ 3 w 18"/>
                <a:gd name="T13" fmla="*/ 10 h 19"/>
                <a:gd name="T14" fmla="*/ 9 w 18"/>
                <a:gd name="T15" fmla="*/ 4 h 19"/>
                <a:gd name="T16" fmla="*/ 15 w 18"/>
                <a:gd name="T17" fmla="*/ 10 h 19"/>
                <a:gd name="T18" fmla="*/ 9 w 18"/>
                <a:gd name="T19" fmla="*/ 15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" h="19">
                  <a:moveTo>
                    <a:pt x="18" y="10"/>
                  </a:moveTo>
                  <a:cubicBezTo>
                    <a:pt x="18" y="5"/>
                    <a:pt x="14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4" y="19"/>
                    <a:pt x="18" y="15"/>
                    <a:pt x="18" y="10"/>
                  </a:cubicBezTo>
                  <a:close/>
                  <a:moveTo>
                    <a:pt x="9" y="15"/>
                  </a:moveTo>
                  <a:cubicBezTo>
                    <a:pt x="6" y="15"/>
                    <a:pt x="3" y="13"/>
                    <a:pt x="3" y="10"/>
                  </a:cubicBezTo>
                  <a:cubicBezTo>
                    <a:pt x="3" y="6"/>
                    <a:pt x="6" y="4"/>
                    <a:pt x="9" y="4"/>
                  </a:cubicBezTo>
                  <a:cubicBezTo>
                    <a:pt x="12" y="4"/>
                    <a:pt x="15" y="6"/>
                    <a:pt x="15" y="10"/>
                  </a:cubicBezTo>
                  <a:cubicBezTo>
                    <a:pt x="15" y="13"/>
                    <a:pt x="12" y="15"/>
                    <a:pt x="9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25"/>
            <p:cNvSpPr>
              <a:spLocks noEditPoints="1"/>
            </p:cNvSpPr>
            <p:nvPr/>
          </p:nvSpPr>
          <p:spPr bwMode="auto">
            <a:xfrm>
              <a:off x="8172450" y="1203325"/>
              <a:ext cx="30162" cy="30163"/>
            </a:xfrm>
            <a:custGeom>
              <a:avLst/>
              <a:gdLst>
                <a:gd name="T0" fmla="*/ 0 w 13"/>
                <a:gd name="T1" fmla="*/ 6 h 13"/>
                <a:gd name="T2" fmla="*/ 6 w 13"/>
                <a:gd name="T3" fmla="*/ 13 h 13"/>
                <a:gd name="T4" fmla="*/ 13 w 13"/>
                <a:gd name="T5" fmla="*/ 6 h 13"/>
                <a:gd name="T6" fmla="*/ 6 w 13"/>
                <a:gd name="T7" fmla="*/ 0 h 13"/>
                <a:gd name="T8" fmla="*/ 0 w 13"/>
                <a:gd name="T9" fmla="*/ 6 h 13"/>
                <a:gd name="T10" fmla="*/ 9 w 13"/>
                <a:gd name="T11" fmla="*/ 6 h 13"/>
                <a:gd name="T12" fmla="*/ 6 w 13"/>
                <a:gd name="T13" fmla="*/ 9 h 13"/>
                <a:gd name="T14" fmla="*/ 4 w 13"/>
                <a:gd name="T15" fmla="*/ 6 h 13"/>
                <a:gd name="T16" fmla="*/ 6 w 13"/>
                <a:gd name="T17" fmla="*/ 4 h 13"/>
                <a:gd name="T18" fmla="*/ 9 w 13"/>
                <a:gd name="T19" fmla="*/ 6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3" h="13">
                  <a:moveTo>
                    <a:pt x="0" y="6"/>
                  </a:moveTo>
                  <a:cubicBezTo>
                    <a:pt x="0" y="10"/>
                    <a:pt x="3" y="13"/>
                    <a:pt x="6" y="13"/>
                  </a:cubicBezTo>
                  <a:cubicBezTo>
                    <a:pt x="10" y="13"/>
                    <a:pt x="13" y="10"/>
                    <a:pt x="13" y="6"/>
                  </a:cubicBezTo>
                  <a:cubicBezTo>
                    <a:pt x="13" y="3"/>
                    <a:pt x="10" y="0"/>
                    <a:pt x="6" y="0"/>
                  </a:cubicBezTo>
                  <a:cubicBezTo>
                    <a:pt x="3" y="0"/>
                    <a:pt x="0" y="3"/>
                    <a:pt x="0" y="6"/>
                  </a:cubicBezTo>
                  <a:close/>
                  <a:moveTo>
                    <a:pt x="9" y="6"/>
                  </a:moveTo>
                  <a:cubicBezTo>
                    <a:pt x="9" y="8"/>
                    <a:pt x="8" y="9"/>
                    <a:pt x="6" y="9"/>
                  </a:cubicBezTo>
                  <a:cubicBezTo>
                    <a:pt x="5" y="9"/>
                    <a:pt x="4" y="8"/>
                    <a:pt x="4" y="6"/>
                  </a:cubicBezTo>
                  <a:cubicBezTo>
                    <a:pt x="4" y="5"/>
                    <a:pt x="5" y="4"/>
                    <a:pt x="6" y="4"/>
                  </a:cubicBezTo>
                  <a:cubicBezTo>
                    <a:pt x="8" y="4"/>
                    <a:pt x="9" y="5"/>
                    <a:pt x="9" y="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26"/>
            <p:cNvSpPr>
              <a:spLocks noEditPoints="1"/>
            </p:cNvSpPr>
            <p:nvPr/>
          </p:nvSpPr>
          <p:spPr bwMode="auto">
            <a:xfrm>
              <a:off x="8053388" y="1238250"/>
              <a:ext cx="201612" cy="214313"/>
            </a:xfrm>
            <a:custGeom>
              <a:avLst/>
              <a:gdLst>
                <a:gd name="T0" fmla="*/ 1 w 86"/>
                <a:gd name="T1" fmla="*/ 88 h 92"/>
                <a:gd name="T2" fmla="*/ 8 w 86"/>
                <a:gd name="T3" fmla="*/ 92 h 92"/>
                <a:gd name="T4" fmla="*/ 80 w 86"/>
                <a:gd name="T5" fmla="*/ 92 h 92"/>
                <a:gd name="T6" fmla="*/ 85 w 86"/>
                <a:gd name="T7" fmla="*/ 89 h 92"/>
                <a:gd name="T8" fmla="*/ 85 w 86"/>
                <a:gd name="T9" fmla="*/ 82 h 92"/>
                <a:gd name="T10" fmla="*/ 63 w 86"/>
                <a:gd name="T11" fmla="*/ 44 h 92"/>
                <a:gd name="T12" fmla="*/ 63 w 86"/>
                <a:gd name="T13" fmla="*/ 44 h 92"/>
                <a:gd name="T14" fmla="*/ 62 w 86"/>
                <a:gd name="T15" fmla="*/ 43 h 92"/>
                <a:gd name="T16" fmla="*/ 52 w 86"/>
                <a:gd name="T17" fmla="*/ 26 h 92"/>
                <a:gd name="T18" fmla="*/ 52 w 86"/>
                <a:gd name="T19" fmla="*/ 11 h 92"/>
                <a:gd name="T20" fmla="*/ 56 w 86"/>
                <a:gd name="T21" fmla="*/ 5 h 92"/>
                <a:gd name="T22" fmla="*/ 50 w 86"/>
                <a:gd name="T23" fmla="*/ 0 h 92"/>
                <a:gd name="T24" fmla="*/ 35 w 86"/>
                <a:gd name="T25" fmla="*/ 0 h 92"/>
                <a:gd name="T26" fmla="*/ 29 w 86"/>
                <a:gd name="T27" fmla="*/ 5 h 92"/>
                <a:gd name="T28" fmla="*/ 33 w 86"/>
                <a:gd name="T29" fmla="*/ 11 h 92"/>
                <a:gd name="T30" fmla="*/ 33 w 86"/>
                <a:gd name="T31" fmla="*/ 26 h 92"/>
                <a:gd name="T32" fmla="*/ 23 w 86"/>
                <a:gd name="T33" fmla="*/ 43 h 92"/>
                <a:gd name="T34" fmla="*/ 22 w 86"/>
                <a:gd name="T35" fmla="*/ 44 h 92"/>
                <a:gd name="T36" fmla="*/ 22 w 86"/>
                <a:gd name="T37" fmla="*/ 44 h 92"/>
                <a:gd name="T38" fmla="*/ 1 w 86"/>
                <a:gd name="T39" fmla="*/ 81 h 92"/>
                <a:gd name="T40" fmla="*/ 1 w 86"/>
                <a:gd name="T41" fmla="*/ 88 h 92"/>
                <a:gd name="T42" fmla="*/ 32 w 86"/>
                <a:gd name="T43" fmla="*/ 5 h 92"/>
                <a:gd name="T44" fmla="*/ 35 w 86"/>
                <a:gd name="T45" fmla="*/ 3 h 92"/>
                <a:gd name="T46" fmla="*/ 50 w 86"/>
                <a:gd name="T47" fmla="*/ 3 h 92"/>
                <a:gd name="T48" fmla="*/ 53 w 86"/>
                <a:gd name="T49" fmla="*/ 5 h 92"/>
                <a:gd name="T50" fmla="*/ 50 w 86"/>
                <a:gd name="T51" fmla="*/ 8 h 92"/>
                <a:gd name="T52" fmla="*/ 35 w 86"/>
                <a:gd name="T53" fmla="*/ 8 h 92"/>
                <a:gd name="T54" fmla="*/ 32 w 86"/>
                <a:gd name="T55" fmla="*/ 5 h 92"/>
                <a:gd name="T56" fmla="*/ 36 w 86"/>
                <a:gd name="T57" fmla="*/ 27 h 92"/>
                <a:gd name="T58" fmla="*/ 36 w 86"/>
                <a:gd name="T59" fmla="*/ 26 h 92"/>
                <a:gd name="T60" fmla="*/ 36 w 86"/>
                <a:gd name="T61" fmla="*/ 11 h 92"/>
                <a:gd name="T62" fmla="*/ 49 w 86"/>
                <a:gd name="T63" fmla="*/ 11 h 92"/>
                <a:gd name="T64" fmla="*/ 49 w 86"/>
                <a:gd name="T65" fmla="*/ 26 h 92"/>
                <a:gd name="T66" fmla="*/ 49 w 86"/>
                <a:gd name="T67" fmla="*/ 27 h 92"/>
                <a:gd name="T68" fmla="*/ 59 w 86"/>
                <a:gd name="T69" fmla="*/ 44 h 92"/>
                <a:gd name="T70" fmla="*/ 26 w 86"/>
                <a:gd name="T71" fmla="*/ 44 h 92"/>
                <a:gd name="T72" fmla="*/ 36 w 86"/>
                <a:gd name="T73" fmla="*/ 27 h 92"/>
                <a:gd name="T74" fmla="*/ 4 w 86"/>
                <a:gd name="T75" fmla="*/ 82 h 92"/>
                <a:gd name="T76" fmla="*/ 24 w 86"/>
                <a:gd name="T77" fmla="*/ 47 h 92"/>
                <a:gd name="T78" fmla="*/ 61 w 86"/>
                <a:gd name="T79" fmla="*/ 47 h 92"/>
                <a:gd name="T80" fmla="*/ 82 w 86"/>
                <a:gd name="T81" fmla="*/ 84 h 92"/>
                <a:gd name="T82" fmla="*/ 82 w 86"/>
                <a:gd name="T83" fmla="*/ 87 h 92"/>
                <a:gd name="T84" fmla="*/ 80 w 86"/>
                <a:gd name="T85" fmla="*/ 89 h 92"/>
                <a:gd name="T86" fmla="*/ 8 w 86"/>
                <a:gd name="T87" fmla="*/ 89 h 92"/>
                <a:gd name="T88" fmla="*/ 4 w 86"/>
                <a:gd name="T89" fmla="*/ 87 h 92"/>
                <a:gd name="T90" fmla="*/ 4 w 86"/>
                <a:gd name="T91" fmla="*/ 8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86" h="92">
                  <a:moveTo>
                    <a:pt x="1" y="88"/>
                  </a:moveTo>
                  <a:cubicBezTo>
                    <a:pt x="2" y="91"/>
                    <a:pt x="5" y="92"/>
                    <a:pt x="8" y="92"/>
                  </a:cubicBezTo>
                  <a:cubicBezTo>
                    <a:pt x="80" y="92"/>
                    <a:pt x="80" y="92"/>
                    <a:pt x="80" y="92"/>
                  </a:cubicBezTo>
                  <a:cubicBezTo>
                    <a:pt x="82" y="92"/>
                    <a:pt x="84" y="91"/>
                    <a:pt x="85" y="89"/>
                  </a:cubicBezTo>
                  <a:cubicBezTo>
                    <a:pt x="86" y="87"/>
                    <a:pt x="86" y="84"/>
                    <a:pt x="85" y="82"/>
                  </a:cubicBezTo>
                  <a:cubicBezTo>
                    <a:pt x="63" y="44"/>
                    <a:pt x="63" y="44"/>
                    <a:pt x="63" y="44"/>
                  </a:cubicBezTo>
                  <a:cubicBezTo>
                    <a:pt x="63" y="44"/>
                    <a:pt x="63" y="44"/>
                    <a:pt x="63" y="44"/>
                  </a:cubicBezTo>
                  <a:cubicBezTo>
                    <a:pt x="63" y="44"/>
                    <a:pt x="63" y="43"/>
                    <a:pt x="62" y="43"/>
                  </a:cubicBezTo>
                  <a:cubicBezTo>
                    <a:pt x="52" y="26"/>
                    <a:pt x="52" y="26"/>
                    <a:pt x="52" y="26"/>
                  </a:cubicBezTo>
                  <a:cubicBezTo>
                    <a:pt x="52" y="11"/>
                    <a:pt x="52" y="11"/>
                    <a:pt x="52" y="11"/>
                  </a:cubicBezTo>
                  <a:cubicBezTo>
                    <a:pt x="55" y="10"/>
                    <a:pt x="56" y="8"/>
                    <a:pt x="56" y="5"/>
                  </a:cubicBezTo>
                  <a:cubicBezTo>
                    <a:pt x="56" y="2"/>
                    <a:pt x="54" y="0"/>
                    <a:pt x="50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32" y="0"/>
                    <a:pt x="29" y="2"/>
                    <a:pt x="29" y="5"/>
                  </a:cubicBezTo>
                  <a:cubicBezTo>
                    <a:pt x="29" y="8"/>
                    <a:pt x="31" y="10"/>
                    <a:pt x="33" y="11"/>
                  </a:cubicBezTo>
                  <a:cubicBezTo>
                    <a:pt x="33" y="26"/>
                    <a:pt x="33" y="26"/>
                    <a:pt x="33" y="26"/>
                  </a:cubicBezTo>
                  <a:cubicBezTo>
                    <a:pt x="23" y="43"/>
                    <a:pt x="23" y="43"/>
                    <a:pt x="23" y="43"/>
                  </a:cubicBezTo>
                  <a:cubicBezTo>
                    <a:pt x="23" y="43"/>
                    <a:pt x="22" y="44"/>
                    <a:pt x="22" y="44"/>
                  </a:cubicBezTo>
                  <a:cubicBezTo>
                    <a:pt x="22" y="44"/>
                    <a:pt x="22" y="44"/>
                    <a:pt x="22" y="44"/>
                  </a:cubicBezTo>
                  <a:cubicBezTo>
                    <a:pt x="1" y="81"/>
                    <a:pt x="1" y="81"/>
                    <a:pt x="1" y="81"/>
                  </a:cubicBezTo>
                  <a:cubicBezTo>
                    <a:pt x="0" y="83"/>
                    <a:pt x="0" y="86"/>
                    <a:pt x="1" y="88"/>
                  </a:cubicBezTo>
                  <a:close/>
                  <a:moveTo>
                    <a:pt x="32" y="5"/>
                  </a:moveTo>
                  <a:cubicBezTo>
                    <a:pt x="32" y="4"/>
                    <a:pt x="34" y="3"/>
                    <a:pt x="35" y="3"/>
                  </a:cubicBezTo>
                  <a:cubicBezTo>
                    <a:pt x="50" y="3"/>
                    <a:pt x="50" y="3"/>
                    <a:pt x="50" y="3"/>
                  </a:cubicBezTo>
                  <a:cubicBezTo>
                    <a:pt x="52" y="3"/>
                    <a:pt x="53" y="4"/>
                    <a:pt x="53" y="5"/>
                  </a:cubicBezTo>
                  <a:cubicBezTo>
                    <a:pt x="53" y="7"/>
                    <a:pt x="52" y="8"/>
                    <a:pt x="50" y="8"/>
                  </a:cubicBezTo>
                  <a:cubicBezTo>
                    <a:pt x="35" y="8"/>
                    <a:pt x="35" y="8"/>
                    <a:pt x="35" y="8"/>
                  </a:cubicBezTo>
                  <a:cubicBezTo>
                    <a:pt x="34" y="8"/>
                    <a:pt x="32" y="7"/>
                    <a:pt x="32" y="5"/>
                  </a:cubicBezTo>
                  <a:close/>
                  <a:moveTo>
                    <a:pt x="36" y="27"/>
                  </a:moveTo>
                  <a:cubicBezTo>
                    <a:pt x="36" y="27"/>
                    <a:pt x="36" y="26"/>
                    <a:pt x="36" y="26"/>
                  </a:cubicBezTo>
                  <a:cubicBezTo>
                    <a:pt x="36" y="11"/>
                    <a:pt x="36" y="11"/>
                    <a:pt x="36" y="11"/>
                  </a:cubicBezTo>
                  <a:cubicBezTo>
                    <a:pt x="49" y="11"/>
                    <a:pt x="49" y="11"/>
                    <a:pt x="49" y="11"/>
                  </a:cubicBezTo>
                  <a:cubicBezTo>
                    <a:pt x="49" y="26"/>
                    <a:pt x="49" y="26"/>
                    <a:pt x="49" y="26"/>
                  </a:cubicBezTo>
                  <a:cubicBezTo>
                    <a:pt x="49" y="26"/>
                    <a:pt x="49" y="27"/>
                    <a:pt x="49" y="27"/>
                  </a:cubicBezTo>
                  <a:cubicBezTo>
                    <a:pt x="59" y="44"/>
                    <a:pt x="59" y="44"/>
                    <a:pt x="59" y="44"/>
                  </a:cubicBezTo>
                  <a:cubicBezTo>
                    <a:pt x="26" y="44"/>
                    <a:pt x="26" y="44"/>
                    <a:pt x="26" y="44"/>
                  </a:cubicBezTo>
                  <a:lnTo>
                    <a:pt x="36" y="27"/>
                  </a:lnTo>
                  <a:close/>
                  <a:moveTo>
                    <a:pt x="4" y="82"/>
                  </a:moveTo>
                  <a:cubicBezTo>
                    <a:pt x="24" y="47"/>
                    <a:pt x="24" y="47"/>
                    <a:pt x="24" y="47"/>
                  </a:cubicBezTo>
                  <a:cubicBezTo>
                    <a:pt x="61" y="47"/>
                    <a:pt x="61" y="47"/>
                    <a:pt x="61" y="47"/>
                  </a:cubicBezTo>
                  <a:cubicBezTo>
                    <a:pt x="82" y="84"/>
                    <a:pt x="82" y="84"/>
                    <a:pt x="82" y="84"/>
                  </a:cubicBezTo>
                  <a:cubicBezTo>
                    <a:pt x="83" y="85"/>
                    <a:pt x="83" y="86"/>
                    <a:pt x="82" y="87"/>
                  </a:cubicBezTo>
                  <a:cubicBezTo>
                    <a:pt x="82" y="88"/>
                    <a:pt x="81" y="89"/>
                    <a:pt x="80" y="89"/>
                  </a:cubicBezTo>
                  <a:cubicBezTo>
                    <a:pt x="8" y="89"/>
                    <a:pt x="8" y="89"/>
                    <a:pt x="8" y="89"/>
                  </a:cubicBezTo>
                  <a:cubicBezTo>
                    <a:pt x="6" y="89"/>
                    <a:pt x="5" y="88"/>
                    <a:pt x="4" y="87"/>
                  </a:cubicBezTo>
                  <a:cubicBezTo>
                    <a:pt x="3" y="85"/>
                    <a:pt x="3" y="84"/>
                    <a:pt x="4" y="8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71" name="Freeform 27"/>
          <p:cNvSpPr>
            <a:spLocks noEditPoints="1"/>
          </p:cNvSpPr>
          <p:nvPr/>
        </p:nvSpPr>
        <p:spPr bwMode="auto">
          <a:xfrm>
            <a:off x="6653689" y="498792"/>
            <a:ext cx="222250" cy="230188"/>
          </a:xfrm>
          <a:custGeom>
            <a:avLst/>
            <a:gdLst>
              <a:gd name="T0" fmla="*/ 77 w 95"/>
              <a:gd name="T1" fmla="*/ 7 h 98"/>
              <a:gd name="T2" fmla="*/ 71 w 95"/>
              <a:gd name="T3" fmla="*/ 9 h 98"/>
              <a:gd name="T4" fmla="*/ 48 w 95"/>
              <a:gd name="T5" fmla="*/ 18 h 98"/>
              <a:gd name="T6" fmla="*/ 31 w 95"/>
              <a:gd name="T7" fmla="*/ 13 h 98"/>
              <a:gd name="T8" fmla="*/ 17 w 95"/>
              <a:gd name="T9" fmla="*/ 11 h 98"/>
              <a:gd name="T10" fmla="*/ 11 w 95"/>
              <a:gd name="T11" fmla="*/ 0 h 98"/>
              <a:gd name="T12" fmla="*/ 4 w 95"/>
              <a:gd name="T13" fmla="*/ 80 h 98"/>
              <a:gd name="T14" fmla="*/ 9 w 95"/>
              <a:gd name="T15" fmla="*/ 98 h 98"/>
              <a:gd name="T16" fmla="*/ 95 w 95"/>
              <a:gd name="T17" fmla="*/ 88 h 98"/>
              <a:gd name="T18" fmla="*/ 90 w 95"/>
              <a:gd name="T19" fmla="*/ 7 h 98"/>
              <a:gd name="T20" fmla="*/ 81 w 95"/>
              <a:gd name="T21" fmla="*/ 40 h 98"/>
              <a:gd name="T22" fmla="*/ 81 w 95"/>
              <a:gd name="T23" fmla="*/ 7 h 98"/>
              <a:gd name="T24" fmla="*/ 86 w 95"/>
              <a:gd name="T25" fmla="*/ 7 h 98"/>
              <a:gd name="T26" fmla="*/ 86 w 95"/>
              <a:gd name="T27" fmla="*/ 79 h 98"/>
              <a:gd name="T28" fmla="*/ 81 w 95"/>
              <a:gd name="T29" fmla="*/ 40 h 98"/>
              <a:gd name="T30" fmla="*/ 77 w 95"/>
              <a:gd name="T31" fmla="*/ 19 h 98"/>
              <a:gd name="T32" fmla="*/ 66 w 95"/>
              <a:gd name="T33" fmla="*/ 19 h 98"/>
              <a:gd name="T34" fmla="*/ 39 w 95"/>
              <a:gd name="T35" fmla="*/ 13 h 98"/>
              <a:gd name="T36" fmla="*/ 39 w 95"/>
              <a:gd name="T37" fmla="*/ 25 h 98"/>
              <a:gd name="T38" fmla="*/ 39 w 95"/>
              <a:gd name="T39" fmla="*/ 13 h 98"/>
              <a:gd name="T40" fmla="*/ 39 w 95"/>
              <a:gd name="T41" fmla="*/ 28 h 98"/>
              <a:gd name="T42" fmla="*/ 62 w 95"/>
              <a:gd name="T43" fmla="*/ 20 h 98"/>
              <a:gd name="T44" fmla="*/ 77 w 95"/>
              <a:gd name="T45" fmla="*/ 26 h 98"/>
              <a:gd name="T46" fmla="*/ 71 w 95"/>
              <a:gd name="T47" fmla="*/ 30 h 98"/>
              <a:gd name="T48" fmla="*/ 54 w 95"/>
              <a:gd name="T49" fmla="*/ 30 h 98"/>
              <a:gd name="T50" fmla="*/ 17 w 95"/>
              <a:gd name="T51" fmla="*/ 39 h 98"/>
              <a:gd name="T52" fmla="*/ 23 w 95"/>
              <a:gd name="T53" fmla="*/ 28 h 98"/>
              <a:gd name="T54" fmla="*/ 54 w 95"/>
              <a:gd name="T55" fmla="*/ 73 h 98"/>
              <a:gd name="T56" fmla="*/ 77 w 95"/>
              <a:gd name="T57" fmla="*/ 64 h 98"/>
              <a:gd name="T58" fmla="*/ 17 w 95"/>
              <a:gd name="T59" fmla="*/ 79 h 98"/>
              <a:gd name="T60" fmla="*/ 23 w 95"/>
              <a:gd name="T61" fmla="*/ 73 h 98"/>
              <a:gd name="T62" fmla="*/ 45 w 95"/>
              <a:gd name="T63" fmla="*/ 64 h 98"/>
              <a:gd name="T64" fmla="*/ 48 w 95"/>
              <a:gd name="T65" fmla="*/ 63 h 98"/>
              <a:gd name="T66" fmla="*/ 60 w 95"/>
              <a:gd name="T67" fmla="*/ 63 h 98"/>
              <a:gd name="T68" fmla="*/ 48 w 95"/>
              <a:gd name="T69" fmla="*/ 63 h 98"/>
              <a:gd name="T70" fmla="*/ 54 w 95"/>
              <a:gd name="T71" fmla="*/ 53 h 98"/>
              <a:gd name="T72" fmla="*/ 33 w 95"/>
              <a:gd name="T73" fmla="*/ 62 h 98"/>
              <a:gd name="T74" fmla="*/ 17 w 95"/>
              <a:gd name="T75" fmla="*/ 55 h 98"/>
              <a:gd name="T76" fmla="*/ 45 w 95"/>
              <a:gd name="T77" fmla="*/ 41 h 98"/>
              <a:gd name="T78" fmla="*/ 63 w 95"/>
              <a:gd name="T79" fmla="*/ 44 h 98"/>
              <a:gd name="T80" fmla="*/ 77 w 95"/>
              <a:gd name="T81" fmla="*/ 47 h 98"/>
              <a:gd name="T82" fmla="*/ 64 w 95"/>
              <a:gd name="T83" fmla="*/ 62 h 98"/>
              <a:gd name="T84" fmla="*/ 54 w 95"/>
              <a:gd name="T85" fmla="*/ 34 h 98"/>
              <a:gd name="T86" fmla="*/ 54 w 95"/>
              <a:gd name="T87" fmla="*/ 46 h 98"/>
              <a:gd name="T88" fmla="*/ 71 w 95"/>
              <a:gd name="T89" fmla="*/ 46 h 98"/>
              <a:gd name="T90" fmla="*/ 71 w 95"/>
              <a:gd name="T91" fmla="*/ 34 h 98"/>
              <a:gd name="T92" fmla="*/ 71 w 95"/>
              <a:gd name="T93" fmla="*/ 46 h 98"/>
              <a:gd name="T94" fmla="*/ 29 w 95"/>
              <a:gd name="T95" fmla="*/ 19 h 98"/>
              <a:gd name="T96" fmla="*/ 29 w 95"/>
              <a:gd name="T97" fmla="*/ 19 h 98"/>
              <a:gd name="T98" fmla="*/ 17 w 95"/>
              <a:gd name="T99" fmla="*/ 19 h 98"/>
              <a:gd name="T100" fmla="*/ 23 w 95"/>
              <a:gd name="T101" fmla="*/ 57 h 98"/>
              <a:gd name="T102" fmla="*/ 23 w 95"/>
              <a:gd name="T103" fmla="*/ 69 h 98"/>
              <a:gd name="T104" fmla="*/ 23 w 95"/>
              <a:gd name="T105" fmla="*/ 57 h 98"/>
              <a:gd name="T106" fmla="*/ 11 w 95"/>
              <a:gd name="T107" fmla="*/ 4 h 98"/>
              <a:gd name="T108" fmla="*/ 13 w 95"/>
              <a:gd name="T109" fmla="*/ 19 h 98"/>
              <a:gd name="T110" fmla="*/ 13 w 95"/>
              <a:gd name="T111" fmla="*/ 19 h 98"/>
              <a:gd name="T112" fmla="*/ 13 w 95"/>
              <a:gd name="T113" fmla="*/ 63 h 98"/>
              <a:gd name="T114" fmla="*/ 13 w 95"/>
              <a:gd name="T115" fmla="*/ 79 h 98"/>
              <a:gd name="T116" fmla="*/ 8 w 95"/>
              <a:gd name="T117" fmla="*/ 79 h 98"/>
              <a:gd name="T118" fmla="*/ 92 w 95"/>
              <a:gd name="T119" fmla="*/ 88 h 98"/>
              <a:gd name="T120" fmla="*/ 9 w 95"/>
              <a:gd name="T121" fmla="*/ 94 h 98"/>
              <a:gd name="T122" fmla="*/ 9 w 95"/>
              <a:gd name="T123" fmla="*/ 83 h 98"/>
              <a:gd name="T124" fmla="*/ 92 w 95"/>
              <a:gd name="T125" fmla="*/ 88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95" h="98">
                <a:moveTo>
                  <a:pt x="84" y="0"/>
                </a:moveTo>
                <a:cubicBezTo>
                  <a:pt x="80" y="0"/>
                  <a:pt x="77" y="3"/>
                  <a:pt x="77" y="7"/>
                </a:cubicBezTo>
                <a:cubicBezTo>
                  <a:pt x="77" y="11"/>
                  <a:pt x="77" y="11"/>
                  <a:pt x="77" y="11"/>
                </a:cubicBezTo>
                <a:cubicBezTo>
                  <a:pt x="76" y="10"/>
                  <a:pt x="74" y="9"/>
                  <a:pt x="71" y="9"/>
                </a:cubicBezTo>
                <a:cubicBezTo>
                  <a:pt x="66" y="9"/>
                  <a:pt x="62" y="13"/>
                  <a:pt x="62" y="18"/>
                </a:cubicBezTo>
                <a:cubicBezTo>
                  <a:pt x="48" y="18"/>
                  <a:pt x="48" y="18"/>
                  <a:pt x="48" y="18"/>
                </a:cubicBezTo>
                <a:cubicBezTo>
                  <a:pt x="48" y="13"/>
                  <a:pt x="44" y="9"/>
                  <a:pt x="39" y="9"/>
                </a:cubicBezTo>
                <a:cubicBezTo>
                  <a:pt x="35" y="9"/>
                  <a:pt x="32" y="10"/>
                  <a:pt x="31" y="13"/>
                </a:cubicBezTo>
                <a:cubicBezTo>
                  <a:pt x="29" y="10"/>
                  <a:pt x="26" y="9"/>
                  <a:pt x="23" y="9"/>
                </a:cubicBezTo>
                <a:cubicBezTo>
                  <a:pt x="21" y="9"/>
                  <a:pt x="19" y="10"/>
                  <a:pt x="17" y="11"/>
                </a:cubicBezTo>
                <a:cubicBezTo>
                  <a:pt x="17" y="7"/>
                  <a:pt x="17" y="7"/>
                  <a:pt x="17" y="7"/>
                </a:cubicBezTo>
                <a:cubicBezTo>
                  <a:pt x="17" y="3"/>
                  <a:pt x="14" y="0"/>
                  <a:pt x="11" y="0"/>
                </a:cubicBezTo>
                <a:cubicBezTo>
                  <a:pt x="7" y="0"/>
                  <a:pt x="4" y="3"/>
                  <a:pt x="4" y="7"/>
                </a:cubicBezTo>
                <a:cubicBezTo>
                  <a:pt x="4" y="80"/>
                  <a:pt x="4" y="80"/>
                  <a:pt x="4" y="80"/>
                </a:cubicBezTo>
                <a:cubicBezTo>
                  <a:pt x="1" y="82"/>
                  <a:pt x="0" y="85"/>
                  <a:pt x="0" y="88"/>
                </a:cubicBezTo>
                <a:cubicBezTo>
                  <a:pt x="0" y="93"/>
                  <a:pt x="4" y="98"/>
                  <a:pt x="9" y="98"/>
                </a:cubicBezTo>
                <a:cubicBezTo>
                  <a:pt x="86" y="98"/>
                  <a:pt x="86" y="98"/>
                  <a:pt x="86" y="98"/>
                </a:cubicBezTo>
                <a:cubicBezTo>
                  <a:pt x="91" y="98"/>
                  <a:pt x="95" y="93"/>
                  <a:pt x="95" y="88"/>
                </a:cubicBezTo>
                <a:cubicBezTo>
                  <a:pt x="95" y="85"/>
                  <a:pt x="93" y="81"/>
                  <a:pt x="90" y="80"/>
                </a:cubicBezTo>
                <a:cubicBezTo>
                  <a:pt x="90" y="7"/>
                  <a:pt x="90" y="7"/>
                  <a:pt x="90" y="7"/>
                </a:cubicBezTo>
                <a:cubicBezTo>
                  <a:pt x="90" y="3"/>
                  <a:pt x="87" y="0"/>
                  <a:pt x="84" y="0"/>
                </a:cubicBezTo>
                <a:close/>
                <a:moveTo>
                  <a:pt x="81" y="40"/>
                </a:moveTo>
                <a:cubicBezTo>
                  <a:pt x="81" y="19"/>
                  <a:pt x="81" y="19"/>
                  <a:pt x="81" y="19"/>
                </a:cubicBezTo>
                <a:cubicBezTo>
                  <a:pt x="81" y="7"/>
                  <a:pt x="81" y="7"/>
                  <a:pt x="81" y="7"/>
                </a:cubicBezTo>
                <a:cubicBezTo>
                  <a:pt x="81" y="5"/>
                  <a:pt x="82" y="4"/>
                  <a:pt x="84" y="4"/>
                </a:cubicBezTo>
                <a:cubicBezTo>
                  <a:pt x="85" y="4"/>
                  <a:pt x="86" y="5"/>
                  <a:pt x="86" y="7"/>
                </a:cubicBezTo>
                <a:cubicBezTo>
                  <a:pt x="86" y="79"/>
                  <a:pt x="86" y="79"/>
                  <a:pt x="86" y="79"/>
                </a:cubicBezTo>
                <a:cubicBezTo>
                  <a:pt x="86" y="79"/>
                  <a:pt x="86" y="79"/>
                  <a:pt x="86" y="79"/>
                </a:cubicBezTo>
                <a:cubicBezTo>
                  <a:pt x="81" y="79"/>
                  <a:pt x="81" y="79"/>
                  <a:pt x="81" y="79"/>
                </a:cubicBezTo>
                <a:lnTo>
                  <a:pt x="81" y="40"/>
                </a:lnTo>
                <a:close/>
                <a:moveTo>
                  <a:pt x="71" y="13"/>
                </a:moveTo>
                <a:cubicBezTo>
                  <a:pt x="75" y="13"/>
                  <a:pt x="77" y="15"/>
                  <a:pt x="77" y="19"/>
                </a:cubicBezTo>
                <a:cubicBezTo>
                  <a:pt x="77" y="22"/>
                  <a:pt x="75" y="25"/>
                  <a:pt x="71" y="25"/>
                </a:cubicBezTo>
                <a:cubicBezTo>
                  <a:pt x="68" y="25"/>
                  <a:pt x="66" y="22"/>
                  <a:pt x="66" y="19"/>
                </a:cubicBezTo>
                <a:cubicBezTo>
                  <a:pt x="66" y="15"/>
                  <a:pt x="68" y="13"/>
                  <a:pt x="71" y="13"/>
                </a:cubicBezTo>
                <a:close/>
                <a:moveTo>
                  <a:pt x="39" y="13"/>
                </a:moveTo>
                <a:cubicBezTo>
                  <a:pt x="42" y="13"/>
                  <a:pt x="45" y="15"/>
                  <a:pt x="45" y="19"/>
                </a:cubicBezTo>
                <a:cubicBezTo>
                  <a:pt x="45" y="22"/>
                  <a:pt x="42" y="25"/>
                  <a:pt x="39" y="25"/>
                </a:cubicBezTo>
                <a:cubicBezTo>
                  <a:pt x="35" y="25"/>
                  <a:pt x="33" y="22"/>
                  <a:pt x="33" y="19"/>
                </a:cubicBezTo>
                <a:cubicBezTo>
                  <a:pt x="33" y="15"/>
                  <a:pt x="35" y="13"/>
                  <a:pt x="39" y="13"/>
                </a:cubicBezTo>
                <a:close/>
                <a:moveTo>
                  <a:pt x="31" y="24"/>
                </a:moveTo>
                <a:cubicBezTo>
                  <a:pt x="32" y="27"/>
                  <a:pt x="35" y="28"/>
                  <a:pt x="39" y="28"/>
                </a:cubicBezTo>
                <a:cubicBezTo>
                  <a:pt x="44" y="28"/>
                  <a:pt x="48" y="25"/>
                  <a:pt x="48" y="20"/>
                </a:cubicBezTo>
                <a:cubicBezTo>
                  <a:pt x="62" y="20"/>
                  <a:pt x="62" y="20"/>
                  <a:pt x="62" y="20"/>
                </a:cubicBezTo>
                <a:cubicBezTo>
                  <a:pt x="62" y="25"/>
                  <a:pt x="67" y="28"/>
                  <a:pt x="71" y="28"/>
                </a:cubicBezTo>
                <a:cubicBezTo>
                  <a:pt x="74" y="28"/>
                  <a:pt x="76" y="28"/>
                  <a:pt x="77" y="26"/>
                </a:cubicBezTo>
                <a:cubicBezTo>
                  <a:pt x="77" y="32"/>
                  <a:pt x="77" y="32"/>
                  <a:pt x="77" y="32"/>
                </a:cubicBezTo>
                <a:cubicBezTo>
                  <a:pt x="76" y="31"/>
                  <a:pt x="74" y="30"/>
                  <a:pt x="71" y="30"/>
                </a:cubicBezTo>
                <a:cubicBezTo>
                  <a:pt x="68" y="30"/>
                  <a:pt x="65" y="32"/>
                  <a:pt x="63" y="35"/>
                </a:cubicBezTo>
                <a:cubicBezTo>
                  <a:pt x="61" y="32"/>
                  <a:pt x="58" y="30"/>
                  <a:pt x="54" y="30"/>
                </a:cubicBezTo>
                <a:cubicBezTo>
                  <a:pt x="49" y="30"/>
                  <a:pt x="45" y="34"/>
                  <a:pt x="45" y="39"/>
                </a:cubicBezTo>
                <a:cubicBezTo>
                  <a:pt x="17" y="39"/>
                  <a:pt x="17" y="39"/>
                  <a:pt x="17" y="39"/>
                </a:cubicBezTo>
                <a:cubicBezTo>
                  <a:pt x="17" y="26"/>
                  <a:pt x="17" y="26"/>
                  <a:pt x="17" y="26"/>
                </a:cubicBezTo>
                <a:cubicBezTo>
                  <a:pt x="19" y="28"/>
                  <a:pt x="21" y="28"/>
                  <a:pt x="23" y="28"/>
                </a:cubicBezTo>
                <a:cubicBezTo>
                  <a:pt x="26" y="28"/>
                  <a:pt x="29" y="27"/>
                  <a:pt x="31" y="24"/>
                </a:cubicBezTo>
                <a:close/>
                <a:moveTo>
                  <a:pt x="54" y="73"/>
                </a:moveTo>
                <a:cubicBezTo>
                  <a:pt x="59" y="73"/>
                  <a:pt x="63" y="69"/>
                  <a:pt x="64" y="64"/>
                </a:cubicBezTo>
                <a:cubicBezTo>
                  <a:pt x="77" y="64"/>
                  <a:pt x="77" y="64"/>
                  <a:pt x="77" y="64"/>
                </a:cubicBezTo>
                <a:cubicBezTo>
                  <a:pt x="77" y="79"/>
                  <a:pt x="77" y="79"/>
                  <a:pt x="77" y="79"/>
                </a:cubicBezTo>
                <a:cubicBezTo>
                  <a:pt x="17" y="79"/>
                  <a:pt x="17" y="79"/>
                  <a:pt x="17" y="79"/>
                </a:cubicBezTo>
                <a:cubicBezTo>
                  <a:pt x="17" y="70"/>
                  <a:pt x="17" y="70"/>
                  <a:pt x="17" y="70"/>
                </a:cubicBezTo>
                <a:cubicBezTo>
                  <a:pt x="19" y="72"/>
                  <a:pt x="21" y="73"/>
                  <a:pt x="23" y="73"/>
                </a:cubicBezTo>
                <a:cubicBezTo>
                  <a:pt x="28" y="73"/>
                  <a:pt x="32" y="69"/>
                  <a:pt x="33" y="64"/>
                </a:cubicBezTo>
                <a:cubicBezTo>
                  <a:pt x="45" y="64"/>
                  <a:pt x="45" y="64"/>
                  <a:pt x="45" y="64"/>
                </a:cubicBezTo>
                <a:cubicBezTo>
                  <a:pt x="45" y="69"/>
                  <a:pt x="49" y="73"/>
                  <a:pt x="54" y="73"/>
                </a:cubicBezTo>
                <a:close/>
                <a:moveTo>
                  <a:pt x="48" y="63"/>
                </a:moveTo>
                <a:cubicBezTo>
                  <a:pt x="48" y="59"/>
                  <a:pt x="51" y="57"/>
                  <a:pt x="54" y="57"/>
                </a:cubicBezTo>
                <a:cubicBezTo>
                  <a:pt x="58" y="57"/>
                  <a:pt x="60" y="59"/>
                  <a:pt x="60" y="63"/>
                </a:cubicBezTo>
                <a:cubicBezTo>
                  <a:pt x="60" y="66"/>
                  <a:pt x="58" y="69"/>
                  <a:pt x="54" y="69"/>
                </a:cubicBezTo>
                <a:cubicBezTo>
                  <a:pt x="51" y="69"/>
                  <a:pt x="48" y="66"/>
                  <a:pt x="48" y="63"/>
                </a:cubicBezTo>
                <a:close/>
                <a:moveTo>
                  <a:pt x="64" y="62"/>
                </a:moveTo>
                <a:cubicBezTo>
                  <a:pt x="63" y="57"/>
                  <a:pt x="59" y="53"/>
                  <a:pt x="54" y="53"/>
                </a:cubicBezTo>
                <a:cubicBezTo>
                  <a:pt x="49" y="53"/>
                  <a:pt x="45" y="57"/>
                  <a:pt x="45" y="62"/>
                </a:cubicBezTo>
                <a:cubicBezTo>
                  <a:pt x="33" y="62"/>
                  <a:pt x="33" y="62"/>
                  <a:pt x="33" y="62"/>
                </a:cubicBezTo>
                <a:cubicBezTo>
                  <a:pt x="32" y="57"/>
                  <a:pt x="28" y="53"/>
                  <a:pt x="23" y="53"/>
                </a:cubicBezTo>
                <a:cubicBezTo>
                  <a:pt x="21" y="53"/>
                  <a:pt x="19" y="54"/>
                  <a:pt x="17" y="55"/>
                </a:cubicBezTo>
                <a:cubicBezTo>
                  <a:pt x="17" y="41"/>
                  <a:pt x="17" y="41"/>
                  <a:pt x="17" y="41"/>
                </a:cubicBezTo>
                <a:cubicBezTo>
                  <a:pt x="45" y="41"/>
                  <a:pt x="45" y="41"/>
                  <a:pt x="45" y="41"/>
                </a:cubicBezTo>
                <a:cubicBezTo>
                  <a:pt x="45" y="46"/>
                  <a:pt x="49" y="49"/>
                  <a:pt x="54" y="49"/>
                </a:cubicBezTo>
                <a:cubicBezTo>
                  <a:pt x="58" y="49"/>
                  <a:pt x="61" y="47"/>
                  <a:pt x="63" y="44"/>
                </a:cubicBezTo>
                <a:cubicBezTo>
                  <a:pt x="65" y="47"/>
                  <a:pt x="68" y="49"/>
                  <a:pt x="71" y="49"/>
                </a:cubicBezTo>
                <a:cubicBezTo>
                  <a:pt x="74" y="49"/>
                  <a:pt x="76" y="49"/>
                  <a:pt x="77" y="47"/>
                </a:cubicBezTo>
                <a:cubicBezTo>
                  <a:pt x="77" y="62"/>
                  <a:pt x="77" y="62"/>
                  <a:pt x="77" y="62"/>
                </a:cubicBezTo>
                <a:lnTo>
                  <a:pt x="64" y="62"/>
                </a:lnTo>
                <a:close/>
                <a:moveTo>
                  <a:pt x="48" y="40"/>
                </a:moveTo>
                <a:cubicBezTo>
                  <a:pt x="48" y="36"/>
                  <a:pt x="51" y="34"/>
                  <a:pt x="54" y="34"/>
                </a:cubicBezTo>
                <a:cubicBezTo>
                  <a:pt x="58" y="34"/>
                  <a:pt x="60" y="36"/>
                  <a:pt x="60" y="40"/>
                </a:cubicBezTo>
                <a:cubicBezTo>
                  <a:pt x="60" y="43"/>
                  <a:pt x="58" y="46"/>
                  <a:pt x="54" y="46"/>
                </a:cubicBezTo>
                <a:cubicBezTo>
                  <a:pt x="51" y="46"/>
                  <a:pt x="48" y="43"/>
                  <a:pt x="48" y="40"/>
                </a:cubicBezTo>
                <a:close/>
                <a:moveTo>
                  <a:pt x="71" y="46"/>
                </a:moveTo>
                <a:cubicBezTo>
                  <a:pt x="68" y="46"/>
                  <a:pt x="66" y="43"/>
                  <a:pt x="66" y="40"/>
                </a:cubicBezTo>
                <a:cubicBezTo>
                  <a:pt x="66" y="36"/>
                  <a:pt x="68" y="34"/>
                  <a:pt x="71" y="34"/>
                </a:cubicBezTo>
                <a:cubicBezTo>
                  <a:pt x="75" y="34"/>
                  <a:pt x="77" y="36"/>
                  <a:pt x="77" y="40"/>
                </a:cubicBezTo>
                <a:cubicBezTo>
                  <a:pt x="77" y="43"/>
                  <a:pt x="75" y="46"/>
                  <a:pt x="71" y="46"/>
                </a:cubicBezTo>
                <a:close/>
                <a:moveTo>
                  <a:pt x="23" y="13"/>
                </a:moveTo>
                <a:cubicBezTo>
                  <a:pt x="26" y="13"/>
                  <a:pt x="29" y="15"/>
                  <a:pt x="29" y="19"/>
                </a:cubicBezTo>
                <a:cubicBezTo>
                  <a:pt x="29" y="19"/>
                  <a:pt x="29" y="19"/>
                  <a:pt x="29" y="19"/>
                </a:cubicBezTo>
                <a:cubicBezTo>
                  <a:pt x="29" y="19"/>
                  <a:pt x="29" y="19"/>
                  <a:pt x="29" y="19"/>
                </a:cubicBezTo>
                <a:cubicBezTo>
                  <a:pt x="29" y="22"/>
                  <a:pt x="26" y="25"/>
                  <a:pt x="23" y="25"/>
                </a:cubicBezTo>
                <a:cubicBezTo>
                  <a:pt x="20" y="25"/>
                  <a:pt x="17" y="22"/>
                  <a:pt x="17" y="19"/>
                </a:cubicBezTo>
                <a:cubicBezTo>
                  <a:pt x="17" y="15"/>
                  <a:pt x="20" y="13"/>
                  <a:pt x="23" y="13"/>
                </a:cubicBezTo>
                <a:close/>
                <a:moveTo>
                  <a:pt x="23" y="57"/>
                </a:moveTo>
                <a:cubicBezTo>
                  <a:pt x="26" y="57"/>
                  <a:pt x="29" y="59"/>
                  <a:pt x="29" y="63"/>
                </a:cubicBezTo>
                <a:cubicBezTo>
                  <a:pt x="29" y="66"/>
                  <a:pt x="26" y="69"/>
                  <a:pt x="23" y="69"/>
                </a:cubicBezTo>
                <a:cubicBezTo>
                  <a:pt x="20" y="69"/>
                  <a:pt x="17" y="66"/>
                  <a:pt x="17" y="63"/>
                </a:cubicBezTo>
                <a:cubicBezTo>
                  <a:pt x="17" y="59"/>
                  <a:pt x="20" y="57"/>
                  <a:pt x="23" y="57"/>
                </a:cubicBezTo>
                <a:close/>
                <a:moveTo>
                  <a:pt x="8" y="7"/>
                </a:moveTo>
                <a:cubicBezTo>
                  <a:pt x="8" y="5"/>
                  <a:pt x="9" y="4"/>
                  <a:pt x="11" y="4"/>
                </a:cubicBezTo>
                <a:cubicBezTo>
                  <a:pt x="12" y="4"/>
                  <a:pt x="13" y="5"/>
                  <a:pt x="13" y="7"/>
                </a:cubicBezTo>
                <a:cubicBezTo>
                  <a:pt x="13" y="19"/>
                  <a:pt x="13" y="19"/>
                  <a:pt x="13" y="19"/>
                </a:cubicBezTo>
                <a:cubicBezTo>
                  <a:pt x="13" y="19"/>
                  <a:pt x="13" y="19"/>
                  <a:pt x="13" y="19"/>
                </a:cubicBezTo>
                <a:cubicBezTo>
                  <a:pt x="13" y="19"/>
                  <a:pt x="13" y="19"/>
                  <a:pt x="13" y="19"/>
                </a:cubicBezTo>
                <a:cubicBezTo>
                  <a:pt x="13" y="63"/>
                  <a:pt x="13" y="63"/>
                  <a:pt x="13" y="63"/>
                </a:cubicBezTo>
                <a:cubicBezTo>
                  <a:pt x="13" y="63"/>
                  <a:pt x="13" y="63"/>
                  <a:pt x="13" y="63"/>
                </a:cubicBezTo>
                <a:cubicBezTo>
                  <a:pt x="13" y="63"/>
                  <a:pt x="13" y="63"/>
                  <a:pt x="13" y="63"/>
                </a:cubicBezTo>
                <a:cubicBezTo>
                  <a:pt x="13" y="79"/>
                  <a:pt x="13" y="79"/>
                  <a:pt x="13" y="79"/>
                </a:cubicBezTo>
                <a:cubicBezTo>
                  <a:pt x="9" y="79"/>
                  <a:pt x="9" y="79"/>
                  <a:pt x="9" y="79"/>
                </a:cubicBezTo>
                <a:cubicBezTo>
                  <a:pt x="9" y="79"/>
                  <a:pt x="8" y="79"/>
                  <a:pt x="8" y="79"/>
                </a:cubicBezTo>
                <a:lnTo>
                  <a:pt x="8" y="7"/>
                </a:lnTo>
                <a:close/>
                <a:moveTo>
                  <a:pt x="92" y="88"/>
                </a:moveTo>
                <a:cubicBezTo>
                  <a:pt x="92" y="91"/>
                  <a:pt x="89" y="94"/>
                  <a:pt x="86" y="94"/>
                </a:cubicBezTo>
                <a:cubicBezTo>
                  <a:pt x="9" y="94"/>
                  <a:pt x="9" y="94"/>
                  <a:pt x="9" y="94"/>
                </a:cubicBezTo>
                <a:cubicBezTo>
                  <a:pt x="6" y="94"/>
                  <a:pt x="3" y="91"/>
                  <a:pt x="3" y="88"/>
                </a:cubicBezTo>
                <a:cubicBezTo>
                  <a:pt x="3" y="85"/>
                  <a:pt x="6" y="83"/>
                  <a:pt x="9" y="83"/>
                </a:cubicBezTo>
                <a:cubicBezTo>
                  <a:pt x="86" y="83"/>
                  <a:pt x="86" y="83"/>
                  <a:pt x="86" y="83"/>
                </a:cubicBezTo>
                <a:cubicBezTo>
                  <a:pt x="89" y="83"/>
                  <a:pt x="92" y="85"/>
                  <a:pt x="92" y="8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72" name="Group 71"/>
          <p:cNvGrpSpPr/>
          <p:nvPr/>
        </p:nvGrpSpPr>
        <p:grpSpPr>
          <a:xfrm>
            <a:off x="7737158" y="1535430"/>
            <a:ext cx="193675" cy="249238"/>
            <a:chOff x="8377238" y="1851025"/>
            <a:chExt cx="193675" cy="249238"/>
          </a:xfrm>
        </p:grpSpPr>
        <p:sp>
          <p:nvSpPr>
            <p:cNvPr id="81" name="Freeform 28"/>
            <p:cNvSpPr>
              <a:spLocks noEditPoints="1"/>
            </p:cNvSpPr>
            <p:nvPr/>
          </p:nvSpPr>
          <p:spPr bwMode="auto">
            <a:xfrm>
              <a:off x="8399463" y="1858962"/>
              <a:ext cx="171450" cy="171450"/>
            </a:xfrm>
            <a:custGeom>
              <a:avLst/>
              <a:gdLst>
                <a:gd name="T0" fmla="*/ 73 w 73"/>
                <a:gd name="T1" fmla="*/ 37 h 73"/>
                <a:gd name="T2" fmla="*/ 65 w 73"/>
                <a:gd name="T3" fmla="*/ 14 h 73"/>
                <a:gd name="T4" fmla="*/ 37 w 73"/>
                <a:gd name="T5" fmla="*/ 0 h 73"/>
                <a:gd name="T6" fmla="*/ 8 w 73"/>
                <a:gd name="T7" fmla="*/ 14 h 73"/>
                <a:gd name="T8" fmla="*/ 0 w 73"/>
                <a:gd name="T9" fmla="*/ 37 h 73"/>
                <a:gd name="T10" fmla="*/ 37 w 73"/>
                <a:gd name="T11" fmla="*/ 73 h 73"/>
                <a:gd name="T12" fmla="*/ 73 w 73"/>
                <a:gd name="T13" fmla="*/ 37 h 73"/>
                <a:gd name="T14" fmla="*/ 70 w 73"/>
                <a:gd name="T15" fmla="*/ 37 h 73"/>
                <a:gd name="T16" fmla="*/ 69 w 73"/>
                <a:gd name="T17" fmla="*/ 42 h 73"/>
                <a:gd name="T18" fmla="*/ 53 w 73"/>
                <a:gd name="T19" fmla="*/ 50 h 73"/>
                <a:gd name="T20" fmla="*/ 54 w 73"/>
                <a:gd name="T21" fmla="*/ 45 h 73"/>
                <a:gd name="T22" fmla="*/ 50 w 73"/>
                <a:gd name="T23" fmla="*/ 24 h 73"/>
                <a:gd name="T24" fmla="*/ 64 w 73"/>
                <a:gd name="T25" fmla="*/ 18 h 73"/>
                <a:gd name="T26" fmla="*/ 70 w 73"/>
                <a:gd name="T27" fmla="*/ 37 h 73"/>
                <a:gd name="T28" fmla="*/ 52 w 73"/>
                <a:gd name="T29" fmla="*/ 45 h 73"/>
                <a:gd name="T30" fmla="*/ 51 w 73"/>
                <a:gd name="T31" fmla="*/ 50 h 73"/>
                <a:gd name="T32" fmla="*/ 23 w 73"/>
                <a:gd name="T33" fmla="*/ 49 h 73"/>
                <a:gd name="T34" fmla="*/ 22 w 73"/>
                <a:gd name="T35" fmla="*/ 48 h 73"/>
                <a:gd name="T36" fmla="*/ 22 w 73"/>
                <a:gd name="T37" fmla="*/ 45 h 73"/>
                <a:gd name="T38" fmla="*/ 25 w 73"/>
                <a:gd name="T39" fmla="*/ 23 h 73"/>
                <a:gd name="T40" fmla="*/ 39 w 73"/>
                <a:gd name="T41" fmla="*/ 25 h 73"/>
                <a:gd name="T42" fmla="*/ 49 w 73"/>
                <a:gd name="T43" fmla="*/ 24 h 73"/>
                <a:gd name="T44" fmla="*/ 52 w 73"/>
                <a:gd name="T45" fmla="*/ 45 h 73"/>
                <a:gd name="T46" fmla="*/ 62 w 73"/>
                <a:gd name="T47" fmla="*/ 16 h 73"/>
                <a:gd name="T48" fmla="*/ 63 w 73"/>
                <a:gd name="T49" fmla="*/ 17 h 73"/>
                <a:gd name="T50" fmla="*/ 50 w 73"/>
                <a:gd name="T51" fmla="*/ 22 h 73"/>
                <a:gd name="T52" fmla="*/ 40 w 73"/>
                <a:gd name="T53" fmla="*/ 4 h 73"/>
                <a:gd name="T54" fmla="*/ 62 w 73"/>
                <a:gd name="T55" fmla="*/ 16 h 73"/>
                <a:gd name="T56" fmla="*/ 37 w 73"/>
                <a:gd name="T57" fmla="*/ 4 h 73"/>
                <a:gd name="T58" fmla="*/ 37 w 73"/>
                <a:gd name="T59" fmla="*/ 4 h 73"/>
                <a:gd name="T60" fmla="*/ 48 w 73"/>
                <a:gd name="T61" fmla="*/ 23 h 73"/>
                <a:gd name="T62" fmla="*/ 26 w 73"/>
                <a:gd name="T63" fmla="*/ 22 h 73"/>
                <a:gd name="T64" fmla="*/ 36 w 73"/>
                <a:gd name="T65" fmla="*/ 4 h 73"/>
                <a:gd name="T66" fmla="*/ 37 w 73"/>
                <a:gd name="T67" fmla="*/ 4 h 73"/>
                <a:gd name="T68" fmla="*/ 34 w 73"/>
                <a:gd name="T69" fmla="*/ 4 h 73"/>
                <a:gd name="T70" fmla="*/ 24 w 73"/>
                <a:gd name="T71" fmla="*/ 21 h 73"/>
                <a:gd name="T72" fmla="*/ 12 w 73"/>
                <a:gd name="T73" fmla="*/ 15 h 73"/>
                <a:gd name="T74" fmla="*/ 34 w 73"/>
                <a:gd name="T75" fmla="*/ 4 h 73"/>
                <a:gd name="T76" fmla="*/ 4 w 73"/>
                <a:gd name="T77" fmla="*/ 37 h 73"/>
                <a:gd name="T78" fmla="*/ 11 w 73"/>
                <a:gd name="T79" fmla="*/ 17 h 73"/>
                <a:gd name="T80" fmla="*/ 23 w 73"/>
                <a:gd name="T81" fmla="*/ 23 h 73"/>
                <a:gd name="T82" fmla="*/ 20 w 73"/>
                <a:gd name="T83" fmla="*/ 45 h 73"/>
                <a:gd name="T84" fmla="*/ 20 w 73"/>
                <a:gd name="T85" fmla="*/ 48 h 73"/>
                <a:gd name="T86" fmla="*/ 4 w 73"/>
                <a:gd name="T87" fmla="*/ 37 h 73"/>
                <a:gd name="T88" fmla="*/ 4 w 73"/>
                <a:gd name="T89" fmla="*/ 37 h 73"/>
                <a:gd name="T90" fmla="*/ 4 w 73"/>
                <a:gd name="T91" fmla="*/ 40 h 73"/>
                <a:gd name="T92" fmla="*/ 21 w 73"/>
                <a:gd name="T93" fmla="*/ 50 h 73"/>
                <a:gd name="T94" fmla="*/ 33 w 73"/>
                <a:gd name="T95" fmla="*/ 69 h 73"/>
                <a:gd name="T96" fmla="*/ 4 w 73"/>
                <a:gd name="T97" fmla="*/ 40 h 73"/>
                <a:gd name="T98" fmla="*/ 37 w 73"/>
                <a:gd name="T99" fmla="*/ 70 h 73"/>
                <a:gd name="T100" fmla="*/ 36 w 73"/>
                <a:gd name="T101" fmla="*/ 70 h 73"/>
                <a:gd name="T102" fmla="*/ 23 w 73"/>
                <a:gd name="T103" fmla="*/ 51 h 73"/>
                <a:gd name="T104" fmla="*/ 40 w 73"/>
                <a:gd name="T105" fmla="*/ 53 h 73"/>
                <a:gd name="T106" fmla="*/ 50 w 73"/>
                <a:gd name="T107" fmla="*/ 52 h 73"/>
                <a:gd name="T108" fmla="*/ 38 w 73"/>
                <a:gd name="T109" fmla="*/ 70 h 73"/>
                <a:gd name="T110" fmla="*/ 37 w 73"/>
                <a:gd name="T111" fmla="*/ 70 h 73"/>
                <a:gd name="T112" fmla="*/ 41 w 73"/>
                <a:gd name="T113" fmla="*/ 69 h 73"/>
                <a:gd name="T114" fmla="*/ 52 w 73"/>
                <a:gd name="T115" fmla="*/ 52 h 73"/>
                <a:gd name="T116" fmla="*/ 69 w 73"/>
                <a:gd name="T117" fmla="*/ 44 h 73"/>
                <a:gd name="T118" fmla="*/ 41 w 73"/>
                <a:gd name="T119" fmla="*/ 69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3" h="73">
                  <a:moveTo>
                    <a:pt x="73" y="37"/>
                  </a:moveTo>
                  <a:cubicBezTo>
                    <a:pt x="73" y="28"/>
                    <a:pt x="70" y="20"/>
                    <a:pt x="65" y="14"/>
                  </a:cubicBezTo>
                  <a:cubicBezTo>
                    <a:pt x="58" y="5"/>
                    <a:pt x="48" y="0"/>
                    <a:pt x="37" y="0"/>
                  </a:cubicBezTo>
                  <a:cubicBezTo>
                    <a:pt x="26" y="0"/>
                    <a:pt x="15" y="5"/>
                    <a:pt x="8" y="14"/>
                  </a:cubicBezTo>
                  <a:cubicBezTo>
                    <a:pt x="3" y="20"/>
                    <a:pt x="0" y="28"/>
                    <a:pt x="0" y="37"/>
                  </a:cubicBezTo>
                  <a:cubicBezTo>
                    <a:pt x="0" y="57"/>
                    <a:pt x="17" y="73"/>
                    <a:pt x="37" y="73"/>
                  </a:cubicBezTo>
                  <a:cubicBezTo>
                    <a:pt x="57" y="73"/>
                    <a:pt x="73" y="57"/>
                    <a:pt x="73" y="37"/>
                  </a:cubicBezTo>
                  <a:close/>
                  <a:moveTo>
                    <a:pt x="70" y="37"/>
                  </a:moveTo>
                  <a:cubicBezTo>
                    <a:pt x="70" y="39"/>
                    <a:pt x="69" y="40"/>
                    <a:pt x="69" y="42"/>
                  </a:cubicBezTo>
                  <a:cubicBezTo>
                    <a:pt x="64" y="46"/>
                    <a:pt x="58" y="48"/>
                    <a:pt x="53" y="50"/>
                  </a:cubicBezTo>
                  <a:cubicBezTo>
                    <a:pt x="53" y="48"/>
                    <a:pt x="53" y="47"/>
                    <a:pt x="54" y="45"/>
                  </a:cubicBezTo>
                  <a:cubicBezTo>
                    <a:pt x="54" y="37"/>
                    <a:pt x="53" y="30"/>
                    <a:pt x="50" y="24"/>
                  </a:cubicBezTo>
                  <a:cubicBezTo>
                    <a:pt x="55" y="23"/>
                    <a:pt x="59" y="21"/>
                    <a:pt x="64" y="18"/>
                  </a:cubicBezTo>
                  <a:cubicBezTo>
                    <a:pt x="67" y="24"/>
                    <a:pt x="70" y="30"/>
                    <a:pt x="70" y="37"/>
                  </a:cubicBezTo>
                  <a:close/>
                  <a:moveTo>
                    <a:pt x="52" y="45"/>
                  </a:moveTo>
                  <a:cubicBezTo>
                    <a:pt x="51" y="47"/>
                    <a:pt x="51" y="49"/>
                    <a:pt x="51" y="50"/>
                  </a:cubicBezTo>
                  <a:cubicBezTo>
                    <a:pt x="42" y="53"/>
                    <a:pt x="32" y="52"/>
                    <a:pt x="23" y="49"/>
                  </a:cubicBezTo>
                  <a:cubicBezTo>
                    <a:pt x="23" y="49"/>
                    <a:pt x="23" y="48"/>
                    <a:pt x="22" y="48"/>
                  </a:cubicBezTo>
                  <a:cubicBezTo>
                    <a:pt x="22" y="47"/>
                    <a:pt x="22" y="46"/>
                    <a:pt x="22" y="45"/>
                  </a:cubicBezTo>
                  <a:cubicBezTo>
                    <a:pt x="21" y="37"/>
                    <a:pt x="23" y="30"/>
                    <a:pt x="25" y="23"/>
                  </a:cubicBezTo>
                  <a:cubicBezTo>
                    <a:pt x="29" y="24"/>
                    <a:pt x="34" y="25"/>
                    <a:pt x="39" y="25"/>
                  </a:cubicBezTo>
                  <a:cubicBezTo>
                    <a:pt x="42" y="25"/>
                    <a:pt x="45" y="25"/>
                    <a:pt x="49" y="24"/>
                  </a:cubicBezTo>
                  <a:cubicBezTo>
                    <a:pt x="51" y="31"/>
                    <a:pt x="52" y="38"/>
                    <a:pt x="52" y="45"/>
                  </a:cubicBezTo>
                  <a:close/>
                  <a:moveTo>
                    <a:pt x="62" y="16"/>
                  </a:moveTo>
                  <a:cubicBezTo>
                    <a:pt x="62" y="16"/>
                    <a:pt x="62" y="16"/>
                    <a:pt x="63" y="17"/>
                  </a:cubicBezTo>
                  <a:cubicBezTo>
                    <a:pt x="58" y="19"/>
                    <a:pt x="54" y="21"/>
                    <a:pt x="50" y="22"/>
                  </a:cubicBezTo>
                  <a:cubicBezTo>
                    <a:pt x="47" y="14"/>
                    <a:pt x="42" y="8"/>
                    <a:pt x="40" y="4"/>
                  </a:cubicBezTo>
                  <a:cubicBezTo>
                    <a:pt x="48" y="5"/>
                    <a:pt x="56" y="9"/>
                    <a:pt x="62" y="16"/>
                  </a:cubicBezTo>
                  <a:close/>
                  <a:moveTo>
                    <a:pt x="37" y="4"/>
                  </a:moveTo>
                  <a:cubicBezTo>
                    <a:pt x="37" y="4"/>
                    <a:pt x="37" y="4"/>
                    <a:pt x="37" y="4"/>
                  </a:cubicBezTo>
                  <a:cubicBezTo>
                    <a:pt x="39" y="7"/>
                    <a:pt x="44" y="14"/>
                    <a:pt x="48" y="23"/>
                  </a:cubicBezTo>
                  <a:cubicBezTo>
                    <a:pt x="40" y="24"/>
                    <a:pt x="32" y="23"/>
                    <a:pt x="26" y="22"/>
                  </a:cubicBezTo>
                  <a:cubicBezTo>
                    <a:pt x="30" y="13"/>
                    <a:pt x="34" y="7"/>
                    <a:pt x="36" y="4"/>
                  </a:cubicBezTo>
                  <a:cubicBezTo>
                    <a:pt x="37" y="4"/>
                    <a:pt x="37" y="4"/>
                    <a:pt x="37" y="4"/>
                  </a:cubicBezTo>
                  <a:close/>
                  <a:moveTo>
                    <a:pt x="34" y="4"/>
                  </a:moveTo>
                  <a:cubicBezTo>
                    <a:pt x="31" y="7"/>
                    <a:pt x="27" y="13"/>
                    <a:pt x="24" y="21"/>
                  </a:cubicBezTo>
                  <a:cubicBezTo>
                    <a:pt x="19" y="19"/>
                    <a:pt x="14" y="17"/>
                    <a:pt x="12" y="15"/>
                  </a:cubicBezTo>
                  <a:cubicBezTo>
                    <a:pt x="18" y="9"/>
                    <a:pt x="25" y="5"/>
                    <a:pt x="34" y="4"/>
                  </a:cubicBezTo>
                  <a:close/>
                  <a:moveTo>
                    <a:pt x="4" y="37"/>
                  </a:moveTo>
                  <a:cubicBezTo>
                    <a:pt x="4" y="30"/>
                    <a:pt x="6" y="22"/>
                    <a:pt x="11" y="17"/>
                  </a:cubicBezTo>
                  <a:cubicBezTo>
                    <a:pt x="13" y="18"/>
                    <a:pt x="18" y="21"/>
                    <a:pt x="23" y="23"/>
                  </a:cubicBezTo>
                  <a:cubicBezTo>
                    <a:pt x="21" y="29"/>
                    <a:pt x="19" y="37"/>
                    <a:pt x="20" y="45"/>
                  </a:cubicBezTo>
                  <a:cubicBezTo>
                    <a:pt x="20" y="46"/>
                    <a:pt x="20" y="47"/>
                    <a:pt x="20" y="48"/>
                  </a:cubicBezTo>
                  <a:cubicBezTo>
                    <a:pt x="12" y="44"/>
                    <a:pt x="6" y="39"/>
                    <a:pt x="4" y="37"/>
                  </a:cubicBezTo>
                  <a:cubicBezTo>
                    <a:pt x="4" y="37"/>
                    <a:pt x="4" y="37"/>
                    <a:pt x="4" y="37"/>
                  </a:cubicBezTo>
                  <a:close/>
                  <a:moveTo>
                    <a:pt x="4" y="40"/>
                  </a:moveTo>
                  <a:cubicBezTo>
                    <a:pt x="7" y="43"/>
                    <a:pt x="13" y="47"/>
                    <a:pt x="21" y="50"/>
                  </a:cubicBezTo>
                  <a:cubicBezTo>
                    <a:pt x="22" y="57"/>
                    <a:pt x="26" y="64"/>
                    <a:pt x="33" y="69"/>
                  </a:cubicBezTo>
                  <a:cubicBezTo>
                    <a:pt x="18" y="68"/>
                    <a:pt x="6" y="55"/>
                    <a:pt x="4" y="40"/>
                  </a:cubicBezTo>
                  <a:close/>
                  <a:moveTo>
                    <a:pt x="37" y="70"/>
                  </a:moveTo>
                  <a:cubicBezTo>
                    <a:pt x="36" y="70"/>
                    <a:pt x="36" y="70"/>
                    <a:pt x="36" y="70"/>
                  </a:cubicBezTo>
                  <a:cubicBezTo>
                    <a:pt x="29" y="64"/>
                    <a:pt x="25" y="58"/>
                    <a:pt x="23" y="51"/>
                  </a:cubicBezTo>
                  <a:cubicBezTo>
                    <a:pt x="28" y="52"/>
                    <a:pt x="33" y="53"/>
                    <a:pt x="40" y="53"/>
                  </a:cubicBezTo>
                  <a:cubicBezTo>
                    <a:pt x="43" y="53"/>
                    <a:pt x="46" y="53"/>
                    <a:pt x="50" y="52"/>
                  </a:cubicBezTo>
                  <a:cubicBezTo>
                    <a:pt x="48" y="59"/>
                    <a:pt x="44" y="65"/>
                    <a:pt x="38" y="70"/>
                  </a:cubicBezTo>
                  <a:cubicBezTo>
                    <a:pt x="37" y="70"/>
                    <a:pt x="37" y="70"/>
                    <a:pt x="37" y="70"/>
                  </a:cubicBezTo>
                  <a:close/>
                  <a:moveTo>
                    <a:pt x="41" y="69"/>
                  </a:moveTo>
                  <a:cubicBezTo>
                    <a:pt x="46" y="64"/>
                    <a:pt x="50" y="58"/>
                    <a:pt x="52" y="52"/>
                  </a:cubicBezTo>
                  <a:cubicBezTo>
                    <a:pt x="57" y="50"/>
                    <a:pt x="63" y="48"/>
                    <a:pt x="69" y="44"/>
                  </a:cubicBezTo>
                  <a:cubicBezTo>
                    <a:pt x="66" y="58"/>
                    <a:pt x="54" y="68"/>
                    <a:pt x="41" y="6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29"/>
            <p:cNvSpPr>
              <a:spLocks noEditPoints="1"/>
            </p:cNvSpPr>
            <p:nvPr/>
          </p:nvSpPr>
          <p:spPr bwMode="auto">
            <a:xfrm>
              <a:off x="8377238" y="1851025"/>
              <a:ext cx="169862" cy="249238"/>
            </a:xfrm>
            <a:custGeom>
              <a:avLst/>
              <a:gdLst>
                <a:gd name="T0" fmla="*/ 40 w 73"/>
                <a:gd name="T1" fmla="*/ 90 h 106"/>
                <a:gd name="T2" fmla="*/ 29 w 73"/>
                <a:gd name="T3" fmla="*/ 90 h 106"/>
                <a:gd name="T4" fmla="*/ 21 w 73"/>
                <a:gd name="T5" fmla="*/ 98 h 106"/>
                <a:gd name="T6" fmla="*/ 29 w 73"/>
                <a:gd name="T7" fmla="*/ 106 h 106"/>
                <a:gd name="T8" fmla="*/ 65 w 73"/>
                <a:gd name="T9" fmla="*/ 106 h 106"/>
                <a:gd name="T10" fmla="*/ 73 w 73"/>
                <a:gd name="T11" fmla="*/ 98 h 106"/>
                <a:gd name="T12" fmla="*/ 65 w 73"/>
                <a:gd name="T13" fmla="*/ 90 h 106"/>
                <a:gd name="T14" fmla="*/ 54 w 73"/>
                <a:gd name="T15" fmla="*/ 90 h 106"/>
                <a:gd name="T16" fmla="*/ 54 w 73"/>
                <a:gd name="T17" fmla="*/ 88 h 106"/>
                <a:gd name="T18" fmla="*/ 53 w 73"/>
                <a:gd name="T19" fmla="*/ 85 h 106"/>
                <a:gd name="T20" fmla="*/ 66 w 73"/>
                <a:gd name="T21" fmla="*/ 82 h 106"/>
                <a:gd name="T22" fmla="*/ 68 w 73"/>
                <a:gd name="T23" fmla="*/ 79 h 106"/>
                <a:gd name="T24" fmla="*/ 65 w 73"/>
                <a:gd name="T25" fmla="*/ 77 h 106"/>
                <a:gd name="T26" fmla="*/ 43 w 73"/>
                <a:gd name="T27" fmla="*/ 81 h 106"/>
                <a:gd name="T28" fmla="*/ 5 w 73"/>
                <a:gd name="T29" fmla="*/ 39 h 106"/>
                <a:gd name="T30" fmla="*/ 6 w 73"/>
                <a:gd name="T31" fmla="*/ 29 h 106"/>
                <a:gd name="T32" fmla="*/ 13 w 73"/>
                <a:gd name="T33" fmla="*/ 15 h 106"/>
                <a:gd name="T34" fmla="*/ 26 w 73"/>
                <a:gd name="T35" fmla="*/ 5 h 106"/>
                <a:gd name="T36" fmla="*/ 27 w 73"/>
                <a:gd name="T37" fmla="*/ 2 h 106"/>
                <a:gd name="T38" fmla="*/ 24 w 73"/>
                <a:gd name="T39" fmla="*/ 1 h 106"/>
                <a:gd name="T40" fmla="*/ 9 w 73"/>
                <a:gd name="T41" fmla="*/ 12 h 106"/>
                <a:gd name="T42" fmla="*/ 2 w 73"/>
                <a:gd name="T43" fmla="*/ 28 h 106"/>
                <a:gd name="T44" fmla="*/ 0 w 73"/>
                <a:gd name="T45" fmla="*/ 39 h 106"/>
                <a:gd name="T46" fmla="*/ 40 w 73"/>
                <a:gd name="T47" fmla="*/ 85 h 106"/>
                <a:gd name="T48" fmla="*/ 40 w 73"/>
                <a:gd name="T49" fmla="*/ 88 h 106"/>
                <a:gd name="T50" fmla="*/ 40 w 73"/>
                <a:gd name="T51" fmla="*/ 90 h 106"/>
                <a:gd name="T52" fmla="*/ 42 w 73"/>
                <a:gd name="T53" fmla="*/ 94 h 106"/>
                <a:gd name="T54" fmla="*/ 43 w 73"/>
                <a:gd name="T55" fmla="*/ 92 h 106"/>
                <a:gd name="T56" fmla="*/ 43 w 73"/>
                <a:gd name="T57" fmla="*/ 88 h 106"/>
                <a:gd name="T58" fmla="*/ 44 w 73"/>
                <a:gd name="T59" fmla="*/ 86 h 106"/>
                <a:gd name="T60" fmla="*/ 46 w 73"/>
                <a:gd name="T61" fmla="*/ 86 h 106"/>
                <a:gd name="T62" fmla="*/ 49 w 73"/>
                <a:gd name="T63" fmla="*/ 86 h 106"/>
                <a:gd name="T64" fmla="*/ 50 w 73"/>
                <a:gd name="T65" fmla="*/ 88 h 106"/>
                <a:gd name="T66" fmla="*/ 50 w 73"/>
                <a:gd name="T67" fmla="*/ 92 h 106"/>
                <a:gd name="T68" fmla="*/ 52 w 73"/>
                <a:gd name="T69" fmla="*/ 94 h 106"/>
                <a:gd name="T70" fmla="*/ 65 w 73"/>
                <a:gd name="T71" fmla="*/ 94 h 106"/>
                <a:gd name="T72" fmla="*/ 69 w 73"/>
                <a:gd name="T73" fmla="*/ 98 h 106"/>
                <a:gd name="T74" fmla="*/ 65 w 73"/>
                <a:gd name="T75" fmla="*/ 102 h 106"/>
                <a:gd name="T76" fmla="*/ 29 w 73"/>
                <a:gd name="T77" fmla="*/ 102 h 106"/>
                <a:gd name="T78" fmla="*/ 25 w 73"/>
                <a:gd name="T79" fmla="*/ 98 h 106"/>
                <a:gd name="T80" fmla="*/ 29 w 73"/>
                <a:gd name="T81" fmla="*/ 94 h 106"/>
                <a:gd name="T82" fmla="*/ 42 w 73"/>
                <a:gd name="T83" fmla="*/ 94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3" h="106">
                  <a:moveTo>
                    <a:pt x="40" y="90"/>
                  </a:moveTo>
                  <a:cubicBezTo>
                    <a:pt x="29" y="90"/>
                    <a:pt x="29" y="90"/>
                    <a:pt x="29" y="90"/>
                  </a:cubicBezTo>
                  <a:cubicBezTo>
                    <a:pt x="24" y="90"/>
                    <a:pt x="21" y="93"/>
                    <a:pt x="21" y="98"/>
                  </a:cubicBezTo>
                  <a:cubicBezTo>
                    <a:pt x="21" y="102"/>
                    <a:pt x="24" y="106"/>
                    <a:pt x="29" y="106"/>
                  </a:cubicBezTo>
                  <a:cubicBezTo>
                    <a:pt x="65" y="106"/>
                    <a:pt x="65" y="106"/>
                    <a:pt x="65" y="106"/>
                  </a:cubicBezTo>
                  <a:cubicBezTo>
                    <a:pt x="69" y="106"/>
                    <a:pt x="73" y="102"/>
                    <a:pt x="73" y="98"/>
                  </a:cubicBezTo>
                  <a:cubicBezTo>
                    <a:pt x="73" y="93"/>
                    <a:pt x="69" y="90"/>
                    <a:pt x="65" y="90"/>
                  </a:cubicBezTo>
                  <a:cubicBezTo>
                    <a:pt x="54" y="90"/>
                    <a:pt x="54" y="90"/>
                    <a:pt x="54" y="90"/>
                  </a:cubicBezTo>
                  <a:cubicBezTo>
                    <a:pt x="54" y="88"/>
                    <a:pt x="54" y="88"/>
                    <a:pt x="54" y="88"/>
                  </a:cubicBezTo>
                  <a:cubicBezTo>
                    <a:pt x="54" y="87"/>
                    <a:pt x="54" y="86"/>
                    <a:pt x="53" y="85"/>
                  </a:cubicBezTo>
                  <a:cubicBezTo>
                    <a:pt x="57" y="85"/>
                    <a:pt x="62" y="83"/>
                    <a:pt x="66" y="82"/>
                  </a:cubicBezTo>
                  <a:cubicBezTo>
                    <a:pt x="67" y="81"/>
                    <a:pt x="68" y="80"/>
                    <a:pt x="68" y="79"/>
                  </a:cubicBezTo>
                  <a:cubicBezTo>
                    <a:pt x="67" y="78"/>
                    <a:pt x="66" y="77"/>
                    <a:pt x="65" y="77"/>
                  </a:cubicBezTo>
                  <a:cubicBezTo>
                    <a:pt x="57" y="80"/>
                    <a:pt x="49" y="81"/>
                    <a:pt x="43" y="81"/>
                  </a:cubicBezTo>
                  <a:cubicBezTo>
                    <a:pt x="22" y="79"/>
                    <a:pt x="5" y="60"/>
                    <a:pt x="5" y="39"/>
                  </a:cubicBezTo>
                  <a:cubicBezTo>
                    <a:pt x="5" y="35"/>
                    <a:pt x="5" y="32"/>
                    <a:pt x="6" y="29"/>
                  </a:cubicBezTo>
                  <a:cubicBezTo>
                    <a:pt x="7" y="24"/>
                    <a:pt x="10" y="19"/>
                    <a:pt x="13" y="15"/>
                  </a:cubicBezTo>
                  <a:cubicBezTo>
                    <a:pt x="17" y="10"/>
                    <a:pt x="21" y="7"/>
                    <a:pt x="26" y="5"/>
                  </a:cubicBezTo>
                  <a:cubicBezTo>
                    <a:pt x="27" y="4"/>
                    <a:pt x="27" y="3"/>
                    <a:pt x="27" y="2"/>
                  </a:cubicBezTo>
                  <a:cubicBezTo>
                    <a:pt x="26" y="1"/>
                    <a:pt x="25" y="0"/>
                    <a:pt x="24" y="1"/>
                  </a:cubicBezTo>
                  <a:cubicBezTo>
                    <a:pt x="18" y="3"/>
                    <a:pt x="14" y="7"/>
                    <a:pt x="9" y="12"/>
                  </a:cubicBezTo>
                  <a:cubicBezTo>
                    <a:pt x="6" y="16"/>
                    <a:pt x="3" y="22"/>
                    <a:pt x="2" y="28"/>
                  </a:cubicBezTo>
                  <a:cubicBezTo>
                    <a:pt x="1" y="31"/>
                    <a:pt x="0" y="35"/>
                    <a:pt x="0" y="39"/>
                  </a:cubicBezTo>
                  <a:cubicBezTo>
                    <a:pt x="0" y="61"/>
                    <a:pt x="19" y="82"/>
                    <a:pt x="40" y="85"/>
                  </a:cubicBezTo>
                  <a:cubicBezTo>
                    <a:pt x="40" y="86"/>
                    <a:pt x="40" y="87"/>
                    <a:pt x="40" y="88"/>
                  </a:cubicBezTo>
                  <a:lnTo>
                    <a:pt x="40" y="90"/>
                  </a:lnTo>
                  <a:close/>
                  <a:moveTo>
                    <a:pt x="42" y="94"/>
                  </a:moveTo>
                  <a:cubicBezTo>
                    <a:pt x="43" y="94"/>
                    <a:pt x="43" y="93"/>
                    <a:pt x="43" y="92"/>
                  </a:cubicBezTo>
                  <a:cubicBezTo>
                    <a:pt x="43" y="88"/>
                    <a:pt x="43" y="88"/>
                    <a:pt x="43" y="88"/>
                  </a:cubicBezTo>
                  <a:cubicBezTo>
                    <a:pt x="43" y="87"/>
                    <a:pt x="44" y="86"/>
                    <a:pt x="44" y="86"/>
                  </a:cubicBezTo>
                  <a:cubicBezTo>
                    <a:pt x="45" y="86"/>
                    <a:pt x="45" y="86"/>
                    <a:pt x="46" y="86"/>
                  </a:cubicBezTo>
                  <a:cubicBezTo>
                    <a:pt x="47" y="86"/>
                    <a:pt x="48" y="86"/>
                    <a:pt x="49" y="86"/>
                  </a:cubicBezTo>
                  <a:cubicBezTo>
                    <a:pt x="50" y="86"/>
                    <a:pt x="50" y="87"/>
                    <a:pt x="50" y="88"/>
                  </a:cubicBezTo>
                  <a:cubicBezTo>
                    <a:pt x="50" y="92"/>
                    <a:pt x="50" y="92"/>
                    <a:pt x="50" y="92"/>
                  </a:cubicBezTo>
                  <a:cubicBezTo>
                    <a:pt x="50" y="93"/>
                    <a:pt x="51" y="94"/>
                    <a:pt x="52" y="94"/>
                  </a:cubicBezTo>
                  <a:cubicBezTo>
                    <a:pt x="65" y="94"/>
                    <a:pt x="65" y="94"/>
                    <a:pt x="65" y="94"/>
                  </a:cubicBezTo>
                  <a:cubicBezTo>
                    <a:pt x="67" y="94"/>
                    <a:pt x="69" y="95"/>
                    <a:pt x="69" y="98"/>
                  </a:cubicBezTo>
                  <a:cubicBezTo>
                    <a:pt x="69" y="100"/>
                    <a:pt x="67" y="102"/>
                    <a:pt x="65" y="102"/>
                  </a:cubicBezTo>
                  <a:cubicBezTo>
                    <a:pt x="29" y="102"/>
                    <a:pt x="29" y="102"/>
                    <a:pt x="29" y="102"/>
                  </a:cubicBezTo>
                  <a:cubicBezTo>
                    <a:pt x="27" y="102"/>
                    <a:pt x="25" y="100"/>
                    <a:pt x="25" y="98"/>
                  </a:cubicBezTo>
                  <a:cubicBezTo>
                    <a:pt x="25" y="95"/>
                    <a:pt x="27" y="94"/>
                    <a:pt x="29" y="94"/>
                  </a:cubicBezTo>
                  <a:lnTo>
                    <a:pt x="42" y="9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3" name="Group 72"/>
          <p:cNvGrpSpPr/>
          <p:nvPr/>
        </p:nvGrpSpPr>
        <p:grpSpPr>
          <a:xfrm>
            <a:off x="5734527" y="625792"/>
            <a:ext cx="246063" cy="217488"/>
            <a:chOff x="6375400" y="973137"/>
            <a:chExt cx="246063" cy="217488"/>
          </a:xfrm>
        </p:grpSpPr>
        <p:sp>
          <p:nvSpPr>
            <p:cNvPr id="74" name="Freeform 30"/>
            <p:cNvSpPr>
              <a:spLocks noEditPoints="1"/>
            </p:cNvSpPr>
            <p:nvPr/>
          </p:nvSpPr>
          <p:spPr bwMode="auto">
            <a:xfrm>
              <a:off x="6427788" y="987425"/>
              <a:ext cx="193675" cy="188913"/>
            </a:xfrm>
            <a:custGeom>
              <a:avLst/>
              <a:gdLst>
                <a:gd name="T0" fmla="*/ 14 w 83"/>
                <a:gd name="T1" fmla="*/ 69 h 81"/>
                <a:gd name="T2" fmla="*/ 41 w 83"/>
                <a:gd name="T3" fmla="*/ 81 h 81"/>
                <a:gd name="T4" fmla="*/ 42 w 83"/>
                <a:gd name="T5" fmla="*/ 81 h 81"/>
                <a:gd name="T6" fmla="*/ 71 w 83"/>
                <a:gd name="T7" fmla="*/ 69 h 81"/>
                <a:gd name="T8" fmla="*/ 83 w 83"/>
                <a:gd name="T9" fmla="*/ 41 h 81"/>
                <a:gd name="T10" fmla="*/ 71 w 83"/>
                <a:gd name="T11" fmla="*/ 12 h 81"/>
                <a:gd name="T12" fmla="*/ 41 w 83"/>
                <a:gd name="T13" fmla="*/ 0 h 81"/>
                <a:gd name="T14" fmla="*/ 34 w 83"/>
                <a:gd name="T15" fmla="*/ 1 h 81"/>
                <a:gd name="T16" fmla="*/ 34 w 83"/>
                <a:gd name="T17" fmla="*/ 1 h 81"/>
                <a:gd name="T18" fmla="*/ 30 w 83"/>
                <a:gd name="T19" fmla="*/ 4 h 81"/>
                <a:gd name="T20" fmla="*/ 31 w 83"/>
                <a:gd name="T21" fmla="*/ 10 h 81"/>
                <a:gd name="T22" fmla="*/ 31 w 83"/>
                <a:gd name="T23" fmla="*/ 10 h 81"/>
                <a:gd name="T24" fmla="*/ 31 w 83"/>
                <a:gd name="T25" fmla="*/ 10 h 81"/>
                <a:gd name="T26" fmla="*/ 31 w 83"/>
                <a:gd name="T27" fmla="*/ 11 h 81"/>
                <a:gd name="T28" fmla="*/ 31 w 83"/>
                <a:gd name="T29" fmla="*/ 11 h 81"/>
                <a:gd name="T30" fmla="*/ 29 w 83"/>
                <a:gd name="T31" fmla="*/ 27 h 81"/>
                <a:gd name="T32" fmla="*/ 12 w 83"/>
                <a:gd name="T33" fmla="*/ 29 h 81"/>
                <a:gd name="T34" fmla="*/ 9 w 83"/>
                <a:gd name="T35" fmla="*/ 28 h 81"/>
                <a:gd name="T36" fmla="*/ 9 w 83"/>
                <a:gd name="T37" fmla="*/ 28 h 81"/>
                <a:gd name="T38" fmla="*/ 6 w 83"/>
                <a:gd name="T39" fmla="*/ 29 h 81"/>
                <a:gd name="T40" fmla="*/ 2 w 83"/>
                <a:gd name="T41" fmla="*/ 33 h 81"/>
                <a:gd name="T42" fmla="*/ 2 w 83"/>
                <a:gd name="T43" fmla="*/ 33 h 81"/>
                <a:gd name="T44" fmla="*/ 14 w 83"/>
                <a:gd name="T45" fmla="*/ 69 h 81"/>
                <a:gd name="T46" fmla="*/ 6 w 83"/>
                <a:gd name="T47" fmla="*/ 34 h 81"/>
                <a:gd name="T48" fmla="*/ 8 w 83"/>
                <a:gd name="T49" fmla="*/ 32 h 81"/>
                <a:gd name="T50" fmla="*/ 10 w 83"/>
                <a:gd name="T51" fmla="*/ 33 h 81"/>
                <a:gd name="T52" fmla="*/ 10 w 83"/>
                <a:gd name="T53" fmla="*/ 33 h 81"/>
                <a:gd name="T54" fmla="*/ 11 w 83"/>
                <a:gd name="T55" fmla="*/ 33 h 81"/>
                <a:gd name="T56" fmla="*/ 14 w 83"/>
                <a:gd name="T57" fmla="*/ 35 h 81"/>
                <a:gd name="T58" fmla="*/ 13 w 83"/>
                <a:gd name="T59" fmla="*/ 34 h 81"/>
                <a:gd name="T60" fmla="*/ 31 w 83"/>
                <a:gd name="T61" fmla="*/ 30 h 81"/>
                <a:gd name="T62" fmla="*/ 35 w 83"/>
                <a:gd name="T63" fmla="*/ 10 h 81"/>
                <a:gd name="T64" fmla="*/ 35 w 83"/>
                <a:gd name="T65" fmla="*/ 10 h 81"/>
                <a:gd name="T66" fmla="*/ 34 w 83"/>
                <a:gd name="T67" fmla="*/ 9 h 81"/>
                <a:gd name="T68" fmla="*/ 34 w 83"/>
                <a:gd name="T69" fmla="*/ 8 h 81"/>
                <a:gd name="T70" fmla="*/ 34 w 83"/>
                <a:gd name="T71" fmla="*/ 8 h 81"/>
                <a:gd name="T72" fmla="*/ 34 w 83"/>
                <a:gd name="T73" fmla="*/ 6 h 81"/>
                <a:gd name="T74" fmla="*/ 35 w 83"/>
                <a:gd name="T75" fmla="*/ 5 h 81"/>
                <a:gd name="T76" fmla="*/ 41 w 83"/>
                <a:gd name="T77" fmla="*/ 4 h 81"/>
                <a:gd name="T78" fmla="*/ 68 w 83"/>
                <a:gd name="T79" fmla="*/ 15 h 81"/>
                <a:gd name="T80" fmla="*/ 79 w 83"/>
                <a:gd name="T81" fmla="*/ 41 h 81"/>
                <a:gd name="T82" fmla="*/ 68 w 83"/>
                <a:gd name="T83" fmla="*/ 67 h 81"/>
                <a:gd name="T84" fmla="*/ 41 w 83"/>
                <a:gd name="T85" fmla="*/ 77 h 81"/>
                <a:gd name="T86" fmla="*/ 16 w 83"/>
                <a:gd name="T87" fmla="*/ 67 h 81"/>
                <a:gd name="T88" fmla="*/ 6 w 83"/>
                <a:gd name="T89" fmla="*/ 34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83" h="81">
                  <a:moveTo>
                    <a:pt x="14" y="69"/>
                  </a:moveTo>
                  <a:cubicBezTo>
                    <a:pt x="21" y="77"/>
                    <a:pt x="30" y="81"/>
                    <a:pt x="41" y="81"/>
                  </a:cubicBezTo>
                  <a:cubicBezTo>
                    <a:pt x="41" y="81"/>
                    <a:pt x="42" y="81"/>
                    <a:pt x="42" y="81"/>
                  </a:cubicBezTo>
                  <a:cubicBezTo>
                    <a:pt x="53" y="81"/>
                    <a:pt x="63" y="77"/>
                    <a:pt x="71" y="69"/>
                  </a:cubicBezTo>
                  <a:cubicBezTo>
                    <a:pt x="79" y="62"/>
                    <a:pt x="83" y="51"/>
                    <a:pt x="83" y="41"/>
                  </a:cubicBezTo>
                  <a:cubicBezTo>
                    <a:pt x="83" y="30"/>
                    <a:pt x="79" y="20"/>
                    <a:pt x="71" y="12"/>
                  </a:cubicBezTo>
                  <a:cubicBezTo>
                    <a:pt x="63" y="4"/>
                    <a:pt x="52" y="0"/>
                    <a:pt x="41" y="0"/>
                  </a:cubicBezTo>
                  <a:cubicBezTo>
                    <a:pt x="39" y="0"/>
                    <a:pt x="36" y="0"/>
                    <a:pt x="34" y="1"/>
                  </a:cubicBezTo>
                  <a:cubicBezTo>
                    <a:pt x="34" y="1"/>
                    <a:pt x="34" y="1"/>
                    <a:pt x="34" y="1"/>
                  </a:cubicBezTo>
                  <a:cubicBezTo>
                    <a:pt x="32" y="2"/>
                    <a:pt x="31" y="3"/>
                    <a:pt x="30" y="4"/>
                  </a:cubicBezTo>
                  <a:cubicBezTo>
                    <a:pt x="29" y="6"/>
                    <a:pt x="30" y="9"/>
                    <a:pt x="31" y="10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1" y="11"/>
                    <a:pt x="31" y="11"/>
                    <a:pt x="31" y="11"/>
                  </a:cubicBezTo>
                  <a:cubicBezTo>
                    <a:pt x="31" y="11"/>
                    <a:pt x="31" y="11"/>
                    <a:pt x="31" y="11"/>
                  </a:cubicBezTo>
                  <a:cubicBezTo>
                    <a:pt x="34" y="16"/>
                    <a:pt x="33" y="23"/>
                    <a:pt x="29" y="27"/>
                  </a:cubicBezTo>
                  <a:cubicBezTo>
                    <a:pt x="24" y="32"/>
                    <a:pt x="17" y="33"/>
                    <a:pt x="12" y="29"/>
                  </a:cubicBezTo>
                  <a:cubicBezTo>
                    <a:pt x="9" y="28"/>
                    <a:pt x="9" y="28"/>
                    <a:pt x="9" y="28"/>
                  </a:cubicBezTo>
                  <a:cubicBezTo>
                    <a:pt x="9" y="28"/>
                    <a:pt x="9" y="28"/>
                    <a:pt x="9" y="28"/>
                  </a:cubicBezTo>
                  <a:cubicBezTo>
                    <a:pt x="8" y="28"/>
                    <a:pt x="7" y="28"/>
                    <a:pt x="6" y="29"/>
                  </a:cubicBezTo>
                  <a:cubicBezTo>
                    <a:pt x="4" y="30"/>
                    <a:pt x="3" y="32"/>
                    <a:pt x="2" y="33"/>
                  </a:cubicBezTo>
                  <a:cubicBezTo>
                    <a:pt x="2" y="33"/>
                    <a:pt x="2" y="33"/>
                    <a:pt x="2" y="33"/>
                  </a:cubicBezTo>
                  <a:cubicBezTo>
                    <a:pt x="0" y="46"/>
                    <a:pt x="4" y="60"/>
                    <a:pt x="14" y="69"/>
                  </a:cubicBezTo>
                  <a:close/>
                  <a:moveTo>
                    <a:pt x="6" y="34"/>
                  </a:moveTo>
                  <a:cubicBezTo>
                    <a:pt x="6" y="34"/>
                    <a:pt x="7" y="33"/>
                    <a:pt x="8" y="32"/>
                  </a:cubicBezTo>
                  <a:cubicBezTo>
                    <a:pt x="8" y="32"/>
                    <a:pt x="9" y="32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0" y="33"/>
                    <a:pt x="11" y="33"/>
                    <a:pt x="11" y="33"/>
                  </a:cubicBezTo>
                  <a:cubicBezTo>
                    <a:pt x="14" y="35"/>
                    <a:pt x="14" y="35"/>
                    <a:pt x="14" y="35"/>
                  </a:cubicBezTo>
                  <a:cubicBezTo>
                    <a:pt x="13" y="34"/>
                    <a:pt x="13" y="34"/>
                    <a:pt x="13" y="34"/>
                  </a:cubicBezTo>
                  <a:cubicBezTo>
                    <a:pt x="20" y="36"/>
                    <a:pt x="27" y="34"/>
                    <a:pt x="31" y="30"/>
                  </a:cubicBezTo>
                  <a:cubicBezTo>
                    <a:pt x="37" y="24"/>
                    <a:pt x="38" y="17"/>
                    <a:pt x="35" y="10"/>
                  </a:cubicBezTo>
                  <a:cubicBezTo>
                    <a:pt x="35" y="10"/>
                    <a:pt x="35" y="10"/>
                    <a:pt x="35" y="10"/>
                  </a:cubicBezTo>
                  <a:cubicBezTo>
                    <a:pt x="34" y="9"/>
                    <a:pt x="34" y="9"/>
                    <a:pt x="34" y="9"/>
                  </a:cubicBezTo>
                  <a:cubicBezTo>
                    <a:pt x="34" y="8"/>
                    <a:pt x="34" y="8"/>
                    <a:pt x="34" y="8"/>
                  </a:cubicBezTo>
                  <a:cubicBezTo>
                    <a:pt x="34" y="8"/>
                    <a:pt x="34" y="8"/>
                    <a:pt x="34" y="8"/>
                  </a:cubicBezTo>
                  <a:cubicBezTo>
                    <a:pt x="34" y="7"/>
                    <a:pt x="33" y="6"/>
                    <a:pt x="34" y="6"/>
                  </a:cubicBezTo>
                  <a:cubicBezTo>
                    <a:pt x="34" y="5"/>
                    <a:pt x="34" y="5"/>
                    <a:pt x="35" y="5"/>
                  </a:cubicBezTo>
                  <a:cubicBezTo>
                    <a:pt x="37" y="4"/>
                    <a:pt x="39" y="4"/>
                    <a:pt x="41" y="4"/>
                  </a:cubicBezTo>
                  <a:cubicBezTo>
                    <a:pt x="51" y="3"/>
                    <a:pt x="61" y="7"/>
                    <a:pt x="68" y="15"/>
                  </a:cubicBezTo>
                  <a:cubicBezTo>
                    <a:pt x="75" y="22"/>
                    <a:pt x="79" y="31"/>
                    <a:pt x="79" y="41"/>
                  </a:cubicBezTo>
                  <a:cubicBezTo>
                    <a:pt x="79" y="50"/>
                    <a:pt x="75" y="60"/>
                    <a:pt x="68" y="67"/>
                  </a:cubicBezTo>
                  <a:cubicBezTo>
                    <a:pt x="61" y="74"/>
                    <a:pt x="51" y="78"/>
                    <a:pt x="41" y="77"/>
                  </a:cubicBezTo>
                  <a:cubicBezTo>
                    <a:pt x="32" y="77"/>
                    <a:pt x="23" y="73"/>
                    <a:pt x="16" y="67"/>
                  </a:cubicBezTo>
                  <a:cubicBezTo>
                    <a:pt x="8" y="58"/>
                    <a:pt x="4" y="46"/>
                    <a:pt x="6" y="3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31"/>
            <p:cNvSpPr>
              <a:spLocks noEditPoints="1"/>
            </p:cNvSpPr>
            <p:nvPr/>
          </p:nvSpPr>
          <p:spPr bwMode="auto">
            <a:xfrm>
              <a:off x="6448425" y="1076325"/>
              <a:ext cx="39687" cy="41275"/>
            </a:xfrm>
            <a:custGeom>
              <a:avLst/>
              <a:gdLst>
                <a:gd name="T0" fmla="*/ 11 w 17"/>
                <a:gd name="T1" fmla="*/ 18 h 18"/>
                <a:gd name="T2" fmla="*/ 16 w 17"/>
                <a:gd name="T3" fmla="*/ 14 h 18"/>
                <a:gd name="T4" fmla="*/ 17 w 17"/>
                <a:gd name="T5" fmla="*/ 7 h 18"/>
                <a:gd name="T6" fmla="*/ 6 w 17"/>
                <a:gd name="T7" fmla="*/ 1 h 18"/>
                <a:gd name="T8" fmla="*/ 6 w 17"/>
                <a:gd name="T9" fmla="*/ 1 h 18"/>
                <a:gd name="T10" fmla="*/ 1 w 17"/>
                <a:gd name="T11" fmla="*/ 5 h 18"/>
                <a:gd name="T12" fmla="*/ 0 w 17"/>
                <a:gd name="T13" fmla="*/ 12 h 18"/>
                <a:gd name="T14" fmla="*/ 4 w 17"/>
                <a:gd name="T15" fmla="*/ 17 h 18"/>
                <a:gd name="T16" fmla="*/ 9 w 17"/>
                <a:gd name="T17" fmla="*/ 18 h 18"/>
                <a:gd name="T18" fmla="*/ 11 w 17"/>
                <a:gd name="T19" fmla="*/ 18 h 18"/>
                <a:gd name="T20" fmla="*/ 5 w 17"/>
                <a:gd name="T21" fmla="*/ 15 h 18"/>
                <a:gd name="T22" fmla="*/ 2 w 17"/>
                <a:gd name="T23" fmla="*/ 11 h 18"/>
                <a:gd name="T24" fmla="*/ 3 w 17"/>
                <a:gd name="T25" fmla="*/ 6 h 18"/>
                <a:gd name="T26" fmla="*/ 7 w 17"/>
                <a:gd name="T27" fmla="*/ 3 h 18"/>
                <a:gd name="T28" fmla="*/ 15 w 17"/>
                <a:gd name="T29" fmla="*/ 8 h 18"/>
                <a:gd name="T30" fmla="*/ 14 w 17"/>
                <a:gd name="T31" fmla="*/ 13 h 18"/>
                <a:gd name="T32" fmla="*/ 10 w 17"/>
                <a:gd name="T33" fmla="*/ 16 h 18"/>
                <a:gd name="T34" fmla="*/ 5 w 17"/>
                <a:gd name="T35" fmla="*/ 1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7" h="18">
                  <a:moveTo>
                    <a:pt x="11" y="18"/>
                  </a:moveTo>
                  <a:cubicBezTo>
                    <a:pt x="13" y="17"/>
                    <a:pt x="15" y="16"/>
                    <a:pt x="16" y="14"/>
                  </a:cubicBezTo>
                  <a:cubicBezTo>
                    <a:pt x="17" y="12"/>
                    <a:pt x="17" y="10"/>
                    <a:pt x="17" y="7"/>
                  </a:cubicBezTo>
                  <a:cubicBezTo>
                    <a:pt x="16" y="3"/>
                    <a:pt x="11" y="0"/>
                    <a:pt x="6" y="1"/>
                  </a:cubicBezTo>
                  <a:cubicBezTo>
                    <a:pt x="6" y="1"/>
                    <a:pt x="6" y="1"/>
                    <a:pt x="6" y="1"/>
                  </a:cubicBezTo>
                  <a:cubicBezTo>
                    <a:pt x="4" y="2"/>
                    <a:pt x="2" y="3"/>
                    <a:pt x="1" y="5"/>
                  </a:cubicBezTo>
                  <a:cubicBezTo>
                    <a:pt x="0" y="7"/>
                    <a:pt x="0" y="10"/>
                    <a:pt x="0" y="12"/>
                  </a:cubicBezTo>
                  <a:cubicBezTo>
                    <a:pt x="1" y="14"/>
                    <a:pt x="2" y="16"/>
                    <a:pt x="4" y="17"/>
                  </a:cubicBezTo>
                  <a:cubicBezTo>
                    <a:pt x="6" y="18"/>
                    <a:pt x="7" y="18"/>
                    <a:pt x="9" y="18"/>
                  </a:cubicBezTo>
                  <a:cubicBezTo>
                    <a:pt x="9" y="18"/>
                    <a:pt x="10" y="18"/>
                    <a:pt x="11" y="18"/>
                  </a:cubicBezTo>
                  <a:close/>
                  <a:moveTo>
                    <a:pt x="5" y="15"/>
                  </a:moveTo>
                  <a:cubicBezTo>
                    <a:pt x="4" y="14"/>
                    <a:pt x="3" y="13"/>
                    <a:pt x="2" y="11"/>
                  </a:cubicBezTo>
                  <a:cubicBezTo>
                    <a:pt x="2" y="10"/>
                    <a:pt x="2" y="8"/>
                    <a:pt x="3" y="6"/>
                  </a:cubicBezTo>
                  <a:cubicBezTo>
                    <a:pt x="4" y="5"/>
                    <a:pt x="5" y="4"/>
                    <a:pt x="7" y="3"/>
                  </a:cubicBezTo>
                  <a:cubicBezTo>
                    <a:pt x="10" y="2"/>
                    <a:pt x="14" y="4"/>
                    <a:pt x="15" y="8"/>
                  </a:cubicBezTo>
                  <a:cubicBezTo>
                    <a:pt x="15" y="10"/>
                    <a:pt x="15" y="11"/>
                    <a:pt x="14" y="13"/>
                  </a:cubicBezTo>
                  <a:cubicBezTo>
                    <a:pt x="13" y="14"/>
                    <a:pt x="12" y="15"/>
                    <a:pt x="10" y="16"/>
                  </a:cubicBezTo>
                  <a:cubicBezTo>
                    <a:pt x="9" y="16"/>
                    <a:pt x="7" y="16"/>
                    <a:pt x="5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32"/>
            <p:cNvSpPr>
              <a:spLocks noEditPoints="1"/>
            </p:cNvSpPr>
            <p:nvPr/>
          </p:nvSpPr>
          <p:spPr bwMode="auto">
            <a:xfrm>
              <a:off x="6488113" y="1116012"/>
              <a:ext cx="39687" cy="42863"/>
            </a:xfrm>
            <a:custGeom>
              <a:avLst/>
              <a:gdLst>
                <a:gd name="T0" fmla="*/ 1 w 17"/>
                <a:gd name="T1" fmla="*/ 14 h 18"/>
                <a:gd name="T2" fmla="*/ 6 w 17"/>
                <a:gd name="T3" fmla="*/ 18 h 18"/>
                <a:gd name="T4" fmla="*/ 8 w 17"/>
                <a:gd name="T5" fmla="*/ 18 h 18"/>
                <a:gd name="T6" fmla="*/ 14 w 17"/>
                <a:gd name="T7" fmla="*/ 16 h 18"/>
                <a:gd name="T8" fmla="*/ 17 w 17"/>
                <a:gd name="T9" fmla="*/ 12 h 18"/>
                <a:gd name="T10" fmla="*/ 14 w 17"/>
                <a:gd name="T11" fmla="*/ 4 h 18"/>
                <a:gd name="T12" fmla="*/ 11 w 17"/>
                <a:gd name="T13" fmla="*/ 2 h 18"/>
                <a:gd name="T14" fmla="*/ 0 w 17"/>
                <a:gd name="T15" fmla="*/ 8 h 18"/>
                <a:gd name="T16" fmla="*/ 0 w 17"/>
                <a:gd name="T17" fmla="*/ 8 h 18"/>
                <a:gd name="T18" fmla="*/ 1 w 17"/>
                <a:gd name="T19" fmla="*/ 14 h 18"/>
                <a:gd name="T20" fmla="*/ 2 w 17"/>
                <a:gd name="T21" fmla="*/ 8 h 18"/>
                <a:gd name="T22" fmla="*/ 10 w 17"/>
                <a:gd name="T23" fmla="*/ 3 h 18"/>
                <a:gd name="T24" fmla="*/ 13 w 17"/>
                <a:gd name="T25" fmla="*/ 5 h 18"/>
                <a:gd name="T26" fmla="*/ 15 w 17"/>
                <a:gd name="T27" fmla="*/ 12 h 18"/>
                <a:gd name="T28" fmla="*/ 13 w 17"/>
                <a:gd name="T29" fmla="*/ 15 h 18"/>
                <a:gd name="T30" fmla="*/ 7 w 17"/>
                <a:gd name="T31" fmla="*/ 16 h 18"/>
                <a:gd name="T32" fmla="*/ 3 w 17"/>
                <a:gd name="T33" fmla="*/ 13 h 18"/>
                <a:gd name="T34" fmla="*/ 2 w 17"/>
                <a:gd name="T35" fmla="*/ 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7" h="18">
                  <a:moveTo>
                    <a:pt x="1" y="14"/>
                  </a:moveTo>
                  <a:cubicBezTo>
                    <a:pt x="2" y="16"/>
                    <a:pt x="4" y="17"/>
                    <a:pt x="6" y="18"/>
                  </a:cubicBezTo>
                  <a:cubicBezTo>
                    <a:pt x="7" y="18"/>
                    <a:pt x="8" y="18"/>
                    <a:pt x="8" y="18"/>
                  </a:cubicBezTo>
                  <a:cubicBezTo>
                    <a:pt x="11" y="18"/>
                    <a:pt x="13" y="18"/>
                    <a:pt x="14" y="16"/>
                  </a:cubicBezTo>
                  <a:cubicBezTo>
                    <a:pt x="15" y="15"/>
                    <a:pt x="16" y="14"/>
                    <a:pt x="17" y="12"/>
                  </a:cubicBezTo>
                  <a:cubicBezTo>
                    <a:pt x="17" y="9"/>
                    <a:pt x="17" y="6"/>
                    <a:pt x="14" y="4"/>
                  </a:cubicBezTo>
                  <a:cubicBezTo>
                    <a:pt x="13" y="3"/>
                    <a:pt x="12" y="2"/>
                    <a:pt x="11" y="2"/>
                  </a:cubicBezTo>
                  <a:cubicBezTo>
                    <a:pt x="6" y="0"/>
                    <a:pt x="1" y="3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0"/>
                    <a:pt x="0" y="12"/>
                    <a:pt x="1" y="14"/>
                  </a:cubicBezTo>
                  <a:close/>
                  <a:moveTo>
                    <a:pt x="2" y="8"/>
                  </a:moveTo>
                  <a:cubicBezTo>
                    <a:pt x="3" y="5"/>
                    <a:pt x="7" y="2"/>
                    <a:pt x="10" y="3"/>
                  </a:cubicBezTo>
                  <a:cubicBezTo>
                    <a:pt x="11" y="4"/>
                    <a:pt x="12" y="4"/>
                    <a:pt x="13" y="5"/>
                  </a:cubicBezTo>
                  <a:cubicBezTo>
                    <a:pt x="15" y="7"/>
                    <a:pt x="15" y="9"/>
                    <a:pt x="15" y="12"/>
                  </a:cubicBezTo>
                  <a:cubicBezTo>
                    <a:pt x="15" y="13"/>
                    <a:pt x="14" y="14"/>
                    <a:pt x="13" y="15"/>
                  </a:cubicBezTo>
                  <a:cubicBezTo>
                    <a:pt x="11" y="16"/>
                    <a:pt x="9" y="17"/>
                    <a:pt x="7" y="16"/>
                  </a:cubicBezTo>
                  <a:cubicBezTo>
                    <a:pt x="5" y="16"/>
                    <a:pt x="4" y="15"/>
                    <a:pt x="3" y="13"/>
                  </a:cubicBezTo>
                  <a:cubicBezTo>
                    <a:pt x="2" y="12"/>
                    <a:pt x="2" y="10"/>
                    <a:pt x="2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33"/>
            <p:cNvSpPr>
              <a:spLocks noEditPoints="1"/>
            </p:cNvSpPr>
            <p:nvPr/>
          </p:nvSpPr>
          <p:spPr bwMode="auto">
            <a:xfrm>
              <a:off x="6540500" y="1106487"/>
              <a:ext cx="41275" cy="39688"/>
            </a:xfrm>
            <a:custGeom>
              <a:avLst/>
              <a:gdLst>
                <a:gd name="T0" fmla="*/ 10 w 18"/>
                <a:gd name="T1" fmla="*/ 0 h 17"/>
                <a:gd name="T2" fmla="*/ 4 w 18"/>
                <a:gd name="T3" fmla="*/ 3 h 17"/>
                <a:gd name="T4" fmla="*/ 4 w 18"/>
                <a:gd name="T5" fmla="*/ 15 h 17"/>
                <a:gd name="T6" fmla="*/ 10 w 18"/>
                <a:gd name="T7" fmla="*/ 17 h 17"/>
                <a:gd name="T8" fmla="*/ 16 w 18"/>
                <a:gd name="T9" fmla="*/ 15 h 17"/>
                <a:gd name="T10" fmla="*/ 18 w 18"/>
                <a:gd name="T11" fmla="*/ 9 h 17"/>
                <a:gd name="T12" fmla="*/ 16 w 18"/>
                <a:gd name="T13" fmla="*/ 3 h 17"/>
                <a:gd name="T14" fmla="*/ 10 w 18"/>
                <a:gd name="T15" fmla="*/ 0 h 17"/>
                <a:gd name="T16" fmla="*/ 14 w 18"/>
                <a:gd name="T17" fmla="*/ 13 h 17"/>
                <a:gd name="T18" fmla="*/ 10 w 18"/>
                <a:gd name="T19" fmla="*/ 15 h 17"/>
                <a:gd name="T20" fmla="*/ 5 w 18"/>
                <a:gd name="T21" fmla="*/ 13 h 17"/>
                <a:gd name="T22" fmla="*/ 5 w 18"/>
                <a:gd name="T23" fmla="*/ 4 h 17"/>
                <a:gd name="T24" fmla="*/ 5 w 18"/>
                <a:gd name="T25" fmla="*/ 4 h 17"/>
                <a:gd name="T26" fmla="*/ 10 w 18"/>
                <a:gd name="T27" fmla="*/ 2 h 17"/>
                <a:gd name="T28" fmla="*/ 14 w 18"/>
                <a:gd name="T29" fmla="*/ 4 h 17"/>
                <a:gd name="T30" fmla="*/ 16 w 18"/>
                <a:gd name="T31" fmla="*/ 9 h 17"/>
                <a:gd name="T32" fmla="*/ 14 w 18"/>
                <a:gd name="T33" fmla="*/ 13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8" h="17">
                  <a:moveTo>
                    <a:pt x="10" y="0"/>
                  </a:moveTo>
                  <a:cubicBezTo>
                    <a:pt x="7" y="0"/>
                    <a:pt x="5" y="1"/>
                    <a:pt x="4" y="3"/>
                  </a:cubicBezTo>
                  <a:cubicBezTo>
                    <a:pt x="0" y="6"/>
                    <a:pt x="0" y="11"/>
                    <a:pt x="4" y="15"/>
                  </a:cubicBezTo>
                  <a:cubicBezTo>
                    <a:pt x="5" y="16"/>
                    <a:pt x="7" y="17"/>
                    <a:pt x="10" y="17"/>
                  </a:cubicBezTo>
                  <a:cubicBezTo>
                    <a:pt x="12" y="17"/>
                    <a:pt x="14" y="16"/>
                    <a:pt x="16" y="15"/>
                  </a:cubicBezTo>
                  <a:cubicBezTo>
                    <a:pt x="17" y="13"/>
                    <a:pt x="18" y="11"/>
                    <a:pt x="18" y="9"/>
                  </a:cubicBezTo>
                  <a:cubicBezTo>
                    <a:pt x="18" y="6"/>
                    <a:pt x="17" y="4"/>
                    <a:pt x="16" y="3"/>
                  </a:cubicBezTo>
                  <a:cubicBezTo>
                    <a:pt x="14" y="1"/>
                    <a:pt x="12" y="0"/>
                    <a:pt x="10" y="0"/>
                  </a:cubicBezTo>
                  <a:close/>
                  <a:moveTo>
                    <a:pt x="14" y="13"/>
                  </a:moveTo>
                  <a:cubicBezTo>
                    <a:pt x="13" y="15"/>
                    <a:pt x="12" y="15"/>
                    <a:pt x="10" y="15"/>
                  </a:cubicBezTo>
                  <a:cubicBezTo>
                    <a:pt x="8" y="15"/>
                    <a:pt x="6" y="15"/>
                    <a:pt x="5" y="13"/>
                  </a:cubicBezTo>
                  <a:cubicBezTo>
                    <a:pt x="2" y="11"/>
                    <a:pt x="2" y="6"/>
                    <a:pt x="5" y="4"/>
                  </a:cubicBezTo>
                  <a:cubicBezTo>
                    <a:pt x="5" y="4"/>
                    <a:pt x="5" y="4"/>
                    <a:pt x="5" y="4"/>
                  </a:cubicBezTo>
                  <a:cubicBezTo>
                    <a:pt x="6" y="3"/>
                    <a:pt x="8" y="2"/>
                    <a:pt x="10" y="2"/>
                  </a:cubicBezTo>
                  <a:cubicBezTo>
                    <a:pt x="12" y="2"/>
                    <a:pt x="13" y="3"/>
                    <a:pt x="14" y="4"/>
                  </a:cubicBezTo>
                  <a:cubicBezTo>
                    <a:pt x="16" y="5"/>
                    <a:pt x="16" y="7"/>
                    <a:pt x="16" y="9"/>
                  </a:cubicBezTo>
                  <a:cubicBezTo>
                    <a:pt x="16" y="10"/>
                    <a:pt x="16" y="12"/>
                    <a:pt x="14" y="1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34"/>
            <p:cNvSpPr>
              <a:spLocks noEditPoints="1"/>
            </p:cNvSpPr>
            <p:nvPr/>
          </p:nvSpPr>
          <p:spPr bwMode="auto">
            <a:xfrm>
              <a:off x="6557963" y="1052512"/>
              <a:ext cx="42862" cy="42863"/>
            </a:xfrm>
            <a:custGeom>
              <a:avLst/>
              <a:gdLst>
                <a:gd name="T0" fmla="*/ 1 w 18"/>
                <a:gd name="T1" fmla="*/ 11 h 18"/>
                <a:gd name="T2" fmla="*/ 9 w 18"/>
                <a:gd name="T3" fmla="*/ 18 h 18"/>
                <a:gd name="T4" fmla="*/ 12 w 18"/>
                <a:gd name="T5" fmla="*/ 17 h 18"/>
                <a:gd name="T6" fmla="*/ 17 w 18"/>
                <a:gd name="T7" fmla="*/ 13 h 18"/>
                <a:gd name="T8" fmla="*/ 18 w 18"/>
                <a:gd name="T9" fmla="*/ 7 h 18"/>
                <a:gd name="T10" fmla="*/ 7 w 18"/>
                <a:gd name="T11" fmla="*/ 1 h 18"/>
                <a:gd name="T12" fmla="*/ 7 w 18"/>
                <a:gd name="T13" fmla="*/ 1 h 18"/>
                <a:gd name="T14" fmla="*/ 1 w 18"/>
                <a:gd name="T15" fmla="*/ 11 h 18"/>
                <a:gd name="T16" fmla="*/ 8 w 18"/>
                <a:gd name="T17" fmla="*/ 3 h 18"/>
                <a:gd name="T18" fmla="*/ 16 w 18"/>
                <a:gd name="T19" fmla="*/ 7 h 18"/>
                <a:gd name="T20" fmla="*/ 15 w 18"/>
                <a:gd name="T21" fmla="*/ 13 h 18"/>
                <a:gd name="T22" fmla="*/ 11 w 18"/>
                <a:gd name="T23" fmla="*/ 16 h 18"/>
                <a:gd name="T24" fmla="*/ 3 w 18"/>
                <a:gd name="T25" fmla="*/ 11 h 18"/>
                <a:gd name="T26" fmla="*/ 8 w 18"/>
                <a:gd name="T27" fmla="*/ 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8" h="18">
                  <a:moveTo>
                    <a:pt x="1" y="11"/>
                  </a:moveTo>
                  <a:cubicBezTo>
                    <a:pt x="2" y="15"/>
                    <a:pt x="6" y="18"/>
                    <a:pt x="9" y="18"/>
                  </a:cubicBezTo>
                  <a:cubicBezTo>
                    <a:pt x="10" y="18"/>
                    <a:pt x="11" y="18"/>
                    <a:pt x="12" y="17"/>
                  </a:cubicBezTo>
                  <a:cubicBezTo>
                    <a:pt x="14" y="17"/>
                    <a:pt x="16" y="15"/>
                    <a:pt x="17" y="13"/>
                  </a:cubicBezTo>
                  <a:cubicBezTo>
                    <a:pt x="18" y="12"/>
                    <a:pt x="18" y="9"/>
                    <a:pt x="18" y="7"/>
                  </a:cubicBezTo>
                  <a:cubicBezTo>
                    <a:pt x="16" y="2"/>
                    <a:pt x="12" y="0"/>
                    <a:pt x="7" y="1"/>
                  </a:cubicBezTo>
                  <a:cubicBezTo>
                    <a:pt x="7" y="1"/>
                    <a:pt x="7" y="1"/>
                    <a:pt x="7" y="1"/>
                  </a:cubicBezTo>
                  <a:cubicBezTo>
                    <a:pt x="3" y="2"/>
                    <a:pt x="0" y="7"/>
                    <a:pt x="1" y="11"/>
                  </a:cubicBezTo>
                  <a:close/>
                  <a:moveTo>
                    <a:pt x="8" y="3"/>
                  </a:moveTo>
                  <a:cubicBezTo>
                    <a:pt x="11" y="2"/>
                    <a:pt x="15" y="4"/>
                    <a:pt x="16" y="7"/>
                  </a:cubicBezTo>
                  <a:cubicBezTo>
                    <a:pt x="16" y="9"/>
                    <a:pt x="16" y="11"/>
                    <a:pt x="15" y="13"/>
                  </a:cubicBezTo>
                  <a:cubicBezTo>
                    <a:pt x="14" y="14"/>
                    <a:pt x="13" y="15"/>
                    <a:pt x="11" y="16"/>
                  </a:cubicBezTo>
                  <a:cubicBezTo>
                    <a:pt x="8" y="17"/>
                    <a:pt x="4" y="14"/>
                    <a:pt x="3" y="11"/>
                  </a:cubicBezTo>
                  <a:cubicBezTo>
                    <a:pt x="2" y="7"/>
                    <a:pt x="4" y="4"/>
                    <a:pt x="8" y="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35"/>
            <p:cNvSpPr>
              <a:spLocks noEditPoints="1"/>
            </p:cNvSpPr>
            <p:nvPr/>
          </p:nvSpPr>
          <p:spPr bwMode="auto">
            <a:xfrm>
              <a:off x="6521450" y="1011237"/>
              <a:ext cx="41275" cy="41275"/>
            </a:xfrm>
            <a:custGeom>
              <a:avLst/>
              <a:gdLst>
                <a:gd name="T0" fmla="*/ 6 w 18"/>
                <a:gd name="T1" fmla="*/ 18 h 18"/>
                <a:gd name="T2" fmla="*/ 9 w 18"/>
                <a:gd name="T3" fmla="*/ 18 h 18"/>
                <a:gd name="T4" fmla="*/ 13 w 18"/>
                <a:gd name="T5" fmla="*/ 17 h 18"/>
                <a:gd name="T6" fmla="*/ 17 w 18"/>
                <a:gd name="T7" fmla="*/ 12 h 18"/>
                <a:gd name="T8" fmla="*/ 11 w 18"/>
                <a:gd name="T9" fmla="*/ 1 h 18"/>
                <a:gd name="T10" fmla="*/ 0 w 18"/>
                <a:gd name="T11" fmla="*/ 7 h 18"/>
                <a:gd name="T12" fmla="*/ 1 w 18"/>
                <a:gd name="T13" fmla="*/ 14 h 18"/>
                <a:gd name="T14" fmla="*/ 6 w 18"/>
                <a:gd name="T15" fmla="*/ 18 h 18"/>
                <a:gd name="T16" fmla="*/ 2 w 18"/>
                <a:gd name="T17" fmla="*/ 8 h 18"/>
                <a:gd name="T18" fmla="*/ 10 w 18"/>
                <a:gd name="T19" fmla="*/ 3 h 18"/>
                <a:gd name="T20" fmla="*/ 15 w 18"/>
                <a:gd name="T21" fmla="*/ 11 h 18"/>
                <a:gd name="T22" fmla="*/ 12 w 18"/>
                <a:gd name="T23" fmla="*/ 15 h 18"/>
                <a:gd name="T24" fmla="*/ 7 w 18"/>
                <a:gd name="T25" fmla="*/ 16 h 18"/>
                <a:gd name="T26" fmla="*/ 3 w 18"/>
                <a:gd name="T27" fmla="*/ 13 h 18"/>
                <a:gd name="T28" fmla="*/ 2 w 18"/>
                <a:gd name="T29" fmla="*/ 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8" h="18">
                  <a:moveTo>
                    <a:pt x="6" y="18"/>
                  </a:moveTo>
                  <a:cubicBezTo>
                    <a:pt x="7" y="18"/>
                    <a:pt x="8" y="18"/>
                    <a:pt x="9" y="18"/>
                  </a:cubicBezTo>
                  <a:cubicBezTo>
                    <a:pt x="10" y="18"/>
                    <a:pt x="11" y="18"/>
                    <a:pt x="13" y="17"/>
                  </a:cubicBezTo>
                  <a:cubicBezTo>
                    <a:pt x="15" y="16"/>
                    <a:pt x="16" y="14"/>
                    <a:pt x="17" y="12"/>
                  </a:cubicBezTo>
                  <a:cubicBezTo>
                    <a:pt x="18" y="7"/>
                    <a:pt x="15" y="3"/>
                    <a:pt x="11" y="1"/>
                  </a:cubicBezTo>
                  <a:cubicBezTo>
                    <a:pt x="6" y="0"/>
                    <a:pt x="1" y="3"/>
                    <a:pt x="0" y="7"/>
                  </a:cubicBezTo>
                  <a:cubicBezTo>
                    <a:pt x="0" y="10"/>
                    <a:pt x="0" y="12"/>
                    <a:pt x="1" y="14"/>
                  </a:cubicBezTo>
                  <a:cubicBezTo>
                    <a:pt x="2" y="16"/>
                    <a:pt x="4" y="17"/>
                    <a:pt x="6" y="18"/>
                  </a:cubicBezTo>
                  <a:close/>
                  <a:moveTo>
                    <a:pt x="2" y="8"/>
                  </a:moveTo>
                  <a:cubicBezTo>
                    <a:pt x="3" y="4"/>
                    <a:pt x="7" y="2"/>
                    <a:pt x="10" y="3"/>
                  </a:cubicBezTo>
                  <a:cubicBezTo>
                    <a:pt x="14" y="4"/>
                    <a:pt x="16" y="8"/>
                    <a:pt x="15" y="11"/>
                  </a:cubicBezTo>
                  <a:cubicBezTo>
                    <a:pt x="14" y="13"/>
                    <a:pt x="13" y="15"/>
                    <a:pt x="12" y="15"/>
                  </a:cubicBezTo>
                  <a:cubicBezTo>
                    <a:pt x="10" y="16"/>
                    <a:pt x="9" y="17"/>
                    <a:pt x="7" y="16"/>
                  </a:cubicBezTo>
                  <a:cubicBezTo>
                    <a:pt x="5" y="16"/>
                    <a:pt x="4" y="15"/>
                    <a:pt x="3" y="13"/>
                  </a:cubicBezTo>
                  <a:cubicBezTo>
                    <a:pt x="2" y="11"/>
                    <a:pt x="2" y="10"/>
                    <a:pt x="2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36"/>
            <p:cNvSpPr>
              <a:spLocks noEditPoints="1"/>
            </p:cNvSpPr>
            <p:nvPr/>
          </p:nvSpPr>
          <p:spPr bwMode="auto">
            <a:xfrm>
              <a:off x="6375400" y="973137"/>
              <a:ext cx="53975" cy="217488"/>
            </a:xfrm>
            <a:custGeom>
              <a:avLst/>
              <a:gdLst>
                <a:gd name="T0" fmla="*/ 13 w 23"/>
                <a:gd name="T1" fmla="*/ 1 h 93"/>
                <a:gd name="T2" fmla="*/ 12 w 23"/>
                <a:gd name="T3" fmla="*/ 2 h 93"/>
                <a:gd name="T4" fmla="*/ 12 w 23"/>
                <a:gd name="T5" fmla="*/ 2 h 93"/>
                <a:gd name="T6" fmla="*/ 13 w 23"/>
                <a:gd name="T7" fmla="*/ 1 h 93"/>
                <a:gd name="T8" fmla="*/ 11 w 23"/>
                <a:gd name="T9" fmla="*/ 0 h 93"/>
                <a:gd name="T10" fmla="*/ 10 w 23"/>
                <a:gd name="T11" fmla="*/ 1 h 93"/>
                <a:gd name="T12" fmla="*/ 0 w 23"/>
                <a:gd name="T13" fmla="*/ 19 h 93"/>
                <a:gd name="T14" fmla="*/ 5 w 23"/>
                <a:gd name="T15" fmla="*/ 31 h 93"/>
                <a:gd name="T16" fmla="*/ 5 w 23"/>
                <a:gd name="T17" fmla="*/ 33 h 93"/>
                <a:gd name="T18" fmla="*/ 4 w 23"/>
                <a:gd name="T19" fmla="*/ 57 h 93"/>
                <a:gd name="T20" fmla="*/ 11 w 23"/>
                <a:gd name="T21" fmla="*/ 92 h 93"/>
                <a:gd name="T22" fmla="*/ 13 w 23"/>
                <a:gd name="T23" fmla="*/ 93 h 93"/>
                <a:gd name="T24" fmla="*/ 13 w 23"/>
                <a:gd name="T25" fmla="*/ 92 h 93"/>
                <a:gd name="T26" fmla="*/ 19 w 23"/>
                <a:gd name="T27" fmla="*/ 57 h 93"/>
                <a:gd name="T28" fmla="*/ 18 w 23"/>
                <a:gd name="T29" fmla="*/ 32 h 93"/>
                <a:gd name="T30" fmla="*/ 18 w 23"/>
                <a:gd name="T31" fmla="*/ 31 h 93"/>
                <a:gd name="T32" fmla="*/ 18 w 23"/>
                <a:gd name="T33" fmla="*/ 31 h 93"/>
                <a:gd name="T34" fmla="*/ 18 w 23"/>
                <a:gd name="T35" fmla="*/ 31 h 93"/>
                <a:gd name="T36" fmla="*/ 23 w 23"/>
                <a:gd name="T37" fmla="*/ 19 h 93"/>
                <a:gd name="T38" fmla="*/ 13 w 23"/>
                <a:gd name="T39" fmla="*/ 1 h 93"/>
                <a:gd name="T40" fmla="*/ 15 w 23"/>
                <a:gd name="T41" fmla="*/ 57 h 93"/>
                <a:gd name="T42" fmla="*/ 12 w 23"/>
                <a:gd name="T43" fmla="*/ 88 h 93"/>
                <a:gd name="T44" fmla="*/ 8 w 23"/>
                <a:gd name="T45" fmla="*/ 57 h 93"/>
                <a:gd name="T46" fmla="*/ 8 w 23"/>
                <a:gd name="T47" fmla="*/ 33 h 93"/>
                <a:gd name="T48" fmla="*/ 9 w 23"/>
                <a:gd name="T49" fmla="*/ 32 h 93"/>
                <a:gd name="T50" fmla="*/ 12 w 23"/>
                <a:gd name="T51" fmla="*/ 32 h 93"/>
                <a:gd name="T52" fmla="*/ 12 w 23"/>
                <a:gd name="T53" fmla="*/ 32 h 93"/>
                <a:gd name="T54" fmla="*/ 14 w 23"/>
                <a:gd name="T55" fmla="*/ 32 h 93"/>
                <a:gd name="T56" fmla="*/ 14 w 23"/>
                <a:gd name="T57" fmla="*/ 33 h 93"/>
                <a:gd name="T58" fmla="*/ 15 w 23"/>
                <a:gd name="T59" fmla="*/ 35 h 93"/>
                <a:gd name="T60" fmla="*/ 15 w 23"/>
                <a:gd name="T61" fmla="*/ 35 h 93"/>
                <a:gd name="T62" fmla="*/ 15 w 23"/>
                <a:gd name="T63" fmla="*/ 57 h 93"/>
                <a:gd name="T64" fmla="*/ 19 w 23"/>
                <a:gd name="T65" fmla="*/ 21 h 93"/>
                <a:gd name="T66" fmla="*/ 20 w 23"/>
                <a:gd name="T67" fmla="*/ 19 h 93"/>
                <a:gd name="T68" fmla="*/ 11 w 23"/>
                <a:gd name="T69" fmla="*/ 28 h 93"/>
                <a:gd name="T70" fmla="*/ 3 w 23"/>
                <a:gd name="T71" fmla="*/ 19 h 93"/>
                <a:gd name="T72" fmla="*/ 4 w 23"/>
                <a:gd name="T73" fmla="*/ 17 h 93"/>
                <a:gd name="T74" fmla="*/ 5 w 23"/>
                <a:gd name="T75" fmla="*/ 17 h 93"/>
                <a:gd name="T76" fmla="*/ 9 w 23"/>
                <a:gd name="T77" fmla="*/ 14 h 93"/>
                <a:gd name="T78" fmla="*/ 10 w 23"/>
                <a:gd name="T79" fmla="*/ 12 h 93"/>
                <a:gd name="T80" fmla="*/ 12 w 23"/>
                <a:gd name="T81" fmla="*/ 15 h 93"/>
                <a:gd name="T82" fmla="*/ 17 w 23"/>
                <a:gd name="T83" fmla="*/ 22 h 93"/>
                <a:gd name="T84" fmla="*/ 18 w 23"/>
                <a:gd name="T85" fmla="*/ 22 h 93"/>
                <a:gd name="T86" fmla="*/ 19 w 23"/>
                <a:gd name="T87" fmla="*/ 21 h 93"/>
                <a:gd name="T88" fmla="*/ 17 w 23"/>
                <a:gd name="T89" fmla="*/ 15 h 93"/>
                <a:gd name="T90" fmla="*/ 18 w 23"/>
                <a:gd name="T91" fmla="*/ 20 h 93"/>
                <a:gd name="T92" fmla="*/ 17 w 23"/>
                <a:gd name="T93" fmla="*/ 20 h 93"/>
                <a:gd name="T94" fmla="*/ 14 w 23"/>
                <a:gd name="T95" fmla="*/ 15 h 93"/>
                <a:gd name="T96" fmla="*/ 10 w 23"/>
                <a:gd name="T97" fmla="*/ 10 h 93"/>
                <a:gd name="T98" fmla="*/ 10 w 23"/>
                <a:gd name="T99" fmla="*/ 10 h 93"/>
                <a:gd name="T100" fmla="*/ 8 w 23"/>
                <a:gd name="T101" fmla="*/ 13 h 93"/>
                <a:gd name="T102" fmla="*/ 5 w 23"/>
                <a:gd name="T103" fmla="*/ 15 h 93"/>
                <a:gd name="T104" fmla="*/ 3 w 23"/>
                <a:gd name="T105" fmla="*/ 14 h 93"/>
                <a:gd name="T106" fmla="*/ 11 w 23"/>
                <a:gd name="T107" fmla="*/ 4 h 93"/>
                <a:gd name="T108" fmla="*/ 17 w 23"/>
                <a:gd name="T109" fmla="*/ 10 h 93"/>
                <a:gd name="T110" fmla="*/ 17 w 23"/>
                <a:gd name="T111" fmla="*/ 10 h 93"/>
                <a:gd name="T112" fmla="*/ 17 w 23"/>
                <a:gd name="T113" fmla="*/ 15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3" h="93">
                  <a:moveTo>
                    <a:pt x="13" y="1"/>
                  </a:moveTo>
                  <a:cubicBezTo>
                    <a:pt x="12" y="2"/>
                    <a:pt x="12" y="2"/>
                    <a:pt x="12" y="2"/>
                  </a:cubicBezTo>
                  <a:cubicBezTo>
                    <a:pt x="12" y="2"/>
                    <a:pt x="12" y="2"/>
                    <a:pt x="12" y="2"/>
                  </a:cubicBezTo>
                  <a:cubicBezTo>
                    <a:pt x="13" y="1"/>
                    <a:pt x="13" y="1"/>
                    <a:pt x="13" y="1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10" y="1"/>
                    <a:pt x="0" y="9"/>
                    <a:pt x="0" y="19"/>
                  </a:cubicBezTo>
                  <a:cubicBezTo>
                    <a:pt x="0" y="26"/>
                    <a:pt x="2" y="29"/>
                    <a:pt x="5" y="31"/>
                  </a:cubicBezTo>
                  <a:cubicBezTo>
                    <a:pt x="5" y="31"/>
                    <a:pt x="5" y="32"/>
                    <a:pt x="5" y="33"/>
                  </a:cubicBezTo>
                  <a:cubicBezTo>
                    <a:pt x="4" y="40"/>
                    <a:pt x="3" y="49"/>
                    <a:pt x="4" y="57"/>
                  </a:cubicBezTo>
                  <a:cubicBezTo>
                    <a:pt x="6" y="85"/>
                    <a:pt x="7" y="92"/>
                    <a:pt x="11" y="92"/>
                  </a:cubicBezTo>
                  <a:cubicBezTo>
                    <a:pt x="13" y="93"/>
                    <a:pt x="13" y="93"/>
                    <a:pt x="13" y="93"/>
                  </a:cubicBezTo>
                  <a:cubicBezTo>
                    <a:pt x="13" y="92"/>
                    <a:pt x="13" y="92"/>
                    <a:pt x="13" y="92"/>
                  </a:cubicBezTo>
                  <a:cubicBezTo>
                    <a:pt x="16" y="89"/>
                    <a:pt x="18" y="80"/>
                    <a:pt x="19" y="57"/>
                  </a:cubicBezTo>
                  <a:cubicBezTo>
                    <a:pt x="19" y="49"/>
                    <a:pt x="19" y="40"/>
                    <a:pt x="18" y="32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21" y="29"/>
                    <a:pt x="23" y="26"/>
                    <a:pt x="23" y="19"/>
                  </a:cubicBezTo>
                  <a:cubicBezTo>
                    <a:pt x="23" y="9"/>
                    <a:pt x="14" y="2"/>
                    <a:pt x="13" y="1"/>
                  </a:cubicBezTo>
                  <a:close/>
                  <a:moveTo>
                    <a:pt x="15" y="57"/>
                  </a:moveTo>
                  <a:cubicBezTo>
                    <a:pt x="15" y="67"/>
                    <a:pt x="14" y="84"/>
                    <a:pt x="12" y="88"/>
                  </a:cubicBezTo>
                  <a:cubicBezTo>
                    <a:pt x="10" y="84"/>
                    <a:pt x="8" y="65"/>
                    <a:pt x="8" y="57"/>
                  </a:cubicBezTo>
                  <a:cubicBezTo>
                    <a:pt x="7" y="49"/>
                    <a:pt x="7" y="41"/>
                    <a:pt x="8" y="33"/>
                  </a:cubicBezTo>
                  <a:cubicBezTo>
                    <a:pt x="9" y="33"/>
                    <a:pt x="9" y="32"/>
                    <a:pt x="9" y="32"/>
                  </a:cubicBezTo>
                  <a:cubicBezTo>
                    <a:pt x="10" y="32"/>
                    <a:pt x="11" y="32"/>
                    <a:pt x="12" y="32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12" y="32"/>
                    <a:pt x="13" y="32"/>
                    <a:pt x="14" y="32"/>
                  </a:cubicBezTo>
                  <a:cubicBezTo>
                    <a:pt x="14" y="32"/>
                    <a:pt x="14" y="32"/>
                    <a:pt x="14" y="33"/>
                  </a:cubicBezTo>
                  <a:cubicBezTo>
                    <a:pt x="15" y="35"/>
                    <a:pt x="15" y="35"/>
                    <a:pt x="15" y="35"/>
                  </a:cubicBezTo>
                  <a:cubicBezTo>
                    <a:pt x="15" y="35"/>
                    <a:pt x="15" y="35"/>
                    <a:pt x="15" y="35"/>
                  </a:cubicBezTo>
                  <a:cubicBezTo>
                    <a:pt x="15" y="42"/>
                    <a:pt x="16" y="49"/>
                    <a:pt x="15" y="57"/>
                  </a:cubicBezTo>
                  <a:close/>
                  <a:moveTo>
                    <a:pt x="19" y="21"/>
                  </a:moveTo>
                  <a:cubicBezTo>
                    <a:pt x="19" y="20"/>
                    <a:pt x="20" y="20"/>
                    <a:pt x="20" y="19"/>
                  </a:cubicBezTo>
                  <a:cubicBezTo>
                    <a:pt x="20" y="27"/>
                    <a:pt x="17" y="28"/>
                    <a:pt x="11" y="28"/>
                  </a:cubicBezTo>
                  <a:cubicBezTo>
                    <a:pt x="6" y="28"/>
                    <a:pt x="3" y="27"/>
                    <a:pt x="3" y="19"/>
                  </a:cubicBezTo>
                  <a:cubicBezTo>
                    <a:pt x="3" y="18"/>
                    <a:pt x="3" y="18"/>
                    <a:pt x="4" y="17"/>
                  </a:cubicBezTo>
                  <a:cubicBezTo>
                    <a:pt x="4" y="17"/>
                    <a:pt x="5" y="17"/>
                    <a:pt x="5" y="17"/>
                  </a:cubicBezTo>
                  <a:cubicBezTo>
                    <a:pt x="8" y="17"/>
                    <a:pt x="9" y="15"/>
                    <a:pt x="9" y="14"/>
                  </a:cubicBezTo>
                  <a:cubicBezTo>
                    <a:pt x="10" y="13"/>
                    <a:pt x="10" y="12"/>
                    <a:pt x="10" y="12"/>
                  </a:cubicBezTo>
                  <a:cubicBezTo>
                    <a:pt x="11" y="12"/>
                    <a:pt x="12" y="14"/>
                    <a:pt x="12" y="15"/>
                  </a:cubicBezTo>
                  <a:cubicBezTo>
                    <a:pt x="13" y="18"/>
                    <a:pt x="15" y="22"/>
                    <a:pt x="17" y="22"/>
                  </a:cubicBezTo>
                  <a:cubicBezTo>
                    <a:pt x="17" y="22"/>
                    <a:pt x="17" y="22"/>
                    <a:pt x="18" y="22"/>
                  </a:cubicBezTo>
                  <a:cubicBezTo>
                    <a:pt x="18" y="22"/>
                    <a:pt x="19" y="21"/>
                    <a:pt x="19" y="21"/>
                  </a:cubicBezTo>
                  <a:close/>
                  <a:moveTo>
                    <a:pt x="17" y="15"/>
                  </a:moveTo>
                  <a:cubicBezTo>
                    <a:pt x="17" y="16"/>
                    <a:pt x="18" y="19"/>
                    <a:pt x="18" y="20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6" y="20"/>
                    <a:pt x="15" y="17"/>
                    <a:pt x="14" y="15"/>
                  </a:cubicBezTo>
                  <a:cubicBezTo>
                    <a:pt x="13" y="12"/>
                    <a:pt x="12" y="10"/>
                    <a:pt x="10" y="10"/>
                  </a:cubicBezTo>
                  <a:cubicBezTo>
                    <a:pt x="10" y="10"/>
                    <a:pt x="10" y="10"/>
                    <a:pt x="10" y="10"/>
                  </a:cubicBezTo>
                  <a:cubicBezTo>
                    <a:pt x="9" y="10"/>
                    <a:pt x="8" y="12"/>
                    <a:pt x="8" y="13"/>
                  </a:cubicBezTo>
                  <a:cubicBezTo>
                    <a:pt x="7" y="15"/>
                    <a:pt x="7" y="16"/>
                    <a:pt x="5" y="15"/>
                  </a:cubicBezTo>
                  <a:cubicBezTo>
                    <a:pt x="5" y="15"/>
                    <a:pt x="4" y="15"/>
                    <a:pt x="3" y="14"/>
                  </a:cubicBezTo>
                  <a:cubicBezTo>
                    <a:pt x="5" y="9"/>
                    <a:pt x="10" y="5"/>
                    <a:pt x="11" y="4"/>
                  </a:cubicBezTo>
                  <a:cubicBezTo>
                    <a:pt x="13" y="4"/>
                    <a:pt x="15" y="7"/>
                    <a:pt x="17" y="10"/>
                  </a:cubicBezTo>
                  <a:cubicBezTo>
                    <a:pt x="17" y="10"/>
                    <a:pt x="17" y="10"/>
                    <a:pt x="17" y="10"/>
                  </a:cubicBezTo>
                  <a:cubicBezTo>
                    <a:pt x="16" y="11"/>
                    <a:pt x="16" y="12"/>
                    <a:pt x="17" y="1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92" name="Freeform 24"/>
          <p:cNvSpPr>
            <a:spLocks noEditPoints="1"/>
          </p:cNvSpPr>
          <p:nvPr/>
        </p:nvSpPr>
        <p:spPr bwMode="auto">
          <a:xfrm>
            <a:off x="7513638" y="2155542"/>
            <a:ext cx="312102" cy="180588"/>
          </a:xfrm>
          <a:custGeom>
            <a:avLst/>
            <a:gdLst>
              <a:gd name="T0" fmla="*/ 21 w 201"/>
              <a:gd name="T1" fmla="*/ 71 h 116"/>
              <a:gd name="T2" fmla="*/ 20 w 201"/>
              <a:gd name="T3" fmla="*/ 95 h 116"/>
              <a:gd name="T4" fmla="*/ 22 w 201"/>
              <a:gd name="T5" fmla="*/ 99 h 116"/>
              <a:gd name="T6" fmla="*/ 39 w 201"/>
              <a:gd name="T7" fmla="*/ 98 h 116"/>
              <a:gd name="T8" fmla="*/ 36 w 201"/>
              <a:gd name="T9" fmla="*/ 75 h 116"/>
              <a:gd name="T10" fmla="*/ 34 w 201"/>
              <a:gd name="T11" fmla="*/ 64 h 116"/>
              <a:gd name="T12" fmla="*/ 52 w 201"/>
              <a:gd name="T13" fmla="*/ 61 h 116"/>
              <a:gd name="T14" fmla="*/ 62 w 201"/>
              <a:gd name="T15" fmla="*/ 116 h 116"/>
              <a:gd name="T16" fmla="*/ 155 w 201"/>
              <a:gd name="T17" fmla="*/ 106 h 116"/>
              <a:gd name="T18" fmla="*/ 199 w 201"/>
              <a:gd name="T19" fmla="*/ 39 h 116"/>
              <a:gd name="T20" fmla="*/ 199 w 201"/>
              <a:gd name="T21" fmla="*/ 34 h 116"/>
              <a:gd name="T22" fmla="*/ 98 w 201"/>
              <a:gd name="T23" fmla="*/ 0 h 116"/>
              <a:gd name="T24" fmla="*/ 0 w 201"/>
              <a:gd name="T25" fmla="*/ 36 h 116"/>
              <a:gd name="T26" fmla="*/ 28 w 201"/>
              <a:gd name="T27" fmla="*/ 50 h 116"/>
              <a:gd name="T28" fmla="*/ 26 w 201"/>
              <a:gd name="T29" fmla="*/ 93 h 116"/>
              <a:gd name="T30" fmla="*/ 28 w 201"/>
              <a:gd name="T31" fmla="*/ 72 h 116"/>
              <a:gd name="T32" fmla="*/ 29 w 201"/>
              <a:gd name="T33" fmla="*/ 68 h 116"/>
              <a:gd name="T34" fmla="*/ 31 w 201"/>
              <a:gd name="T35" fmla="*/ 72 h 116"/>
              <a:gd name="T36" fmla="*/ 33 w 201"/>
              <a:gd name="T37" fmla="*/ 93 h 116"/>
              <a:gd name="T38" fmla="*/ 150 w 201"/>
              <a:gd name="T39" fmla="*/ 106 h 116"/>
              <a:gd name="T40" fmla="*/ 62 w 201"/>
              <a:gd name="T41" fmla="*/ 110 h 116"/>
              <a:gd name="T42" fmla="*/ 58 w 201"/>
              <a:gd name="T43" fmla="*/ 63 h 116"/>
              <a:gd name="T44" fmla="*/ 100 w 201"/>
              <a:gd name="T45" fmla="*/ 81 h 116"/>
              <a:gd name="T46" fmla="*/ 150 w 201"/>
              <a:gd name="T47" fmla="*/ 60 h 116"/>
              <a:gd name="T48" fmla="*/ 12 w 201"/>
              <a:gd name="T49" fmla="*/ 37 h 116"/>
              <a:gd name="T50" fmla="*/ 190 w 201"/>
              <a:gd name="T51" fmla="*/ 37 h 116"/>
              <a:gd name="T52" fmla="*/ 42 w 201"/>
              <a:gd name="T53" fmla="*/ 50 h 116"/>
              <a:gd name="T54" fmla="*/ 100 w 201"/>
              <a:gd name="T55" fmla="*/ 45 h 116"/>
              <a:gd name="T56" fmla="*/ 100 w 201"/>
              <a:gd name="T57" fmla="*/ 33 h 116"/>
              <a:gd name="T58" fmla="*/ 31 w 201"/>
              <a:gd name="T59" fmla="*/ 45 h 116"/>
              <a:gd name="T60" fmla="*/ 91 w 201"/>
              <a:gd name="T61" fmla="*/ 39 h 116"/>
              <a:gd name="T62" fmla="*/ 110 w 201"/>
              <a:gd name="T63" fmla="*/ 39 h 116"/>
              <a:gd name="T64" fmla="*/ 91 w 201"/>
              <a:gd name="T65" fmla="*/ 39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01" h="116">
                <a:moveTo>
                  <a:pt x="28" y="63"/>
                </a:moveTo>
                <a:cubicBezTo>
                  <a:pt x="24" y="63"/>
                  <a:pt x="21" y="67"/>
                  <a:pt x="21" y="71"/>
                </a:cubicBezTo>
                <a:cubicBezTo>
                  <a:pt x="21" y="72"/>
                  <a:pt x="22" y="74"/>
                  <a:pt x="23" y="75"/>
                </a:cubicBezTo>
                <a:cubicBezTo>
                  <a:pt x="20" y="95"/>
                  <a:pt x="20" y="95"/>
                  <a:pt x="20" y="95"/>
                </a:cubicBezTo>
                <a:cubicBezTo>
                  <a:pt x="19" y="96"/>
                  <a:pt x="20" y="97"/>
                  <a:pt x="20" y="98"/>
                </a:cubicBezTo>
                <a:cubicBezTo>
                  <a:pt x="21" y="99"/>
                  <a:pt x="22" y="99"/>
                  <a:pt x="22" y="99"/>
                </a:cubicBezTo>
                <a:cubicBezTo>
                  <a:pt x="36" y="99"/>
                  <a:pt x="36" y="99"/>
                  <a:pt x="36" y="99"/>
                </a:cubicBezTo>
                <a:cubicBezTo>
                  <a:pt x="37" y="99"/>
                  <a:pt x="38" y="99"/>
                  <a:pt x="39" y="98"/>
                </a:cubicBezTo>
                <a:cubicBezTo>
                  <a:pt x="39" y="97"/>
                  <a:pt x="39" y="96"/>
                  <a:pt x="39" y="96"/>
                </a:cubicBezTo>
                <a:cubicBezTo>
                  <a:pt x="36" y="75"/>
                  <a:pt x="36" y="75"/>
                  <a:pt x="36" y="75"/>
                </a:cubicBezTo>
                <a:cubicBezTo>
                  <a:pt x="37" y="73"/>
                  <a:pt x="38" y="72"/>
                  <a:pt x="38" y="71"/>
                </a:cubicBezTo>
                <a:cubicBezTo>
                  <a:pt x="38" y="68"/>
                  <a:pt x="36" y="65"/>
                  <a:pt x="34" y="64"/>
                </a:cubicBezTo>
                <a:cubicBezTo>
                  <a:pt x="34" y="53"/>
                  <a:pt x="34" y="53"/>
                  <a:pt x="34" y="53"/>
                </a:cubicBezTo>
                <a:cubicBezTo>
                  <a:pt x="52" y="61"/>
                  <a:pt x="52" y="61"/>
                  <a:pt x="52" y="61"/>
                </a:cubicBezTo>
                <a:cubicBezTo>
                  <a:pt x="52" y="106"/>
                  <a:pt x="52" y="106"/>
                  <a:pt x="52" y="106"/>
                </a:cubicBezTo>
                <a:cubicBezTo>
                  <a:pt x="52" y="112"/>
                  <a:pt x="56" y="116"/>
                  <a:pt x="62" y="116"/>
                </a:cubicBezTo>
                <a:cubicBezTo>
                  <a:pt x="145" y="116"/>
                  <a:pt x="145" y="116"/>
                  <a:pt x="145" y="116"/>
                </a:cubicBezTo>
                <a:cubicBezTo>
                  <a:pt x="151" y="116"/>
                  <a:pt x="155" y="112"/>
                  <a:pt x="155" y="106"/>
                </a:cubicBezTo>
                <a:cubicBezTo>
                  <a:pt x="155" y="58"/>
                  <a:pt x="155" y="58"/>
                  <a:pt x="155" y="58"/>
                </a:cubicBezTo>
                <a:cubicBezTo>
                  <a:pt x="199" y="39"/>
                  <a:pt x="199" y="39"/>
                  <a:pt x="199" y="39"/>
                </a:cubicBezTo>
                <a:cubicBezTo>
                  <a:pt x="200" y="39"/>
                  <a:pt x="201" y="37"/>
                  <a:pt x="201" y="36"/>
                </a:cubicBezTo>
                <a:cubicBezTo>
                  <a:pt x="201" y="35"/>
                  <a:pt x="200" y="34"/>
                  <a:pt x="199" y="34"/>
                </a:cubicBezTo>
                <a:cubicBezTo>
                  <a:pt x="100" y="0"/>
                  <a:pt x="100" y="0"/>
                  <a:pt x="100" y="0"/>
                </a:cubicBezTo>
                <a:cubicBezTo>
                  <a:pt x="99" y="0"/>
                  <a:pt x="98" y="0"/>
                  <a:pt x="98" y="0"/>
                </a:cubicBezTo>
                <a:cubicBezTo>
                  <a:pt x="64" y="13"/>
                  <a:pt x="8" y="33"/>
                  <a:pt x="3" y="33"/>
                </a:cubicBezTo>
                <a:cubicBezTo>
                  <a:pt x="2" y="33"/>
                  <a:pt x="1" y="34"/>
                  <a:pt x="0" y="36"/>
                </a:cubicBezTo>
                <a:cubicBezTo>
                  <a:pt x="0" y="37"/>
                  <a:pt x="1" y="38"/>
                  <a:pt x="2" y="39"/>
                </a:cubicBezTo>
                <a:cubicBezTo>
                  <a:pt x="28" y="50"/>
                  <a:pt x="28" y="50"/>
                  <a:pt x="28" y="50"/>
                </a:cubicBezTo>
                <a:lnTo>
                  <a:pt x="28" y="63"/>
                </a:lnTo>
                <a:close/>
                <a:moveTo>
                  <a:pt x="26" y="93"/>
                </a:moveTo>
                <a:cubicBezTo>
                  <a:pt x="29" y="75"/>
                  <a:pt x="29" y="75"/>
                  <a:pt x="29" y="75"/>
                </a:cubicBezTo>
                <a:cubicBezTo>
                  <a:pt x="29" y="74"/>
                  <a:pt x="29" y="73"/>
                  <a:pt x="28" y="72"/>
                </a:cubicBezTo>
                <a:cubicBezTo>
                  <a:pt x="27" y="72"/>
                  <a:pt x="27" y="71"/>
                  <a:pt x="27" y="71"/>
                </a:cubicBezTo>
                <a:cubicBezTo>
                  <a:pt x="27" y="69"/>
                  <a:pt x="28" y="68"/>
                  <a:pt x="29" y="68"/>
                </a:cubicBezTo>
                <a:cubicBezTo>
                  <a:pt x="31" y="68"/>
                  <a:pt x="32" y="69"/>
                  <a:pt x="32" y="71"/>
                </a:cubicBezTo>
                <a:cubicBezTo>
                  <a:pt x="32" y="71"/>
                  <a:pt x="31" y="72"/>
                  <a:pt x="31" y="72"/>
                </a:cubicBezTo>
                <a:cubicBezTo>
                  <a:pt x="30" y="73"/>
                  <a:pt x="30" y="73"/>
                  <a:pt x="30" y="74"/>
                </a:cubicBezTo>
                <a:cubicBezTo>
                  <a:pt x="33" y="93"/>
                  <a:pt x="33" y="93"/>
                  <a:pt x="33" y="93"/>
                </a:cubicBezTo>
                <a:lnTo>
                  <a:pt x="26" y="93"/>
                </a:lnTo>
                <a:close/>
                <a:moveTo>
                  <a:pt x="150" y="106"/>
                </a:moveTo>
                <a:cubicBezTo>
                  <a:pt x="150" y="108"/>
                  <a:pt x="148" y="110"/>
                  <a:pt x="145" y="110"/>
                </a:cubicBezTo>
                <a:cubicBezTo>
                  <a:pt x="62" y="110"/>
                  <a:pt x="62" y="110"/>
                  <a:pt x="62" y="110"/>
                </a:cubicBezTo>
                <a:cubicBezTo>
                  <a:pt x="60" y="110"/>
                  <a:pt x="58" y="108"/>
                  <a:pt x="58" y="106"/>
                </a:cubicBezTo>
                <a:cubicBezTo>
                  <a:pt x="58" y="63"/>
                  <a:pt x="58" y="63"/>
                  <a:pt x="58" y="63"/>
                </a:cubicBezTo>
                <a:cubicBezTo>
                  <a:pt x="99" y="81"/>
                  <a:pt x="99" y="81"/>
                  <a:pt x="99" y="81"/>
                </a:cubicBezTo>
                <a:cubicBezTo>
                  <a:pt x="100" y="81"/>
                  <a:pt x="100" y="81"/>
                  <a:pt x="100" y="81"/>
                </a:cubicBezTo>
                <a:cubicBezTo>
                  <a:pt x="101" y="81"/>
                  <a:pt x="101" y="81"/>
                  <a:pt x="102" y="81"/>
                </a:cubicBezTo>
                <a:cubicBezTo>
                  <a:pt x="150" y="60"/>
                  <a:pt x="150" y="60"/>
                  <a:pt x="150" y="60"/>
                </a:cubicBezTo>
                <a:lnTo>
                  <a:pt x="150" y="106"/>
                </a:lnTo>
                <a:close/>
                <a:moveTo>
                  <a:pt x="12" y="37"/>
                </a:moveTo>
                <a:cubicBezTo>
                  <a:pt x="34" y="30"/>
                  <a:pt x="85" y="11"/>
                  <a:pt x="99" y="6"/>
                </a:cubicBezTo>
                <a:cubicBezTo>
                  <a:pt x="190" y="37"/>
                  <a:pt x="190" y="37"/>
                  <a:pt x="190" y="37"/>
                </a:cubicBezTo>
                <a:cubicBezTo>
                  <a:pt x="100" y="75"/>
                  <a:pt x="100" y="75"/>
                  <a:pt x="100" y="75"/>
                </a:cubicBezTo>
                <a:cubicBezTo>
                  <a:pt x="42" y="50"/>
                  <a:pt x="42" y="50"/>
                  <a:pt x="42" y="50"/>
                </a:cubicBezTo>
                <a:cubicBezTo>
                  <a:pt x="91" y="43"/>
                  <a:pt x="91" y="43"/>
                  <a:pt x="91" y="43"/>
                </a:cubicBezTo>
                <a:cubicBezTo>
                  <a:pt x="93" y="45"/>
                  <a:pt x="97" y="45"/>
                  <a:pt x="100" y="45"/>
                </a:cubicBezTo>
                <a:cubicBezTo>
                  <a:pt x="107" y="45"/>
                  <a:pt x="112" y="43"/>
                  <a:pt x="112" y="39"/>
                </a:cubicBezTo>
                <a:cubicBezTo>
                  <a:pt x="112" y="35"/>
                  <a:pt x="107" y="33"/>
                  <a:pt x="100" y="33"/>
                </a:cubicBezTo>
                <a:cubicBezTo>
                  <a:pt x="95" y="33"/>
                  <a:pt x="90" y="35"/>
                  <a:pt x="89" y="38"/>
                </a:cubicBezTo>
                <a:cubicBezTo>
                  <a:pt x="31" y="45"/>
                  <a:pt x="31" y="45"/>
                  <a:pt x="31" y="45"/>
                </a:cubicBezTo>
                <a:lnTo>
                  <a:pt x="12" y="37"/>
                </a:lnTo>
                <a:close/>
                <a:moveTo>
                  <a:pt x="91" y="39"/>
                </a:moveTo>
                <a:cubicBezTo>
                  <a:pt x="91" y="38"/>
                  <a:pt x="95" y="36"/>
                  <a:pt x="100" y="36"/>
                </a:cubicBezTo>
                <a:cubicBezTo>
                  <a:pt x="106" y="36"/>
                  <a:pt x="110" y="38"/>
                  <a:pt x="110" y="39"/>
                </a:cubicBezTo>
                <a:cubicBezTo>
                  <a:pt x="110" y="40"/>
                  <a:pt x="106" y="42"/>
                  <a:pt x="100" y="42"/>
                </a:cubicBezTo>
                <a:cubicBezTo>
                  <a:pt x="95" y="42"/>
                  <a:pt x="91" y="40"/>
                  <a:pt x="91" y="39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91" name="Rectangle 90"/>
          <p:cNvSpPr/>
          <p:nvPr/>
        </p:nvSpPr>
        <p:spPr>
          <a:xfrm flipH="1">
            <a:off x="1229357" y="1315060"/>
            <a:ext cx="3628392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97" name="Oval 96"/>
          <p:cNvSpPr/>
          <p:nvPr/>
        </p:nvSpPr>
        <p:spPr>
          <a:xfrm>
            <a:off x="390417" y="1256327"/>
            <a:ext cx="486798" cy="486798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400" b="1" dirty="0" smtClean="0"/>
              <a:t>A</a:t>
            </a:r>
            <a:endParaRPr lang="en-US" sz="1400" b="1" dirty="0"/>
          </a:p>
        </p:txBody>
      </p:sp>
      <p:sp>
        <p:nvSpPr>
          <p:cNvPr id="98" name="Rectangle 97"/>
          <p:cNvSpPr/>
          <p:nvPr/>
        </p:nvSpPr>
        <p:spPr>
          <a:xfrm flipH="1">
            <a:off x="1229357" y="2005828"/>
            <a:ext cx="3628392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99" name="Oval 98"/>
          <p:cNvSpPr/>
          <p:nvPr/>
        </p:nvSpPr>
        <p:spPr>
          <a:xfrm>
            <a:off x="390417" y="1947095"/>
            <a:ext cx="486798" cy="48679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400" b="1" dirty="0" smtClean="0"/>
              <a:t>B</a:t>
            </a:r>
            <a:endParaRPr lang="en-US" sz="1400" b="1" dirty="0"/>
          </a:p>
        </p:txBody>
      </p:sp>
      <p:sp>
        <p:nvSpPr>
          <p:cNvPr id="104" name="Rectangle 103"/>
          <p:cNvSpPr/>
          <p:nvPr/>
        </p:nvSpPr>
        <p:spPr>
          <a:xfrm flipH="1">
            <a:off x="1229357" y="2696596"/>
            <a:ext cx="3628392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5" name="Oval 104"/>
          <p:cNvSpPr/>
          <p:nvPr/>
        </p:nvSpPr>
        <p:spPr>
          <a:xfrm>
            <a:off x="390417" y="2637863"/>
            <a:ext cx="486798" cy="48679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400" b="1" dirty="0" smtClean="0"/>
              <a:t>C</a:t>
            </a:r>
            <a:endParaRPr lang="en-US" sz="1400" b="1" dirty="0"/>
          </a:p>
        </p:txBody>
      </p:sp>
      <p:sp>
        <p:nvSpPr>
          <p:cNvPr id="107" name="Rectangle 106"/>
          <p:cNvSpPr/>
          <p:nvPr/>
        </p:nvSpPr>
        <p:spPr>
          <a:xfrm flipH="1">
            <a:off x="1229357" y="3387364"/>
            <a:ext cx="3628392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8" name="Oval 107"/>
          <p:cNvSpPr/>
          <p:nvPr/>
        </p:nvSpPr>
        <p:spPr>
          <a:xfrm>
            <a:off x="390417" y="3328631"/>
            <a:ext cx="486798" cy="48679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400" b="1" dirty="0" smtClean="0"/>
              <a:t>D</a:t>
            </a:r>
            <a:endParaRPr lang="en-US" sz="1400" b="1" dirty="0"/>
          </a:p>
        </p:txBody>
      </p:sp>
      <p:sp>
        <p:nvSpPr>
          <p:cNvPr id="109" name="Rectangle 108"/>
          <p:cNvSpPr/>
          <p:nvPr/>
        </p:nvSpPr>
        <p:spPr>
          <a:xfrm flipH="1">
            <a:off x="1229357" y="4078134"/>
            <a:ext cx="3628392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0" name="Oval 109"/>
          <p:cNvSpPr/>
          <p:nvPr/>
        </p:nvSpPr>
        <p:spPr>
          <a:xfrm>
            <a:off x="390417" y="4019401"/>
            <a:ext cx="486798" cy="486798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400" b="1" dirty="0" smtClean="0"/>
              <a:t>E</a:t>
            </a:r>
            <a:endParaRPr lang="en-US" sz="1400" b="1" dirty="0"/>
          </a:p>
        </p:txBody>
      </p:sp>
    </p:spTree>
    <p:extLst>
      <p:ext uri="{BB962C8B-B14F-4D97-AF65-F5344CB8AC3E}">
        <p14:creationId xmlns:p14="http://schemas.microsoft.com/office/powerpoint/2010/main" val="1414849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Type The Subtitle Of Your Great </a:t>
            </a:r>
            <a:r>
              <a:rPr lang="en-US" dirty="0" smtClean="0"/>
              <a:t>Here</a:t>
            </a:r>
            <a:endParaRPr lang="ar-IQ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Education Infographics</a:t>
            </a:r>
            <a:endParaRPr lang="en-US" dirty="0"/>
          </a:p>
        </p:txBody>
      </p:sp>
      <p:grpSp>
        <p:nvGrpSpPr>
          <p:cNvPr id="53" name="Group 52"/>
          <p:cNvGrpSpPr/>
          <p:nvPr/>
        </p:nvGrpSpPr>
        <p:grpSpPr>
          <a:xfrm>
            <a:off x="4656507" y="3061699"/>
            <a:ext cx="1784933" cy="1780811"/>
            <a:chOff x="4637088" y="3160713"/>
            <a:chExt cx="1374775" cy="1371600"/>
          </a:xfrm>
        </p:grpSpPr>
        <p:sp>
          <p:nvSpPr>
            <p:cNvPr id="14" name="Freeform 7"/>
            <p:cNvSpPr>
              <a:spLocks/>
            </p:cNvSpPr>
            <p:nvPr/>
          </p:nvSpPr>
          <p:spPr bwMode="auto">
            <a:xfrm>
              <a:off x="4637088" y="3160713"/>
              <a:ext cx="892175" cy="889000"/>
            </a:xfrm>
            <a:custGeom>
              <a:avLst/>
              <a:gdLst>
                <a:gd name="T0" fmla="*/ 30 w 407"/>
                <a:gd name="T1" fmla="*/ 29 h 406"/>
                <a:gd name="T2" fmla="*/ 25 w 407"/>
                <a:gd name="T3" fmla="*/ 47 h 406"/>
                <a:gd name="T4" fmla="*/ 25 w 407"/>
                <a:gd name="T5" fmla="*/ 47 h 406"/>
                <a:gd name="T6" fmla="*/ 7 w 407"/>
                <a:gd name="T7" fmla="*/ 53 h 406"/>
                <a:gd name="T8" fmla="*/ 1 w 407"/>
                <a:gd name="T9" fmla="*/ 71 h 406"/>
                <a:gd name="T10" fmla="*/ 1 w 407"/>
                <a:gd name="T11" fmla="*/ 71 h 406"/>
                <a:gd name="T12" fmla="*/ 85 w 407"/>
                <a:gd name="T13" fmla="*/ 155 h 406"/>
                <a:gd name="T14" fmla="*/ 168 w 407"/>
                <a:gd name="T15" fmla="*/ 239 h 406"/>
                <a:gd name="T16" fmla="*/ 252 w 407"/>
                <a:gd name="T17" fmla="*/ 322 h 406"/>
                <a:gd name="T18" fmla="*/ 336 w 407"/>
                <a:gd name="T19" fmla="*/ 406 h 406"/>
                <a:gd name="T20" fmla="*/ 359 w 407"/>
                <a:gd name="T21" fmla="*/ 382 h 406"/>
                <a:gd name="T22" fmla="*/ 359 w 407"/>
                <a:gd name="T23" fmla="*/ 382 h 406"/>
                <a:gd name="T24" fmla="*/ 383 w 407"/>
                <a:gd name="T25" fmla="*/ 358 h 406"/>
                <a:gd name="T26" fmla="*/ 383 w 407"/>
                <a:gd name="T27" fmla="*/ 358 h 406"/>
                <a:gd name="T28" fmla="*/ 398 w 407"/>
                <a:gd name="T29" fmla="*/ 343 h 406"/>
                <a:gd name="T30" fmla="*/ 403 w 407"/>
                <a:gd name="T31" fmla="*/ 338 h 406"/>
                <a:gd name="T32" fmla="*/ 407 w 407"/>
                <a:gd name="T33" fmla="*/ 335 h 406"/>
                <a:gd name="T34" fmla="*/ 323 w 407"/>
                <a:gd name="T35" fmla="*/ 251 h 406"/>
                <a:gd name="T36" fmla="*/ 240 w 407"/>
                <a:gd name="T37" fmla="*/ 167 h 406"/>
                <a:gd name="T38" fmla="*/ 156 w 407"/>
                <a:gd name="T39" fmla="*/ 84 h 406"/>
                <a:gd name="T40" fmla="*/ 72 w 407"/>
                <a:gd name="T41" fmla="*/ 0 h 406"/>
                <a:gd name="T42" fmla="*/ 65 w 407"/>
                <a:gd name="T43" fmla="*/ 0 h 406"/>
                <a:gd name="T44" fmla="*/ 58 w 407"/>
                <a:gd name="T45" fmla="*/ 3 h 406"/>
                <a:gd name="T46" fmla="*/ 54 w 407"/>
                <a:gd name="T47" fmla="*/ 5 h 406"/>
                <a:gd name="T48" fmla="*/ 49 w 407"/>
                <a:gd name="T49" fmla="*/ 24 h 406"/>
                <a:gd name="T50" fmla="*/ 49 w 407"/>
                <a:gd name="T51" fmla="*/ 24 h 406"/>
                <a:gd name="T52" fmla="*/ 30 w 407"/>
                <a:gd name="T53" fmla="*/ 29 h 4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07" h="406">
                  <a:moveTo>
                    <a:pt x="30" y="29"/>
                  </a:moveTo>
                  <a:cubicBezTo>
                    <a:pt x="24" y="36"/>
                    <a:pt x="21" y="44"/>
                    <a:pt x="25" y="47"/>
                  </a:cubicBezTo>
                  <a:cubicBezTo>
                    <a:pt x="25" y="47"/>
                    <a:pt x="25" y="47"/>
                    <a:pt x="25" y="47"/>
                  </a:cubicBezTo>
                  <a:cubicBezTo>
                    <a:pt x="21" y="44"/>
                    <a:pt x="13" y="46"/>
                    <a:pt x="7" y="53"/>
                  </a:cubicBezTo>
                  <a:cubicBezTo>
                    <a:pt x="2" y="57"/>
                    <a:pt x="0" y="65"/>
                    <a:pt x="1" y="71"/>
                  </a:cubicBezTo>
                  <a:cubicBezTo>
                    <a:pt x="1" y="71"/>
                    <a:pt x="1" y="71"/>
                    <a:pt x="1" y="71"/>
                  </a:cubicBezTo>
                  <a:cubicBezTo>
                    <a:pt x="85" y="155"/>
                    <a:pt x="85" y="155"/>
                    <a:pt x="85" y="155"/>
                  </a:cubicBezTo>
                  <a:cubicBezTo>
                    <a:pt x="168" y="239"/>
                    <a:pt x="168" y="239"/>
                    <a:pt x="168" y="239"/>
                  </a:cubicBezTo>
                  <a:cubicBezTo>
                    <a:pt x="252" y="322"/>
                    <a:pt x="252" y="322"/>
                    <a:pt x="252" y="322"/>
                  </a:cubicBezTo>
                  <a:cubicBezTo>
                    <a:pt x="336" y="406"/>
                    <a:pt x="336" y="406"/>
                    <a:pt x="336" y="406"/>
                  </a:cubicBezTo>
                  <a:cubicBezTo>
                    <a:pt x="359" y="382"/>
                    <a:pt x="359" y="382"/>
                    <a:pt x="359" y="382"/>
                  </a:cubicBezTo>
                  <a:cubicBezTo>
                    <a:pt x="359" y="382"/>
                    <a:pt x="359" y="382"/>
                    <a:pt x="359" y="382"/>
                  </a:cubicBezTo>
                  <a:cubicBezTo>
                    <a:pt x="383" y="358"/>
                    <a:pt x="383" y="358"/>
                    <a:pt x="383" y="358"/>
                  </a:cubicBezTo>
                  <a:cubicBezTo>
                    <a:pt x="383" y="358"/>
                    <a:pt x="383" y="358"/>
                    <a:pt x="383" y="358"/>
                  </a:cubicBezTo>
                  <a:cubicBezTo>
                    <a:pt x="398" y="343"/>
                    <a:pt x="398" y="343"/>
                    <a:pt x="398" y="343"/>
                  </a:cubicBezTo>
                  <a:cubicBezTo>
                    <a:pt x="403" y="338"/>
                    <a:pt x="403" y="338"/>
                    <a:pt x="403" y="338"/>
                  </a:cubicBezTo>
                  <a:cubicBezTo>
                    <a:pt x="407" y="335"/>
                    <a:pt x="407" y="335"/>
                    <a:pt x="407" y="335"/>
                  </a:cubicBezTo>
                  <a:cubicBezTo>
                    <a:pt x="323" y="251"/>
                    <a:pt x="323" y="251"/>
                    <a:pt x="323" y="251"/>
                  </a:cubicBezTo>
                  <a:cubicBezTo>
                    <a:pt x="240" y="167"/>
                    <a:pt x="240" y="167"/>
                    <a:pt x="240" y="167"/>
                  </a:cubicBezTo>
                  <a:cubicBezTo>
                    <a:pt x="156" y="84"/>
                    <a:pt x="156" y="84"/>
                    <a:pt x="156" y="84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70" y="0"/>
                    <a:pt x="67" y="0"/>
                    <a:pt x="65" y="0"/>
                  </a:cubicBezTo>
                  <a:cubicBezTo>
                    <a:pt x="62" y="1"/>
                    <a:pt x="60" y="2"/>
                    <a:pt x="58" y="3"/>
                  </a:cubicBezTo>
                  <a:cubicBezTo>
                    <a:pt x="56" y="4"/>
                    <a:pt x="55" y="4"/>
                    <a:pt x="54" y="5"/>
                  </a:cubicBezTo>
                  <a:cubicBezTo>
                    <a:pt x="48" y="12"/>
                    <a:pt x="45" y="20"/>
                    <a:pt x="49" y="24"/>
                  </a:cubicBezTo>
                  <a:cubicBezTo>
                    <a:pt x="49" y="24"/>
                    <a:pt x="49" y="24"/>
                    <a:pt x="49" y="24"/>
                  </a:cubicBezTo>
                  <a:cubicBezTo>
                    <a:pt x="45" y="20"/>
                    <a:pt x="37" y="23"/>
                    <a:pt x="30" y="29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5" name="Freeform 8"/>
            <p:cNvSpPr>
              <a:spLocks/>
            </p:cNvSpPr>
            <p:nvPr/>
          </p:nvSpPr>
          <p:spPr bwMode="auto">
            <a:xfrm>
              <a:off x="5119688" y="3640138"/>
              <a:ext cx="892175" cy="892175"/>
            </a:xfrm>
            <a:custGeom>
              <a:avLst/>
              <a:gdLst>
                <a:gd name="T0" fmla="*/ 72 w 407"/>
                <a:gd name="T1" fmla="*/ 334 h 407"/>
                <a:gd name="T2" fmla="*/ 72 w 407"/>
                <a:gd name="T3" fmla="*/ 72 h 407"/>
                <a:gd name="T4" fmla="*/ 334 w 407"/>
                <a:gd name="T5" fmla="*/ 72 h 407"/>
                <a:gd name="T6" fmla="*/ 334 w 407"/>
                <a:gd name="T7" fmla="*/ 334 h 407"/>
                <a:gd name="T8" fmla="*/ 72 w 407"/>
                <a:gd name="T9" fmla="*/ 334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7" h="407">
                  <a:moveTo>
                    <a:pt x="72" y="334"/>
                  </a:moveTo>
                  <a:cubicBezTo>
                    <a:pt x="0" y="262"/>
                    <a:pt x="0" y="144"/>
                    <a:pt x="72" y="72"/>
                  </a:cubicBezTo>
                  <a:cubicBezTo>
                    <a:pt x="145" y="0"/>
                    <a:pt x="262" y="0"/>
                    <a:pt x="334" y="72"/>
                  </a:cubicBezTo>
                  <a:cubicBezTo>
                    <a:pt x="407" y="144"/>
                    <a:pt x="407" y="262"/>
                    <a:pt x="334" y="334"/>
                  </a:cubicBezTo>
                  <a:cubicBezTo>
                    <a:pt x="262" y="407"/>
                    <a:pt x="145" y="407"/>
                    <a:pt x="72" y="33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1" name="Group 50"/>
          <p:cNvGrpSpPr/>
          <p:nvPr/>
        </p:nvGrpSpPr>
        <p:grpSpPr>
          <a:xfrm>
            <a:off x="4660629" y="1103631"/>
            <a:ext cx="1780811" cy="1780811"/>
            <a:chOff x="4640263" y="1652588"/>
            <a:chExt cx="1371600" cy="1371600"/>
          </a:xfrm>
          <a:solidFill>
            <a:schemeClr val="accent2"/>
          </a:solidFill>
        </p:grpSpPr>
        <p:sp>
          <p:nvSpPr>
            <p:cNvPr id="18" name="Freeform 11"/>
            <p:cNvSpPr>
              <a:spLocks/>
            </p:cNvSpPr>
            <p:nvPr/>
          </p:nvSpPr>
          <p:spPr bwMode="auto">
            <a:xfrm>
              <a:off x="4640263" y="2132013"/>
              <a:ext cx="889000" cy="892175"/>
            </a:xfrm>
            <a:custGeom>
              <a:avLst/>
              <a:gdLst>
                <a:gd name="T0" fmla="*/ 29 w 406"/>
                <a:gd name="T1" fmla="*/ 377 h 407"/>
                <a:gd name="T2" fmla="*/ 48 w 406"/>
                <a:gd name="T3" fmla="*/ 383 h 407"/>
                <a:gd name="T4" fmla="*/ 48 w 406"/>
                <a:gd name="T5" fmla="*/ 383 h 407"/>
                <a:gd name="T6" fmla="*/ 53 w 406"/>
                <a:gd name="T7" fmla="*/ 401 h 407"/>
                <a:gd name="T8" fmla="*/ 71 w 406"/>
                <a:gd name="T9" fmla="*/ 406 h 407"/>
                <a:gd name="T10" fmla="*/ 71 w 406"/>
                <a:gd name="T11" fmla="*/ 406 h 407"/>
                <a:gd name="T12" fmla="*/ 155 w 406"/>
                <a:gd name="T13" fmla="*/ 323 h 407"/>
                <a:gd name="T14" fmla="*/ 239 w 406"/>
                <a:gd name="T15" fmla="*/ 239 h 407"/>
                <a:gd name="T16" fmla="*/ 322 w 406"/>
                <a:gd name="T17" fmla="*/ 155 h 407"/>
                <a:gd name="T18" fmla="*/ 406 w 406"/>
                <a:gd name="T19" fmla="*/ 72 h 407"/>
                <a:gd name="T20" fmla="*/ 382 w 406"/>
                <a:gd name="T21" fmla="*/ 48 h 407"/>
                <a:gd name="T22" fmla="*/ 382 w 406"/>
                <a:gd name="T23" fmla="*/ 48 h 407"/>
                <a:gd name="T24" fmla="*/ 358 w 406"/>
                <a:gd name="T25" fmla="*/ 24 h 407"/>
                <a:gd name="T26" fmla="*/ 358 w 406"/>
                <a:gd name="T27" fmla="*/ 24 h 407"/>
                <a:gd name="T28" fmla="*/ 343 w 406"/>
                <a:gd name="T29" fmla="*/ 9 h 407"/>
                <a:gd name="T30" fmla="*/ 339 w 406"/>
                <a:gd name="T31" fmla="*/ 4 h 407"/>
                <a:gd name="T32" fmla="*/ 335 w 406"/>
                <a:gd name="T33" fmla="*/ 0 h 407"/>
                <a:gd name="T34" fmla="*/ 251 w 406"/>
                <a:gd name="T35" fmla="*/ 84 h 407"/>
                <a:gd name="T36" fmla="*/ 167 w 406"/>
                <a:gd name="T37" fmla="*/ 168 h 407"/>
                <a:gd name="T38" fmla="*/ 84 w 406"/>
                <a:gd name="T39" fmla="*/ 251 h 407"/>
                <a:gd name="T40" fmla="*/ 0 w 406"/>
                <a:gd name="T41" fmla="*/ 335 h 407"/>
                <a:gd name="T42" fmla="*/ 0 w 406"/>
                <a:gd name="T43" fmla="*/ 343 h 407"/>
                <a:gd name="T44" fmla="*/ 3 w 406"/>
                <a:gd name="T45" fmla="*/ 350 h 407"/>
                <a:gd name="T46" fmla="*/ 6 w 406"/>
                <a:gd name="T47" fmla="*/ 353 h 407"/>
                <a:gd name="T48" fmla="*/ 24 w 406"/>
                <a:gd name="T49" fmla="*/ 359 h 407"/>
                <a:gd name="T50" fmla="*/ 24 w 406"/>
                <a:gd name="T51" fmla="*/ 359 h 407"/>
                <a:gd name="T52" fmla="*/ 29 w 406"/>
                <a:gd name="T53" fmla="*/ 377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06" h="407">
                  <a:moveTo>
                    <a:pt x="29" y="377"/>
                  </a:moveTo>
                  <a:cubicBezTo>
                    <a:pt x="36" y="384"/>
                    <a:pt x="44" y="386"/>
                    <a:pt x="48" y="383"/>
                  </a:cubicBezTo>
                  <a:cubicBezTo>
                    <a:pt x="48" y="383"/>
                    <a:pt x="48" y="383"/>
                    <a:pt x="48" y="383"/>
                  </a:cubicBezTo>
                  <a:cubicBezTo>
                    <a:pt x="44" y="386"/>
                    <a:pt x="47" y="394"/>
                    <a:pt x="53" y="401"/>
                  </a:cubicBezTo>
                  <a:cubicBezTo>
                    <a:pt x="57" y="405"/>
                    <a:pt x="65" y="407"/>
                    <a:pt x="71" y="406"/>
                  </a:cubicBezTo>
                  <a:cubicBezTo>
                    <a:pt x="71" y="406"/>
                    <a:pt x="71" y="406"/>
                    <a:pt x="71" y="406"/>
                  </a:cubicBezTo>
                  <a:cubicBezTo>
                    <a:pt x="155" y="323"/>
                    <a:pt x="155" y="323"/>
                    <a:pt x="155" y="323"/>
                  </a:cubicBezTo>
                  <a:cubicBezTo>
                    <a:pt x="239" y="239"/>
                    <a:pt x="239" y="239"/>
                    <a:pt x="239" y="239"/>
                  </a:cubicBezTo>
                  <a:cubicBezTo>
                    <a:pt x="322" y="155"/>
                    <a:pt x="322" y="155"/>
                    <a:pt x="322" y="155"/>
                  </a:cubicBezTo>
                  <a:cubicBezTo>
                    <a:pt x="406" y="72"/>
                    <a:pt x="406" y="72"/>
                    <a:pt x="406" y="72"/>
                  </a:cubicBezTo>
                  <a:cubicBezTo>
                    <a:pt x="382" y="48"/>
                    <a:pt x="382" y="48"/>
                    <a:pt x="382" y="48"/>
                  </a:cubicBezTo>
                  <a:cubicBezTo>
                    <a:pt x="382" y="48"/>
                    <a:pt x="382" y="48"/>
                    <a:pt x="382" y="48"/>
                  </a:cubicBezTo>
                  <a:cubicBezTo>
                    <a:pt x="358" y="24"/>
                    <a:pt x="358" y="24"/>
                    <a:pt x="358" y="24"/>
                  </a:cubicBezTo>
                  <a:cubicBezTo>
                    <a:pt x="358" y="24"/>
                    <a:pt x="358" y="24"/>
                    <a:pt x="358" y="24"/>
                  </a:cubicBezTo>
                  <a:cubicBezTo>
                    <a:pt x="343" y="9"/>
                    <a:pt x="343" y="9"/>
                    <a:pt x="343" y="9"/>
                  </a:cubicBezTo>
                  <a:cubicBezTo>
                    <a:pt x="339" y="4"/>
                    <a:pt x="339" y="4"/>
                    <a:pt x="339" y="4"/>
                  </a:cubicBezTo>
                  <a:cubicBezTo>
                    <a:pt x="335" y="0"/>
                    <a:pt x="335" y="0"/>
                    <a:pt x="335" y="0"/>
                  </a:cubicBezTo>
                  <a:cubicBezTo>
                    <a:pt x="251" y="84"/>
                    <a:pt x="251" y="84"/>
                    <a:pt x="251" y="84"/>
                  </a:cubicBezTo>
                  <a:cubicBezTo>
                    <a:pt x="167" y="168"/>
                    <a:pt x="167" y="168"/>
                    <a:pt x="167" y="168"/>
                  </a:cubicBezTo>
                  <a:cubicBezTo>
                    <a:pt x="84" y="251"/>
                    <a:pt x="84" y="251"/>
                    <a:pt x="84" y="251"/>
                  </a:cubicBezTo>
                  <a:cubicBezTo>
                    <a:pt x="0" y="335"/>
                    <a:pt x="0" y="335"/>
                    <a:pt x="0" y="335"/>
                  </a:cubicBezTo>
                  <a:cubicBezTo>
                    <a:pt x="0" y="337"/>
                    <a:pt x="0" y="340"/>
                    <a:pt x="0" y="343"/>
                  </a:cubicBezTo>
                  <a:cubicBezTo>
                    <a:pt x="1" y="345"/>
                    <a:pt x="2" y="348"/>
                    <a:pt x="3" y="350"/>
                  </a:cubicBezTo>
                  <a:cubicBezTo>
                    <a:pt x="4" y="351"/>
                    <a:pt x="5" y="352"/>
                    <a:pt x="6" y="353"/>
                  </a:cubicBezTo>
                  <a:cubicBezTo>
                    <a:pt x="12" y="360"/>
                    <a:pt x="20" y="362"/>
                    <a:pt x="24" y="359"/>
                  </a:cubicBezTo>
                  <a:cubicBezTo>
                    <a:pt x="24" y="359"/>
                    <a:pt x="24" y="359"/>
                    <a:pt x="24" y="359"/>
                  </a:cubicBezTo>
                  <a:cubicBezTo>
                    <a:pt x="20" y="362"/>
                    <a:pt x="23" y="370"/>
                    <a:pt x="29" y="37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" name="Freeform 12"/>
            <p:cNvSpPr>
              <a:spLocks/>
            </p:cNvSpPr>
            <p:nvPr/>
          </p:nvSpPr>
          <p:spPr bwMode="auto">
            <a:xfrm>
              <a:off x="5119688" y="1652588"/>
              <a:ext cx="892175" cy="892175"/>
            </a:xfrm>
            <a:custGeom>
              <a:avLst/>
              <a:gdLst>
                <a:gd name="T0" fmla="*/ 334 w 407"/>
                <a:gd name="T1" fmla="*/ 334 h 407"/>
                <a:gd name="T2" fmla="*/ 72 w 407"/>
                <a:gd name="T3" fmla="*/ 334 h 407"/>
                <a:gd name="T4" fmla="*/ 72 w 407"/>
                <a:gd name="T5" fmla="*/ 72 h 407"/>
                <a:gd name="T6" fmla="*/ 334 w 407"/>
                <a:gd name="T7" fmla="*/ 72 h 407"/>
                <a:gd name="T8" fmla="*/ 334 w 407"/>
                <a:gd name="T9" fmla="*/ 334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7" h="407">
                  <a:moveTo>
                    <a:pt x="334" y="334"/>
                  </a:moveTo>
                  <a:cubicBezTo>
                    <a:pt x="262" y="407"/>
                    <a:pt x="145" y="407"/>
                    <a:pt x="72" y="334"/>
                  </a:cubicBezTo>
                  <a:cubicBezTo>
                    <a:pt x="0" y="262"/>
                    <a:pt x="0" y="144"/>
                    <a:pt x="72" y="72"/>
                  </a:cubicBezTo>
                  <a:cubicBezTo>
                    <a:pt x="145" y="0"/>
                    <a:pt x="262" y="0"/>
                    <a:pt x="334" y="72"/>
                  </a:cubicBezTo>
                  <a:cubicBezTo>
                    <a:pt x="407" y="144"/>
                    <a:pt x="407" y="262"/>
                    <a:pt x="334" y="33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0" name="Group 49"/>
          <p:cNvGrpSpPr/>
          <p:nvPr/>
        </p:nvGrpSpPr>
        <p:grpSpPr>
          <a:xfrm>
            <a:off x="2702561" y="1103631"/>
            <a:ext cx="1780811" cy="1780811"/>
            <a:chOff x="3132138" y="1652588"/>
            <a:chExt cx="1371600" cy="1371600"/>
          </a:xfrm>
        </p:grpSpPr>
        <p:sp>
          <p:nvSpPr>
            <p:cNvPr id="22" name="Freeform 15"/>
            <p:cNvSpPr>
              <a:spLocks/>
            </p:cNvSpPr>
            <p:nvPr/>
          </p:nvSpPr>
          <p:spPr bwMode="auto">
            <a:xfrm>
              <a:off x="3614738" y="2132013"/>
              <a:ext cx="889000" cy="892175"/>
            </a:xfrm>
            <a:custGeom>
              <a:avLst/>
              <a:gdLst>
                <a:gd name="T0" fmla="*/ 376 w 406"/>
                <a:gd name="T1" fmla="*/ 377 h 407"/>
                <a:gd name="T2" fmla="*/ 382 w 406"/>
                <a:gd name="T3" fmla="*/ 359 h 407"/>
                <a:gd name="T4" fmla="*/ 382 w 406"/>
                <a:gd name="T5" fmla="*/ 359 h 407"/>
                <a:gd name="T6" fmla="*/ 400 w 406"/>
                <a:gd name="T7" fmla="*/ 353 h 407"/>
                <a:gd name="T8" fmla="*/ 405 w 406"/>
                <a:gd name="T9" fmla="*/ 335 h 407"/>
                <a:gd name="T10" fmla="*/ 405 w 406"/>
                <a:gd name="T11" fmla="*/ 335 h 407"/>
                <a:gd name="T12" fmla="*/ 322 w 406"/>
                <a:gd name="T13" fmla="*/ 251 h 407"/>
                <a:gd name="T14" fmla="*/ 238 w 406"/>
                <a:gd name="T15" fmla="*/ 168 h 407"/>
                <a:gd name="T16" fmla="*/ 155 w 406"/>
                <a:gd name="T17" fmla="*/ 84 h 407"/>
                <a:gd name="T18" fmla="*/ 71 w 406"/>
                <a:gd name="T19" fmla="*/ 0 h 407"/>
                <a:gd name="T20" fmla="*/ 47 w 406"/>
                <a:gd name="T21" fmla="*/ 24 h 407"/>
                <a:gd name="T22" fmla="*/ 47 w 406"/>
                <a:gd name="T23" fmla="*/ 24 h 407"/>
                <a:gd name="T24" fmla="*/ 23 w 406"/>
                <a:gd name="T25" fmla="*/ 48 h 407"/>
                <a:gd name="T26" fmla="*/ 23 w 406"/>
                <a:gd name="T27" fmla="*/ 48 h 407"/>
                <a:gd name="T28" fmla="*/ 8 w 406"/>
                <a:gd name="T29" fmla="*/ 63 h 407"/>
                <a:gd name="T30" fmla="*/ 3 w 406"/>
                <a:gd name="T31" fmla="*/ 68 h 407"/>
                <a:gd name="T32" fmla="*/ 0 w 406"/>
                <a:gd name="T33" fmla="*/ 72 h 407"/>
                <a:gd name="T34" fmla="*/ 83 w 406"/>
                <a:gd name="T35" fmla="*/ 155 h 407"/>
                <a:gd name="T36" fmla="*/ 167 w 406"/>
                <a:gd name="T37" fmla="*/ 239 h 407"/>
                <a:gd name="T38" fmla="*/ 251 w 406"/>
                <a:gd name="T39" fmla="*/ 323 h 407"/>
                <a:gd name="T40" fmla="*/ 334 w 406"/>
                <a:gd name="T41" fmla="*/ 406 h 407"/>
                <a:gd name="T42" fmla="*/ 342 w 406"/>
                <a:gd name="T43" fmla="*/ 406 h 407"/>
                <a:gd name="T44" fmla="*/ 349 w 406"/>
                <a:gd name="T45" fmla="*/ 403 h 407"/>
                <a:gd name="T46" fmla="*/ 352 w 406"/>
                <a:gd name="T47" fmla="*/ 401 h 407"/>
                <a:gd name="T48" fmla="*/ 358 w 406"/>
                <a:gd name="T49" fmla="*/ 383 h 407"/>
                <a:gd name="T50" fmla="*/ 358 w 406"/>
                <a:gd name="T51" fmla="*/ 383 h 407"/>
                <a:gd name="T52" fmla="*/ 376 w 406"/>
                <a:gd name="T53" fmla="*/ 377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06" h="407">
                  <a:moveTo>
                    <a:pt x="376" y="377"/>
                  </a:moveTo>
                  <a:cubicBezTo>
                    <a:pt x="383" y="370"/>
                    <a:pt x="385" y="362"/>
                    <a:pt x="382" y="359"/>
                  </a:cubicBezTo>
                  <a:cubicBezTo>
                    <a:pt x="382" y="359"/>
                    <a:pt x="382" y="359"/>
                    <a:pt x="382" y="359"/>
                  </a:cubicBezTo>
                  <a:cubicBezTo>
                    <a:pt x="385" y="362"/>
                    <a:pt x="393" y="360"/>
                    <a:pt x="400" y="353"/>
                  </a:cubicBezTo>
                  <a:cubicBezTo>
                    <a:pt x="404" y="349"/>
                    <a:pt x="406" y="342"/>
                    <a:pt x="405" y="335"/>
                  </a:cubicBezTo>
                  <a:cubicBezTo>
                    <a:pt x="405" y="335"/>
                    <a:pt x="405" y="335"/>
                    <a:pt x="405" y="335"/>
                  </a:cubicBezTo>
                  <a:cubicBezTo>
                    <a:pt x="322" y="251"/>
                    <a:pt x="322" y="251"/>
                    <a:pt x="322" y="251"/>
                  </a:cubicBezTo>
                  <a:cubicBezTo>
                    <a:pt x="238" y="168"/>
                    <a:pt x="238" y="168"/>
                    <a:pt x="238" y="168"/>
                  </a:cubicBezTo>
                  <a:cubicBezTo>
                    <a:pt x="155" y="84"/>
                    <a:pt x="155" y="84"/>
                    <a:pt x="155" y="84"/>
                  </a:cubicBezTo>
                  <a:cubicBezTo>
                    <a:pt x="71" y="0"/>
                    <a:pt x="71" y="0"/>
                    <a:pt x="71" y="0"/>
                  </a:cubicBezTo>
                  <a:cubicBezTo>
                    <a:pt x="47" y="24"/>
                    <a:pt x="47" y="24"/>
                    <a:pt x="47" y="24"/>
                  </a:cubicBezTo>
                  <a:cubicBezTo>
                    <a:pt x="47" y="24"/>
                    <a:pt x="47" y="24"/>
                    <a:pt x="47" y="24"/>
                  </a:cubicBezTo>
                  <a:cubicBezTo>
                    <a:pt x="23" y="48"/>
                    <a:pt x="23" y="48"/>
                    <a:pt x="23" y="48"/>
                  </a:cubicBezTo>
                  <a:cubicBezTo>
                    <a:pt x="23" y="48"/>
                    <a:pt x="23" y="48"/>
                    <a:pt x="23" y="48"/>
                  </a:cubicBezTo>
                  <a:cubicBezTo>
                    <a:pt x="8" y="63"/>
                    <a:pt x="8" y="63"/>
                    <a:pt x="8" y="63"/>
                  </a:cubicBezTo>
                  <a:cubicBezTo>
                    <a:pt x="3" y="68"/>
                    <a:pt x="3" y="68"/>
                    <a:pt x="3" y="68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83" y="155"/>
                    <a:pt x="83" y="155"/>
                    <a:pt x="83" y="155"/>
                  </a:cubicBezTo>
                  <a:cubicBezTo>
                    <a:pt x="167" y="239"/>
                    <a:pt x="167" y="239"/>
                    <a:pt x="167" y="239"/>
                  </a:cubicBezTo>
                  <a:cubicBezTo>
                    <a:pt x="251" y="323"/>
                    <a:pt x="251" y="323"/>
                    <a:pt x="251" y="323"/>
                  </a:cubicBezTo>
                  <a:cubicBezTo>
                    <a:pt x="334" y="406"/>
                    <a:pt x="334" y="406"/>
                    <a:pt x="334" y="406"/>
                  </a:cubicBezTo>
                  <a:cubicBezTo>
                    <a:pt x="337" y="407"/>
                    <a:pt x="339" y="407"/>
                    <a:pt x="342" y="406"/>
                  </a:cubicBezTo>
                  <a:cubicBezTo>
                    <a:pt x="344" y="406"/>
                    <a:pt x="347" y="405"/>
                    <a:pt x="349" y="403"/>
                  </a:cubicBezTo>
                  <a:cubicBezTo>
                    <a:pt x="350" y="403"/>
                    <a:pt x="351" y="402"/>
                    <a:pt x="352" y="401"/>
                  </a:cubicBezTo>
                  <a:cubicBezTo>
                    <a:pt x="359" y="394"/>
                    <a:pt x="361" y="386"/>
                    <a:pt x="358" y="383"/>
                  </a:cubicBezTo>
                  <a:cubicBezTo>
                    <a:pt x="358" y="383"/>
                    <a:pt x="358" y="383"/>
                    <a:pt x="358" y="383"/>
                  </a:cubicBezTo>
                  <a:cubicBezTo>
                    <a:pt x="361" y="386"/>
                    <a:pt x="370" y="384"/>
                    <a:pt x="376" y="37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3" name="Freeform 16"/>
            <p:cNvSpPr>
              <a:spLocks/>
            </p:cNvSpPr>
            <p:nvPr/>
          </p:nvSpPr>
          <p:spPr bwMode="auto">
            <a:xfrm>
              <a:off x="3132138" y="1652588"/>
              <a:ext cx="892175" cy="892175"/>
            </a:xfrm>
            <a:custGeom>
              <a:avLst/>
              <a:gdLst>
                <a:gd name="T0" fmla="*/ 334 w 407"/>
                <a:gd name="T1" fmla="*/ 72 h 407"/>
                <a:gd name="T2" fmla="*/ 334 w 407"/>
                <a:gd name="T3" fmla="*/ 334 h 407"/>
                <a:gd name="T4" fmla="*/ 72 w 407"/>
                <a:gd name="T5" fmla="*/ 334 h 407"/>
                <a:gd name="T6" fmla="*/ 72 w 407"/>
                <a:gd name="T7" fmla="*/ 72 h 407"/>
                <a:gd name="T8" fmla="*/ 334 w 407"/>
                <a:gd name="T9" fmla="*/ 72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7" h="407">
                  <a:moveTo>
                    <a:pt x="334" y="72"/>
                  </a:moveTo>
                  <a:cubicBezTo>
                    <a:pt x="407" y="144"/>
                    <a:pt x="407" y="262"/>
                    <a:pt x="334" y="334"/>
                  </a:cubicBezTo>
                  <a:cubicBezTo>
                    <a:pt x="262" y="407"/>
                    <a:pt x="145" y="407"/>
                    <a:pt x="72" y="334"/>
                  </a:cubicBezTo>
                  <a:cubicBezTo>
                    <a:pt x="0" y="262"/>
                    <a:pt x="0" y="144"/>
                    <a:pt x="72" y="72"/>
                  </a:cubicBezTo>
                  <a:cubicBezTo>
                    <a:pt x="145" y="0"/>
                    <a:pt x="262" y="0"/>
                    <a:pt x="334" y="7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2" name="Group 51"/>
          <p:cNvGrpSpPr/>
          <p:nvPr/>
        </p:nvGrpSpPr>
        <p:grpSpPr>
          <a:xfrm>
            <a:off x="4279320" y="2680390"/>
            <a:ext cx="583299" cy="583299"/>
            <a:chOff x="4346575" y="2867025"/>
            <a:chExt cx="449263" cy="449263"/>
          </a:xfrm>
        </p:grpSpPr>
        <p:sp>
          <p:nvSpPr>
            <p:cNvPr id="12" name="Freeform 5"/>
            <p:cNvSpPr>
              <a:spLocks/>
            </p:cNvSpPr>
            <p:nvPr/>
          </p:nvSpPr>
          <p:spPr bwMode="auto">
            <a:xfrm>
              <a:off x="4572000" y="3092450"/>
              <a:ext cx="34925" cy="34925"/>
            </a:xfrm>
            <a:custGeom>
              <a:avLst/>
              <a:gdLst>
                <a:gd name="T0" fmla="*/ 0 w 22"/>
                <a:gd name="T1" fmla="*/ 0 h 22"/>
                <a:gd name="T2" fmla="*/ 7 w 22"/>
                <a:gd name="T3" fmla="*/ 22 h 22"/>
                <a:gd name="T4" fmla="*/ 22 w 22"/>
                <a:gd name="T5" fmla="*/ 7 h 22"/>
                <a:gd name="T6" fmla="*/ 0 w 22"/>
                <a:gd name="T7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" h="22">
                  <a:moveTo>
                    <a:pt x="0" y="0"/>
                  </a:moveTo>
                  <a:lnTo>
                    <a:pt x="7" y="22"/>
                  </a:lnTo>
                  <a:lnTo>
                    <a:pt x="22" y="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3" name="Freeform 6"/>
            <p:cNvSpPr>
              <a:spLocks/>
            </p:cNvSpPr>
            <p:nvPr/>
          </p:nvSpPr>
          <p:spPr bwMode="auto">
            <a:xfrm>
              <a:off x="4583113" y="3103563"/>
              <a:ext cx="212725" cy="212725"/>
            </a:xfrm>
            <a:custGeom>
              <a:avLst/>
              <a:gdLst>
                <a:gd name="T0" fmla="*/ 26 w 97"/>
                <a:gd name="T1" fmla="*/ 97 h 97"/>
                <a:gd name="T2" fmla="*/ 32 w 97"/>
                <a:gd name="T3" fmla="*/ 79 h 97"/>
                <a:gd name="T4" fmla="*/ 50 w 97"/>
                <a:gd name="T5" fmla="*/ 73 h 97"/>
                <a:gd name="T6" fmla="*/ 50 w 97"/>
                <a:gd name="T7" fmla="*/ 73 h 97"/>
                <a:gd name="T8" fmla="*/ 50 w 97"/>
                <a:gd name="T9" fmla="*/ 73 h 97"/>
                <a:gd name="T10" fmla="*/ 55 w 97"/>
                <a:gd name="T11" fmla="*/ 55 h 97"/>
                <a:gd name="T12" fmla="*/ 74 w 97"/>
                <a:gd name="T13" fmla="*/ 50 h 97"/>
                <a:gd name="T14" fmla="*/ 74 w 97"/>
                <a:gd name="T15" fmla="*/ 50 h 97"/>
                <a:gd name="T16" fmla="*/ 74 w 97"/>
                <a:gd name="T17" fmla="*/ 50 h 97"/>
                <a:gd name="T18" fmla="*/ 79 w 97"/>
                <a:gd name="T19" fmla="*/ 31 h 97"/>
                <a:gd name="T20" fmla="*/ 97 w 97"/>
                <a:gd name="T21" fmla="*/ 26 h 97"/>
                <a:gd name="T22" fmla="*/ 29 w 97"/>
                <a:gd name="T23" fmla="*/ 5 h 97"/>
                <a:gd name="T24" fmla="*/ 11 w 97"/>
                <a:gd name="T25" fmla="*/ 0 h 97"/>
                <a:gd name="T26" fmla="*/ 0 w 97"/>
                <a:gd name="T27" fmla="*/ 11 h 97"/>
                <a:gd name="T28" fmla="*/ 5 w 97"/>
                <a:gd name="T29" fmla="*/ 29 h 97"/>
                <a:gd name="T30" fmla="*/ 26 w 97"/>
                <a:gd name="T31" fmla="*/ 9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7" h="97">
                  <a:moveTo>
                    <a:pt x="26" y="97"/>
                  </a:moveTo>
                  <a:cubicBezTo>
                    <a:pt x="26" y="93"/>
                    <a:pt x="27" y="83"/>
                    <a:pt x="32" y="79"/>
                  </a:cubicBezTo>
                  <a:cubicBezTo>
                    <a:pt x="38" y="72"/>
                    <a:pt x="46" y="70"/>
                    <a:pt x="50" y="73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46" y="70"/>
                    <a:pt x="49" y="62"/>
                    <a:pt x="55" y="55"/>
                  </a:cubicBezTo>
                  <a:cubicBezTo>
                    <a:pt x="62" y="49"/>
                    <a:pt x="70" y="46"/>
                    <a:pt x="74" y="50"/>
                  </a:cubicBezTo>
                  <a:cubicBezTo>
                    <a:pt x="74" y="50"/>
                    <a:pt x="74" y="50"/>
                    <a:pt x="74" y="50"/>
                  </a:cubicBezTo>
                  <a:cubicBezTo>
                    <a:pt x="74" y="50"/>
                    <a:pt x="74" y="50"/>
                    <a:pt x="74" y="50"/>
                  </a:cubicBezTo>
                  <a:cubicBezTo>
                    <a:pt x="70" y="46"/>
                    <a:pt x="73" y="38"/>
                    <a:pt x="79" y="31"/>
                  </a:cubicBezTo>
                  <a:cubicBezTo>
                    <a:pt x="83" y="27"/>
                    <a:pt x="94" y="26"/>
                    <a:pt x="97" y="26"/>
                  </a:cubicBezTo>
                  <a:cubicBezTo>
                    <a:pt x="29" y="5"/>
                    <a:pt x="29" y="5"/>
                    <a:pt x="29" y="5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5" y="29"/>
                    <a:pt x="5" y="29"/>
                    <a:pt x="5" y="29"/>
                  </a:cubicBezTo>
                  <a:lnTo>
                    <a:pt x="26" y="97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6" name="Freeform 9"/>
            <p:cNvSpPr>
              <a:spLocks/>
            </p:cNvSpPr>
            <p:nvPr/>
          </p:nvSpPr>
          <p:spPr bwMode="auto">
            <a:xfrm>
              <a:off x="4572000" y="3055938"/>
              <a:ext cx="34925" cy="36513"/>
            </a:xfrm>
            <a:custGeom>
              <a:avLst/>
              <a:gdLst>
                <a:gd name="T0" fmla="*/ 0 w 22"/>
                <a:gd name="T1" fmla="*/ 23 h 23"/>
                <a:gd name="T2" fmla="*/ 22 w 22"/>
                <a:gd name="T3" fmla="*/ 16 h 23"/>
                <a:gd name="T4" fmla="*/ 7 w 22"/>
                <a:gd name="T5" fmla="*/ 0 h 23"/>
                <a:gd name="T6" fmla="*/ 0 w 22"/>
                <a:gd name="T7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" h="23">
                  <a:moveTo>
                    <a:pt x="0" y="23"/>
                  </a:moveTo>
                  <a:lnTo>
                    <a:pt x="22" y="16"/>
                  </a:lnTo>
                  <a:lnTo>
                    <a:pt x="7" y="0"/>
                  </a:lnTo>
                  <a:lnTo>
                    <a:pt x="0" y="23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7" name="Freeform 10"/>
            <p:cNvSpPr>
              <a:spLocks/>
            </p:cNvSpPr>
            <p:nvPr/>
          </p:nvSpPr>
          <p:spPr bwMode="auto">
            <a:xfrm>
              <a:off x="4583113" y="2867025"/>
              <a:ext cx="212725" cy="214313"/>
            </a:xfrm>
            <a:custGeom>
              <a:avLst/>
              <a:gdLst>
                <a:gd name="T0" fmla="*/ 97 w 97"/>
                <a:gd name="T1" fmla="*/ 71 h 98"/>
                <a:gd name="T2" fmla="*/ 79 w 97"/>
                <a:gd name="T3" fmla="*/ 66 h 98"/>
                <a:gd name="T4" fmla="*/ 74 w 97"/>
                <a:gd name="T5" fmla="*/ 48 h 98"/>
                <a:gd name="T6" fmla="*/ 74 w 97"/>
                <a:gd name="T7" fmla="*/ 48 h 98"/>
                <a:gd name="T8" fmla="*/ 74 w 97"/>
                <a:gd name="T9" fmla="*/ 48 h 98"/>
                <a:gd name="T10" fmla="*/ 55 w 97"/>
                <a:gd name="T11" fmla="*/ 42 h 98"/>
                <a:gd name="T12" fmla="*/ 50 w 97"/>
                <a:gd name="T13" fmla="*/ 24 h 98"/>
                <a:gd name="T14" fmla="*/ 50 w 97"/>
                <a:gd name="T15" fmla="*/ 24 h 98"/>
                <a:gd name="T16" fmla="*/ 50 w 97"/>
                <a:gd name="T17" fmla="*/ 24 h 98"/>
                <a:gd name="T18" fmla="*/ 32 w 97"/>
                <a:gd name="T19" fmla="*/ 18 h 98"/>
                <a:gd name="T20" fmla="*/ 26 w 97"/>
                <a:gd name="T21" fmla="*/ 0 h 98"/>
                <a:gd name="T22" fmla="*/ 5 w 97"/>
                <a:gd name="T23" fmla="*/ 68 h 98"/>
                <a:gd name="T24" fmla="*/ 0 w 97"/>
                <a:gd name="T25" fmla="*/ 86 h 98"/>
                <a:gd name="T26" fmla="*/ 11 w 97"/>
                <a:gd name="T27" fmla="*/ 98 h 98"/>
                <a:gd name="T28" fmla="*/ 29 w 97"/>
                <a:gd name="T29" fmla="*/ 92 h 98"/>
                <a:gd name="T30" fmla="*/ 97 w 97"/>
                <a:gd name="T31" fmla="*/ 7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7" h="98">
                  <a:moveTo>
                    <a:pt x="97" y="71"/>
                  </a:moveTo>
                  <a:cubicBezTo>
                    <a:pt x="94" y="71"/>
                    <a:pt x="83" y="70"/>
                    <a:pt x="79" y="66"/>
                  </a:cubicBezTo>
                  <a:cubicBezTo>
                    <a:pt x="73" y="59"/>
                    <a:pt x="70" y="51"/>
                    <a:pt x="74" y="48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70" y="51"/>
                    <a:pt x="62" y="49"/>
                    <a:pt x="55" y="42"/>
                  </a:cubicBezTo>
                  <a:cubicBezTo>
                    <a:pt x="49" y="35"/>
                    <a:pt x="46" y="27"/>
                    <a:pt x="50" y="24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46" y="27"/>
                    <a:pt x="38" y="25"/>
                    <a:pt x="32" y="18"/>
                  </a:cubicBezTo>
                  <a:cubicBezTo>
                    <a:pt x="27" y="14"/>
                    <a:pt x="26" y="4"/>
                    <a:pt x="26" y="0"/>
                  </a:cubicBezTo>
                  <a:cubicBezTo>
                    <a:pt x="5" y="68"/>
                    <a:pt x="5" y="68"/>
                    <a:pt x="5" y="68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11" y="98"/>
                    <a:pt x="11" y="98"/>
                    <a:pt x="11" y="98"/>
                  </a:cubicBezTo>
                  <a:cubicBezTo>
                    <a:pt x="29" y="92"/>
                    <a:pt x="29" y="92"/>
                    <a:pt x="29" y="92"/>
                  </a:cubicBezTo>
                  <a:lnTo>
                    <a:pt x="97" y="71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" name="Freeform 13"/>
            <p:cNvSpPr>
              <a:spLocks/>
            </p:cNvSpPr>
            <p:nvPr/>
          </p:nvSpPr>
          <p:spPr bwMode="auto">
            <a:xfrm>
              <a:off x="4533900" y="3055938"/>
              <a:ext cx="38100" cy="36513"/>
            </a:xfrm>
            <a:custGeom>
              <a:avLst/>
              <a:gdLst>
                <a:gd name="T0" fmla="*/ 24 w 24"/>
                <a:gd name="T1" fmla="*/ 23 h 23"/>
                <a:gd name="T2" fmla="*/ 17 w 24"/>
                <a:gd name="T3" fmla="*/ 0 h 23"/>
                <a:gd name="T4" fmla="*/ 0 w 24"/>
                <a:gd name="T5" fmla="*/ 16 h 23"/>
                <a:gd name="T6" fmla="*/ 24 w 24"/>
                <a:gd name="T7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23">
                  <a:moveTo>
                    <a:pt x="24" y="23"/>
                  </a:moveTo>
                  <a:lnTo>
                    <a:pt x="17" y="0"/>
                  </a:lnTo>
                  <a:lnTo>
                    <a:pt x="0" y="16"/>
                  </a:lnTo>
                  <a:lnTo>
                    <a:pt x="24" y="23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1" name="Freeform 14"/>
            <p:cNvSpPr>
              <a:spLocks/>
            </p:cNvSpPr>
            <p:nvPr/>
          </p:nvSpPr>
          <p:spPr bwMode="auto">
            <a:xfrm>
              <a:off x="4346575" y="2867025"/>
              <a:ext cx="214313" cy="214313"/>
            </a:xfrm>
            <a:custGeom>
              <a:avLst/>
              <a:gdLst>
                <a:gd name="T0" fmla="*/ 71 w 98"/>
                <a:gd name="T1" fmla="*/ 0 h 98"/>
                <a:gd name="T2" fmla="*/ 66 w 98"/>
                <a:gd name="T3" fmla="*/ 18 h 98"/>
                <a:gd name="T4" fmla="*/ 48 w 98"/>
                <a:gd name="T5" fmla="*/ 24 h 98"/>
                <a:gd name="T6" fmla="*/ 48 w 98"/>
                <a:gd name="T7" fmla="*/ 24 h 98"/>
                <a:gd name="T8" fmla="*/ 48 w 98"/>
                <a:gd name="T9" fmla="*/ 24 h 98"/>
                <a:gd name="T10" fmla="*/ 42 w 98"/>
                <a:gd name="T11" fmla="*/ 42 h 98"/>
                <a:gd name="T12" fmla="*/ 24 w 98"/>
                <a:gd name="T13" fmla="*/ 48 h 98"/>
                <a:gd name="T14" fmla="*/ 24 w 98"/>
                <a:gd name="T15" fmla="*/ 48 h 98"/>
                <a:gd name="T16" fmla="*/ 24 w 98"/>
                <a:gd name="T17" fmla="*/ 48 h 98"/>
                <a:gd name="T18" fmla="*/ 18 w 98"/>
                <a:gd name="T19" fmla="*/ 66 h 98"/>
                <a:gd name="T20" fmla="*/ 0 w 98"/>
                <a:gd name="T21" fmla="*/ 71 h 98"/>
                <a:gd name="T22" fmla="*/ 69 w 98"/>
                <a:gd name="T23" fmla="*/ 92 h 98"/>
                <a:gd name="T24" fmla="*/ 86 w 98"/>
                <a:gd name="T25" fmla="*/ 98 h 98"/>
                <a:gd name="T26" fmla="*/ 98 w 98"/>
                <a:gd name="T27" fmla="*/ 86 h 98"/>
                <a:gd name="T28" fmla="*/ 92 w 98"/>
                <a:gd name="T29" fmla="*/ 68 h 98"/>
                <a:gd name="T30" fmla="*/ 71 w 98"/>
                <a:gd name="T31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8" h="98">
                  <a:moveTo>
                    <a:pt x="71" y="0"/>
                  </a:moveTo>
                  <a:cubicBezTo>
                    <a:pt x="71" y="4"/>
                    <a:pt x="70" y="14"/>
                    <a:pt x="66" y="18"/>
                  </a:cubicBezTo>
                  <a:cubicBezTo>
                    <a:pt x="59" y="25"/>
                    <a:pt x="51" y="27"/>
                    <a:pt x="48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51" y="27"/>
                    <a:pt x="49" y="35"/>
                    <a:pt x="42" y="42"/>
                  </a:cubicBezTo>
                  <a:cubicBezTo>
                    <a:pt x="36" y="49"/>
                    <a:pt x="27" y="51"/>
                    <a:pt x="24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27" y="51"/>
                    <a:pt x="25" y="59"/>
                    <a:pt x="18" y="66"/>
                  </a:cubicBezTo>
                  <a:cubicBezTo>
                    <a:pt x="14" y="70"/>
                    <a:pt x="4" y="71"/>
                    <a:pt x="0" y="71"/>
                  </a:cubicBezTo>
                  <a:cubicBezTo>
                    <a:pt x="69" y="92"/>
                    <a:pt x="69" y="92"/>
                    <a:pt x="69" y="92"/>
                  </a:cubicBezTo>
                  <a:cubicBezTo>
                    <a:pt x="86" y="98"/>
                    <a:pt x="86" y="98"/>
                    <a:pt x="86" y="98"/>
                  </a:cubicBezTo>
                  <a:cubicBezTo>
                    <a:pt x="98" y="86"/>
                    <a:pt x="98" y="86"/>
                    <a:pt x="98" y="86"/>
                  </a:cubicBezTo>
                  <a:cubicBezTo>
                    <a:pt x="92" y="68"/>
                    <a:pt x="92" y="68"/>
                    <a:pt x="92" y="68"/>
                  </a:cubicBezTo>
                  <a:lnTo>
                    <a:pt x="71" y="0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4" name="Freeform 17"/>
            <p:cNvSpPr>
              <a:spLocks/>
            </p:cNvSpPr>
            <p:nvPr/>
          </p:nvSpPr>
          <p:spPr bwMode="auto">
            <a:xfrm>
              <a:off x="4533900" y="3092450"/>
              <a:ext cx="38100" cy="34925"/>
            </a:xfrm>
            <a:custGeom>
              <a:avLst/>
              <a:gdLst>
                <a:gd name="T0" fmla="*/ 24 w 24"/>
                <a:gd name="T1" fmla="*/ 0 h 22"/>
                <a:gd name="T2" fmla="*/ 0 w 24"/>
                <a:gd name="T3" fmla="*/ 7 h 22"/>
                <a:gd name="T4" fmla="*/ 17 w 24"/>
                <a:gd name="T5" fmla="*/ 22 h 22"/>
                <a:gd name="T6" fmla="*/ 24 w 24"/>
                <a:gd name="T7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22">
                  <a:moveTo>
                    <a:pt x="24" y="0"/>
                  </a:moveTo>
                  <a:lnTo>
                    <a:pt x="0" y="7"/>
                  </a:lnTo>
                  <a:lnTo>
                    <a:pt x="17" y="22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9395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5" name="Freeform 18"/>
            <p:cNvSpPr>
              <a:spLocks/>
            </p:cNvSpPr>
            <p:nvPr/>
          </p:nvSpPr>
          <p:spPr bwMode="auto">
            <a:xfrm>
              <a:off x="4346575" y="3103563"/>
              <a:ext cx="214313" cy="212725"/>
            </a:xfrm>
            <a:custGeom>
              <a:avLst/>
              <a:gdLst>
                <a:gd name="T0" fmla="*/ 0 w 98"/>
                <a:gd name="T1" fmla="*/ 26 h 97"/>
                <a:gd name="T2" fmla="*/ 18 w 98"/>
                <a:gd name="T3" fmla="*/ 31 h 97"/>
                <a:gd name="T4" fmla="*/ 24 w 98"/>
                <a:gd name="T5" fmla="*/ 50 h 97"/>
                <a:gd name="T6" fmla="*/ 24 w 98"/>
                <a:gd name="T7" fmla="*/ 50 h 97"/>
                <a:gd name="T8" fmla="*/ 24 w 98"/>
                <a:gd name="T9" fmla="*/ 50 h 97"/>
                <a:gd name="T10" fmla="*/ 42 w 98"/>
                <a:gd name="T11" fmla="*/ 55 h 97"/>
                <a:gd name="T12" fmla="*/ 48 w 98"/>
                <a:gd name="T13" fmla="*/ 73 h 97"/>
                <a:gd name="T14" fmla="*/ 48 w 98"/>
                <a:gd name="T15" fmla="*/ 73 h 97"/>
                <a:gd name="T16" fmla="*/ 48 w 98"/>
                <a:gd name="T17" fmla="*/ 73 h 97"/>
                <a:gd name="T18" fmla="*/ 66 w 98"/>
                <a:gd name="T19" fmla="*/ 79 h 97"/>
                <a:gd name="T20" fmla="*/ 71 w 98"/>
                <a:gd name="T21" fmla="*/ 97 h 97"/>
                <a:gd name="T22" fmla="*/ 92 w 98"/>
                <a:gd name="T23" fmla="*/ 29 h 97"/>
                <a:gd name="T24" fmla="*/ 98 w 98"/>
                <a:gd name="T25" fmla="*/ 11 h 97"/>
                <a:gd name="T26" fmla="*/ 86 w 98"/>
                <a:gd name="T27" fmla="*/ 0 h 97"/>
                <a:gd name="T28" fmla="*/ 69 w 98"/>
                <a:gd name="T29" fmla="*/ 5 h 97"/>
                <a:gd name="T30" fmla="*/ 0 w 98"/>
                <a:gd name="T31" fmla="*/ 26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8" h="97">
                  <a:moveTo>
                    <a:pt x="0" y="26"/>
                  </a:moveTo>
                  <a:cubicBezTo>
                    <a:pt x="4" y="26"/>
                    <a:pt x="14" y="27"/>
                    <a:pt x="18" y="31"/>
                  </a:cubicBezTo>
                  <a:cubicBezTo>
                    <a:pt x="25" y="38"/>
                    <a:pt x="27" y="46"/>
                    <a:pt x="24" y="50"/>
                  </a:cubicBezTo>
                  <a:cubicBezTo>
                    <a:pt x="24" y="50"/>
                    <a:pt x="24" y="50"/>
                    <a:pt x="24" y="50"/>
                  </a:cubicBezTo>
                  <a:cubicBezTo>
                    <a:pt x="24" y="50"/>
                    <a:pt x="24" y="50"/>
                    <a:pt x="24" y="50"/>
                  </a:cubicBezTo>
                  <a:cubicBezTo>
                    <a:pt x="27" y="46"/>
                    <a:pt x="36" y="49"/>
                    <a:pt x="42" y="55"/>
                  </a:cubicBezTo>
                  <a:cubicBezTo>
                    <a:pt x="49" y="62"/>
                    <a:pt x="51" y="70"/>
                    <a:pt x="48" y="73"/>
                  </a:cubicBezTo>
                  <a:cubicBezTo>
                    <a:pt x="48" y="73"/>
                    <a:pt x="48" y="73"/>
                    <a:pt x="48" y="73"/>
                  </a:cubicBezTo>
                  <a:cubicBezTo>
                    <a:pt x="48" y="73"/>
                    <a:pt x="48" y="73"/>
                    <a:pt x="48" y="73"/>
                  </a:cubicBezTo>
                  <a:cubicBezTo>
                    <a:pt x="51" y="70"/>
                    <a:pt x="59" y="72"/>
                    <a:pt x="66" y="79"/>
                  </a:cubicBezTo>
                  <a:cubicBezTo>
                    <a:pt x="70" y="83"/>
                    <a:pt x="71" y="93"/>
                    <a:pt x="71" y="97"/>
                  </a:cubicBezTo>
                  <a:cubicBezTo>
                    <a:pt x="92" y="29"/>
                    <a:pt x="92" y="29"/>
                    <a:pt x="92" y="29"/>
                  </a:cubicBezTo>
                  <a:cubicBezTo>
                    <a:pt x="98" y="11"/>
                    <a:pt x="98" y="11"/>
                    <a:pt x="98" y="11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69" y="5"/>
                    <a:pt x="69" y="5"/>
                    <a:pt x="69" y="5"/>
                  </a:cubicBezTo>
                  <a:lnTo>
                    <a:pt x="0" y="26"/>
                  </a:lnTo>
                  <a:close/>
                </a:path>
              </a:pathLst>
            </a:custGeom>
            <a:solidFill>
              <a:srgbClr val="FAB8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4" name="Group 53"/>
          <p:cNvGrpSpPr/>
          <p:nvPr/>
        </p:nvGrpSpPr>
        <p:grpSpPr>
          <a:xfrm>
            <a:off x="2702561" y="3057577"/>
            <a:ext cx="1780811" cy="1784933"/>
            <a:chOff x="3132138" y="3157538"/>
            <a:chExt cx="1371600" cy="1374775"/>
          </a:xfrm>
          <a:solidFill>
            <a:schemeClr val="accent4"/>
          </a:solidFill>
        </p:grpSpPr>
        <p:sp>
          <p:nvSpPr>
            <p:cNvPr id="26" name="Freeform 19"/>
            <p:cNvSpPr>
              <a:spLocks/>
            </p:cNvSpPr>
            <p:nvPr/>
          </p:nvSpPr>
          <p:spPr bwMode="auto">
            <a:xfrm>
              <a:off x="3614738" y="3157538"/>
              <a:ext cx="889000" cy="892175"/>
            </a:xfrm>
            <a:custGeom>
              <a:avLst/>
              <a:gdLst>
                <a:gd name="T0" fmla="*/ 376 w 406"/>
                <a:gd name="T1" fmla="*/ 30 h 407"/>
                <a:gd name="T2" fmla="*/ 358 w 406"/>
                <a:gd name="T3" fmla="*/ 25 h 407"/>
                <a:gd name="T4" fmla="*/ 358 w 406"/>
                <a:gd name="T5" fmla="*/ 25 h 407"/>
                <a:gd name="T6" fmla="*/ 352 w 406"/>
                <a:gd name="T7" fmla="*/ 6 h 407"/>
                <a:gd name="T8" fmla="*/ 334 w 406"/>
                <a:gd name="T9" fmla="*/ 1 h 407"/>
                <a:gd name="T10" fmla="*/ 334 w 406"/>
                <a:gd name="T11" fmla="*/ 1 h 407"/>
                <a:gd name="T12" fmla="*/ 251 w 406"/>
                <a:gd name="T13" fmla="*/ 85 h 407"/>
                <a:gd name="T14" fmla="*/ 167 w 406"/>
                <a:gd name="T15" fmla="*/ 168 h 407"/>
                <a:gd name="T16" fmla="*/ 83 w 406"/>
                <a:gd name="T17" fmla="*/ 252 h 407"/>
                <a:gd name="T18" fmla="*/ 0 w 406"/>
                <a:gd name="T19" fmla="*/ 336 h 407"/>
                <a:gd name="T20" fmla="*/ 23 w 406"/>
                <a:gd name="T21" fmla="*/ 359 h 407"/>
                <a:gd name="T22" fmla="*/ 23 w 406"/>
                <a:gd name="T23" fmla="*/ 359 h 407"/>
                <a:gd name="T24" fmla="*/ 47 w 406"/>
                <a:gd name="T25" fmla="*/ 383 h 407"/>
                <a:gd name="T26" fmla="*/ 47 w 406"/>
                <a:gd name="T27" fmla="*/ 383 h 407"/>
                <a:gd name="T28" fmla="*/ 62 w 406"/>
                <a:gd name="T29" fmla="*/ 398 h 407"/>
                <a:gd name="T30" fmla="*/ 67 w 406"/>
                <a:gd name="T31" fmla="*/ 403 h 407"/>
                <a:gd name="T32" fmla="*/ 71 w 406"/>
                <a:gd name="T33" fmla="*/ 407 h 407"/>
                <a:gd name="T34" fmla="*/ 155 w 406"/>
                <a:gd name="T35" fmla="*/ 323 h 407"/>
                <a:gd name="T36" fmla="*/ 238 w 406"/>
                <a:gd name="T37" fmla="*/ 240 h 407"/>
                <a:gd name="T38" fmla="*/ 322 w 406"/>
                <a:gd name="T39" fmla="*/ 156 h 407"/>
                <a:gd name="T40" fmla="*/ 405 w 406"/>
                <a:gd name="T41" fmla="*/ 72 h 407"/>
                <a:gd name="T42" fmla="*/ 405 w 406"/>
                <a:gd name="T43" fmla="*/ 65 h 407"/>
                <a:gd name="T44" fmla="*/ 403 w 406"/>
                <a:gd name="T45" fmla="*/ 58 h 407"/>
                <a:gd name="T46" fmla="*/ 400 w 406"/>
                <a:gd name="T47" fmla="*/ 54 h 407"/>
                <a:gd name="T48" fmla="*/ 382 w 406"/>
                <a:gd name="T49" fmla="*/ 48 h 407"/>
                <a:gd name="T50" fmla="*/ 382 w 406"/>
                <a:gd name="T51" fmla="*/ 48 h 407"/>
                <a:gd name="T52" fmla="*/ 376 w 406"/>
                <a:gd name="T53" fmla="*/ 30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06" h="407">
                  <a:moveTo>
                    <a:pt x="376" y="30"/>
                  </a:moveTo>
                  <a:cubicBezTo>
                    <a:pt x="370" y="24"/>
                    <a:pt x="361" y="21"/>
                    <a:pt x="358" y="25"/>
                  </a:cubicBezTo>
                  <a:cubicBezTo>
                    <a:pt x="358" y="25"/>
                    <a:pt x="358" y="25"/>
                    <a:pt x="358" y="25"/>
                  </a:cubicBezTo>
                  <a:cubicBezTo>
                    <a:pt x="361" y="21"/>
                    <a:pt x="359" y="13"/>
                    <a:pt x="352" y="6"/>
                  </a:cubicBezTo>
                  <a:cubicBezTo>
                    <a:pt x="348" y="2"/>
                    <a:pt x="341" y="0"/>
                    <a:pt x="334" y="1"/>
                  </a:cubicBezTo>
                  <a:cubicBezTo>
                    <a:pt x="334" y="1"/>
                    <a:pt x="334" y="1"/>
                    <a:pt x="334" y="1"/>
                  </a:cubicBezTo>
                  <a:cubicBezTo>
                    <a:pt x="251" y="85"/>
                    <a:pt x="251" y="85"/>
                    <a:pt x="251" y="85"/>
                  </a:cubicBezTo>
                  <a:cubicBezTo>
                    <a:pt x="167" y="168"/>
                    <a:pt x="167" y="168"/>
                    <a:pt x="167" y="168"/>
                  </a:cubicBezTo>
                  <a:cubicBezTo>
                    <a:pt x="83" y="252"/>
                    <a:pt x="83" y="252"/>
                    <a:pt x="83" y="252"/>
                  </a:cubicBezTo>
                  <a:cubicBezTo>
                    <a:pt x="0" y="336"/>
                    <a:pt x="0" y="336"/>
                    <a:pt x="0" y="336"/>
                  </a:cubicBezTo>
                  <a:cubicBezTo>
                    <a:pt x="23" y="359"/>
                    <a:pt x="23" y="359"/>
                    <a:pt x="23" y="359"/>
                  </a:cubicBezTo>
                  <a:cubicBezTo>
                    <a:pt x="23" y="359"/>
                    <a:pt x="23" y="359"/>
                    <a:pt x="23" y="359"/>
                  </a:cubicBezTo>
                  <a:cubicBezTo>
                    <a:pt x="47" y="383"/>
                    <a:pt x="47" y="383"/>
                    <a:pt x="47" y="383"/>
                  </a:cubicBezTo>
                  <a:cubicBezTo>
                    <a:pt x="47" y="383"/>
                    <a:pt x="47" y="383"/>
                    <a:pt x="47" y="383"/>
                  </a:cubicBezTo>
                  <a:cubicBezTo>
                    <a:pt x="62" y="398"/>
                    <a:pt x="62" y="398"/>
                    <a:pt x="62" y="398"/>
                  </a:cubicBezTo>
                  <a:cubicBezTo>
                    <a:pt x="67" y="403"/>
                    <a:pt x="67" y="403"/>
                    <a:pt x="67" y="403"/>
                  </a:cubicBezTo>
                  <a:cubicBezTo>
                    <a:pt x="71" y="407"/>
                    <a:pt x="71" y="407"/>
                    <a:pt x="71" y="407"/>
                  </a:cubicBezTo>
                  <a:cubicBezTo>
                    <a:pt x="155" y="323"/>
                    <a:pt x="155" y="323"/>
                    <a:pt x="155" y="323"/>
                  </a:cubicBezTo>
                  <a:cubicBezTo>
                    <a:pt x="238" y="240"/>
                    <a:pt x="238" y="240"/>
                    <a:pt x="238" y="240"/>
                  </a:cubicBezTo>
                  <a:cubicBezTo>
                    <a:pt x="322" y="156"/>
                    <a:pt x="322" y="156"/>
                    <a:pt x="322" y="156"/>
                  </a:cubicBezTo>
                  <a:cubicBezTo>
                    <a:pt x="405" y="72"/>
                    <a:pt x="405" y="72"/>
                    <a:pt x="405" y="72"/>
                  </a:cubicBezTo>
                  <a:cubicBezTo>
                    <a:pt x="406" y="70"/>
                    <a:pt x="406" y="67"/>
                    <a:pt x="405" y="65"/>
                  </a:cubicBezTo>
                  <a:cubicBezTo>
                    <a:pt x="405" y="62"/>
                    <a:pt x="404" y="60"/>
                    <a:pt x="403" y="58"/>
                  </a:cubicBezTo>
                  <a:cubicBezTo>
                    <a:pt x="402" y="56"/>
                    <a:pt x="401" y="55"/>
                    <a:pt x="400" y="54"/>
                  </a:cubicBezTo>
                  <a:cubicBezTo>
                    <a:pt x="393" y="47"/>
                    <a:pt x="385" y="45"/>
                    <a:pt x="382" y="48"/>
                  </a:cubicBezTo>
                  <a:cubicBezTo>
                    <a:pt x="382" y="48"/>
                    <a:pt x="382" y="48"/>
                    <a:pt x="382" y="48"/>
                  </a:cubicBezTo>
                  <a:cubicBezTo>
                    <a:pt x="385" y="45"/>
                    <a:pt x="383" y="37"/>
                    <a:pt x="376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7" name="Freeform 20"/>
            <p:cNvSpPr>
              <a:spLocks/>
            </p:cNvSpPr>
            <p:nvPr/>
          </p:nvSpPr>
          <p:spPr bwMode="auto">
            <a:xfrm>
              <a:off x="3132138" y="3640138"/>
              <a:ext cx="892175" cy="892175"/>
            </a:xfrm>
            <a:custGeom>
              <a:avLst/>
              <a:gdLst>
                <a:gd name="T0" fmla="*/ 72 w 407"/>
                <a:gd name="T1" fmla="*/ 72 h 407"/>
                <a:gd name="T2" fmla="*/ 334 w 407"/>
                <a:gd name="T3" fmla="*/ 72 h 407"/>
                <a:gd name="T4" fmla="*/ 334 w 407"/>
                <a:gd name="T5" fmla="*/ 334 h 407"/>
                <a:gd name="T6" fmla="*/ 72 w 407"/>
                <a:gd name="T7" fmla="*/ 334 h 407"/>
                <a:gd name="T8" fmla="*/ 72 w 407"/>
                <a:gd name="T9" fmla="*/ 72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7" h="407">
                  <a:moveTo>
                    <a:pt x="72" y="72"/>
                  </a:moveTo>
                  <a:cubicBezTo>
                    <a:pt x="145" y="0"/>
                    <a:pt x="262" y="0"/>
                    <a:pt x="334" y="72"/>
                  </a:cubicBezTo>
                  <a:cubicBezTo>
                    <a:pt x="407" y="144"/>
                    <a:pt x="407" y="262"/>
                    <a:pt x="334" y="334"/>
                  </a:cubicBezTo>
                  <a:cubicBezTo>
                    <a:pt x="262" y="407"/>
                    <a:pt x="145" y="407"/>
                    <a:pt x="72" y="334"/>
                  </a:cubicBezTo>
                  <a:cubicBezTo>
                    <a:pt x="0" y="262"/>
                    <a:pt x="0" y="144"/>
                    <a:pt x="72" y="7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44" name="Freeform 8"/>
          <p:cNvSpPr>
            <a:spLocks/>
          </p:cNvSpPr>
          <p:nvPr/>
        </p:nvSpPr>
        <p:spPr bwMode="auto">
          <a:xfrm>
            <a:off x="5283087" y="3684157"/>
            <a:ext cx="1158352" cy="1158352"/>
          </a:xfrm>
          <a:custGeom>
            <a:avLst/>
            <a:gdLst>
              <a:gd name="T0" fmla="*/ 72 w 407"/>
              <a:gd name="T1" fmla="*/ 334 h 407"/>
              <a:gd name="T2" fmla="*/ 72 w 407"/>
              <a:gd name="T3" fmla="*/ 72 h 407"/>
              <a:gd name="T4" fmla="*/ 334 w 407"/>
              <a:gd name="T5" fmla="*/ 72 h 407"/>
              <a:gd name="T6" fmla="*/ 334 w 407"/>
              <a:gd name="T7" fmla="*/ 334 h 407"/>
              <a:gd name="T8" fmla="*/ 72 w 407"/>
              <a:gd name="T9" fmla="*/ 334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72" y="334"/>
                </a:moveTo>
                <a:cubicBezTo>
                  <a:pt x="0" y="262"/>
                  <a:pt x="0" y="144"/>
                  <a:pt x="72" y="72"/>
                </a:cubicBezTo>
                <a:cubicBezTo>
                  <a:pt x="145" y="0"/>
                  <a:pt x="262" y="0"/>
                  <a:pt x="334" y="72"/>
                </a:cubicBezTo>
                <a:cubicBezTo>
                  <a:pt x="407" y="144"/>
                  <a:pt x="407" y="262"/>
                  <a:pt x="334" y="334"/>
                </a:cubicBezTo>
                <a:cubicBezTo>
                  <a:pt x="262" y="407"/>
                  <a:pt x="145" y="407"/>
                  <a:pt x="72" y="334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5" name="Freeform 12"/>
          <p:cNvSpPr>
            <a:spLocks/>
          </p:cNvSpPr>
          <p:nvPr/>
        </p:nvSpPr>
        <p:spPr bwMode="auto">
          <a:xfrm>
            <a:off x="5283087" y="1103630"/>
            <a:ext cx="1158352" cy="1158352"/>
          </a:xfrm>
          <a:custGeom>
            <a:avLst/>
            <a:gdLst>
              <a:gd name="T0" fmla="*/ 334 w 407"/>
              <a:gd name="T1" fmla="*/ 334 h 407"/>
              <a:gd name="T2" fmla="*/ 72 w 407"/>
              <a:gd name="T3" fmla="*/ 334 h 407"/>
              <a:gd name="T4" fmla="*/ 72 w 407"/>
              <a:gd name="T5" fmla="*/ 72 h 407"/>
              <a:gd name="T6" fmla="*/ 334 w 407"/>
              <a:gd name="T7" fmla="*/ 72 h 407"/>
              <a:gd name="T8" fmla="*/ 334 w 407"/>
              <a:gd name="T9" fmla="*/ 334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334" y="334"/>
                </a:moveTo>
                <a:cubicBezTo>
                  <a:pt x="262" y="407"/>
                  <a:pt x="145" y="407"/>
                  <a:pt x="72" y="334"/>
                </a:cubicBezTo>
                <a:cubicBezTo>
                  <a:pt x="0" y="262"/>
                  <a:pt x="0" y="144"/>
                  <a:pt x="72" y="72"/>
                </a:cubicBezTo>
                <a:cubicBezTo>
                  <a:pt x="145" y="0"/>
                  <a:pt x="262" y="0"/>
                  <a:pt x="334" y="72"/>
                </a:cubicBezTo>
                <a:cubicBezTo>
                  <a:pt x="407" y="144"/>
                  <a:pt x="407" y="262"/>
                  <a:pt x="334" y="334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6" name="Freeform 16"/>
          <p:cNvSpPr>
            <a:spLocks/>
          </p:cNvSpPr>
          <p:nvPr/>
        </p:nvSpPr>
        <p:spPr bwMode="auto">
          <a:xfrm>
            <a:off x="2702560" y="1103630"/>
            <a:ext cx="1158352" cy="1158352"/>
          </a:xfrm>
          <a:custGeom>
            <a:avLst/>
            <a:gdLst>
              <a:gd name="T0" fmla="*/ 334 w 407"/>
              <a:gd name="T1" fmla="*/ 72 h 407"/>
              <a:gd name="T2" fmla="*/ 334 w 407"/>
              <a:gd name="T3" fmla="*/ 334 h 407"/>
              <a:gd name="T4" fmla="*/ 72 w 407"/>
              <a:gd name="T5" fmla="*/ 334 h 407"/>
              <a:gd name="T6" fmla="*/ 72 w 407"/>
              <a:gd name="T7" fmla="*/ 72 h 407"/>
              <a:gd name="T8" fmla="*/ 334 w 407"/>
              <a:gd name="T9" fmla="*/ 72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334" y="72"/>
                </a:moveTo>
                <a:cubicBezTo>
                  <a:pt x="407" y="144"/>
                  <a:pt x="407" y="262"/>
                  <a:pt x="334" y="334"/>
                </a:cubicBezTo>
                <a:cubicBezTo>
                  <a:pt x="262" y="407"/>
                  <a:pt x="145" y="407"/>
                  <a:pt x="72" y="334"/>
                </a:cubicBezTo>
                <a:cubicBezTo>
                  <a:pt x="0" y="262"/>
                  <a:pt x="0" y="144"/>
                  <a:pt x="72" y="72"/>
                </a:cubicBezTo>
                <a:cubicBezTo>
                  <a:pt x="145" y="0"/>
                  <a:pt x="262" y="0"/>
                  <a:pt x="334" y="72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7" name="Freeform 20"/>
          <p:cNvSpPr>
            <a:spLocks/>
          </p:cNvSpPr>
          <p:nvPr/>
        </p:nvSpPr>
        <p:spPr bwMode="auto">
          <a:xfrm>
            <a:off x="2702560" y="3684157"/>
            <a:ext cx="1158352" cy="1158352"/>
          </a:xfrm>
          <a:custGeom>
            <a:avLst/>
            <a:gdLst>
              <a:gd name="T0" fmla="*/ 72 w 407"/>
              <a:gd name="T1" fmla="*/ 72 h 407"/>
              <a:gd name="T2" fmla="*/ 334 w 407"/>
              <a:gd name="T3" fmla="*/ 72 h 407"/>
              <a:gd name="T4" fmla="*/ 334 w 407"/>
              <a:gd name="T5" fmla="*/ 334 h 407"/>
              <a:gd name="T6" fmla="*/ 72 w 407"/>
              <a:gd name="T7" fmla="*/ 334 h 407"/>
              <a:gd name="T8" fmla="*/ 72 w 407"/>
              <a:gd name="T9" fmla="*/ 72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7" h="407">
                <a:moveTo>
                  <a:pt x="72" y="72"/>
                </a:moveTo>
                <a:cubicBezTo>
                  <a:pt x="145" y="0"/>
                  <a:pt x="262" y="0"/>
                  <a:pt x="334" y="72"/>
                </a:cubicBezTo>
                <a:cubicBezTo>
                  <a:pt x="407" y="144"/>
                  <a:pt x="407" y="262"/>
                  <a:pt x="334" y="334"/>
                </a:cubicBezTo>
                <a:cubicBezTo>
                  <a:pt x="262" y="407"/>
                  <a:pt x="145" y="407"/>
                  <a:pt x="72" y="334"/>
                </a:cubicBezTo>
                <a:cubicBezTo>
                  <a:pt x="0" y="262"/>
                  <a:pt x="0" y="144"/>
                  <a:pt x="72" y="72"/>
                </a:cubicBezTo>
                <a:close/>
              </a:path>
            </a:pathLst>
          </a:custGeom>
          <a:solidFill>
            <a:schemeClr val="bg1">
              <a:alpha val="2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2" name="Freeform 25"/>
          <p:cNvSpPr>
            <a:spLocks noEditPoints="1"/>
          </p:cNvSpPr>
          <p:nvPr/>
        </p:nvSpPr>
        <p:spPr bwMode="auto">
          <a:xfrm>
            <a:off x="3085930" y="1483908"/>
            <a:ext cx="391614" cy="397798"/>
          </a:xfrm>
          <a:custGeom>
            <a:avLst/>
            <a:gdLst>
              <a:gd name="T0" fmla="*/ 112 w 138"/>
              <a:gd name="T1" fmla="*/ 9 h 140"/>
              <a:gd name="T2" fmla="*/ 103 w 138"/>
              <a:gd name="T3" fmla="*/ 13 h 140"/>
              <a:gd name="T4" fmla="*/ 70 w 138"/>
              <a:gd name="T5" fmla="*/ 26 h 140"/>
              <a:gd name="T6" fmla="*/ 45 w 138"/>
              <a:gd name="T7" fmla="*/ 18 h 140"/>
              <a:gd name="T8" fmla="*/ 25 w 138"/>
              <a:gd name="T9" fmla="*/ 16 h 140"/>
              <a:gd name="T10" fmla="*/ 16 w 138"/>
              <a:gd name="T11" fmla="*/ 0 h 140"/>
              <a:gd name="T12" fmla="*/ 7 w 138"/>
              <a:gd name="T13" fmla="*/ 115 h 140"/>
              <a:gd name="T14" fmla="*/ 14 w 138"/>
              <a:gd name="T15" fmla="*/ 140 h 140"/>
              <a:gd name="T16" fmla="*/ 138 w 138"/>
              <a:gd name="T17" fmla="*/ 126 h 140"/>
              <a:gd name="T18" fmla="*/ 130 w 138"/>
              <a:gd name="T19" fmla="*/ 9 h 140"/>
              <a:gd name="T20" fmla="*/ 117 w 138"/>
              <a:gd name="T21" fmla="*/ 57 h 140"/>
              <a:gd name="T22" fmla="*/ 117 w 138"/>
              <a:gd name="T23" fmla="*/ 9 h 140"/>
              <a:gd name="T24" fmla="*/ 125 w 138"/>
              <a:gd name="T25" fmla="*/ 9 h 140"/>
              <a:gd name="T26" fmla="*/ 124 w 138"/>
              <a:gd name="T27" fmla="*/ 113 h 140"/>
              <a:gd name="T28" fmla="*/ 117 w 138"/>
              <a:gd name="T29" fmla="*/ 57 h 140"/>
              <a:gd name="T30" fmla="*/ 112 w 138"/>
              <a:gd name="T31" fmla="*/ 27 h 140"/>
              <a:gd name="T32" fmla="*/ 95 w 138"/>
              <a:gd name="T33" fmla="*/ 27 h 140"/>
              <a:gd name="T34" fmla="*/ 56 w 138"/>
              <a:gd name="T35" fmla="*/ 18 h 140"/>
              <a:gd name="T36" fmla="*/ 56 w 138"/>
              <a:gd name="T37" fmla="*/ 35 h 140"/>
              <a:gd name="T38" fmla="*/ 56 w 138"/>
              <a:gd name="T39" fmla="*/ 18 h 140"/>
              <a:gd name="T40" fmla="*/ 56 w 138"/>
              <a:gd name="T41" fmla="*/ 41 h 140"/>
              <a:gd name="T42" fmla="*/ 90 w 138"/>
              <a:gd name="T43" fmla="*/ 28 h 140"/>
              <a:gd name="T44" fmla="*/ 112 w 138"/>
              <a:gd name="T45" fmla="*/ 38 h 140"/>
              <a:gd name="T46" fmla="*/ 103 w 138"/>
              <a:gd name="T47" fmla="*/ 43 h 140"/>
              <a:gd name="T48" fmla="*/ 79 w 138"/>
              <a:gd name="T49" fmla="*/ 43 h 140"/>
              <a:gd name="T50" fmla="*/ 25 w 138"/>
              <a:gd name="T51" fmla="*/ 56 h 140"/>
              <a:gd name="T52" fmla="*/ 34 w 138"/>
              <a:gd name="T53" fmla="*/ 41 h 140"/>
              <a:gd name="T54" fmla="*/ 79 w 138"/>
              <a:gd name="T55" fmla="*/ 104 h 140"/>
              <a:gd name="T56" fmla="*/ 112 w 138"/>
              <a:gd name="T57" fmla="*/ 91 h 140"/>
              <a:gd name="T58" fmla="*/ 25 w 138"/>
              <a:gd name="T59" fmla="*/ 113 h 140"/>
              <a:gd name="T60" fmla="*/ 34 w 138"/>
              <a:gd name="T61" fmla="*/ 104 h 140"/>
              <a:gd name="T62" fmla="*/ 65 w 138"/>
              <a:gd name="T63" fmla="*/ 91 h 140"/>
              <a:gd name="T64" fmla="*/ 70 w 138"/>
              <a:gd name="T65" fmla="*/ 90 h 140"/>
              <a:gd name="T66" fmla="*/ 87 w 138"/>
              <a:gd name="T67" fmla="*/ 90 h 140"/>
              <a:gd name="T68" fmla="*/ 70 w 138"/>
              <a:gd name="T69" fmla="*/ 90 h 140"/>
              <a:gd name="T70" fmla="*/ 79 w 138"/>
              <a:gd name="T71" fmla="*/ 76 h 140"/>
              <a:gd name="T72" fmla="*/ 48 w 138"/>
              <a:gd name="T73" fmla="*/ 89 h 140"/>
              <a:gd name="T74" fmla="*/ 25 w 138"/>
              <a:gd name="T75" fmla="*/ 79 h 140"/>
              <a:gd name="T76" fmla="*/ 65 w 138"/>
              <a:gd name="T77" fmla="*/ 58 h 140"/>
              <a:gd name="T78" fmla="*/ 91 w 138"/>
              <a:gd name="T79" fmla="*/ 63 h 140"/>
              <a:gd name="T80" fmla="*/ 112 w 138"/>
              <a:gd name="T81" fmla="*/ 68 h 140"/>
              <a:gd name="T82" fmla="*/ 93 w 138"/>
              <a:gd name="T83" fmla="*/ 89 h 140"/>
              <a:gd name="T84" fmla="*/ 79 w 138"/>
              <a:gd name="T85" fmla="*/ 48 h 140"/>
              <a:gd name="T86" fmla="*/ 79 w 138"/>
              <a:gd name="T87" fmla="*/ 65 h 140"/>
              <a:gd name="T88" fmla="*/ 103 w 138"/>
              <a:gd name="T89" fmla="*/ 65 h 140"/>
              <a:gd name="T90" fmla="*/ 103 w 138"/>
              <a:gd name="T91" fmla="*/ 48 h 140"/>
              <a:gd name="T92" fmla="*/ 103 w 138"/>
              <a:gd name="T93" fmla="*/ 65 h 140"/>
              <a:gd name="T94" fmla="*/ 42 w 138"/>
              <a:gd name="T95" fmla="*/ 27 h 140"/>
              <a:gd name="T96" fmla="*/ 42 w 138"/>
              <a:gd name="T97" fmla="*/ 27 h 140"/>
              <a:gd name="T98" fmla="*/ 25 w 138"/>
              <a:gd name="T99" fmla="*/ 27 h 140"/>
              <a:gd name="T100" fmla="*/ 34 w 138"/>
              <a:gd name="T101" fmla="*/ 81 h 140"/>
              <a:gd name="T102" fmla="*/ 34 w 138"/>
              <a:gd name="T103" fmla="*/ 98 h 140"/>
              <a:gd name="T104" fmla="*/ 34 w 138"/>
              <a:gd name="T105" fmla="*/ 81 h 140"/>
              <a:gd name="T106" fmla="*/ 16 w 138"/>
              <a:gd name="T107" fmla="*/ 6 h 140"/>
              <a:gd name="T108" fmla="*/ 20 w 138"/>
              <a:gd name="T109" fmla="*/ 27 h 140"/>
              <a:gd name="T110" fmla="*/ 20 w 138"/>
              <a:gd name="T111" fmla="*/ 27 h 140"/>
              <a:gd name="T112" fmla="*/ 20 w 138"/>
              <a:gd name="T113" fmla="*/ 90 h 140"/>
              <a:gd name="T114" fmla="*/ 20 w 138"/>
              <a:gd name="T115" fmla="*/ 113 h 140"/>
              <a:gd name="T116" fmla="*/ 12 w 138"/>
              <a:gd name="T117" fmla="*/ 113 h 140"/>
              <a:gd name="T118" fmla="*/ 132 w 138"/>
              <a:gd name="T119" fmla="*/ 126 h 140"/>
              <a:gd name="T120" fmla="*/ 14 w 138"/>
              <a:gd name="T121" fmla="*/ 134 h 140"/>
              <a:gd name="T122" fmla="*/ 14 w 138"/>
              <a:gd name="T123" fmla="*/ 118 h 140"/>
              <a:gd name="T124" fmla="*/ 132 w 138"/>
              <a:gd name="T125" fmla="*/ 126 h 1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38" h="140">
                <a:moveTo>
                  <a:pt x="121" y="0"/>
                </a:moveTo>
                <a:cubicBezTo>
                  <a:pt x="116" y="0"/>
                  <a:pt x="112" y="4"/>
                  <a:pt x="112" y="9"/>
                </a:cubicBezTo>
                <a:cubicBezTo>
                  <a:pt x="112" y="16"/>
                  <a:pt x="112" y="16"/>
                  <a:pt x="112" y="16"/>
                </a:cubicBezTo>
                <a:cubicBezTo>
                  <a:pt x="110" y="14"/>
                  <a:pt x="107" y="13"/>
                  <a:pt x="103" y="13"/>
                </a:cubicBezTo>
                <a:cubicBezTo>
                  <a:pt x="96" y="13"/>
                  <a:pt x="90" y="18"/>
                  <a:pt x="90" y="26"/>
                </a:cubicBezTo>
                <a:cubicBezTo>
                  <a:pt x="70" y="26"/>
                  <a:pt x="70" y="26"/>
                  <a:pt x="70" y="26"/>
                </a:cubicBezTo>
                <a:cubicBezTo>
                  <a:pt x="70" y="18"/>
                  <a:pt x="64" y="13"/>
                  <a:pt x="56" y="13"/>
                </a:cubicBezTo>
                <a:cubicBezTo>
                  <a:pt x="52" y="13"/>
                  <a:pt x="48" y="15"/>
                  <a:pt x="45" y="18"/>
                </a:cubicBezTo>
                <a:cubicBezTo>
                  <a:pt x="42" y="15"/>
                  <a:pt x="38" y="13"/>
                  <a:pt x="34" y="13"/>
                </a:cubicBezTo>
                <a:cubicBezTo>
                  <a:pt x="30" y="13"/>
                  <a:pt x="28" y="14"/>
                  <a:pt x="25" y="16"/>
                </a:cubicBezTo>
                <a:cubicBezTo>
                  <a:pt x="25" y="9"/>
                  <a:pt x="25" y="9"/>
                  <a:pt x="25" y="9"/>
                </a:cubicBezTo>
                <a:cubicBezTo>
                  <a:pt x="25" y="4"/>
                  <a:pt x="21" y="0"/>
                  <a:pt x="16" y="0"/>
                </a:cubicBezTo>
                <a:cubicBezTo>
                  <a:pt x="11" y="0"/>
                  <a:pt x="7" y="4"/>
                  <a:pt x="7" y="9"/>
                </a:cubicBezTo>
                <a:cubicBezTo>
                  <a:pt x="7" y="115"/>
                  <a:pt x="7" y="115"/>
                  <a:pt x="7" y="115"/>
                </a:cubicBezTo>
                <a:cubicBezTo>
                  <a:pt x="3" y="117"/>
                  <a:pt x="0" y="122"/>
                  <a:pt x="0" y="126"/>
                </a:cubicBezTo>
                <a:cubicBezTo>
                  <a:pt x="0" y="134"/>
                  <a:pt x="6" y="140"/>
                  <a:pt x="14" y="140"/>
                </a:cubicBezTo>
                <a:cubicBezTo>
                  <a:pt x="124" y="140"/>
                  <a:pt x="124" y="140"/>
                  <a:pt x="124" y="140"/>
                </a:cubicBezTo>
                <a:cubicBezTo>
                  <a:pt x="132" y="140"/>
                  <a:pt x="138" y="134"/>
                  <a:pt x="138" y="126"/>
                </a:cubicBezTo>
                <a:cubicBezTo>
                  <a:pt x="138" y="121"/>
                  <a:pt x="135" y="116"/>
                  <a:pt x="130" y="114"/>
                </a:cubicBezTo>
                <a:cubicBezTo>
                  <a:pt x="130" y="9"/>
                  <a:pt x="130" y="9"/>
                  <a:pt x="130" y="9"/>
                </a:cubicBezTo>
                <a:cubicBezTo>
                  <a:pt x="130" y="4"/>
                  <a:pt x="126" y="0"/>
                  <a:pt x="121" y="0"/>
                </a:cubicBezTo>
                <a:close/>
                <a:moveTo>
                  <a:pt x="117" y="57"/>
                </a:moveTo>
                <a:cubicBezTo>
                  <a:pt x="117" y="27"/>
                  <a:pt x="117" y="27"/>
                  <a:pt x="117" y="27"/>
                </a:cubicBezTo>
                <a:cubicBezTo>
                  <a:pt x="117" y="9"/>
                  <a:pt x="117" y="9"/>
                  <a:pt x="117" y="9"/>
                </a:cubicBezTo>
                <a:cubicBezTo>
                  <a:pt x="117" y="7"/>
                  <a:pt x="119" y="6"/>
                  <a:pt x="121" y="6"/>
                </a:cubicBezTo>
                <a:cubicBezTo>
                  <a:pt x="123" y="6"/>
                  <a:pt x="125" y="7"/>
                  <a:pt x="125" y="9"/>
                </a:cubicBezTo>
                <a:cubicBezTo>
                  <a:pt x="125" y="113"/>
                  <a:pt x="125" y="113"/>
                  <a:pt x="125" y="113"/>
                </a:cubicBezTo>
                <a:cubicBezTo>
                  <a:pt x="125" y="113"/>
                  <a:pt x="125" y="113"/>
                  <a:pt x="124" y="113"/>
                </a:cubicBezTo>
                <a:cubicBezTo>
                  <a:pt x="117" y="113"/>
                  <a:pt x="117" y="113"/>
                  <a:pt x="117" y="113"/>
                </a:cubicBezTo>
                <a:lnTo>
                  <a:pt x="117" y="57"/>
                </a:lnTo>
                <a:close/>
                <a:moveTo>
                  <a:pt x="103" y="18"/>
                </a:moveTo>
                <a:cubicBezTo>
                  <a:pt x="108" y="18"/>
                  <a:pt x="112" y="22"/>
                  <a:pt x="112" y="27"/>
                </a:cubicBezTo>
                <a:cubicBezTo>
                  <a:pt x="112" y="31"/>
                  <a:pt x="108" y="35"/>
                  <a:pt x="103" y="35"/>
                </a:cubicBezTo>
                <a:cubicBezTo>
                  <a:pt x="99" y="35"/>
                  <a:pt x="95" y="31"/>
                  <a:pt x="95" y="27"/>
                </a:cubicBezTo>
                <a:cubicBezTo>
                  <a:pt x="95" y="22"/>
                  <a:pt x="99" y="18"/>
                  <a:pt x="103" y="18"/>
                </a:cubicBezTo>
                <a:close/>
                <a:moveTo>
                  <a:pt x="56" y="18"/>
                </a:moveTo>
                <a:cubicBezTo>
                  <a:pt x="61" y="18"/>
                  <a:pt x="65" y="22"/>
                  <a:pt x="65" y="27"/>
                </a:cubicBezTo>
                <a:cubicBezTo>
                  <a:pt x="65" y="31"/>
                  <a:pt x="61" y="35"/>
                  <a:pt x="56" y="35"/>
                </a:cubicBezTo>
                <a:cubicBezTo>
                  <a:pt x="52" y="35"/>
                  <a:pt x="48" y="31"/>
                  <a:pt x="48" y="27"/>
                </a:cubicBezTo>
                <a:cubicBezTo>
                  <a:pt x="48" y="22"/>
                  <a:pt x="52" y="18"/>
                  <a:pt x="56" y="18"/>
                </a:cubicBezTo>
                <a:close/>
                <a:moveTo>
                  <a:pt x="45" y="35"/>
                </a:moveTo>
                <a:cubicBezTo>
                  <a:pt x="48" y="38"/>
                  <a:pt x="52" y="41"/>
                  <a:pt x="56" y="41"/>
                </a:cubicBezTo>
                <a:cubicBezTo>
                  <a:pt x="63" y="41"/>
                  <a:pt x="69" y="35"/>
                  <a:pt x="70" y="28"/>
                </a:cubicBezTo>
                <a:cubicBezTo>
                  <a:pt x="90" y="28"/>
                  <a:pt x="90" y="28"/>
                  <a:pt x="90" y="28"/>
                </a:cubicBezTo>
                <a:cubicBezTo>
                  <a:pt x="91" y="35"/>
                  <a:pt x="96" y="41"/>
                  <a:pt x="103" y="41"/>
                </a:cubicBezTo>
                <a:cubicBezTo>
                  <a:pt x="107" y="41"/>
                  <a:pt x="110" y="39"/>
                  <a:pt x="112" y="38"/>
                </a:cubicBezTo>
                <a:cubicBezTo>
                  <a:pt x="112" y="46"/>
                  <a:pt x="112" y="46"/>
                  <a:pt x="112" y="46"/>
                </a:cubicBezTo>
                <a:cubicBezTo>
                  <a:pt x="110" y="44"/>
                  <a:pt x="107" y="43"/>
                  <a:pt x="103" y="43"/>
                </a:cubicBezTo>
                <a:cubicBezTo>
                  <a:pt x="98" y="43"/>
                  <a:pt x="93" y="46"/>
                  <a:pt x="91" y="50"/>
                </a:cubicBezTo>
                <a:cubicBezTo>
                  <a:pt x="89" y="46"/>
                  <a:pt x="84" y="43"/>
                  <a:pt x="79" y="43"/>
                </a:cubicBezTo>
                <a:cubicBezTo>
                  <a:pt x="71" y="43"/>
                  <a:pt x="65" y="48"/>
                  <a:pt x="65" y="56"/>
                </a:cubicBezTo>
                <a:cubicBezTo>
                  <a:pt x="25" y="56"/>
                  <a:pt x="25" y="56"/>
                  <a:pt x="25" y="56"/>
                </a:cubicBezTo>
                <a:cubicBezTo>
                  <a:pt x="25" y="38"/>
                  <a:pt x="25" y="38"/>
                  <a:pt x="25" y="38"/>
                </a:cubicBezTo>
                <a:cubicBezTo>
                  <a:pt x="28" y="39"/>
                  <a:pt x="30" y="41"/>
                  <a:pt x="34" y="41"/>
                </a:cubicBezTo>
                <a:cubicBezTo>
                  <a:pt x="38" y="41"/>
                  <a:pt x="42" y="38"/>
                  <a:pt x="45" y="35"/>
                </a:cubicBezTo>
                <a:close/>
                <a:moveTo>
                  <a:pt x="79" y="104"/>
                </a:moveTo>
                <a:cubicBezTo>
                  <a:pt x="86" y="104"/>
                  <a:pt x="92" y="98"/>
                  <a:pt x="93" y="91"/>
                </a:cubicBezTo>
                <a:cubicBezTo>
                  <a:pt x="112" y="91"/>
                  <a:pt x="112" y="91"/>
                  <a:pt x="112" y="91"/>
                </a:cubicBezTo>
                <a:cubicBezTo>
                  <a:pt x="112" y="113"/>
                  <a:pt x="112" y="113"/>
                  <a:pt x="112" y="113"/>
                </a:cubicBezTo>
                <a:cubicBezTo>
                  <a:pt x="25" y="113"/>
                  <a:pt x="25" y="113"/>
                  <a:pt x="25" y="113"/>
                </a:cubicBezTo>
                <a:cubicBezTo>
                  <a:pt x="25" y="101"/>
                  <a:pt x="25" y="101"/>
                  <a:pt x="25" y="101"/>
                </a:cubicBezTo>
                <a:cubicBezTo>
                  <a:pt x="28" y="103"/>
                  <a:pt x="30" y="104"/>
                  <a:pt x="34" y="104"/>
                </a:cubicBezTo>
                <a:cubicBezTo>
                  <a:pt x="41" y="104"/>
                  <a:pt x="47" y="98"/>
                  <a:pt x="48" y="91"/>
                </a:cubicBezTo>
                <a:cubicBezTo>
                  <a:pt x="65" y="91"/>
                  <a:pt x="65" y="91"/>
                  <a:pt x="65" y="91"/>
                </a:cubicBezTo>
                <a:cubicBezTo>
                  <a:pt x="66" y="98"/>
                  <a:pt x="72" y="104"/>
                  <a:pt x="79" y="104"/>
                </a:cubicBezTo>
                <a:close/>
                <a:moveTo>
                  <a:pt x="70" y="90"/>
                </a:moveTo>
                <a:cubicBezTo>
                  <a:pt x="70" y="85"/>
                  <a:pt x="74" y="81"/>
                  <a:pt x="79" y="81"/>
                </a:cubicBezTo>
                <a:cubicBezTo>
                  <a:pt x="83" y="81"/>
                  <a:pt x="87" y="85"/>
                  <a:pt x="87" y="90"/>
                </a:cubicBezTo>
                <a:cubicBezTo>
                  <a:pt x="87" y="95"/>
                  <a:pt x="83" y="98"/>
                  <a:pt x="79" y="98"/>
                </a:cubicBezTo>
                <a:cubicBezTo>
                  <a:pt x="74" y="98"/>
                  <a:pt x="70" y="95"/>
                  <a:pt x="70" y="90"/>
                </a:cubicBezTo>
                <a:close/>
                <a:moveTo>
                  <a:pt x="93" y="89"/>
                </a:moveTo>
                <a:cubicBezTo>
                  <a:pt x="92" y="81"/>
                  <a:pt x="86" y="76"/>
                  <a:pt x="79" y="76"/>
                </a:cubicBezTo>
                <a:cubicBezTo>
                  <a:pt x="72" y="76"/>
                  <a:pt x="66" y="81"/>
                  <a:pt x="65" y="89"/>
                </a:cubicBezTo>
                <a:cubicBezTo>
                  <a:pt x="48" y="89"/>
                  <a:pt x="48" y="89"/>
                  <a:pt x="48" y="89"/>
                </a:cubicBezTo>
                <a:cubicBezTo>
                  <a:pt x="47" y="81"/>
                  <a:pt x="41" y="76"/>
                  <a:pt x="34" y="76"/>
                </a:cubicBezTo>
                <a:cubicBezTo>
                  <a:pt x="30" y="76"/>
                  <a:pt x="28" y="77"/>
                  <a:pt x="25" y="79"/>
                </a:cubicBezTo>
                <a:cubicBezTo>
                  <a:pt x="25" y="58"/>
                  <a:pt x="25" y="58"/>
                  <a:pt x="25" y="58"/>
                </a:cubicBezTo>
                <a:cubicBezTo>
                  <a:pt x="65" y="58"/>
                  <a:pt x="65" y="58"/>
                  <a:pt x="65" y="58"/>
                </a:cubicBezTo>
                <a:cubicBezTo>
                  <a:pt x="66" y="65"/>
                  <a:pt x="72" y="71"/>
                  <a:pt x="79" y="71"/>
                </a:cubicBezTo>
                <a:cubicBezTo>
                  <a:pt x="84" y="71"/>
                  <a:pt x="89" y="68"/>
                  <a:pt x="91" y="63"/>
                </a:cubicBezTo>
                <a:cubicBezTo>
                  <a:pt x="93" y="68"/>
                  <a:pt x="98" y="71"/>
                  <a:pt x="103" y="71"/>
                </a:cubicBezTo>
                <a:cubicBezTo>
                  <a:pt x="107" y="71"/>
                  <a:pt x="110" y="69"/>
                  <a:pt x="112" y="68"/>
                </a:cubicBezTo>
                <a:cubicBezTo>
                  <a:pt x="112" y="89"/>
                  <a:pt x="112" y="89"/>
                  <a:pt x="112" y="89"/>
                </a:cubicBezTo>
                <a:lnTo>
                  <a:pt x="93" y="89"/>
                </a:lnTo>
                <a:close/>
                <a:moveTo>
                  <a:pt x="70" y="57"/>
                </a:moveTo>
                <a:cubicBezTo>
                  <a:pt x="70" y="52"/>
                  <a:pt x="74" y="48"/>
                  <a:pt x="79" y="48"/>
                </a:cubicBezTo>
                <a:cubicBezTo>
                  <a:pt x="83" y="48"/>
                  <a:pt x="87" y="52"/>
                  <a:pt x="87" y="57"/>
                </a:cubicBezTo>
                <a:cubicBezTo>
                  <a:pt x="87" y="61"/>
                  <a:pt x="83" y="65"/>
                  <a:pt x="79" y="65"/>
                </a:cubicBezTo>
                <a:cubicBezTo>
                  <a:pt x="74" y="65"/>
                  <a:pt x="70" y="61"/>
                  <a:pt x="70" y="57"/>
                </a:cubicBezTo>
                <a:close/>
                <a:moveTo>
                  <a:pt x="103" y="65"/>
                </a:moveTo>
                <a:cubicBezTo>
                  <a:pt x="99" y="65"/>
                  <a:pt x="95" y="61"/>
                  <a:pt x="95" y="57"/>
                </a:cubicBezTo>
                <a:cubicBezTo>
                  <a:pt x="95" y="52"/>
                  <a:pt x="99" y="48"/>
                  <a:pt x="103" y="48"/>
                </a:cubicBezTo>
                <a:cubicBezTo>
                  <a:pt x="108" y="48"/>
                  <a:pt x="112" y="52"/>
                  <a:pt x="112" y="57"/>
                </a:cubicBezTo>
                <a:cubicBezTo>
                  <a:pt x="112" y="61"/>
                  <a:pt x="108" y="65"/>
                  <a:pt x="103" y="65"/>
                </a:cubicBezTo>
                <a:close/>
                <a:moveTo>
                  <a:pt x="34" y="18"/>
                </a:moveTo>
                <a:cubicBezTo>
                  <a:pt x="38" y="18"/>
                  <a:pt x="42" y="22"/>
                  <a:pt x="42" y="27"/>
                </a:cubicBezTo>
                <a:cubicBezTo>
                  <a:pt x="42" y="27"/>
                  <a:pt x="42" y="27"/>
                  <a:pt x="42" y="27"/>
                </a:cubicBezTo>
                <a:cubicBezTo>
                  <a:pt x="42" y="27"/>
                  <a:pt x="42" y="27"/>
                  <a:pt x="42" y="27"/>
                </a:cubicBezTo>
                <a:cubicBezTo>
                  <a:pt x="42" y="31"/>
                  <a:pt x="38" y="35"/>
                  <a:pt x="34" y="35"/>
                </a:cubicBezTo>
                <a:cubicBezTo>
                  <a:pt x="29" y="35"/>
                  <a:pt x="25" y="31"/>
                  <a:pt x="25" y="27"/>
                </a:cubicBezTo>
                <a:cubicBezTo>
                  <a:pt x="25" y="22"/>
                  <a:pt x="29" y="18"/>
                  <a:pt x="34" y="18"/>
                </a:cubicBezTo>
                <a:close/>
                <a:moveTo>
                  <a:pt x="34" y="81"/>
                </a:moveTo>
                <a:cubicBezTo>
                  <a:pt x="38" y="81"/>
                  <a:pt x="42" y="85"/>
                  <a:pt x="42" y="90"/>
                </a:cubicBezTo>
                <a:cubicBezTo>
                  <a:pt x="42" y="95"/>
                  <a:pt x="38" y="98"/>
                  <a:pt x="34" y="98"/>
                </a:cubicBezTo>
                <a:cubicBezTo>
                  <a:pt x="29" y="98"/>
                  <a:pt x="25" y="95"/>
                  <a:pt x="25" y="90"/>
                </a:cubicBezTo>
                <a:cubicBezTo>
                  <a:pt x="25" y="85"/>
                  <a:pt x="29" y="81"/>
                  <a:pt x="34" y="81"/>
                </a:cubicBezTo>
                <a:close/>
                <a:moveTo>
                  <a:pt x="12" y="9"/>
                </a:moveTo>
                <a:cubicBezTo>
                  <a:pt x="12" y="7"/>
                  <a:pt x="14" y="6"/>
                  <a:pt x="16" y="6"/>
                </a:cubicBezTo>
                <a:cubicBezTo>
                  <a:pt x="18" y="6"/>
                  <a:pt x="20" y="7"/>
                  <a:pt x="20" y="9"/>
                </a:cubicBezTo>
                <a:cubicBezTo>
                  <a:pt x="20" y="27"/>
                  <a:pt x="20" y="27"/>
                  <a:pt x="20" y="27"/>
                </a:cubicBezTo>
                <a:cubicBezTo>
                  <a:pt x="20" y="27"/>
                  <a:pt x="20" y="27"/>
                  <a:pt x="20" y="27"/>
                </a:cubicBezTo>
                <a:cubicBezTo>
                  <a:pt x="20" y="27"/>
                  <a:pt x="20" y="27"/>
                  <a:pt x="20" y="27"/>
                </a:cubicBezTo>
                <a:cubicBezTo>
                  <a:pt x="20" y="90"/>
                  <a:pt x="20" y="90"/>
                  <a:pt x="20" y="90"/>
                </a:cubicBezTo>
                <a:cubicBezTo>
                  <a:pt x="20" y="90"/>
                  <a:pt x="20" y="90"/>
                  <a:pt x="20" y="90"/>
                </a:cubicBezTo>
                <a:cubicBezTo>
                  <a:pt x="20" y="90"/>
                  <a:pt x="20" y="90"/>
                  <a:pt x="20" y="90"/>
                </a:cubicBezTo>
                <a:cubicBezTo>
                  <a:pt x="20" y="113"/>
                  <a:pt x="20" y="113"/>
                  <a:pt x="20" y="113"/>
                </a:cubicBezTo>
                <a:cubicBezTo>
                  <a:pt x="14" y="113"/>
                  <a:pt x="14" y="113"/>
                  <a:pt x="14" y="113"/>
                </a:cubicBezTo>
                <a:cubicBezTo>
                  <a:pt x="13" y="113"/>
                  <a:pt x="13" y="113"/>
                  <a:pt x="12" y="113"/>
                </a:cubicBezTo>
                <a:lnTo>
                  <a:pt x="12" y="9"/>
                </a:lnTo>
                <a:close/>
                <a:moveTo>
                  <a:pt x="132" y="126"/>
                </a:moveTo>
                <a:cubicBezTo>
                  <a:pt x="132" y="131"/>
                  <a:pt x="129" y="134"/>
                  <a:pt x="124" y="134"/>
                </a:cubicBezTo>
                <a:cubicBezTo>
                  <a:pt x="14" y="134"/>
                  <a:pt x="14" y="134"/>
                  <a:pt x="14" y="134"/>
                </a:cubicBezTo>
                <a:cubicBezTo>
                  <a:pt x="9" y="134"/>
                  <a:pt x="6" y="131"/>
                  <a:pt x="6" y="126"/>
                </a:cubicBezTo>
                <a:cubicBezTo>
                  <a:pt x="6" y="122"/>
                  <a:pt x="9" y="118"/>
                  <a:pt x="14" y="118"/>
                </a:cubicBezTo>
                <a:cubicBezTo>
                  <a:pt x="124" y="118"/>
                  <a:pt x="124" y="118"/>
                  <a:pt x="124" y="118"/>
                </a:cubicBezTo>
                <a:cubicBezTo>
                  <a:pt x="129" y="118"/>
                  <a:pt x="132" y="122"/>
                  <a:pt x="132" y="126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49" name="Group 48"/>
          <p:cNvGrpSpPr/>
          <p:nvPr/>
        </p:nvGrpSpPr>
        <p:grpSpPr>
          <a:xfrm>
            <a:off x="5685007" y="1493183"/>
            <a:ext cx="354513" cy="379247"/>
            <a:chOff x="5429250" y="1952625"/>
            <a:chExt cx="273050" cy="292100"/>
          </a:xfrm>
        </p:grpSpPr>
        <p:sp>
          <p:nvSpPr>
            <p:cNvPr id="28" name="Freeform 21"/>
            <p:cNvSpPr>
              <a:spLocks noEditPoints="1"/>
            </p:cNvSpPr>
            <p:nvPr/>
          </p:nvSpPr>
          <p:spPr bwMode="auto">
            <a:xfrm>
              <a:off x="5549106" y="2081213"/>
              <a:ext cx="33338" cy="34925"/>
            </a:xfrm>
            <a:custGeom>
              <a:avLst/>
              <a:gdLst>
                <a:gd name="T0" fmla="*/ 8 w 15"/>
                <a:gd name="T1" fmla="*/ 0 h 16"/>
                <a:gd name="T2" fmla="*/ 0 w 15"/>
                <a:gd name="T3" fmla="*/ 8 h 16"/>
                <a:gd name="T4" fmla="*/ 8 w 15"/>
                <a:gd name="T5" fmla="*/ 16 h 16"/>
                <a:gd name="T6" fmla="*/ 15 w 15"/>
                <a:gd name="T7" fmla="*/ 8 h 16"/>
                <a:gd name="T8" fmla="*/ 8 w 15"/>
                <a:gd name="T9" fmla="*/ 0 h 16"/>
                <a:gd name="T10" fmla="*/ 8 w 15"/>
                <a:gd name="T11" fmla="*/ 11 h 16"/>
                <a:gd name="T12" fmla="*/ 5 w 15"/>
                <a:gd name="T13" fmla="*/ 8 h 16"/>
                <a:gd name="T14" fmla="*/ 8 w 15"/>
                <a:gd name="T15" fmla="*/ 5 h 16"/>
                <a:gd name="T16" fmla="*/ 11 w 15"/>
                <a:gd name="T17" fmla="*/ 8 h 16"/>
                <a:gd name="T18" fmla="*/ 8 w 15"/>
                <a:gd name="T1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6">
                  <a:moveTo>
                    <a:pt x="8" y="0"/>
                  </a:moveTo>
                  <a:cubicBezTo>
                    <a:pt x="3" y="0"/>
                    <a:pt x="0" y="4"/>
                    <a:pt x="0" y="8"/>
                  </a:cubicBezTo>
                  <a:cubicBezTo>
                    <a:pt x="0" y="12"/>
                    <a:pt x="3" y="16"/>
                    <a:pt x="8" y="16"/>
                  </a:cubicBezTo>
                  <a:cubicBezTo>
                    <a:pt x="12" y="16"/>
                    <a:pt x="15" y="12"/>
                    <a:pt x="15" y="8"/>
                  </a:cubicBezTo>
                  <a:cubicBezTo>
                    <a:pt x="15" y="4"/>
                    <a:pt x="12" y="0"/>
                    <a:pt x="8" y="0"/>
                  </a:cubicBezTo>
                  <a:close/>
                  <a:moveTo>
                    <a:pt x="8" y="11"/>
                  </a:moveTo>
                  <a:cubicBezTo>
                    <a:pt x="6" y="11"/>
                    <a:pt x="5" y="9"/>
                    <a:pt x="5" y="8"/>
                  </a:cubicBezTo>
                  <a:cubicBezTo>
                    <a:pt x="5" y="6"/>
                    <a:pt x="6" y="5"/>
                    <a:pt x="8" y="5"/>
                  </a:cubicBezTo>
                  <a:cubicBezTo>
                    <a:pt x="9" y="5"/>
                    <a:pt x="11" y="6"/>
                    <a:pt x="11" y="8"/>
                  </a:cubicBezTo>
                  <a:cubicBezTo>
                    <a:pt x="11" y="9"/>
                    <a:pt x="9" y="11"/>
                    <a:pt x="8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9" name="Freeform 22"/>
            <p:cNvSpPr>
              <a:spLocks noEditPoints="1"/>
            </p:cNvSpPr>
            <p:nvPr/>
          </p:nvSpPr>
          <p:spPr bwMode="auto">
            <a:xfrm>
              <a:off x="5535613" y="2069306"/>
              <a:ext cx="60325" cy="58738"/>
            </a:xfrm>
            <a:custGeom>
              <a:avLst/>
              <a:gdLst>
                <a:gd name="T0" fmla="*/ 27 w 27"/>
                <a:gd name="T1" fmla="*/ 14 h 27"/>
                <a:gd name="T2" fmla="*/ 14 w 27"/>
                <a:gd name="T3" fmla="*/ 0 h 27"/>
                <a:gd name="T4" fmla="*/ 0 w 27"/>
                <a:gd name="T5" fmla="*/ 14 h 27"/>
                <a:gd name="T6" fmla="*/ 14 w 27"/>
                <a:gd name="T7" fmla="*/ 27 h 27"/>
                <a:gd name="T8" fmla="*/ 27 w 27"/>
                <a:gd name="T9" fmla="*/ 14 h 27"/>
                <a:gd name="T10" fmla="*/ 14 w 27"/>
                <a:gd name="T11" fmla="*/ 22 h 27"/>
                <a:gd name="T12" fmla="*/ 5 w 27"/>
                <a:gd name="T13" fmla="*/ 14 h 27"/>
                <a:gd name="T14" fmla="*/ 14 w 27"/>
                <a:gd name="T15" fmla="*/ 5 h 27"/>
                <a:gd name="T16" fmla="*/ 22 w 27"/>
                <a:gd name="T17" fmla="*/ 14 h 27"/>
                <a:gd name="T18" fmla="*/ 14 w 27"/>
                <a:gd name="T19" fmla="*/ 2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" h="27">
                  <a:moveTo>
                    <a:pt x="27" y="14"/>
                  </a:moveTo>
                  <a:cubicBezTo>
                    <a:pt x="27" y="6"/>
                    <a:pt x="21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21"/>
                    <a:pt x="6" y="27"/>
                    <a:pt x="14" y="27"/>
                  </a:cubicBezTo>
                  <a:cubicBezTo>
                    <a:pt x="21" y="27"/>
                    <a:pt x="27" y="21"/>
                    <a:pt x="27" y="14"/>
                  </a:cubicBezTo>
                  <a:close/>
                  <a:moveTo>
                    <a:pt x="14" y="22"/>
                  </a:moveTo>
                  <a:cubicBezTo>
                    <a:pt x="9" y="22"/>
                    <a:pt x="5" y="18"/>
                    <a:pt x="5" y="14"/>
                  </a:cubicBezTo>
                  <a:cubicBezTo>
                    <a:pt x="5" y="9"/>
                    <a:pt x="9" y="5"/>
                    <a:pt x="14" y="5"/>
                  </a:cubicBezTo>
                  <a:cubicBezTo>
                    <a:pt x="18" y="5"/>
                    <a:pt x="22" y="9"/>
                    <a:pt x="22" y="14"/>
                  </a:cubicBezTo>
                  <a:cubicBezTo>
                    <a:pt x="22" y="18"/>
                    <a:pt x="18" y="22"/>
                    <a:pt x="14" y="2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0" name="Freeform 23"/>
            <p:cNvSpPr>
              <a:spLocks noEditPoints="1"/>
            </p:cNvSpPr>
            <p:nvPr/>
          </p:nvSpPr>
          <p:spPr bwMode="auto">
            <a:xfrm>
              <a:off x="5545931" y="2078831"/>
              <a:ext cx="39688" cy="39688"/>
            </a:xfrm>
            <a:custGeom>
              <a:avLst/>
              <a:gdLst>
                <a:gd name="T0" fmla="*/ 0 w 18"/>
                <a:gd name="T1" fmla="*/ 9 h 18"/>
                <a:gd name="T2" fmla="*/ 9 w 18"/>
                <a:gd name="T3" fmla="*/ 18 h 18"/>
                <a:gd name="T4" fmla="*/ 18 w 18"/>
                <a:gd name="T5" fmla="*/ 9 h 18"/>
                <a:gd name="T6" fmla="*/ 9 w 18"/>
                <a:gd name="T7" fmla="*/ 0 h 18"/>
                <a:gd name="T8" fmla="*/ 0 w 18"/>
                <a:gd name="T9" fmla="*/ 9 h 18"/>
                <a:gd name="T10" fmla="*/ 13 w 18"/>
                <a:gd name="T11" fmla="*/ 9 h 18"/>
                <a:gd name="T12" fmla="*/ 9 w 18"/>
                <a:gd name="T13" fmla="*/ 13 h 18"/>
                <a:gd name="T14" fmla="*/ 5 w 18"/>
                <a:gd name="T15" fmla="*/ 9 h 18"/>
                <a:gd name="T16" fmla="*/ 9 w 18"/>
                <a:gd name="T17" fmla="*/ 5 h 18"/>
                <a:gd name="T18" fmla="*/ 13 w 18"/>
                <a:gd name="T19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" h="18">
                  <a:moveTo>
                    <a:pt x="0" y="9"/>
                  </a:moveTo>
                  <a:cubicBezTo>
                    <a:pt x="0" y="14"/>
                    <a:pt x="4" y="18"/>
                    <a:pt x="9" y="18"/>
                  </a:cubicBezTo>
                  <a:cubicBezTo>
                    <a:pt x="14" y="18"/>
                    <a:pt x="18" y="14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  <a:moveTo>
                    <a:pt x="13" y="9"/>
                  </a:moveTo>
                  <a:cubicBezTo>
                    <a:pt x="13" y="12"/>
                    <a:pt x="11" y="13"/>
                    <a:pt x="9" y="13"/>
                  </a:cubicBezTo>
                  <a:cubicBezTo>
                    <a:pt x="7" y="13"/>
                    <a:pt x="5" y="12"/>
                    <a:pt x="5" y="9"/>
                  </a:cubicBezTo>
                  <a:cubicBezTo>
                    <a:pt x="5" y="7"/>
                    <a:pt x="7" y="5"/>
                    <a:pt x="9" y="5"/>
                  </a:cubicBezTo>
                  <a:cubicBezTo>
                    <a:pt x="11" y="5"/>
                    <a:pt x="13" y="7"/>
                    <a:pt x="13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1" name="Freeform 24"/>
            <p:cNvSpPr>
              <a:spLocks noEditPoints="1"/>
            </p:cNvSpPr>
            <p:nvPr/>
          </p:nvSpPr>
          <p:spPr bwMode="auto">
            <a:xfrm>
              <a:off x="5429250" y="1952625"/>
              <a:ext cx="273050" cy="292100"/>
            </a:xfrm>
            <a:custGeom>
              <a:avLst/>
              <a:gdLst>
                <a:gd name="T0" fmla="*/ 2 w 125"/>
                <a:gd name="T1" fmla="*/ 127 h 133"/>
                <a:gd name="T2" fmla="*/ 11 w 125"/>
                <a:gd name="T3" fmla="*/ 133 h 133"/>
                <a:gd name="T4" fmla="*/ 115 w 125"/>
                <a:gd name="T5" fmla="*/ 133 h 133"/>
                <a:gd name="T6" fmla="*/ 123 w 125"/>
                <a:gd name="T7" fmla="*/ 128 h 133"/>
                <a:gd name="T8" fmla="*/ 123 w 125"/>
                <a:gd name="T9" fmla="*/ 119 h 133"/>
                <a:gd name="T10" fmla="*/ 92 w 125"/>
                <a:gd name="T11" fmla="*/ 65 h 133"/>
                <a:gd name="T12" fmla="*/ 91 w 125"/>
                <a:gd name="T13" fmla="*/ 64 h 133"/>
                <a:gd name="T14" fmla="*/ 90 w 125"/>
                <a:gd name="T15" fmla="*/ 62 h 133"/>
                <a:gd name="T16" fmla="*/ 76 w 125"/>
                <a:gd name="T17" fmla="*/ 37 h 133"/>
                <a:gd name="T18" fmla="*/ 76 w 125"/>
                <a:gd name="T19" fmla="*/ 16 h 133"/>
                <a:gd name="T20" fmla="*/ 81 w 125"/>
                <a:gd name="T21" fmla="*/ 9 h 133"/>
                <a:gd name="T22" fmla="*/ 73 w 125"/>
                <a:gd name="T23" fmla="*/ 0 h 133"/>
                <a:gd name="T24" fmla="*/ 51 w 125"/>
                <a:gd name="T25" fmla="*/ 0 h 133"/>
                <a:gd name="T26" fmla="*/ 42 w 125"/>
                <a:gd name="T27" fmla="*/ 9 h 133"/>
                <a:gd name="T28" fmla="*/ 48 w 125"/>
                <a:gd name="T29" fmla="*/ 16 h 133"/>
                <a:gd name="T30" fmla="*/ 48 w 125"/>
                <a:gd name="T31" fmla="*/ 37 h 133"/>
                <a:gd name="T32" fmla="*/ 33 w 125"/>
                <a:gd name="T33" fmla="*/ 62 h 133"/>
                <a:gd name="T34" fmla="*/ 33 w 125"/>
                <a:gd name="T35" fmla="*/ 64 h 133"/>
                <a:gd name="T36" fmla="*/ 32 w 125"/>
                <a:gd name="T37" fmla="*/ 64 h 133"/>
                <a:gd name="T38" fmla="*/ 2 w 125"/>
                <a:gd name="T39" fmla="*/ 116 h 133"/>
                <a:gd name="T40" fmla="*/ 2 w 125"/>
                <a:gd name="T41" fmla="*/ 127 h 133"/>
                <a:gd name="T42" fmla="*/ 47 w 125"/>
                <a:gd name="T43" fmla="*/ 9 h 133"/>
                <a:gd name="T44" fmla="*/ 51 w 125"/>
                <a:gd name="T45" fmla="*/ 5 h 133"/>
                <a:gd name="T46" fmla="*/ 73 w 125"/>
                <a:gd name="T47" fmla="*/ 5 h 133"/>
                <a:gd name="T48" fmla="*/ 76 w 125"/>
                <a:gd name="T49" fmla="*/ 9 h 133"/>
                <a:gd name="T50" fmla="*/ 73 w 125"/>
                <a:gd name="T51" fmla="*/ 12 h 133"/>
                <a:gd name="T52" fmla="*/ 51 w 125"/>
                <a:gd name="T53" fmla="*/ 12 h 133"/>
                <a:gd name="T54" fmla="*/ 47 w 125"/>
                <a:gd name="T55" fmla="*/ 9 h 133"/>
                <a:gd name="T56" fmla="*/ 52 w 125"/>
                <a:gd name="T57" fmla="*/ 39 h 133"/>
                <a:gd name="T58" fmla="*/ 53 w 125"/>
                <a:gd name="T59" fmla="*/ 38 h 133"/>
                <a:gd name="T60" fmla="*/ 53 w 125"/>
                <a:gd name="T61" fmla="*/ 17 h 133"/>
                <a:gd name="T62" fmla="*/ 71 w 125"/>
                <a:gd name="T63" fmla="*/ 17 h 133"/>
                <a:gd name="T64" fmla="*/ 71 w 125"/>
                <a:gd name="T65" fmla="*/ 38 h 133"/>
                <a:gd name="T66" fmla="*/ 71 w 125"/>
                <a:gd name="T67" fmla="*/ 39 h 133"/>
                <a:gd name="T68" fmla="*/ 85 w 125"/>
                <a:gd name="T69" fmla="*/ 63 h 133"/>
                <a:gd name="T70" fmla="*/ 39 w 125"/>
                <a:gd name="T71" fmla="*/ 63 h 133"/>
                <a:gd name="T72" fmla="*/ 52 w 125"/>
                <a:gd name="T73" fmla="*/ 39 h 133"/>
                <a:gd name="T74" fmla="*/ 6 w 125"/>
                <a:gd name="T75" fmla="*/ 119 h 133"/>
                <a:gd name="T76" fmla="*/ 36 w 125"/>
                <a:gd name="T77" fmla="*/ 68 h 133"/>
                <a:gd name="T78" fmla="*/ 88 w 125"/>
                <a:gd name="T79" fmla="*/ 68 h 133"/>
                <a:gd name="T80" fmla="*/ 119 w 125"/>
                <a:gd name="T81" fmla="*/ 121 h 133"/>
                <a:gd name="T82" fmla="*/ 119 w 125"/>
                <a:gd name="T83" fmla="*/ 126 h 133"/>
                <a:gd name="T84" fmla="*/ 115 w 125"/>
                <a:gd name="T85" fmla="*/ 128 h 133"/>
                <a:gd name="T86" fmla="*/ 11 w 125"/>
                <a:gd name="T87" fmla="*/ 128 h 133"/>
                <a:gd name="T88" fmla="*/ 6 w 125"/>
                <a:gd name="T89" fmla="*/ 125 h 133"/>
                <a:gd name="T90" fmla="*/ 6 w 125"/>
                <a:gd name="T91" fmla="*/ 119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25" h="133">
                  <a:moveTo>
                    <a:pt x="2" y="127"/>
                  </a:moveTo>
                  <a:cubicBezTo>
                    <a:pt x="4" y="131"/>
                    <a:pt x="8" y="133"/>
                    <a:pt x="11" y="133"/>
                  </a:cubicBezTo>
                  <a:cubicBezTo>
                    <a:pt x="115" y="133"/>
                    <a:pt x="115" y="133"/>
                    <a:pt x="115" y="133"/>
                  </a:cubicBezTo>
                  <a:cubicBezTo>
                    <a:pt x="118" y="133"/>
                    <a:pt x="121" y="131"/>
                    <a:pt x="123" y="128"/>
                  </a:cubicBezTo>
                  <a:cubicBezTo>
                    <a:pt x="125" y="125"/>
                    <a:pt x="125" y="122"/>
                    <a:pt x="123" y="119"/>
                  </a:cubicBezTo>
                  <a:cubicBezTo>
                    <a:pt x="92" y="65"/>
                    <a:pt x="92" y="65"/>
                    <a:pt x="92" y="65"/>
                  </a:cubicBezTo>
                  <a:cubicBezTo>
                    <a:pt x="91" y="64"/>
                    <a:pt x="91" y="64"/>
                    <a:pt x="91" y="64"/>
                  </a:cubicBezTo>
                  <a:cubicBezTo>
                    <a:pt x="91" y="63"/>
                    <a:pt x="91" y="63"/>
                    <a:pt x="90" y="62"/>
                  </a:cubicBezTo>
                  <a:cubicBezTo>
                    <a:pt x="76" y="37"/>
                    <a:pt x="76" y="37"/>
                    <a:pt x="76" y="37"/>
                  </a:cubicBezTo>
                  <a:cubicBezTo>
                    <a:pt x="76" y="16"/>
                    <a:pt x="76" y="16"/>
                    <a:pt x="76" y="16"/>
                  </a:cubicBezTo>
                  <a:cubicBezTo>
                    <a:pt x="79" y="15"/>
                    <a:pt x="81" y="12"/>
                    <a:pt x="81" y="9"/>
                  </a:cubicBezTo>
                  <a:cubicBezTo>
                    <a:pt x="81" y="4"/>
                    <a:pt x="78" y="0"/>
                    <a:pt x="73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46" y="0"/>
                    <a:pt x="42" y="4"/>
                    <a:pt x="42" y="9"/>
                  </a:cubicBezTo>
                  <a:cubicBezTo>
                    <a:pt x="42" y="12"/>
                    <a:pt x="45" y="15"/>
                    <a:pt x="48" y="16"/>
                  </a:cubicBezTo>
                  <a:cubicBezTo>
                    <a:pt x="48" y="37"/>
                    <a:pt x="48" y="37"/>
                    <a:pt x="48" y="37"/>
                  </a:cubicBezTo>
                  <a:cubicBezTo>
                    <a:pt x="33" y="62"/>
                    <a:pt x="33" y="62"/>
                    <a:pt x="33" y="62"/>
                  </a:cubicBezTo>
                  <a:cubicBezTo>
                    <a:pt x="33" y="63"/>
                    <a:pt x="33" y="63"/>
                    <a:pt x="33" y="64"/>
                  </a:cubicBezTo>
                  <a:cubicBezTo>
                    <a:pt x="32" y="64"/>
                    <a:pt x="32" y="64"/>
                    <a:pt x="32" y="64"/>
                  </a:cubicBezTo>
                  <a:cubicBezTo>
                    <a:pt x="2" y="116"/>
                    <a:pt x="2" y="116"/>
                    <a:pt x="2" y="116"/>
                  </a:cubicBezTo>
                  <a:cubicBezTo>
                    <a:pt x="0" y="120"/>
                    <a:pt x="0" y="124"/>
                    <a:pt x="2" y="127"/>
                  </a:cubicBezTo>
                  <a:close/>
                  <a:moveTo>
                    <a:pt x="47" y="9"/>
                  </a:moveTo>
                  <a:cubicBezTo>
                    <a:pt x="47" y="7"/>
                    <a:pt x="49" y="5"/>
                    <a:pt x="51" y="5"/>
                  </a:cubicBezTo>
                  <a:cubicBezTo>
                    <a:pt x="73" y="5"/>
                    <a:pt x="73" y="5"/>
                    <a:pt x="73" y="5"/>
                  </a:cubicBezTo>
                  <a:cubicBezTo>
                    <a:pt x="75" y="5"/>
                    <a:pt x="76" y="7"/>
                    <a:pt x="76" y="9"/>
                  </a:cubicBezTo>
                  <a:cubicBezTo>
                    <a:pt x="76" y="11"/>
                    <a:pt x="75" y="12"/>
                    <a:pt x="73" y="12"/>
                  </a:cubicBezTo>
                  <a:cubicBezTo>
                    <a:pt x="51" y="12"/>
                    <a:pt x="51" y="12"/>
                    <a:pt x="51" y="12"/>
                  </a:cubicBezTo>
                  <a:cubicBezTo>
                    <a:pt x="49" y="12"/>
                    <a:pt x="47" y="11"/>
                    <a:pt x="47" y="9"/>
                  </a:cubicBezTo>
                  <a:close/>
                  <a:moveTo>
                    <a:pt x="52" y="39"/>
                  </a:moveTo>
                  <a:cubicBezTo>
                    <a:pt x="53" y="39"/>
                    <a:pt x="53" y="38"/>
                    <a:pt x="53" y="38"/>
                  </a:cubicBezTo>
                  <a:cubicBezTo>
                    <a:pt x="53" y="17"/>
                    <a:pt x="53" y="17"/>
                    <a:pt x="53" y="17"/>
                  </a:cubicBezTo>
                  <a:cubicBezTo>
                    <a:pt x="71" y="17"/>
                    <a:pt x="71" y="17"/>
                    <a:pt x="71" y="17"/>
                  </a:cubicBezTo>
                  <a:cubicBezTo>
                    <a:pt x="71" y="38"/>
                    <a:pt x="71" y="38"/>
                    <a:pt x="71" y="38"/>
                  </a:cubicBezTo>
                  <a:cubicBezTo>
                    <a:pt x="71" y="38"/>
                    <a:pt x="71" y="39"/>
                    <a:pt x="71" y="39"/>
                  </a:cubicBezTo>
                  <a:cubicBezTo>
                    <a:pt x="85" y="63"/>
                    <a:pt x="85" y="63"/>
                    <a:pt x="85" y="63"/>
                  </a:cubicBezTo>
                  <a:cubicBezTo>
                    <a:pt x="39" y="63"/>
                    <a:pt x="39" y="63"/>
                    <a:pt x="39" y="63"/>
                  </a:cubicBezTo>
                  <a:lnTo>
                    <a:pt x="52" y="39"/>
                  </a:lnTo>
                  <a:close/>
                  <a:moveTo>
                    <a:pt x="6" y="119"/>
                  </a:moveTo>
                  <a:cubicBezTo>
                    <a:pt x="36" y="68"/>
                    <a:pt x="36" y="68"/>
                    <a:pt x="36" y="68"/>
                  </a:cubicBezTo>
                  <a:cubicBezTo>
                    <a:pt x="88" y="68"/>
                    <a:pt x="88" y="68"/>
                    <a:pt x="88" y="68"/>
                  </a:cubicBezTo>
                  <a:cubicBezTo>
                    <a:pt x="119" y="121"/>
                    <a:pt x="119" y="121"/>
                    <a:pt x="119" y="121"/>
                  </a:cubicBezTo>
                  <a:cubicBezTo>
                    <a:pt x="119" y="122"/>
                    <a:pt x="119" y="124"/>
                    <a:pt x="119" y="126"/>
                  </a:cubicBezTo>
                  <a:cubicBezTo>
                    <a:pt x="118" y="127"/>
                    <a:pt x="116" y="128"/>
                    <a:pt x="115" y="128"/>
                  </a:cubicBezTo>
                  <a:cubicBezTo>
                    <a:pt x="11" y="128"/>
                    <a:pt x="11" y="128"/>
                    <a:pt x="11" y="128"/>
                  </a:cubicBezTo>
                  <a:cubicBezTo>
                    <a:pt x="9" y="128"/>
                    <a:pt x="7" y="127"/>
                    <a:pt x="6" y="125"/>
                  </a:cubicBezTo>
                  <a:cubicBezTo>
                    <a:pt x="5" y="123"/>
                    <a:pt x="5" y="121"/>
                    <a:pt x="6" y="11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43" name="Group 42"/>
          <p:cNvGrpSpPr/>
          <p:nvPr/>
        </p:nvGrpSpPr>
        <p:grpSpPr>
          <a:xfrm>
            <a:off x="5693251" y="4048977"/>
            <a:ext cx="338026" cy="428714"/>
            <a:chOff x="5448300" y="3938588"/>
            <a:chExt cx="260351" cy="330200"/>
          </a:xfrm>
        </p:grpSpPr>
        <p:sp>
          <p:nvSpPr>
            <p:cNvPr id="33" name="Freeform 26"/>
            <p:cNvSpPr>
              <a:spLocks noEditPoints="1"/>
            </p:cNvSpPr>
            <p:nvPr/>
          </p:nvSpPr>
          <p:spPr bwMode="auto">
            <a:xfrm>
              <a:off x="5478463" y="3946525"/>
              <a:ext cx="230188" cy="230188"/>
            </a:xfrm>
            <a:custGeom>
              <a:avLst/>
              <a:gdLst>
                <a:gd name="T0" fmla="*/ 105 w 105"/>
                <a:gd name="T1" fmla="*/ 53 h 105"/>
                <a:gd name="T2" fmla="*/ 93 w 105"/>
                <a:gd name="T3" fmla="*/ 19 h 105"/>
                <a:gd name="T4" fmla="*/ 52 w 105"/>
                <a:gd name="T5" fmla="*/ 0 h 105"/>
                <a:gd name="T6" fmla="*/ 12 w 105"/>
                <a:gd name="T7" fmla="*/ 19 h 105"/>
                <a:gd name="T8" fmla="*/ 0 w 105"/>
                <a:gd name="T9" fmla="*/ 53 h 105"/>
                <a:gd name="T10" fmla="*/ 52 w 105"/>
                <a:gd name="T11" fmla="*/ 105 h 105"/>
                <a:gd name="T12" fmla="*/ 105 w 105"/>
                <a:gd name="T13" fmla="*/ 53 h 105"/>
                <a:gd name="T14" fmla="*/ 99 w 105"/>
                <a:gd name="T15" fmla="*/ 53 h 105"/>
                <a:gd name="T16" fmla="*/ 99 w 105"/>
                <a:gd name="T17" fmla="*/ 60 h 105"/>
                <a:gd name="T18" fmla="*/ 75 w 105"/>
                <a:gd name="T19" fmla="*/ 71 h 105"/>
                <a:gd name="T20" fmla="*/ 77 w 105"/>
                <a:gd name="T21" fmla="*/ 64 h 105"/>
                <a:gd name="T22" fmla="*/ 72 w 105"/>
                <a:gd name="T23" fmla="*/ 34 h 105"/>
                <a:gd name="T24" fmla="*/ 91 w 105"/>
                <a:gd name="T25" fmla="*/ 26 h 105"/>
                <a:gd name="T26" fmla="*/ 99 w 105"/>
                <a:gd name="T27" fmla="*/ 53 h 105"/>
                <a:gd name="T28" fmla="*/ 74 w 105"/>
                <a:gd name="T29" fmla="*/ 64 h 105"/>
                <a:gd name="T30" fmla="*/ 72 w 105"/>
                <a:gd name="T31" fmla="*/ 72 h 105"/>
                <a:gd name="T32" fmla="*/ 33 w 105"/>
                <a:gd name="T33" fmla="*/ 70 h 105"/>
                <a:gd name="T34" fmla="*/ 32 w 105"/>
                <a:gd name="T35" fmla="*/ 69 h 105"/>
                <a:gd name="T36" fmla="*/ 31 w 105"/>
                <a:gd name="T37" fmla="*/ 64 h 105"/>
                <a:gd name="T38" fmla="*/ 36 w 105"/>
                <a:gd name="T39" fmla="*/ 33 h 105"/>
                <a:gd name="T40" fmla="*/ 56 w 105"/>
                <a:gd name="T41" fmla="*/ 36 h 105"/>
                <a:gd name="T42" fmla="*/ 69 w 105"/>
                <a:gd name="T43" fmla="*/ 35 h 105"/>
                <a:gd name="T44" fmla="*/ 74 w 105"/>
                <a:gd name="T45" fmla="*/ 64 h 105"/>
                <a:gd name="T46" fmla="*/ 89 w 105"/>
                <a:gd name="T47" fmla="*/ 23 h 105"/>
                <a:gd name="T48" fmla="*/ 89 w 105"/>
                <a:gd name="T49" fmla="*/ 24 h 105"/>
                <a:gd name="T50" fmla="*/ 71 w 105"/>
                <a:gd name="T51" fmla="*/ 31 h 105"/>
                <a:gd name="T52" fmla="*/ 56 w 105"/>
                <a:gd name="T53" fmla="*/ 6 h 105"/>
                <a:gd name="T54" fmla="*/ 89 w 105"/>
                <a:gd name="T55" fmla="*/ 23 h 105"/>
                <a:gd name="T56" fmla="*/ 52 w 105"/>
                <a:gd name="T57" fmla="*/ 6 h 105"/>
                <a:gd name="T58" fmla="*/ 53 w 105"/>
                <a:gd name="T59" fmla="*/ 6 h 105"/>
                <a:gd name="T60" fmla="*/ 68 w 105"/>
                <a:gd name="T61" fmla="*/ 32 h 105"/>
                <a:gd name="T62" fmla="*/ 37 w 105"/>
                <a:gd name="T63" fmla="*/ 31 h 105"/>
                <a:gd name="T64" fmla="*/ 52 w 105"/>
                <a:gd name="T65" fmla="*/ 6 h 105"/>
                <a:gd name="T66" fmla="*/ 52 w 105"/>
                <a:gd name="T67" fmla="*/ 6 h 105"/>
                <a:gd name="T68" fmla="*/ 48 w 105"/>
                <a:gd name="T69" fmla="*/ 6 h 105"/>
                <a:gd name="T70" fmla="*/ 34 w 105"/>
                <a:gd name="T71" fmla="*/ 30 h 105"/>
                <a:gd name="T72" fmla="*/ 17 w 105"/>
                <a:gd name="T73" fmla="*/ 22 h 105"/>
                <a:gd name="T74" fmla="*/ 48 w 105"/>
                <a:gd name="T75" fmla="*/ 6 h 105"/>
                <a:gd name="T76" fmla="*/ 5 w 105"/>
                <a:gd name="T77" fmla="*/ 53 h 105"/>
                <a:gd name="T78" fmla="*/ 15 w 105"/>
                <a:gd name="T79" fmla="*/ 24 h 105"/>
                <a:gd name="T80" fmla="*/ 33 w 105"/>
                <a:gd name="T81" fmla="*/ 32 h 105"/>
                <a:gd name="T82" fmla="*/ 28 w 105"/>
                <a:gd name="T83" fmla="*/ 64 h 105"/>
                <a:gd name="T84" fmla="*/ 29 w 105"/>
                <a:gd name="T85" fmla="*/ 68 h 105"/>
                <a:gd name="T86" fmla="*/ 5 w 105"/>
                <a:gd name="T87" fmla="*/ 53 h 105"/>
                <a:gd name="T88" fmla="*/ 5 w 105"/>
                <a:gd name="T89" fmla="*/ 53 h 105"/>
                <a:gd name="T90" fmla="*/ 6 w 105"/>
                <a:gd name="T91" fmla="*/ 57 h 105"/>
                <a:gd name="T92" fmla="*/ 29 w 105"/>
                <a:gd name="T93" fmla="*/ 71 h 105"/>
                <a:gd name="T94" fmla="*/ 47 w 105"/>
                <a:gd name="T95" fmla="*/ 99 h 105"/>
                <a:gd name="T96" fmla="*/ 6 w 105"/>
                <a:gd name="T97" fmla="*/ 57 h 105"/>
                <a:gd name="T98" fmla="*/ 52 w 105"/>
                <a:gd name="T99" fmla="*/ 100 h 105"/>
                <a:gd name="T100" fmla="*/ 51 w 105"/>
                <a:gd name="T101" fmla="*/ 100 h 105"/>
                <a:gd name="T102" fmla="*/ 33 w 105"/>
                <a:gd name="T103" fmla="*/ 72 h 105"/>
                <a:gd name="T104" fmla="*/ 57 w 105"/>
                <a:gd name="T105" fmla="*/ 76 h 105"/>
                <a:gd name="T106" fmla="*/ 72 w 105"/>
                <a:gd name="T107" fmla="*/ 75 h 105"/>
                <a:gd name="T108" fmla="*/ 54 w 105"/>
                <a:gd name="T109" fmla="*/ 100 h 105"/>
                <a:gd name="T110" fmla="*/ 52 w 105"/>
                <a:gd name="T111" fmla="*/ 100 h 105"/>
                <a:gd name="T112" fmla="*/ 58 w 105"/>
                <a:gd name="T113" fmla="*/ 99 h 105"/>
                <a:gd name="T114" fmla="*/ 75 w 105"/>
                <a:gd name="T115" fmla="*/ 74 h 105"/>
                <a:gd name="T116" fmla="*/ 98 w 105"/>
                <a:gd name="T117" fmla="*/ 64 h 105"/>
                <a:gd name="T118" fmla="*/ 58 w 105"/>
                <a:gd name="T119" fmla="*/ 99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05" h="105">
                  <a:moveTo>
                    <a:pt x="105" y="53"/>
                  </a:moveTo>
                  <a:cubicBezTo>
                    <a:pt x="105" y="41"/>
                    <a:pt x="101" y="29"/>
                    <a:pt x="93" y="19"/>
                  </a:cubicBezTo>
                  <a:cubicBezTo>
                    <a:pt x="83" y="7"/>
                    <a:pt x="68" y="0"/>
                    <a:pt x="52" y="0"/>
                  </a:cubicBezTo>
                  <a:cubicBezTo>
                    <a:pt x="37" y="0"/>
                    <a:pt x="22" y="7"/>
                    <a:pt x="12" y="19"/>
                  </a:cubicBezTo>
                  <a:cubicBezTo>
                    <a:pt x="4" y="29"/>
                    <a:pt x="0" y="41"/>
                    <a:pt x="0" y="53"/>
                  </a:cubicBezTo>
                  <a:cubicBezTo>
                    <a:pt x="0" y="82"/>
                    <a:pt x="24" y="105"/>
                    <a:pt x="52" y="105"/>
                  </a:cubicBezTo>
                  <a:cubicBezTo>
                    <a:pt x="81" y="105"/>
                    <a:pt x="105" y="82"/>
                    <a:pt x="105" y="53"/>
                  </a:cubicBezTo>
                  <a:close/>
                  <a:moveTo>
                    <a:pt x="99" y="53"/>
                  </a:moveTo>
                  <a:cubicBezTo>
                    <a:pt x="99" y="55"/>
                    <a:pt x="99" y="57"/>
                    <a:pt x="99" y="60"/>
                  </a:cubicBezTo>
                  <a:cubicBezTo>
                    <a:pt x="91" y="65"/>
                    <a:pt x="83" y="69"/>
                    <a:pt x="75" y="71"/>
                  </a:cubicBezTo>
                  <a:cubicBezTo>
                    <a:pt x="76" y="69"/>
                    <a:pt x="76" y="67"/>
                    <a:pt x="77" y="64"/>
                  </a:cubicBezTo>
                  <a:cubicBezTo>
                    <a:pt x="78" y="54"/>
                    <a:pt x="75" y="43"/>
                    <a:pt x="72" y="34"/>
                  </a:cubicBezTo>
                  <a:cubicBezTo>
                    <a:pt x="78" y="32"/>
                    <a:pt x="85" y="30"/>
                    <a:pt x="91" y="26"/>
                  </a:cubicBezTo>
                  <a:cubicBezTo>
                    <a:pt x="97" y="34"/>
                    <a:pt x="99" y="43"/>
                    <a:pt x="99" y="53"/>
                  </a:cubicBezTo>
                  <a:close/>
                  <a:moveTo>
                    <a:pt x="74" y="64"/>
                  </a:moveTo>
                  <a:cubicBezTo>
                    <a:pt x="74" y="67"/>
                    <a:pt x="73" y="69"/>
                    <a:pt x="72" y="72"/>
                  </a:cubicBezTo>
                  <a:cubicBezTo>
                    <a:pt x="59" y="75"/>
                    <a:pt x="46" y="74"/>
                    <a:pt x="33" y="70"/>
                  </a:cubicBezTo>
                  <a:cubicBezTo>
                    <a:pt x="32" y="69"/>
                    <a:pt x="32" y="69"/>
                    <a:pt x="32" y="69"/>
                  </a:cubicBezTo>
                  <a:cubicBezTo>
                    <a:pt x="31" y="67"/>
                    <a:pt x="31" y="66"/>
                    <a:pt x="31" y="64"/>
                  </a:cubicBezTo>
                  <a:cubicBezTo>
                    <a:pt x="30" y="53"/>
                    <a:pt x="32" y="42"/>
                    <a:pt x="36" y="33"/>
                  </a:cubicBezTo>
                  <a:cubicBezTo>
                    <a:pt x="42" y="35"/>
                    <a:pt x="49" y="36"/>
                    <a:pt x="56" y="36"/>
                  </a:cubicBezTo>
                  <a:cubicBezTo>
                    <a:pt x="60" y="36"/>
                    <a:pt x="65" y="36"/>
                    <a:pt x="69" y="35"/>
                  </a:cubicBezTo>
                  <a:cubicBezTo>
                    <a:pt x="73" y="44"/>
                    <a:pt x="75" y="54"/>
                    <a:pt x="74" y="64"/>
                  </a:cubicBezTo>
                  <a:close/>
                  <a:moveTo>
                    <a:pt x="89" y="23"/>
                  </a:moveTo>
                  <a:cubicBezTo>
                    <a:pt x="89" y="23"/>
                    <a:pt x="89" y="23"/>
                    <a:pt x="89" y="24"/>
                  </a:cubicBezTo>
                  <a:cubicBezTo>
                    <a:pt x="83" y="27"/>
                    <a:pt x="77" y="30"/>
                    <a:pt x="71" y="31"/>
                  </a:cubicBezTo>
                  <a:cubicBezTo>
                    <a:pt x="66" y="20"/>
                    <a:pt x="60" y="11"/>
                    <a:pt x="56" y="6"/>
                  </a:cubicBezTo>
                  <a:cubicBezTo>
                    <a:pt x="69" y="7"/>
                    <a:pt x="81" y="13"/>
                    <a:pt x="89" y="23"/>
                  </a:cubicBezTo>
                  <a:close/>
                  <a:moveTo>
                    <a:pt x="52" y="6"/>
                  </a:moveTo>
                  <a:cubicBezTo>
                    <a:pt x="53" y="6"/>
                    <a:pt x="53" y="6"/>
                    <a:pt x="53" y="6"/>
                  </a:cubicBezTo>
                  <a:cubicBezTo>
                    <a:pt x="56" y="10"/>
                    <a:pt x="63" y="19"/>
                    <a:pt x="68" y="32"/>
                  </a:cubicBezTo>
                  <a:cubicBezTo>
                    <a:pt x="57" y="35"/>
                    <a:pt x="46" y="33"/>
                    <a:pt x="37" y="31"/>
                  </a:cubicBezTo>
                  <a:cubicBezTo>
                    <a:pt x="42" y="19"/>
                    <a:pt x="49" y="9"/>
                    <a:pt x="52" y="6"/>
                  </a:cubicBezTo>
                  <a:cubicBezTo>
                    <a:pt x="52" y="6"/>
                    <a:pt x="52" y="6"/>
                    <a:pt x="52" y="6"/>
                  </a:cubicBezTo>
                  <a:close/>
                  <a:moveTo>
                    <a:pt x="48" y="6"/>
                  </a:moveTo>
                  <a:cubicBezTo>
                    <a:pt x="45" y="11"/>
                    <a:pt x="39" y="19"/>
                    <a:pt x="34" y="30"/>
                  </a:cubicBezTo>
                  <a:cubicBezTo>
                    <a:pt x="26" y="27"/>
                    <a:pt x="20" y="24"/>
                    <a:pt x="17" y="22"/>
                  </a:cubicBezTo>
                  <a:cubicBezTo>
                    <a:pt x="25" y="13"/>
                    <a:pt x="36" y="7"/>
                    <a:pt x="48" y="6"/>
                  </a:cubicBezTo>
                  <a:close/>
                  <a:moveTo>
                    <a:pt x="5" y="53"/>
                  </a:moveTo>
                  <a:cubicBezTo>
                    <a:pt x="5" y="42"/>
                    <a:pt x="9" y="32"/>
                    <a:pt x="15" y="24"/>
                  </a:cubicBezTo>
                  <a:cubicBezTo>
                    <a:pt x="19" y="26"/>
                    <a:pt x="25" y="30"/>
                    <a:pt x="33" y="32"/>
                  </a:cubicBezTo>
                  <a:cubicBezTo>
                    <a:pt x="30" y="42"/>
                    <a:pt x="27" y="53"/>
                    <a:pt x="28" y="64"/>
                  </a:cubicBezTo>
                  <a:cubicBezTo>
                    <a:pt x="28" y="66"/>
                    <a:pt x="29" y="67"/>
                    <a:pt x="29" y="68"/>
                  </a:cubicBezTo>
                  <a:cubicBezTo>
                    <a:pt x="17" y="63"/>
                    <a:pt x="9" y="56"/>
                    <a:pt x="5" y="53"/>
                  </a:cubicBezTo>
                  <a:cubicBezTo>
                    <a:pt x="5" y="53"/>
                    <a:pt x="5" y="53"/>
                    <a:pt x="5" y="53"/>
                  </a:cubicBezTo>
                  <a:close/>
                  <a:moveTo>
                    <a:pt x="6" y="57"/>
                  </a:moveTo>
                  <a:cubicBezTo>
                    <a:pt x="10" y="61"/>
                    <a:pt x="18" y="67"/>
                    <a:pt x="29" y="71"/>
                  </a:cubicBezTo>
                  <a:cubicBezTo>
                    <a:pt x="32" y="82"/>
                    <a:pt x="38" y="91"/>
                    <a:pt x="47" y="99"/>
                  </a:cubicBezTo>
                  <a:cubicBezTo>
                    <a:pt x="25" y="97"/>
                    <a:pt x="8" y="79"/>
                    <a:pt x="6" y="57"/>
                  </a:cubicBezTo>
                  <a:close/>
                  <a:moveTo>
                    <a:pt x="52" y="100"/>
                  </a:moveTo>
                  <a:cubicBezTo>
                    <a:pt x="52" y="100"/>
                    <a:pt x="52" y="100"/>
                    <a:pt x="51" y="100"/>
                  </a:cubicBezTo>
                  <a:cubicBezTo>
                    <a:pt x="42" y="92"/>
                    <a:pt x="35" y="83"/>
                    <a:pt x="33" y="72"/>
                  </a:cubicBezTo>
                  <a:cubicBezTo>
                    <a:pt x="39" y="75"/>
                    <a:pt x="48" y="76"/>
                    <a:pt x="57" y="76"/>
                  </a:cubicBezTo>
                  <a:cubicBezTo>
                    <a:pt x="61" y="76"/>
                    <a:pt x="66" y="76"/>
                    <a:pt x="72" y="75"/>
                  </a:cubicBezTo>
                  <a:cubicBezTo>
                    <a:pt x="68" y="84"/>
                    <a:pt x="62" y="92"/>
                    <a:pt x="54" y="100"/>
                  </a:cubicBezTo>
                  <a:cubicBezTo>
                    <a:pt x="53" y="100"/>
                    <a:pt x="53" y="100"/>
                    <a:pt x="52" y="100"/>
                  </a:cubicBezTo>
                  <a:close/>
                  <a:moveTo>
                    <a:pt x="58" y="99"/>
                  </a:moveTo>
                  <a:cubicBezTo>
                    <a:pt x="66" y="92"/>
                    <a:pt x="72" y="84"/>
                    <a:pt x="75" y="74"/>
                  </a:cubicBezTo>
                  <a:cubicBezTo>
                    <a:pt x="82" y="72"/>
                    <a:pt x="90" y="69"/>
                    <a:pt x="98" y="64"/>
                  </a:cubicBezTo>
                  <a:cubicBezTo>
                    <a:pt x="94" y="82"/>
                    <a:pt x="78" y="97"/>
                    <a:pt x="58" y="9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4" name="Freeform 27"/>
            <p:cNvSpPr>
              <a:spLocks noEditPoints="1"/>
            </p:cNvSpPr>
            <p:nvPr/>
          </p:nvSpPr>
          <p:spPr bwMode="auto">
            <a:xfrm>
              <a:off x="5448300" y="3938588"/>
              <a:ext cx="225425" cy="330200"/>
            </a:xfrm>
            <a:custGeom>
              <a:avLst/>
              <a:gdLst>
                <a:gd name="T0" fmla="*/ 56 w 103"/>
                <a:gd name="T1" fmla="*/ 128 h 151"/>
                <a:gd name="T2" fmla="*/ 41 w 103"/>
                <a:gd name="T3" fmla="*/ 128 h 151"/>
                <a:gd name="T4" fmla="*/ 29 w 103"/>
                <a:gd name="T5" fmla="*/ 140 h 151"/>
                <a:gd name="T6" fmla="*/ 41 w 103"/>
                <a:gd name="T7" fmla="*/ 151 h 151"/>
                <a:gd name="T8" fmla="*/ 92 w 103"/>
                <a:gd name="T9" fmla="*/ 151 h 151"/>
                <a:gd name="T10" fmla="*/ 103 w 103"/>
                <a:gd name="T11" fmla="*/ 140 h 151"/>
                <a:gd name="T12" fmla="*/ 92 w 103"/>
                <a:gd name="T13" fmla="*/ 128 h 151"/>
                <a:gd name="T14" fmla="*/ 77 w 103"/>
                <a:gd name="T15" fmla="*/ 128 h 151"/>
                <a:gd name="T16" fmla="*/ 77 w 103"/>
                <a:gd name="T17" fmla="*/ 126 h 151"/>
                <a:gd name="T18" fmla="*/ 76 w 103"/>
                <a:gd name="T19" fmla="*/ 122 h 151"/>
                <a:gd name="T20" fmla="*/ 94 w 103"/>
                <a:gd name="T21" fmla="*/ 117 h 151"/>
                <a:gd name="T22" fmla="*/ 96 w 103"/>
                <a:gd name="T23" fmla="*/ 113 h 151"/>
                <a:gd name="T24" fmla="*/ 92 w 103"/>
                <a:gd name="T25" fmla="*/ 111 h 151"/>
                <a:gd name="T26" fmla="*/ 60 w 103"/>
                <a:gd name="T27" fmla="*/ 115 h 151"/>
                <a:gd name="T28" fmla="*/ 7 w 103"/>
                <a:gd name="T29" fmla="*/ 55 h 151"/>
                <a:gd name="T30" fmla="*/ 8 w 103"/>
                <a:gd name="T31" fmla="*/ 41 h 151"/>
                <a:gd name="T32" fmla="*/ 18 w 103"/>
                <a:gd name="T33" fmla="*/ 21 h 151"/>
                <a:gd name="T34" fmla="*/ 36 w 103"/>
                <a:gd name="T35" fmla="*/ 7 h 151"/>
                <a:gd name="T36" fmla="*/ 38 w 103"/>
                <a:gd name="T37" fmla="*/ 2 h 151"/>
                <a:gd name="T38" fmla="*/ 33 w 103"/>
                <a:gd name="T39" fmla="*/ 0 h 151"/>
                <a:gd name="T40" fmla="*/ 13 w 103"/>
                <a:gd name="T41" fmla="*/ 16 h 151"/>
                <a:gd name="T42" fmla="*/ 2 w 103"/>
                <a:gd name="T43" fmla="*/ 39 h 151"/>
                <a:gd name="T44" fmla="*/ 0 w 103"/>
                <a:gd name="T45" fmla="*/ 55 h 151"/>
                <a:gd name="T46" fmla="*/ 57 w 103"/>
                <a:gd name="T47" fmla="*/ 122 h 151"/>
                <a:gd name="T48" fmla="*/ 56 w 103"/>
                <a:gd name="T49" fmla="*/ 126 h 151"/>
                <a:gd name="T50" fmla="*/ 56 w 103"/>
                <a:gd name="T51" fmla="*/ 128 h 151"/>
                <a:gd name="T52" fmla="*/ 59 w 103"/>
                <a:gd name="T53" fmla="*/ 134 h 151"/>
                <a:gd name="T54" fmla="*/ 62 w 103"/>
                <a:gd name="T55" fmla="*/ 131 h 151"/>
                <a:gd name="T56" fmla="*/ 62 w 103"/>
                <a:gd name="T57" fmla="*/ 126 h 151"/>
                <a:gd name="T58" fmla="*/ 63 w 103"/>
                <a:gd name="T59" fmla="*/ 122 h 151"/>
                <a:gd name="T60" fmla="*/ 65 w 103"/>
                <a:gd name="T61" fmla="*/ 122 h 151"/>
                <a:gd name="T62" fmla="*/ 70 w 103"/>
                <a:gd name="T63" fmla="*/ 122 h 151"/>
                <a:gd name="T64" fmla="*/ 71 w 103"/>
                <a:gd name="T65" fmla="*/ 126 h 151"/>
                <a:gd name="T66" fmla="*/ 71 w 103"/>
                <a:gd name="T67" fmla="*/ 131 h 151"/>
                <a:gd name="T68" fmla="*/ 74 w 103"/>
                <a:gd name="T69" fmla="*/ 134 h 151"/>
                <a:gd name="T70" fmla="*/ 92 w 103"/>
                <a:gd name="T71" fmla="*/ 134 h 151"/>
                <a:gd name="T72" fmla="*/ 98 w 103"/>
                <a:gd name="T73" fmla="*/ 140 h 151"/>
                <a:gd name="T74" fmla="*/ 92 w 103"/>
                <a:gd name="T75" fmla="*/ 145 h 151"/>
                <a:gd name="T76" fmla="*/ 41 w 103"/>
                <a:gd name="T77" fmla="*/ 145 h 151"/>
                <a:gd name="T78" fmla="*/ 35 w 103"/>
                <a:gd name="T79" fmla="*/ 140 h 151"/>
                <a:gd name="T80" fmla="*/ 41 w 103"/>
                <a:gd name="T81" fmla="*/ 134 h 151"/>
                <a:gd name="T82" fmla="*/ 59 w 103"/>
                <a:gd name="T83" fmla="*/ 134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3" h="151">
                  <a:moveTo>
                    <a:pt x="56" y="128"/>
                  </a:moveTo>
                  <a:cubicBezTo>
                    <a:pt x="41" y="128"/>
                    <a:pt x="41" y="128"/>
                    <a:pt x="41" y="128"/>
                  </a:cubicBezTo>
                  <a:cubicBezTo>
                    <a:pt x="34" y="128"/>
                    <a:pt x="29" y="133"/>
                    <a:pt x="29" y="140"/>
                  </a:cubicBezTo>
                  <a:cubicBezTo>
                    <a:pt x="29" y="146"/>
                    <a:pt x="34" y="151"/>
                    <a:pt x="41" y="151"/>
                  </a:cubicBezTo>
                  <a:cubicBezTo>
                    <a:pt x="92" y="151"/>
                    <a:pt x="92" y="151"/>
                    <a:pt x="92" y="151"/>
                  </a:cubicBezTo>
                  <a:cubicBezTo>
                    <a:pt x="98" y="151"/>
                    <a:pt x="103" y="146"/>
                    <a:pt x="103" y="140"/>
                  </a:cubicBezTo>
                  <a:cubicBezTo>
                    <a:pt x="103" y="133"/>
                    <a:pt x="98" y="128"/>
                    <a:pt x="92" y="128"/>
                  </a:cubicBezTo>
                  <a:cubicBezTo>
                    <a:pt x="77" y="128"/>
                    <a:pt x="77" y="128"/>
                    <a:pt x="77" y="128"/>
                  </a:cubicBezTo>
                  <a:cubicBezTo>
                    <a:pt x="77" y="126"/>
                    <a:pt x="77" y="126"/>
                    <a:pt x="77" y="126"/>
                  </a:cubicBezTo>
                  <a:cubicBezTo>
                    <a:pt x="77" y="124"/>
                    <a:pt x="76" y="123"/>
                    <a:pt x="76" y="122"/>
                  </a:cubicBezTo>
                  <a:cubicBezTo>
                    <a:pt x="82" y="121"/>
                    <a:pt x="88" y="119"/>
                    <a:pt x="94" y="117"/>
                  </a:cubicBezTo>
                  <a:cubicBezTo>
                    <a:pt x="96" y="116"/>
                    <a:pt x="97" y="114"/>
                    <a:pt x="96" y="113"/>
                  </a:cubicBezTo>
                  <a:cubicBezTo>
                    <a:pt x="96" y="111"/>
                    <a:pt x="94" y="110"/>
                    <a:pt x="92" y="111"/>
                  </a:cubicBezTo>
                  <a:cubicBezTo>
                    <a:pt x="81" y="115"/>
                    <a:pt x="70" y="116"/>
                    <a:pt x="60" y="115"/>
                  </a:cubicBezTo>
                  <a:cubicBezTo>
                    <a:pt x="31" y="113"/>
                    <a:pt x="7" y="85"/>
                    <a:pt x="7" y="55"/>
                  </a:cubicBezTo>
                  <a:cubicBezTo>
                    <a:pt x="7" y="50"/>
                    <a:pt x="7" y="45"/>
                    <a:pt x="8" y="41"/>
                  </a:cubicBezTo>
                  <a:cubicBezTo>
                    <a:pt x="10" y="33"/>
                    <a:pt x="14" y="26"/>
                    <a:pt x="18" y="21"/>
                  </a:cubicBezTo>
                  <a:cubicBezTo>
                    <a:pt x="23" y="14"/>
                    <a:pt x="30" y="9"/>
                    <a:pt x="36" y="7"/>
                  </a:cubicBezTo>
                  <a:cubicBezTo>
                    <a:pt x="38" y="6"/>
                    <a:pt x="39" y="4"/>
                    <a:pt x="38" y="2"/>
                  </a:cubicBezTo>
                  <a:cubicBezTo>
                    <a:pt x="37" y="0"/>
                    <a:pt x="35" y="0"/>
                    <a:pt x="33" y="0"/>
                  </a:cubicBezTo>
                  <a:cubicBezTo>
                    <a:pt x="26" y="4"/>
                    <a:pt x="19" y="9"/>
                    <a:pt x="13" y="16"/>
                  </a:cubicBezTo>
                  <a:cubicBezTo>
                    <a:pt x="8" y="23"/>
                    <a:pt x="4" y="31"/>
                    <a:pt x="2" y="39"/>
                  </a:cubicBezTo>
                  <a:cubicBezTo>
                    <a:pt x="1" y="44"/>
                    <a:pt x="0" y="49"/>
                    <a:pt x="0" y="55"/>
                  </a:cubicBezTo>
                  <a:cubicBezTo>
                    <a:pt x="0" y="88"/>
                    <a:pt x="26" y="118"/>
                    <a:pt x="57" y="122"/>
                  </a:cubicBezTo>
                  <a:cubicBezTo>
                    <a:pt x="57" y="123"/>
                    <a:pt x="56" y="124"/>
                    <a:pt x="56" y="126"/>
                  </a:cubicBezTo>
                  <a:lnTo>
                    <a:pt x="56" y="128"/>
                  </a:lnTo>
                  <a:close/>
                  <a:moveTo>
                    <a:pt x="59" y="134"/>
                  </a:moveTo>
                  <a:cubicBezTo>
                    <a:pt x="60" y="134"/>
                    <a:pt x="62" y="133"/>
                    <a:pt x="62" y="131"/>
                  </a:cubicBezTo>
                  <a:cubicBezTo>
                    <a:pt x="62" y="126"/>
                    <a:pt x="62" y="126"/>
                    <a:pt x="62" y="126"/>
                  </a:cubicBezTo>
                  <a:cubicBezTo>
                    <a:pt x="62" y="124"/>
                    <a:pt x="62" y="123"/>
                    <a:pt x="63" y="122"/>
                  </a:cubicBezTo>
                  <a:cubicBezTo>
                    <a:pt x="64" y="122"/>
                    <a:pt x="65" y="122"/>
                    <a:pt x="65" y="122"/>
                  </a:cubicBezTo>
                  <a:cubicBezTo>
                    <a:pt x="67" y="122"/>
                    <a:pt x="68" y="122"/>
                    <a:pt x="70" y="122"/>
                  </a:cubicBezTo>
                  <a:cubicBezTo>
                    <a:pt x="71" y="123"/>
                    <a:pt x="71" y="124"/>
                    <a:pt x="71" y="126"/>
                  </a:cubicBezTo>
                  <a:cubicBezTo>
                    <a:pt x="71" y="131"/>
                    <a:pt x="71" y="131"/>
                    <a:pt x="71" y="131"/>
                  </a:cubicBezTo>
                  <a:cubicBezTo>
                    <a:pt x="71" y="133"/>
                    <a:pt x="72" y="134"/>
                    <a:pt x="74" y="134"/>
                  </a:cubicBezTo>
                  <a:cubicBezTo>
                    <a:pt x="92" y="134"/>
                    <a:pt x="92" y="134"/>
                    <a:pt x="92" y="134"/>
                  </a:cubicBezTo>
                  <a:cubicBezTo>
                    <a:pt x="95" y="134"/>
                    <a:pt x="98" y="136"/>
                    <a:pt x="98" y="140"/>
                  </a:cubicBezTo>
                  <a:cubicBezTo>
                    <a:pt x="98" y="143"/>
                    <a:pt x="95" y="145"/>
                    <a:pt x="92" y="145"/>
                  </a:cubicBezTo>
                  <a:cubicBezTo>
                    <a:pt x="41" y="145"/>
                    <a:pt x="41" y="145"/>
                    <a:pt x="41" y="145"/>
                  </a:cubicBezTo>
                  <a:cubicBezTo>
                    <a:pt x="37" y="145"/>
                    <a:pt x="35" y="143"/>
                    <a:pt x="35" y="140"/>
                  </a:cubicBezTo>
                  <a:cubicBezTo>
                    <a:pt x="35" y="136"/>
                    <a:pt x="37" y="134"/>
                    <a:pt x="41" y="134"/>
                  </a:cubicBezTo>
                  <a:lnTo>
                    <a:pt x="59" y="13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42" name="Group 41"/>
          <p:cNvGrpSpPr/>
          <p:nvPr/>
        </p:nvGrpSpPr>
        <p:grpSpPr>
          <a:xfrm>
            <a:off x="3067380" y="4074741"/>
            <a:ext cx="428714" cy="377186"/>
            <a:chOff x="3413125" y="3967163"/>
            <a:chExt cx="330200" cy="290513"/>
          </a:xfrm>
        </p:grpSpPr>
        <p:sp>
          <p:nvSpPr>
            <p:cNvPr id="35" name="Freeform 28"/>
            <p:cNvSpPr>
              <a:spLocks noEditPoints="1"/>
            </p:cNvSpPr>
            <p:nvPr/>
          </p:nvSpPr>
          <p:spPr bwMode="auto">
            <a:xfrm>
              <a:off x="3482975" y="3986213"/>
              <a:ext cx="260350" cy="254000"/>
            </a:xfrm>
            <a:custGeom>
              <a:avLst/>
              <a:gdLst>
                <a:gd name="T0" fmla="*/ 19 w 119"/>
                <a:gd name="T1" fmla="*/ 99 h 116"/>
                <a:gd name="T2" fmla="*/ 59 w 119"/>
                <a:gd name="T3" fmla="*/ 116 h 116"/>
                <a:gd name="T4" fmla="*/ 60 w 119"/>
                <a:gd name="T5" fmla="*/ 116 h 116"/>
                <a:gd name="T6" fmla="*/ 102 w 119"/>
                <a:gd name="T7" fmla="*/ 99 h 116"/>
                <a:gd name="T8" fmla="*/ 119 w 119"/>
                <a:gd name="T9" fmla="*/ 58 h 116"/>
                <a:gd name="T10" fmla="*/ 102 w 119"/>
                <a:gd name="T11" fmla="*/ 17 h 116"/>
                <a:gd name="T12" fmla="*/ 59 w 119"/>
                <a:gd name="T13" fmla="*/ 0 h 116"/>
                <a:gd name="T14" fmla="*/ 49 w 119"/>
                <a:gd name="T15" fmla="*/ 1 h 116"/>
                <a:gd name="T16" fmla="*/ 49 w 119"/>
                <a:gd name="T17" fmla="*/ 1 h 116"/>
                <a:gd name="T18" fmla="*/ 43 w 119"/>
                <a:gd name="T19" fmla="*/ 6 h 116"/>
                <a:gd name="T20" fmla="*/ 44 w 119"/>
                <a:gd name="T21" fmla="*/ 14 h 116"/>
                <a:gd name="T22" fmla="*/ 45 w 119"/>
                <a:gd name="T23" fmla="*/ 15 h 116"/>
                <a:gd name="T24" fmla="*/ 45 w 119"/>
                <a:gd name="T25" fmla="*/ 15 h 116"/>
                <a:gd name="T26" fmla="*/ 45 w 119"/>
                <a:gd name="T27" fmla="*/ 15 h 116"/>
                <a:gd name="T28" fmla="*/ 45 w 119"/>
                <a:gd name="T29" fmla="*/ 15 h 116"/>
                <a:gd name="T30" fmla="*/ 41 w 119"/>
                <a:gd name="T31" fmla="*/ 39 h 116"/>
                <a:gd name="T32" fmla="*/ 17 w 119"/>
                <a:gd name="T33" fmla="*/ 42 h 116"/>
                <a:gd name="T34" fmla="*/ 13 w 119"/>
                <a:gd name="T35" fmla="*/ 40 h 116"/>
                <a:gd name="T36" fmla="*/ 13 w 119"/>
                <a:gd name="T37" fmla="*/ 41 h 116"/>
                <a:gd name="T38" fmla="*/ 9 w 119"/>
                <a:gd name="T39" fmla="*/ 41 h 116"/>
                <a:gd name="T40" fmla="*/ 4 w 119"/>
                <a:gd name="T41" fmla="*/ 47 h 116"/>
                <a:gd name="T42" fmla="*/ 3 w 119"/>
                <a:gd name="T43" fmla="*/ 47 h 116"/>
                <a:gd name="T44" fmla="*/ 19 w 119"/>
                <a:gd name="T45" fmla="*/ 99 h 116"/>
                <a:gd name="T46" fmla="*/ 9 w 119"/>
                <a:gd name="T47" fmla="*/ 49 h 116"/>
                <a:gd name="T48" fmla="*/ 11 w 119"/>
                <a:gd name="T49" fmla="*/ 46 h 116"/>
                <a:gd name="T50" fmla="*/ 14 w 119"/>
                <a:gd name="T51" fmla="*/ 47 h 116"/>
                <a:gd name="T52" fmla="*/ 15 w 119"/>
                <a:gd name="T53" fmla="*/ 47 h 116"/>
                <a:gd name="T54" fmla="*/ 16 w 119"/>
                <a:gd name="T55" fmla="*/ 48 h 116"/>
                <a:gd name="T56" fmla="*/ 19 w 119"/>
                <a:gd name="T57" fmla="*/ 50 h 116"/>
                <a:gd name="T58" fmla="*/ 19 w 119"/>
                <a:gd name="T59" fmla="*/ 49 h 116"/>
                <a:gd name="T60" fmla="*/ 45 w 119"/>
                <a:gd name="T61" fmla="*/ 43 h 116"/>
                <a:gd name="T62" fmla="*/ 50 w 119"/>
                <a:gd name="T63" fmla="*/ 14 h 116"/>
                <a:gd name="T64" fmla="*/ 50 w 119"/>
                <a:gd name="T65" fmla="*/ 14 h 116"/>
                <a:gd name="T66" fmla="*/ 49 w 119"/>
                <a:gd name="T67" fmla="*/ 12 h 116"/>
                <a:gd name="T68" fmla="*/ 49 w 119"/>
                <a:gd name="T69" fmla="*/ 12 h 116"/>
                <a:gd name="T70" fmla="*/ 49 w 119"/>
                <a:gd name="T71" fmla="*/ 12 h 116"/>
                <a:gd name="T72" fmla="*/ 48 w 119"/>
                <a:gd name="T73" fmla="*/ 8 h 116"/>
                <a:gd name="T74" fmla="*/ 50 w 119"/>
                <a:gd name="T75" fmla="*/ 7 h 116"/>
                <a:gd name="T76" fmla="*/ 59 w 119"/>
                <a:gd name="T77" fmla="*/ 6 h 116"/>
                <a:gd name="T78" fmla="*/ 98 w 119"/>
                <a:gd name="T79" fmla="*/ 21 h 116"/>
                <a:gd name="T80" fmla="*/ 113 w 119"/>
                <a:gd name="T81" fmla="*/ 58 h 116"/>
                <a:gd name="T82" fmla="*/ 98 w 119"/>
                <a:gd name="T83" fmla="*/ 96 h 116"/>
                <a:gd name="T84" fmla="*/ 59 w 119"/>
                <a:gd name="T85" fmla="*/ 111 h 116"/>
                <a:gd name="T86" fmla="*/ 23 w 119"/>
                <a:gd name="T87" fmla="*/ 96 h 116"/>
                <a:gd name="T88" fmla="*/ 9 w 119"/>
                <a:gd name="T89" fmla="*/ 49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9" h="116">
                  <a:moveTo>
                    <a:pt x="19" y="99"/>
                  </a:moveTo>
                  <a:cubicBezTo>
                    <a:pt x="30" y="110"/>
                    <a:pt x="44" y="116"/>
                    <a:pt x="59" y="116"/>
                  </a:cubicBezTo>
                  <a:cubicBezTo>
                    <a:pt x="59" y="116"/>
                    <a:pt x="60" y="116"/>
                    <a:pt x="60" y="116"/>
                  </a:cubicBezTo>
                  <a:cubicBezTo>
                    <a:pt x="76" y="116"/>
                    <a:pt x="91" y="110"/>
                    <a:pt x="102" y="99"/>
                  </a:cubicBezTo>
                  <a:cubicBezTo>
                    <a:pt x="113" y="88"/>
                    <a:pt x="119" y="74"/>
                    <a:pt x="119" y="58"/>
                  </a:cubicBezTo>
                  <a:cubicBezTo>
                    <a:pt x="119" y="43"/>
                    <a:pt x="113" y="28"/>
                    <a:pt x="102" y="17"/>
                  </a:cubicBezTo>
                  <a:cubicBezTo>
                    <a:pt x="90" y="6"/>
                    <a:pt x="75" y="0"/>
                    <a:pt x="59" y="0"/>
                  </a:cubicBezTo>
                  <a:cubicBezTo>
                    <a:pt x="55" y="0"/>
                    <a:pt x="52" y="1"/>
                    <a:pt x="49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5" y="2"/>
                    <a:pt x="44" y="4"/>
                    <a:pt x="43" y="6"/>
                  </a:cubicBezTo>
                  <a:cubicBezTo>
                    <a:pt x="42" y="9"/>
                    <a:pt x="43" y="13"/>
                    <a:pt x="44" y="14"/>
                  </a:cubicBezTo>
                  <a:cubicBezTo>
                    <a:pt x="45" y="15"/>
                    <a:pt x="45" y="15"/>
                    <a:pt x="45" y="15"/>
                  </a:cubicBezTo>
                  <a:cubicBezTo>
                    <a:pt x="45" y="15"/>
                    <a:pt x="45" y="15"/>
                    <a:pt x="45" y="15"/>
                  </a:cubicBezTo>
                  <a:cubicBezTo>
                    <a:pt x="45" y="15"/>
                    <a:pt x="45" y="15"/>
                    <a:pt x="45" y="15"/>
                  </a:cubicBezTo>
                  <a:cubicBezTo>
                    <a:pt x="45" y="15"/>
                    <a:pt x="45" y="15"/>
                    <a:pt x="45" y="15"/>
                  </a:cubicBezTo>
                  <a:cubicBezTo>
                    <a:pt x="49" y="23"/>
                    <a:pt x="47" y="33"/>
                    <a:pt x="41" y="39"/>
                  </a:cubicBezTo>
                  <a:cubicBezTo>
                    <a:pt x="35" y="45"/>
                    <a:pt x="25" y="47"/>
                    <a:pt x="17" y="42"/>
                  </a:cubicBezTo>
                  <a:cubicBezTo>
                    <a:pt x="13" y="40"/>
                    <a:pt x="13" y="40"/>
                    <a:pt x="13" y="40"/>
                  </a:cubicBezTo>
                  <a:cubicBezTo>
                    <a:pt x="13" y="41"/>
                    <a:pt x="13" y="41"/>
                    <a:pt x="13" y="41"/>
                  </a:cubicBezTo>
                  <a:cubicBezTo>
                    <a:pt x="11" y="41"/>
                    <a:pt x="10" y="41"/>
                    <a:pt x="9" y="41"/>
                  </a:cubicBezTo>
                  <a:cubicBezTo>
                    <a:pt x="6" y="43"/>
                    <a:pt x="4" y="46"/>
                    <a:pt x="4" y="47"/>
                  </a:cubicBezTo>
                  <a:cubicBezTo>
                    <a:pt x="3" y="47"/>
                    <a:pt x="3" y="47"/>
                    <a:pt x="3" y="47"/>
                  </a:cubicBezTo>
                  <a:cubicBezTo>
                    <a:pt x="0" y="66"/>
                    <a:pt x="6" y="86"/>
                    <a:pt x="19" y="99"/>
                  </a:cubicBezTo>
                  <a:close/>
                  <a:moveTo>
                    <a:pt x="9" y="49"/>
                  </a:moveTo>
                  <a:cubicBezTo>
                    <a:pt x="9" y="48"/>
                    <a:pt x="10" y="47"/>
                    <a:pt x="11" y="46"/>
                  </a:cubicBezTo>
                  <a:cubicBezTo>
                    <a:pt x="12" y="46"/>
                    <a:pt x="13" y="46"/>
                    <a:pt x="14" y="47"/>
                  </a:cubicBezTo>
                  <a:cubicBezTo>
                    <a:pt x="15" y="47"/>
                    <a:pt x="15" y="47"/>
                    <a:pt x="15" y="47"/>
                  </a:cubicBezTo>
                  <a:cubicBezTo>
                    <a:pt x="15" y="47"/>
                    <a:pt x="15" y="48"/>
                    <a:pt x="16" y="48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19" y="49"/>
                    <a:pt x="19" y="49"/>
                    <a:pt x="19" y="49"/>
                  </a:cubicBezTo>
                  <a:cubicBezTo>
                    <a:pt x="28" y="52"/>
                    <a:pt x="38" y="50"/>
                    <a:pt x="45" y="43"/>
                  </a:cubicBezTo>
                  <a:cubicBezTo>
                    <a:pt x="53" y="35"/>
                    <a:pt x="55" y="24"/>
                    <a:pt x="50" y="14"/>
                  </a:cubicBezTo>
                  <a:cubicBezTo>
                    <a:pt x="50" y="14"/>
                    <a:pt x="50" y="14"/>
                    <a:pt x="50" y="14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9" y="12"/>
                    <a:pt x="49" y="12"/>
                    <a:pt x="49" y="12"/>
                  </a:cubicBezTo>
                  <a:cubicBezTo>
                    <a:pt x="48" y="10"/>
                    <a:pt x="48" y="9"/>
                    <a:pt x="48" y="8"/>
                  </a:cubicBezTo>
                  <a:cubicBezTo>
                    <a:pt x="49" y="7"/>
                    <a:pt x="49" y="7"/>
                    <a:pt x="50" y="7"/>
                  </a:cubicBezTo>
                  <a:cubicBezTo>
                    <a:pt x="53" y="6"/>
                    <a:pt x="56" y="6"/>
                    <a:pt x="59" y="6"/>
                  </a:cubicBezTo>
                  <a:cubicBezTo>
                    <a:pt x="73" y="5"/>
                    <a:pt x="87" y="11"/>
                    <a:pt x="98" y="21"/>
                  </a:cubicBezTo>
                  <a:cubicBezTo>
                    <a:pt x="108" y="31"/>
                    <a:pt x="113" y="44"/>
                    <a:pt x="113" y="58"/>
                  </a:cubicBezTo>
                  <a:cubicBezTo>
                    <a:pt x="113" y="72"/>
                    <a:pt x="108" y="86"/>
                    <a:pt x="98" y="96"/>
                  </a:cubicBezTo>
                  <a:cubicBezTo>
                    <a:pt x="87" y="106"/>
                    <a:pt x="73" y="112"/>
                    <a:pt x="59" y="111"/>
                  </a:cubicBezTo>
                  <a:cubicBezTo>
                    <a:pt x="45" y="111"/>
                    <a:pt x="33" y="105"/>
                    <a:pt x="23" y="96"/>
                  </a:cubicBezTo>
                  <a:cubicBezTo>
                    <a:pt x="11" y="83"/>
                    <a:pt x="6" y="66"/>
                    <a:pt x="9" y="4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6" name="Freeform 29"/>
            <p:cNvSpPr>
              <a:spLocks noEditPoints="1"/>
            </p:cNvSpPr>
            <p:nvPr/>
          </p:nvSpPr>
          <p:spPr bwMode="auto">
            <a:xfrm>
              <a:off x="3511550" y="4106863"/>
              <a:ext cx="53975" cy="57150"/>
            </a:xfrm>
            <a:custGeom>
              <a:avLst/>
              <a:gdLst>
                <a:gd name="T0" fmla="*/ 15 w 25"/>
                <a:gd name="T1" fmla="*/ 25 h 26"/>
                <a:gd name="T2" fmla="*/ 23 w 25"/>
                <a:gd name="T3" fmla="*/ 19 h 26"/>
                <a:gd name="T4" fmla="*/ 24 w 25"/>
                <a:gd name="T5" fmla="*/ 10 h 26"/>
                <a:gd name="T6" fmla="*/ 9 w 25"/>
                <a:gd name="T7" fmla="*/ 1 h 26"/>
                <a:gd name="T8" fmla="*/ 9 w 25"/>
                <a:gd name="T9" fmla="*/ 1 h 26"/>
                <a:gd name="T10" fmla="*/ 2 w 25"/>
                <a:gd name="T11" fmla="*/ 7 h 26"/>
                <a:gd name="T12" fmla="*/ 0 w 25"/>
                <a:gd name="T13" fmla="*/ 16 h 26"/>
                <a:gd name="T14" fmla="*/ 6 w 25"/>
                <a:gd name="T15" fmla="*/ 24 h 26"/>
                <a:gd name="T16" fmla="*/ 12 w 25"/>
                <a:gd name="T17" fmla="*/ 26 h 26"/>
                <a:gd name="T18" fmla="*/ 15 w 25"/>
                <a:gd name="T19" fmla="*/ 25 h 26"/>
                <a:gd name="T20" fmla="*/ 7 w 25"/>
                <a:gd name="T21" fmla="*/ 22 h 26"/>
                <a:gd name="T22" fmla="*/ 3 w 25"/>
                <a:gd name="T23" fmla="*/ 16 h 26"/>
                <a:gd name="T24" fmla="*/ 4 w 25"/>
                <a:gd name="T25" fmla="*/ 9 h 26"/>
                <a:gd name="T26" fmla="*/ 10 w 25"/>
                <a:gd name="T27" fmla="*/ 4 h 26"/>
                <a:gd name="T28" fmla="*/ 21 w 25"/>
                <a:gd name="T29" fmla="*/ 11 h 26"/>
                <a:gd name="T30" fmla="*/ 20 w 25"/>
                <a:gd name="T31" fmla="*/ 18 h 26"/>
                <a:gd name="T32" fmla="*/ 15 w 25"/>
                <a:gd name="T33" fmla="*/ 22 h 26"/>
                <a:gd name="T34" fmla="*/ 7 w 25"/>
                <a:gd name="T35" fmla="*/ 22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6">
                  <a:moveTo>
                    <a:pt x="15" y="25"/>
                  </a:moveTo>
                  <a:cubicBezTo>
                    <a:pt x="18" y="24"/>
                    <a:pt x="21" y="22"/>
                    <a:pt x="23" y="19"/>
                  </a:cubicBezTo>
                  <a:cubicBezTo>
                    <a:pt x="24" y="17"/>
                    <a:pt x="25" y="13"/>
                    <a:pt x="24" y="10"/>
                  </a:cubicBezTo>
                  <a:cubicBezTo>
                    <a:pt x="22" y="4"/>
                    <a:pt x="16" y="0"/>
                    <a:pt x="9" y="1"/>
                  </a:cubicBezTo>
                  <a:cubicBezTo>
                    <a:pt x="9" y="1"/>
                    <a:pt x="9" y="1"/>
                    <a:pt x="9" y="1"/>
                  </a:cubicBezTo>
                  <a:cubicBezTo>
                    <a:pt x="6" y="2"/>
                    <a:pt x="3" y="4"/>
                    <a:pt x="2" y="7"/>
                  </a:cubicBezTo>
                  <a:cubicBezTo>
                    <a:pt x="0" y="10"/>
                    <a:pt x="0" y="13"/>
                    <a:pt x="0" y="16"/>
                  </a:cubicBezTo>
                  <a:cubicBezTo>
                    <a:pt x="1" y="20"/>
                    <a:pt x="3" y="22"/>
                    <a:pt x="6" y="24"/>
                  </a:cubicBezTo>
                  <a:cubicBezTo>
                    <a:pt x="8" y="25"/>
                    <a:pt x="10" y="26"/>
                    <a:pt x="12" y="26"/>
                  </a:cubicBezTo>
                  <a:cubicBezTo>
                    <a:pt x="13" y="26"/>
                    <a:pt x="14" y="25"/>
                    <a:pt x="15" y="25"/>
                  </a:cubicBezTo>
                  <a:close/>
                  <a:moveTo>
                    <a:pt x="7" y="22"/>
                  </a:moveTo>
                  <a:cubicBezTo>
                    <a:pt x="5" y="20"/>
                    <a:pt x="4" y="18"/>
                    <a:pt x="3" y="16"/>
                  </a:cubicBezTo>
                  <a:cubicBezTo>
                    <a:pt x="2" y="13"/>
                    <a:pt x="3" y="11"/>
                    <a:pt x="4" y="9"/>
                  </a:cubicBezTo>
                  <a:cubicBezTo>
                    <a:pt x="5" y="6"/>
                    <a:pt x="7" y="5"/>
                    <a:pt x="10" y="4"/>
                  </a:cubicBezTo>
                  <a:cubicBezTo>
                    <a:pt x="15" y="3"/>
                    <a:pt x="20" y="6"/>
                    <a:pt x="21" y="11"/>
                  </a:cubicBezTo>
                  <a:cubicBezTo>
                    <a:pt x="22" y="13"/>
                    <a:pt x="22" y="16"/>
                    <a:pt x="20" y="18"/>
                  </a:cubicBezTo>
                  <a:cubicBezTo>
                    <a:pt x="19" y="20"/>
                    <a:pt x="17" y="22"/>
                    <a:pt x="15" y="22"/>
                  </a:cubicBezTo>
                  <a:cubicBezTo>
                    <a:pt x="12" y="23"/>
                    <a:pt x="10" y="23"/>
                    <a:pt x="7" y="2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7" name="Freeform 30"/>
            <p:cNvSpPr>
              <a:spLocks noEditPoints="1"/>
            </p:cNvSpPr>
            <p:nvPr/>
          </p:nvSpPr>
          <p:spPr bwMode="auto">
            <a:xfrm>
              <a:off x="3563938" y="4162425"/>
              <a:ext cx="55563" cy="53975"/>
            </a:xfrm>
            <a:custGeom>
              <a:avLst/>
              <a:gdLst>
                <a:gd name="T0" fmla="*/ 2 w 25"/>
                <a:gd name="T1" fmla="*/ 19 h 25"/>
                <a:gd name="T2" fmla="*/ 9 w 25"/>
                <a:gd name="T3" fmla="*/ 25 h 25"/>
                <a:gd name="T4" fmla="*/ 12 w 25"/>
                <a:gd name="T5" fmla="*/ 25 h 25"/>
                <a:gd name="T6" fmla="*/ 21 w 25"/>
                <a:gd name="T7" fmla="*/ 22 h 25"/>
                <a:gd name="T8" fmla="*/ 24 w 25"/>
                <a:gd name="T9" fmla="*/ 16 h 25"/>
                <a:gd name="T10" fmla="*/ 21 w 25"/>
                <a:gd name="T11" fmla="*/ 4 h 25"/>
                <a:gd name="T12" fmla="*/ 16 w 25"/>
                <a:gd name="T13" fmla="*/ 1 h 25"/>
                <a:gd name="T14" fmla="*/ 1 w 25"/>
                <a:gd name="T15" fmla="*/ 10 h 25"/>
                <a:gd name="T16" fmla="*/ 1 w 25"/>
                <a:gd name="T17" fmla="*/ 10 h 25"/>
                <a:gd name="T18" fmla="*/ 2 w 25"/>
                <a:gd name="T19" fmla="*/ 19 h 25"/>
                <a:gd name="T20" fmla="*/ 3 w 25"/>
                <a:gd name="T21" fmla="*/ 11 h 25"/>
                <a:gd name="T22" fmla="*/ 15 w 25"/>
                <a:gd name="T23" fmla="*/ 4 h 25"/>
                <a:gd name="T24" fmla="*/ 19 w 25"/>
                <a:gd name="T25" fmla="*/ 6 h 25"/>
                <a:gd name="T26" fmla="*/ 22 w 25"/>
                <a:gd name="T27" fmla="*/ 16 h 25"/>
                <a:gd name="T28" fmla="*/ 19 w 25"/>
                <a:gd name="T29" fmla="*/ 20 h 25"/>
                <a:gd name="T30" fmla="*/ 10 w 25"/>
                <a:gd name="T31" fmla="*/ 22 h 25"/>
                <a:gd name="T32" fmla="*/ 4 w 25"/>
                <a:gd name="T33" fmla="*/ 18 h 25"/>
                <a:gd name="T34" fmla="*/ 3 w 25"/>
                <a:gd name="T35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" h="25">
                  <a:moveTo>
                    <a:pt x="2" y="19"/>
                  </a:moveTo>
                  <a:cubicBezTo>
                    <a:pt x="3" y="22"/>
                    <a:pt x="6" y="24"/>
                    <a:pt x="9" y="25"/>
                  </a:cubicBezTo>
                  <a:cubicBezTo>
                    <a:pt x="10" y="25"/>
                    <a:pt x="11" y="25"/>
                    <a:pt x="12" y="25"/>
                  </a:cubicBezTo>
                  <a:cubicBezTo>
                    <a:pt x="15" y="25"/>
                    <a:pt x="18" y="24"/>
                    <a:pt x="21" y="22"/>
                  </a:cubicBezTo>
                  <a:cubicBezTo>
                    <a:pt x="22" y="20"/>
                    <a:pt x="24" y="18"/>
                    <a:pt x="24" y="16"/>
                  </a:cubicBezTo>
                  <a:cubicBezTo>
                    <a:pt x="25" y="12"/>
                    <a:pt x="24" y="7"/>
                    <a:pt x="21" y="4"/>
                  </a:cubicBezTo>
                  <a:cubicBezTo>
                    <a:pt x="19" y="3"/>
                    <a:pt x="17" y="2"/>
                    <a:pt x="16" y="1"/>
                  </a:cubicBezTo>
                  <a:cubicBezTo>
                    <a:pt x="9" y="0"/>
                    <a:pt x="2" y="3"/>
                    <a:pt x="1" y="10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3"/>
                    <a:pt x="0" y="16"/>
                    <a:pt x="2" y="19"/>
                  </a:cubicBezTo>
                  <a:close/>
                  <a:moveTo>
                    <a:pt x="3" y="11"/>
                  </a:moveTo>
                  <a:cubicBezTo>
                    <a:pt x="5" y="6"/>
                    <a:pt x="10" y="3"/>
                    <a:pt x="15" y="4"/>
                  </a:cubicBezTo>
                  <a:cubicBezTo>
                    <a:pt x="16" y="4"/>
                    <a:pt x="18" y="5"/>
                    <a:pt x="19" y="6"/>
                  </a:cubicBezTo>
                  <a:cubicBezTo>
                    <a:pt x="21" y="9"/>
                    <a:pt x="22" y="12"/>
                    <a:pt x="22" y="16"/>
                  </a:cubicBezTo>
                  <a:cubicBezTo>
                    <a:pt x="21" y="17"/>
                    <a:pt x="20" y="19"/>
                    <a:pt x="19" y="20"/>
                  </a:cubicBezTo>
                  <a:cubicBezTo>
                    <a:pt x="16" y="22"/>
                    <a:pt x="13" y="23"/>
                    <a:pt x="10" y="22"/>
                  </a:cubicBezTo>
                  <a:cubicBezTo>
                    <a:pt x="7" y="22"/>
                    <a:pt x="5" y="20"/>
                    <a:pt x="4" y="18"/>
                  </a:cubicBezTo>
                  <a:cubicBezTo>
                    <a:pt x="3" y="16"/>
                    <a:pt x="3" y="13"/>
                    <a:pt x="3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8" name="Freeform 31"/>
            <p:cNvSpPr>
              <a:spLocks noEditPoints="1"/>
            </p:cNvSpPr>
            <p:nvPr/>
          </p:nvSpPr>
          <p:spPr bwMode="auto">
            <a:xfrm>
              <a:off x="3633788" y="4146550"/>
              <a:ext cx="57150" cy="53975"/>
            </a:xfrm>
            <a:custGeom>
              <a:avLst/>
              <a:gdLst>
                <a:gd name="T0" fmla="*/ 14 w 26"/>
                <a:gd name="T1" fmla="*/ 0 h 25"/>
                <a:gd name="T2" fmla="*/ 5 w 26"/>
                <a:gd name="T3" fmla="*/ 4 h 25"/>
                <a:gd name="T4" fmla="*/ 5 w 26"/>
                <a:gd name="T5" fmla="*/ 21 h 25"/>
                <a:gd name="T6" fmla="*/ 14 w 26"/>
                <a:gd name="T7" fmla="*/ 25 h 25"/>
                <a:gd name="T8" fmla="*/ 23 w 26"/>
                <a:gd name="T9" fmla="*/ 21 h 25"/>
                <a:gd name="T10" fmla="*/ 26 w 26"/>
                <a:gd name="T11" fmla="*/ 13 h 25"/>
                <a:gd name="T12" fmla="*/ 23 w 26"/>
                <a:gd name="T13" fmla="*/ 4 h 25"/>
                <a:gd name="T14" fmla="*/ 14 w 26"/>
                <a:gd name="T15" fmla="*/ 0 h 25"/>
                <a:gd name="T16" fmla="*/ 21 w 26"/>
                <a:gd name="T17" fmla="*/ 19 h 25"/>
                <a:gd name="T18" fmla="*/ 14 w 26"/>
                <a:gd name="T19" fmla="*/ 22 h 25"/>
                <a:gd name="T20" fmla="*/ 7 w 26"/>
                <a:gd name="T21" fmla="*/ 19 h 25"/>
                <a:gd name="T22" fmla="*/ 7 w 26"/>
                <a:gd name="T23" fmla="*/ 6 h 25"/>
                <a:gd name="T24" fmla="*/ 7 w 26"/>
                <a:gd name="T25" fmla="*/ 6 h 25"/>
                <a:gd name="T26" fmla="*/ 14 w 26"/>
                <a:gd name="T27" fmla="*/ 3 h 25"/>
                <a:gd name="T28" fmla="*/ 21 w 26"/>
                <a:gd name="T29" fmla="*/ 6 h 25"/>
                <a:gd name="T30" fmla="*/ 23 w 26"/>
                <a:gd name="T31" fmla="*/ 13 h 25"/>
                <a:gd name="T32" fmla="*/ 21 w 26"/>
                <a:gd name="T33" fmla="*/ 19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6" h="25">
                  <a:moveTo>
                    <a:pt x="14" y="0"/>
                  </a:moveTo>
                  <a:cubicBezTo>
                    <a:pt x="11" y="0"/>
                    <a:pt x="8" y="2"/>
                    <a:pt x="5" y="4"/>
                  </a:cubicBezTo>
                  <a:cubicBezTo>
                    <a:pt x="0" y="9"/>
                    <a:pt x="0" y="16"/>
                    <a:pt x="5" y="21"/>
                  </a:cubicBezTo>
                  <a:cubicBezTo>
                    <a:pt x="8" y="24"/>
                    <a:pt x="11" y="25"/>
                    <a:pt x="14" y="25"/>
                  </a:cubicBezTo>
                  <a:cubicBezTo>
                    <a:pt x="17" y="25"/>
                    <a:pt x="20" y="24"/>
                    <a:pt x="23" y="21"/>
                  </a:cubicBezTo>
                  <a:cubicBezTo>
                    <a:pt x="25" y="19"/>
                    <a:pt x="26" y="16"/>
                    <a:pt x="26" y="13"/>
                  </a:cubicBezTo>
                  <a:cubicBezTo>
                    <a:pt x="26" y="9"/>
                    <a:pt x="25" y="6"/>
                    <a:pt x="23" y="4"/>
                  </a:cubicBezTo>
                  <a:cubicBezTo>
                    <a:pt x="20" y="2"/>
                    <a:pt x="17" y="0"/>
                    <a:pt x="14" y="0"/>
                  </a:cubicBezTo>
                  <a:close/>
                  <a:moveTo>
                    <a:pt x="21" y="19"/>
                  </a:moveTo>
                  <a:cubicBezTo>
                    <a:pt x="19" y="21"/>
                    <a:pt x="16" y="22"/>
                    <a:pt x="14" y="22"/>
                  </a:cubicBezTo>
                  <a:cubicBezTo>
                    <a:pt x="11" y="22"/>
                    <a:pt x="9" y="21"/>
                    <a:pt x="7" y="19"/>
                  </a:cubicBezTo>
                  <a:cubicBezTo>
                    <a:pt x="3" y="16"/>
                    <a:pt x="3" y="10"/>
                    <a:pt x="7" y="6"/>
                  </a:cubicBezTo>
                  <a:cubicBezTo>
                    <a:pt x="7" y="6"/>
                    <a:pt x="7" y="6"/>
                    <a:pt x="7" y="6"/>
                  </a:cubicBezTo>
                  <a:cubicBezTo>
                    <a:pt x="9" y="4"/>
                    <a:pt x="11" y="3"/>
                    <a:pt x="14" y="3"/>
                  </a:cubicBezTo>
                  <a:cubicBezTo>
                    <a:pt x="16" y="3"/>
                    <a:pt x="19" y="4"/>
                    <a:pt x="21" y="6"/>
                  </a:cubicBezTo>
                  <a:cubicBezTo>
                    <a:pt x="22" y="8"/>
                    <a:pt x="23" y="10"/>
                    <a:pt x="23" y="13"/>
                  </a:cubicBezTo>
                  <a:cubicBezTo>
                    <a:pt x="23" y="15"/>
                    <a:pt x="22" y="18"/>
                    <a:pt x="21" y="1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9" name="Freeform 32"/>
            <p:cNvSpPr>
              <a:spLocks noEditPoints="1"/>
            </p:cNvSpPr>
            <p:nvPr/>
          </p:nvSpPr>
          <p:spPr bwMode="auto">
            <a:xfrm>
              <a:off x="3657600" y="4073525"/>
              <a:ext cx="57150" cy="57150"/>
            </a:xfrm>
            <a:custGeom>
              <a:avLst/>
              <a:gdLst>
                <a:gd name="T0" fmla="*/ 2 w 26"/>
                <a:gd name="T1" fmla="*/ 17 h 26"/>
                <a:gd name="T2" fmla="*/ 14 w 26"/>
                <a:gd name="T3" fmla="*/ 26 h 26"/>
                <a:gd name="T4" fmla="*/ 17 w 26"/>
                <a:gd name="T5" fmla="*/ 25 h 26"/>
                <a:gd name="T6" fmla="*/ 24 w 26"/>
                <a:gd name="T7" fmla="*/ 20 h 26"/>
                <a:gd name="T8" fmla="*/ 26 w 26"/>
                <a:gd name="T9" fmla="*/ 10 h 26"/>
                <a:gd name="T10" fmla="*/ 11 w 26"/>
                <a:gd name="T11" fmla="*/ 2 h 26"/>
                <a:gd name="T12" fmla="*/ 11 w 26"/>
                <a:gd name="T13" fmla="*/ 2 h 26"/>
                <a:gd name="T14" fmla="*/ 2 w 26"/>
                <a:gd name="T15" fmla="*/ 17 h 26"/>
                <a:gd name="T16" fmla="*/ 11 w 26"/>
                <a:gd name="T17" fmla="*/ 4 h 26"/>
                <a:gd name="T18" fmla="*/ 23 w 26"/>
                <a:gd name="T19" fmla="*/ 11 h 26"/>
                <a:gd name="T20" fmla="*/ 22 w 26"/>
                <a:gd name="T21" fmla="*/ 18 h 26"/>
                <a:gd name="T22" fmla="*/ 16 w 26"/>
                <a:gd name="T23" fmla="*/ 23 h 26"/>
                <a:gd name="T24" fmla="*/ 5 w 26"/>
                <a:gd name="T25" fmla="*/ 16 h 26"/>
                <a:gd name="T26" fmla="*/ 11 w 26"/>
                <a:gd name="T27" fmla="*/ 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6" h="26">
                  <a:moveTo>
                    <a:pt x="2" y="17"/>
                  </a:moveTo>
                  <a:cubicBezTo>
                    <a:pt x="3" y="22"/>
                    <a:pt x="8" y="26"/>
                    <a:pt x="14" y="26"/>
                  </a:cubicBezTo>
                  <a:cubicBezTo>
                    <a:pt x="15" y="26"/>
                    <a:pt x="16" y="26"/>
                    <a:pt x="17" y="25"/>
                  </a:cubicBezTo>
                  <a:cubicBezTo>
                    <a:pt x="20" y="24"/>
                    <a:pt x="23" y="22"/>
                    <a:pt x="24" y="20"/>
                  </a:cubicBezTo>
                  <a:cubicBezTo>
                    <a:pt x="26" y="17"/>
                    <a:pt x="26" y="13"/>
                    <a:pt x="26" y="10"/>
                  </a:cubicBezTo>
                  <a:cubicBezTo>
                    <a:pt x="24" y="4"/>
                    <a:pt x="17" y="0"/>
                    <a:pt x="11" y="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4" y="3"/>
                    <a:pt x="0" y="10"/>
                    <a:pt x="2" y="17"/>
                  </a:cubicBezTo>
                  <a:close/>
                  <a:moveTo>
                    <a:pt x="11" y="4"/>
                  </a:moveTo>
                  <a:cubicBezTo>
                    <a:pt x="16" y="3"/>
                    <a:pt x="22" y="6"/>
                    <a:pt x="23" y="11"/>
                  </a:cubicBezTo>
                  <a:cubicBezTo>
                    <a:pt x="24" y="13"/>
                    <a:pt x="23" y="16"/>
                    <a:pt x="22" y="18"/>
                  </a:cubicBezTo>
                  <a:cubicBezTo>
                    <a:pt x="21" y="20"/>
                    <a:pt x="19" y="22"/>
                    <a:pt x="16" y="23"/>
                  </a:cubicBezTo>
                  <a:cubicBezTo>
                    <a:pt x="11" y="24"/>
                    <a:pt x="6" y="21"/>
                    <a:pt x="5" y="16"/>
                  </a:cubicBezTo>
                  <a:cubicBezTo>
                    <a:pt x="3" y="11"/>
                    <a:pt x="6" y="6"/>
                    <a:pt x="11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0" name="Freeform 33"/>
            <p:cNvSpPr>
              <a:spLocks noEditPoints="1"/>
            </p:cNvSpPr>
            <p:nvPr/>
          </p:nvSpPr>
          <p:spPr bwMode="auto">
            <a:xfrm>
              <a:off x="3608388" y="4019550"/>
              <a:ext cx="57150" cy="53975"/>
            </a:xfrm>
            <a:custGeom>
              <a:avLst/>
              <a:gdLst>
                <a:gd name="T0" fmla="*/ 9 w 26"/>
                <a:gd name="T1" fmla="*/ 25 h 25"/>
                <a:gd name="T2" fmla="*/ 13 w 26"/>
                <a:gd name="T3" fmla="*/ 25 h 25"/>
                <a:gd name="T4" fmla="*/ 19 w 26"/>
                <a:gd name="T5" fmla="*/ 24 h 25"/>
                <a:gd name="T6" fmla="*/ 24 w 26"/>
                <a:gd name="T7" fmla="*/ 16 h 25"/>
                <a:gd name="T8" fmla="*/ 16 w 26"/>
                <a:gd name="T9" fmla="*/ 1 h 25"/>
                <a:gd name="T10" fmla="*/ 1 w 26"/>
                <a:gd name="T11" fmla="*/ 10 h 25"/>
                <a:gd name="T12" fmla="*/ 2 w 26"/>
                <a:gd name="T13" fmla="*/ 19 h 25"/>
                <a:gd name="T14" fmla="*/ 9 w 26"/>
                <a:gd name="T15" fmla="*/ 25 h 25"/>
                <a:gd name="T16" fmla="*/ 3 w 26"/>
                <a:gd name="T17" fmla="*/ 11 h 25"/>
                <a:gd name="T18" fmla="*/ 15 w 26"/>
                <a:gd name="T19" fmla="*/ 4 h 25"/>
                <a:gd name="T20" fmla="*/ 22 w 26"/>
                <a:gd name="T21" fmla="*/ 16 h 25"/>
                <a:gd name="T22" fmla="*/ 17 w 26"/>
                <a:gd name="T23" fmla="*/ 22 h 25"/>
                <a:gd name="T24" fmla="*/ 10 w 26"/>
                <a:gd name="T25" fmla="*/ 22 h 25"/>
                <a:gd name="T26" fmla="*/ 4 w 26"/>
                <a:gd name="T27" fmla="*/ 18 h 25"/>
                <a:gd name="T28" fmla="*/ 3 w 26"/>
                <a:gd name="T29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" h="25">
                  <a:moveTo>
                    <a:pt x="9" y="25"/>
                  </a:moveTo>
                  <a:cubicBezTo>
                    <a:pt x="10" y="25"/>
                    <a:pt x="12" y="25"/>
                    <a:pt x="13" y="25"/>
                  </a:cubicBezTo>
                  <a:cubicBezTo>
                    <a:pt x="15" y="25"/>
                    <a:pt x="17" y="25"/>
                    <a:pt x="19" y="24"/>
                  </a:cubicBezTo>
                  <a:cubicBezTo>
                    <a:pt x="22" y="22"/>
                    <a:pt x="24" y="20"/>
                    <a:pt x="24" y="16"/>
                  </a:cubicBezTo>
                  <a:cubicBezTo>
                    <a:pt x="26" y="10"/>
                    <a:pt x="22" y="3"/>
                    <a:pt x="16" y="1"/>
                  </a:cubicBezTo>
                  <a:cubicBezTo>
                    <a:pt x="9" y="0"/>
                    <a:pt x="3" y="4"/>
                    <a:pt x="1" y="10"/>
                  </a:cubicBezTo>
                  <a:cubicBezTo>
                    <a:pt x="0" y="13"/>
                    <a:pt x="0" y="17"/>
                    <a:pt x="2" y="19"/>
                  </a:cubicBezTo>
                  <a:cubicBezTo>
                    <a:pt x="4" y="22"/>
                    <a:pt x="6" y="24"/>
                    <a:pt x="9" y="25"/>
                  </a:cubicBezTo>
                  <a:close/>
                  <a:moveTo>
                    <a:pt x="3" y="11"/>
                  </a:moveTo>
                  <a:cubicBezTo>
                    <a:pt x="5" y="6"/>
                    <a:pt x="10" y="3"/>
                    <a:pt x="15" y="4"/>
                  </a:cubicBezTo>
                  <a:cubicBezTo>
                    <a:pt x="20" y="5"/>
                    <a:pt x="23" y="11"/>
                    <a:pt x="22" y="16"/>
                  </a:cubicBezTo>
                  <a:cubicBezTo>
                    <a:pt x="21" y="18"/>
                    <a:pt x="20" y="20"/>
                    <a:pt x="17" y="22"/>
                  </a:cubicBezTo>
                  <a:cubicBezTo>
                    <a:pt x="15" y="23"/>
                    <a:pt x="13" y="23"/>
                    <a:pt x="10" y="22"/>
                  </a:cubicBezTo>
                  <a:cubicBezTo>
                    <a:pt x="8" y="22"/>
                    <a:pt x="6" y="20"/>
                    <a:pt x="4" y="18"/>
                  </a:cubicBezTo>
                  <a:cubicBezTo>
                    <a:pt x="3" y="16"/>
                    <a:pt x="3" y="13"/>
                    <a:pt x="3" y="1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1" name="Freeform 34"/>
            <p:cNvSpPr>
              <a:spLocks noEditPoints="1"/>
            </p:cNvSpPr>
            <p:nvPr/>
          </p:nvSpPr>
          <p:spPr bwMode="auto">
            <a:xfrm>
              <a:off x="3413125" y="3967163"/>
              <a:ext cx="74613" cy="290513"/>
            </a:xfrm>
            <a:custGeom>
              <a:avLst/>
              <a:gdLst>
                <a:gd name="T0" fmla="*/ 19 w 34"/>
                <a:gd name="T1" fmla="*/ 2 h 133"/>
                <a:gd name="T2" fmla="*/ 18 w 34"/>
                <a:gd name="T3" fmla="*/ 3 h 133"/>
                <a:gd name="T4" fmla="*/ 18 w 34"/>
                <a:gd name="T5" fmla="*/ 3 h 133"/>
                <a:gd name="T6" fmla="*/ 19 w 34"/>
                <a:gd name="T7" fmla="*/ 2 h 133"/>
                <a:gd name="T8" fmla="*/ 17 w 34"/>
                <a:gd name="T9" fmla="*/ 0 h 133"/>
                <a:gd name="T10" fmla="*/ 15 w 34"/>
                <a:gd name="T11" fmla="*/ 2 h 133"/>
                <a:gd name="T12" fmla="*/ 0 w 34"/>
                <a:gd name="T13" fmla="*/ 28 h 133"/>
                <a:gd name="T14" fmla="*/ 8 w 34"/>
                <a:gd name="T15" fmla="*/ 44 h 133"/>
                <a:gd name="T16" fmla="*/ 7 w 34"/>
                <a:gd name="T17" fmla="*/ 47 h 133"/>
                <a:gd name="T18" fmla="*/ 6 w 34"/>
                <a:gd name="T19" fmla="*/ 83 h 133"/>
                <a:gd name="T20" fmla="*/ 17 w 34"/>
                <a:gd name="T21" fmla="*/ 133 h 133"/>
                <a:gd name="T22" fmla="*/ 20 w 34"/>
                <a:gd name="T23" fmla="*/ 133 h 133"/>
                <a:gd name="T24" fmla="*/ 20 w 34"/>
                <a:gd name="T25" fmla="*/ 132 h 133"/>
                <a:gd name="T26" fmla="*/ 28 w 34"/>
                <a:gd name="T27" fmla="*/ 82 h 133"/>
                <a:gd name="T28" fmla="*/ 27 w 34"/>
                <a:gd name="T29" fmla="*/ 47 h 133"/>
                <a:gd name="T30" fmla="*/ 26 w 34"/>
                <a:gd name="T31" fmla="*/ 45 h 133"/>
                <a:gd name="T32" fmla="*/ 26 w 34"/>
                <a:gd name="T33" fmla="*/ 45 h 133"/>
                <a:gd name="T34" fmla="*/ 26 w 34"/>
                <a:gd name="T35" fmla="*/ 44 h 133"/>
                <a:gd name="T36" fmla="*/ 34 w 34"/>
                <a:gd name="T37" fmla="*/ 28 h 133"/>
                <a:gd name="T38" fmla="*/ 19 w 34"/>
                <a:gd name="T39" fmla="*/ 2 h 133"/>
                <a:gd name="T40" fmla="*/ 22 w 34"/>
                <a:gd name="T41" fmla="*/ 82 h 133"/>
                <a:gd name="T42" fmla="*/ 17 w 34"/>
                <a:gd name="T43" fmla="*/ 127 h 133"/>
                <a:gd name="T44" fmla="*/ 11 w 34"/>
                <a:gd name="T45" fmla="*/ 82 h 133"/>
                <a:gd name="T46" fmla="*/ 13 w 34"/>
                <a:gd name="T47" fmla="*/ 48 h 133"/>
                <a:gd name="T48" fmla="*/ 13 w 34"/>
                <a:gd name="T49" fmla="*/ 46 h 133"/>
                <a:gd name="T50" fmla="*/ 17 w 34"/>
                <a:gd name="T51" fmla="*/ 46 h 133"/>
                <a:gd name="T52" fmla="*/ 17 w 34"/>
                <a:gd name="T53" fmla="*/ 46 h 133"/>
                <a:gd name="T54" fmla="*/ 21 w 34"/>
                <a:gd name="T55" fmla="*/ 46 h 133"/>
                <a:gd name="T56" fmla="*/ 21 w 34"/>
                <a:gd name="T57" fmla="*/ 48 h 133"/>
                <a:gd name="T58" fmla="*/ 21 w 34"/>
                <a:gd name="T59" fmla="*/ 50 h 133"/>
                <a:gd name="T60" fmla="*/ 21 w 34"/>
                <a:gd name="T61" fmla="*/ 50 h 133"/>
                <a:gd name="T62" fmla="*/ 22 w 34"/>
                <a:gd name="T63" fmla="*/ 82 h 133"/>
                <a:gd name="T64" fmla="*/ 28 w 34"/>
                <a:gd name="T65" fmla="*/ 30 h 133"/>
                <a:gd name="T66" fmla="*/ 28 w 34"/>
                <a:gd name="T67" fmla="*/ 28 h 133"/>
                <a:gd name="T68" fmla="*/ 17 w 34"/>
                <a:gd name="T69" fmla="*/ 41 h 133"/>
                <a:gd name="T70" fmla="*/ 5 w 34"/>
                <a:gd name="T71" fmla="*/ 28 h 133"/>
                <a:gd name="T72" fmla="*/ 6 w 34"/>
                <a:gd name="T73" fmla="*/ 25 h 133"/>
                <a:gd name="T74" fmla="*/ 8 w 34"/>
                <a:gd name="T75" fmla="*/ 25 h 133"/>
                <a:gd name="T76" fmla="*/ 14 w 34"/>
                <a:gd name="T77" fmla="*/ 20 h 133"/>
                <a:gd name="T78" fmla="*/ 15 w 34"/>
                <a:gd name="T79" fmla="*/ 17 h 133"/>
                <a:gd name="T80" fmla="*/ 18 w 34"/>
                <a:gd name="T81" fmla="*/ 23 h 133"/>
                <a:gd name="T82" fmla="*/ 25 w 34"/>
                <a:gd name="T83" fmla="*/ 32 h 133"/>
                <a:gd name="T84" fmla="*/ 26 w 34"/>
                <a:gd name="T85" fmla="*/ 32 h 133"/>
                <a:gd name="T86" fmla="*/ 28 w 34"/>
                <a:gd name="T87" fmla="*/ 30 h 133"/>
                <a:gd name="T88" fmla="*/ 25 w 34"/>
                <a:gd name="T89" fmla="*/ 21 h 133"/>
                <a:gd name="T90" fmla="*/ 26 w 34"/>
                <a:gd name="T91" fmla="*/ 29 h 133"/>
                <a:gd name="T92" fmla="*/ 25 w 34"/>
                <a:gd name="T93" fmla="*/ 29 h 133"/>
                <a:gd name="T94" fmla="*/ 20 w 34"/>
                <a:gd name="T95" fmla="*/ 22 h 133"/>
                <a:gd name="T96" fmla="*/ 15 w 34"/>
                <a:gd name="T97" fmla="*/ 15 h 133"/>
                <a:gd name="T98" fmla="*/ 15 w 34"/>
                <a:gd name="T99" fmla="*/ 15 h 133"/>
                <a:gd name="T100" fmla="*/ 11 w 34"/>
                <a:gd name="T101" fmla="*/ 19 h 133"/>
                <a:gd name="T102" fmla="*/ 8 w 34"/>
                <a:gd name="T103" fmla="*/ 23 h 133"/>
                <a:gd name="T104" fmla="*/ 5 w 34"/>
                <a:gd name="T105" fmla="*/ 21 h 133"/>
                <a:gd name="T106" fmla="*/ 17 w 34"/>
                <a:gd name="T107" fmla="*/ 6 h 133"/>
                <a:gd name="T108" fmla="*/ 25 w 34"/>
                <a:gd name="T109" fmla="*/ 15 h 133"/>
                <a:gd name="T110" fmla="*/ 24 w 34"/>
                <a:gd name="T111" fmla="*/ 15 h 133"/>
                <a:gd name="T112" fmla="*/ 25 w 34"/>
                <a:gd name="T113" fmla="*/ 21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4" h="133">
                  <a:moveTo>
                    <a:pt x="19" y="2"/>
                  </a:moveTo>
                  <a:cubicBezTo>
                    <a:pt x="18" y="3"/>
                    <a:pt x="18" y="3"/>
                    <a:pt x="18" y="3"/>
                  </a:cubicBezTo>
                  <a:cubicBezTo>
                    <a:pt x="18" y="3"/>
                    <a:pt x="18" y="3"/>
                    <a:pt x="18" y="3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15" y="2"/>
                    <a:pt x="0" y="13"/>
                    <a:pt x="0" y="28"/>
                  </a:cubicBezTo>
                  <a:cubicBezTo>
                    <a:pt x="0" y="38"/>
                    <a:pt x="3" y="42"/>
                    <a:pt x="8" y="44"/>
                  </a:cubicBezTo>
                  <a:cubicBezTo>
                    <a:pt x="8" y="45"/>
                    <a:pt x="7" y="46"/>
                    <a:pt x="7" y="47"/>
                  </a:cubicBezTo>
                  <a:cubicBezTo>
                    <a:pt x="6" y="58"/>
                    <a:pt x="5" y="71"/>
                    <a:pt x="6" y="83"/>
                  </a:cubicBezTo>
                  <a:cubicBezTo>
                    <a:pt x="9" y="122"/>
                    <a:pt x="11" y="132"/>
                    <a:pt x="17" y="133"/>
                  </a:cubicBezTo>
                  <a:cubicBezTo>
                    <a:pt x="20" y="133"/>
                    <a:pt x="20" y="133"/>
                    <a:pt x="20" y="133"/>
                  </a:cubicBezTo>
                  <a:cubicBezTo>
                    <a:pt x="20" y="132"/>
                    <a:pt x="20" y="132"/>
                    <a:pt x="20" y="132"/>
                  </a:cubicBezTo>
                  <a:cubicBezTo>
                    <a:pt x="24" y="129"/>
                    <a:pt x="26" y="116"/>
                    <a:pt x="28" y="82"/>
                  </a:cubicBezTo>
                  <a:cubicBezTo>
                    <a:pt x="28" y="70"/>
                    <a:pt x="28" y="58"/>
                    <a:pt x="27" y="47"/>
                  </a:cubicBezTo>
                  <a:cubicBezTo>
                    <a:pt x="26" y="45"/>
                    <a:pt x="26" y="45"/>
                    <a:pt x="26" y="45"/>
                  </a:cubicBezTo>
                  <a:cubicBezTo>
                    <a:pt x="26" y="45"/>
                    <a:pt x="26" y="45"/>
                    <a:pt x="26" y="45"/>
                  </a:cubicBezTo>
                  <a:cubicBezTo>
                    <a:pt x="26" y="45"/>
                    <a:pt x="26" y="44"/>
                    <a:pt x="26" y="44"/>
                  </a:cubicBezTo>
                  <a:cubicBezTo>
                    <a:pt x="31" y="42"/>
                    <a:pt x="34" y="38"/>
                    <a:pt x="34" y="28"/>
                  </a:cubicBezTo>
                  <a:cubicBezTo>
                    <a:pt x="34" y="14"/>
                    <a:pt x="20" y="3"/>
                    <a:pt x="19" y="2"/>
                  </a:cubicBezTo>
                  <a:close/>
                  <a:moveTo>
                    <a:pt x="22" y="82"/>
                  </a:moveTo>
                  <a:cubicBezTo>
                    <a:pt x="21" y="96"/>
                    <a:pt x="20" y="121"/>
                    <a:pt x="17" y="127"/>
                  </a:cubicBezTo>
                  <a:cubicBezTo>
                    <a:pt x="14" y="121"/>
                    <a:pt x="12" y="94"/>
                    <a:pt x="11" y="82"/>
                  </a:cubicBezTo>
                  <a:cubicBezTo>
                    <a:pt x="11" y="71"/>
                    <a:pt x="11" y="59"/>
                    <a:pt x="13" y="48"/>
                  </a:cubicBezTo>
                  <a:cubicBezTo>
                    <a:pt x="13" y="47"/>
                    <a:pt x="13" y="47"/>
                    <a:pt x="13" y="46"/>
                  </a:cubicBezTo>
                  <a:cubicBezTo>
                    <a:pt x="14" y="46"/>
                    <a:pt x="16" y="46"/>
                    <a:pt x="17" y="46"/>
                  </a:cubicBezTo>
                  <a:cubicBezTo>
                    <a:pt x="17" y="46"/>
                    <a:pt x="17" y="46"/>
                    <a:pt x="17" y="46"/>
                  </a:cubicBezTo>
                  <a:cubicBezTo>
                    <a:pt x="18" y="46"/>
                    <a:pt x="20" y="46"/>
                    <a:pt x="21" y="46"/>
                  </a:cubicBezTo>
                  <a:cubicBezTo>
                    <a:pt x="21" y="46"/>
                    <a:pt x="21" y="47"/>
                    <a:pt x="21" y="48"/>
                  </a:cubicBezTo>
                  <a:cubicBezTo>
                    <a:pt x="21" y="50"/>
                    <a:pt x="21" y="50"/>
                    <a:pt x="21" y="50"/>
                  </a:cubicBezTo>
                  <a:cubicBezTo>
                    <a:pt x="21" y="50"/>
                    <a:pt x="21" y="50"/>
                    <a:pt x="21" y="50"/>
                  </a:cubicBezTo>
                  <a:cubicBezTo>
                    <a:pt x="23" y="60"/>
                    <a:pt x="23" y="71"/>
                    <a:pt x="22" y="82"/>
                  </a:cubicBezTo>
                  <a:close/>
                  <a:moveTo>
                    <a:pt x="28" y="30"/>
                  </a:moveTo>
                  <a:cubicBezTo>
                    <a:pt x="28" y="29"/>
                    <a:pt x="28" y="29"/>
                    <a:pt x="28" y="28"/>
                  </a:cubicBezTo>
                  <a:cubicBezTo>
                    <a:pt x="28" y="39"/>
                    <a:pt x="25" y="41"/>
                    <a:pt x="17" y="41"/>
                  </a:cubicBezTo>
                  <a:cubicBezTo>
                    <a:pt x="9" y="41"/>
                    <a:pt x="5" y="39"/>
                    <a:pt x="5" y="28"/>
                  </a:cubicBezTo>
                  <a:cubicBezTo>
                    <a:pt x="5" y="27"/>
                    <a:pt x="5" y="26"/>
                    <a:pt x="6" y="25"/>
                  </a:cubicBezTo>
                  <a:cubicBezTo>
                    <a:pt x="6" y="25"/>
                    <a:pt x="7" y="25"/>
                    <a:pt x="8" y="25"/>
                  </a:cubicBezTo>
                  <a:cubicBezTo>
                    <a:pt x="12" y="25"/>
                    <a:pt x="13" y="22"/>
                    <a:pt x="14" y="20"/>
                  </a:cubicBezTo>
                  <a:cubicBezTo>
                    <a:pt x="14" y="19"/>
                    <a:pt x="15" y="17"/>
                    <a:pt x="15" y="17"/>
                  </a:cubicBezTo>
                  <a:cubicBezTo>
                    <a:pt x="16" y="18"/>
                    <a:pt x="17" y="21"/>
                    <a:pt x="18" y="23"/>
                  </a:cubicBezTo>
                  <a:cubicBezTo>
                    <a:pt x="19" y="27"/>
                    <a:pt x="21" y="32"/>
                    <a:pt x="25" y="32"/>
                  </a:cubicBezTo>
                  <a:cubicBezTo>
                    <a:pt x="25" y="32"/>
                    <a:pt x="25" y="32"/>
                    <a:pt x="26" y="32"/>
                  </a:cubicBezTo>
                  <a:cubicBezTo>
                    <a:pt x="27" y="31"/>
                    <a:pt x="27" y="31"/>
                    <a:pt x="28" y="30"/>
                  </a:cubicBezTo>
                  <a:close/>
                  <a:moveTo>
                    <a:pt x="25" y="21"/>
                  </a:moveTo>
                  <a:cubicBezTo>
                    <a:pt x="25" y="24"/>
                    <a:pt x="26" y="27"/>
                    <a:pt x="26" y="29"/>
                  </a:cubicBezTo>
                  <a:cubicBezTo>
                    <a:pt x="25" y="29"/>
                    <a:pt x="25" y="29"/>
                    <a:pt x="25" y="29"/>
                  </a:cubicBezTo>
                  <a:cubicBezTo>
                    <a:pt x="23" y="29"/>
                    <a:pt x="22" y="25"/>
                    <a:pt x="20" y="22"/>
                  </a:cubicBezTo>
                  <a:cubicBezTo>
                    <a:pt x="19" y="18"/>
                    <a:pt x="18" y="15"/>
                    <a:pt x="15" y="15"/>
                  </a:cubicBezTo>
                  <a:cubicBezTo>
                    <a:pt x="15" y="15"/>
                    <a:pt x="15" y="15"/>
                    <a:pt x="15" y="15"/>
                  </a:cubicBezTo>
                  <a:cubicBezTo>
                    <a:pt x="13" y="15"/>
                    <a:pt x="12" y="17"/>
                    <a:pt x="11" y="19"/>
                  </a:cubicBezTo>
                  <a:cubicBezTo>
                    <a:pt x="11" y="22"/>
                    <a:pt x="10" y="23"/>
                    <a:pt x="8" y="23"/>
                  </a:cubicBezTo>
                  <a:cubicBezTo>
                    <a:pt x="7" y="23"/>
                    <a:pt x="6" y="22"/>
                    <a:pt x="5" y="21"/>
                  </a:cubicBezTo>
                  <a:cubicBezTo>
                    <a:pt x="8" y="13"/>
                    <a:pt x="15" y="7"/>
                    <a:pt x="17" y="6"/>
                  </a:cubicBezTo>
                  <a:cubicBezTo>
                    <a:pt x="18" y="7"/>
                    <a:pt x="22" y="10"/>
                    <a:pt x="25" y="15"/>
                  </a:cubicBezTo>
                  <a:cubicBezTo>
                    <a:pt x="25" y="15"/>
                    <a:pt x="25" y="15"/>
                    <a:pt x="24" y="15"/>
                  </a:cubicBezTo>
                  <a:cubicBezTo>
                    <a:pt x="23" y="16"/>
                    <a:pt x="24" y="18"/>
                    <a:pt x="25" y="2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59" name="Rectangle 58"/>
          <p:cNvSpPr/>
          <p:nvPr/>
        </p:nvSpPr>
        <p:spPr>
          <a:xfrm flipH="1">
            <a:off x="6696989" y="1415041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0" name="Rectangle 59"/>
          <p:cNvSpPr/>
          <p:nvPr/>
        </p:nvSpPr>
        <p:spPr>
          <a:xfrm flipH="1">
            <a:off x="6696989" y="3995568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1" name="Rectangle 60"/>
          <p:cNvSpPr/>
          <p:nvPr/>
        </p:nvSpPr>
        <p:spPr>
          <a:xfrm flipH="1">
            <a:off x="529869" y="1415041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2" name="Rectangle 61"/>
          <p:cNvSpPr/>
          <p:nvPr/>
        </p:nvSpPr>
        <p:spPr>
          <a:xfrm flipH="1">
            <a:off x="529869" y="3995568"/>
            <a:ext cx="1917142" cy="5355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1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The Standard Lorem Ipsum </a:t>
            </a:r>
          </a:p>
          <a:p>
            <a:pPr algn="r">
              <a:lnSpc>
                <a:spcPct val="120000"/>
              </a:lnSpc>
            </a:pP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Lorem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ipsum dolor sit amet, consectetur adipiscing elit, sed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do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14980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Theme">
  <a:themeElements>
    <a:clrScheme name="Theme 37">
      <a:dk1>
        <a:sysClr val="windowText" lastClr="000000"/>
      </a:dk1>
      <a:lt1>
        <a:sysClr val="window" lastClr="FFFFFF"/>
      </a:lt1>
      <a:dk2>
        <a:srgbClr val="000000"/>
      </a:dk2>
      <a:lt2>
        <a:srgbClr val="FFFFFF"/>
      </a:lt2>
      <a:accent1>
        <a:srgbClr val="0070C0"/>
      </a:accent1>
      <a:accent2>
        <a:srgbClr val="00B0F0"/>
      </a:accent2>
      <a:accent3>
        <a:srgbClr val="008DC3"/>
      </a:accent3>
      <a:accent4>
        <a:srgbClr val="007EAE"/>
      </a:accent4>
      <a:accent5>
        <a:srgbClr val="23A1FF"/>
      </a:accent5>
      <a:accent6>
        <a:srgbClr val="2FA6FF"/>
      </a:accent6>
      <a:hlink>
        <a:srgbClr val="005390"/>
      </a:hlink>
      <a:folHlink>
        <a:srgbClr val="2DC7FF"/>
      </a:folHlink>
    </a:clrScheme>
    <a:fontScheme name="Custom 89">
      <a:majorFont>
        <a:latin typeface="Roboto"/>
        <a:ea typeface=""/>
        <a:cs typeface="Roboto"/>
      </a:majorFont>
      <a:minorFont>
        <a:latin typeface="Roboto"/>
        <a:ea typeface=""/>
        <a:cs typeface="Roboto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50765</TotalTime>
  <Words>1652</Words>
  <Application>Microsoft Office PowerPoint</Application>
  <PresentationFormat>On-screen Show (16:9)</PresentationFormat>
  <Paragraphs>250</Paragraphs>
  <Slides>20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5" baseType="lpstr">
      <vt:lpstr>Arial</vt:lpstr>
      <vt:lpstr>Calibri</vt:lpstr>
      <vt:lpstr>Roboto</vt:lpstr>
      <vt:lpstr>Roboto Lt</vt:lpstr>
      <vt:lpstr>Default Theme</vt:lpstr>
      <vt:lpstr>Book Infographic </vt:lpstr>
      <vt:lpstr>Book Infographic </vt:lpstr>
      <vt:lpstr>Book Infographic </vt:lpstr>
      <vt:lpstr>Education Infographics</vt:lpstr>
      <vt:lpstr>PowerPoint Presentation</vt:lpstr>
      <vt:lpstr>PowerPoint Presentation</vt:lpstr>
      <vt:lpstr>PowerPoint Presentation</vt:lpstr>
      <vt:lpstr>Education Infographics</vt:lpstr>
      <vt:lpstr>Education Infographics</vt:lpstr>
      <vt:lpstr>Education Infographics</vt:lpstr>
      <vt:lpstr>Education Infographics</vt:lpstr>
      <vt:lpstr>Education Infographics</vt:lpstr>
      <vt:lpstr>Education Infographics</vt:lpstr>
      <vt:lpstr>PowerPoint Presentation</vt:lpstr>
      <vt:lpstr>PowerPoint Presentation</vt:lpstr>
      <vt:lpstr>PowerPoint Presentation</vt:lpstr>
      <vt:lpstr>PowerPoint Presentation</vt:lpstr>
      <vt:lpstr>Education Infographics</vt:lpstr>
      <vt:lpstr>PowerPoint Presentation</vt:lpstr>
      <vt:lpstr>Education Infographics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High Tech</dc:creator>
  <cp:lastModifiedBy>Neroox</cp:lastModifiedBy>
  <cp:revision>4030</cp:revision>
  <dcterms:created xsi:type="dcterms:W3CDTF">2015-09-08T18:46:55Z</dcterms:created>
  <dcterms:modified xsi:type="dcterms:W3CDTF">2023-02-20T10:36:00Z</dcterms:modified>
</cp:coreProperties>
</file>