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4" r:id="rId2"/>
    <p:sldId id="286" r:id="rId3"/>
    <p:sldId id="288" r:id="rId4"/>
    <p:sldId id="289" r:id="rId5"/>
    <p:sldId id="291" r:id="rId6"/>
    <p:sldId id="297" r:id="rId7"/>
    <p:sldId id="293" r:id="rId8"/>
    <p:sldId id="295" r:id="rId9"/>
    <p:sldId id="277" r:id="rId10"/>
    <p:sldId id="279" r:id="rId11"/>
    <p:sldId id="281" r:id="rId12"/>
    <p:sldId id="257" r:id="rId13"/>
    <p:sldId id="258" r:id="rId14"/>
    <p:sldId id="259" r:id="rId15"/>
    <p:sldId id="260" r:id="rId16"/>
    <p:sldId id="261" r:id="rId17"/>
    <p:sldId id="262" r:id="rId18"/>
    <p:sldId id="263" r:id="rId19"/>
    <p:sldId id="264" r:id="rId20"/>
    <p:sldId id="265" r:id="rId21"/>
    <p:sldId id="266" r:id="rId22"/>
    <p:sldId id="267" r:id="rId23"/>
    <p:sldId id="268" r:id="rId24"/>
    <p:sldId id="269" r:id="rId25"/>
    <p:sldId id="270" r:id="rId26"/>
    <p:sldId id="271" r:id="rId27"/>
    <p:sldId id="272" r:id="rId28"/>
    <p:sldId id="273" r:id="rId29"/>
    <p:sldId id="274" r:id="rId30"/>
    <p:sldId id="276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lide" id="{D9EAA80A-F180-472D-9759-362531265327}">
          <p14:sldIdLst>
            <p14:sldId id="284"/>
            <p14:sldId id="286"/>
            <p14:sldId id="288"/>
            <p14:sldId id="289"/>
          </p14:sldIdLst>
        </p14:section>
        <p14:section name="Team" id="{15C58508-07F9-49AC-84BC-E59B495EEDA1}">
          <p14:sldIdLst>
            <p14:sldId id="291"/>
            <p14:sldId id="297"/>
          </p14:sldIdLst>
        </p14:section>
        <p14:section name="Portfolio" id="{D9B1AAB9-8846-4054-8335-033D5FD23F38}">
          <p14:sldIdLst>
            <p14:sldId id="293"/>
            <p14:sldId id="295"/>
          </p14:sldIdLst>
        </p14:section>
        <p14:section name="Mockup Device" id="{C05FEB58-D49B-421A-860F-2426CEB393C3}">
          <p14:sldIdLst>
            <p14:sldId id="277"/>
            <p14:sldId id="279"/>
            <p14:sldId id="281"/>
          </p14:sldIdLst>
        </p14:section>
        <p14:section name="Infographic" id="{AC064B03-80E2-4D04-81BA-D53D65669A9D}">
          <p14:sldIdLst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  <p14:sldId id="265"/>
            <p14:sldId id="266"/>
            <p14:sldId id="267"/>
            <p14:sldId id="268"/>
            <p14:sldId id="269"/>
            <p14:sldId id="270"/>
            <p14:sldId id="271"/>
            <p14:sldId id="272"/>
            <p14:sldId id="273"/>
            <p14:sldId id="274"/>
          </p14:sldIdLst>
        </p14:section>
        <p14:section name="Closing" id="{4ADAAF5B-2BF3-41B5-896A-EBD24EDADE5F}">
          <p14:sldIdLst>
            <p14:sldId id="27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375" autoAdjust="0"/>
    <p:restoredTop sz="94660"/>
  </p:normalViewPr>
  <p:slideViewPr>
    <p:cSldViewPr snapToGrid="0">
      <p:cViewPr varScale="1">
        <p:scale>
          <a:sx n="70" d="100"/>
          <a:sy n="70" d="100"/>
        </p:scale>
        <p:origin x="60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663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3"/>
          </p:nvPr>
        </p:nvSpPr>
        <p:spPr>
          <a:xfrm>
            <a:off x="9060808" y="3977010"/>
            <a:ext cx="2599884" cy="2035263"/>
          </a:xfrm>
          <a:custGeom>
            <a:avLst/>
            <a:gdLst>
              <a:gd name="connsiteX0" fmla="*/ 0 w 2599884"/>
              <a:gd name="connsiteY0" fmla="*/ 0 h 2035263"/>
              <a:gd name="connsiteX1" fmla="*/ 2599884 w 2599884"/>
              <a:gd name="connsiteY1" fmla="*/ 0 h 2035263"/>
              <a:gd name="connsiteX2" fmla="*/ 2599884 w 2599884"/>
              <a:gd name="connsiteY2" fmla="*/ 2035263 h 2035263"/>
              <a:gd name="connsiteX3" fmla="*/ 0 w 2599884"/>
              <a:gd name="connsiteY3" fmla="*/ 2035263 h 2035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99884" h="2035263">
                <a:moveTo>
                  <a:pt x="0" y="0"/>
                </a:moveTo>
                <a:lnTo>
                  <a:pt x="2599884" y="0"/>
                </a:lnTo>
                <a:lnTo>
                  <a:pt x="2599884" y="2035263"/>
                </a:lnTo>
                <a:lnTo>
                  <a:pt x="0" y="203526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2"/>
          </p:nvPr>
        </p:nvSpPr>
        <p:spPr>
          <a:xfrm>
            <a:off x="6352924" y="3977010"/>
            <a:ext cx="2599884" cy="2035263"/>
          </a:xfrm>
          <a:custGeom>
            <a:avLst/>
            <a:gdLst>
              <a:gd name="connsiteX0" fmla="*/ 0 w 2599884"/>
              <a:gd name="connsiteY0" fmla="*/ 0 h 2035263"/>
              <a:gd name="connsiteX1" fmla="*/ 2599884 w 2599884"/>
              <a:gd name="connsiteY1" fmla="*/ 0 h 2035263"/>
              <a:gd name="connsiteX2" fmla="*/ 2599884 w 2599884"/>
              <a:gd name="connsiteY2" fmla="*/ 2035263 h 2035263"/>
              <a:gd name="connsiteX3" fmla="*/ 0 w 2599884"/>
              <a:gd name="connsiteY3" fmla="*/ 2035263 h 2035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99884" h="2035263">
                <a:moveTo>
                  <a:pt x="0" y="0"/>
                </a:moveTo>
                <a:lnTo>
                  <a:pt x="2599884" y="0"/>
                </a:lnTo>
                <a:lnTo>
                  <a:pt x="2599884" y="2035263"/>
                </a:lnTo>
                <a:lnTo>
                  <a:pt x="0" y="203526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9060808" y="1833747"/>
            <a:ext cx="2599884" cy="2035263"/>
          </a:xfrm>
          <a:custGeom>
            <a:avLst/>
            <a:gdLst>
              <a:gd name="connsiteX0" fmla="*/ 0 w 2599884"/>
              <a:gd name="connsiteY0" fmla="*/ 0 h 2035263"/>
              <a:gd name="connsiteX1" fmla="*/ 2599884 w 2599884"/>
              <a:gd name="connsiteY1" fmla="*/ 0 h 2035263"/>
              <a:gd name="connsiteX2" fmla="*/ 2599884 w 2599884"/>
              <a:gd name="connsiteY2" fmla="*/ 2035263 h 2035263"/>
              <a:gd name="connsiteX3" fmla="*/ 0 w 2599884"/>
              <a:gd name="connsiteY3" fmla="*/ 2035263 h 2035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99884" h="2035263">
                <a:moveTo>
                  <a:pt x="0" y="0"/>
                </a:moveTo>
                <a:lnTo>
                  <a:pt x="2599884" y="0"/>
                </a:lnTo>
                <a:lnTo>
                  <a:pt x="2599884" y="2035263"/>
                </a:lnTo>
                <a:lnTo>
                  <a:pt x="0" y="203526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6352924" y="1833747"/>
            <a:ext cx="2599884" cy="2035263"/>
          </a:xfrm>
          <a:custGeom>
            <a:avLst/>
            <a:gdLst>
              <a:gd name="connsiteX0" fmla="*/ 0 w 2599884"/>
              <a:gd name="connsiteY0" fmla="*/ 0 h 2035263"/>
              <a:gd name="connsiteX1" fmla="*/ 2599884 w 2599884"/>
              <a:gd name="connsiteY1" fmla="*/ 0 h 2035263"/>
              <a:gd name="connsiteX2" fmla="*/ 2599884 w 2599884"/>
              <a:gd name="connsiteY2" fmla="*/ 2035263 h 2035263"/>
              <a:gd name="connsiteX3" fmla="*/ 0 w 2599884"/>
              <a:gd name="connsiteY3" fmla="*/ 2035263 h 2035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99884" h="2035263">
                <a:moveTo>
                  <a:pt x="0" y="0"/>
                </a:moveTo>
                <a:lnTo>
                  <a:pt x="2599884" y="0"/>
                </a:lnTo>
                <a:lnTo>
                  <a:pt x="2599884" y="2035263"/>
                </a:lnTo>
                <a:lnTo>
                  <a:pt x="0" y="203526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26684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1352122" y="2589055"/>
            <a:ext cx="1894456" cy="1894456"/>
          </a:xfrm>
          <a:custGeom>
            <a:avLst/>
            <a:gdLst>
              <a:gd name="connsiteX0" fmla="*/ 947228 w 1894456"/>
              <a:gd name="connsiteY0" fmla="*/ 0 h 1894456"/>
              <a:gd name="connsiteX1" fmla="*/ 1894456 w 1894456"/>
              <a:gd name="connsiteY1" fmla="*/ 947228 h 1894456"/>
              <a:gd name="connsiteX2" fmla="*/ 947228 w 1894456"/>
              <a:gd name="connsiteY2" fmla="*/ 1894456 h 1894456"/>
              <a:gd name="connsiteX3" fmla="*/ 0 w 1894456"/>
              <a:gd name="connsiteY3" fmla="*/ 947228 h 1894456"/>
              <a:gd name="connsiteX4" fmla="*/ 947228 w 1894456"/>
              <a:gd name="connsiteY4" fmla="*/ 0 h 1894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94456" h="1894456">
                <a:moveTo>
                  <a:pt x="947228" y="0"/>
                </a:moveTo>
                <a:cubicBezTo>
                  <a:pt x="1470367" y="0"/>
                  <a:pt x="1894456" y="424089"/>
                  <a:pt x="1894456" y="947228"/>
                </a:cubicBezTo>
                <a:cubicBezTo>
                  <a:pt x="1894456" y="1470367"/>
                  <a:pt x="1470367" y="1894456"/>
                  <a:pt x="947228" y="1894456"/>
                </a:cubicBezTo>
                <a:cubicBezTo>
                  <a:pt x="424089" y="1894456"/>
                  <a:pt x="0" y="1470367"/>
                  <a:pt x="0" y="947228"/>
                </a:cubicBezTo>
                <a:cubicBezTo>
                  <a:pt x="0" y="424089"/>
                  <a:pt x="424089" y="0"/>
                  <a:pt x="94722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8125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7892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 rot="20868524">
            <a:off x="8824665" y="3075656"/>
            <a:ext cx="1621258" cy="2194362"/>
          </a:xfrm>
          <a:custGeom>
            <a:avLst/>
            <a:gdLst>
              <a:gd name="connsiteX0" fmla="*/ 1592801 w 1621258"/>
              <a:gd name="connsiteY0" fmla="*/ 0 h 2194362"/>
              <a:gd name="connsiteX1" fmla="*/ 1621258 w 1621258"/>
              <a:gd name="connsiteY1" fmla="*/ 1990004 h 2194362"/>
              <a:gd name="connsiteX2" fmla="*/ 99021 w 1621258"/>
              <a:gd name="connsiteY2" fmla="*/ 2194362 h 2194362"/>
              <a:gd name="connsiteX3" fmla="*/ 0 w 1621258"/>
              <a:gd name="connsiteY3" fmla="*/ 11367 h 2194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1258" h="2194362">
                <a:moveTo>
                  <a:pt x="1592801" y="0"/>
                </a:moveTo>
                <a:lnTo>
                  <a:pt x="1621258" y="1990004"/>
                </a:lnTo>
                <a:lnTo>
                  <a:pt x="99021" y="2194362"/>
                </a:lnTo>
                <a:lnTo>
                  <a:pt x="0" y="1136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57475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9567175" y="2243663"/>
            <a:ext cx="1903119" cy="4270905"/>
          </a:xfrm>
          <a:custGeom>
            <a:avLst/>
            <a:gdLst>
              <a:gd name="connsiteX0" fmla="*/ 0 w 1903119"/>
              <a:gd name="connsiteY0" fmla="*/ 0 h 4270905"/>
              <a:gd name="connsiteX1" fmla="*/ 1903119 w 1903119"/>
              <a:gd name="connsiteY1" fmla="*/ 433464 h 4270905"/>
              <a:gd name="connsiteX2" fmla="*/ 1888993 w 1903119"/>
              <a:gd name="connsiteY2" fmla="*/ 4266671 h 4270905"/>
              <a:gd name="connsiteX3" fmla="*/ 27642 w 1903119"/>
              <a:gd name="connsiteY3" fmla="*/ 4270905 h 4270905"/>
              <a:gd name="connsiteX4" fmla="*/ 0 w 1903119"/>
              <a:gd name="connsiteY4" fmla="*/ 0 h 4270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03119" h="4270905">
                <a:moveTo>
                  <a:pt x="0" y="0"/>
                </a:moveTo>
                <a:lnTo>
                  <a:pt x="1903119" y="433464"/>
                </a:lnTo>
                <a:cubicBezTo>
                  <a:pt x="1902828" y="1686651"/>
                  <a:pt x="1889284" y="3013484"/>
                  <a:pt x="1888993" y="4266671"/>
                </a:cubicBezTo>
                <a:lnTo>
                  <a:pt x="27642" y="4270905"/>
                </a:lnTo>
                <a:cubicBezTo>
                  <a:pt x="24005" y="2934124"/>
                  <a:pt x="3637" y="1336782"/>
                  <a:pt x="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7825228" y="2470149"/>
            <a:ext cx="1361463" cy="4038071"/>
          </a:xfrm>
          <a:custGeom>
            <a:avLst/>
            <a:gdLst>
              <a:gd name="connsiteX0" fmla="*/ 2781 w 1361463"/>
              <a:gd name="connsiteY0" fmla="*/ 0 h 4038071"/>
              <a:gd name="connsiteX1" fmla="*/ 1354500 w 1361463"/>
              <a:gd name="connsiteY1" fmla="*/ 322966 h 4038071"/>
              <a:gd name="connsiteX2" fmla="*/ 1361455 w 1361463"/>
              <a:gd name="connsiteY2" fmla="*/ 4038070 h 4038071"/>
              <a:gd name="connsiteX3" fmla="*/ 879 w 1361463"/>
              <a:gd name="connsiteY3" fmla="*/ 4038071 h 4038071"/>
              <a:gd name="connsiteX4" fmla="*/ 2781 w 1361463"/>
              <a:gd name="connsiteY4" fmla="*/ 0 h 40380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1463" h="4038071">
                <a:moveTo>
                  <a:pt x="2781" y="0"/>
                </a:moveTo>
                <a:lnTo>
                  <a:pt x="1354500" y="322966"/>
                </a:lnTo>
                <a:cubicBezTo>
                  <a:pt x="1354206" y="1574908"/>
                  <a:pt x="1361749" y="2786128"/>
                  <a:pt x="1361455" y="4038070"/>
                </a:cubicBezTo>
                <a:lnTo>
                  <a:pt x="879" y="4038071"/>
                </a:lnTo>
                <a:cubicBezTo>
                  <a:pt x="-2788" y="2702617"/>
                  <a:pt x="6448" y="1335454"/>
                  <a:pt x="278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6400855" y="2925839"/>
            <a:ext cx="1037939" cy="3585556"/>
          </a:xfrm>
          <a:custGeom>
            <a:avLst/>
            <a:gdLst>
              <a:gd name="connsiteX0" fmla="*/ 6783 w 1037939"/>
              <a:gd name="connsiteY0" fmla="*/ 0 h 3585556"/>
              <a:gd name="connsiteX1" fmla="*/ 1037939 w 1037939"/>
              <a:gd name="connsiteY1" fmla="*/ 236391 h 3585556"/>
              <a:gd name="connsiteX2" fmla="*/ 1035146 w 1037939"/>
              <a:gd name="connsiteY2" fmla="*/ 3585555 h 3585556"/>
              <a:gd name="connsiteX3" fmla="*/ 434 w 1037939"/>
              <a:gd name="connsiteY3" fmla="*/ 3585556 h 3585556"/>
              <a:gd name="connsiteX4" fmla="*/ 6783 w 1037939"/>
              <a:gd name="connsiteY4" fmla="*/ 0 h 3585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7939" h="3585556">
                <a:moveTo>
                  <a:pt x="6783" y="0"/>
                </a:moveTo>
                <a:lnTo>
                  <a:pt x="1037939" y="236391"/>
                </a:lnTo>
                <a:cubicBezTo>
                  <a:pt x="1037713" y="1354190"/>
                  <a:pt x="1035372" y="2467756"/>
                  <a:pt x="1035146" y="3585555"/>
                </a:cubicBezTo>
                <a:lnTo>
                  <a:pt x="434" y="3585556"/>
                </a:lnTo>
                <a:cubicBezTo>
                  <a:pt x="-2388" y="2393193"/>
                  <a:pt x="9605" y="1192363"/>
                  <a:pt x="678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64897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5098710" y="1541929"/>
            <a:ext cx="1854372" cy="3380950"/>
          </a:xfrm>
          <a:custGeom>
            <a:avLst/>
            <a:gdLst>
              <a:gd name="connsiteX0" fmla="*/ 109735 w 1810512"/>
              <a:gd name="connsiteY0" fmla="*/ 0 h 3300984"/>
              <a:gd name="connsiteX1" fmla="*/ 1700777 w 1810512"/>
              <a:gd name="connsiteY1" fmla="*/ 0 h 3300984"/>
              <a:gd name="connsiteX2" fmla="*/ 1810512 w 1810512"/>
              <a:gd name="connsiteY2" fmla="*/ 109735 h 3300984"/>
              <a:gd name="connsiteX3" fmla="*/ 1810512 w 1810512"/>
              <a:gd name="connsiteY3" fmla="*/ 3191249 h 3300984"/>
              <a:gd name="connsiteX4" fmla="*/ 1700777 w 1810512"/>
              <a:gd name="connsiteY4" fmla="*/ 3300984 h 3300984"/>
              <a:gd name="connsiteX5" fmla="*/ 109735 w 1810512"/>
              <a:gd name="connsiteY5" fmla="*/ 3300984 h 3300984"/>
              <a:gd name="connsiteX6" fmla="*/ 0 w 1810512"/>
              <a:gd name="connsiteY6" fmla="*/ 3191249 h 3300984"/>
              <a:gd name="connsiteX7" fmla="*/ 0 w 1810512"/>
              <a:gd name="connsiteY7" fmla="*/ 109735 h 3300984"/>
              <a:gd name="connsiteX8" fmla="*/ 109735 w 1810512"/>
              <a:gd name="connsiteY8" fmla="*/ 0 h 3300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10512" h="3300984">
                <a:moveTo>
                  <a:pt x="109735" y="0"/>
                </a:moveTo>
                <a:lnTo>
                  <a:pt x="1700777" y="0"/>
                </a:lnTo>
                <a:cubicBezTo>
                  <a:pt x="1761382" y="0"/>
                  <a:pt x="1810512" y="49130"/>
                  <a:pt x="1810512" y="109735"/>
                </a:cubicBezTo>
                <a:lnTo>
                  <a:pt x="1810512" y="3191249"/>
                </a:lnTo>
                <a:cubicBezTo>
                  <a:pt x="1810512" y="3251854"/>
                  <a:pt x="1761382" y="3300984"/>
                  <a:pt x="1700777" y="3300984"/>
                </a:cubicBezTo>
                <a:lnTo>
                  <a:pt x="109735" y="3300984"/>
                </a:lnTo>
                <a:cubicBezTo>
                  <a:pt x="49130" y="3300984"/>
                  <a:pt x="0" y="3251854"/>
                  <a:pt x="0" y="3191249"/>
                </a:cubicBezTo>
                <a:lnTo>
                  <a:pt x="0" y="109735"/>
                </a:lnTo>
                <a:cubicBezTo>
                  <a:pt x="0" y="49130"/>
                  <a:pt x="49130" y="0"/>
                  <a:pt x="10973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75914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5437520" y="427867"/>
            <a:ext cx="6346975" cy="6084058"/>
          </a:xfrm>
          <a:custGeom>
            <a:avLst/>
            <a:gdLst>
              <a:gd name="connsiteX0" fmla="*/ 4127625 w 6261652"/>
              <a:gd name="connsiteY0" fmla="*/ 0 h 6002269"/>
              <a:gd name="connsiteX1" fmla="*/ 6261652 w 6261652"/>
              <a:gd name="connsiteY1" fmla="*/ 0 h 6002269"/>
              <a:gd name="connsiteX2" fmla="*/ 4300758 w 6261652"/>
              <a:gd name="connsiteY2" fmla="*/ 6002269 h 6002269"/>
              <a:gd name="connsiteX3" fmla="*/ 2166731 w 6261652"/>
              <a:gd name="connsiteY3" fmla="*/ 6002269 h 6002269"/>
              <a:gd name="connsiteX4" fmla="*/ 1960894 w 6261652"/>
              <a:gd name="connsiteY4" fmla="*/ 0 h 6002269"/>
              <a:gd name="connsiteX5" fmla="*/ 4094921 w 6261652"/>
              <a:gd name="connsiteY5" fmla="*/ 0 h 6002269"/>
              <a:gd name="connsiteX6" fmla="*/ 2134027 w 6261652"/>
              <a:gd name="connsiteY6" fmla="*/ 6002269 h 6002269"/>
              <a:gd name="connsiteX7" fmla="*/ 0 w 6261652"/>
              <a:gd name="connsiteY7" fmla="*/ 6002269 h 6002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61652" h="6002269">
                <a:moveTo>
                  <a:pt x="4127625" y="0"/>
                </a:moveTo>
                <a:lnTo>
                  <a:pt x="6261652" y="0"/>
                </a:lnTo>
                <a:lnTo>
                  <a:pt x="4300758" y="6002269"/>
                </a:lnTo>
                <a:lnTo>
                  <a:pt x="2166731" y="6002269"/>
                </a:lnTo>
                <a:close/>
                <a:moveTo>
                  <a:pt x="1960894" y="0"/>
                </a:moveTo>
                <a:lnTo>
                  <a:pt x="4094921" y="0"/>
                </a:lnTo>
                <a:lnTo>
                  <a:pt x="2134027" y="6002269"/>
                </a:lnTo>
                <a:lnTo>
                  <a:pt x="0" y="600226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4968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8491452" y="1"/>
            <a:ext cx="3694176" cy="6511925"/>
          </a:xfrm>
          <a:custGeom>
            <a:avLst/>
            <a:gdLst>
              <a:gd name="connsiteX0" fmla="*/ 1612667 w 3694176"/>
              <a:gd name="connsiteY0" fmla="*/ 2871216 h 6511925"/>
              <a:gd name="connsiteX1" fmla="*/ 3694176 w 3694176"/>
              <a:gd name="connsiteY1" fmla="*/ 2871216 h 6511925"/>
              <a:gd name="connsiteX2" fmla="*/ 3694176 w 3694176"/>
              <a:gd name="connsiteY2" fmla="*/ 5981574 h 6511925"/>
              <a:gd name="connsiteX3" fmla="*/ 1612667 w 3694176"/>
              <a:gd name="connsiteY3" fmla="*/ 5981574 h 6511925"/>
              <a:gd name="connsiteX4" fmla="*/ 0 w 3694176"/>
              <a:gd name="connsiteY4" fmla="*/ 0 h 6511925"/>
              <a:gd name="connsiteX5" fmla="*/ 2066544 w 3694176"/>
              <a:gd name="connsiteY5" fmla="*/ 0 h 6511925"/>
              <a:gd name="connsiteX6" fmla="*/ 2066544 w 3694176"/>
              <a:gd name="connsiteY6" fmla="*/ 2743201 h 6511925"/>
              <a:gd name="connsiteX7" fmla="*/ 1508760 w 3694176"/>
              <a:gd name="connsiteY7" fmla="*/ 2743201 h 6511925"/>
              <a:gd name="connsiteX8" fmla="*/ 1508760 w 3694176"/>
              <a:gd name="connsiteY8" fmla="*/ 6109589 h 6511925"/>
              <a:gd name="connsiteX9" fmla="*/ 2066544 w 3694176"/>
              <a:gd name="connsiteY9" fmla="*/ 6109589 h 6511925"/>
              <a:gd name="connsiteX10" fmla="*/ 2066544 w 3694176"/>
              <a:gd name="connsiteY10" fmla="*/ 6511925 h 6511925"/>
              <a:gd name="connsiteX11" fmla="*/ 0 w 3694176"/>
              <a:gd name="connsiteY11" fmla="*/ 6511925 h 6511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694176" h="6511925">
                <a:moveTo>
                  <a:pt x="1612667" y="2871216"/>
                </a:moveTo>
                <a:lnTo>
                  <a:pt x="3694176" y="2871216"/>
                </a:lnTo>
                <a:lnTo>
                  <a:pt x="3694176" y="5981574"/>
                </a:lnTo>
                <a:lnTo>
                  <a:pt x="1612667" y="5981574"/>
                </a:lnTo>
                <a:close/>
                <a:moveTo>
                  <a:pt x="0" y="0"/>
                </a:moveTo>
                <a:lnTo>
                  <a:pt x="2066544" y="0"/>
                </a:lnTo>
                <a:lnTo>
                  <a:pt x="2066544" y="2743201"/>
                </a:lnTo>
                <a:lnTo>
                  <a:pt x="1508760" y="2743201"/>
                </a:lnTo>
                <a:lnTo>
                  <a:pt x="1508760" y="6109589"/>
                </a:lnTo>
                <a:lnTo>
                  <a:pt x="2066544" y="6109589"/>
                </a:lnTo>
                <a:lnTo>
                  <a:pt x="2066544" y="6511925"/>
                </a:lnTo>
                <a:lnTo>
                  <a:pt x="0" y="651192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6640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3"/>
          </p:nvPr>
        </p:nvSpPr>
        <p:spPr>
          <a:xfrm>
            <a:off x="9406043" y="2478024"/>
            <a:ext cx="1472184" cy="1472184"/>
          </a:xfrm>
          <a:custGeom>
            <a:avLst/>
            <a:gdLst>
              <a:gd name="connsiteX0" fmla="*/ 736092 w 1472184"/>
              <a:gd name="connsiteY0" fmla="*/ 0 h 1472184"/>
              <a:gd name="connsiteX1" fmla="*/ 1472184 w 1472184"/>
              <a:gd name="connsiteY1" fmla="*/ 736092 h 1472184"/>
              <a:gd name="connsiteX2" fmla="*/ 736092 w 1472184"/>
              <a:gd name="connsiteY2" fmla="*/ 1472184 h 1472184"/>
              <a:gd name="connsiteX3" fmla="*/ 0 w 1472184"/>
              <a:gd name="connsiteY3" fmla="*/ 736092 h 1472184"/>
              <a:gd name="connsiteX4" fmla="*/ 736092 w 1472184"/>
              <a:gd name="connsiteY4" fmla="*/ 0 h 1472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2184" h="1472184">
                <a:moveTo>
                  <a:pt x="736092" y="0"/>
                </a:moveTo>
                <a:cubicBezTo>
                  <a:pt x="1142624" y="0"/>
                  <a:pt x="1472184" y="329560"/>
                  <a:pt x="1472184" y="736092"/>
                </a:cubicBezTo>
                <a:cubicBezTo>
                  <a:pt x="1472184" y="1142624"/>
                  <a:pt x="1142624" y="1472184"/>
                  <a:pt x="736092" y="1472184"/>
                </a:cubicBezTo>
                <a:cubicBezTo>
                  <a:pt x="329560" y="1472184"/>
                  <a:pt x="0" y="1142624"/>
                  <a:pt x="0" y="736092"/>
                </a:cubicBezTo>
                <a:cubicBezTo>
                  <a:pt x="0" y="329560"/>
                  <a:pt x="329560" y="0"/>
                  <a:pt x="73609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2"/>
          </p:nvPr>
        </p:nvSpPr>
        <p:spPr>
          <a:xfrm>
            <a:off x="6708619" y="2478024"/>
            <a:ext cx="1472184" cy="1472184"/>
          </a:xfrm>
          <a:custGeom>
            <a:avLst/>
            <a:gdLst>
              <a:gd name="connsiteX0" fmla="*/ 736092 w 1472184"/>
              <a:gd name="connsiteY0" fmla="*/ 0 h 1472184"/>
              <a:gd name="connsiteX1" fmla="*/ 1472184 w 1472184"/>
              <a:gd name="connsiteY1" fmla="*/ 736092 h 1472184"/>
              <a:gd name="connsiteX2" fmla="*/ 736092 w 1472184"/>
              <a:gd name="connsiteY2" fmla="*/ 1472184 h 1472184"/>
              <a:gd name="connsiteX3" fmla="*/ 0 w 1472184"/>
              <a:gd name="connsiteY3" fmla="*/ 736092 h 1472184"/>
              <a:gd name="connsiteX4" fmla="*/ 736092 w 1472184"/>
              <a:gd name="connsiteY4" fmla="*/ 0 h 1472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2184" h="1472184">
                <a:moveTo>
                  <a:pt x="736092" y="0"/>
                </a:moveTo>
                <a:cubicBezTo>
                  <a:pt x="1142624" y="0"/>
                  <a:pt x="1472184" y="329560"/>
                  <a:pt x="1472184" y="736092"/>
                </a:cubicBezTo>
                <a:cubicBezTo>
                  <a:pt x="1472184" y="1142624"/>
                  <a:pt x="1142624" y="1472184"/>
                  <a:pt x="736092" y="1472184"/>
                </a:cubicBezTo>
                <a:cubicBezTo>
                  <a:pt x="329560" y="1472184"/>
                  <a:pt x="0" y="1142624"/>
                  <a:pt x="0" y="736092"/>
                </a:cubicBezTo>
                <a:cubicBezTo>
                  <a:pt x="0" y="329560"/>
                  <a:pt x="329560" y="0"/>
                  <a:pt x="73609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4011196" y="2478024"/>
            <a:ext cx="1472184" cy="1472184"/>
          </a:xfrm>
          <a:custGeom>
            <a:avLst/>
            <a:gdLst>
              <a:gd name="connsiteX0" fmla="*/ 736092 w 1472184"/>
              <a:gd name="connsiteY0" fmla="*/ 0 h 1472184"/>
              <a:gd name="connsiteX1" fmla="*/ 1472184 w 1472184"/>
              <a:gd name="connsiteY1" fmla="*/ 736092 h 1472184"/>
              <a:gd name="connsiteX2" fmla="*/ 736092 w 1472184"/>
              <a:gd name="connsiteY2" fmla="*/ 1472184 h 1472184"/>
              <a:gd name="connsiteX3" fmla="*/ 0 w 1472184"/>
              <a:gd name="connsiteY3" fmla="*/ 736092 h 1472184"/>
              <a:gd name="connsiteX4" fmla="*/ 736092 w 1472184"/>
              <a:gd name="connsiteY4" fmla="*/ 0 h 1472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2184" h="1472184">
                <a:moveTo>
                  <a:pt x="736092" y="0"/>
                </a:moveTo>
                <a:cubicBezTo>
                  <a:pt x="1142624" y="0"/>
                  <a:pt x="1472184" y="329560"/>
                  <a:pt x="1472184" y="736092"/>
                </a:cubicBezTo>
                <a:cubicBezTo>
                  <a:pt x="1472184" y="1142624"/>
                  <a:pt x="1142624" y="1472184"/>
                  <a:pt x="736092" y="1472184"/>
                </a:cubicBezTo>
                <a:cubicBezTo>
                  <a:pt x="329560" y="1472184"/>
                  <a:pt x="0" y="1142624"/>
                  <a:pt x="0" y="736092"/>
                </a:cubicBezTo>
                <a:cubicBezTo>
                  <a:pt x="0" y="329560"/>
                  <a:pt x="329560" y="0"/>
                  <a:pt x="73609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1307592" y="2478024"/>
            <a:ext cx="1472184" cy="1472184"/>
          </a:xfrm>
          <a:custGeom>
            <a:avLst/>
            <a:gdLst>
              <a:gd name="connsiteX0" fmla="*/ 736092 w 1472184"/>
              <a:gd name="connsiteY0" fmla="*/ 0 h 1472184"/>
              <a:gd name="connsiteX1" fmla="*/ 1472184 w 1472184"/>
              <a:gd name="connsiteY1" fmla="*/ 736092 h 1472184"/>
              <a:gd name="connsiteX2" fmla="*/ 736092 w 1472184"/>
              <a:gd name="connsiteY2" fmla="*/ 1472184 h 1472184"/>
              <a:gd name="connsiteX3" fmla="*/ 0 w 1472184"/>
              <a:gd name="connsiteY3" fmla="*/ 736092 h 1472184"/>
              <a:gd name="connsiteX4" fmla="*/ 736092 w 1472184"/>
              <a:gd name="connsiteY4" fmla="*/ 0 h 1472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2184" h="1472184">
                <a:moveTo>
                  <a:pt x="736092" y="0"/>
                </a:moveTo>
                <a:cubicBezTo>
                  <a:pt x="1142624" y="0"/>
                  <a:pt x="1472184" y="329560"/>
                  <a:pt x="1472184" y="736092"/>
                </a:cubicBezTo>
                <a:cubicBezTo>
                  <a:pt x="1472184" y="1142624"/>
                  <a:pt x="1142624" y="1472184"/>
                  <a:pt x="736092" y="1472184"/>
                </a:cubicBezTo>
                <a:cubicBezTo>
                  <a:pt x="329560" y="1472184"/>
                  <a:pt x="0" y="1142624"/>
                  <a:pt x="0" y="736092"/>
                </a:cubicBezTo>
                <a:cubicBezTo>
                  <a:pt x="0" y="329560"/>
                  <a:pt x="329560" y="0"/>
                  <a:pt x="73609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5534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371566" y="1699702"/>
            <a:ext cx="6600734" cy="4528261"/>
          </a:xfrm>
          <a:custGeom>
            <a:avLst/>
            <a:gdLst>
              <a:gd name="connsiteX0" fmla="*/ 0 w 6600734"/>
              <a:gd name="connsiteY0" fmla="*/ 0 h 4528261"/>
              <a:gd name="connsiteX1" fmla="*/ 6600734 w 6600734"/>
              <a:gd name="connsiteY1" fmla="*/ 0 h 4528261"/>
              <a:gd name="connsiteX2" fmla="*/ 6600734 w 6600734"/>
              <a:gd name="connsiteY2" fmla="*/ 4528261 h 4528261"/>
              <a:gd name="connsiteX3" fmla="*/ 0 w 6600734"/>
              <a:gd name="connsiteY3" fmla="*/ 4528261 h 4528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00734" h="4528261">
                <a:moveTo>
                  <a:pt x="0" y="0"/>
                </a:moveTo>
                <a:lnTo>
                  <a:pt x="6600734" y="0"/>
                </a:lnTo>
                <a:lnTo>
                  <a:pt x="6600734" y="4528261"/>
                </a:lnTo>
                <a:lnTo>
                  <a:pt x="0" y="452826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22823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5194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alpha val="95000"/>
              </a:schemeClr>
            </a:gs>
            <a:gs pos="100000">
              <a:schemeClr val="accent1">
                <a:alpha val="95000"/>
              </a:schemeClr>
            </a:gs>
          </a:gsLst>
          <a:lin ang="7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49708" y="2558728"/>
            <a:ext cx="569258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600" b="1" dirty="0" smtClean="0">
                <a:solidFill>
                  <a:schemeClr val="bg1"/>
                </a:solidFill>
                <a:latin typeface="+mj-lt"/>
              </a:rPr>
              <a:t>BIGONEZ</a:t>
            </a:r>
            <a:endParaRPr lang="en-US" sz="96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365124" y="3929941"/>
            <a:ext cx="54617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pc="600" dirty="0" smtClean="0">
                <a:solidFill>
                  <a:schemeClr val="bg1"/>
                </a:solidFill>
              </a:rPr>
              <a:t>Beautiful presentation slide</a:t>
            </a:r>
            <a:endParaRPr lang="en-US" spc="600" dirty="0">
              <a:solidFill>
                <a:schemeClr val="bg1"/>
              </a:solidFill>
            </a:endParaRPr>
          </a:p>
        </p:txBody>
      </p:sp>
      <p:sp>
        <p:nvSpPr>
          <p:cNvPr id="4" name="Isosceles Triangle 3"/>
          <p:cNvSpPr/>
          <p:nvPr/>
        </p:nvSpPr>
        <p:spPr>
          <a:xfrm flipV="1">
            <a:off x="0" y="0"/>
            <a:ext cx="12191999" cy="1938130"/>
          </a:xfrm>
          <a:prstGeom prst="triangle">
            <a:avLst/>
          </a:prstGeom>
          <a:solidFill>
            <a:schemeClr val="bg1"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Isosceles Triangle 4"/>
          <p:cNvSpPr/>
          <p:nvPr/>
        </p:nvSpPr>
        <p:spPr>
          <a:xfrm>
            <a:off x="0" y="4919870"/>
            <a:ext cx="12191999" cy="1938130"/>
          </a:xfrm>
          <a:prstGeom prst="triangle">
            <a:avLst/>
          </a:prstGeom>
          <a:solidFill>
            <a:schemeClr val="bg1"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282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Picture 5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3136" y="976597"/>
            <a:ext cx="6278508" cy="5535328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 Same Side Corner Rectangle 5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371566" y="270004"/>
            <a:ext cx="32367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MOCKUP SLIDE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/>
          <p:cNvCxnSpPr>
            <a:stCxn id="18" idx="6"/>
            <a:endCxn id="22" idx="1"/>
          </p:cNvCxnSpPr>
          <p:nvPr/>
        </p:nvCxnSpPr>
        <p:spPr>
          <a:xfrm>
            <a:off x="1131631" y="2718815"/>
            <a:ext cx="843381" cy="603188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>
            <a:stCxn id="22" idx="7"/>
            <a:endCxn id="26" idx="2"/>
          </p:cNvCxnSpPr>
          <p:nvPr/>
        </p:nvCxnSpPr>
        <p:spPr>
          <a:xfrm flipV="1">
            <a:off x="2081672" y="2876839"/>
            <a:ext cx="843381" cy="445164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>
            <a:stCxn id="26" idx="6"/>
            <a:endCxn id="30" idx="1"/>
          </p:cNvCxnSpPr>
          <p:nvPr/>
        </p:nvCxnSpPr>
        <p:spPr>
          <a:xfrm>
            <a:off x="3075893" y="2876839"/>
            <a:ext cx="843381" cy="729600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stCxn id="30" idx="6"/>
            <a:endCxn id="34" idx="2"/>
          </p:cNvCxnSpPr>
          <p:nvPr/>
        </p:nvCxnSpPr>
        <p:spPr>
          <a:xfrm flipV="1">
            <a:off x="4048025" y="3197557"/>
            <a:ext cx="821293" cy="462212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ounded Rectangle 14"/>
          <p:cNvSpPr/>
          <p:nvPr/>
        </p:nvSpPr>
        <p:spPr>
          <a:xfrm>
            <a:off x="747348" y="2541039"/>
            <a:ext cx="617726" cy="2865964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Group 15"/>
          <p:cNvGrpSpPr/>
          <p:nvPr/>
        </p:nvGrpSpPr>
        <p:grpSpPr>
          <a:xfrm>
            <a:off x="878435" y="2541039"/>
            <a:ext cx="355552" cy="355552"/>
            <a:chOff x="3917950" y="4972050"/>
            <a:chExt cx="419100" cy="419100"/>
          </a:xfrm>
        </p:grpSpPr>
        <p:sp>
          <p:nvSpPr>
            <p:cNvPr id="17" name="Oval 16"/>
            <p:cNvSpPr/>
            <p:nvPr/>
          </p:nvSpPr>
          <p:spPr>
            <a:xfrm>
              <a:off x="3917950" y="4972050"/>
              <a:ext cx="419100" cy="419100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  <a:effectLst>
              <a:outerShdw blurRad="215900" sx="102000" sy="102000" algn="ctr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Oval 17"/>
            <p:cNvSpPr/>
            <p:nvPr/>
          </p:nvSpPr>
          <p:spPr>
            <a:xfrm>
              <a:off x="4038600" y="5092700"/>
              <a:ext cx="177800" cy="1778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Rounded Rectangle 18"/>
          <p:cNvSpPr/>
          <p:nvPr/>
        </p:nvSpPr>
        <p:spPr>
          <a:xfrm>
            <a:off x="1719479" y="3201862"/>
            <a:ext cx="617726" cy="2205141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" name="Group 19"/>
          <p:cNvGrpSpPr/>
          <p:nvPr/>
        </p:nvGrpSpPr>
        <p:grpSpPr>
          <a:xfrm>
            <a:off x="1850566" y="3197557"/>
            <a:ext cx="355552" cy="355552"/>
            <a:chOff x="3917950" y="4972050"/>
            <a:chExt cx="419100" cy="419100"/>
          </a:xfrm>
        </p:grpSpPr>
        <p:sp>
          <p:nvSpPr>
            <p:cNvPr id="21" name="Oval 20"/>
            <p:cNvSpPr/>
            <p:nvPr/>
          </p:nvSpPr>
          <p:spPr>
            <a:xfrm>
              <a:off x="3917950" y="4972050"/>
              <a:ext cx="419100" cy="419100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  <a:effectLst>
              <a:outerShdw blurRad="215900" sx="102000" sy="102000" algn="ctr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Oval 21"/>
            <p:cNvSpPr/>
            <p:nvPr/>
          </p:nvSpPr>
          <p:spPr>
            <a:xfrm>
              <a:off x="4038600" y="5092700"/>
              <a:ext cx="177800" cy="1778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" name="Rounded Rectangle 22"/>
          <p:cNvSpPr/>
          <p:nvPr/>
        </p:nvSpPr>
        <p:spPr>
          <a:xfrm>
            <a:off x="2691610" y="2699063"/>
            <a:ext cx="617726" cy="270794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/>
          <p:cNvGrpSpPr/>
          <p:nvPr/>
        </p:nvGrpSpPr>
        <p:grpSpPr>
          <a:xfrm>
            <a:off x="2822697" y="2699063"/>
            <a:ext cx="355552" cy="355552"/>
            <a:chOff x="3917950" y="4972050"/>
            <a:chExt cx="419100" cy="419100"/>
          </a:xfrm>
        </p:grpSpPr>
        <p:sp>
          <p:nvSpPr>
            <p:cNvPr id="25" name="Oval 24"/>
            <p:cNvSpPr/>
            <p:nvPr/>
          </p:nvSpPr>
          <p:spPr>
            <a:xfrm>
              <a:off x="3917950" y="4972050"/>
              <a:ext cx="419100" cy="419100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  <a:effectLst>
              <a:outerShdw blurRad="215900" sx="102000" sy="102000" algn="ctr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Oval 25"/>
            <p:cNvSpPr/>
            <p:nvPr/>
          </p:nvSpPr>
          <p:spPr>
            <a:xfrm>
              <a:off x="4038600" y="5092700"/>
              <a:ext cx="177800" cy="1778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7" name="Rounded Rectangle 26"/>
          <p:cNvSpPr/>
          <p:nvPr/>
        </p:nvSpPr>
        <p:spPr>
          <a:xfrm>
            <a:off x="3663742" y="3481993"/>
            <a:ext cx="617726" cy="192500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8" name="Group 27"/>
          <p:cNvGrpSpPr/>
          <p:nvPr/>
        </p:nvGrpSpPr>
        <p:grpSpPr>
          <a:xfrm>
            <a:off x="3794829" y="3481993"/>
            <a:ext cx="355552" cy="355552"/>
            <a:chOff x="3917950" y="4972050"/>
            <a:chExt cx="419100" cy="419100"/>
          </a:xfrm>
        </p:grpSpPr>
        <p:sp>
          <p:nvSpPr>
            <p:cNvPr id="29" name="Oval 28"/>
            <p:cNvSpPr/>
            <p:nvPr/>
          </p:nvSpPr>
          <p:spPr>
            <a:xfrm>
              <a:off x="3917950" y="4972050"/>
              <a:ext cx="419100" cy="419100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  <a:effectLst>
              <a:outerShdw blurRad="215900" sx="102000" sy="102000" algn="ctr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4038600" y="5092700"/>
              <a:ext cx="177800" cy="1778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Rounded Rectangle 30"/>
          <p:cNvSpPr/>
          <p:nvPr/>
        </p:nvSpPr>
        <p:spPr>
          <a:xfrm>
            <a:off x="4635875" y="3022292"/>
            <a:ext cx="617726" cy="2384711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2" name="Group 31"/>
          <p:cNvGrpSpPr/>
          <p:nvPr/>
        </p:nvGrpSpPr>
        <p:grpSpPr>
          <a:xfrm>
            <a:off x="4766961" y="3019781"/>
            <a:ext cx="355552" cy="355552"/>
            <a:chOff x="3917950" y="4972050"/>
            <a:chExt cx="419100" cy="419100"/>
          </a:xfrm>
        </p:grpSpPr>
        <p:sp>
          <p:nvSpPr>
            <p:cNvPr id="33" name="Oval 32"/>
            <p:cNvSpPr/>
            <p:nvPr/>
          </p:nvSpPr>
          <p:spPr>
            <a:xfrm>
              <a:off x="3917950" y="4972050"/>
              <a:ext cx="419100" cy="419100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  <a:effectLst>
              <a:outerShdw blurRad="215900" sx="102000" sy="102000" algn="ctr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4038600" y="5092700"/>
              <a:ext cx="177800" cy="1778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5" name="Freeform 290"/>
          <p:cNvSpPr>
            <a:spLocks noEditPoints="1"/>
          </p:cNvSpPr>
          <p:nvPr/>
        </p:nvSpPr>
        <p:spPr bwMode="auto">
          <a:xfrm>
            <a:off x="1873527" y="4891121"/>
            <a:ext cx="309631" cy="308566"/>
          </a:xfrm>
          <a:custGeom>
            <a:avLst/>
            <a:gdLst/>
            <a:ahLst/>
            <a:cxnLst>
              <a:cxn ang="0">
                <a:pos x="231" y="40"/>
              </a:cxn>
              <a:cxn ang="0">
                <a:pos x="226" y="41"/>
              </a:cxn>
              <a:cxn ang="0">
                <a:pos x="221" y="45"/>
              </a:cxn>
              <a:cxn ang="0">
                <a:pos x="218" y="49"/>
              </a:cxn>
              <a:cxn ang="0">
                <a:pos x="217" y="54"/>
              </a:cxn>
              <a:cxn ang="0">
                <a:pos x="217" y="59"/>
              </a:cxn>
              <a:cxn ang="0">
                <a:pos x="218" y="64"/>
              </a:cxn>
              <a:cxn ang="0">
                <a:pos x="221" y="69"/>
              </a:cxn>
              <a:cxn ang="0">
                <a:pos x="226" y="72"/>
              </a:cxn>
              <a:cxn ang="0">
                <a:pos x="231" y="74"/>
              </a:cxn>
              <a:cxn ang="0">
                <a:pos x="236" y="74"/>
              </a:cxn>
              <a:cxn ang="0">
                <a:pos x="241" y="72"/>
              </a:cxn>
              <a:cxn ang="0">
                <a:pos x="246" y="69"/>
              </a:cxn>
              <a:cxn ang="0">
                <a:pos x="249" y="64"/>
              </a:cxn>
              <a:cxn ang="0">
                <a:pos x="250" y="59"/>
              </a:cxn>
              <a:cxn ang="0">
                <a:pos x="250" y="54"/>
              </a:cxn>
              <a:cxn ang="0">
                <a:pos x="249" y="49"/>
              </a:cxn>
              <a:cxn ang="0">
                <a:pos x="246" y="45"/>
              </a:cxn>
              <a:cxn ang="0">
                <a:pos x="241" y="41"/>
              </a:cxn>
              <a:cxn ang="0">
                <a:pos x="236" y="40"/>
              </a:cxn>
              <a:cxn ang="0">
                <a:pos x="284" y="0"/>
              </a:cxn>
              <a:cxn ang="0">
                <a:pos x="287" y="0"/>
              </a:cxn>
              <a:cxn ang="0">
                <a:pos x="290" y="3"/>
              </a:cxn>
              <a:cxn ang="0">
                <a:pos x="291" y="5"/>
              </a:cxn>
              <a:cxn ang="0">
                <a:pos x="290" y="24"/>
              </a:cxn>
              <a:cxn ang="0">
                <a:pos x="288" y="42"/>
              </a:cxn>
              <a:cxn ang="0">
                <a:pos x="285" y="59"/>
              </a:cxn>
              <a:cxn ang="0">
                <a:pos x="280" y="75"/>
              </a:cxn>
              <a:cxn ang="0">
                <a:pos x="273" y="90"/>
              </a:cxn>
              <a:cxn ang="0">
                <a:pos x="264" y="106"/>
              </a:cxn>
              <a:cxn ang="0">
                <a:pos x="253" y="122"/>
              </a:cxn>
              <a:cxn ang="0">
                <a:pos x="240" y="138"/>
              </a:cxn>
              <a:cxn ang="0">
                <a:pos x="226" y="152"/>
              </a:cxn>
              <a:cxn ang="0">
                <a:pos x="213" y="164"/>
              </a:cxn>
              <a:cxn ang="0">
                <a:pos x="197" y="178"/>
              </a:cxn>
              <a:cxn ang="0">
                <a:pos x="193" y="247"/>
              </a:cxn>
              <a:cxn ang="0">
                <a:pos x="191" y="250"/>
              </a:cxn>
              <a:cxn ang="0">
                <a:pos x="121" y="290"/>
              </a:cxn>
              <a:cxn ang="0">
                <a:pos x="118" y="290"/>
              </a:cxn>
              <a:cxn ang="0">
                <a:pos x="116" y="289"/>
              </a:cxn>
              <a:cxn ang="0">
                <a:pos x="103" y="276"/>
              </a:cxn>
              <a:cxn ang="0">
                <a:pos x="103" y="273"/>
              </a:cxn>
              <a:cxn ang="0">
                <a:pos x="118" y="223"/>
              </a:cxn>
              <a:cxn ang="0">
                <a:pos x="19" y="188"/>
              </a:cxn>
              <a:cxn ang="0">
                <a:pos x="17" y="188"/>
              </a:cxn>
              <a:cxn ang="0">
                <a:pos x="14" y="187"/>
              </a:cxn>
              <a:cxn ang="0">
                <a:pos x="2" y="175"/>
              </a:cxn>
              <a:cxn ang="0">
                <a:pos x="0" y="171"/>
              </a:cxn>
              <a:cxn ang="0">
                <a:pos x="1" y="168"/>
              </a:cxn>
              <a:cxn ang="0">
                <a:pos x="42" y="98"/>
              </a:cxn>
              <a:cxn ang="0">
                <a:pos x="45" y="97"/>
              </a:cxn>
              <a:cxn ang="0">
                <a:pos x="119" y="85"/>
              </a:cxn>
              <a:cxn ang="0">
                <a:pos x="132" y="71"/>
              </a:cxn>
              <a:cxn ang="0">
                <a:pos x="144" y="58"/>
              </a:cxn>
              <a:cxn ang="0">
                <a:pos x="159" y="44"/>
              </a:cxn>
              <a:cxn ang="0">
                <a:pos x="173" y="33"/>
              </a:cxn>
              <a:cxn ang="0">
                <a:pos x="187" y="23"/>
              </a:cxn>
              <a:cxn ang="0">
                <a:pos x="201" y="15"/>
              </a:cxn>
              <a:cxn ang="0">
                <a:pos x="215" y="10"/>
              </a:cxn>
              <a:cxn ang="0">
                <a:pos x="230" y="5"/>
              </a:cxn>
              <a:cxn ang="0">
                <a:pos x="246" y="2"/>
              </a:cxn>
              <a:cxn ang="0">
                <a:pos x="265" y="0"/>
              </a:cxn>
              <a:cxn ang="0">
                <a:pos x="284" y="0"/>
              </a:cxn>
            </a:cxnLst>
            <a:rect l="0" t="0" r="r" b="b"/>
            <a:pathLst>
              <a:path w="291" h="290">
                <a:moveTo>
                  <a:pt x="234" y="40"/>
                </a:moveTo>
                <a:lnTo>
                  <a:pt x="231" y="40"/>
                </a:lnTo>
                <a:lnTo>
                  <a:pt x="228" y="40"/>
                </a:lnTo>
                <a:lnTo>
                  <a:pt x="226" y="41"/>
                </a:lnTo>
                <a:lnTo>
                  <a:pt x="224" y="43"/>
                </a:lnTo>
                <a:lnTo>
                  <a:pt x="221" y="45"/>
                </a:lnTo>
                <a:lnTo>
                  <a:pt x="220" y="47"/>
                </a:lnTo>
                <a:lnTo>
                  <a:pt x="218" y="49"/>
                </a:lnTo>
                <a:lnTo>
                  <a:pt x="217" y="51"/>
                </a:lnTo>
                <a:lnTo>
                  <a:pt x="217" y="54"/>
                </a:lnTo>
                <a:lnTo>
                  <a:pt x="216" y="57"/>
                </a:lnTo>
                <a:lnTo>
                  <a:pt x="217" y="59"/>
                </a:lnTo>
                <a:lnTo>
                  <a:pt x="217" y="62"/>
                </a:lnTo>
                <a:lnTo>
                  <a:pt x="218" y="64"/>
                </a:lnTo>
                <a:lnTo>
                  <a:pt x="220" y="67"/>
                </a:lnTo>
                <a:lnTo>
                  <a:pt x="221" y="69"/>
                </a:lnTo>
                <a:lnTo>
                  <a:pt x="224" y="71"/>
                </a:lnTo>
                <a:lnTo>
                  <a:pt x="226" y="72"/>
                </a:lnTo>
                <a:lnTo>
                  <a:pt x="228" y="73"/>
                </a:lnTo>
                <a:lnTo>
                  <a:pt x="231" y="74"/>
                </a:lnTo>
                <a:lnTo>
                  <a:pt x="234" y="74"/>
                </a:lnTo>
                <a:lnTo>
                  <a:pt x="236" y="74"/>
                </a:lnTo>
                <a:lnTo>
                  <a:pt x="239" y="73"/>
                </a:lnTo>
                <a:lnTo>
                  <a:pt x="241" y="72"/>
                </a:lnTo>
                <a:lnTo>
                  <a:pt x="244" y="71"/>
                </a:lnTo>
                <a:lnTo>
                  <a:pt x="246" y="69"/>
                </a:lnTo>
                <a:lnTo>
                  <a:pt x="247" y="67"/>
                </a:lnTo>
                <a:lnTo>
                  <a:pt x="249" y="64"/>
                </a:lnTo>
                <a:lnTo>
                  <a:pt x="250" y="62"/>
                </a:lnTo>
                <a:lnTo>
                  <a:pt x="250" y="59"/>
                </a:lnTo>
                <a:lnTo>
                  <a:pt x="251" y="57"/>
                </a:lnTo>
                <a:lnTo>
                  <a:pt x="250" y="54"/>
                </a:lnTo>
                <a:lnTo>
                  <a:pt x="250" y="51"/>
                </a:lnTo>
                <a:lnTo>
                  <a:pt x="249" y="49"/>
                </a:lnTo>
                <a:lnTo>
                  <a:pt x="247" y="47"/>
                </a:lnTo>
                <a:lnTo>
                  <a:pt x="246" y="45"/>
                </a:lnTo>
                <a:lnTo>
                  <a:pt x="244" y="43"/>
                </a:lnTo>
                <a:lnTo>
                  <a:pt x="241" y="41"/>
                </a:lnTo>
                <a:lnTo>
                  <a:pt x="239" y="40"/>
                </a:lnTo>
                <a:lnTo>
                  <a:pt x="236" y="40"/>
                </a:lnTo>
                <a:lnTo>
                  <a:pt x="234" y="40"/>
                </a:lnTo>
                <a:close/>
                <a:moveTo>
                  <a:pt x="284" y="0"/>
                </a:moveTo>
                <a:lnTo>
                  <a:pt x="286" y="0"/>
                </a:lnTo>
                <a:lnTo>
                  <a:pt x="287" y="0"/>
                </a:lnTo>
                <a:lnTo>
                  <a:pt x="289" y="1"/>
                </a:lnTo>
                <a:lnTo>
                  <a:pt x="290" y="3"/>
                </a:lnTo>
                <a:lnTo>
                  <a:pt x="290" y="4"/>
                </a:lnTo>
                <a:lnTo>
                  <a:pt x="291" y="5"/>
                </a:lnTo>
                <a:lnTo>
                  <a:pt x="290" y="15"/>
                </a:lnTo>
                <a:lnTo>
                  <a:pt x="290" y="24"/>
                </a:lnTo>
                <a:lnTo>
                  <a:pt x="289" y="34"/>
                </a:lnTo>
                <a:lnTo>
                  <a:pt x="288" y="42"/>
                </a:lnTo>
                <a:lnTo>
                  <a:pt x="286" y="51"/>
                </a:lnTo>
                <a:lnTo>
                  <a:pt x="285" y="59"/>
                </a:lnTo>
                <a:lnTo>
                  <a:pt x="282" y="67"/>
                </a:lnTo>
                <a:lnTo>
                  <a:pt x="280" y="75"/>
                </a:lnTo>
                <a:lnTo>
                  <a:pt x="277" y="82"/>
                </a:lnTo>
                <a:lnTo>
                  <a:pt x="273" y="90"/>
                </a:lnTo>
                <a:lnTo>
                  <a:pt x="269" y="98"/>
                </a:lnTo>
                <a:lnTo>
                  <a:pt x="264" y="106"/>
                </a:lnTo>
                <a:lnTo>
                  <a:pt x="259" y="114"/>
                </a:lnTo>
                <a:lnTo>
                  <a:pt x="253" y="122"/>
                </a:lnTo>
                <a:lnTo>
                  <a:pt x="247" y="130"/>
                </a:lnTo>
                <a:lnTo>
                  <a:pt x="240" y="138"/>
                </a:lnTo>
                <a:lnTo>
                  <a:pt x="232" y="146"/>
                </a:lnTo>
                <a:lnTo>
                  <a:pt x="226" y="152"/>
                </a:lnTo>
                <a:lnTo>
                  <a:pt x="220" y="158"/>
                </a:lnTo>
                <a:lnTo>
                  <a:pt x="213" y="164"/>
                </a:lnTo>
                <a:lnTo>
                  <a:pt x="205" y="171"/>
                </a:lnTo>
                <a:lnTo>
                  <a:pt x="197" y="178"/>
                </a:lnTo>
                <a:lnTo>
                  <a:pt x="194" y="245"/>
                </a:lnTo>
                <a:lnTo>
                  <a:pt x="193" y="247"/>
                </a:lnTo>
                <a:lnTo>
                  <a:pt x="192" y="248"/>
                </a:lnTo>
                <a:lnTo>
                  <a:pt x="191" y="250"/>
                </a:lnTo>
                <a:lnTo>
                  <a:pt x="123" y="290"/>
                </a:lnTo>
                <a:lnTo>
                  <a:pt x="121" y="290"/>
                </a:lnTo>
                <a:lnTo>
                  <a:pt x="120" y="290"/>
                </a:lnTo>
                <a:lnTo>
                  <a:pt x="118" y="290"/>
                </a:lnTo>
                <a:lnTo>
                  <a:pt x="117" y="290"/>
                </a:lnTo>
                <a:lnTo>
                  <a:pt x="116" y="289"/>
                </a:lnTo>
                <a:lnTo>
                  <a:pt x="104" y="277"/>
                </a:lnTo>
                <a:lnTo>
                  <a:pt x="103" y="276"/>
                </a:lnTo>
                <a:lnTo>
                  <a:pt x="103" y="275"/>
                </a:lnTo>
                <a:lnTo>
                  <a:pt x="103" y="273"/>
                </a:lnTo>
                <a:lnTo>
                  <a:pt x="103" y="272"/>
                </a:lnTo>
                <a:lnTo>
                  <a:pt x="118" y="223"/>
                </a:lnTo>
                <a:lnTo>
                  <a:pt x="68" y="172"/>
                </a:lnTo>
                <a:lnTo>
                  <a:pt x="19" y="188"/>
                </a:lnTo>
                <a:lnTo>
                  <a:pt x="18" y="188"/>
                </a:lnTo>
                <a:lnTo>
                  <a:pt x="17" y="188"/>
                </a:lnTo>
                <a:lnTo>
                  <a:pt x="16" y="188"/>
                </a:lnTo>
                <a:lnTo>
                  <a:pt x="14" y="187"/>
                </a:lnTo>
                <a:lnTo>
                  <a:pt x="13" y="186"/>
                </a:lnTo>
                <a:lnTo>
                  <a:pt x="2" y="175"/>
                </a:lnTo>
                <a:lnTo>
                  <a:pt x="1" y="173"/>
                </a:lnTo>
                <a:lnTo>
                  <a:pt x="0" y="171"/>
                </a:lnTo>
                <a:lnTo>
                  <a:pt x="0" y="170"/>
                </a:lnTo>
                <a:lnTo>
                  <a:pt x="1" y="168"/>
                </a:lnTo>
                <a:lnTo>
                  <a:pt x="41" y="99"/>
                </a:lnTo>
                <a:lnTo>
                  <a:pt x="42" y="98"/>
                </a:lnTo>
                <a:lnTo>
                  <a:pt x="44" y="97"/>
                </a:lnTo>
                <a:lnTo>
                  <a:pt x="45" y="97"/>
                </a:lnTo>
                <a:lnTo>
                  <a:pt x="113" y="93"/>
                </a:lnTo>
                <a:lnTo>
                  <a:pt x="119" y="85"/>
                </a:lnTo>
                <a:lnTo>
                  <a:pt x="126" y="78"/>
                </a:lnTo>
                <a:lnTo>
                  <a:pt x="132" y="71"/>
                </a:lnTo>
                <a:lnTo>
                  <a:pt x="138" y="64"/>
                </a:lnTo>
                <a:lnTo>
                  <a:pt x="144" y="58"/>
                </a:lnTo>
                <a:lnTo>
                  <a:pt x="151" y="51"/>
                </a:lnTo>
                <a:lnTo>
                  <a:pt x="159" y="44"/>
                </a:lnTo>
                <a:lnTo>
                  <a:pt x="166" y="38"/>
                </a:lnTo>
                <a:lnTo>
                  <a:pt x="173" y="33"/>
                </a:lnTo>
                <a:lnTo>
                  <a:pt x="180" y="28"/>
                </a:lnTo>
                <a:lnTo>
                  <a:pt x="187" y="23"/>
                </a:lnTo>
                <a:lnTo>
                  <a:pt x="194" y="19"/>
                </a:lnTo>
                <a:lnTo>
                  <a:pt x="201" y="15"/>
                </a:lnTo>
                <a:lnTo>
                  <a:pt x="208" y="12"/>
                </a:lnTo>
                <a:lnTo>
                  <a:pt x="215" y="10"/>
                </a:lnTo>
                <a:lnTo>
                  <a:pt x="222" y="7"/>
                </a:lnTo>
                <a:lnTo>
                  <a:pt x="230" y="5"/>
                </a:lnTo>
                <a:lnTo>
                  <a:pt x="238" y="4"/>
                </a:lnTo>
                <a:lnTo>
                  <a:pt x="246" y="2"/>
                </a:lnTo>
                <a:lnTo>
                  <a:pt x="255" y="1"/>
                </a:lnTo>
                <a:lnTo>
                  <a:pt x="265" y="0"/>
                </a:lnTo>
                <a:lnTo>
                  <a:pt x="274" y="0"/>
                </a:lnTo>
                <a:lnTo>
                  <a:pt x="284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6" name="Freeform 201"/>
          <p:cNvSpPr>
            <a:spLocks noEditPoints="1"/>
          </p:cNvSpPr>
          <p:nvPr/>
        </p:nvSpPr>
        <p:spPr bwMode="auto">
          <a:xfrm>
            <a:off x="888935" y="4918183"/>
            <a:ext cx="334553" cy="254443"/>
          </a:xfrm>
          <a:custGeom>
            <a:avLst/>
            <a:gdLst/>
            <a:ahLst/>
            <a:cxnLst>
              <a:cxn ang="0">
                <a:pos x="177" y="96"/>
              </a:cxn>
              <a:cxn ang="0">
                <a:pos x="135" y="111"/>
              </a:cxn>
              <a:cxn ang="0">
                <a:pos x="100" y="136"/>
              </a:cxn>
              <a:cxn ang="0">
                <a:pos x="70" y="166"/>
              </a:cxn>
              <a:cxn ang="0">
                <a:pos x="69" y="176"/>
              </a:cxn>
              <a:cxn ang="0">
                <a:pos x="77" y="183"/>
              </a:cxn>
              <a:cxn ang="0">
                <a:pos x="87" y="180"/>
              </a:cxn>
              <a:cxn ang="0">
                <a:pos x="100" y="167"/>
              </a:cxn>
              <a:cxn ang="0">
                <a:pos x="111" y="157"/>
              </a:cxn>
              <a:cxn ang="0">
                <a:pos x="144" y="132"/>
              </a:cxn>
              <a:cxn ang="0">
                <a:pos x="182" y="118"/>
              </a:cxn>
              <a:cxn ang="0">
                <a:pos x="218" y="115"/>
              </a:cxn>
              <a:cxn ang="0">
                <a:pos x="226" y="108"/>
              </a:cxn>
              <a:cxn ang="0">
                <a:pos x="225" y="97"/>
              </a:cxn>
              <a:cxn ang="0">
                <a:pos x="215" y="92"/>
              </a:cxn>
              <a:cxn ang="0">
                <a:pos x="294" y="2"/>
              </a:cxn>
              <a:cxn ang="0">
                <a:pos x="306" y="13"/>
              </a:cxn>
              <a:cxn ang="0">
                <a:pos x="314" y="37"/>
              </a:cxn>
              <a:cxn ang="0">
                <a:pos x="317" y="65"/>
              </a:cxn>
              <a:cxn ang="0">
                <a:pos x="314" y="103"/>
              </a:cxn>
              <a:cxn ang="0">
                <a:pos x="300" y="143"/>
              </a:cxn>
              <a:cxn ang="0">
                <a:pos x="275" y="178"/>
              </a:cxn>
              <a:cxn ang="0">
                <a:pos x="236" y="208"/>
              </a:cxn>
              <a:cxn ang="0">
                <a:pos x="189" y="230"/>
              </a:cxn>
              <a:cxn ang="0">
                <a:pos x="140" y="237"/>
              </a:cxn>
              <a:cxn ang="0">
                <a:pos x="98" y="232"/>
              </a:cxn>
              <a:cxn ang="0">
                <a:pos x="83" y="226"/>
              </a:cxn>
              <a:cxn ang="0">
                <a:pos x="67" y="218"/>
              </a:cxn>
              <a:cxn ang="0">
                <a:pos x="57" y="215"/>
              </a:cxn>
              <a:cxn ang="0">
                <a:pos x="50" y="221"/>
              </a:cxn>
              <a:cxn ang="0">
                <a:pos x="33" y="246"/>
              </a:cxn>
              <a:cxn ang="0">
                <a:pos x="20" y="251"/>
              </a:cxn>
              <a:cxn ang="0">
                <a:pos x="9" y="247"/>
              </a:cxn>
              <a:cxn ang="0">
                <a:pos x="3" y="238"/>
              </a:cxn>
              <a:cxn ang="0">
                <a:pos x="1" y="233"/>
              </a:cxn>
              <a:cxn ang="0">
                <a:pos x="3" y="220"/>
              </a:cxn>
              <a:cxn ang="0">
                <a:pos x="24" y="200"/>
              </a:cxn>
              <a:cxn ang="0">
                <a:pos x="35" y="188"/>
              </a:cxn>
              <a:cxn ang="0">
                <a:pos x="34" y="182"/>
              </a:cxn>
              <a:cxn ang="0">
                <a:pos x="30" y="173"/>
              </a:cxn>
              <a:cxn ang="0">
                <a:pos x="28" y="146"/>
              </a:cxn>
              <a:cxn ang="0">
                <a:pos x="39" y="109"/>
              </a:cxn>
              <a:cxn ang="0">
                <a:pos x="57" y="82"/>
              </a:cxn>
              <a:cxn ang="0">
                <a:pos x="87" y="57"/>
              </a:cxn>
              <a:cxn ang="0">
                <a:pos x="123" y="40"/>
              </a:cxn>
              <a:cxn ang="0">
                <a:pos x="149" y="36"/>
              </a:cxn>
              <a:cxn ang="0">
                <a:pos x="220" y="32"/>
              </a:cxn>
              <a:cxn ang="0">
                <a:pos x="251" y="25"/>
              </a:cxn>
              <a:cxn ang="0">
                <a:pos x="267" y="13"/>
              </a:cxn>
              <a:cxn ang="0">
                <a:pos x="272" y="9"/>
              </a:cxn>
              <a:cxn ang="0">
                <a:pos x="277" y="5"/>
              </a:cxn>
              <a:cxn ang="0">
                <a:pos x="279" y="4"/>
              </a:cxn>
              <a:cxn ang="0">
                <a:pos x="289" y="0"/>
              </a:cxn>
            </a:cxnLst>
            <a:rect l="0" t="0" r="r" b="b"/>
            <a:pathLst>
              <a:path w="318" h="251">
                <a:moveTo>
                  <a:pt x="215" y="92"/>
                </a:moveTo>
                <a:lnTo>
                  <a:pt x="205" y="92"/>
                </a:lnTo>
                <a:lnTo>
                  <a:pt x="196" y="93"/>
                </a:lnTo>
                <a:lnTo>
                  <a:pt x="186" y="94"/>
                </a:lnTo>
                <a:lnTo>
                  <a:pt x="177" y="96"/>
                </a:lnTo>
                <a:lnTo>
                  <a:pt x="168" y="98"/>
                </a:lnTo>
                <a:lnTo>
                  <a:pt x="159" y="101"/>
                </a:lnTo>
                <a:lnTo>
                  <a:pt x="151" y="104"/>
                </a:lnTo>
                <a:lnTo>
                  <a:pt x="142" y="108"/>
                </a:lnTo>
                <a:lnTo>
                  <a:pt x="135" y="111"/>
                </a:lnTo>
                <a:lnTo>
                  <a:pt x="127" y="115"/>
                </a:lnTo>
                <a:lnTo>
                  <a:pt x="120" y="120"/>
                </a:lnTo>
                <a:lnTo>
                  <a:pt x="113" y="125"/>
                </a:lnTo>
                <a:lnTo>
                  <a:pt x="106" y="130"/>
                </a:lnTo>
                <a:lnTo>
                  <a:pt x="100" y="136"/>
                </a:lnTo>
                <a:lnTo>
                  <a:pt x="93" y="142"/>
                </a:lnTo>
                <a:lnTo>
                  <a:pt x="86" y="149"/>
                </a:lnTo>
                <a:lnTo>
                  <a:pt x="79" y="156"/>
                </a:lnTo>
                <a:lnTo>
                  <a:pt x="71" y="164"/>
                </a:lnTo>
                <a:lnTo>
                  <a:pt x="70" y="166"/>
                </a:lnTo>
                <a:lnTo>
                  <a:pt x="69" y="168"/>
                </a:lnTo>
                <a:lnTo>
                  <a:pt x="68" y="170"/>
                </a:lnTo>
                <a:lnTo>
                  <a:pt x="68" y="172"/>
                </a:lnTo>
                <a:lnTo>
                  <a:pt x="68" y="174"/>
                </a:lnTo>
                <a:lnTo>
                  <a:pt x="69" y="176"/>
                </a:lnTo>
                <a:lnTo>
                  <a:pt x="70" y="178"/>
                </a:lnTo>
                <a:lnTo>
                  <a:pt x="71" y="180"/>
                </a:lnTo>
                <a:lnTo>
                  <a:pt x="73" y="181"/>
                </a:lnTo>
                <a:lnTo>
                  <a:pt x="75" y="182"/>
                </a:lnTo>
                <a:lnTo>
                  <a:pt x="77" y="183"/>
                </a:lnTo>
                <a:lnTo>
                  <a:pt x="79" y="183"/>
                </a:lnTo>
                <a:lnTo>
                  <a:pt x="81" y="183"/>
                </a:lnTo>
                <a:lnTo>
                  <a:pt x="83" y="182"/>
                </a:lnTo>
                <a:lnTo>
                  <a:pt x="86" y="181"/>
                </a:lnTo>
                <a:lnTo>
                  <a:pt x="87" y="180"/>
                </a:lnTo>
                <a:lnTo>
                  <a:pt x="89" y="178"/>
                </a:lnTo>
                <a:lnTo>
                  <a:pt x="92" y="176"/>
                </a:lnTo>
                <a:lnTo>
                  <a:pt x="94" y="173"/>
                </a:lnTo>
                <a:lnTo>
                  <a:pt x="97" y="170"/>
                </a:lnTo>
                <a:lnTo>
                  <a:pt x="100" y="167"/>
                </a:lnTo>
                <a:lnTo>
                  <a:pt x="103" y="165"/>
                </a:lnTo>
                <a:lnTo>
                  <a:pt x="105" y="162"/>
                </a:lnTo>
                <a:lnTo>
                  <a:pt x="108" y="160"/>
                </a:lnTo>
                <a:lnTo>
                  <a:pt x="109" y="158"/>
                </a:lnTo>
                <a:lnTo>
                  <a:pt x="111" y="157"/>
                </a:lnTo>
                <a:lnTo>
                  <a:pt x="112" y="155"/>
                </a:lnTo>
                <a:lnTo>
                  <a:pt x="120" y="148"/>
                </a:lnTo>
                <a:lnTo>
                  <a:pt x="128" y="142"/>
                </a:lnTo>
                <a:lnTo>
                  <a:pt x="136" y="137"/>
                </a:lnTo>
                <a:lnTo>
                  <a:pt x="144" y="132"/>
                </a:lnTo>
                <a:lnTo>
                  <a:pt x="152" y="128"/>
                </a:lnTo>
                <a:lnTo>
                  <a:pt x="160" y="124"/>
                </a:lnTo>
                <a:lnTo>
                  <a:pt x="167" y="122"/>
                </a:lnTo>
                <a:lnTo>
                  <a:pt x="174" y="120"/>
                </a:lnTo>
                <a:lnTo>
                  <a:pt x="182" y="118"/>
                </a:lnTo>
                <a:lnTo>
                  <a:pt x="190" y="117"/>
                </a:lnTo>
                <a:lnTo>
                  <a:pt x="198" y="116"/>
                </a:lnTo>
                <a:lnTo>
                  <a:pt x="206" y="115"/>
                </a:lnTo>
                <a:lnTo>
                  <a:pt x="215" y="115"/>
                </a:lnTo>
                <a:lnTo>
                  <a:pt x="218" y="115"/>
                </a:lnTo>
                <a:lnTo>
                  <a:pt x="220" y="114"/>
                </a:lnTo>
                <a:lnTo>
                  <a:pt x="222" y="113"/>
                </a:lnTo>
                <a:lnTo>
                  <a:pt x="223" y="112"/>
                </a:lnTo>
                <a:lnTo>
                  <a:pt x="225" y="110"/>
                </a:lnTo>
                <a:lnTo>
                  <a:pt x="226" y="108"/>
                </a:lnTo>
                <a:lnTo>
                  <a:pt x="227" y="106"/>
                </a:lnTo>
                <a:lnTo>
                  <a:pt x="227" y="104"/>
                </a:lnTo>
                <a:lnTo>
                  <a:pt x="227" y="101"/>
                </a:lnTo>
                <a:lnTo>
                  <a:pt x="226" y="99"/>
                </a:lnTo>
                <a:lnTo>
                  <a:pt x="225" y="97"/>
                </a:lnTo>
                <a:lnTo>
                  <a:pt x="223" y="96"/>
                </a:lnTo>
                <a:lnTo>
                  <a:pt x="222" y="94"/>
                </a:lnTo>
                <a:lnTo>
                  <a:pt x="220" y="93"/>
                </a:lnTo>
                <a:lnTo>
                  <a:pt x="218" y="92"/>
                </a:lnTo>
                <a:lnTo>
                  <a:pt x="215" y="92"/>
                </a:lnTo>
                <a:close/>
                <a:moveTo>
                  <a:pt x="289" y="0"/>
                </a:moveTo>
                <a:lnTo>
                  <a:pt x="290" y="0"/>
                </a:lnTo>
                <a:lnTo>
                  <a:pt x="291" y="0"/>
                </a:lnTo>
                <a:lnTo>
                  <a:pt x="291" y="1"/>
                </a:lnTo>
                <a:lnTo>
                  <a:pt x="294" y="2"/>
                </a:lnTo>
                <a:lnTo>
                  <a:pt x="296" y="3"/>
                </a:lnTo>
                <a:lnTo>
                  <a:pt x="299" y="4"/>
                </a:lnTo>
                <a:lnTo>
                  <a:pt x="301" y="7"/>
                </a:lnTo>
                <a:lnTo>
                  <a:pt x="303" y="10"/>
                </a:lnTo>
                <a:lnTo>
                  <a:pt x="306" y="13"/>
                </a:lnTo>
                <a:lnTo>
                  <a:pt x="308" y="17"/>
                </a:lnTo>
                <a:lnTo>
                  <a:pt x="309" y="21"/>
                </a:lnTo>
                <a:lnTo>
                  <a:pt x="311" y="25"/>
                </a:lnTo>
                <a:lnTo>
                  <a:pt x="312" y="29"/>
                </a:lnTo>
                <a:lnTo>
                  <a:pt x="314" y="37"/>
                </a:lnTo>
                <a:lnTo>
                  <a:pt x="315" y="44"/>
                </a:lnTo>
                <a:lnTo>
                  <a:pt x="316" y="51"/>
                </a:lnTo>
                <a:lnTo>
                  <a:pt x="317" y="56"/>
                </a:lnTo>
                <a:lnTo>
                  <a:pt x="317" y="61"/>
                </a:lnTo>
                <a:lnTo>
                  <a:pt x="317" y="65"/>
                </a:lnTo>
                <a:lnTo>
                  <a:pt x="318" y="68"/>
                </a:lnTo>
                <a:lnTo>
                  <a:pt x="317" y="77"/>
                </a:lnTo>
                <a:lnTo>
                  <a:pt x="317" y="85"/>
                </a:lnTo>
                <a:lnTo>
                  <a:pt x="316" y="94"/>
                </a:lnTo>
                <a:lnTo>
                  <a:pt x="314" y="103"/>
                </a:lnTo>
                <a:lnTo>
                  <a:pt x="312" y="111"/>
                </a:lnTo>
                <a:lnTo>
                  <a:pt x="310" y="120"/>
                </a:lnTo>
                <a:lnTo>
                  <a:pt x="307" y="128"/>
                </a:lnTo>
                <a:lnTo>
                  <a:pt x="304" y="136"/>
                </a:lnTo>
                <a:lnTo>
                  <a:pt x="300" y="143"/>
                </a:lnTo>
                <a:lnTo>
                  <a:pt x="296" y="151"/>
                </a:lnTo>
                <a:lnTo>
                  <a:pt x="291" y="158"/>
                </a:lnTo>
                <a:lnTo>
                  <a:pt x="287" y="164"/>
                </a:lnTo>
                <a:lnTo>
                  <a:pt x="281" y="171"/>
                </a:lnTo>
                <a:lnTo>
                  <a:pt x="275" y="178"/>
                </a:lnTo>
                <a:lnTo>
                  <a:pt x="268" y="184"/>
                </a:lnTo>
                <a:lnTo>
                  <a:pt x="261" y="191"/>
                </a:lnTo>
                <a:lnTo>
                  <a:pt x="253" y="197"/>
                </a:lnTo>
                <a:lnTo>
                  <a:pt x="245" y="202"/>
                </a:lnTo>
                <a:lnTo>
                  <a:pt x="236" y="208"/>
                </a:lnTo>
                <a:lnTo>
                  <a:pt x="228" y="213"/>
                </a:lnTo>
                <a:lnTo>
                  <a:pt x="218" y="218"/>
                </a:lnTo>
                <a:lnTo>
                  <a:pt x="209" y="223"/>
                </a:lnTo>
                <a:lnTo>
                  <a:pt x="199" y="227"/>
                </a:lnTo>
                <a:lnTo>
                  <a:pt x="189" y="230"/>
                </a:lnTo>
                <a:lnTo>
                  <a:pt x="180" y="233"/>
                </a:lnTo>
                <a:lnTo>
                  <a:pt x="170" y="235"/>
                </a:lnTo>
                <a:lnTo>
                  <a:pt x="160" y="236"/>
                </a:lnTo>
                <a:lnTo>
                  <a:pt x="150" y="237"/>
                </a:lnTo>
                <a:lnTo>
                  <a:pt x="140" y="237"/>
                </a:lnTo>
                <a:lnTo>
                  <a:pt x="132" y="237"/>
                </a:lnTo>
                <a:lnTo>
                  <a:pt x="123" y="237"/>
                </a:lnTo>
                <a:lnTo>
                  <a:pt x="115" y="235"/>
                </a:lnTo>
                <a:lnTo>
                  <a:pt x="106" y="234"/>
                </a:lnTo>
                <a:lnTo>
                  <a:pt x="98" y="232"/>
                </a:lnTo>
                <a:lnTo>
                  <a:pt x="90" y="229"/>
                </a:lnTo>
                <a:lnTo>
                  <a:pt x="89" y="229"/>
                </a:lnTo>
                <a:lnTo>
                  <a:pt x="87" y="228"/>
                </a:lnTo>
                <a:lnTo>
                  <a:pt x="86" y="227"/>
                </a:lnTo>
                <a:lnTo>
                  <a:pt x="83" y="226"/>
                </a:lnTo>
                <a:lnTo>
                  <a:pt x="81" y="225"/>
                </a:lnTo>
                <a:lnTo>
                  <a:pt x="78" y="223"/>
                </a:lnTo>
                <a:lnTo>
                  <a:pt x="74" y="222"/>
                </a:lnTo>
                <a:lnTo>
                  <a:pt x="71" y="220"/>
                </a:lnTo>
                <a:lnTo>
                  <a:pt x="67" y="218"/>
                </a:lnTo>
                <a:lnTo>
                  <a:pt x="65" y="217"/>
                </a:lnTo>
                <a:lnTo>
                  <a:pt x="62" y="216"/>
                </a:lnTo>
                <a:lnTo>
                  <a:pt x="60" y="216"/>
                </a:lnTo>
                <a:lnTo>
                  <a:pt x="58" y="215"/>
                </a:lnTo>
                <a:lnTo>
                  <a:pt x="57" y="215"/>
                </a:lnTo>
                <a:lnTo>
                  <a:pt x="56" y="215"/>
                </a:lnTo>
                <a:lnTo>
                  <a:pt x="55" y="216"/>
                </a:lnTo>
                <a:lnTo>
                  <a:pt x="53" y="217"/>
                </a:lnTo>
                <a:lnTo>
                  <a:pt x="52" y="219"/>
                </a:lnTo>
                <a:lnTo>
                  <a:pt x="50" y="221"/>
                </a:lnTo>
                <a:lnTo>
                  <a:pt x="46" y="227"/>
                </a:lnTo>
                <a:lnTo>
                  <a:pt x="42" y="233"/>
                </a:lnTo>
                <a:lnTo>
                  <a:pt x="39" y="238"/>
                </a:lnTo>
                <a:lnTo>
                  <a:pt x="36" y="242"/>
                </a:lnTo>
                <a:lnTo>
                  <a:pt x="33" y="246"/>
                </a:lnTo>
                <a:lnTo>
                  <a:pt x="30" y="248"/>
                </a:lnTo>
                <a:lnTo>
                  <a:pt x="27" y="250"/>
                </a:lnTo>
                <a:lnTo>
                  <a:pt x="25" y="251"/>
                </a:lnTo>
                <a:lnTo>
                  <a:pt x="22" y="251"/>
                </a:lnTo>
                <a:lnTo>
                  <a:pt x="20" y="251"/>
                </a:lnTo>
                <a:lnTo>
                  <a:pt x="17" y="251"/>
                </a:lnTo>
                <a:lnTo>
                  <a:pt x="15" y="250"/>
                </a:lnTo>
                <a:lnTo>
                  <a:pt x="13" y="249"/>
                </a:lnTo>
                <a:lnTo>
                  <a:pt x="11" y="248"/>
                </a:lnTo>
                <a:lnTo>
                  <a:pt x="9" y="247"/>
                </a:lnTo>
                <a:lnTo>
                  <a:pt x="8" y="245"/>
                </a:lnTo>
                <a:lnTo>
                  <a:pt x="7" y="244"/>
                </a:lnTo>
                <a:lnTo>
                  <a:pt x="5" y="242"/>
                </a:lnTo>
                <a:lnTo>
                  <a:pt x="4" y="240"/>
                </a:lnTo>
                <a:lnTo>
                  <a:pt x="3" y="238"/>
                </a:lnTo>
                <a:lnTo>
                  <a:pt x="2" y="237"/>
                </a:lnTo>
                <a:lnTo>
                  <a:pt x="2" y="236"/>
                </a:lnTo>
                <a:lnTo>
                  <a:pt x="1" y="235"/>
                </a:lnTo>
                <a:lnTo>
                  <a:pt x="1" y="234"/>
                </a:lnTo>
                <a:lnTo>
                  <a:pt x="1" y="233"/>
                </a:lnTo>
                <a:lnTo>
                  <a:pt x="0" y="232"/>
                </a:lnTo>
                <a:lnTo>
                  <a:pt x="0" y="230"/>
                </a:lnTo>
                <a:lnTo>
                  <a:pt x="0" y="227"/>
                </a:lnTo>
                <a:lnTo>
                  <a:pt x="1" y="223"/>
                </a:lnTo>
                <a:lnTo>
                  <a:pt x="3" y="220"/>
                </a:lnTo>
                <a:lnTo>
                  <a:pt x="5" y="217"/>
                </a:lnTo>
                <a:lnTo>
                  <a:pt x="9" y="212"/>
                </a:lnTo>
                <a:lnTo>
                  <a:pt x="13" y="209"/>
                </a:lnTo>
                <a:lnTo>
                  <a:pt x="18" y="205"/>
                </a:lnTo>
                <a:lnTo>
                  <a:pt x="24" y="200"/>
                </a:lnTo>
                <a:lnTo>
                  <a:pt x="30" y="195"/>
                </a:lnTo>
                <a:lnTo>
                  <a:pt x="32" y="193"/>
                </a:lnTo>
                <a:lnTo>
                  <a:pt x="33" y="191"/>
                </a:lnTo>
                <a:lnTo>
                  <a:pt x="34" y="190"/>
                </a:lnTo>
                <a:lnTo>
                  <a:pt x="35" y="188"/>
                </a:lnTo>
                <a:lnTo>
                  <a:pt x="35" y="187"/>
                </a:lnTo>
                <a:lnTo>
                  <a:pt x="35" y="186"/>
                </a:lnTo>
                <a:lnTo>
                  <a:pt x="35" y="185"/>
                </a:lnTo>
                <a:lnTo>
                  <a:pt x="34" y="184"/>
                </a:lnTo>
                <a:lnTo>
                  <a:pt x="34" y="182"/>
                </a:lnTo>
                <a:lnTo>
                  <a:pt x="33" y="180"/>
                </a:lnTo>
                <a:lnTo>
                  <a:pt x="32" y="178"/>
                </a:lnTo>
                <a:lnTo>
                  <a:pt x="31" y="176"/>
                </a:lnTo>
                <a:lnTo>
                  <a:pt x="30" y="174"/>
                </a:lnTo>
                <a:lnTo>
                  <a:pt x="30" y="173"/>
                </a:lnTo>
                <a:lnTo>
                  <a:pt x="30" y="172"/>
                </a:lnTo>
                <a:lnTo>
                  <a:pt x="29" y="166"/>
                </a:lnTo>
                <a:lnTo>
                  <a:pt x="28" y="160"/>
                </a:lnTo>
                <a:lnTo>
                  <a:pt x="28" y="154"/>
                </a:lnTo>
                <a:lnTo>
                  <a:pt x="28" y="146"/>
                </a:lnTo>
                <a:lnTo>
                  <a:pt x="29" y="138"/>
                </a:lnTo>
                <a:lnTo>
                  <a:pt x="31" y="130"/>
                </a:lnTo>
                <a:lnTo>
                  <a:pt x="33" y="122"/>
                </a:lnTo>
                <a:lnTo>
                  <a:pt x="36" y="115"/>
                </a:lnTo>
                <a:lnTo>
                  <a:pt x="39" y="109"/>
                </a:lnTo>
                <a:lnTo>
                  <a:pt x="42" y="103"/>
                </a:lnTo>
                <a:lnTo>
                  <a:pt x="45" y="97"/>
                </a:lnTo>
                <a:lnTo>
                  <a:pt x="49" y="92"/>
                </a:lnTo>
                <a:lnTo>
                  <a:pt x="53" y="87"/>
                </a:lnTo>
                <a:lnTo>
                  <a:pt x="57" y="82"/>
                </a:lnTo>
                <a:lnTo>
                  <a:pt x="62" y="76"/>
                </a:lnTo>
                <a:lnTo>
                  <a:pt x="68" y="71"/>
                </a:lnTo>
                <a:lnTo>
                  <a:pt x="74" y="66"/>
                </a:lnTo>
                <a:lnTo>
                  <a:pt x="81" y="62"/>
                </a:lnTo>
                <a:lnTo>
                  <a:pt x="87" y="57"/>
                </a:lnTo>
                <a:lnTo>
                  <a:pt x="94" y="53"/>
                </a:lnTo>
                <a:lnTo>
                  <a:pt x="101" y="49"/>
                </a:lnTo>
                <a:lnTo>
                  <a:pt x="108" y="46"/>
                </a:lnTo>
                <a:lnTo>
                  <a:pt x="116" y="43"/>
                </a:lnTo>
                <a:lnTo>
                  <a:pt x="123" y="40"/>
                </a:lnTo>
                <a:lnTo>
                  <a:pt x="127" y="39"/>
                </a:lnTo>
                <a:lnTo>
                  <a:pt x="132" y="38"/>
                </a:lnTo>
                <a:lnTo>
                  <a:pt x="137" y="37"/>
                </a:lnTo>
                <a:lnTo>
                  <a:pt x="143" y="36"/>
                </a:lnTo>
                <a:lnTo>
                  <a:pt x="149" y="36"/>
                </a:lnTo>
                <a:lnTo>
                  <a:pt x="165" y="35"/>
                </a:lnTo>
                <a:lnTo>
                  <a:pt x="181" y="34"/>
                </a:lnTo>
                <a:lnTo>
                  <a:pt x="197" y="34"/>
                </a:lnTo>
                <a:lnTo>
                  <a:pt x="212" y="33"/>
                </a:lnTo>
                <a:lnTo>
                  <a:pt x="220" y="32"/>
                </a:lnTo>
                <a:lnTo>
                  <a:pt x="228" y="32"/>
                </a:lnTo>
                <a:lnTo>
                  <a:pt x="235" y="30"/>
                </a:lnTo>
                <a:lnTo>
                  <a:pt x="241" y="29"/>
                </a:lnTo>
                <a:lnTo>
                  <a:pt x="247" y="27"/>
                </a:lnTo>
                <a:lnTo>
                  <a:pt x="251" y="25"/>
                </a:lnTo>
                <a:lnTo>
                  <a:pt x="255" y="24"/>
                </a:lnTo>
                <a:lnTo>
                  <a:pt x="259" y="21"/>
                </a:lnTo>
                <a:lnTo>
                  <a:pt x="262" y="19"/>
                </a:lnTo>
                <a:lnTo>
                  <a:pt x="267" y="13"/>
                </a:lnTo>
                <a:lnTo>
                  <a:pt x="267" y="13"/>
                </a:lnTo>
                <a:lnTo>
                  <a:pt x="267" y="13"/>
                </a:lnTo>
                <a:lnTo>
                  <a:pt x="268" y="12"/>
                </a:lnTo>
                <a:lnTo>
                  <a:pt x="269" y="11"/>
                </a:lnTo>
                <a:lnTo>
                  <a:pt x="270" y="10"/>
                </a:lnTo>
                <a:lnTo>
                  <a:pt x="272" y="9"/>
                </a:lnTo>
                <a:lnTo>
                  <a:pt x="274" y="7"/>
                </a:lnTo>
                <a:lnTo>
                  <a:pt x="275" y="6"/>
                </a:lnTo>
                <a:lnTo>
                  <a:pt x="276" y="5"/>
                </a:lnTo>
                <a:lnTo>
                  <a:pt x="276" y="5"/>
                </a:lnTo>
                <a:lnTo>
                  <a:pt x="277" y="5"/>
                </a:lnTo>
                <a:lnTo>
                  <a:pt x="277" y="5"/>
                </a:lnTo>
                <a:lnTo>
                  <a:pt x="277" y="5"/>
                </a:lnTo>
                <a:lnTo>
                  <a:pt x="277" y="5"/>
                </a:lnTo>
                <a:lnTo>
                  <a:pt x="278" y="5"/>
                </a:lnTo>
                <a:lnTo>
                  <a:pt x="279" y="4"/>
                </a:lnTo>
                <a:lnTo>
                  <a:pt x="281" y="3"/>
                </a:lnTo>
                <a:lnTo>
                  <a:pt x="283" y="2"/>
                </a:lnTo>
                <a:lnTo>
                  <a:pt x="285" y="1"/>
                </a:lnTo>
                <a:lnTo>
                  <a:pt x="287" y="0"/>
                </a:lnTo>
                <a:lnTo>
                  <a:pt x="28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7" name="Freeform 206"/>
          <p:cNvSpPr>
            <a:spLocks/>
          </p:cNvSpPr>
          <p:nvPr/>
        </p:nvSpPr>
        <p:spPr bwMode="auto">
          <a:xfrm>
            <a:off x="3830581" y="4903379"/>
            <a:ext cx="284049" cy="284050"/>
          </a:xfrm>
          <a:custGeom>
            <a:avLst/>
            <a:gdLst/>
            <a:ahLst/>
            <a:cxnLst>
              <a:cxn ang="0">
                <a:pos x="235" y="0"/>
              </a:cxn>
              <a:cxn ang="0">
                <a:pos x="240" y="2"/>
              </a:cxn>
              <a:cxn ang="0">
                <a:pos x="245" y="4"/>
              </a:cxn>
              <a:cxn ang="0">
                <a:pos x="248" y="9"/>
              </a:cxn>
              <a:cxn ang="0">
                <a:pos x="249" y="14"/>
              </a:cxn>
              <a:cxn ang="0">
                <a:pos x="249" y="20"/>
              </a:cxn>
              <a:cxn ang="0">
                <a:pos x="248" y="27"/>
              </a:cxn>
              <a:cxn ang="0">
                <a:pos x="245" y="36"/>
              </a:cxn>
              <a:cxn ang="0">
                <a:pos x="241" y="45"/>
              </a:cxn>
              <a:cxn ang="0">
                <a:pos x="235" y="53"/>
              </a:cxn>
              <a:cxn ang="0">
                <a:pos x="228" y="61"/>
              </a:cxn>
              <a:cxn ang="0">
                <a:pos x="228" y="214"/>
              </a:cxn>
              <a:cxn ang="0">
                <a:pos x="227" y="217"/>
              </a:cxn>
              <a:cxn ang="0">
                <a:pos x="225" y="220"/>
              </a:cxn>
              <a:cxn ang="0">
                <a:pos x="202" y="237"/>
              </a:cxn>
              <a:cxn ang="0">
                <a:pos x="199" y="238"/>
              </a:cxn>
              <a:cxn ang="0">
                <a:pos x="198" y="238"/>
              </a:cxn>
              <a:cxn ang="0">
                <a:pos x="196" y="237"/>
              </a:cxn>
              <a:cxn ang="0">
                <a:pos x="194" y="235"/>
              </a:cxn>
              <a:cxn ang="0">
                <a:pos x="99" y="191"/>
              </a:cxn>
              <a:cxn ang="0">
                <a:pos x="108" y="227"/>
              </a:cxn>
              <a:cxn ang="0">
                <a:pos x="108" y="229"/>
              </a:cxn>
              <a:cxn ang="0">
                <a:pos x="89" y="248"/>
              </a:cxn>
              <a:cxn ang="0">
                <a:pos x="87" y="249"/>
              </a:cxn>
              <a:cxn ang="0">
                <a:pos x="85" y="249"/>
              </a:cxn>
              <a:cxn ang="0">
                <a:pos x="82" y="248"/>
              </a:cxn>
              <a:cxn ang="0">
                <a:pos x="47" y="202"/>
              </a:cxn>
              <a:cxn ang="0">
                <a:pos x="1" y="168"/>
              </a:cxn>
              <a:cxn ang="0">
                <a:pos x="0" y="166"/>
              </a:cxn>
              <a:cxn ang="0">
                <a:pos x="0" y="163"/>
              </a:cxn>
              <a:cxn ang="0">
                <a:pos x="2" y="160"/>
              </a:cxn>
              <a:cxn ang="0">
                <a:pos x="20" y="142"/>
              </a:cxn>
              <a:cxn ang="0">
                <a:pos x="23" y="141"/>
              </a:cxn>
              <a:cxn ang="0">
                <a:pos x="24" y="141"/>
              </a:cxn>
              <a:cxn ang="0">
                <a:pos x="105" y="105"/>
              </a:cxn>
              <a:cxn ang="0">
                <a:pos x="13" y="54"/>
              </a:cxn>
              <a:cxn ang="0">
                <a:pos x="12" y="52"/>
              </a:cxn>
              <a:cxn ang="0">
                <a:pos x="11" y="49"/>
              </a:cxn>
              <a:cxn ang="0">
                <a:pos x="12" y="47"/>
              </a:cxn>
              <a:cxn ang="0">
                <a:pos x="36" y="23"/>
              </a:cxn>
              <a:cxn ang="0">
                <a:pos x="38" y="22"/>
              </a:cxn>
              <a:cxn ang="0">
                <a:pos x="41" y="22"/>
              </a:cxn>
              <a:cxn ang="0">
                <a:pos x="188" y="21"/>
              </a:cxn>
              <a:cxn ang="0">
                <a:pos x="196" y="14"/>
              </a:cxn>
              <a:cxn ang="0">
                <a:pos x="204" y="8"/>
              </a:cxn>
              <a:cxn ang="0">
                <a:pos x="214" y="4"/>
              </a:cxn>
              <a:cxn ang="0">
                <a:pos x="222" y="1"/>
              </a:cxn>
              <a:cxn ang="0">
                <a:pos x="229" y="0"/>
              </a:cxn>
            </a:cxnLst>
            <a:rect l="0" t="0" r="r" b="b"/>
            <a:pathLst>
              <a:path w="249" h="249">
                <a:moveTo>
                  <a:pt x="232" y="0"/>
                </a:moveTo>
                <a:lnTo>
                  <a:pt x="235" y="0"/>
                </a:lnTo>
                <a:lnTo>
                  <a:pt x="238" y="1"/>
                </a:lnTo>
                <a:lnTo>
                  <a:pt x="240" y="2"/>
                </a:lnTo>
                <a:lnTo>
                  <a:pt x="243" y="3"/>
                </a:lnTo>
                <a:lnTo>
                  <a:pt x="245" y="4"/>
                </a:lnTo>
                <a:lnTo>
                  <a:pt x="246" y="6"/>
                </a:lnTo>
                <a:lnTo>
                  <a:pt x="248" y="9"/>
                </a:lnTo>
                <a:lnTo>
                  <a:pt x="249" y="11"/>
                </a:lnTo>
                <a:lnTo>
                  <a:pt x="249" y="14"/>
                </a:lnTo>
                <a:lnTo>
                  <a:pt x="249" y="17"/>
                </a:lnTo>
                <a:lnTo>
                  <a:pt x="249" y="20"/>
                </a:lnTo>
                <a:lnTo>
                  <a:pt x="249" y="24"/>
                </a:lnTo>
                <a:lnTo>
                  <a:pt x="248" y="27"/>
                </a:lnTo>
                <a:lnTo>
                  <a:pt x="247" y="31"/>
                </a:lnTo>
                <a:lnTo>
                  <a:pt x="245" y="36"/>
                </a:lnTo>
                <a:lnTo>
                  <a:pt x="243" y="40"/>
                </a:lnTo>
                <a:lnTo>
                  <a:pt x="241" y="45"/>
                </a:lnTo>
                <a:lnTo>
                  <a:pt x="238" y="49"/>
                </a:lnTo>
                <a:lnTo>
                  <a:pt x="235" y="53"/>
                </a:lnTo>
                <a:lnTo>
                  <a:pt x="231" y="57"/>
                </a:lnTo>
                <a:lnTo>
                  <a:pt x="228" y="61"/>
                </a:lnTo>
                <a:lnTo>
                  <a:pt x="199" y="90"/>
                </a:lnTo>
                <a:lnTo>
                  <a:pt x="228" y="214"/>
                </a:lnTo>
                <a:lnTo>
                  <a:pt x="228" y="216"/>
                </a:lnTo>
                <a:lnTo>
                  <a:pt x="227" y="217"/>
                </a:lnTo>
                <a:lnTo>
                  <a:pt x="227" y="219"/>
                </a:lnTo>
                <a:lnTo>
                  <a:pt x="225" y="220"/>
                </a:lnTo>
                <a:lnTo>
                  <a:pt x="203" y="237"/>
                </a:lnTo>
                <a:lnTo>
                  <a:pt x="202" y="237"/>
                </a:lnTo>
                <a:lnTo>
                  <a:pt x="201" y="238"/>
                </a:lnTo>
                <a:lnTo>
                  <a:pt x="199" y="238"/>
                </a:lnTo>
                <a:lnTo>
                  <a:pt x="199" y="238"/>
                </a:lnTo>
                <a:lnTo>
                  <a:pt x="198" y="238"/>
                </a:lnTo>
                <a:lnTo>
                  <a:pt x="197" y="237"/>
                </a:lnTo>
                <a:lnTo>
                  <a:pt x="196" y="237"/>
                </a:lnTo>
                <a:lnTo>
                  <a:pt x="195" y="236"/>
                </a:lnTo>
                <a:lnTo>
                  <a:pt x="194" y="235"/>
                </a:lnTo>
                <a:lnTo>
                  <a:pt x="145" y="144"/>
                </a:lnTo>
                <a:lnTo>
                  <a:pt x="99" y="191"/>
                </a:lnTo>
                <a:lnTo>
                  <a:pt x="108" y="225"/>
                </a:lnTo>
                <a:lnTo>
                  <a:pt x="108" y="227"/>
                </a:lnTo>
                <a:lnTo>
                  <a:pt x="108" y="228"/>
                </a:lnTo>
                <a:lnTo>
                  <a:pt x="108" y="229"/>
                </a:lnTo>
                <a:lnTo>
                  <a:pt x="107" y="231"/>
                </a:lnTo>
                <a:lnTo>
                  <a:pt x="89" y="248"/>
                </a:lnTo>
                <a:lnTo>
                  <a:pt x="88" y="249"/>
                </a:lnTo>
                <a:lnTo>
                  <a:pt x="87" y="249"/>
                </a:lnTo>
                <a:lnTo>
                  <a:pt x="85" y="249"/>
                </a:lnTo>
                <a:lnTo>
                  <a:pt x="85" y="249"/>
                </a:lnTo>
                <a:lnTo>
                  <a:pt x="83" y="249"/>
                </a:lnTo>
                <a:lnTo>
                  <a:pt x="82" y="248"/>
                </a:lnTo>
                <a:lnTo>
                  <a:pt x="81" y="247"/>
                </a:lnTo>
                <a:lnTo>
                  <a:pt x="47" y="202"/>
                </a:lnTo>
                <a:lnTo>
                  <a:pt x="2" y="169"/>
                </a:lnTo>
                <a:lnTo>
                  <a:pt x="1" y="168"/>
                </a:lnTo>
                <a:lnTo>
                  <a:pt x="1" y="167"/>
                </a:lnTo>
                <a:lnTo>
                  <a:pt x="0" y="166"/>
                </a:lnTo>
                <a:lnTo>
                  <a:pt x="0" y="164"/>
                </a:lnTo>
                <a:lnTo>
                  <a:pt x="0" y="163"/>
                </a:lnTo>
                <a:lnTo>
                  <a:pt x="1" y="161"/>
                </a:lnTo>
                <a:lnTo>
                  <a:pt x="2" y="160"/>
                </a:lnTo>
                <a:lnTo>
                  <a:pt x="19" y="143"/>
                </a:lnTo>
                <a:lnTo>
                  <a:pt x="20" y="142"/>
                </a:lnTo>
                <a:lnTo>
                  <a:pt x="21" y="141"/>
                </a:lnTo>
                <a:lnTo>
                  <a:pt x="23" y="141"/>
                </a:lnTo>
                <a:lnTo>
                  <a:pt x="24" y="141"/>
                </a:lnTo>
                <a:lnTo>
                  <a:pt x="24" y="141"/>
                </a:lnTo>
                <a:lnTo>
                  <a:pt x="59" y="151"/>
                </a:lnTo>
                <a:lnTo>
                  <a:pt x="105" y="105"/>
                </a:lnTo>
                <a:lnTo>
                  <a:pt x="14" y="55"/>
                </a:lnTo>
                <a:lnTo>
                  <a:pt x="13" y="54"/>
                </a:lnTo>
                <a:lnTo>
                  <a:pt x="12" y="53"/>
                </a:lnTo>
                <a:lnTo>
                  <a:pt x="12" y="52"/>
                </a:lnTo>
                <a:lnTo>
                  <a:pt x="11" y="51"/>
                </a:lnTo>
                <a:lnTo>
                  <a:pt x="11" y="49"/>
                </a:lnTo>
                <a:lnTo>
                  <a:pt x="12" y="48"/>
                </a:lnTo>
                <a:lnTo>
                  <a:pt x="12" y="47"/>
                </a:lnTo>
                <a:lnTo>
                  <a:pt x="13" y="46"/>
                </a:lnTo>
                <a:lnTo>
                  <a:pt x="36" y="23"/>
                </a:lnTo>
                <a:lnTo>
                  <a:pt x="37" y="22"/>
                </a:lnTo>
                <a:lnTo>
                  <a:pt x="38" y="22"/>
                </a:lnTo>
                <a:lnTo>
                  <a:pt x="40" y="21"/>
                </a:lnTo>
                <a:lnTo>
                  <a:pt x="41" y="22"/>
                </a:lnTo>
                <a:lnTo>
                  <a:pt x="159" y="50"/>
                </a:lnTo>
                <a:lnTo>
                  <a:pt x="188" y="21"/>
                </a:lnTo>
                <a:lnTo>
                  <a:pt x="192" y="18"/>
                </a:lnTo>
                <a:lnTo>
                  <a:pt x="196" y="14"/>
                </a:lnTo>
                <a:lnTo>
                  <a:pt x="200" y="11"/>
                </a:lnTo>
                <a:lnTo>
                  <a:pt x="204" y="8"/>
                </a:lnTo>
                <a:lnTo>
                  <a:pt x="209" y="6"/>
                </a:lnTo>
                <a:lnTo>
                  <a:pt x="214" y="4"/>
                </a:lnTo>
                <a:lnTo>
                  <a:pt x="218" y="2"/>
                </a:lnTo>
                <a:lnTo>
                  <a:pt x="222" y="1"/>
                </a:lnTo>
                <a:lnTo>
                  <a:pt x="226" y="0"/>
                </a:lnTo>
                <a:lnTo>
                  <a:pt x="229" y="0"/>
                </a:lnTo>
                <a:lnTo>
                  <a:pt x="232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38" name="Group 37"/>
          <p:cNvGrpSpPr/>
          <p:nvPr/>
        </p:nvGrpSpPr>
        <p:grpSpPr>
          <a:xfrm>
            <a:off x="2862169" y="4907101"/>
            <a:ext cx="276609" cy="276606"/>
            <a:chOff x="6357938" y="3932238"/>
            <a:chExt cx="463551" cy="463549"/>
          </a:xfrm>
          <a:solidFill>
            <a:schemeClr val="bg1"/>
          </a:solidFill>
        </p:grpSpPr>
        <p:sp>
          <p:nvSpPr>
            <p:cNvPr id="39" name="Freeform 272"/>
            <p:cNvSpPr>
              <a:spLocks noEditPoints="1"/>
            </p:cNvSpPr>
            <p:nvPr/>
          </p:nvSpPr>
          <p:spPr bwMode="auto">
            <a:xfrm>
              <a:off x="6357938" y="4111625"/>
              <a:ext cx="284163" cy="284162"/>
            </a:xfrm>
            <a:custGeom>
              <a:avLst/>
              <a:gdLst/>
              <a:ahLst/>
              <a:cxnLst>
                <a:cxn ang="0">
                  <a:pos x="51" y="115"/>
                </a:cxn>
                <a:cxn ang="0">
                  <a:pos x="47" y="117"/>
                </a:cxn>
                <a:cxn ang="0">
                  <a:pos x="44" y="120"/>
                </a:cxn>
                <a:cxn ang="0">
                  <a:pos x="42" y="124"/>
                </a:cxn>
                <a:cxn ang="0">
                  <a:pos x="42" y="129"/>
                </a:cxn>
                <a:cxn ang="0">
                  <a:pos x="44" y="132"/>
                </a:cxn>
                <a:cxn ang="0">
                  <a:pos x="47" y="136"/>
                </a:cxn>
                <a:cxn ang="0">
                  <a:pos x="51" y="137"/>
                </a:cxn>
                <a:cxn ang="0">
                  <a:pos x="55" y="137"/>
                </a:cxn>
                <a:cxn ang="0">
                  <a:pos x="59" y="136"/>
                </a:cxn>
                <a:cxn ang="0">
                  <a:pos x="63" y="132"/>
                </a:cxn>
                <a:cxn ang="0">
                  <a:pos x="64" y="129"/>
                </a:cxn>
                <a:cxn ang="0">
                  <a:pos x="64" y="124"/>
                </a:cxn>
                <a:cxn ang="0">
                  <a:pos x="63" y="120"/>
                </a:cxn>
                <a:cxn ang="0">
                  <a:pos x="59" y="117"/>
                </a:cxn>
                <a:cxn ang="0">
                  <a:pos x="55" y="115"/>
                </a:cxn>
                <a:cxn ang="0">
                  <a:pos x="128" y="0"/>
                </a:cxn>
                <a:cxn ang="0">
                  <a:pos x="133" y="12"/>
                </a:cxn>
                <a:cxn ang="0">
                  <a:pos x="140" y="22"/>
                </a:cxn>
                <a:cxn ang="0">
                  <a:pos x="148" y="31"/>
                </a:cxn>
                <a:cxn ang="0">
                  <a:pos x="158" y="39"/>
                </a:cxn>
                <a:cxn ang="0">
                  <a:pos x="168" y="46"/>
                </a:cxn>
                <a:cxn ang="0">
                  <a:pos x="179" y="52"/>
                </a:cxn>
                <a:cxn ang="0">
                  <a:pos x="55" y="175"/>
                </a:cxn>
                <a:cxn ang="0">
                  <a:pos x="51" y="178"/>
                </a:cxn>
                <a:cxn ang="0">
                  <a:pos x="45" y="179"/>
                </a:cxn>
                <a:cxn ang="0">
                  <a:pos x="38" y="179"/>
                </a:cxn>
                <a:cxn ang="0">
                  <a:pos x="31" y="177"/>
                </a:cxn>
                <a:cxn ang="0">
                  <a:pos x="26" y="173"/>
                </a:cxn>
                <a:cxn ang="0">
                  <a:pos x="5" y="151"/>
                </a:cxn>
                <a:cxn ang="0">
                  <a:pos x="2" y="146"/>
                </a:cxn>
                <a:cxn ang="0">
                  <a:pos x="0" y="141"/>
                </a:cxn>
                <a:cxn ang="0">
                  <a:pos x="0" y="135"/>
                </a:cxn>
                <a:cxn ang="0">
                  <a:pos x="2" y="129"/>
                </a:cxn>
                <a:cxn ang="0">
                  <a:pos x="5" y="124"/>
                </a:cxn>
                <a:cxn ang="0">
                  <a:pos x="128" y="0"/>
                </a:cxn>
              </a:cxnLst>
              <a:rect l="0" t="0" r="r" b="b"/>
              <a:pathLst>
                <a:path w="179" h="179">
                  <a:moveTo>
                    <a:pt x="53" y="115"/>
                  </a:moveTo>
                  <a:lnTo>
                    <a:pt x="51" y="115"/>
                  </a:lnTo>
                  <a:lnTo>
                    <a:pt x="49" y="116"/>
                  </a:lnTo>
                  <a:lnTo>
                    <a:pt x="47" y="117"/>
                  </a:lnTo>
                  <a:lnTo>
                    <a:pt x="45" y="118"/>
                  </a:lnTo>
                  <a:lnTo>
                    <a:pt x="44" y="120"/>
                  </a:lnTo>
                  <a:lnTo>
                    <a:pt x="43" y="122"/>
                  </a:lnTo>
                  <a:lnTo>
                    <a:pt x="42" y="124"/>
                  </a:lnTo>
                  <a:lnTo>
                    <a:pt x="42" y="126"/>
                  </a:lnTo>
                  <a:lnTo>
                    <a:pt x="42" y="129"/>
                  </a:lnTo>
                  <a:lnTo>
                    <a:pt x="43" y="131"/>
                  </a:lnTo>
                  <a:lnTo>
                    <a:pt x="44" y="132"/>
                  </a:lnTo>
                  <a:lnTo>
                    <a:pt x="45" y="134"/>
                  </a:lnTo>
                  <a:lnTo>
                    <a:pt x="47" y="136"/>
                  </a:lnTo>
                  <a:lnTo>
                    <a:pt x="49" y="137"/>
                  </a:lnTo>
                  <a:lnTo>
                    <a:pt x="51" y="137"/>
                  </a:lnTo>
                  <a:lnTo>
                    <a:pt x="53" y="138"/>
                  </a:lnTo>
                  <a:lnTo>
                    <a:pt x="55" y="137"/>
                  </a:lnTo>
                  <a:lnTo>
                    <a:pt x="57" y="137"/>
                  </a:lnTo>
                  <a:lnTo>
                    <a:pt x="59" y="136"/>
                  </a:lnTo>
                  <a:lnTo>
                    <a:pt x="61" y="134"/>
                  </a:lnTo>
                  <a:lnTo>
                    <a:pt x="63" y="132"/>
                  </a:lnTo>
                  <a:lnTo>
                    <a:pt x="64" y="131"/>
                  </a:lnTo>
                  <a:lnTo>
                    <a:pt x="64" y="129"/>
                  </a:lnTo>
                  <a:lnTo>
                    <a:pt x="65" y="126"/>
                  </a:lnTo>
                  <a:lnTo>
                    <a:pt x="64" y="124"/>
                  </a:lnTo>
                  <a:lnTo>
                    <a:pt x="64" y="122"/>
                  </a:lnTo>
                  <a:lnTo>
                    <a:pt x="63" y="120"/>
                  </a:lnTo>
                  <a:lnTo>
                    <a:pt x="61" y="118"/>
                  </a:lnTo>
                  <a:lnTo>
                    <a:pt x="59" y="117"/>
                  </a:lnTo>
                  <a:lnTo>
                    <a:pt x="57" y="116"/>
                  </a:lnTo>
                  <a:lnTo>
                    <a:pt x="55" y="115"/>
                  </a:lnTo>
                  <a:lnTo>
                    <a:pt x="53" y="115"/>
                  </a:lnTo>
                  <a:close/>
                  <a:moveTo>
                    <a:pt x="128" y="0"/>
                  </a:moveTo>
                  <a:lnTo>
                    <a:pt x="130" y="6"/>
                  </a:lnTo>
                  <a:lnTo>
                    <a:pt x="133" y="12"/>
                  </a:lnTo>
                  <a:lnTo>
                    <a:pt x="136" y="17"/>
                  </a:lnTo>
                  <a:lnTo>
                    <a:pt x="140" y="22"/>
                  </a:lnTo>
                  <a:lnTo>
                    <a:pt x="144" y="27"/>
                  </a:lnTo>
                  <a:lnTo>
                    <a:pt x="148" y="31"/>
                  </a:lnTo>
                  <a:lnTo>
                    <a:pt x="153" y="36"/>
                  </a:lnTo>
                  <a:lnTo>
                    <a:pt x="158" y="39"/>
                  </a:lnTo>
                  <a:lnTo>
                    <a:pt x="163" y="43"/>
                  </a:lnTo>
                  <a:lnTo>
                    <a:pt x="168" y="46"/>
                  </a:lnTo>
                  <a:lnTo>
                    <a:pt x="173" y="49"/>
                  </a:lnTo>
                  <a:lnTo>
                    <a:pt x="179" y="52"/>
                  </a:lnTo>
                  <a:lnTo>
                    <a:pt x="58" y="173"/>
                  </a:lnTo>
                  <a:lnTo>
                    <a:pt x="55" y="175"/>
                  </a:lnTo>
                  <a:lnTo>
                    <a:pt x="53" y="176"/>
                  </a:lnTo>
                  <a:lnTo>
                    <a:pt x="51" y="178"/>
                  </a:lnTo>
                  <a:lnTo>
                    <a:pt x="48" y="179"/>
                  </a:lnTo>
                  <a:lnTo>
                    <a:pt x="45" y="179"/>
                  </a:lnTo>
                  <a:lnTo>
                    <a:pt x="42" y="179"/>
                  </a:lnTo>
                  <a:lnTo>
                    <a:pt x="38" y="179"/>
                  </a:lnTo>
                  <a:lnTo>
                    <a:pt x="35" y="178"/>
                  </a:lnTo>
                  <a:lnTo>
                    <a:pt x="31" y="177"/>
                  </a:lnTo>
                  <a:lnTo>
                    <a:pt x="28" y="175"/>
                  </a:lnTo>
                  <a:lnTo>
                    <a:pt x="26" y="173"/>
                  </a:lnTo>
                  <a:lnTo>
                    <a:pt x="7" y="154"/>
                  </a:lnTo>
                  <a:lnTo>
                    <a:pt x="5" y="151"/>
                  </a:lnTo>
                  <a:lnTo>
                    <a:pt x="3" y="149"/>
                  </a:lnTo>
                  <a:lnTo>
                    <a:pt x="2" y="146"/>
                  </a:lnTo>
                  <a:lnTo>
                    <a:pt x="1" y="144"/>
                  </a:lnTo>
                  <a:lnTo>
                    <a:pt x="0" y="141"/>
                  </a:lnTo>
                  <a:lnTo>
                    <a:pt x="0" y="138"/>
                  </a:lnTo>
                  <a:lnTo>
                    <a:pt x="0" y="135"/>
                  </a:lnTo>
                  <a:lnTo>
                    <a:pt x="1" y="132"/>
                  </a:lnTo>
                  <a:lnTo>
                    <a:pt x="2" y="129"/>
                  </a:lnTo>
                  <a:lnTo>
                    <a:pt x="3" y="126"/>
                  </a:lnTo>
                  <a:lnTo>
                    <a:pt x="5" y="124"/>
                  </a:lnTo>
                  <a:lnTo>
                    <a:pt x="7" y="121"/>
                  </a:lnTo>
                  <a:lnTo>
                    <a:pt x="1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0" name="Freeform 273"/>
            <p:cNvSpPr>
              <a:spLocks/>
            </p:cNvSpPr>
            <p:nvPr/>
          </p:nvSpPr>
          <p:spPr bwMode="auto">
            <a:xfrm>
              <a:off x="6569076" y="3932238"/>
              <a:ext cx="252413" cy="254000"/>
            </a:xfrm>
            <a:custGeom>
              <a:avLst/>
              <a:gdLst/>
              <a:ahLst/>
              <a:cxnLst>
                <a:cxn ang="0">
                  <a:pos x="85" y="1"/>
                </a:cxn>
                <a:cxn ang="0">
                  <a:pos x="96" y="2"/>
                </a:cxn>
                <a:cxn ang="0">
                  <a:pos x="106" y="5"/>
                </a:cxn>
                <a:cxn ang="0">
                  <a:pos x="114" y="8"/>
                </a:cxn>
                <a:cxn ang="0">
                  <a:pos x="120" y="12"/>
                </a:cxn>
                <a:cxn ang="0">
                  <a:pos x="122" y="14"/>
                </a:cxn>
                <a:cxn ang="0">
                  <a:pos x="123" y="17"/>
                </a:cxn>
                <a:cxn ang="0">
                  <a:pos x="122" y="19"/>
                </a:cxn>
                <a:cxn ang="0">
                  <a:pos x="120" y="22"/>
                </a:cxn>
                <a:cxn ang="0">
                  <a:pos x="68" y="91"/>
                </a:cxn>
                <a:cxn ang="0">
                  <a:pos x="103" y="110"/>
                </a:cxn>
                <a:cxn ang="0">
                  <a:pos x="105" y="109"/>
                </a:cxn>
                <a:cxn ang="0">
                  <a:pos x="108" y="107"/>
                </a:cxn>
                <a:cxn ang="0">
                  <a:pos x="113" y="104"/>
                </a:cxn>
                <a:cxn ang="0">
                  <a:pos x="123" y="98"/>
                </a:cxn>
                <a:cxn ang="0">
                  <a:pos x="135" y="91"/>
                </a:cxn>
                <a:cxn ang="0">
                  <a:pos x="144" y="86"/>
                </a:cxn>
                <a:cxn ang="0">
                  <a:pos x="148" y="83"/>
                </a:cxn>
                <a:cxn ang="0">
                  <a:pos x="152" y="82"/>
                </a:cxn>
                <a:cxn ang="0">
                  <a:pos x="153" y="81"/>
                </a:cxn>
                <a:cxn ang="0">
                  <a:pos x="156" y="82"/>
                </a:cxn>
                <a:cxn ang="0">
                  <a:pos x="158" y="84"/>
                </a:cxn>
                <a:cxn ang="0">
                  <a:pos x="159" y="87"/>
                </a:cxn>
                <a:cxn ang="0">
                  <a:pos x="158" y="92"/>
                </a:cxn>
                <a:cxn ang="0">
                  <a:pos x="157" y="99"/>
                </a:cxn>
                <a:cxn ang="0">
                  <a:pos x="155" y="106"/>
                </a:cxn>
                <a:cxn ang="0">
                  <a:pos x="150" y="118"/>
                </a:cxn>
                <a:cxn ang="0">
                  <a:pos x="143" y="128"/>
                </a:cxn>
                <a:cxn ang="0">
                  <a:pos x="135" y="137"/>
                </a:cxn>
                <a:cxn ang="0">
                  <a:pos x="126" y="145"/>
                </a:cxn>
                <a:cxn ang="0">
                  <a:pos x="115" y="151"/>
                </a:cxn>
                <a:cxn ang="0">
                  <a:pos x="104" y="156"/>
                </a:cxn>
                <a:cxn ang="0">
                  <a:pos x="92" y="159"/>
                </a:cxn>
                <a:cxn ang="0">
                  <a:pos x="80" y="160"/>
                </a:cxn>
                <a:cxn ang="0">
                  <a:pos x="67" y="159"/>
                </a:cxn>
                <a:cxn ang="0">
                  <a:pos x="55" y="156"/>
                </a:cxn>
                <a:cxn ang="0">
                  <a:pos x="43" y="151"/>
                </a:cxn>
                <a:cxn ang="0">
                  <a:pos x="33" y="145"/>
                </a:cxn>
                <a:cxn ang="0">
                  <a:pos x="23" y="136"/>
                </a:cxn>
                <a:cxn ang="0">
                  <a:pos x="15" y="127"/>
                </a:cxn>
                <a:cxn ang="0">
                  <a:pos x="8" y="116"/>
                </a:cxn>
                <a:cxn ang="0">
                  <a:pos x="4" y="105"/>
                </a:cxn>
                <a:cxn ang="0">
                  <a:pos x="1" y="93"/>
                </a:cxn>
                <a:cxn ang="0">
                  <a:pos x="0" y="80"/>
                </a:cxn>
                <a:cxn ang="0">
                  <a:pos x="1" y="67"/>
                </a:cxn>
                <a:cxn ang="0">
                  <a:pos x="4" y="55"/>
                </a:cxn>
                <a:cxn ang="0">
                  <a:pos x="8" y="44"/>
                </a:cxn>
                <a:cxn ang="0">
                  <a:pos x="15" y="33"/>
                </a:cxn>
                <a:cxn ang="0">
                  <a:pos x="23" y="24"/>
                </a:cxn>
                <a:cxn ang="0">
                  <a:pos x="33" y="15"/>
                </a:cxn>
                <a:cxn ang="0">
                  <a:pos x="43" y="9"/>
                </a:cxn>
                <a:cxn ang="0">
                  <a:pos x="55" y="4"/>
                </a:cxn>
                <a:cxn ang="0">
                  <a:pos x="67" y="1"/>
                </a:cxn>
                <a:cxn ang="0">
                  <a:pos x="80" y="0"/>
                </a:cxn>
              </a:cxnLst>
              <a:rect l="0" t="0" r="r" b="b"/>
              <a:pathLst>
                <a:path w="159" h="160">
                  <a:moveTo>
                    <a:pt x="80" y="0"/>
                  </a:moveTo>
                  <a:lnTo>
                    <a:pt x="85" y="1"/>
                  </a:lnTo>
                  <a:lnTo>
                    <a:pt x="90" y="1"/>
                  </a:lnTo>
                  <a:lnTo>
                    <a:pt x="96" y="2"/>
                  </a:lnTo>
                  <a:lnTo>
                    <a:pt x="101" y="3"/>
                  </a:lnTo>
                  <a:lnTo>
                    <a:pt x="106" y="5"/>
                  </a:lnTo>
                  <a:lnTo>
                    <a:pt x="110" y="6"/>
                  </a:lnTo>
                  <a:lnTo>
                    <a:pt x="114" y="8"/>
                  </a:lnTo>
                  <a:lnTo>
                    <a:pt x="117" y="10"/>
                  </a:lnTo>
                  <a:lnTo>
                    <a:pt x="120" y="12"/>
                  </a:lnTo>
                  <a:lnTo>
                    <a:pt x="122" y="13"/>
                  </a:lnTo>
                  <a:lnTo>
                    <a:pt x="122" y="14"/>
                  </a:lnTo>
                  <a:lnTo>
                    <a:pt x="123" y="15"/>
                  </a:lnTo>
                  <a:lnTo>
                    <a:pt x="123" y="17"/>
                  </a:lnTo>
                  <a:lnTo>
                    <a:pt x="123" y="18"/>
                  </a:lnTo>
                  <a:lnTo>
                    <a:pt x="122" y="19"/>
                  </a:lnTo>
                  <a:lnTo>
                    <a:pt x="122" y="21"/>
                  </a:lnTo>
                  <a:lnTo>
                    <a:pt x="120" y="22"/>
                  </a:lnTo>
                  <a:lnTo>
                    <a:pt x="68" y="52"/>
                  </a:lnTo>
                  <a:lnTo>
                    <a:pt x="68" y="91"/>
                  </a:lnTo>
                  <a:lnTo>
                    <a:pt x="103" y="110"/>
                  </a:lnTo>
                  <a:lnTo>
                    <a:pt x="103" y="110"/>
                  </a:lnTo>
                  <a:lnTo>
                    <a:pt x="104" y="110"/>
                  </a:lnTo>
                  <a:lnTo>
                    <a:pt x="105" y="109"/>
                  </a:lnTo>
                  <a:lnTo>
                    <a:pt x="107" y="108"/>
                  </a:lnTo>
                  <a:lnTo>
                    <a:pt x="108" y="107"/>
                  </a:lnTo>
                  <a:lnTo>
                    <a:pt x="111" y="105"/>
                  </a:lnTo>
                  <a:lnTo>
                    <a:pt x="113" y="104"/>
                  </a:lnTo>
                  <a:lnTo>
                    <a:pt x="117" y="102"/>
                  </a:lnTo>
                  <a:lnTo>
                    <a:pt x="123" y="98"/>
                  </a:lnTo>
                  <a:lnTo>
                    <a:pt x="129" y="94"/>
                  </a:lnTo>
                  <a:lnTo>
                    <a:pt x="135" y="91"/>
                  </a:lnTo>
                  <a:lnTo>
                    <a:pt x="141" y="87"/>
                  </a:lnTo>
                  <a:lnTo>
                    <a:pt x="144" y="86"/>
                  </a:lnTo>
                  <a:lnTo>
                    <a:pt x="146" y="84"/>
                  </a:lnTo>
                  <a:lnTo>
                    <a:pt x="148" y="83"/>
                  </a:lnTo>
                  <a:lnTo>
                    <a:pt x="150" y="82"/>
                  </a:lnTo>
                  <a:lnTo>
                    <a:pt x="152" y="82"/>
                  </a:lnTo>
                  <a:lnTo>
                    <a:pt x="153" y="81"/>
                  </a:lnTo>
                  <a:lnTo>
                    <a:pt x="153" y="81"/>
                  </a:lnTo>
                  <a:lnTo>
                    <a:pt x="155" y="81"/>
                  </a:lnTo>
                  <a:lnTo>
                    <a:pt x="156" y="82"/>
                  </a:lnTo>
                  <a:lnTo>
                    <a:pt x="157" y="83"/>
                  </a:lnTo>
                  <a:lnTo>
                    <a:pt x="158" y="84"/>
                  </a:lnTo>
                  <a:lnTo>
                    <a:pt x="159" y="86"/>
                  </a:lnTo>
                  <a:lnTo>
                    <a:pt x="159" y="87"/>
                  </a:lnTo>
                  <a:lnTo>
                    <a:pt x="159" y="90"/>
                  </a:lnTo>
                  <a:lnTo>
                    <a:pt x="158" y="92"/>
                  </a:lnTo>
                  <a:lnTo>
                    <a:pt x="158" y="95"/>
                  </a:lnTo>
                  <a:lnTo>
                    <a:pt x="157" y="99"/>
                  </a:lnTo>
                  <a:lnTo>
                    <a:pt x="156" y="102"/>
                  </a:lnTo>
                  <a:lnTo>
                    <a:pt x="155" y="106"/>
                  </a:lnTo>
                  <a:lnTo>
                    <a:pt x="153" y="112"/>
                  </a:lnTo>
                  <a:lnTo>
                    <a:pt x="150" y="118"/>
                  </a:lnTo>
                  <a:lnTo>
                    <a:pt x="147" y="123"/>
                  </a:lnTo>
                  <a:lnTo>
                    <a:pt x="143" y="128"/>
                  </a:lnTo>
                  <a:lnTo>
                    <a:pt x="140" y="132"/>
                  </a:lnTo>
                  <a:lnTo>
                    <a:pt x="135" y="137"/>
                  </a:lnTo>
                  <a:lnTo>
                    <a:pt x="131" y="141"/>
                  </a:lnTo>
                  <a:lnTo>
                    <a:pt x="126" y="145"/>
                  </a:lnTo>
                  <a:lnTo>
                    <a:pt x="120" y="148"/>
                  </a:lnTo>
                  <a:lnTo>
                    <a:pt x="115" y="151"/>
                  </a:lnTo>
                  <a:lnTo>
                    <a:pt x="109" y="154"/>
                  </a:lnTo>
                  <a:lnTo>
                    <a:pt x="104" y="156"/>
                  </a:lnTo>
                  <a:lnTo>
                    <a:pt x="98" y="157"/>
                  </a:lnTo>
                  <a:lnTo>
                    <a:pt x="92" y="159"/>
                  </a:lnTo>
                  <a:lnTo>
                    <a:pt x="86" y="159"/>
                  </a:lnTo>
                  <a:lnTo>
                    <a:pt x="80" y="160"/>
                  </a:lnTo>
                  <a:lnTo>
                    <a:pt x="73" y="159"/>
                  </a:lnTo>
                  <a:lnTo>
                    <a:pt x="67" y="159"/>
                  </a:lnTo>
                  <a:lnTo>
                    <a:pt x="61" y="157"/>
                  </a:lnTo>
                  <a:lnTo>
                    <a:pt x="55" y="156"/>
                  </a:lnTo>
                  <a:lnTo>
                    <a:pt x="49" y="154"/>
                  </a:lnTo>
                  <a:lnTo>
                    <a:pt x="43" y="151"/>
                  </a:lnTo>
                  <a:lnTo>
                    <a:pt x="38" y="148"/>
                  </a:lnTo>
                  <a:lnTo>
                    <a:pt x="33" y="145"/>
                  </a:lnTo>
                  <a:lnTo>
                    <a:pt x="28" y="141"/>
                  </a:lnTo>
                  <a:lnTo>
                    <a:pt x="23" y="136"/>
                  </a:lnTo>
                  <a:lnTo>
                    <a:pt x="19" y="131"/>
                  </a:lnTo>
                  <a:lnTo>
                    <a:pt x="15" y="127"/>
                  </a:lnTo>
                  <a:lnTo>
                    <a:pt x="11" y="121"/>
                  </a:lnTo>
                  <a:lnTo>
                    <a:pt x="8" y="116"/>
                  </a:lnTo>
                  <a:lnTo>
                    <a:pt x="6" y="110"/>
                  </a:lnTo>
                  <a:lnTo>
                    <a:pt x="4" y="105"/>
                  </a:lnTo>
                  <a:lnTo>
                    <a:pt x="2" y="99"/>
                  </a:lnTo>
                  <a:lnTo>
                    <a:pt x="1" y="93"/>
                  </a:lnTo>
                  <a:lnTo>
                    <a:pt x="0" y="87"/>
                  </a:lnTo>
                  <a:lnTo>
                    <a:pt x="0" y="80"/>
                  </a:lnTo>
                  <a:lnTo>
                    <a:pt x="0" y="74"/>
                  </a:lnTo>
                  <a:lnTo>
                    <a:pt x="1" y="67"/>
                  </a:lnTo>
                  <a:lnTo>
                    <a:pt x="2" y="61"/>
                  </a:lnTo>
                  <a:lnTo>
                    <a:pt x="4" y="55"/>
                  </a:lnTo>
                  <a:lnTo>
                    <a:pt x="6" y="50"/>
                  </a:lnTo>
                  <a:lnTo>
                    <a:pt x="8" y="44"/>
                  </a:lnTo>
                  <a:lnTo>
                    <a:pt x="11" y="39"/>
                  </a:lnTo>
                  <a:lnTo>
                    <a:pt x="15" y="33"/>
                  </a:lnTo>
                  <a:lnTo>
                    <a:pt x="19" y="29"/>
                  </a:lnTo>
                  <a:lnTo>
                    <a:pt x="23" y="24"/>
                  </a:lnTo>
                  <a:lnTo>
                    <a:pt x="28" y="19"/>
                  </a:lnTo>
                  <a:lnTo>
                    <a:pt x="33" y="15"/>
                  </a:lnTo>
                  <a:lnTo>
                    <a:pt x="38" y="12"/>
                  </a:lnTo>
                  <a:lnTo>
                    <a:pt x="43" y="9"/>
                  </a:lnTo>
                  <a:lnTo>
                    <a:pt x="49" y="6"/>
                  </a:lnTo>
                  <a:lnTo>
                    <a:pt x="55" y="4"/>
                  </a:lnTo>
                  <a:lnTo>
                    <a:pt x="61" y="3"/>
                  </a:lnTo>
                  <a:lnTo>
                    <a:pt x="67" y="1"/>
                  </a:lnTo>
                  <a:lnTo>
                    <a:pt x="73" y="1"/>
                  </a:lnTo>
                  <a:lnTo>
                    <a:pt x="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41" name="TextBox 40"/>
          <p:cNvSpPr txBox="1"/>
          <p:nvPr/>
        </p:nvSpPr>
        <p:spPr>
          <a:xfrm rot="16200000">
            <a:off x="558715" y="4201426"/>
            <a:ext cx="9893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1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2" name="TextBox 41"/>
          <p:cNvSpPr txBox="1"/>
          <p:nvPr/>
        </p:nvSpPr>
        <p:spPr>
          <a:xfrm rot="16200000">
            <a:off x="1533656" y="4201427"/>
            <a:ext cx="9893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1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3" name="TextBox 42"/>
          <p:cNvSpPr txBox="1"/>
          <p:nvPr/>
        </p:nvSpPr>
        <p:spPr>
          <a:xfrm rot="16200000">
            <a:off x="2505694" y="4201427"/>
            <a:ext cx="9893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1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4" name="TextBox 43"/>
          <p:cNvSpPr txBox="1"/>
          <p:nvPr/>
        </p:nvSpPr>
        <p:spPr>
          <a:xfrm rot="16200000">
            <a:off x="3474877" y="4201427"/>
            <a:ext cx="9893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1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5" name="TextBox 44"/>
          <p:cNvSpPr txBox="1"/>
          <p:nvPr/>
        </p:nvSpPr>
        <p:spPr>
          <a:xfrm rot="16200000">
            <a:off x="4450051" y="4201427"/>
            <a:ext cx="9893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1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6" name="Freeform 45"/>
          <p:cNvSpPr>
            <a:spLocks noEditPoints="1"/>
          </p:cNvSpPr>
          <p:nvPr/>
        </p:nvSpPr>
        <p:spPr bwMode="auto">
          <a:xfrm>
            <a:off x="4789425" y="4935323"/>
            <a:ext cx="310627" cy="263485"/>
          </a:xfrm>
          <a:custGeom>
            <a:avLst/>
            <a:gdLst>
              <a:gd name="T0" fmla="*/ 222 w 369"/>
              <a:gd name="T1" fmla="*/ 0 h 313"/>
              <a:gd name="T2" fmla="*/ 163 w 369"/>
              <a:gd name="T3" fmla="*/ 12 h 313"/>
              <a:gd name="T4" fmla="*/ 115 w 369"/>
              <a:gd name="T5" fmla="*/ 44 h 313"/>
              <a:gd name="T6" fmla="*/ 83 w 369"/>
              <a:gd name="T7" fmla="*/ 91 h 313"/>
              <a:gd name="T8" fmla="*/ 71 w 369"/>
              <a:gd name="T9" fmla="*/ 147 h 313"/>
              <a:gd name="T10" fmla="*/ 71 w 369"/>
              <a:gd name="T11" fmla="*/ 175 h 313"/>
              <a:gd name="T12" fmla="*/ 91 w 369"/>
              <a:gd name="T13" fmla="*/ 222 h 313"/>
              <a:gd name="T14" fmla="*/ 103 w 369"/>
              <a:gd name="T15" fmla="*/ 242 h 313"/>
              <a:gd name="T16" fmla="*/ 75 w 369"/>
              <a:gd name="T17" fmla="*/ 274 h 313"/>
              <a:gd name="T18" fmla="*/ 24 w 369"/>
              <a:gd name="T19" fmla="*/ 293 h 313"/>
              <a:gd name="T20" fmla="*/ 0 w 369"/>
              <a:gd name="T21" fmla="*/ 297 h 313"/>
              <a:gd name="T22" fmla="*/ 60 w 369"/>
              <a:gd name="T23" fmla="*/ 313 h 313"/>
              <a:gd name="T24" fmla="*/ 115 w 369"/>
              <a:gd name="T25" fmla="*/ 313 h 313"/>
              <a:gd name="T26" fmla="*/ 174 w 369"/>
              <a:gd name="T27" fmla="*/ 289 h 313"/>
              <a:gd name="T28" fmla="*/ 198 w 369"/>
              <a:gd name="T29" fmla="*/ 297 h 313"/>
              <a:gd name="T30" fmla="*/ 222 w 369"/>
              <a:gd name="T31" fmla="*/ 297 h 313"/>
              <a:gd name="T32" fmla="*/ 277 w 369"/>
              <a:gd name="T33" fmla="*/ 285 h 313"/>
              <a:gd name="T34" fmla="*/ 325 w 369"/>
              <a:gd name="T35" fmla="*/ 254 h 313"/>
              <a:gd name="T36" fmla="*/ 361 w 369"/>
              <a:gd name="T37" fmla="*/ 206 h 313"/>
              <a:gd name="T38" fmla="*/ 369 w 369"/>
              <a:gd name="T39" fmla="*/ 147 h 313"/>
              <a:gd name="T40" fmla="*/ 369 w 369"/>
              <a:gd name="T41" fmla="*/ 119 h 313"/>
              <a:gd name="T42" fmla="*/ 345 w 369"/>
              <a:gd name="T43" fmla="*/ 64 h 313"/>
              <a:gd name="T44" fmla="*/ 305 w 369"/>
              <a:gd name="T45" fmla="*/ 24 h 313"/>
              <a:gd name="T46" fmla="*/ 250 w 369"/>
              <a:gd name="T47" fmla="*/ 0 h 313"/>
              <a:gd name="T48" fmla="*/ 222 w 369"/>
              <a:gd name="T49" fmla="*/ 0 h 313"/>
              <a:gd name="T50" fmla="*/ 131 w 369"/>
              <a:gd name="T51" fmla="*/ 171 h 313"/>
              <a:gd name="T52" fmla="*/ 111 w 369"/>
              <a:gd name="T53" fmla="*/ 163 h 313"/>
              <a:gd name="T54" fmla="*/ 103 w 369"/>
              <a:gd name="T55" fmla="*/ 143 h 313"/>
              <a:gd name="T56" fmla="*/ 103 w 369"/>
              <a:gd name="T57" fmla="*/ 135 h 313"/>
              <a:gd name="T58" fmla="*/ 119 w 369"/>
              <a:gd name="T59" fmla="*/ 119 h 313"/>
              <a:gd name="T60" fmla="*/ 131 w 369"/>
              <a:gd name="T61" fmla="*/ 119 h 313"/>
              <a:gd name="T62" fmla="*/ 151 w 369"/>
              <a:gd name="T63" fmla="*/ 127 h 313"/>
              <a:gd name="T64" fmla="*/ 159 w 369"/>
              <a:gd name="T65" fmla="*/ 143 h 313"/>
              <a:gd name="T66" fmla="*/ 155 w 369"/>
              <a:gd name="T67" fmla="*/ 155 h 313"/>
              <a:gd name="T68" fmla="*/ 143 w 369"/>
              <a:gd name="T69" fmla="*/ 171 h 313"/>
              <a:gd name="T70" fmla="*/ 131 w 369"/>
              <a:gd name="T71" fmla="*/ 171 h 313"/>
              <a:gd name="T72" fmla="*/ 222 w 369"/>
              <a:gd name="T73" fmla="*/ 171 h 313"/>
              <a:gd name="T74" fmla="*/ 202 w 369"/>
              <a:gd name="T75" fmla="*/ 163 h 313"/>
              <a:gd name="T76" fmla="*/ 194 w 369"/>
              <a:gd name="T77" fmla="*/ 143 h 313"/>
              <a:gd name="T78" fmla="*/ 198 w 369"/>
              <a:gd name="T79" fmla="*/ 135 h 313"/>
              <a:gd name="T80" fmla="*/ 210 w 369"/>
              <a:gd name="T81" fmla="*/ 119 h 313"/>
              <a:gd name="T82" fmla="*/ 222 w 369"/>
              <a:gd name="T83" fmla="*/ 119 h 313"/>
              <a:gd name="T84" fmla="*/ 242 w 369"/>
              <a:gd name="T85" fmla="*/ 127 h 313"/>
              <a:gd name="T86" fmla="*/ 250 w 369"/>
              <a:gd name="T87" fmla="*/ 143 h 313"/>
              <a:gd name="T88" fmla="*/ 246 w 369"/>
              <a:gd name="T89" fmla="*/ 155 h 313"/>
              <a:gd name="T90" fmla="*/ 234 w 369"/>
              <a:gd name="T91" fmla="*/ 171 h 313"/>
              <a:gd name="T92" fmla="*/ 222 w 369"/>
              <a:gd name="T93" fmla="*/ 171 h 313"/>
              <a:gd name="T94" fmla="*/ 313 w 369"/>
              <a:gd name="T95" fmla="*/ 171 h 313"/>
              <a:gd name="T96" fmla="*/ 293 w 369"/>
              <a:gd name="T97" fmla="*/ 163 h 313"/>
              <a:gd name="T98" fmla="*/ 285 w 369"/>
              <a:gd name="T99" fmla="*/ 143 h 313"/>
              <a:gd name="T100" fmla="*/ 289 w 369"/>
              <a:gd name="T101" fmla="*/ 135 h 313"/>
              <a:gd name="T102" fmla="*/ 301 w 369"/>
              <a:gd name="T103" fmla="*/ 119 h 313"/>
              <a:gd name="T104" fmla="*/ 313 w 369"/>
              <a:gd name="T105" fmla="*/ 119 h 313"/>
              <a:gd name="T106" fmla="*/ 333 w 369"/>
              <a:gd name="T107" fmla="*/ 127 h 313"/>
              <a:gd name="T108" fmla="*/ 341 w 369"/>
              <a:gd name="T109" fmla="*/ 143 h 313"/>
              <a:gd name="T110" fmla="*/ 337 w 369"/>
              <a:gd name="T111" fmla="*/ 155 h 313"/>
              <a:gd name="T112" fmla="*/ 325 w 369"/>
              <a:gd name="T113" fmla="*/ 171 h 313"/>
              <a:gd name="T114" fmla="*/ 313 w 369"/>
              <a:gd name="T115" fmla="*/ 171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69" h="313">
                <a:moveTo>
                  <a:pt x="222" y="0"/>
                </a:moveTo>
                <a:lnTo>
                  <a:pt x="222" y="0"/>
                </a:lnTo>
                <a:lnTo>
                  <a:pt x="190" y="0"/>
                </a:lnTo>
                <a:lnTo>
                  <a:pt x="163" y="12"/>
                </a:lnTo>
                <a:lnTo>
                  <a:pt x="139" y="24"/>
                </a:lnTo>
                <a:lnTo>
                  <a:pt x="115" y="44"/>
                </a:lnTo>
                <a:lnTo>
                  <a:pt x="95" y="64"/>
                </a:lnTo>
                <a:lnTo>
                  <a:pt x="83" y="91"/>
                </a:lnTo>
                <a:lnTo>
                  <a:pt x="75" y="119"/>
                </a:lnTo>
                <a:lnTo>
                  <a:pt x="71" y="147"/>
                </a:lnTo>
                <a:lnTo>
                  <a:pt x="71" y="147"/>
                </a:lnTo>
                <a:lnTo>
                  <a:pt x="71" y="175"/>
                </a:lnTo>
                <a:lnTo>
                  <a:pt x="79" y="198"/>
                </a:lnTo>
                <a:lnTo>
                  <a:pt x="91" y="222"/>
                </a:lnTo>
                <a:lnTo>
                  <a:pt x="103" y="242"/>
                </a:lnTo>
                <a:lnTo>
                  <a:pt x="103" y="242"/>
                </a:lnTo>
                <a:lnTo>
                  <a:pt x="91" y="258"/>
                </a:lnTo>
                <a:lnTo>
                  <a:pt x="75" y="274"/>
                </a:lnTo>
                <a:lnTo>
                  <a:pt x="44" y="289"/>
                </a:lnTo>
                <a:lnTo>
                  <a:pt x="24" y="293"/>
                </a:lnTo>
                <a:lnTo>
                  <a:pt x="0" y="297"/>
                </a:lnTo>
                <a:lnTo>
                  <a:pt x="0" y="297"/>
                </a:lnTo>
                <a:lnTo>
                  <a:pt x="16" y="305"/>
                </a:lnTo>
                <a:lnTo>
                  <a:pt x="60" y="313"/>
                </a:lnTo>
                <a:lnTo>
                  <a:pt x="87" y="313"/>
                </a:lnTo>
                <a:lnTo>
                  <a:pt x="115" y="313"/>
                </a:lnTo>
                <a:lnTo>
                  <a:pt x="147" y="305"/>
                </a:lnTo>
                <a:lnTo>
                  <a:pt x="174" y="289"/>
                </a:lnTo>
                <a:lnTo>
                  <a:pt x="174" y="289"/>
                </a:lnTo>
                <a:lnTo>
                  <a:pt x="198" y="297"/>
                </a:lnTo>
                <a:lnTo>
                  <a:pt x="222" y="297"/>
                </a:lnTo>
                <a:lnTo>
                  <a:pt x="222" y="297"/>
                </a:lnTo>
                <a:lnTo>
                  <a:pt x="250" y="293"/>
                </a:lnTo>
                <a:lnTo>
                  <a:pt x="277" y="285"/>
                </a:lnTo>
                <a:lnTo>
                  <a:pt x="305" y="274"/>
                </a:lnTo>
                <a:lnTo>
                  <a:pt x="325" y="254"/>
                </a:lnTo>
                <a:lnTo>
                  <a:pt x="345" y="234"/>
                </a:lnTo>
                <a:lnTo>
                  <a:pt x="361" y="206"/>
                </a:lnTo>
                <a:lnTo>
                  <a:pt x="369" y="179"/>
                </a:lnTo>
                <a:lnTo>
                  <a:pt x="369" y="147"/>
                </a:lnTo>
                <a:lnTo>
                  <a:pt x="369" y="147"/>
                </a:lnTo>
                <a:lnTo>
                  <a:pt x="369" y="119"/>
                </a:lnTo>
                <a:lnTo>
                  <a:pt x="361" y="91"/>
                </a:lnTo>
                <a:lnTo>
                  <a:pt x="345" y="64"/>
                </a:lnTo>
                <a:lnTo>
                  <a:pt x="325" y="44"/>
                </a:lnTo>
                <a:lnTo>
                  <a:pt x="305" y="24"/>
                </a:lnTo>
                <a:lnTo>
                  <a:pt x="277" y="12"/>
                </a:lnTo>
                <a:lnTo>
                  <a:pt x="250" y="0"/>
                </a:lnTo>
                <a:lnTo>
                  <a:pt x="222" y="0"/>
                </a:lnTo>
                <a:lnTo>
                  <a:pt x="222" y="0"/>
                </a:lnTo>
                <a:close/>
                <a:moveTo>
                  <a:pt x="131" y="171"/>
                </a:moveTo>
                <a:lnTo>
                  <a:pt x="131" y="171"/>
                </a:lnTo>
                <a:lnTo>
                  <a:pt x="119" y="171"/>
                </a:lnTo>
                <a:lnTo>
                  <a:pt x="111" y="163"/>
                </a:lnTo>
                <a:lnTo>
                  <a:pt x="103" y="155"/>
                </a:lnTo>
                <a:lnTo>
                  <a:pt x="103" y="143"/>
                </a:lnTo>
                <a:lnTo>
                  <a:pt x="103" y="143"/>
                </a:lnTo>
                <a:lnTo>
                  <a:pt x="103" y="135"/>
                </a:lnTo>
                <a:lnTo>
                  <a:pt x="111" y="127"/>
                </a:lnTo>
                <a:lnTo>
                  <a:pt x="119" y="119"/>
                </a:lnTo>
                <a:lnTo>
                  <a:pt x="131" y="119"/>
                </a:lnTo>
                <a:lnTo>
                  <a:pt x="131" y="119"/>
                </a:lnTo>
                <a:lnTo>
                  <a:pt x="143" y="119"/>
                </a:lnTo>
                <a:lnTo>
                  <a:pt x="151" y="127"/>
                </a:lnTo>
                <a:lnTo>
                  <a:pt x="155" y="135"/>
                </a:lnTo>
                <a:lnTo>
                  <a:pt x="159" y="143"/>
                </a:lnTo>
                <a:lnTo>
                  <a:pt x="159" y="143"/>
                </a:lnTo>
                <a:lnTo>
                  <a:pt x="155" y="155"/>
                </a:lnTo>
                <a:lnTo>
                  <a:pt x="151" y="163"/>
                </a:lnTo>
                <a:lnTo>
                  <a:pt x="143" y="171"/>
                </a:lnTo>
                <a:lnTo>
                  <a:pt x="131" y="171"/>
                </a:lnTo>
                <a:lnTo>
                  <a:pt x="131" y="171"/>
                </a:lnTo>
                <a:close/>
                <a:moveTo>
                  <a:pt x="222" y="171"/>
                </a:moveTo>
                <a:lnTo>
                  <a:pt x="222" y="171"/>
                </a:lnTo>
                <a:lnTo>
                  <a:pt x="210" y="171"/>
                </a:lnTo>
                <a:lnTo>
                  <a:pt x="202" y="163"/>
                </a:lnTo>
                <a:lnTo>
                  <a:pt x="198" y="155"/>
                </a:lnTo>
                <a:lnTo>
                  <a:pt x="194" y="143"/>
                </a:lnTo>
                <a:lnTo>
                  <a:pt x="194" y="143"/>
                </a:lnTo>
                <a:lnTo>
                  <a:pt x="198" y="135"/>
                </a:lnTo>
                <a:lnTo>
                  <a:pt x="202" y="127"/>
                </a:lnTo>
                <a:lnTo>
                  <a:pt x="210" y="119"/>
                </a:lnTo>
                <a:lnTo>
                  <a:pt x="222" y="119"/>
                </a:lnTo>
                <a:lnTo>
                  <a:pt x="222" y="119"/>
                </a:lnTo>
                <a:lnTo>
                  <a:pt x="234" y="119"/>
                </a:lnTo>
                <a:lnTo>
                  <a:pt x="242" y="127"/>
                </a:lnTo>
                <a:lnTo>
                  <a:pt x="246" y="135"/>
                </a:lnTo>
                <a:lnTo>
                  <a:pt x="250" y="143"/>
                </a:lnTo>
                <a:lnTo>
                  <a:pt x="250" y="143"/>
                </a:lnTo>
                <a:lnTo>
                  <a:pt x="246" y="155"/>
                </a:lnTo>
                <a:lnTo>
                  <a:pt x="242" y="163"/>
                </a:lnTo>
                <a:lnTo>
                  <a:pt x="234" y="171"/>
                </a:lnTo>
                <a:lnTo>
                  <a:pt x="222" y="171"/>
                </a:lnTo>
                <a:lnTo>
                  <a:pt x="222" y="171"/>
                </a:lnTo>
                <a:close/>
                <a:moveTo>
                  <a:pt x="313" y="171"/>
                </a:moveTo>
                <a:lnTo>
                  <a:pt x="313" y="171"/>
                </a:lnTo>
                <a:lnTo>
                  <a:pt x="301" y="171"/>
                </a:lnTo>
                <a:lnTo>
                  <a:pt x="293" y="163"/>
                </a:lnTo>
                <a:lnTo>
                  <a:pt x="289" y="155"/>
                </a:lnTo>
                <a:lnTo>
                  <a:pt x="285" y="143"/>
                </a:lnTo>
                <a:lnTo>
                  <a:pt x="285" y="143"/>
                </a:lnTo>
                <a:lnTo>
                  <a:pt x="289" y="135"/>
                </a:lnTo>
                <a:lnTo>
                  <a:pt x="293" y="127"/>
                </a:lnTo>
                <a:lnTo>
                  <a:pt x="301" y="119"/>
                </a:lnTo>
                <a:lnTo>
                  <a:pt x="313" y="119"/>
                </a:lnTo>
                <a:lnTo>
                  <a:pt x="313" y="119"/>
                </a:lnTo>
                <a:lnTo>
                  <a:pt x="325" y="119"/>
                </a:lnTo>
                <a:lnTo>
                  <a:pt x="333" y="127"/>
                </a:lnTo>
                <a:lnTo>
                  <a:pt x="337" y="135"/>
                </a:lnTo>
                <a:lnTo>
                  <a:pt x="341" y="143"/>
                </a:lnTo>
                <a:lnTo>
                  <a:pt x="341" y="143"/>
                </a:lnTo>
                <a:lnTo>
                  <a:pt x="337" y="155"/>
                </a:lnTo>
                <a:lnTo>
                  <a:pt x="333" y="163"/>
                </a:lnTo>
                <a:lnTo>
                  <a:pt x="325" y="171"/>
                </a:lnTo>
                <a:lnTo>
                  <a:pt x="313" y="171"/>
                </a:lnTo>
                <a:lnTo>
                  <a:pt x="313" y="1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7" name="TextBox 46"/>
          <p:cNvSpPr txBox="1"/>
          <p:nvPr/>
        </p:nvSpPr>
        <p:spPr>
          <a:xfrm>
            <a:off x="671917" y="2095743"/>
            <a:ext cx="762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90%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651503" y="2782311"/>
            <a:ext cx="762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70%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618896" y="2327172"/>
            <a:ext cx="762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80%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588079" y="3067093"/>
            <a:ext cx="762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65%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565875" y="2644401"/>
            <a:ext cx="762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75%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46500" y="5582268"/>
            <a:ext cx="468234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Sed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perspiciatis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unde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omnis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iste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natus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error sit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voluptatem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accusantium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doloremque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laudantium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totam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rem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aperiam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58" r="39758"/>
          <a:stretch>
            <a:fillRect/>
          </a:stretch>
        </p:blipFill>
        <p:spPr/>
      </p:pic>
      <p:pic>
        <p:nvPicPr>
          <p:cNvPr id="3" name="Picture Placeholder 2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69" r="38069"/>
          <a:stretch>
            <a:fillRect/>
          </a:stretch>
        </p:blipFill>
        <p:spPr/>
      </p:pic>
      <p:pic>
        <p:nvPicPr>
          <p:cNvPr id="4" name="Picture Placeholder 3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51" r="3425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2280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01" r="30601"/>
          <a:stretch>
            <a:fillRect/>
          </a:stretch>
        </p:blipFill>
        <p:spPr/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7407" y="830964"/>
            <a:ext cx="3151632" cy="4651666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 Same Side Corner Rectangle 3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71566" y="270004"/>
            <a:ext cx="32367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MOCKUP SLIDE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733586" y="5596826"/>
            <a:ext cx="565150" cy="565150"/>
          </a:xfrm>
          <a:custGeom>
            <a:avLst/>
            <a:gdLst>
              <a:gd name="T0" fmla="*/ 257 w 2134"/>
              <a:gd name="T1" fmla="*/ 0 h 2134"/>
              <a:gd name="T2" fmla="*/ 217 w 2134"/>
              <a:gd name="T3" fmla="*/ 5 h 2134"/>
              <a:gd name="T4" fmla="*/ 179 w 2134"/>
              <a:gd name="T5" fmla="*/ 16 h 2134"/>
              <a:gd name="T6" fmla="*/ 142 w 2134"/>
              <a:gd name="T7" fmla="*/ 33 h 2134"/>
              <a:gd name="T8" fmla="*/ 109 w 2134"/>
              <a:gd name="T9" fmla="*/ 53 h 2134"/>
              <a:gd name="T10" fmla="*/ 79 w 2134"/>
              <a:gd name="T11" fmla="*/ 79 h 2134"/>
              <a:gd name="T12" fmla="*/ 54 w 2134"/>
              <a:gd name="T13" fmla="*/ 109 h 2134"/>
              <a:gd name="T14" fmla="*/ 33 w 2134"/>
              <a:gd name="T15" fmla="*/ 142 h 2134"/>
              <a:gd name="T16" fmla="*/ 16 w 2134"/>
              <a:gd name="T17" fmla="*/ 178 h 2134"/>
              <a:gd name="T18" fmla="*/ 5 w 2134"/>
              <a:gd name="T19" fmla="*/ 217 h 2134"/>
              <a:gd name="T20" fmla="*/ 0 w 2134"/>
              <a:gd name="T21" fmla="*/ 257 h 2134"/>
              <a:gd name="T22" fmla="*/ 0 w 2134"/>
              <a:gd name="T23" fmla="*/ 1876 h 2134"/>
              <a:gd name="T24" fmla="*/ 5 w 2134"/>
              <a:gd name="T25" fmla="*/ 1916 h 2134"/>
              <a:gd name="T26" fmla="*/ 16 w 2134"/>
              <a:gd name="T27" fmla="*/ 1956 h 2134"/>
              <a:gd name="T28" fmla="*/ 33 w 2134"/>
              <a:gd name="T29" fmla="*/ 1992 h 2134"/>
              <a:gd name="T30" fmla="*/ 54 w 2134"/>
              <a:gd name="T31" fmla="*/ 2025 h 2134"/>
              <a:gd name="T32" fmla="*/ 79 w 2134"/>
              <a:gd name="T33" fmla="*/ 2054 h 2134"/>
              <a:gd name="T34" fmla="*/ 109 w 2134"/>
              <a:gd name="T35" fmla="*/ 2080 h 2134"/>
              <a:gd name="T36" fmla="*/ 142 w 2134"/>
              <a:gd name="T37" fmla="*/ 2101 h 2134"/>
              <a:gd name="T38" fmla="*/ 179 w 2134"/>
              <a:gd name="T39" fmla="*/ 2118 h 2134"/>
              <a:gd name="T40" fmla="*/ 217 w 2134"/>
              <a:gd name="T41" fmla="*/ 2128 h 2134"/>
              <a:gd name="T42" fmla="*/ 257 w 2134"/>
              <a:gd name="T43" fmla="*/ 2133 h 2134"/>
              <a:gd name="T44" fmla="*/ 1877 w 2134"/>
              <a:gd name="T45" fmla="*/ 2133 h 2134"/>
              <a:gd name="T46" fmla="*/ 1917 w 2134"/>
              <a:gd name="T47" fmla="*/ 2128 h 2134"/>
              <a:gd name="T48" fmla="*/ 1955 w 2134"/>
              <a:gd name="T49" fmla="*/ 2118 h 2134"/>
              <a:gd name="T50" fmla="*/ 1991 w 2134"/>
              <a:gd name="T51" fmla="*/ 2101 h 2134"/>
              <a:gd name="T52" fmla="*/ 2024 w 2134"/>
              <a:gd name="T53" fmla="*/ 2080 h 2134"/>
              <a:gd name="T54" fmla="*/ 2054 w 2134"/>
              <a:gd name="T55" fmla="*/ 2054 h 2134"/>
              <a:gd name="T56" fmla="*/ 2079 w 2134"/>
              <a:gd name="T57" fmla="*/ 2025 h 2134"/>
              <a:gd name="T58" fmla="*/ 2101 w 2134"/>
              <a:gd name="T59" fmla="*/ 1992 h 2134"/>
              <a:gd name="T60" fmla="*/ 2117 w 2134"/>
              <a:gd name="T61" fmla="*/ 1956 h 2134"/>
              <a:gd name="T62" fmla="*/ 2129 w 2134"/>
              <a:gd name="T63" fmla="*/ 1916 h 2134"/>
              <a:gd name="T64" fmla="*/ 2134 w 2134"/>
              <a:gd name="T65" fmla="*/ 1876 h 2134"/>
              <a:gd name="T66" fmla="*/ 2134 w 2134"/>
              <a:gd name="T67" fmla="*/ 257 h 2134"/>
              <a:gd name="T68" fmla="*/ 2129 w 2134"/>
              <a:gd name="T69" fmla="*/ 217 h 2134"/>
              <a:gd name="T70" fmla="*/ 2117 w 2134"/>
              <a:gd name="T71" fmla="*/ 178 h 2134"/>
              <a:gd name="T72" fmla="*/ 2101 w 2134"/>
              <a:gd name="T73" fmla="*/ 142 h 2134"/>
              <a:gd name="T74" fmla="*/ 2079 w 2134"/>
              <a:gd name="T75" fmla="*/ 109 h 2134"/>
              <a:gd name="T76" fmla="*/ 2054 w 2134"/>
              <a:gd name="T77" fmla="*/ 79 h 2134"/>
              <a:gd name="T78" fmla="*/ 2024 w 2134"/>
              <a:gd name="T79" fmla="*/ 53 h 2134"/>
              <a:gd name="T80" fmla="*/ 1991 w 2134"/>
              <a:gd name="T81" fmla="*/ 33 h 2134"/>
              <a:gd name="T82" fmla="*/ 1955 w 2134"/>
              <a:gd name="T83" fmla="*/ 16 h 2134"/>
              <a:gd name="T84" fmla="*/ 1917 w 2134"/>
              <a:gd name="T85" fmla="*/ 5 h 2134"/>
              <a:gd name="T86" fmla="*/ 1877 w 2134"/>
              <a:gd name="T87" fmla="*/ 0 h 2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134" h="2134">
                <a:moveTo>
                  <a:pt x="1862" y="0"/>
                </a:moveTo>
                <a:lnTo>
                  <a:pt x="272" y="0"/>
                </a:lnTo>
                <a:lnTo>
                  <a:pt x="257" y="0"/>
                </a:lnTo>
                <a:lnTo>
                  <a:pt x="244" y="1"/>
                </a:lnTo>
                <a:lnTo>
                  <a:pt x="230" y="3"/>
                </a:lnTo>
                <a:lnTo>
                  <a:pt x="217" y="5"/>
                </a:lnTo>
                <a:lnTo>
                  <a:pt x="203" y="8"/>
                </a:lnTo>
                <a:lnTo>
                  <a:pt x="191" y="12"/>
                </a:lnTo>
                <a:lnTo>
                  <a:pt x="179" y="16"/>
                </a:lnTo>
                <a:lnTo>
                  <a:pt x="166" y="20"/>
                </a:lnTo>
                <a:lnTo>
                  <a:pt x="154" y="26"/>
                </a:lnTo>
                <a:lnTo>
                  <a:pt x="142" y="33"/>
                </a:lnTo>
                <a:lnTo>
                  <a:pt x="131" y="39"/>
                </a:lnTo>
                <a:lnTo>
                  <a:pt x="120" y="46"/>
                </a:lnTo>
                <a:lnTo>
                  <a:pt x="109" y="53"/>
                </a:lnTo>
                <a:lnTo>
                  <a:pt x="99" y="62"/>
                </a:lnTo>
                <a:lnTo>
                  <a:pt x="89" y="70"/>
                </a:lnTo>
                <a:lnTo>
                  <a:pt x="79" y="79"/>
                </a:lnTo>
                <a:lnTo>
                  <a:pt x="71" y="88"/>
                </a:lnTo>
                <a:lnTo>
                  <a:pt x="62" y="99"/>
                </a:lnTo>
                <a:lnTo>
                  <a:pt x="54" y="109"/>
                </a:lnTo>
                <a:lnTo>
                  <a:pt x="46" y="119"/>
                </a:lnTo>
                <a:lnTo>
                  <a:pt x="39" y="131"/>
                </a:lnTo>
                <a:lnTo>
                  <a:pt x="33" y="142"/>
                </a:lnTo>
                <a:lnTo>
                  <a:pt x="27" y="154"/>
                </a:lnTo>
                <a:lnTo>
                  <a:pt x="22" y="166"/>
                </a:lnTo>
                <a:lnTo>
                  <a:pt x="16" y="178"/>
                </a:lnTo>
                <a:lnTo>
                  <a:pt x="12" y="191"/>
                </a:lnTo>
                <a:lnTo>
                  <a:pt x="8" y="203"/>
                </a:lnTo>
                <a:lnTo>
                  <a:pt x="5" y="217"/>
                </a:lnTo>
                <a:lnTo>
                  <a:pt x="3" y="230"/>
                </a:lnTo>
                <a:lnTo>
                  <a:pt x="1" y="244"/>
                </a:lnTo>
                <a:lnTo>
                  <a:pt x="0" y="257"/>
                </a:lnTo>
                <a:lnTo>
                  <a:pt x="0" y="271"/>
                </a:lnTo>
                <a:lnTo>
                  <a:pt x="0" y="1863"/>
                </a:lnTo>
                <a:lnTo>
                  <a:pt x="0" y="1876"/>
                </a:lnTo>
                <a:lnTo>
                  <a:pt x="1" y="1889"/>
                </a:lnTo>
                <a:lnTo>
                  <a:pt x="3" y="1904"/>
                </a:lnTo>
                <a:lnTo>
                  <a:pt x="5" y="1916"/>
                </a:lnTo>
                <a:lnTo>
                  <a:pt x="8" y="1930"/>
                </a:lnTo>
                <a:lnTo>
                  <a:pt x="12" y="1943"/>
                </a:lnTo>
                <a:lnTo>
                  <a:pt x="16" y="1956"/>
                </a:lnTo>
                <a:lnTo>
                  <a:pt x="22" y="1968"/>
                </a:lnTo>
                <a:lnTo>
                  <a:pt x="27" y="1979"/>
                </a:lnTo>
                <a:lnTo>
                  <a:pt x="33" y="1992"/>
                </a:lnTo>
                <a:lnTo>
                  <a:pt x="39" y="2003"/>
                </a:lnTo>
                <a:lnTo>
                  <a:pt x="46" y="2013"/>
                </a:lnTo>
                <a:lnTo>
                  <a:pt x="54" y="2025"/>
                </a:lnTo>
                <a:lnTo>
                  <a:pt x="62" y="2035"/>
                </a:lnTo>
                <a:lnTo>
                  <a:pt x="71" y="2044"/>
                </a:lnTo>
                <a:lnTo>
                  <a:pt x="79" y="2054"/>
                </a:lnTo>
                <a:lnTo>
                  <a:pt x="89" y="2063"/>
                </a:lnTo>
                <a:lnTo>
                  <a:pt x="99" y="2071"/>
                </a:lnTo>
                <a:lnTo>
                  <a:pt x="109" y="2080"/>
                </a:lnTo>
                <a:lnTo>
                  <a:pt x="120" y="2088"/>
                </a:lnTo>
                <a:lnTo>
                  <a:pt x="131" y="2094"/>
                </a:lnTo>
                <a:lnTo>
                  <a:pt x="142" y="2101"/>
                </a:lnTo>
                <a:lnTo>
                  <a:pt x="154" y="2108"/>
                </a:lnTo>
                <a:lnTo>
                  <a:pt x="166" y="2113"/>
                </a:lnTo>
                <a:lnTo>
                  <a:pt x="179" y="2118"/>
                </a:lnTo>
                <a:lnTo>
                  <a:pt x="191" y="2122"/>
                </a:lnTo>
                <a:lnTo>
                  <a:pt x="203" y="2125"/>
                </a:lnTo>
                <a:lnTo>
                  <a:pt x="217" y="2128"/>
                </a:lnTo>
                <a:lnTo>
                  <a:pt x="230" y="2131"/>
                </a:lnTo>
                <a:lnTo>
                  <a:pt x="244" y="2132"/>
                </a:lnTo>
                <a:lnTo>
                  <a:pt x="257" y="2133"/>
                </a:lnTo>
                <a:lnTo>
                  <a:pt x="272" y="2134"/>
                </a:lnTo>
                <a:lnTo>
                  <a:pt x="1862" y="2134"/>
                </a:lnTo>
                <a:lnTo>
                  <a:pt x="1877" y="2133"/>
                </a:lnTo>
                <a:lnTo>
                  <a:pt x="1890" y="2132"/>
                </a:lnTo>
                <a:lnTo>
                  <a:pt x="1904" y="2131"/>
                </a:lnTo>
                <a:lnTo>
                  <a:pt x="1917" y="2128"/>
                </a:lnTo>
                <a:lnTo>
                  <a:pt x="1929" y="2125"/>
                </a:lnTo>
                <a:lnTo>
                  <a:pt x="1943" y="2122"/>
                </a:lnTo>
                <a:lnTo>
                  <a:pt x="1955" y="2118"/>
                </a:lnTo>
                <a:lnTo>
                  <a:pt x="1968" y="2113"/>
                </a:lnTo>
                <a:lnTo>
                  <a:pt x="1980" y="2108"/>
                </a:lnTo>
                <a:lnTo>
                  <a:pt x="1991" y="2101"/>
                </a:lnTo>
                <a:lnTo>
                  <a:pt x="2003" y="2094"/>
                </a:lnTo>
                <a:lnTo>
                  <a:pt x="2014" y="2088"/>
                </a:lnTo>
                <a:lnTo>
                  <a:pt x="2024" y="2080"/>
                </a:lnTo>
                <a:lnTo>
                  <a:pt x="2035" y="2071"/>
                </a:lnTo>
                <a:lnTo>
                  <a:pt x="2044" y="2063"/>
                </a:lnTo>
                <a:lnTo>
                  <a:pt x="2054" y="2054"/>
                </a:lnTo>
                <a:lnTo>
                  <a:pt x="2063" y="2044"/>
                </a:lnTo>
                <a:lnTo>
                  <a:pt x="2072" y="2035"/>
                </a:lnTo>
                <a:lnTo>
                  <a:pt x="2079" y="2025"/>
                </a:lnTo>
                <a:lnTo>
                  <a:pt x="2087" y="2013"/>
                </a:lnTo>
                <a:lnTo>
                  <a:pt x="2095" y="2003"/>
                </a:lnTo>
                <a:lnTo>
                  <a:pt x="2101" y="1992"/>
                </a:lnTo>
                <a:lnTo>
                  <a:pt x="2107" y="1979"/>
                </a:lnTo>
                <a:lnTo>
                  <a:pt x="2112" y="1968"/>
                </a:lnTo>
                <a:lnTo>
                  <a:pt x="2117" y="1956"/>
                </a:lnTo>
                <a:lnTo>
                  <a:pt x="2122" y="1943"/>
                </a:lnTo>
                <a:lnTo>
                  <a:pt x="2126" y="1930"/>
                </a:lnTo>
                <a:lnTo>
                  <a:pt x="2129" y="1916"/>
                </a:lnTo>
                <a:lnTo>
                  <a:pt x="2131" y="1904"/>
                </a:lnTo>
                <a:lnTo>
                  <a:pt x="2133" y="1889"/>
                </a:lnTo>
                <a:lnTo>
                  <a:pt x="2134" y="1876"/>
                </a:lnTo>
                <a:lnTo>
                  <a:pt x="2134" y="1863"/>
                </a:lnTo>
                <a:lnTo>
                  <a:pt x="2134" y="271"/>
                </a:lnTo>
                <a:lnTo>
                  <a:pt x="2134" y="257"/>
                </a:lnTo>
                <a:lnTo>
                  <a:pt x="2133" y="244"/>
                </a:lnTo>
                <a:lnTo>
                  <a:pt x="2131" y="230"/>
                </a:lnTo>
                <a:lnTo>
                  <a:pt x="2129" y="217"/>
                </a:lnTo>
                <a:lnTo>
                  <a:pt x="2126" y="203"/>
                </a:lnTo>
                <a:lnTo>
                  <a:pt x="2122" y="191"/>
                </a:lnTo>
                <a:lnTo>
                  <a:pt x="2117" y="178"/>
                </a:lnTo>
                <a:lnTo>
                  <a:pt x="2112" y="166"/>
                </a:lnTo>
                <a:lnTo>
                  <a:pt x="2107" y="154"/>
                </a:lnTo>
                <a:lnTo>
                  <a:pt x="2101" y="142"/>
                </a:lnTo>
                <a:lnTo>
                  <a:pt x="2095" y="131"/>
                </a:lnTo>
                <a:lnTo>
                  <a:pt x="2087" y="119"/>
                </a:lnTo>
                <a:lnTo>
                  <a:pt x="2079" y="109"/>
                </a:lnTo>
                <a:lnTo>
                  <a:pt x="2072" y="99"/>
                </a:lnTo>
                <a:lnTo>
                  <a:pt x="2063" y="88"/>
                </a:lnTo>
                <a:lnTo>
                  <a:pt x="2054" y="79"/>
                </a:lnTo>
                <a:lnTo>
                  <a:pt x="2044" y="70"/>
                </a:lnTo>
                <a:lnTo>
                  <a:pt x="2035" y="62"/>
                </a:lnTo>
                <a:lnTo>
                  <a:pt x="2024" y="53"/>
                </a:lnTo>
                <a:lnTo>
                  <a:pt x="2014" y="46"/>
                </a:lnTo>
                <a:lnTo>
                  <a:pt x="2003" y="39"/>
                </a:lnTo>
                <a:lnTo>
                  <a:pt x="1991" y="33"/>
                </a:lnTo>
                <a:lnTo>
                  <a:pt x="1980" y="26"/>
                </a:lnTo>
                <a:lnTo>
                  <a:pt x="1968" y="20"/>
                </a:lnTo>
                <a:lnTo>
                  <a:pt x="1955" y="16"/>
                </a:lnTo>
                <a:lnTo>
                  <a:pt x="1943" y="12"/>
                </a:lnTo>
                <a:lnTo>
                  <a:pt x="1929" y="8"/>
                </a:lnTo>
                <a:lnTo>
                  <a:pt x="1917" y="5"/>
                </a:lnTo>
                <a:lnTo>
                  <a:pt x="1904" y="3"/>
                </a:lnTo>
                <a:lnTo>
                  <a:pt x="1890" y="1"/>
                </a:lnTo>
                <a:lnTo>
                  <a:pt x="1877" y="0"/>
                </a:lnTo>
                <a:lnTo>
                  <a:pt x="1862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>
            <a:off x="4828835" y="5730176"/>
            <a:ext cx="376238" cy="295275"/>
          </a:xfrm>
          <a:custGeom>
            <a:avLst/>
            <a:gdLst>
              <a:gd name="connsiteX0" fmla="*/ 184429 w 376238"/>
              <a:gd name="connsiteY0" fmla="*/ 187325 h 295275"/>
              <a:gd name="connsiteX1" fmla="*/ 187062 w 376238"/>
              <a:gd name="connsiteY1" fmla="*/ 187325 h 295275"/>
              <a:gd name="connsiteX2" fmla="*/ 190221 w 376238"/>
              <a:gd name="connsiteY2" fmla="*/ 187325 h 295275"/>
              <a:gd name="connsiteX3" fmla="*/ 192854 w 376238"/>
              <a:gd name="connsiteY3" fmla="*/ 187587 h 295275"/>
              <a:gd name="connsiteX4" fmla="*/ 195487 w 376238"/>
              <a:gd name="connsiteY4" fmla="*/ 188111 h 295275"/>
              <a:gd name="connsiteX5" fmla="*/ 198384 w 376238"/>
              <a:gd name="connsiteY5" fmla="*/ 188373 h 295275"/>
              <a:gd name="connsiteX6" fmla="*/ 203386 w 376238"/>
              <a:gd name="connsiteY6" fmla="*/ 189945 h 295275"/>
              <a:gd name="connsiteX7" fmla="*/ 208389 w 376238"/>
              <a:gd name="connsiteY7" fmla="*/ 191779 h 295275"/>
              <a:gd name="connsiteX8" fmla="*/ 213128 w 376238"/>
              <a:gd name="connsiteY8" fmla="*/ 193875 h 295275"/>
              <a:gd name="connsiteX9" fmla="*/ 217604 w 376238"/>
              <a:gd name="connsiteY9" fmla="*/ 196496 h 295275"/>
              <a:gd name="connsiteX10" fmla="*/ 221817 w 376238"/>
              <a:gd name="connsiteY10" fmla="*/ 199902 h 295275"/>
              <a:gd name="connsiteX11" fmla="*/ 225503 w 376238"/>
              <a:gd name="connsiteY11" fmla="*/ 203046 h 295275"/>
              <a:gd name="connsiteX12" fmla="*/ 229189 w 376238"/>
              <a:gd name="connsiteY12" fmla="*/ 207238 h 295275"/>
              <a:gd name="connsiteX13" fmla="*/ 232085 w 376238"/>
              <a:gd name="connsiteY13" fmla="*/ 211168 h 295275"/>
              <a:gd name="connsiteX14" fmla="*/ 234718 w 376238"/>
              <a:gd name="connsiteY14" fmla="*/ 215623 h 295275"/>
              <a:gd name="connsiteX15" fmla="*/ 237351 w 376238"/>
              <a:gd name="connsiteY15" fmla="*/ 220339 h 295275"/>
              <a:gd name="connsiteX16" fmla="*/ 238931 w 376238"/>
              <a:gd name="connsiteY16" fmla="*/ 225317 h 295275"/>
              <a:gd name="connsiteX17" fmla="*/ 240247 w 376238"/>
              <a:gd name="connsiteY17" fmla="*/ 230558 h 295275"/>
              <a:gd name="connsiteX18" fmla="*/ 240774 w 376238"/>
              <a:gd name="connsiteY18" fmla="*/ 233178 h 295275"/>
              <a:gd name="connsiteX19" fmla="*/ 241037 w 376238"/>
              <a:gd name="connsiteY19" fmla="*/ 235798 h 295275"/>
              <a:gd name="connsiteX20" fmla="*/ 241300 w 376238"/>
              <a:gd name="connsiteY20" fmla="*/ 238680 h 295275"/>
              <a:gd name="connsiteX21" fmla="*/ 241300 w 376238"/>
              <a:gd name="connsiteY21" fmla="*/ 241300 h 295275"/>
              <a:gd name="connsiteX22" fmla="*/ 241300 w 376238"/>
              <a:gd name="connsiteY22" fmla="*/ 243920 h 295275"/>
              <a:gd name="connsiteX23" fmla="*/ 241037 w 376238"/>
              <a:gd name="connsiteY23" fmla="*/ 246802 h 295275"/>
              <a:gd name="connsiteX24" fmla="*/ 240774 w 376238"/>
              <a:gd name="connsiteY24" fmla="*/ 249423 h 295275"/>
              <a:gd name="connsiteX25" fmla="*/ 240247 w 376238"/>
              <a:gd name="connsiteY25" fmla="*/ 252043 h 295275"/>
              <a:gd name="connsiteX26" fmla="*/ 238931 w 376238"/>
              <a:gd name="connsiteY26" fmla="*/ 257283 h 295275"/>
              <a:gd name="connsiteX27" fmla="*/ 237351 w 376238"/>
              <a:gd name="connsiteY27" fmla="*/ 262261 h 295275"/>
              <a:gd name="connsiteX28" fmla="*/ 234718 w 376238"/>
              <a:gd name="connsiteY28" fmla="*/ 266978 h 295275"/>
              <a:gd name="connsiteX29" fmla="*/ 232085 w 376238"/>
              <a:gd name="connsiteY29" fmla="*/ 271432 h 295275"/>
              <a:gd name="connsiteX30" fmla="*/ 229189 w 376238"/>
              <a:gd name="connsiteY30" fmla="*/ 275624 h 295275"/>
              <a:gd name="connsiteX31" fmla="*/ 225503 w 376238"/>
              <a:gd name="connsiteY31" fmla="*/ 279554 h 295275"/>
              <a:gd name="connsiteX32" fmla="*/ 221817 w 376238"/>
              <a:gd name="connsiteY32" fmla="*/ 282698 h 295275"/>
              <a:gd name="connsiteX33" fmla="*/ 217604 w 376238"/>
              <a:gd name="connsiteY33" fmla="*/ 286105 h 295275"/>
              <a:gd name="connsiteX34" fmla="*/ 213128 w 376238"/>
              <a:gd name="connsiteY34" fmla="*/ 288725 h 295275"/>
              <a:gd name="connsiteX35" fmla="*/ 208389 w 376238"/>
              <a:gd name="connsiteY35" fmla="*/ 290821 h 295275"/>
              <a:gd name="connsiteX36" fmla="*/ 203386 w 376238"/>
              <a:gd name="connsiteY36" fmla="*/ 292655 h 295275"/>
              <a:gd name="connsiteX37" fmla="*/ 198384 w 376238"/>
              <a:gd name="connsiteY37" fmla="*/ 294227 h 295275"/>
              <a:gd name="connsiteX38" fmla="*/ 195487 w 376238"/>
              <a:gd name="connsiteY38" fmla="*/ 294751 h 295275"/>
              <a:gd name="connsiteX39" fmla="*/ 192854 w 376238"/>
              <a:gd name="connsiteY39" fmla="*/ 295013 h 295275"/>
              <a:gd name="connsiteX40" fmla="*/ 190221 w 376238"/>
              <a:gd name="connsiteY40" fmla="*/ 295275 h 295275"/>
              <a:gd name="connsiteX41" fmla="*/ 187062 w 376238"/>
              <a:gd name="connsiteY41" fmla="*/ 295275 h 295275"/>
              <a:gd name="connsiteX42" fmla="*/ 184429 w 376238"/>
              <a:gd name="connsiteY42" fmla="*/ 295275 h 295275"/>
              <a:gd name="connsiteX43" fmla="*/ 181796 w 376238"/>
              <a:gd name="connsiteY43" fmla="*/ 295013 h 295275"/>
              <a:gd name="connsiteX44" fmla="*/ 178900 w 376238"/>
              <a:gd name="connsiteY44" fmla="*/ 294751 h 295275"/>
              <a:gd name="connsiteX45" fmla="*/ 176267 w 376238"/>
              <a:gd name="connsiteY45" fmla="*/ 294227 h 295275"/>
              <a:gd name="connsiteX46" fmla="*/ 171001 w 376238"/>
              <a:gd name="connsiteY46" fmla="*/ 292655 h 295275"/>
              <a:gd name="connsiteX47" fmla="*/ 166262 w 376238"/>
              <a:gd name="connsiteY47" fmla="*/ 290821 h 295275"/>
              <a:gd name="connsiteX48" fmla="*/ 161523 w 376238"/>
              <a:gd name="connsiteY48" fmla="*/ 288725 h 295275"/>
              <a:gd name="connsiteX49" fmla="*/ 157047 w 376238"/>
              <a:gd name="connsiteY49" fmla="*/ 286105 h 295275"/>
              <a:gd name="connsiteX50" fmla="*/ 152834 w 376238"/>
              <a:gd name="connsiteY50" fmla="*/ 282698 h 295275"/>
              <a:gd name="connsiteX51" fmla="*/ 149148 w 376238"/>
              <a:gd name="connsiteY51" fmla="*/ 279554 h 295275"/>
              <a:gd name="connsiteX52" fmla="*/ 145462 w 376238"/>
              <a:gd name="connsiteY52" fmla="*/ 275624 h 295275"/>
              <a:gd name="connsiteX53" fmla="*/ 142565 w 376238"/>
              <a:gd name="connsiteY53" fmla="*/ 271432 h 295275"/>
              <a:gd name="connsiteX54" fmla="*/ 139933 w 376238"/>
              <a:gd name="connsiteY54" fmla="*/ 266978 h 295275"/>
              <a:gd name="connsiteX55" fmla="*/ 137300 w 376238"/>
              <a:gd name="connsiteY55" fmla="*/ 262261 h 295275"/>
              <a:gd name="connsiteX56" fmla="*/ 135720 w 376238"/>
              <a:gd name="connsiteY56" fmla="*/ 257283 h 295275"/>
              <a:gd name="connsiteX57" fmla="*/ 134403 w 376238"/>
              <a:gd name="connsiteY57" fmla="*/ 252043 h 295275"/>
              <a:gd name="connsiteX58" fmla="*/ 133877 w 376238"/>
              <a:gd name="connsiteY58" fmla="*/ 249423 h 295275"/>
              <a:gd name="connsiteX59" fmla="*/ 133614 w 376238"/>
              <a:gd name="connsiteY59" fmla="*/ 246802 h 295275"/>
              <a:gd name="connsiteX60" fmla="*/ 133350 w 376238"/>
              <a:gd name="connsiteY60" fmla="*/ 243920 h 295275"/>
              <a:gd name="connsiteX61" fmla="*/ 133350 w 376238"/>
              <a:gd name="connsiteY61" fmla="*/ 241300 h 295275"/>
              <a:gd name="connsiteX62" fmla="*/ 133350 w 376238"/>
              <a:gd name="connsiteY62" fmla="*/ 238680 h 295275"/>
              <a:gd name="connsiteX63" fmla="*/ 133614 w 376238"/>
              <a:gd name="connsiteY63" fmla="*/ 235798 h 295275"/>
              <a:gd name="connsiteX64" fmla="*/ 133877 w 376238"/>
              <a:gd name="connsiteY64" fmla="*/ 233178 h 295275"/>
              <a:gd name="connsiteX65" fmla="*/ 134403 w 376238"/>
              <a:gd name="connsiteY65" fmla="*/ 230558 h 295275"/>
              <a:gd name="connsiteX66" fmla="*/ 135720 w 376238"/>
              <a:gd name="connsiteY66" fmla="*/ 225317 h 295275"/>
              <a:gd name="connsiteX67" fmla="*/ 137300 w 376238"/>
              <a:gd name="connsiteY67" fmla="*/ 220339 h 295275"/>
              <a:gd name="connsiteX68" fmla="*/ 139933 w 376238"/>
              <a:gd name="connsiteY68" fmla="*/ 215623 h 295275"/>
              <a:gd name="connsiteX69" fmla="*/ 142565 w 376238"/>
              <a:gd name="connsiteY69" fmla="*/ 211168 h 295275"/>
              <a:gd name="connsiteX70" fmla="*/ 145462 w 376238"/>
              <a:gd name="connsiteY70" fmla="*/ 207238 h 295275"/>
              <a:gd name="connsiteX71" fmla="*/ 149148 w 376238"/>
              <a:gd name="connsiteY71" fmla="*/ 203046 h 295275"/>
              <a:gd name="connsiteX72" fmla="*/ 152834 w 376238"/>
              <a:gd name="connsiteY72" fmla="*/ 199902 h 295275"/>
              <a:gd name="connsiteX73" fmla="*/ 157047 w 376238"/>
              <a:gd name="connsiteY73" fmla="*/ 196496 h 295275"/>
              <a:gd name="connsiteX74" fmla="*/ 161523 w 376238"/>
              <a:gd name="connsiteY74" fmla="*/ 193875 h 295275"/>
              <a:gd name="connsiteX75" fmla="*/ 166262 w 376238"/>
              <a:gd name="connsiteY75" fmla="*/ 191779 h 295275"/>
              <a:gd name="connsiteX76" fmla="*/ 171001 w 376238"/>
              <a:gd name="connsiteY76" fmla="*/ 189945 h 295275"/>
              <a:gd name="connsiteX77" fmla="*/ 176267 w 376238"/>
              <a:gd name="connsiteY77" fmla="*/ 188373 h 295275"/>
              <a:gd name="connsiteX78" fmla="*/ 178900 w 376238"/>
              <a:gd name="connsiteY78" fmla="*/ 188111 h 295275"/>
              <a:gd name="connsiteX79" fmla="*/ 181796 w 376238"/>
              <a:gd name="connsiteY79" fmla="*/ 187587 h 295275"/>
              <a:gd name="connsiteX80" fmla="*/ 182807 w 376238"/>
              <a:gd name="connsiteY80" fmla="*/ 127000 h 295275"/>
              <a:gd name="connsiteX81" fmla="*/ 187060 w 376238"/>
              <a:gd name="connsiteY81" fmla="*/ 127000 h 295275"/>
              <a:gd name="connsiteX82" fmla="*/ 191845 w 376238"/>
              <a:gd name="connsiteY82" fmla="*/ 127000 h 295275"/>
              <a:gd name="connsiteX83" fmla="*/ 196364 w 376238"/>
              <a:gd name="connsiteY83" fmla="*/ 127267 h 295275"/>
              <a:gd name="connsiteX84" fmla="*/ 200617 w 376238"/>
              <a:gd name="connsiteY84" fmla="*/ 127801 h 295275"/>
              <a:gd name="connsiteX85" fmla="*/ 204871 w 376238"/>
              <a:gd name="connsiteY85" fmla="*/ 128068 h 295275"/>
              <a:gd name="connsiteX86" fmla="*/ 209124 w 376238"/>
              <a:gd name="connsiteY86" fmla="*/ 128870 h 295275"/>
              <a:gd name="connsiteX87" fmla="*/ 213377 w 376238"/>
              <a:gd name="connsiteY87" fmla="*/ 129404 h 295275"/>
              <a:gd name="connsiteX88" fmla="*/ 217365 w 376238"/>
              <a:gd name="connsiteY88" fmla="*/ 130472 h 295275"/>
              <a:gd name="connsiteX89" fmla="*/ 221618 w 376238"/>
              <a:gd name="connsiteY89" fmla="*/ 131273 h 295275"/>
              <a:gd name="connsiteX90" fmla="*/ 229859 w 376238"/>
              <a:gd name="connsiteY90" fmla="*/ 133944 h 295275"/>
              <a:gd name="connsiteX91" fmla="*/ 237834 w 376238"/>
              <a:gd name="connsiteY91" fmla="*/ 136881 h 295275"/>
              <a:gd name="connsiteX92" fmla="*/ 245011 w 376238"/>
              <a:gd name="connsiteY92" fmla="*/ 140086 h 295275"/>
              <a:gd name="connsiteX93" fmla="*/ 252454 w 376238"/>
              <a:gd name="connsiteY93" fmla="*/ 144092 h 295275"/>
              <a:gd name="connsiteX94" fmla="*/ 259632 w 376238"/>
              <a:gd name="connsiteY94" fmla="*/ 148098 h 295275"/>
              <a:gd name="connsiteX95" fmla="*/ 266543 w 376238"/>
              <a:gd name="connsiteY95" fmla="*/ 152905 h 295275"/>
              <a:gd name="connsiteX96" fmla="*/ 272923 w 376238"/>
              <a:gd name="connsiteY96" fmla="*/ 158246 h 295275"/>
              <a:gd name="connsiteX97" fmla="*/ 279303 w 376238"/>
              <a:gd name="connsiteY97" fmla="*/ 163587 h 295275"/>
              <a:gd name="connsiteX98" fmla="*/ 284886 w 376238"/>
              <a:gd name="connsiteY98" fmla="*/ 169462 h 295275"/>
              <a:gd name="connsiteX99" fmla="*/ 290468 w 376238"/>
              <a:gd name="connsiteY99" fmla="*/ 175604 h 295275"/>
              <a:gd name="connsiteX100" fmla="*/ 295519 w 376238"/>
              <a:gd name="connsiteY100" fmla="*/ 182281 h 295275"/>
              <a:gd name="connsiteX101" fmla="*/ 300038 w 376238"/>
              <a:gd name="connsiteY101" fmla="*/ 188957 h 295275"/>
              <a:gd name="connsiteX102" fmla="*/ 277177 w 376238"/>
              <a:gd name="connsiteY102" fmla="*/ 212725 h 295275"/>
              <a:gd name="connsiteX103" fmla="*/ 273721 w 376238"/>
              <a:gd name="connsiteY103" fmla="*/ 207117 h 295275"/>
              <a:gd name="connsiteX104" fmla="*/ 269733 w 376238"/>
              <a:gd name="connsiteY104" fmla="*/ 201509 h 295275"/>
              <a:gd name="connsiteX105" fmla="*/ 265746 w 376238"/>
              <a:gd name="connsiteY105" fmla="*/ 196168 h 295275"/>
              <a:gd name="connsiteX106" fmla="*/ 260961 w 376238"/>
              <a:gd name="connsiteY106" fmla="*/ 191094 h 295275"/>
              <a:gd name="connsiteX107" fmla="*/ 256442 w 376238"/>
              <a:gd name="connsiteY107" fmla="*/ 186287 h 295275"/>
              <a:gd name="connsiteX108" fmla="*/ 251125 w 376238"/>
              <a:gd name="connsiteY108" fmla="*/ 182281 h 295275"/>
              <a:gd name="connsiteX109" fmla="*/ 245809 w 376238"/>
              <a:gd name="connsiteY109" fmla="*/ 178008 h 295275"/>
              <a:gd name="connsiteX110" fmla="*/ 240226 w 376238"/>
              <a:gd name="connsiteY110" fmla="*/ 174536 h 295275"/>
              <a:gd name="connsiteX111" fmla="*/ 234112 w 376238"/>
              <a:gd name="connsiteY111" fmla="*/ 171064 h 295275"/>
              <a:gd name="connsiteX112" fmla="*/ 227998 w 376238"/>
              <a:gd name="connsiteY112" fmla="*/ 168127 h 295275"/>
              <a:gd name="connsiteX113" fmla="*/ 221884 w 376238"/>
              <a:gd name="connsiteY113" fmla="*/ 165723 h 295275"/>
              <a:gd name="connsiteX114" fmla="*/ 215238 w 376238"/>
              <a:gd name="connsiteY114" fmla="*/ 163587 h 295275"/>
              <a:gd name="connsiteX115" fmla="*/ 208592 w 376238"/>
              <a:gd name="connsiteY115" fmla="*/ 161984 h 295275"/>
              <a:gd name="connsiteX116" fmla="*/ 201415 w 376238"/>
              <a:gd name="connsiteY116" fmla="*/ 160649 h 295275"/>
              <a:gd name="connsiteX117" fmla="*/ 194503 w 376238"/>
              <a:gd name="connsiteY117" fmla="*/ 160115 h 295275"/>
              <a:gd name="connsiteX118" fmla="*/ 187060 w 376238"/>
              <a:gd name="connsiteY118" fmla="*/ 159848 h 295275"/>
              <a:gd name="connsiteX119" fmla="*/ 180148 w 376238"/>
              <a:gd name="connsiteY119" fmla="*/ 160115 h 295275"/>
              <a:gd name="connsiteX120" fmla="*/ 173237 w 376238"/>
              <a:gd name="connsiteY120" fmla="*/ 160649 h 295275"/>
              <a:gd name="connsiteX121" fmla="*/ 166059 w 376238"/>
              <a:gd name="connsiteY121" fmla="*/ 161984 h 295275"/>
              <a:gd name="connsiteX122" fmla="*/ 159413 w 376238"/>
              <a:gd name="connsiteY122" fmla="*/ 163587 h 295275"/>
              <a:gd name="connsiteX123" fmla="*/ 152768 w 376238"/>
              <a:gd name="connsiteY123" fmla="*/ 165723 h 295275"/>
              <a:gd name="connsiteX124" fmla="*/ 146388 w 376238"/>
              <a:gd name="connsiteY124" fmla="*/ 168127 h 295275"/>
              <a:gd name="connsiteX125" fmla="*/ 140539 w 376238"/>
              <a:gd name="connsiteY125" fmla="*/ 171064 h 295275"/>
              <a:gd name="connsiteX126" fmla="*/ 134425 w 376238"/>
              <a:gd name="connsiteY126" fmla="*/ 174536 h 295275"/>
              <a:gd name="connsiteX127" fmla="*/ 128577 w 376238"/>
              <a:gd name="connsiteY127" fmla="*/ 178008 h 295275"/>
              <a:gd name="connsiteX128" fmla="*/ 123526 w 376238"/>
              <a:gd name="connsiteY128" fmla="*/ 182281 h 295275"/>
              <a:gd name="connsiteX129" fmla="*/ 118210 w 376238"/>
              <a:gd name="connsiteY129" fmla="*/ 186287 h 295275"/>
              <a:gd name="connsiteX130" fmla="*/ 113425 w 376238"/>
              <a:gd name="connsiteY130" fmla="*/ 191094 h 295275"/>
              <a:gd name="connsiteX131" fmla="*/ 108905 w 376238"/>
              <a:gd name="connsiteY131" fmla="*/ 196168 h 295275"/>
              <a:gd name="connsiteX132" fmla="*/ 104652 w 376238"/>
              <a:gd name="connsiteY132" fmla="*/ 201509 h 295275"/>
              <a:gd name="connsiteX133" fmla="*/ 100931 w 376238"/>
              <a:gd name="connsiteY133" fmla="*/ 207117 h 295275"/>
              <a:gd name="connsiteX134" fmla="*/ 97209 w 376238"/>
              <a:gd name="connsiteY134" fmla="*/ 212725 h 295275"/>
              <a:gd name="connsiteX135" fmla="*/ 74613 w 376238"/>
              <a:gd name="connsiteY135" fmla="*/ 188957 h 295275"/>
              <a:gd name="connsiteX136" fmla="*/ 79132 w 376238"/>
              <a:gd name="connsiteY136" fmla="*/ 182281 h 295275"/>
              <a:gd name="connsiteX137" fmla="*/ 84183 w 376238"/>
              <a:gd name="connsiteY137" fmla="*/ 175604 h 295275"/>
              <a:gd name="connsiteX138" fmla="*/ 89766 w 376238"/>
              <a:gd name="connsiteY138" fmla="*/ 169462 h 295275"/>
              <a:gd name="connsiteX139" fmla="*/ 95348 w 376238"/>
              <a:gd name="connsiteY139" fmla="*/ 163587 h 295275"/>
              <a:gd name="connsiteX140" fmla="*/ 101728 w 376238"/>
              <a:gd name="connsiteY140" fmla="*/ 158246 h 295275"/>
              <a:gd name="connsiteX141" fmla="*/ 108108 w 376238"/>
              <a:gd name="connsiteY141" fmla="*/ 152905 h 295275"/>
              <a:gd name="connsiteX142" fmla="*/ 115020 w 376238"/>
              <a:gd name="connsiteY142" fmla="*/ 148098 h 295275"/>
              <a:gd name="connsiteX143" fmla="*/ 121931 w 376238"/>
              <a:gd name="connsiteY143" fmla="*/ 144092 h 295275"/>
              <a:gd name="connsiteX144" fmla="*/ 129375 w 376238"/>
              <a:gd name="connsiteY144" fmla="*/ 140086 h 295275"/>
              <a:gd name="connsiteX145" fmla="*/ 136818 w 376238"/>
              <a:gd name="connsiteY145" fmla="*/ 136881 h 295275"/>
              <a:gd name="connsiteX146" fmla="*/ 144793 w 376238"/>
              <a:gd name="connsiteY146" fmla="*/ 133944 h 295275"/>
              <a:gd name="connsiteX147" fmla="*/ 152768 w 376238"/>
              <a:gd name="connsiteY147" fmla="*/ 131273 h 295275"/>
              <a:gd name="connsiteX148" fmla="*/ 157021 w 376238"/>
              <a:gd name="connsiteY148" fmla="*/ 130472 h 295275"/>
              <a:gd name="connsiteX149" fmla="*/ 161274 w 376238"/>
              <a:gd name="connsiteY149" fmla="*/ 129404 h 295275"/>
              <a:gd name="connsiteX150" fmla="*/ 165528 w 376238"/>
              <a:gd name="connsiteY150" fmla="*/ 128870 h 295275"/>
              <a:gd name="connsiteX151" fmla="*/ 169781 w 376238"/>
              <a:gd name="connsiteY151" fmla="*/ 128068 h 295275"/>
              <a:gd name="connsiteX152" fmla="*/ 174034 w 376238"/>
              <a:gd name="connsiteY152" fmla="*/ 127801 h 295275"/>
              <a:gd name="connsiteX153" fmla="*/ 178287 w 376238"/>
              <a:gd name="connsiteY153" fmla="*/ 127267 h 295275"/>
              <a:gd name="connsiteX154" fmla="*/ 187855 w 376238"/>
              <a:gd name="connsiteY154" fmla="*/ 65088 h 295275"/>
              <a:gd name="connsiteX155" fmla="*/ 193676 w 376238"/>
              <a:gd name="connsiteY155" fmla="*/ 65349 h 295275"/>
              <a:gd name="connsiteX156" fmla="*/ 199496 w 376238"/>
              <a:gd name="connsiteY156" fmla="*/ 65610 h 295275"/>
              <a:gd name="connsiteX157" fmla="*/ 205317 w 376238"/>
              <a:gd name="connsiteY157" fmla="*/ 65871 h 295275"/>
              <a:gd name="connsiteX158" fmla="*/ 210609 w 376238"/>
              <a:gd name="connsiteY158" fmla="*/ 66393 h 295275"/>
              <a:gd name="connsiteX159" fmla="*/ 216430 w 376238"/>
              <a:gd name="connsiteY159" fmla="*/ 67176 h 295275"/>
              <a:gd name="connsiteX160" fmla="*/ 221986 w 376238"/>
              <a:gd name="connsiteY160" fmla="*/ 67959 h 295275"/>
              <a:gd name="connsiteX161" fmla="*/ 227278 w 376238"/>
              <a:gd name="connsiteY161" fmla="*/ 69264 h 295275"/>
              <a:gd name="connsiteX162" fmla="*/ 232569 w 376238"/>
              <a:gd name="connsiteY162" fmla="*/ 70569 h 295275"/>
              <a:gd name="connsiteX163" fmla="*/ 238126 w 376238"/>
              <a:gd name="connsiteY163" fmla="*/ 71874 h 295275"/>
              <a:gd name="connsiteX164" fmla="*/ 243153 w 376238"/>
              <a:gd name="connsiteY164" fmla="*/ 73440 h 295275"/>
              <a:gd name="connsiteX165" fmla="*/ 248444 w 376238"/>
              <a:gd name="connsiteY165" fmla="*/ 75007 h 295275"/>
              <a:gd name="connsiteX166" fmla="*/ 253471 w 376238"/>
              <a:gd name="connsiteY166" fmla="*/ 77095 h 295275"/>
              <a:gd name="connsiteX167" fmla="*/ 258499 w 376238"/>
              <a:gd name="connsiteY167" fmla="*/ 78922 h 295275"/>
              <a:gd name="connsiteX168" fmla="*/ 263526 w 376238"/>
              <a:gd name="connsiteY168" fmla="*/ 81010 h 295275"/>
              <a:gd name="connsiteX169" fmla="*/ 268288 w 376238"/>
              <a:gd name="connsiteY169" fmla="*/ 83098 h 295275"/>
              <a:gd name="connsiteX170" fmla="*/ 273315 w 376238"/>
              <a:gd name="connsiteY170" fmla="*/ 85708 h 295275"/>
              <a:gd name="connsiteX171" fmla="*/ 277813 w 376238"/>
              <a:gd name="connsiteY171" fmla="*/ 88058 h 295275"/>
              <a:gd name="connsiteX172" fmla="*/ 282576 w 376238"/>
              <a:gd name="connsiteY172" fmla="*/ 90668 h 295275"/>
              <a:gd name="connsiteX173" fmla="*/ 287338 w 376238"/>
              <a:gd name="connsiteY173" fmla="*/ 93539 h 295275"/>
              <a:gd name="connsiteX174" fmla="*/ 291836 w 376238"/>
              <a:gd name="connsiteY174" fmla="*/ 96410 h 295275"/>
              <a:gd name="connsiteX175" fmla="*/ 296334 w 376238"/>
              <a:gd name="connsiteY175" fmla="*/ 99281 h 295275"/>
              <a:gd name="connsiteX176" fmla="*/ 300303 w 376238"/>
              <a:gd name="connsiteY176" fmla="*/ 102414 h 295275"/>
              <a:gd name="connsiteX177" fmla="*/ 304801 w 376238"/>
              <a:gd name="connsiteY177" fmla="*/ 105546 h 295275"/>
              <a:gd name="connsiteX178" fmla="*/ 308769 w 376238"/>
              <a:gd name="connsiteY178" fmla="*/ 109200 h 295275"/>
              <a:gd name="connsiteX179" fmla="*/ 313003 w 376238"/>
              <a:gd name="connsiteY179" fmla="*/ 112332 h 295275"/>
              <a:gd name="connsiteX180" fmla="*/ 316707 w 376238"/>
              <a:gd name="connsiteY180" fmla="*/ 115987 h 295275"/>
              <a:gd name="connsiteX181" fmla="*/ 320676 w 376238"/>
              <a:gd name="connsiteY181" fmla="*/ 119641 h 295275"/>
              <a:gd name="connsiteX182" fmla="*/ 324380 w 376238"/>
              <a:gd name="connsiteY182" fmla="*/ 123295 h 295275"/>
              <a:gd name="connsiteX183" fmla="*/ 328084 w 376238"/>
              <a:gd name="connsiteY183" fmla="*/ 127472 h 295275"/>
              <a:gd name="connsiteX184" fmla="*/ 331259 w 376238"/>
              <a:gd name="connsiteY184" fmla="*/ 131387 h 295275"/>
              <a:gd name="connsiteX185" fmla="*/ 334699 w 376238"/>
              <a:gd name="connsiteY185" fmla="*/ 135563 h 295275"/>
              <a:gd name="connsiteX186" fmla="*/ 338138 w 376238"/>
              <a:gd name="connsiteY186" fmla="*/ 139479 h 295275"/>
              <a:gd name="connsiteX187" fmla="*/ 315119 w 376238"/>
              <a:gd name="connsiteY187" fmla="*/ 161926 h 295275"/>
              <a:gd name="connsiteX188" fmla="*/ 309563 w 376238"/>
              <a:gd name="connsiteY188" fmla="*/ 154618 h 295275"/>
              <a:gd name="connsiteX189" fmla="*/ 304007 w 376238"/>
              <a:gd name="connsiteY189" fmla="*/ 147831 h 295275"/>
              <a:gd name="connsiteX190" fmla="*/ 297657 w 376238"/>
              <a:gd name="connsiteY190" fmla="*/ 141306 h 295275"/>
              <a:gd name="connsiteX191" fmla="*/ 291042 w 376238"/>
              <a:gd name="connsiteY191" fmla="*/ 135041 h 295275"/>
              <a:gd name="connsiteX192" fmla="*/ 283899 w 376238"/>
              <a:gd name="connsiteY192" fmla="*/ 129299 h 295275"/>
              <a:gd name="connsiteX193" fmla="*/ 276490 w 376238"/>
              <a:gd name="connsiteY193" fmla="*/ 123817 h 295275"/>
              <a:gd name="connsiteX194" fmla="*/ 268817 w 376238"/>
              <a:gd name="connsiteY194" fmla="*/ 118858 h 295275"/>
              <a:gd name="connsiteX195" fmla="*/ 260880 w 376238"/>
              <a:gd name="connsiteY195" fmla="*/ 114159 h 295275"/>
              <a:gd name="connsiteX196" fmla="*/ 256911 w 376238"/>
              <a:gd name="connsiteY196" fmla="*/ 112332 h 295275"/>
              <a:gd name="connsiteX197" fmla="*/ 252413 w 376238"/>
              <a:gd name="connsiteY197" fmla="*/ 110244 h 295275"/>
              <a:gd name="connsiteX198" fmla="*/ 248444 w 376238"/>
              <a:gd name="connsiteY198" fmla="*/ 108156 h 295275"/>
              <a:gd name="connsiteX199" fmla="*/ 243946 w 376238"/>
              <a:gd name="connsiteY199" fmla="*/ 106590 h 295275"/>
              <a:gd name="connsiteX200" fmla="*/ 239713 w 376238"/>
              <a:gd name="connsiteY200" fmla="*/ 105024 h 295275"/>
              <a:gd name="connsiteX201" fmla="*/ 235215 w 376238"/>
              <a:gd name="connsiteY201" fmla="*/ 103719 h 295275"/>
              <a:gd name="connsiteX202" fmla="*/ 230717 w 376238"/>
              <a:gd name="connsiteY202" fmla="*/ 102414 h 295275"/>
              <a:gd name="connsiteX203" fmla="*/ 226219 w 376238"/>
              <a:gd name="connsiteY203" fmla="*/ 101108 h 295275"/>
              <a:gd name="connsiteX204" fmla="*/ 221721 w 376238"/>
              <a:gd name="connsiteY204" fmla="*/ 99803 h 295275"/>
              <a:gd name="connsiteX205" fmla="*/ 216959 w 376238"/>
              <a:gd name="connsiteY205" fmla="*/ 99020 h 295275"/>
              <a:gd name="connsiteX206" fmla="*/ 212196 w 376238"/>
              <a:gd name="connsiteY206" fmla="*/ 98237 h 295275"/>
              <a:gd name="connsiteX207" fmla="*/ 207434 w 376238"/>
              <a:gd name="connsiteY207" fmla="*/ 97454 h 295275"/>
              <a:gd name="connsiteX208" fmla="*/ 202671 w 376238"/>
              <a:gd name="connsiteY208" fmla="*/ 96932 h 295275"/>
              <a:gd name="connsiteX209" fmla="*/ 197909 w 376238"/>
              <a:gd name="connsiteY209" fmla="*/ 96671 h 295275"/>
              <a:gd name="connsiteX210" fmla="*/ 192882 w 376238"/>
              <a:gd name="connsiteY210" fmla="*/ 96410 h 295275"/>
              <a:gd name="connsiteX211" fmla="*/ 187855 w 376238"/>
              <a:gd name="connsiteY211" fmla="*/ 96410 h 295275"/>
              <a:gd name="connsiteX212" fmla="*/ 183092 w 376238"/>
              <a:gd name="connsiteY212" fmla="*/ 96410 h 295275"/>
              <a:gd name="connsiteX213" fmla="*/ 178330 w 376238"/>
              <a:gd name="connsiteY213" fmla="*/ 96671 h 295275"/>
              <a:gd name="connsiteX214" fmla="*/ 173567 w 376238"/>
              <a:gd name="connsiteY214" fmla="*/ 96932 h 295275"/>
              <a:gd name="connsiteX215" fmla="*/ 168540 w 376238"/>
              <a:gd name="connsiteY215" fmla="*/ 97454 h 295275"/>
              <a:gd name="connsiteX216" fmla="*/ 163778 w 376238"/>
              <a:gd name="connsiteY216" fmla="*/ 98237 h 295275"/>
              <a:gd name="connsiteX217" fmla="*/ 159280 w 376238"/>
              <a:gd name="connsiteY217" fmla="*/ 99020 h 295275"/>
              <a:gd name="connsiteX218" fmla="*/ 154517 w 376238"/>
              <a:gd name="connsiteY218" fmla="*/ 99803 h 295275"/>
              <a:gd name="connsiteX219" fmla="*/ 150019 w 376238"/>
              <a:gd name="connsiteY219" fmla="*/ 101108 h 295275"/>
              <a:gd name="connsiteX220" fmla="*/ 145257 w 376238"/>
              <a:gd name="connsiteY220" fmla="*/ 102414 h 295275"/>
              <a:gd name="connsiteX221" fmla="*/ 141023 w 376238"/>
              <a:gd name="connsiteY221" fmla="*/ 103719 h 295275"/>
              <a:gd name="connsiteX222" fmla="*/ 136525 w 376238"/>
              <a:gd name="connsiteY222" fmla="*/ 105024 h 295275"/>
              <a:gd name="connsiteX223" fmla="*/ 132292 w 376238"/>
              <a:gd name="connsiteY223" fmla="*/ 106590 h 295275"/>
              <a:gd name="connsiteX224" fmla="*/ 127794 w 376238"/>
              <a:gd name="connsiteY224" fmla="*/ 108156 h 295275"/>
              <a:gd name="connsiteX225" fmla="*/ 123825 w 376238"/>
              <a:gd name="connsiteY225" fmla="*/ 110244 h 295275"/>
              <a:gd name="connsiteX226" fmla="*/ 119327 w 376238"/>
              <a:gd name="connsiteY226" fmla="*/ 112332 h 295275"/>
              <a:gd name="connsiteX227" fmla="*/ 115094 w 376238"/>
              <a:gd name="connsiteY227" fmla="*/ 114159 h 295275"/>
              <a:gd name="connsiteX228" fmla="*/ 107421 w 376238"/>
              <a:gd name="connsiteY228" fmla="*/ 118858 h 295275"/>
              <a:gd name="connsiteX229" fmla="*/ 99748 w 376238"/>
              <a:gd name="connsiteY229" fmla="*/ 123817 h 295275"/>
              <a:gd name="connsiteX230" fmla="*/ 92340 w 376238"/>
              <a:gd name="connsiteY230" fmla="*/ 129299 h 295275"/>
              <a:gd name="connsiteX231" fmla="*/ 85196 w 376238"/>
              <a:gd name="connsiteY231" fmla="*/ 135041 h 295275"/>
              <a:gd name="connsiteX232" fmla="*/ 78582 w 376238"/>
              <a:gd name="connsiteY232" fmla="*/ 141306 h 295275"/>
              <a:gd name="connsiteX233" fmla="*/ 72231 w 376238"/>
              <a:gd name="connsiteY233" fmla="*/ 147831 h 295275"/>
              <a:gd name="connsiteX234" fmla="*/ 66146 w 376238"/>
              <a:gd name="connsiteY234" fmla="*/ 154618 h 295275"/>
              <a:gd name="connsiteX235" fmla="*/ 60854 w 376238"/>
              <a:gd name="connsiteY235" fmla="*/ 161926 h 295275"/>
              <a:gd name="connsiteX236" fmla="*/ 38100 w 376238"/>
              <a:gd name="connsiteY236" fmla="*/ 139479 h 295275"/>
              <a:gd name="connsiteX237" fmla="*/ 41275 w 376238"/>
              <a:gd name="connsiteY237" fmla="*/ 135563 h 295275"/>
              <a:gd name="connsiteX238" fmla="*/ 44714 w 376238"/>
              <a:gd name="connsiteY238" fmla="*/ 131387 h 295275"/>
              <a:gd name="connsiteX239" fmla="*/ 48154 w 376238"/>
              <a:gd name="connsiteY239" fmla="*/ 127472 h 295275"/>
              <a:gd name="connsiteX240" fmla="*/ 51858 w 376238"/>
              <a:gd name="connsiteY240" fmla="*/ 123295 h 295275"/>
              <a:gd name="connsiteX241" fmla="*/ 55562 w 376238"/>
              <a:gd name="connsiteY241" fmla="*/ 119641 h 295275"/>
              <a:gd name="connsiteX242" fmla="*/ 59531 w 376238"/>
              <a:gd name="connsiteY242" fmla="*/ 115987 h 295275"/>
              <a:gd name="connsiteX243" fmla="*/ 63235 w 376238"/>
              <a:gd name="connsiteY243" fmla="*/ 112332 h 295275"/>
              <a:gd name="connsiteX244" fmla="*/ 67469 w 376238"/>
              <a:gd name="connsiteY244" fmla="*/ 109200 h 295275"/>
              <a:gd name="connsiteX245" fmla="*/ 71437 w 376238"/>
              <a:gd name="connsiteY245" fmla="*/ 105546 h 295275"/>
              <a:gd name="connsiteX246" fmla="*/ 75671 w 376238"/>
              <a:gd name="connsiteY246" fmla="*/ 102414 h 295275"/>
              <a:gd name="connsiteX247" fmla="*/ 79904 w 376238"/>
              <a:gd name="connsiteY247" fmla="*/ 99281 h 295275"/>
              <a:gd name="connsiteX248" fmla="*/ 84402 w 376238"/>
              <a:gd name="connsiteY248" fmla="*/ 96410 h 295275"/>
              <a:gd name="connsiteX249" fmla="*/ 88900 w 376238"/>
              <a:gd name="connsiteY249" fmla="*/ 93539 h 295275"/>
              <a:gd name="connsiteX250" fmla="*/ 93663 w 376238"/>
              <a:gd name="connsiteY250" fmla="*/ 90668 h 295275"/>
              <a:gd name="connsiteX251" fmla="*/ 98161 w 376238"/>
              <a:gd name="connsiteY251" fmla="*/ 88058 h 295275"/>
              <a:gd name="connsiteX252" fmla="*/ 102923 w 376238"/>
              <a:gd name="connsiteY252" fmla="*/ 85708 h 295275"/>
              <a:gd name="connsiteX253" fmla="*/ 107950 w 376238"/>
              <a:gd name="connsiteY253" fmla="*/ 83098 h 295275"/>
              <a:gd name="connsiteX254" fmla="*/ 112713 w 376238"/>
              <a:gd name="connsiteY254" fmla="*/ 81010 h 295275"/>
              <a:gd name="connsiteX255" fmla="*/ 117740 w 376238"/>
              <a:gd name="connsiteY255" fmla="*/ 78922 h 295275"/>
              <a:gd name="connsiteX256" fmla="*/ 122502 w 376238"/>
              <a:gd name="connsiteY256" fmla="*/ 77095 h 295275"/>
              <a:gd name="connsiteX257" fmla="*/ 127794 w 376238"/>
              <a:gd name="connsiteY257" fmla="*/ 75007 h 295275"/>
              <a:gd name="connsiteX258" fmla="*/ 133086 w 376238"/>
              <a:gd name="connsiteY258" fmla="*/ 73440 h 295275"/>
              <a:gd name="connsiteX259" fmla="*/ 138113 w 376238"/>
              <a:gd name="connsiteY259" fmla="*/ 71874 h 295275"/>
              <a:gd name="connsiteX260" fmla="*/ 143669 w 376238"/>
              <a:gd name="connsiteY260" fmla="*/ 70569 h 295275"/>
              <a:gd name="connsiteX261" fmla="*/ 148961 w 376238"/>
              <a:gd name="connsiteY261" fmla="*/ 69264 h 295275"/>
              <a:gd name="connsiteX262" fmla="*/ 154253 w 376238"/>
              <a:gd name="connsiteY262" fmla="*/ 67959 h 295275"/>
              <a:gd name="connsiteX263" fmla="*/ 159809 w 376238"/>
              <a:gd name="connsiteY263" fmla="*/ 67176 h 295275"/>
              <a:gd name="connsiteX264" fmla="*/ 165630 w 376238"/>
              <a:gd name="connsiteY264" fmla="*/ 66393 h 295275"/>
              <a:gd name="connsiteX265" fmla="*/ 170921 w 376238"/>
              <a:gd name="connsiteY265" fmla="*/ 65871 h 295275"/>
              <a:gd name="connsiteX266" fmla="*/ 176742 w 376238"/>
              <a:gd name="connsiteY266" fmla="*/ 65610 h 295275"/>
              <a:gd name="connsiteX267" fmla="*/ 182298 w 376238"/>
              <a:gd name="connsiteY267" fmla="*/ 65349 h 295275"/>
              <a:gd name="connsiteX268" fmla="*/ 186926 w 376238"/>
              <a:gd name="connsiteY268" fmla="*/ 0 h 295275"/>
              <a:gd name="connsiteX269" fmla="*/ 194085 w 376238"/>
              <a:gd name="connsiteY269" fmla="*/ 267 h 295275"/>
              <a:gd name="connsiteX270" fmla="*/ 201244 w 376238"/>
              <a:gd name="connsiteY270" fmla="*/ 534 h 295275"/>
              <a:gd name="connsiteX271" fmla="*/ 208138 w 376238"/>
              <a:gd name="connsiteY271" fmla="*/ 1068 h 295275"/>
              <a:gd name="connsiteX272" fmla="*/ 215031 w 376238"/>
              <a:gd name="connsiteY272" fmla="*/ 1602 h 295275"/>
              <a:gd name="connsiteX273" fmla="*/ 221925 w 376238"/>
              <a:gd name="connsiteY273" fmla="*/ 2670 h 295275"/>
              <a:gd name="connsiteX274" fmla="*/ 228554 w 376238"/>
              <a:gd name="connsiteY274" fmla="*/ 4006 h 295275"/>
              <a:gd name="connsiteX275" fmla="*/ 235447 w 376238"/>
              <a:gd name="connsiteY275" fmla="*/ 5074 h 295275"/>
              <a:gd name="connsiteX276" fmla="*/ 242076 w 376238"/>
              <a:gd name="connsiteY276" fmla="*/ 6676 h 295275"/>
              <a:gd name="connsiteX277" fmla="*/ 248704 w 376238"/>
              <a:gd name="connsiteY277" fmla="*/ 8279 h 295275"/>
              <a:gd name="connsiteX278" fmla="*/ 255333 w 376238"/>
              <a:gd name="connsiteY278" fmla="*/ 10148 h 295275"/>
              <a:gd name="connsiteX279" fmla="*/ 261962 w 376238"/>
              <a:gd name="connsiteY279" fmla="*/ 12284 h 295275"/>
              <a:gd name="connsiteX280" fmla="*/ 268060 w 376238"/>
              <a:gd name="connsiteY280" fmla="*/ 14421 h 295275"/>
              <a:gd name="connsiteX281" fmla="*/ 274423 w 376238"/>
              <a:gd name="connsiteY281" fmla="*/ 16824 h 295275"/>
              <a:gd name="connsiteX282" fmla="*/ 280787 w 376238"/>
              <a:gd name="connsiteY282" fmla="*/ 19228 h 295275"/>
              <a:gd name="connsiteX283" fmla="*/ 286885 w 376238"/>
              <a:gd name="connsiteY283" fmla="*/ 22166 h 295275"/>
              <a:gd name="connsiteX284" fmla="*/ 292718 w 376238"/>
              <a:gd name="connsiteY284" fmla="*/ 25103 h 295275"/>
              <a:gd name="connsiteX285" fmla="*/ 298816 w 376238"/>
              <a:gd name="connsiteY285" fmla="*/ 28308 h 295275"/>
              <a:gd name="connsiteX286" fmla="*/ 304650 w 376238"/>
              <a:gd name="connsiteY286" fmla="*/ 31512 h 295275"/>
              <a:gd name="connsiteX287" fmla="*/ 310218 w 376238"/>
              <a:gd name="connsiteY287" fmla="*/ 34717 h 295275"/>
              <a:gd name="connsiteX288" fmla="*/ 316051 w 376238"/>
              <a:gd name="connsiteY288" fmla="*/ 38456 h 295275"/>
              <a:gd name="connsiteX289" fmla="*/ 321884 w 376238"/>
              <a:gd name="connsiteY289" fmla="*/ 41928 h 295275"/>
              <a:gd name="connsiteX290" fmla="*/ 327452 w 376238"/>
              <a:gd name="connsiteY290" fmla="*/ 45934 h 295275"/>
              <a:gd name="connsiteX291" fmla="*/ 332490 w 376238"/>
              <a:gd name="connsiteY291" fmla="*/ 49672 h 295275"/>
              <a:gd name="connsiteX292" fmla="*/ 338058 w 376238"/>
              <a:gd name="connsiteY292" fmla="*/ 53945 h 295275"/>
              <a:gd name="connsiteX293" fmla="*/ 342830 w 376238"/>
              <a:gd name="connsiteY293" fmla="*/ 57951 h 295275"/>
              <a:gd name="connsiteX294" fmla="*/ 348133 w 376238"/>
              <a:gd name="connsiteY294" fmla="*/ 62491 h 295275"/>
              <a:gd name="connsiteX295" fmla="*/ 353171 w 376238"/>
              <a:gd name="connsiteY295" fmla="*/ 66764 h 295275"/>
              <a:gd name="connsiteX296" fmla="*/ 357943 w 376238"/>
              <a:gd name="connsiteY296" fmla="*/ 71571 h 295275"/>
              <a:gd name="connsiteX297" fmla="*/ 362716 w 376238"/>
              <a:gd name="connsiteY297" fmla="*/ 76111 h 295275"/>
              <a:gd name="connsiteX298" fmla="*/ 367223 w 376238"/>
              <a:gd name="connsiteY298" fmla="*/ 81185 h 295275"/>
              <a:gd name="connsiteX299" fmla="*/ 371731 w 376238"/>
              <a:gd name="connsiteY299" fmla="*/ 86259 h 295275"/>
              <a:gd name="connsiteX300" fmla="*/ 376238 w 376238"/>
              <a:gd name="connsiteY300" fmla="*/ 91333 h 295275"/>
              <a:gd name="connsiteX301" fmla="*/ 353436 w 376238"/>
              <a:gd name="connsiteY301" fmla="*/ 114300 h 295275"/>
              <a:gd name="connsiteX302" fmla="*/ 349459 w 376238"/>
              <a:gd name="connsiteY302" fmla="*/ 109760 h 295275"/>
              <a:gd name="connsiteX303" fmla="*/ 345747 w 376238"/>
              <a:gd name="connsiteY303" fmla="*/ 105220 h 295275"/>
              <a:gd name="connsiteX304" fmla="*/ 341770 w 376238"/>
              <a:gd name="connsiteY304" fmla="*/ 100680 h 295275"/>
              <a:gd name="connsiteX305" fmla="*/ 337792 w 376238"/>
              <a:gd name="connsiteY305" fmla="*/ 96674 h 295275"/>
              <a:gd name="connsiteX306" fmla="*/ 333550 w 376238"/>
              <a:gd name="connsiteY306" fmla="*/ 92134 h 295275"/>
              <a:gd name="connsiteX307" fmla="*/ 329573 w 376238"/>
              <a:gd name="connsiteY307" fmla="*/ 88395 h 295275"/>
              <a:gd name="connsiteX308" fmla="*/ 325066 w 376238"/>
              <a:gd name="connsiteY308" fmla="*/ 84123 h 295275"/>
              <a:gd name="connsiteX309" fmla="*/ 320823 w 376238"/>
              <a:gd name="connsiteY309" fmla="*/ 80651 h 295275"/>
              <a:gd name="connsiteX310" fmla="*/ 316051 w 376238"/>
              <a:gd name="connsiteY310" fmla="*/ 76912 h 295275"/>
              <a:gd name="connsiteX311" fmla="*/ 311543 w 376238"/>
              <a:gd name="connsiteY311" fmla="*/ 73173 h 295275"/>
              <a:gd name="connsiteX312" fmla="*/ 306771 w 376238"/>
              <a:gd name="connsiteY312" fmla="*/ 69969 h 295275"/>
              <a:gd name="connsiteX313" fmla="*/ 301733 w 376238"/>
              <a:gd name="connsiteY313" fmla="*/ 66497 h 295275"/>
              <a:gd name="connsiteX314" fmla="*/ 296960 w 376238"/>
              <a:gd name="connsiteY314" fmla="*/ 63292 h 295275"/>
              <a:gd name="connsiteX315" fmla="*/ 291658 w 376238"/>
              <a:gd name="connsiteY315" fmla="*/ 60087 h 295275"/>
              <a:gd name="connsiteX316" fmla="*/ 286885 w 376238"/>
              <a:gd name="connsiteY316" fmla="*/ 57150 h 295275"/>
              <a:gd name="connsiteX317" fmla="*/ 281582 w 376238"/>
              <a:gd name="connsiteY317" fmla="*/ 54479 h 295275"/>
              <a:gd name="connsiteX318" fmla="*/ 276014 w 376238"/>
              <a:gd name="connsiteY318" fmla="*/ 51809 h 295275"/>
              <a:gd name="connsiteX319" fmla="*/ 270976 w 376238"/>
              <a:gd name="connsiteY319" fmla="*/ 49405 h 295275"/>
              <a:gd name="connsiteX320" fmla="*/ 265408 w 376238"/>
              <a:gd name="connsiteY320" fmla="*/ 47269 h 295275"/>
              <a:gd name="connsiteX321" fmla="*/ 259840 w 376238"/>
              <a:gd name="connsiteY321" fmla="*/ 45132 h 295275"/>
              <a:gd name="connsiteX322" fmla="*/ 254272 w 376238"/>
              <a:gd name="connsiteY322" fmla="*/ 42729 h 295275"/>
              <a:gd name="connsiteX323" fmla="*/ 248439 w 376238"/>
              <a:gd name="connsiteY323" fmla="*/ 41127 h 295275"/>
              <a:gd name="connsiteX324" fmla="*/ 242606 w 376238"/>
              <a:gd name="connsiteY324" fmla="*/ 39524 h 295275"/>
              <a:gd name="connsiteX325" fmla="*/ 236773 w 376238"/>
              <a:gd name="connsiteY325" fmla="*/ 37922 h 295275"/>
              <a:gd name="connsiteX326" fmla="*/ 231205 w 376238"/>
              <a:gd name="connsiteY326" fmla="*/ 36587 h 295275"/>
              <a:gd name="connsiteX327" fmla="*/ 225107 w 376238"/>
              <a:gd name="connsiteY327" fmla="*/ 35251 h 295275"/>
              <a:gd name="connsiteX328" fmla="*/ 219008 w 376238"/>
              <a:gd name="connsiteY328" fmla="*/ 34183 h 295275"/>
              <a:gd name="connsiteX329" fmla="*/ 213175 w 376238"/>
              <a:gd name="connsiteY329" fmla="*/ 33382 h 295275"/>
              <a:gd name="connsiteX330" fmla="*/ 206812 w 376238"/>
              <a:gd name="connsiteY330" fmla="*/ 32848 h 295275"/>
              <a:gd name="connsiteX331" fmla="*/ 200714 w 376238"/>
              <a:gd name="connsiteY331" fmla="*/ 32314 h 295275"/>
              <a:gd name="connsiteX332" fmla="*/ 194350 w 376238"/>
              <a:gd name="connsiteY332" fmla="*/ 32047 h 295275"/>
              <a:gd name="connsiteX333" fmla="*/ 188252 w 376238"/>
              <a:gd name="connsiteY333" fmla="*/ 32047 h 295275"/>
              <a:gd name="connsiteX334" fmla="*/ 181888 w 376238"/>
              <a:gd name="connsiteY334" fmla="*/ 32047 h 295275"/>
              <a:gd name="connsiteX335" fmla="*/ 175525 w 376238"/>
              <a:gd name="connsiteY335" fmla="*/ 32314 h 295275"/>
              <a:gd name="connsiteX336" fmla="*/ 169162 w 376238"/>
              <a:gd name="connsiteY336" fmla="*/ 32848 h 295275"/>
              <a:gd name="connsiteX337" fmla="*/ 163063 w 376238"/>
              <a:gd name="connsiteY337" fmla="*/ 33382 h 295275"/>
              <a:gd name="connsiteX338" fmla="*/ 156965 w 376238"/>
              <a:gd name="connsiteY338" fmla="*/ 34183 h 295275"/>
              <a:gd name="connsiteX339" fmla="*/ 150867 w 376238"/>
              <a:gd name="connsiteY339" fmla="*/ 35251 h 295275"/>
              <a:gd name="connsiteX340" fmla="*/ 144768 w 376238"/>
              <a:gd name="connsiteY340" fmla="*/ 36587 h 295275"/>
              <a:gd name="connsiteX341" fmla="*/ 139200 w 376238"/>
              <a:gd name="connsiteY341" fmla="*/ 37922 h 295275"/>
              <a:gd name="connsiteX342" fmla="*/ 133102 w 376238"/>
              <a:gd name="connsiteY342" fmla="*/ 39524 h 295275"/>
              <a:gd name="connsiteX343" fmla="*/ 127269 w 376238"/>
              <a:gd name="connsiteY343" fmla="*/ 41127 h 295275"/>
              <a:gd name="connsiteX344" fmla="*/ 121436 w 376238"/>
              <a:gd name="connsiteY344" fmla="*/ 42729 h 295275"/>
              <a:gd name="connsiteX345" fmla="*/ 116133 w 376238"/>
              <a:gd name="connsiteY345" fmla="*/ 45132 h 295275"/>
              <a:gd name="connsiteX346" fmla="*/ 110300 w 376238"/>
              <a:gd name="connsiteY346" fmla="*/ 47269 h 295275"/>
              <a:gd name="connsiteX347" fmla="*/ 104732 w 376238"/>
              <a:gd name="connsiteY347" fmla="*/ 49405 h 295275"/>
              <a:gd name="connsiteX348" fmla="*/ 99694 w 376238"/>
              <a:gd name="connsiteY348" fmla="*/ 51809 h 295275"/>
              <a:gd name="connsiteX349" fmla="*/ 94126 w 376238"/>
              <a:gd name="connsiteY349" fmla="*/ 54479 h 295275"/>
              <a:gd name="connsiteX350" fmla="*/ 88823 w 376238"/>
              <a:gd name="connsiteY350" fmla="*/ 57150 h 295275"/>
              <a:gd name="connsiteX351" fmla="*/ 84051 w 376238"/>
              <a:gd name="connsiteY351" fmla="*/ 60087 h 295275"/>
              <a:gd name="connsiteX352" fmla="*/ 78748 w 376238"/>
              <a:gd name="connsiteY352" fmla="*/ 63292 h 295275"/>
              <a:gd name="connsiteX353" fmla="*/ 73975 w 376238"/>
              <a:gd name="connsiteY353" fmla="*/ 66497 h 295275"/>
              <a:gd name="connsiteX354" fmla="*/ 68937 w 376238"/>
              <a:gd name="connsiteY354" fmla="*/ 69969 h 295275"/>
              <a:gd name="connsiteX355" fmla="*/ 64164 w 376238"/>
              <a:gd name="connsiteY355" fmla="*/ 73173 h 295275"/>
              <a:gd name="connsiteX356" fmla="*/ 59657 w 376238"/>
              <a:gd name="connsiteY356" fmla="*/ 76912 h 295275"/>
              <a:gd name="connsiteX357" fmla="*/ 54884 w 376238"/>
              <a:gd name="connsiteY357" fmla="*/ 80651 h 295275"/>
              <a:gd name="connsiteX358" fmla="*/ 50642 w 376238"/>
              <a:gd name="connsiteY358" fmla="*/ 84123 h 295275"/>
              <a:gd name="connsiteX359" fmla="*/ 46135 w 376238"/>
              <a:gd name="connsiteY359" fmla="*/ 88395 h 295275"/>
              <a:gd name="connsiteX360" fmla="*/ 42157 w 376238"/>
              <a:gd name="connsiteY360" fmla="*/ 92134 h 295275"/>
              <a:gd name="connsiteX361" fmla="*/ 37915 w 376238"/>
              <a:gd name="connsiteY361" fmla="*/ 96674 h 295275"/>
              <a:gd name="connsiteX362" fmla="*/ 34203 w 376238"/>
              <a:gd name="connsiteY362" fmla="*/ 100680 h 295275"/>
              <a:gd name="connsiteX363" fmla="*/ 30226 w 376238"/>
              <a:gd name="connsiteY363" fmla="*/ 105220 h 295275"/>
              <a:gd name="connsiteX364" fmla="*/ 26514 w 376238"/>
              <a:gd name="connsiteY364" fmla="*/ 109760 h 295275"/>
              <a:gd name="connsiteX365" fmla="*/ 22802 w 376238"/>
              <a:gd name="connsiteY365" fmla="*/ 114300 h 295275"/>
              <a:gd name="connsiteX366" fmla="*/ 0 w 376238"/>
              <a:gd name="connsiteY366" fmla="*/ 91333 h 295275"/>
              <a:gd name="connsiteX367" fmla="*/ 4242 w 376238"/>
              <a:gd name="connsiteY367" fmla="*/ 86259 h 295275"/>
              <a:gd name="connsiteX368" fmla="*/ 8484 w 376238"/>
              <a:gd name="connsiteY368" fmla="*/ 81185 h 295275"/>
              <a:gd name="connsiteX369" fmla="*/ 12992 w 376238"/>
              <a:gd name="connsiteY369" fmla="*/ 76111 h 295275"/>
              <a:gd name="connsiteX370" fmla="*/ 17499 w 376238"/>
              <a:gd name="connsiteY370" fmla="*/ 71304 h 295275"/>
              <a:gd name="connsiteX371" fmla="*/ 22272 w 376238"/>
              <a:gd name="connsiteY371" fmla="*/ 66497 h 295275"/>
              <a:gd name="connsiteX372" fmla="*/ 27044 w 376238"/>
              <a:gd name="connsiteY372" fmla="*/ 62224 h 295275"/>
              <a:gd name="connsiteX373" fmla="*/ 31817 w 376238"/>
              <a:gd name="connsiteY373" fmla="*/ 57684 h 295275"/>
              <a:gd name="connsiteX374" fmla="*/ 37120 w 376238"/>
              <a:gd name="connsiteY374" fmla="*/ 53678 h 295275"/>
              <a:gd name="connsiteX375" fmla="*/ 42423 w 376238"/>
              <a:gd name="connsiteY375" fmla="*/ 49405 h 295275"/>
              <a:gd name="connsiteX376" fmla="*/ 47460 w 376238"/>
              <a:gd name="connsiteY376" fmla="*/ 45399 h 295275"/>
              <a:gd name="connsiteX377" fmla="*/ 53028 w 376238"/>
              <a:gd name="connsiteY377" fmla="*/ 41661 h 295275"/>
              <a:gd name="connsiteX378" fmla="*/ 58596 w 376238"/>
              <a:gd name="connsiteY378" fmla="*/ 37922 h 295275"/>
              <a:gd name="connsiteX379" fmla="*/ 64164 w 376238"/>
              <a:gd name="connsiteY379" fmla="*/ 34183 h 295275"/>
              <a:gd name="connsiteX380" fmla="*/ 69998 w 376238"/>
              <a:gd name="connsiteY380" fmla="*/ 30978 h 295275"/>
              <a:gd name="connsiteX381" fmla="*/ 75831 w 376238"/>
              <a:gd name="connsiteY381" fmla="*/ 28041 h 295275"/>
              <a:gd name="connsiteX382" fmla="*/ 81929 w 376238"/>
              <a:gd name="connsiteY382" fmla="*/ 24836 h 295275"/>
              <a:gd name="connsiteX383" fmla="*/ 87763 w 376238"/>
              <a:gd name="connsiteY383" fmla="*/ 21898 h 295275"/>
              <a:gd name="connsiteX384" fmla="*/ 93861 w 376238"/>
              <a:gd name="connsiteY384" fmla="*/ 18961 h 295275"/>
              <a:gd name="connsiteX385" fmla="*/ 100224 w 376238"/>
              <a:gd name="connsiteY385" fmla="*/ 16557 h 295275"/>
              <a:gd name="connsiteX386" fmla="*/ 106323 w 376238"/>
              <a:gd name="connsiteY386" fmla="*/ 14154 h 295275"/>
              <a:gd name="connsiteX387" fmla="*/ 112686 w 376238"/>
              <a:gd name="connsiteY387" fmla="*/ 12017 h 295275"/>
              <a:gd name="connsiteX388" fmla="*/ 119049 w 376238"/>
              <a:gd name="connsiteY388" fmla="*/ 9881 h 295275"/>
              <a:gd name="connsiteX389" fmla="*/ 125678 w 376238"/>
              <a:gd name="connsiteY389" fmla="*/ 8012 h 295275"/>
              <a:gd name="connsiteX390" fmla="*/ 132307 w 376238"/>
              <a:gd name="connsiteY390" fmla="*/ 6409 h 295275"/>
              <a:gd name="connsiteX391" fmla="*/ 138670 w 376238"/>
              <a:gd name="connsiteY391" fmla="*/ 5074 h 295275"/>
              <a:gd name="connsiteX392" fmla="*/ 145564 w 376238"/>
              <a:gd name="connsiteY392" fmla="*/ 3739 h 295275"/>
              <a:gd name="connsiteX393" fmla="*/ 152458 w 376238"/>
              <a:gd name="connsiteY393" fmla="*/ 2403 h 295275"/>
              <a:gd name="connsiteX394" fmla="*/ 159086 w 376238"/>
              <a:gd name="connsiteY394" fmla="*/ 1602 h 295275"/>
              <a:gd name="connsiteX395" fmla="*/ 166245 w 376238"/>
              <a:gd name="connsiteY395" fmla="*/ 1068 h 295275"/>
              <a:gd name="connsiteX396" fmla="*/ 173139 w 376238"/>
              <a:gd name="connsiteY396" fmla="*/ 534 h 295275"/>
              <a:gd name="connsiteX397" fmla="*/ 180298 w 376238"/>
              <a:gd name="connsiteY397" fmla="*/ 267 h 29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</a:cxnLst>
            <a:rect l="l" t="t" r="r" b="b"/>
            <a:pathLst>
              <a:path w="376238" h="295275">
                <a:moveTo>
                  <a:pt x="184429" y="187325"/>
                </a:moveTo>
                <a:lnTo>
                  <a:pt x="187062" y="187325"/>
                </a:lnTo>
                <a:lnTo>
                  <a:pt x="190221" y="187325"/>
                </a:lnTo>
                <a:lnTo>
                  <a:pt x="192854" y="187587"/>
                </a:lnTo>
                <a:lnTo>
                  <a:pt x="195487" y="188111"/>
                </a:lnTo>
                <a:lnTo>
                  <a:pt x="198384" y="188373"/>
                </a:lnTo>
                <a:lnTo>
                  <a:pt x="203386" y="189945"/>
                </a:lnTo>
                <a:lnTo>
                  <a:pt x="208389" y="191779"/>
                </a:lnTo>
                <a:lnTo>
                  <a:pt x="213128" y="193875"/>
                </a:lnTo>
                <a:lnTo>
                  <a:pt x="217604" y="196496"/>
                </a:lnTo>
                <a:lnTo>
                  <a:pt x="221817" y="199902"/>
                </a:lnTo>
                <a:lnTo>
                  <a:pt x="225503" y="203046"/>
                </a:lnTo>
                <a:lnTo>
                  <a:pt x="229189" y="207238"/>
                </a:lnTo>
                <a:lnTo>
                  <a:pt x="232085" y="211168"/>
                </a:lnTo>
                <a:lnTo>
                  <a:pt x="234718" y="215623"/>
                </a:lnTo>
                <a:lnTo>
                  <a:pt x="237351" y="220339"/>
                </a:lnTo>
                <a:lnTo>
                  <a:pt x="238931" y="225317"/>
                </a:lnTo>
                <a:lnTo>
                  <a:pt x="240247" y="230558"/>
                </a:lnTo>
                <a:lnTo>
                  <a:pt x="240774" y="233178"/>
                </a:lnTo>
                <a:lnTo>
                  <a:pt x="241037" y="235798"/>
                </a:lnTo>
                <a:lnTo>
                  <a:pt x="241300" y="238680"/>
                </a:lnTo>
                <a:lnTo>
                  <a:pt x="241300" y="241300"/>
                </a:lnTo>
                <a:lnTo>
                  <a:pt x="241300" y="243920"/>
                </a:lnTo>
                <a:lnTo>
                  <a:pt x="241037" y="246802"/>
                </a:lnTo>
                <a:lnTo>
                  <a:pt x="240774" y="249423"/>
                </a:lnTo>
                <a:lnTo>
                  <a:pt x="240247" y="252043"/>
                </a:lnTo>
                <a:lnTo>
                  <a:pt x="238931" y="257283"/>
                </a:lnTo>
                <a:lnTo>
                  <a:pt x="237351" y="262261"/>
                </a:lnTo>
                <a:lnTo>
                  <a:pt x="234718" y="266978"/>
                </a:lnTo>
                <a:lnTo>
                  <a:pt x="232085" y="271432"/>
                </a:lnTo>
                <a:lnTo>
                  <a:pt x="229189" y="275624"/>
                </a:lnTo>
                <a:lnTo>
                  <a:pt x="225503" y="279554"/>
                </a:lnTo>
                <a:lnTo>
                  <a:pt x="221817" y="282698"/>
                </a:lnTo>
                <a:lnTo>
                  <a:pt x="217604" y="286105"/>
                </a:lnTo>
                <a:lnTo>
                  <a:pt x="213128" y="288725"/>
                </a:lnTo>
                <a:lnTo>
                  <a:pt x="208389" y="290821"/>
                </a:lnTo>
                <a:lnTo>
                  <a:pt x="203386" y="292655"/>
                </a:lnTo>
                <a:lnTo>
                  <a:pt x="198384" y="294227"/>
                </a:lnTo>
                <a:lnTo>
                  <a:pt x="195487" y="294751"/>
                </a:lnTo>
                <a:lnTo>
                  <a:pt x="192854" y="295013"/>
                </a:lnTo>
                <a:lnTo>
                  <a:pt x="190221" y="295275"/>
                </a:lnTo>
                <a:lnTo>
                  <a:pt x="187062" y="295275"/>
                </a:lnTo>
                <a:lnTo>
                  <a:pt x="184429" y="295275"/>
                </a:lnTo>
                <a:lnTo>
                  <a:pt x="181796" y="295013"/>
                </a:lnTo>
                <a:lnTo>
                  <a:pt x="178900" y="294751"/>
                </a:lnTo>
                <a:lnTo>
                  <a:pt x="176267" y="294227"/>
                </a:lnTo>
                <a:lnTo>
                  <a:pt x="171001" y="292655"/>
                </a:lnTo>
                <a:lnTo>
                  <a:pt x="166262" y="290821"/>
                </a:lnTo>
                <a:lnTo>
                  <a:pt x="161523" y="288725"/>
                </a:lnTo>
                <a:lnTo>
                  <a:pt x="157047" y="286105"/>
                </a:lnTo>
                <a:lnTo>
                  <a:pt x="152834" y="282698"/>
                </a:lnTo>
                <a:lnTo>
                  <a:pt x="149148" y="279554"/>
                </a:lnTo>
                <a:lnTo>
                  <a:pt x="145462" y="275624"/>
                </a:lnTo>
                <a:lnTo>
                  <a:pt x="142565" y="271432"/>
                </a:lnTo>
                <a:lnTo>
                  <a:pt x="139933" y="266978"/>
                </a:lnTo>
                <a:lnTo>
                  <a:pt x="137300" y="262261"/>
                </a:lnTo>
                <a:lnTo>
                  <a:pt x="135720" y="257283"/>
                </a:lnTo>
                <a:lnTo>
                  <a:pt x="134403" y="252043"/>
                </a:lnTo>
                <a:lnTo>
                  <a:pt x="133877" y="249423"/>
                </a:lnTo>
                <a:lnTo>
                  <a:pt x="133614" y="246802"/>
                </a:lnTo>
                <a:lnTo>
                  <a:pt x="133350" y="243920"/>
                </a:lnTo>
                <a:lnTo>
                  <a:pt x="133350" y="241300"/>
                </a:lnTo>
                <a:lnTo>
                  <a:pt x="133350" y="238680"/>
                </a:lnTo>
                <a:lnTo>
                  <a:pt x="133614" y="235798"/>
                </a:lnTo>
                <a:lnTo>
                  <a:pt x="133877" y="233178"/>
                </a:lnTo>
                <a:lnTo>
                  <a:pt x="134403" y="230558"/>
                </a:lnTo>
                <a:lnTo>
                  <a:pt x="135720" y="225317"/>
                </a:lnTo>
                <a:lnTo>
                  <a:pt x="137300" y="220339"/>
                </a:lnTo>
                <a:lnTo>
                  <a:pt x="139933" y="215623"/>
                </a:lnTo>
                <a:lnTo>
                  <a:pt x="142565" y="211168"/>
                </a:lnTo>
                <a:lnTo>
                  <a:pt x="145462" y="207238"/>
                </a:lnTo>
                <a:lnTo>
                  <a:pt x="149148" y="203046"/>
                </a:lnTo>
                <a:lnTo>
                  <a:pt x="152834" y="199902"/>
                </a:lnTo>
                <a:lnTo>
                  <a:pt x="157047" y="196496"/>
                </a:lnTo>
                <a:lnTo>
                  <a:pt x="161523" y="193875"/>
                </a:lnTo>
                <a:lnTo>
                  <a:pt x="166262" y="191779"/>
                </a:lnTo>
                <a:lnTo>
                  <a:pt x="171001" y="189945"/>
                </a:lnTo>
                <a:lnTo>
                  <a:pt x="176267" y="188373"/>
                </a:lnTo>
                <a:lnTo>
                  <a:pt x="178900" y="188111"/>
                </a:lnTo>
                <a:lnTo>
                  <a:pt x="181796" y="187587"/>
                </a:lnTo>
                <a:close/>
                <a:moveTo>
                  <a:pt x="182807" y="127000"/>
                </a:moveTo>
                <a:lnTo>
                  <a:pt x="187060" y="127000"/>
                </a:lnTo>
                <a:lnTo>
                  <a:pt x="191845" y="127000"/>
                </a:lnTo>
                <a:lnTo>
                  <a:pt x="196364" y="127267"/>
                </a:lnTo>
                <a:lnTo>
                  <a:pt x="200617" y="127801"/>
                </a:lnTo>
                <a:lnTo>
                  <a:pt x="204871" y="128068"/>
                </a:lnTo>
                <a:lnTo>
                  <a:pt x="209124" y="128870"/>
                </a:lnTo>
                <a:lnTo>
                  <a:pt x="213377" y="129404"/>
                </a:lnTo>
                <a:lnTo>
                  <a:pt x="217365" y="130472"/>
                </a:lnTo>
                <a:lnTo>
                  <a:pt x="221618" y="131273"/>
                </a:lnTo>
                <a:lnTo>
                  <a:pt x="229859" y="133944"/>
                </a:lnTo>
                <a:lnTo>
                  <a:pt x="237834" y="136881"/>
                </a:lnTo>
                <a:lnTo>
                  <a:pt x="245011" y="140086"/>
                </a:lnTo>
                <a:lnTo>
                  <a:pt x="252454" y="144092"/>
                </a:lnTo>
                <a:lnTo>
                  <a:pt x="259632" y="148098"/>
                </a:lnTo>
                <a:lnTo>
                  <a:pt x="266543" y="152905"/>
                </a:lnTo>
                <a:lnTo>
                  <a:pt x="272923" y="158246"/>
                </a:lnTo>
                <a:lnTo>
                  <a:pt x="279303" y="163587"/>
                </a:lnTo>
                <a:lnTo>
                  <a:pt x="284886" y="169462"/>
                </a:lnTo>
                <a:lnTo>
                  <a:pt x="290468" y="175604"/>
                </a:lnTo>
                <a:lnTo>
                  <a:pt x="295519" y="182281"/>
                </a:lnTo>
                <a:lnTo>
                  <a:pt x="300038" y="188957"/>
                </a:lnTo>
                <a:lnTo>
                  <a:pt x="277177" y="212725"/>
                </a:lnTo>
                <a:lnTo>
                  <a:pt x="273721" y="207117"/>
                </a:lnTo>
                <a:lnTo>
                  <a:pt x="269733" y="201509"/>
                </a:lnTo>
                <a:lnTo>
                  <a:pt x="265746" y="196168"/>
                </a:lnTo>
                <a:lnTo>
                  <a:pt x="260961" y="191094"/>
                </a:lnTo>
                <a:lnTo>
                  <a:pt x="256442" y="186287"/>
                </a:lnTo>
                <a:lnTo>
                  <a:pt x="251125" y="182281"/>
                </a:lnTo>
                <a:lnTo>
                  <a:pt x="245809" y="178008"/>
                </a:lnTo>
                <a:lnTo>
                  <a:pt x="240226" y="174536"/>
                </a:lnTo>
                <a:lnTo>
                  <a:pt x="234112" y="171064"/>
                </a:lnTo>
                <a:lnTo>
                  <a:pt x="227998" y="168127"/>
                </a:lnTo>
                <a:lnTo>
                  <a:pt x="221884" y="165723"/>
                </a:lnTo>
                <a:lnTo>
                  <a:pt x="215238" y="163587"/>
                </a:lnTo>
                <a:lnTo>
                  <a:pt x="208592" y="161984"/>
                </a:lnTo>
                <a:lnTo>
                  <a:pt x="201415" y="160649"/>
                </a:lnTo>
                <a:lnTo>
                  <a:pt x="194503" y="160115"/>
                </a:lnTo>
                <a:lnTo>
                  <a:pt x="187060" y="159848"/>
                </a:lnTo>
                <a:lnTo>
                  <a:pt x="180148" y="160115"/>
                </a:lnTo>
                <a:lnTo>
                  <a:pt x="173237" y="160649"/>
                </a:lnTo>
                <a:lnTo>
                  <a:pt x="166059" y="161984"/>
                </a:lnTo>
                <a:lnTo>
                  <a:pt x="159413" y="163587"/>
                </a:lnTo>
                <a:lnTo>
                  <a:pt x="152768" y="165723"/>
                </a:lnTo>
                <a:lnTo>
                  <a:pt x="146388" y="168127"/>
                </a:lnTo>
                <a:lnTo>
                  <a:pt x="140539" y="171064"/>
                </a:lnTo>
                <a:lnTo>
                  <a:pt x="134425" y="174536"/>
                </a:lnTo>
                <a:lnTo>
                  <a:pt x="128577" y="178008"/>
                </a:lnTo>
                <a:lnTo>
                  <a:pt x="123526" y="182281"/>
                </a:lnTo>
                <a:lnTo>
                  <a:pt x="118210" y="186287"/>
                </a:lnTo>
                <a:lnTo>
                  <a:pt x="113425" y="191094"/>
                </a:lnTo>
                <a:lnTo>
                  <a:pt x="108905" y="196168"/>
                </a:lnTo>
                <a:lnTo>
                  <a:pt x="104652" y="201509"/>
                </a:lnTo>
                <a:lnTo>
                  <a:pt x="100931" y="207117"/>
                </a:lnTo>
                <a:lnTo>
                  <a:pt x="97209" y="212725"/>
                </a:lnTo>
                <a:lnTo>
                  <a:pt x="74613" y="188957"/>
                </a:lnTo>
                <a:lnTo>
                  <a:pt x="79132" y="182281"/>
                </a:lnTo>
                <a:lnTo>
                  <a:pt x="84183" y="175604"/>
                </a:lnTo>
                <a:lnTo>
                  <a:pt x="89766" y="169462"/>
                </a:lnTo>
                <a:lnTo>
                  <a:pt x="95348" y="163587"/>
                </a:lnTo>
                <a:lnTo>
                  <a:pt x="101728" y="158246"/>
                </a:lnTo>
                <a:lnTo>
                  <a:pt x="108108" y="152905"/>
                </a:lnTo>
                <a:lnTo>
                  <a:pt x="115020" y="148098"/>
                </a:lnTo>
                <a:lnTo>
                  <a:pt x="121931" y="144092"/>
                </a:lnTo>
                <a:lnTo>
                  <a:pt x="129375" y="140086"/>
                </a:lnTo>
                <a:lnTo>
                  <a:pt x="136818" y="136881"/>
                </a:lnTo>
                <a:lnTo>
                  <a:pt x="144793" y="133944"/>
                </a:lnTo>
                <a:lnTo>
                  <a:pt x="152768" y="131273"/>
                </a:lnTo>
                <a:lnTo>
                  <a:pt x="157021" y="130472"/>
                </a:lnTo>
                <a:lnTo>
                  <a:pt x="161274" y="129404"/>
                </a:lnTo>
                <a:lnTo>
                  <a:pt x="165528" y="128870"/>
                </a:lnTo>
                <a:lnTo>
                  <a:pt x="169781" y="128068"/>
                </a:lnTo>
                <a:lnTo>
                  <a:pt x="174034" y="127801"/>
                </a:lnTo>
                <a:lnTo>
                  <a:pt x="178287" y="127267"/>
                </a:lnTo>
                <a:close/>
                <a:moveTo>
                  <a:pt x="187855" y="65088"/>
                </a:moveTo>
                <a:lnTo>
                  <a:pt x="193676" y="65349"/>
                </a:lnTo>
                <a:lnTo>
                  <a:pt x="199496" y="65610"/>
                </a:lnTo>
                <a:lnTo>
                  <a:pt x="205317" y="65871"/>
                </a:lnTo>
                <a:lnTo>
                  <a:pt x="210609" y="66393"/>
                </a:lnTo>
                <a:lnTo>
                  <a:pt x="216430" y="67176"/>
                </a:lnTo>
                <a:lnTo>
                  <a:pt x="221986" y="67959"/>
                </a:lnTo>
                <a:lnTo>
                  <a:pt x="227278" y="69264"/>
                </a:lnTo>
                <a:lnTo>
                  <a:pt x="232569" y="70569"/>
                </a:lnTo>
                <a:lnTo>
                  <a:pt x="238126" y="71874"/>
                </a:lnTo>
                <a:lnTo>
                  <a:pt x="243153" y="73440"/>
                </a:lnTo>
                <a:lnTo>
                  <a:pt x="248444" y="75007"/>
                </a:lnTo>
                <a:lnTo>
                  <a:pt x="253471" y="77095"/>
                </a:lnTo>
                <a:lnTo>
                  <a:pt x="258499" y="78922"/>
                </a:lnTo>
                <a:lnTo>
                  <a:pt x="263526" y="81010"/>
                </a:lnTo>
                <a:lnTo>
                  <a:pt x="268288" y="83098"/>
                </a:lnTo>
                <a:lnTo>
                  <a:pt x="273315" y="85708"/>
                </a:lnTo>
                <a:lnTo>
                  <a:pt x="277813" y="88058"/>
                </a:lnTo>
                <a:lnTo>
                  <a:pt x="282576" y="90668"/>
                </a:lnTo>
                <a:lnTo>
                  <a:pt x="287338" y="93539"/>
                </a:lnTo>
                <a:lnTo>
                  <a:pt x="291836" y="96410"/>
                </a:lnTo>
                <a:lnTo>
                  <a:pt x="296334" y="99281"/>
                </a:lnTo>
                <a:lnTo>
                  <a:pt x="300303" y="102414"/>
                </a:lnTo>
                <a:lnTo>
                  <a:pt x="304801" y="105546"/>
                </a:lnTo>
                <a:lnTo>
                  <a:pt x="308769" y="109200"/>
                </a:lnTo>
                <a:lnTo>
                  <a:pt x="313003" y="112332"/>
                </a:lnTo>
                <a:lnTo>
                  <a:pt x="316707" y="115987"/>
                </a:lnTo>
                <a:lnTo>
                  <a:pt x="320676" y="119641"/>
                </a:lnTo>
                <a:lnTo>
                  <a:pt x="324380" y="123295"/>
                </a:lnTo>
                <a:lnTo>
                  <a:pt x="328084" y="127472"/>
                </a:lnTo>
                <a:lnTo>
                  <a:pt x="331259" y="131387"/>
                </a:lnTo>
                <a:lnTo>
                  <a:pt x="334699" y="135563"/>
                </a:lnTo>
                <a:lnTo>
                  <a:pt x="338138" y="139479"/>
                </a:lnTo>
                <a:lnTo>
                  <a:pt x="315119" y="161926"/>
                </a:lnTo>
                <a:lnTo>
                  <a:pt x="309563" y="154618"/>
                </a:lnTo>
                <a:lnTo>
                  <a:pt x="304007" y="147831"/>
                </a:lnTo>
                <a:lnTo>
                  <a:pt x="297657" y="141306"/>
                </a:lnTo>
                <a:lnTo>
                  <a:pt x="291042" y="135041"/>
                </a:lnTo>
                <a:lnTo>
                  <a:pt x="283899" y="129299"/>
                </a:lnTo>
                <a:lnTo>
                  <a:pt x="276490" y="123817"/>
                </a:lnTo>
                <a:lnTo>
                  <a:pt x="268817" y="118858"/>
                </a:lnTo>
                <a:lnTo>
                  <a:pt x="260880" y="114159"/>
                </a:lnTo>
                <a:lnTo>
                  <a:pt x="256911" y="112332"/>
                </a:lnTo>
                <a:lnTo>
                  <a:pt x="252413" y="110244"/>
                </a:lnTo>
                <a:lnTo>
                  <a:pt x="248444" y="108156"/>
                </a:lnTo>
                <a:lnTo>
                  <a:pt x="243946" y="106590"/>
                </a:lnTo>
                <a:lnTo>
                  <a:pt x="239713" y="105024"/>
                </a:lnTo>
                <a:lnTo>
                  <a:pt x="235215" y="103719"/>
                </a:lnTo>
                <a:lnTo>
                  <a:pt x="230717" y="102414"/>
                </a:lnTo>
                <a:lnTo>
                  <a:pt x="226219" y="101108"/>
                </a:lnTo>
                <a:lnTo>
                  <a:pt x="221721" y="99803"/>
                </a:lnTo>
                <a:lnTo>
                  <a:pt x="216959" y="99020"/>
                </a:lnTo>
                <a:lnTo>
                  <a:pt x="212196" y="98237"/>
                </a:lnTo>
                <a:lnTo>
                  <a:pt x="207434" y="97454"/>
                </a:lnTo>
                <a:lnTo>
                  <a:pt x="202671" y="96932"/>
                </a:lnTo>
                <a:lnTo>
                  <a:pt x="197909" y="96671"/>
                </a:lnTo>
                <a:lnTo>
                  <a:pt x="192882" y="96410"/>
                </a:lnTo>
                <a:lnTo>
                  <a:pt x="187855" y="96410"/>
                </a:lnTo>
                <a:lnTo>
                  <a:pt x="183092" y="96410"/>
                </a:lnTo>
                <a:lnTo>
                  <a:pt x="178330" y="96671"/>
                </a:lnTo>
                <a:lnTo>
                  <a:pt x="173567" y="96932"/>
                </a:lnTo>
                <a:lnTo>
                  <a:pt x="168540" y="97454"/>
                </a:lnTo>
                <a:lnTo>
                  <a:pt x="163778" y="98237"/>
                </a:lnTo>
                <a:lnTo>
                  <a:pt x="159280" y="99020"/>
                </a:lnTo>
                <a:lnTo>
                  <a:pt x="154517" y="99803"/>
                </a:lnTo>
                <a:lnTo>
                  <a:pt x="150019" y="101108"/>
                </a:lnTo>
                <a:lnTo>
                  <a:pt x="145257" y="102414"/>
                </a:lnTo>
                <a:lnTo>
                  <a:pt x="141023" y="103719"/>
                </a:lnTo>
                <a:lnTo>
                  <a:pt x="136525" y="105024"/>
                </a:lnTo>
                <a:lnTo>
                  <a:pt x="132292" y="106590"/>
                </a:lnTo>
                <a:lnTo>
                  <a:pt x="127794" y="108156"/>
                </a:lnTo>
                <a:lnTo>
                  <a:pt x="123825" y="110244"/>
                </a:lnTo>
                <a:lnTo>
                  <a:pt x="119327" y="112332"/>
                </a:lnTo>
                <a:lnTo>
                  <a:pt x="115094" y="114159"/>
                </a:lnTo>
                <a:lnTo>
                  <a:pt x="107421" y="118858"/>
                </a:lnTo>
                <a:lnTo>
                  <a:pt x="99748" y="123817"/>
                </a:lnTo>
                <a:lnTo>
                  <a:pt x="92340" y="129299"/>
                </a:lnTo>
                <a:lnTo>
                  <a:pt x="85196" y="135041"/>
                </a:lnTo>
                <a:lnTo>
                  <a:pt x="78582" y="141306"/>
                </a:lnTo>
                <a:lnTo>
                  <a:pt x="72231" y="147831"/>
                </a:lnTo>
                <a:lnTo>
                  <a:pt x="66146" y="154618"/>
                </a:lnTo>
                <a:lnTo>
                  <a:pt x="60854" y="161926"/>
                </a:lnTo>
                <a:lnTo>
                  <a:pt x="38100" y="139479"/>
                </a:lnTo>
                <a:lnTo>
                  <a:pt x="41275" y="135563"/>
                </a:lnTo>
                <a:lnTo>
                  <a:pt x="44714" y="131387"/>
                </a:lnTo>
                <a:lnTo>
                  <a:pt x="48154" y="127472"/>
                </a:lnTo>
                <a:lnTo>
                  <a:pt x="51858" y="123295"/>
                </a:lnTo>
                <a:lnTo>
                  <a:pt x="55562" y="119641"/>
                </a:lnTo>
                <a:lnTo>
                  <a:pt x="59531" y="115987"/>
                </a:lnTo>
                <a:lnTo>
                  <a:pt x="63235" y="112332"/>
                </a:lnTo>
                <a:lnTo>
                  <a:pt x="67469" y="109200"/>
                </a:lnTo>
                <a:lnTo>
                  <a:pt x="71437" y="105546"/>
                </a:lnTo>
                <a:lnTo>
                  <a:pt x="75671" y="102414"/>
                </a:lnTo>
                <a:lnTo>
                  <a:pt x="79904" y="99281"/>
                </a:lnTo>
                <a:lnTo>
                  <a:pt x="84402" y="96410"/>
                </a:lnTo>
                <a:lnTo>
                  <a:pt x="88900" y="93539"/>
                </a:lnTo>
                <a:lnTo>
                  <a:pt x="93663" y="90668"/>
                </a:lnTo>
                <a:lnTo>
                  <a:pt x="98161" y="88058"/>
                </a:lnTo>
                <a:lnTo>
                  <a:pt x="102923" y="85708"/>
                </a:lnTo>
                <a:lnTo>
                  <a:pt x="107950" y="83098"/>
                </a:lnTo>
                <a:lnTo>
                  <a:pt x="112713" y="81010"/>
                </a:lnTo>
                <a:lnTo>
                  <a:pt x="117740" y="78922"/>
                </a:lnTo>
                <a:lnTo>
                  <a:pt x="122502" y="77095"/>
                </a:lnTo>
                <a:lnTo>
                  <a:pt x="127794" y="75007"/>
                </a:lnTo>
                <a:lnTo>
                  <a:pt x="133086" y="73440"/>
                </a:lnTo>
                <a:lnTo>
                  <a:pt x="138113" y="71874"/>
                </a:lnTo>
                <a:lnTo>
                  <a:pt x="143669" y="70569"/>
                </a:lnTo>
                <a:lnTo>
                  <a:pt x="148961" y="69264"/>
                </a:lnTo>
                <a:lnTo>
                  <a:pt x="154253" y="67959"/>
                </a:lnTo>
                <a:lnTo>
                  <a:pt x="159809" y="67176"/>
                </a:lnTo>
                <a:lnTo>
                  <a:pt x="165630" y="66393"/>
                </a:lnTo>
                <a:lnTo>
                  <a:pt x="170921" y="65871"/>
                </a:lnTo>
                <a:lnTo>
                  <a:pt x="176742" y="65610"/>
                </a:lnTo>
                <a:lnTo>
                  <a:pt x="182298" y="65349"/>
                </a:lnTo>
                <a:close/>
                <a:moveTo>
                  <a:pt x="186926" y="0"/>
                </a:moveTo>
                <a:lnTo>
                  <a:pt x="194085" y="267"/>
                </a:lnTo>
                <a:lnTo>
                  <a:pt x="201244" y="534"/>
                </a:lnTo>
                <a:lnTo>
                  <a:pt x="208138" y="1068"/>
                </a:lnTo>
                <a:lnTo>
                  <a:pt x="215031" y="1602"/>
                </a:lnTo>
                <a:lnTo>
                  <a:pt x="221925" y="2670"/>
                </a:lnTo>
                <a:lnTo>
                  <a:pt x="228554" y="4006"/>
                </a:lnTo>
                <a:lnTo>
                  <a:pt x="235447" y="5074"/>
                </a:lnTo>
                <a:lnTo>
                  <a:pt x="242076" y="6676"/>
                </a:lnTo>
                <a:lnTo>
                  <a:pt x="248704" y="8279"/>
                </a:lnTo>
                <a:lnTo>
                  <a:pt x="255333" y="10148"/>
                </a:lnTo>
                <a:lnTo>
                  <a:pt x="261962" y="12284"/>
                </a:lnTo>
                <a:lnTo>
                  <a:pt x="268060" y="14421"/>
                </a:lnTo>
                <a:lnTo>
                  <a:pt x="274423" y="16824"/>
                </a:lnTo>
                <a:lnTo>
                  <a:pt x="280787" y="19228"/>
                </a:lnTo>
                <a:lnTo>
                  <a:pt x="286885" y="22166"/>
                </a:lnTo>
                <a:lnTo>
                  <a:pt x="292718" y="25103"/>
                </a:lnTo>
                <a:lnTo>
                  <a:pt x="298816" y="28308"/>
                </a:lnTo>
                <a:lnTo>
                  <a:pt x="304650" y="31512"/>
                </a:lnTo>
                <a:lnTo>
                  <a:pt x="310218" y="34717"/>
                </a:lnTo>
                <a:lnTo>
                  <a:pt x="316051" y="38456"/>
                </a:lnTo>
                <a:lnTo>
                  <a:pt x="321884" y="41928"/>
                </a:lnTo>
                <a:lnTo>
                  <a:pt x="327452" y="45934"/>
                </a:lnTo>
                <a:lnTo>
                  <a:pt x="332490" y="49672"/>
                </a:lnTo>
                <a:lnTo>
                  <a:pt x="338058" y="53945"/>
                </a:lnTo>
                <a:lnTo>
                  <a:pt x="342830" y="57951"/>
                </a:lnTo>
                <a:lnTo>
                  <a:pt x="348133" y="62491"/>
                </a:lnTo>
                <a:lnTo>
                  <a:pt x="353171" y="66764"/>
                </a:lnTo>
                <a:lnTo>
                  <a:pt x="357943" y="71571"/>
                </a:lnTo>
                <a:lnTo>
                  <a:pt x="362716" y="76111"/>
                </a:lnTo>
                <a:lnTo>
                  <a:pt x="367223" y="81185"/>
                </a:lnTo>
                <a:lnTo>
                  <a:pt x="371731" y="86259"/>
                </a:lnTo>
                <a:lnTo>
                  <a:pt x="376238" y="91333"/>
                </a:lnTo>
                <a:lnTo>
                  <a:pt x="353436" y="114300"/>
                </a:lnTo>
                <a:lnTo>
                  <a:pt x="349459" y="109760"/>
                </a:lnTo>
                <a:lnTo>
                  <a:pt x="345747" y="105220"/>
                </a:lnTo>
                <a:lnTo>
                  <a:pt x="341770" y="100680"/>
                </a:lnTo>
                <a:lnTo>
                  <a:pt x="337792" y="96674"/>
                </a:lnTo>
                <a:lnTo>
                  <a:pt x="333550" y="92134"/>
                </a:lnTo>
                <a:lnTo>
                  <a:pt x="329573" y="88395"/>
                </a:lnTo>
                <a:lnTo>
                  <a:pt x="325066" y="84123"/>
                </a:lnTo>
                <a:lnTo>
                  <a:pt x="320823" y="80651"/>
                </a:lnTo>
                <a:lnTo>
                  <a:pt x="316051" y="76912"/>
                </a:lnTo>
                <a:lnTo>
                  <a:pt x="311543" y="73173"/>
                </a:lnTo>
                <a:lnTo>
                  <a:pt x="306771" y="69969"/>
                </a:lnTo>
                <a:lnTo>
                  <a:pt x="301733" y="66497"/>
                </a:lnTo>
                <a:lnTo>
                  <a:pt x="296960" y="63292"/>
                </a:lnTo>
                <a:lnTo>
                  <a:pt x="291658" y="60087"/>
                </a:lnTo>
                <a:lnTo>
                  <a:pt x="286885" y="57150"/>
                </a:lnTo>
                <a:lnTo>
                  <a:pt x="281582" y="54479"/>
                </a:lnTo>
                <a:lnTo>
                  <a:pt x="276014" y="51809"/>
                </a:lnTo>
                <a:lnTo>
                  <a:pt x="270976" y="49405"/>
                </a:lnTo>
                <a:lnTo>
                  <a:pt x="265408" y="47269"/>
                </a:lnTo>
                <a:lnTo>
                  <a:pt x="259840" y="45132"/>
                </a:lnTo>
                <a:lnTo>
                  <a:pt x="254272" y="42729"/>
                </a:lnTo>
                <a:lnTo>
                  <a:pt x="248439" y="41127"/>
                </a:lnTo>
                <a:lnTo>
                  <a:pt x="242606" y="39524"/>
                </a:lnTo>
                <a:lnTo>
                  <a:pt x="236773" y="37922"/>
                </a:lnTo>
                <a:lnTo>
                  <a:pt x="231205" y="36587"/>
                </a:lnTo>
                <a:lnTo>
                  <a:pt x="225107" y="35251"/>
                </a:lnTo>
                <a:lnTo>
                  <a:pt x="219008" y="34183"/>
                </a:lnTo>
                <a:lnTo>
                  <a:pt x="213175" y="33382"/>
                </a:lnTo>
                <a:lnTo>
                  <a:pt x="206812" y="32848"/>
                </a:lnTo>
                <a:lnTo>
                  <a:pt x="200714" y="32314"/>
                </a:lnTo>
                <a:lnTo>
                  <a:pt x="194350" y="32047"/>
                </a:lnTo>
                <a:lnTo>
                  <a:pt x="188252" y="32047"/>
                </a:lnTo>
                <a:lnTo>
                  <a:pt x="181888" y="32047"/>
                </a:lnTo>
                <a:lnTo>
                  <a:pt x="175525" y="32314"/>
                </a:lnTo>
                <a:lnTo>
                  <a:pt x="169162" y="32848"/>
                </a:lnTo>
                <a:lnTo>
                  <a:pt x="163063" y="33382"/>
                </a:lnTo>
                <a:lnTo>
                  <a:pt x="156965" y="34183"/>
                </a:lnTo>
                <a:lnTo>
                  <a:pt x="150867" y="35251"/>
                </a:lnTo>
                <a:lnTo>
                  <a:pt x="144768" y="36587"/>
                </a:lnTo>
                <a:lnTo>
                  <a:pt x="139200" y="37922"/>
                </a:lnTo>
                <a:lnTo>
                  <a:pt x="133102" y="39524"/>
                </a:lnTo>
                <a:lnTo>
                  <a:pt x="127269" y="41127"/>
                </a:lnTo>
                <a:lnTo>
                  <a:pt x="121436" y="42729"/>
                </a:lnTo>
                <a:lnTo>
                  <a:pt x="116133" y="45132"/>
                </a:lnTo>
                <a:lnTo>
                  <a:pt x="110300" y="47269"/>
                </a:lnTo>
                <a:lnTo>
                  <a:pt x="104732" y="49405"/>
                </a:lnTo>
                <a:lnTo>
                  <a:pt x="99694" y="51809"/>
                </a:lnTo>
                <a:lnTo>
                  <a:pt x="94126" y="54479"/>
                </a:lnTo>
                <a:lnTo>
                  <a:pt x="88823" y="57150"/>
                </a:lnTo>
                <a:lnTo>
                  <a:pt x="84051" y="60087"/>
                </a:lnTo>
                <a:lnTo>
                  <a:pt x="78748" y="63292"/>
                </a:lnTo>
                <a:lnTo>
                  <a:pt x="73975" y="66497"/>
                </a:lnTo>
                <a:lnTo>
                  <a:pt x="68937" y="69969"/>
                </a:lnTo>
                <a:lnTo>
                  <a:pt x="64164" y="73173"/>
                </a:lnTo>
                <a:lnTo>
                  <a:pt x="59657" y="76912"/>
                </a:lnTo>
                <a:lnTo>
                  <a:pt x="54884" y="80651"/>
                </a:lnTo>
                <a:lnTo>
                  <a:pt x="50642" y="84123"/>
                </a:lnTo>
                <a:lnTo>
                  <a:pt x="46135" y="88395"/>
                </a:lnTo>
                <a:lnTo>
                  <a:pt x="42157" y="92134"/>
                </a:lnTo>
                <a:lnTo>
                  <a:pt x="37915" y="96674"/>
                </a:lnTo>
                <a:lnTo>
                  <a:pt x="34203" y="100680"/>
                </a:lnTo>
                <a:lnTo>
                  <a:pt x="30226" y="105220"/>
                </a:lnTo>
                <a:lnTo>
                  <a:pt x="26514" y="109760"/>
                </a:lnTo>
                <a:lnTo>
                  <a:pt x="22802" y="114300"/>
                </a:lnTo>
                <a:lnTo>
                  <a:pt x="0" y="91333"/>
                </a:lnTo>
                <a:lnTo>
                  <a:pt x="4242" y="86259"/>
                </a:lnTo>
                <a:lnTo>
                  <a:pt x="8484" y="81185"/>
                </a:lnTo>
                <a:lnTo>
                  <a:pt x="12992" y="76111"/>
                </a:lnTo>
                <a:lnTo>
                  <a:pt x="17499" y="71304"/>
                </a:lnTo>
                <a:lnTo>
                  <a:pt x="22272" y="66497"/>
                </a:lnTo>
                <a:lnTo>
                  <a:pt x="27044" y="62224"/>
                </a:lnTo>
                <a:lnTo>
                  <a:pt x="31817" y="57684"/>
                </a:lnTo>
                <a:lnTo>
                  <a:pt x="37120" y="53678"/>
                </a:lnTo>
                <a:lnTo>
                  <a:pt x="42423" y="49405"/>
                </a:lnTo>
                <a:lnTo>
                  <a:pt x="47460" y="45399"/>
                </a:lnTo>
                <a:lnTo>
                  <a:pt x="53028" y="41661"/>
                </a:lnTo>
                <a:lnTo>
                  <a:pt x="58596" y="37922"/>
                </a:lnTo>
                <a:lnTo>
                  <a:pt x="64164" y="34183"/>
                </a:lnTo>
                <a:lnTo>
                  <a:pt x="69998" y="30978"/>
                </a:lnTo>
                <a:lnTo>
                  <a:pt x="75831" y="28041"/>
                </a:lnTo>
                <a:lnTo>
                  <a:pt x="81929" y="24836"/>
                </a:lnTo>
                <a:lnTo>
                  <a:pt x="87763" y="21898"/>
                </a:lnTo>
                <a:lnTo>
                  <a:pt x="93861" y="18961"/>
                </a:lnTo>
                <a:lnTo>
                  <a:pt x="100224" y="16557"/>
                </a:lnTo>
                <a:lnTo>
                  <a:pt x="106323" y="14154"/>
                </a:lnTo>
                <a:lnTo>
                  <a:pt x="112686" y="12017"/>
                </a:lnTo>
                <a:lnTo>
                  <a:pt x="119049" y="9881"/>
                </a:lnTo>
                <a:lnTo>
                  <a:pt x="125678" y="8012"/>
                </a:lnTo>
                <a:lnTo>
                  <a:pt x="132307" y="6409"/>
                </a:lnTo>
                <a:lnTo>
                  <a:pt x="138670" y="5074"/>
                </a:lnTo>
                <a:lnTo>
                  <a:pt x="145564" y="3739"/>
                </a:lnTo>
                <a:lnTo>
                  <a:pt x="152458" y="2403"/>
                </a:lnTo>
                <a:lnTo>
                  <a:pt x="159086" y="1602"/>
                </a:lnTo>
                <a:lnTo>
                  <a:pt x="166245" y="1068"/>
                </a:lnTo>
                <a:lnTo>
                  <a:pt x="173139" y="534"/>
                </a:lnTo>
                <a:lnTo>
                  <a:pt x="180298" y="26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5463136" y="5445209"/>
            <a:ext cx="11001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463137" y="5664086"/>
            <a:ext cx="1995277" cy="57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Lorem ipsum dolor sit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consectetuer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sp>
        <p:nvSpPr>
          <p:cNvPr id="13" name="Freeform 5"/>
          <p:cNvSpPr>
            <a:spLocks/>
          </p:cNvSpPr>
          <p:nvPr/>
        </p:nvSpPr>
        <p:spPr bwMode="auto">
          <a:xfrm>
            <a:off x="8558912" y="5602777"/>
            <a:ext cx="565150" cy="565150"/>
          </a:xfrm>
          <a:custGeom>
            <a:avLst/>
            <a:gdLst>
              <a:gd name="T0" fmla="*/ 257 w 2134"/>
              <a:gd name="T1" fmla="*/ 0 h 2134"/>
              <a:gd name="T2" fmla="*/ 217 w 2134"/>
              <a:gd name="T3" fmla="*/ 5 h 2134"/>
              <a:gd name="T4" fmla="*/ 179 w 2134"/>
              <a:gd name="T5" fmla="*/ 16 h 2134"/>
              <a:gd name="T6" fmla="*/ 142 w 2134"/>
              <a:gd name="T7" fmla="*/ 33 h 2134"/>
              <a:gd name="T8" fmla="*/ 109 w 2134"/>
              <a:gd name="T9" fmla="*/ 54 h 2134"/>
              <a:gd name="T10" fmla="*/ 79 w 2134"/>
              <a:gd name="T11" fmla="*/ 79 h 2134"/>
              <a:gd name="T12" fmla="*/ 54 w 2134"/>
              <a:gd name="T13" fmla="*/ 109 h 2134"/>
              <a:gd name="T14" fmla="*/ 33 w 2134"/>
              <a:gd name="T15" fmla="*/ 142 h 2134"/>
              <a:gd name="T16" fmla="*/ 16 w 2134"/>
              <a:gd name="T17" fmla="*/ 178 h 2134"/>
              <a:gd name="T18" fmla="*/ 5 w 2134"/>
              <a:gd name="T19" fmla="*/ 217 h 2134"/>
              <a:gd name="T20" fmla="*/ 0 w 2134"/>
              <a:gd name="T21" fmla="*/ 258 h 2134"/>
              <a:gd name="T22" fmla="*/ 0 w 2134"/>
              <a:gd name="T23" fmla="*/ 1877 h 2134"/>
              <a:gd name="T24" fmla="*/ 5 w 2134"/>
              <a:gd name="T25" fmla="*/ 1917 h 2134"/>
              <a:gd name="T26" fmla="*/ 16 w 2134"/>
              <a:gd name="T27" fmla="*/ 1956 h 2134"/>
              <a:gd name="T28" fmla="*/ 33 w 2134"/>
              <a:gd name="T29" fmla="*/ 1992 h 2134"/>
              <a:gd name="T30" fmla="*/ 54 w 2134"/>
              <a:gd name="T31" fmla="*/ 2025 h 2134"/>
              <a:gd name="T32" fmla="*/ 79 w 2134"/>
              <a:gd name="T33" fmla="*/ 2055 h 2134"/>
              <a:gd name="T34" fmla="*/ 109 w 2134"/>
              <a:gd name="T35" fmla="*/ 2081 h 2134"/>
              <a:gd name="T36" fmla="*/ 142 w 2134"/>
              <a:gd name="T37" fmla="*/ 2101 h 2134"/>
              <a:gd name="T38" fmla="*/ 179 w 2134"/>
              <a:gd name="T39" fmla="*/ 2118 h 2134"/>
              <a:gd name="T40" fmla="*/ 217 w 2134"/>
              <a:gd name="T41" fmla="*/ 2129 h 2134"/>
              <a:gd name="T42" fmla="*/ 257 w 2134"/>
              <a:gd name="T43" fmla="*/ 2134 h 2134"/>
              <a:gd name="T44" fmla="*/ 1877 w 2134"/>
              <a:gd name="T45" fmla="*/ 2134 h 2134"/>
              <a:gd name="T46" fmla="*/ 1917 w 2134"/>
              <a:gd name="T47" fmla="*/ 2129 h 2134"/>
              <a:gd name="T48" fmla="*/ 1955 w 2134"/>
              <a:gd name="T49" fmla="*/ 2118 h 2134"/>
              <a:gd name="T50" fmla="*/ 1991 w 2134"/>
              <a:gd name="T51" fmla="*/ 2101 h 2134"/>
              <a:gd name="T52" fmla="*/ 2024 w 2134"/>
              <a:gd name="T53" fmla="*/ 2081 h 2134"/>
              <a:gd name="T54" fmla="*/ 2054 w 2134"/>
              <a:gd name="T55" fmla="*/ 2055 h 2134"/>
              <a:gd name="T56" fmla="*/ 2079 w 2134"/>
              <a:gd name="T57" fmla="*/ 2025 h 2134"/>
              <a:gd name="T58" fmla="*/ 2101 w 2134"/>
              <a:gd name="T59" fmla="*/ 1992 h 2134"/>
              <a:gd name="T60" fmla="*/ 2117 w 2134"/>
              <a:gd name="T61" fmla="*/ 1956 h 2134"/>
              <a:gd name="T62" fmla="*/ 2129 w 2134"/>
              <a:gd name="T63" fmla="*/ 1917 h 2134"/>
              <a:gd name="T64" fmla="*/ 2134 w 2134"/>
              <a:gd name="T65" fmla="*/ 1877 h 2134"/>
              <a:gd name="T66" fmla="*/ 2134 w 2134"/>
              <a:gd name="T67" fmla="*/ 258 h 2134"/>
              <a:gd name="T68" fmla="*/ 2129 w 2134"/>
              <a:gd name="T69" fmla="*/ 217 h 2134"/>
              <a:gd name="T70" fmla="*/ 2117 w 2134"/>
              <a:gd name="T71" fmla="*/ 178 h 2134"/>
              <a:gd name="T72" fmla="*/ 2101 w 2134"/>
              <a:gd name="T73" fmla="*/ 142 h 2134"/>
              <a:gd name="T74" fmla="*/ 2079 w 2134"/>
              <a:gd name="T75" fmla="*/ 109 h 2134"/>
              <a:gd name="T76" fmla="*/ 2054 w 2134"/>
              <a:gd name="T77" fmla="*/ 79 h 2134"/>
              <a:gd name="T78" fmla="*/ 2024 w 2134"/>
              <a:gd name="T79" fmla="*/ 54 h 2134"/>
              <a:gd name="T80" fmla="*/ 1991 w 2134"/>
              <a:gd name="T81" fmla="*/ 33 h 2134"/>
              <a:gd name="T82" fmla="*/ 1955 w 2134"/>
              <a:gd name="T83" fmla="*/ 16 h 2134"/>
              <a:gd name="T84" fmla="*/ 1917 w 2134"/>
              <a:gd name="T85" fmla="*/ 5 h 2134"/>
              <a:gd name="T86" fmla="*/ 1877 w 2134"/>
              <a:gd name="T87" fmla="*/ 0 h 2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134" h="2134">
                <a:moveTo>
                  <a:pt x="1862" y="0"/>
                </a:moveTo>
                <a:lnTo>
                  <a:pt x="272" y="0"/>
                </a:lnTo>
                <a:lnTo>
                  <a:pt x="257" y="0"/>
                </a:lnTo>
                <a:lnTo>
                  <a:pt x="244" y="1"/>
                </a:lnTo>
                <a:lnTo>
                  <a:pt x="230" y="3"/>
                </a:lnTo>
                <a:lnTo>
                  <a:pt x="217" y="5"/>
                </a:lnTo>
                <a:lnTo>
                  <a:pt x="203" y="8"/>
                </a:lnTo>
                <a:lnTo>
                  <a:pt x="191" y="12"/>
                </a:lnTo>
                <a:lnTo>
                  <a:pt x="179" y="16"/>
                </a:lnTo>
                <a:lnTo>
                  <a:pt x="166" y="21"/>
                </a:lnTo>
                <a:lnTo>
                  <a:pt x="154" y="26"/>
                </a:lnTo>
                <a:lnTo>
                  <a:pt x="142" y="33"/>
                </a:lnTo>
                <a:lnTo>
                  <a:pt x="131" y="39"/>
                </a:lnTo>
                <a:lnTo>
                  <a:pt x="120" y="46"/>
                </a:lnTo>
                <a:lnTo>
                  <a:pt x="109" y="54"/>
                </a:lnTo>
                <a:lnTo>
                  <a:pt x="99" y="62"/>
                </a:lnTo>
                <a:lnTo>
                  <a:pt x="89" y="71"/>
                </a:lnTo>
                <a:lnTo>
                  <a:pt x="79" y="79"/>
                </a:lnTo>
                <a:lnTo>
                  <a:pt x="71" y="89"/>
                </a:lnTo>
                <a:lnTo>
                  <a:pt x="62" y="99"/>
                </a:lnTo>
                <a:lnTo>
                  <a:pt x="54" y="109"/>
                </a:lnTo>
                <a:lnTo>
                  <a:pt x="46" y="119"/>
                </a:lnTo>
                <a:lnTo>
                  <a:pt x="39" y="131"/>
                </a:lnTo>
                <a:lnTo>
                  <a:pt x="33" y="142"/>
                </a:lnTo>
                <a:lnTo>
                  <a:pt x="27" y="154"/>
                </a:lnTo>
                <a:lnTo>
                  <a:pt x="22" y="166"/>
                </a:lnTo>
                <a:lnTo>
                  <a:pt x="16" y="178"/>
                </a:lnTo>
                <a:lnTo>
                  <a:pt x="12" y="191"/>
                </a:lnTo>
                <a:lnTo>
                  <a:pt x="8" y="204"/>
                </a:lnTo>
                <a:lnTo>
                  <a:pt x="5" y="217"/>
                </a:lnTo>
                <a:lnTo>
                  <a:pt x="3" y="230"/>
                </a:lnTo>
                <a:lnTo>
                  <a:pt x="1" y="244"/>
                </a:lnTo>
                <a:lnTo>
                  <a:pt x="0" y="258"/>
                </a:lnTo>
                <a:lnTo>
                  <a:pt x="0" y="271"/>
                </a:lnTo>
                <a:lnTo>
                  <a:pt x="0" y="1862"/>
                </a:lnTo>
                <a:lnTo>
                  <a:pt x="0" y="1877"/>
                </a:lnTo>
                <a:lnTo>
                  <a:pt x="1" y="1890"/>
                </a:lnTo>
                <a:lnTo>
                  <a:pt x="3" y="1904"/>
                </a:lnTo>
                <a:lnTo>
                  <a:pt x="5" y="1917"/>
                </a:lnTo>
                <a:lnTo>
                  <a:pt x="8" y="1931"/>
                </a:lnTo>
                <a:lnTo>
                  <a:pt x="12" y="1943"/>
                </a:lnTo>
                <a:lnTo>
                  <a:pt x="16" y="1956"/>
                </a:lnTo>
                <a:lnTo>
                  <a:pt x="22" y="1968"/>
                </a:lnTo>
                <a:lnTo>
                  <a:pt x="27" y="1980"/>
                </a:lnTo>
                <a:lnTo>
                  <a:pt x="33" y="1992"/>
                </a:lnTo>
                <a:lnTo>
                  <a:pt x="39" y="2003"/>
                </a:lnTo>
                <a:lnTo>
                  <a:pt x="46" y="2014"/>
                </a:lnTo>
                <a:lnTo>
                  <a:pt x="54" y="2025"/>
                </a:lnTo>
                <a:lnTo>
                  <a:pt x="62" y="2035"/>
                </a:lnTo>
                <a:lnTo>
                  <a:pt x="71" y="2045"/>
                </a:lnTo>
                <a:lnTo>
                  <a:pt x="79" y="2055"/>
                </a:lnTo>
                <a:lnTo>
                  <a:pt x="89" y="2063"/>
                </a:lnTo>
                <a:lnTo>
                  <a:pt x="99" y="2072"/>
                </a:lnTo>
                <a:lnTo>
                  <a:pt x="109" y="2081"/>
                </a:lnTo>
                <a:lnTo>
                  <a:pt x="120" y="2088"/>
                </a:lnTo>
                <a:lnTo>
                  <a:pt x="131" y="2095"/>
                </a:lnTo>
                <a:lnTo>
                  <a:pt x="142" y="2101"/>
                </a:lnTo>
                <a:lnTo>
                  <a:pt x="154" y="2108"/>
                </a:lnTo>
                <a:lnTo>
                  <a:pt x="166" y="2113"/>
                </a:lnTo>
                <a:lnTo>
                  <a:pt x="179" y="2118"/>
                </a:lnTo>
                <a:lnTo>
                  <a:pt x="191" y="2122"/>
                </a:lnTo>
                <a:lnTo>
                  <a:pt x="203" y="2126"/>
                </a:lnTo>
                <a:lnTo>
                  <a:pt x="217" y="2129"/>
                </a:lnTo>
                <a:lnTo>
                  <a:pt x="230" y="2131"/>
                </a:lnTo>
                <a:lnTo>
                  <a:pt x="244" y="2133"/>
                </a:lnTo>
                <a:lnTo>
                  <a:pt x="257" y="2134"/>
                </a:lnTo>
                <a:lnTo>
                  <a:pt x="272" y="2134"/>
                </a:lnTo>
                <a:lnTo>
                  <a:pt x="1862" y="2134"/>
                </a:lnTo>
                <a:lnTo>
                  <a:pt x="1877" y="2134"/>
                </a:lnTo>
                <a:lnTo>
                  <a:pt x="1890" y="2133"/>
                </a:lnTo>
                <a:lnTo>
                  <a:pt x="1904" y="2131"/>
                </a:lnTo>
                <a:lnTo>
                  <a:pt x="1917" y="2129"/>
                </a:lnTo>
                <a:lnTo>
                  <a:pt x="1929" y="2126"/>
                </a:lnTo>
                <a:lnTo>
                  <a:pt x="1943" y="2122"/>
                </a:lnTo>
                <a:lnTo>
                  <a:pt x="1955" y="2118"/>
                </a:lnTo>
                <a:lnTo>
                  <a:pt x="1968" y="2113"/>
                </a:lnTo>
                <a:lnTo>
                  <a:pt x="1980" y="2108"/>
                </a:lnTo>
                <a:lnTo>
                  <a:pt x="1991" y="2101"/>
                </a:lnTo>
                <a:lnTo>
                  <a:pt x="2003" y="2095"/>
                </a:lnTo>
                <a:lnTo>
                  <a:pt x="2014" y="2088"/>
                </a:lnTo>
                <a:lnTo>
                  <a:pt x="2024" y="2081"/>
                </a:lnTo>
                <a:lnTo>
                  <a:pt x="2035" y="2072"/>
                </a:lnTo>
                <a:lnTo>
                  <a:pt x="2044" y="2063"/>
                </a:lnTo>
                <a:lnTo>
                  <a:pt x="2054" y="2055"/>
                </a:lnTo>
                <a:lnTo>
                  <a:pt x="2063" y="2045"/>
                </a:lnTo>
                <a:lnTo>
                  <a:pt x="2072" y="2035"/>
                </a:lnTo>
                <a:lnTo>
                  <a:pt x="2079" y="2025"/>
                </a:lnTo>
                <a:lnTo>
                  <a:pt x="2087" y="2014"/>
                </a:lnTo>
                <a:lnTo>
                  <a:pt x="2095" y="2003"/>
                </a:lnTo>
                <a:lnTo>
                  <a:pt x="2101" y="1992"/>
                </a:lnTo>
                <a:lnTo>
                  <a:pt x="2107" y="1980"/>
                </a:lnTo>
                <a:lnTo>
                  <a:pt x="2112" y="1968"/>
                </a:lnTo>
                <a:lnTo>
                  <a:pt x="2117" y="1956"/>
                </a:lnTo>
                <a:lnTo>
                  <a:pt x="2122" y="1943"/>
                </a:lnTo>
                <a:lnTo>
                  <a:pt x="2126" y="1931"/>
                </a:lnTo>
                <a:lnTo>
                  <a:pt x="2129" y="1917"/>
                </a:lnTo>
                <a:lnTo>
                  <a:pt x="2131" y="1904"/>
                </a:lnTo>
                <a:lnTo>
                  <a:pt x="2133" y="1890"/>
                </a:lnTo>
                <a:lnTo>
                  <a:pt x="2134" y="1877"/>
                </a:lnTo>
                <a:lnTo>
                  <a:pt x="2134" y="1862"/>
                </a:lnTo>
                <a:lnTo>
                  <a:pt x="2134" y="271"/>
                </a:lnTo>
                <a:lnTo>
                  <a:pt x="2134" y="258"/>
                </a:lnTo>
                <a:lnTo>
                  <a:pt x="2133" y="244"/>
                </a:lnTo>
                <a:lnTo>
                  <a:pt x="2131" y="230"/>
                </a:lnTo>
                <a:lnTo>
                  <a:pt x="2129" y="217"/>
                </a:lnTo>
                <a:lnTo>
                  <a:pt x="2126" y="204"/>
                </a:lnTo>
                <a:lnTo>
                  <a:pt x="2122" y="191"/>
                </a:lnTo>
                <a:lnTo>
                  <a:pt x="2117" y="178"/>
                </a:lnTo>
                <a:lnTo>
                  <a:pt x="2112" y="166"/>
                </a:lnTo>
                <a:lnTo>
                  <a:pt x="2107" y="154"/>
                </a:lnTo>
                <a:lnTo>
                  <a:pt x="2101" y="142"/>
                </a:lnTo>
                <a:lnTo>
                  <a:pt x="2095" y="131"/>
                </a:lnTo>
                <a:lnTo>
                  <a:pt x="2087" y="119"/>
                </a:lnTo>
                <a:lnTo>
                  <a:pt x="2079" y="109"/>
                </a:lnTo>
                <a:lnTo>
                  <a:pt x="2072" y="99"/>
                </a:lnTo>
                <a:lnTo>
                  <a:pt x="2063" y="89"/>
                </a:lnTo>
                <a:lnTo>
                  <a:pt x="2054" y="79"/>
                </a:lnTo>
                <a:lnTo>
                  <a:pt x="2044" y="71"/>
                </a:lnTo>
                <a:lnTo>
                  <a:pt x="2035" y="62"/>
                </a:lnTo>
                <a:lnTo>
                  <a:pt x="2024" y="54"/>
                </a:lnTo>
                <a:lnTo>
                  <a:pt x="2014" y="46"/>
                </a:lnTo>
                <a:lnTo>
                  <a:pt x="2003" y="39"/>
                </a:lnTo>
                <a:lnTo>
                  <a:pt x="1991" y="33"/>
                </a:lnTo>
                <a:lnTo>
                  <a:pt x="1980" y="26"/>
                </a:lnTo>
                <a:lnTo>
                  <a:pt x="1968" y="21"/>
                </a:lnTo>
                <a:lnTo>
                  <a:pt x="1955" y="16"/>
                </a:lnTo>
                <a:lnTo>
                  <a:pt x="1943" y="12"/>
                </a:lnTo>
                <a:lnTo>
                  <a:pt x="1929" y="8"/>
                </a:lnTo>
                <a:lnTo>
                  <a:pt x="1917" y="5"/>
                </a:lnTo>
                <a:lnTo>
                  <a:pt x="1904" y="3"/>
                </a:lnTo>
                <a:lnTo>
                  <a:pt x="1890" y="1"/>
                </a:lnTo>
                <a:lnTo>
                  <a:pt x="1877" y="0"/>
                </a:lnTo>
                <a:lnTo>
                  <a:pt x="1862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6"/>
          <p:cNvSpPr>
            <a:spLocks noEditPoints="1"/>
          </p:cNvSpPr>
          <p:nvPr/>
        </p:nvSpPr>
        <p:spPr bwMode="auto">
          <a:xfrm>
            <a:off x="8708137" y="5683739"/>
            <a:ext cx="266700" cy="401638"/>
          </a:xfrm>
          <a:custGeom>
            <a:avLst/>
            <a:gdLst>
              <a:gd name="T0" fmla="*/ 427 w 1008"/>
              <a:gd name="T1" fmla="*/ 6 h 1521"/>
              <a:gd name="T2" fmla="*/ 331 w 1008"/>
              <a:gd name="T3" fmla="*/ 31 h 1521"/>
              <a:gd name="T4" fmla="*/ 243 w 1008"/>
              <a:gd name="T5" fmla="*/ 73 h 1521"/>
              <a:gd name="T6" fmla="*/ 165 w 1008"/>
              <a:gd name="T7" fmla="*/ 131 h 1521"/>
              <a:gd name="T8" fmla="*/ 100 w 1008"/>
              <a:gd name="T9" fmla="*/ 202 h 1521"/>
              <a:gd name="T10" fmla="*/ 50 w 1008"/>
              <a:gd name="T11" fmla="*/ 285 h 1521"/>
              <a:gd name="T12" fmla="*/ 16 w 1008"/>
              <a:gd name="T13" fmla="*/ 378 h 1521"/>
              <a:gd name="T14" fmla="*/ 1 w 1008"/>
              <a:gd name="T15" fmla="*/ 477 h 1521"/>
              <a:gd name="T16" fmla="*/ 0 w 1008"/>
              <a:gd name="T17" fmla="*/ 533 h 1521"/>
              <a:gd name="T18" fmla="*/ 6 w 1008"/>
              <a:gd name="T19" fmla="*/ 589 h 1521"/>
              <a:gd name="T20" fmla="*/ 42 w 1008"/>
              <a:gd name="T21" fmla="*/ 744 h 1521"/>
              <a:gd name="T22" fmla="*/ 88 w 1008"/>
              <a:gd name="T23" fmla="*/ 873 h 1521"/>
              <a:gd name="T24" fmla="*/ 156 w 1008"/>
              <a:gd name="T25" fmla="*/ 1024 h 1521"/>
              <a:gd name="T26" fmla="*/ 252 w 1008"/>
              <a:gd name="T27" fmla="*/ 1195 h 1521"/>
              <a:gd name="T28" fmla="*/ 381 w 1008"/>
              <a:gd name="T29" fmla="*/ 1378 h 1521"/>
              <a:gd name="T30" fmla="*/ 547 w 1008"/>
              <a:gd name="T31" fmla="*/ 1473 h 1521"/>
              <a:gd name="T32" fmla="*/ 695 w 1008"/>
              <a:gd name="T33" fmla="*/ 1285 h 1521"/>
              <a:gd name="T34" fmla="*/ 807 w 1008"/>
              <a:gd name="T35" fmla="*/ 1107 h 1521"/>
              <a:gd name="T36" fmla="*/ 889 w 1008"/>
              <a:gd name="T37" fmla="*/ 945 h 1521"/>
              <a:gd name="T38" fmla="*/ 946 w 1008"/>
              <a:gd name="T39" fmla="*/ 805 h 1521"/>
              <a:gd name="T40" fmla="*/ 986 w 1008"/>
              <a:gd name="T41" fmla="*/ 666 h 1521"/>
              <a:gd name="T42" fmla="*/ 1007 w 1008"/>
              <a:gd name="T43" fmla="*/ 548 h 1521"/>
              <a:gd name="T44" fmla="*/ 1008 w 1008"/>
              <a:gd name="T45" fmla="*/ 513 h 1521"/>
              <a:gd name="T46" fmla="*/ 1003 w 1008"/>
              <a:gd name="T47" fmla="*/ 428 h 1521"/>
              <a:gd name="T48" fmla="*/ 979 w 1008"/>
              <a:gd name="T49" fmla="*/ 331 h 1521"/>
              <a:gd name="T50" fmla="*/ 936 w 1008"/>
              <a:gd name="T51" fmla="*/ 243 h 1521"/>
              <a:gd name="T52" fmla="*/ 879 w 1008"/>
              <a:gd name="T53" fmla="*/ 166 h 1521"/>
              <a:gd name="T54" fmla="*/ 806 w 1008"/>
              <a:gd name="T55" fmla="*/ 101 h 1521"/>
              <a:gd name="T56" fmla="*/ 722 w 1008"/>
              <a:gd name="T57" fmla="*/ 50 h 1521"/>
              <a:gd name="T58" fmla="*/ 631 w 1008"/>
              <a:gd name="T59" fmla="*/ 16 h 1521"/>
              <a:gd name="T60" fmla="*/ 530 w 1008"/>
              <a:gd name="T61" fmla="*/ 1 h 1521"/>
              <a:gd name="T62" fmla="*/ 761 w 1008"/>
              <a:gd name="T63" fmla="*/ 821 h 1521"/>
              <a:gd name="T64" fmla="*/ 697 w 1008"/>
              <a:gd name="T65" fmla="*/ 865 h 1521"/>
              <a:gd name="T66" fmla="*/ 624 w 1008"/>
              <a:gd name="T67" fmla="*/ 896 h 1521"/>
              <a:gd name="T68" fmla="*/ 546 w 1008"/>
              <a:gd name="T69" fmla="*/ 912 h 1521"/>
              <a:gd name="T70" fmla="*/ 462 w 1008"/>
              <a:gd name="T71" fmla="*/ 912 h 1521"/>
              <a:gd name="T72" fmla="*/ 384 w 1008"/>
              <a:gd name="T73" fmla="*/ 896 h 1521"/>
              <a:gd name="T74" fmla="*/ 311 w 1008"/>
              <a:gd name="T75" fmla="*/ 865 h 1521"/>
              <a:gd name="T76" fmla="*/ 247 w 1008"/>
              <a:gd name="T77" fmla="*/ 821 h 1521"/>
              <a:gd name="T78" fmla="*/ 192 w 1008"/>
              <a:gd name="T79" fmla="*/ 767 h 1521"/>
              <a:gd name="T80" fmla="*/ 149 w 1008"/>
              <a:gd name="T81" fmla="*/ 703 h 1521"/>
              <a:gd name="T82" fmla="*/ 118 w 1008"/>
              <a:gd name="T83" fmla="*/ 630 h 1521"/>
              <a:gd name="T84" fmla="*/ 101 w 1008"/>
              <a:gd name="T85" fmla="*/ 552 h 1521"/>
              <a:gd name="T86" fmla="*/ 101 w 1008"/>
              <a:gd name="T87" fmla="*/ 469 h 1521"/>
              <a:gd name="T88" fmla="*/ 118 w 1008"/>
              <a:gd name="T89" fmla="*/ 389 h 1521"/>
              <a:gd name="T90" fmla="*/ 149 w 1008"/>
              <a:gd name="T91" fmla="*/ 318 h 1521"/>
              <a:gd name="T92" fmla="*/ 192 w 1008"/>
              <a:gd name="T93" fmla="*/ 254 h 1521"/>
              <a:gd name="T94" fmla="*/ 247 w 1008"/>
              <a:gd name="T95" fmla="*/ 199 h 1521"/>
              <a:gd name="T96" fmla="*/ 311 w 1008"/>
              <a:gd name="T97" fmla="*/ 156 h 1521"/>
              <a:gd name="T98" fmla="*/ 384 w 1008"/>
              <a:gd name="T99" fmla="*/ 125 h 1521"/>
              <a:gd name="T100" fmla="*/ 462 w 1008"/>
              <a:gd name="T101" fmla="*/ 108 h 1521"/>
              <a:gd name="T102" fmla="*/ 546 w 1008"/>
              <a:gd name="T103" fmla="*/ 108 h 1521"/>
              <a:gd name="T104" fmla="*/ 624 w 1008"/>
              <a:gd name="T105" fmla="*/ 125 h 1521"/>
              <a:gd name="T106" fmla="*/ 697 w 1008"/>
              <a:gd name="T107" fmla="*/ 156 h 1521"/>
              <a:gd name="T108" fmla="*/ 761 w 1008"/>
              <a:gd name="T109" fmla="*/ 199 h 1521"/>
              <a:gd name="T110" fmla="*/ 814 w 1008"/>
              <a:gd name="T111" fmla="*/ 254 h 1521"/>
              <a:gd name="T112" fmla="*/ 859 w 1008"/>
              <a:gd name="T113" fmla="*/ 318 h 1521"/>
              <a:gd name="T114" fmla="*/ 890 w 1008"/>
              <a:gd name="T115" fmla="*/ 389 h 1521"/>
              <a:gd name="T116" fmla="*/ 906 w 1008"/>
              <a:gd name="T117" fmla="*/ 469 h 1521"/>
              <a:gd name="T118" fmla="*/ 906 w 1008"/>
              <a:gd name="T119" fmla="*/ 551 h 1521"/>
              <a:gd name="T120" fmla="*/ 890 w 1008"/>
              <a:gd name="T121" fmla="*/ 629 h 1521"/>
              <a:gd name="T122" fmla="*/ 859 w 1008"/>
              <a:gd name="T123" fmla="*/ 701 h 1521"/>
              <a:gd name="T124" fmla="*/ 814 w 1008"/>
              <a:gd name="T125" fmla="*/ 767 h 1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08" h="1521">
                <a:moveTo>
                  <a:pt x="503" y="0"/>
                </a:moveTo>
                <a:lnTo>
                  <a:pt x="478" y="1"/>
                </a:lnTo>
                <a:lnTo>
                  <a:pt x="453" y="3"/>
                </a:lnTo>
                <a:lnTo>
                  <a:pt x="427" y="6"/>
                </a:lnTo>
                <a:lnTo>
                  <a:pt x="402" y="10"/>
                </a:lnTo>
                <a:lnTo>
                  <a:pt x="378" y="15"/>
                </a:lnTo>
                <a:lnTo>
                  <a:pt x="354" y="22"/>
                </a:lnTo>
                <a:lnTo>
                  <a:pt x="331" y="31"/>
                </a:lnTo>
                <a:lnTo>
                  <a:pt x="308" y="39"/>
                </a:lnTo>
                <a:lnTo>
                  <a:pt x="285" y="49"/>
                </a:lnTo>
                <a:lnTo>
                  <a:pt x="264" y="61"/>
                </a:lnTo>
                <a:lnTo>
                  <a:pt x="243" y="73"/>
                </a:lnTo>
                <a:lnTo>
                  <a:pt x="222" y="85"/>
                </a:lnTo>
                <a:lnTo>
                  <a:pt x="203" y="100"/>
                </a:lnTo>
                <a:lnTo>
                  <a:pt x="183" y="114"/>
                </a:lnTo>
                <a:lnTo>
                  <a:pt x="165" y="131"/>
                </a:lnTo>
                <a:lnTo>
                  <a:pt x="148" y="147"/>
                </a:lnTo>
                <a:lnTo>
                  <a:pt x="131" y="165"/>
                </a:lnTo>
                <a:lnTo>
                  <a:pt x="115" y="182"/>
                </a:lnTo>
                <a:lnTo>
                  <a:pt x="100" y="202"/>
                </a:lnTo>
                <a:lnTo>
                  <a:pt x="86" y="222"/>
                </a:lnTo>
                <a:lnTo>
                  <a:pt x="73" y="242"/>
                </a:lnTo>
                <a:lnTo>
                  <a:pt x="61" y="263"/>
                </a:lnTo>
                <a:lnTo>
                  <a:pt x="50" y="285"/>
                </a:lnTo>
                <a:lnTo>
                  <a:pt x="39" y="308"/>
                </a:lnTo>
                <a:lnTo>
                  <a:pt x="31" y="330"/>
                </a:lnTo>
                <a:lnTo>
                  <a:pt x="23" y="353"/>
                </a:lnTo>
                <a:lnTo>
                  <a:pt x="16" y="378"/>
                </a:lnTo>
                <a:lnTo>
                  <a:pt x="10" y="402"/>
                </a:lnTo>
                <a:lnTo>
                  <a:pt x="6" y="426"/>
                </a:lnTo>
                <a:lnTo>
                  <a:pt x="3" y="452"/>
                </a:lnTo>
                <a:lnTo>
                  <a:pt x="1" y="477"/>
                </a:lnTo>
                <a:lnTo>
                  <a:pt x="0" y="503"/>
                </a:lnTo>
                <a:lnTo>
                  <a:pt x="0" y="513"/>
                </a:lnTo>
                <a:lnTo>
                  <a:pt x="0" y="524"/>
                </a:lnTo>
                <a:lnTo>
                  <a:pt x="0" y="533"/>
                </a:lnTo>
                <a:lnTo>
                  <a:pt x="0" y="543"/>
                </a:lnTo>
                <a:lnTo>
                  <a:pt x="0" y="548"/>
                </a:lnTo>
                <a:lnTo>
                  <a:pt x="2" y="564"/>
                </a:lnTo>
                <a:lnTo>
                  <a:pt x="6" y="589"/>
                </a:lnTo>
                <a:lnTo>
                  <a:pt x="12" y="623"/>
                </a:lnTo>
                <a:lnTo>
                  <a:pt x="22" y="666"/>
                </a:lnTo>
                <a:lnTo>
                  <a:pt x="34" y="716"/>
                </a:lnTo>
                <a:lnTo>
                  <a:pt x="42" y="744"/>
                </a:lnTo>
                <a:lnTo>
                  <a:pt x="52" y="774"/>
                </a:lnTo>
                <a:lnTo>
                  <a:pt x="62" y="805"/>
                </a:lnTo>
                <a:lnTo>
                  <a:pt x="74" y="838"/>
                </a:lnTo>
                <a:lnTo>
                  <a:pt x="88" y="873"/>
                </a:lnTo>
                <a:lnTo>
                  <a:pt x="102" y="908"/>
                </a:lnTo>
                <a:lnTo>
                  <a:pt x="118" y="945"/>
                </a:lnTo>
                <a:lnTo>
                  <a:pt x="137" y="985"/>
                </a:lnTo>
                <a:lnTo>
                  <a:pt x="156" y="1024"/>
                </a:lnTo>
                <a:lnTo>
                  <a:pt x="177" y="1065"/>
                </a:lnTo>
                <a:lnTo>
                  <a:pt x="201" y="1107"/>
                </a:lnTo>
                <a:lnTo>
                  <a:pt x="225" y="1150"/>
                </a:lnTo>
                <a:lnTo>
                  <a:pt x="252" y="1195"/>
                </a:lnTo>
                <a:lnTo>
                  <a:pt x="281" y="1239"/>
                </a:lnTo>
                <a:lnTo>
                  <a:pt x="312" y="1285"/>
                </a:lnTo>
                <a:lnTo>
                  <a:pt x="346" y="1331"/>
                </a:lnTo>
                <a:lnTo>
                  <a:pt x="381" y="1378"/>
                </a:lnTo>
                <a:lnTo>
                  <a:pt x="420" y="1425"/>
                </a:lnTo>
                <a:lnTo>
                  <a:pt x="461" y="1473"/>
                </a:lnTo>
                <a:lnTo>
                  <a:pt x="503" y="1521"/>
                </a:lnTo>
                <a:lnTo>
                  <a:pt x="547" y="1473"/>
                </a:lnTo>
                <a:lnTo>
                  <a:pt x="587" y="1425"/>
                </a:lnTo>
                <a:lnTo>
                  <a:pt x="625" y="1378"/>
                </a:lnTo>
                <a:lnTo>
                  <a:pt x="662" y="1331"/>
                </a:lnTo>
                <a:lnTo>
                  <a:pt x="695" y="1285"/>
                </a:lnTo>
                <a:lnTo>
                  <a:pt x="727" y="1239"/>
                </a:lnTo>
                <a:lnTo>
                  <a:pt x="756" y="1195"/>
                </a:lnTo>
                <a:lnTo>
                  <a:pt x="782" y="1150"/>
                </a:lnTo>
                <a:lnTo>
                  <a:pt x="807" y="1107"/>
                </a:lnTo>
                <a:lnTo>
                  <a:pt x="831" y="1065"/>
                </a:lnTo>
                <a:lnTo>
                  <a:pt x="852" y="1024"/>
                </a:lnTo>
                <a:lnTo>
                  <a:pt x="871" y="985"/>
                </a:lnTo>
                <a:lnTo>
                  <a:pt x="889" y="945"/>
                </a:lnTo>
                <a:lnTo>
                  <a:pt x="905" y="908"/>
                </a:lnTo>
                <a:lnTo>
                  <a:pt x="920" y="873"/>
                </a:lnTo>
                <a:lnTo>
                  <a:pt x="933" y="838"/>
                </a:lnTo>
                <a:lnTo>
                  <a:pt x="946" y="805"/>
                </a:lnTo>
                <a:lnTo>
                  <a:pt x="956" y="774"/>
                </a:lnTo>
                <a:lnTo>
                  <a:pt x="965" y="744"/>
                </a:lnTo>
                <a:lnTo>
                  <a:pt x="974" y="716"/>
                </a:lnTo>
                <a:lnTo>
                  <a:pt x="986" y="666"/>
                </a:lnTo>
                <a:lnTo>
                  <a:pt x="995" y="623"/>
                </a:lnTo>
                <a:lnTo>
                  <a:pt x="1002" y="589"/>
                </a:lnTo>
                <a:lnTo>
                  <a:pt x="1006" y="564"/>
                </a:lnTo>
                <a:lnTo>
                  <a:pt x="1007" y="548"/>
                </a:lnTo>
                <a:lnTo>
                  <a:pt x="1008" y="543"/>
                </a:lnTo>
                <a:lnTo>
                  <a:pt x="1008" y="533"/>
                </a:lnTo>
                <a:lnTo>
                  <a:pt x="1008" y="524"/>
                </a:lnTo>
                <a:lnTo>
                  <a:pt x="1008" y="513"/>
                </a:lnTo>
                <a:lnTo>
                  <a:pt x="1008" y="503"/>
                </a:lnTo>
                <a:lnTo>
                  <a:pt x="1008" y="478"/>
                </a:lnTo>
                <a:lnTo>
                  <a:pt x="1006" y="452"/>
                </a:lnTo>
                <a:lnTo>
                  <a:pt x="1003" y="428"/>
                </a:lnTo>
                <a:lnTo>
                  <a:pt x="998" y="403"/>
                </a:lnTo>
                <a:lnTo>
                  <a:pt x="993" y="379"/>
                </a:lnTo>
                <a:lnTo>
                  <a:pt x="986" y="355"/>
                </a:lnTo>
                <a:lnTo>
                  <a:pt x="979" y="331"/>
                </a:lnTo>
                <a:lnTo>
                  <a:pt x="970" y="309"/>
                </a:lnTo>
                <a:lnTo>
                  <a:pt x="959" y="286"/>
                </a:lnTo>
                <a:lnTo>
                  <a:pt x="948" y="265"/>
                </a:lnTo>
                <a:lnTo>
                  <a:pt x="936" y="243"/>
                </a:lnTo>
                <a:lnTo>
                  <a:pt x="923" y="223"/>
                </a:lnTo>
                <a:lnTo>
                  <a:pt x="909" y="203"/>
                </a:lnTo>
                <a:lnTo>
                  <a:pt x="894" y="185"/>
                </a:lnTo>
                <a:lnTo>
                  <a:pt x="879" y="166"/>
                </a:lnTo>
                <a:lnTo>
                  <a:pt x="861" y="148"/>
                </a:lnTo>
                <a:lnTo>
                  <a:pt x="843" y="132"/>
                </a:lnTo>
                <a:lnTo>
                  <a:pt x="826" y="115"/>
                </a:lnTo>
                <a:lnTo>
                  <a:pt x="806" y="101"/>
                </a:lnTo>
                <a:lnTo>
                  <a:pt x="787" y="86"/>
                </a:lnTo>
                <a:lnTo>
                  <a:pt x="766" y="73"/>
                </a:lnTo>
                <a:lnTo>
                  <a:pt x="745" y="62"/>
                </a:lnTo>
                <a:lnTo>
                  <a:pt x="722" y="50"/>
                </a:lnTo>
                <a:lnTo>
                  <a:pt x="701" y="40"/>
                </a:lnTo>
                <a:lnTo>
                  <a:pt x="677" y="31"/>
                </a:lnTo>
                <a:lnTo>
                  <a:pt x="654" y="22"/>
                </a:lnTo>
                <a:lnTo>
                  <a:pt x="631" y="16"/>
                </a:lnTo>
                <a:lnTo>
                  <a:pt x="606" y="10"/>
                </a:lnTo>
                <a:lnTo>
                  <a:pt x="581" y="6"/>
                </a:lnTo>
                <a:lnTo>
                  <a:pt x="555" y="3"/>
                </a:lnTo>
                <a:lnTo>
                  <a:pt x="530" y="1"/>
                </a:lnTo>
                <a:lnTo>
                  <a:pt x="503" y="0"/>
                </a:lnTo>
                <a:close/>
                <a:moveTo>
                  <a:pt x="789" y="796"/>
                </a:moveTo>
                <a:lnTo>
                  <a:pt x="775" y="809"/>
                </a:lnTo>
                <a:lnTo>
                  <a:pt x="761" y="821"/>
                </a:lnTo>
                <a:lnTo>
                  <a:pt x="745" y="834"/>
                </a:lnTo>
                <a:lnTo>
                  <a:pt x="730" y="844"/>
                </a:lnTo>
                <a:lnTo>
                  <a:pt x="713" y="856"/>
                </a:lnTo>
                <a:lnTo>
                  <a:pt x="697" y="865"/>
                </a:lnTo>
                <a:lnTo>
                  <a:pt x="679" y="874"/>
                </a:lnTo>
                <a:lnTo>
                  <a:pt x="662" y="882"/>
                </a:lnTo>
                <a:lnTo>
                  <a:pt x="643" y="890"/>
                </a:lnTo>
                <a:lnTo>
                  <a:pt x="624" y="896"/>
                </a:lnTo>
                <a:lnTo>
                  <a:pt x="606" y="902"/>
                </a:lnTo>
                <a:lnTo>
                  <a:pt x="586" y="906"/>
                </a:lnTo>
                <a:lnTo>
                  <a:pt x="565" y="909"/>
                </a:lnTo>
                <a:lnTo>
                  <a:pt x="546" y="912"/>
                </a:lnTo>
                <a:lnTo>
                  <a:pt x="525" y="914"/>
                </a:lnTo>
                <a:lnTo>
                  <a:pt x="503" y="914"/>
                </a:lnTo>
                <a:lnTo>
                  <a:pt x="483" y="914"/>
                </a:lnTo>
                <a:lnTo>
                  <a:pt x="462" y="912"/>
                </a:lnTo>
                <a:lnTo>
                  <a:pt x="442" y="909"/>
                </a:lnTo>
                <a:lnTo>
                  <a:pt x="422" y="906"/>
                </a:lnTo>
                <a:lnTo>
                  <a:pt x="402" y="902"/>
                </a:lnTo>
                <a:lnTo>
                  <a:pt x="384" y="896"/>
                </a:lnTo>
                <a:lnTo>
                  <a:pt x="365" y="890"/>
                </a:lnTo>
                <a:lnTo>
                  <a:pt x="346" y="882"/>
                </a:lnTo>
                <a:lnTo>
                  <a:pt x="329" y="874"/>
                </a:lnTo>
                <a:lnTo>
                  <a:pt x="311" y="865"/>
                </a:lnTo>
                <a:lnTo>
                  <a:pt x="295" y="856"/>
                </a:lnTo>
                <a:lnTo>
                  <a:pt x="278" y="844"/>
                </a:lnTo>
                <a:lnTo>
                  <a:pt x="263" y="834"/>
                </a:lnTo>
                <a:lnTo>
                  <a:pt x="247" y="821"/>
                </a:lnTo>
                <a:lnTo>
                  <a:pt x="233" y="809"/>
                </a:lnTo>
                <a:lnTo>
                  <a:pt x="219" y="796"/>
                </a:lnTo>
                <a:lnTo>
                  <a:pt x="206" y="781"/>
                </a:lnTo>
                <a:lnTo>
                  <a:pt x="192" y="767"/>
                </a:lnTo>
                <a:lnTo>
                  <a:pt x="181" y="751"/>
                </a:lnTo>
                <a:lnTo>
                  <a:pt x="170" y="736"/>
                </a:lnTo>
                <a:lnTo>
                  <a:pt x="159" y="719"/>
                </a:lnTo>
                <a:lnTo>
                  <a:pt x="149" y="703"/>
                </a:lnTo>
                <a:lnTo>
                  <a:pt x="140" y="685"/>
                </a:lnTo>
                <a:lnTo>
                  <a:pt x="131" y="667"/>
                </a:lnTo>
                <a:lnTo>
                  <a:pt x="124" y="650"/>
                </a:lnTo>
                <a:lnTo>
                  <a:pt x="118" y="630"/>
                </a:lnTo>
                <a:lnTo>
                  <a:pt x="113" y="612"/>
                </a:lnTo>
                <a:lnTo>
                  <a:pt x="108" y="592"/>
                </a:lnTo>
                <a:lnTo>
                  <a:pt x="104" y="572"/>
                </a:lnTo>
                <a:lnTo>
                  <a:pt x="101" y="552"/>
                </a:lnTo>
                <a:lnTo>
                  <a:pt x="100" y="531"/>
                </a:lnTo>
                <a:lnTo>
                  <a:pt x="99" y="510"/>
                </a:lnTo>
                <a:lnTo>
                  <a:pt x="100" y="490"/>
                </a:lnTo>
                <a:lnTo>
                  <a:pt x="101" y="469"/>
                </a:lnTo>
                <a:lnTo>
                  <a:pt x="104" y="448"/>
                </a:lnTo>
                <a:lnTo>
                  <a:pt x="108" y="429"/>
                </a:lnTo>
                <a:lnTo>
                  <a:pt x="113" y="409"/>
                </a:lnTo>
                <a:lnTo>
                  <a:pt x="118" y="389"/>
                </a:lnTo>
                <a:lnTo>
                  <a:pt x="124" y="371"/>
                </a:lnTo>
                <a:lnTo>
                  <a:pt x="131" y="353"/>
                </a:lnTo>
                <a:lnTo>
                  <a:pt x="140" y="334"/>
                </a:lnTo>
                <a:lnTo>
                  <a:pt x="149" y="318"/>
                </a:lnTo>
                <a:lnTo>
                  <a:pt x="159" y="300"/>
                </a:lnTo>
                <a:lnTo>
                  <a:pt x="170" y="285"/>
                </a:lnTo>
                <a:lnTo>
                  <a:pt x="181" y="268"/>
                </a:lnTo>
                <a:lnTo>
                  <a:pt x="192" y="254"/>
                </a:lnTo>
                <a:lnTo>
                  <a:pt x="206" y="239"/>
                </a:lnTo>
                <a:lnTo>
                  <a:pt x="219" y="225"/>
                </a:lnTo>
                <a:lnTo>
                  <a:pt x="233" y="211"/>
                </a:lnTo>
                <a:lnTo>
                  <a:pt x="247" y="199"/>
                </a:lnTo>
                <a:lnTo>
                  <a:pt x="263" y="187"/>
                </a:lnTo>
                <a:lnTo>
                  <a:pt x="278" y="175"/>
                </a:lnTo>
                <a:lnTo>
                  <a:pt x="295" y="165"/>
                </a:lnTo>
                <a:lnTo>
                  <a:pt x="311" y="156"/>
                </a:lnTo>
                <a:lnTo>
                  <a:pt x="329" y="146"/>
                </a:lnTo>
                <a:lnTo>
                  <a:pt x="346" y="138"/>
                </a:lnTo>
                <a:lnTo>
                  <a:pt x="365" y="131"/>
                </a:lnTo>
                <a:lnTo>
                  <a:pt x="384" y="125"/>
                </a:lnTo>
                <a:lnTo>
                  <a:pt x="402" y="118"/>
                </a:lnTo>
                <a:lnTo>
                  <a:pt x="422" y="114"/>
                </a:lnTo>
                <a:lnTo>
                  <a:pt x="442" y="110"/>
                </a:lnTo>
                <a:lnTo>
                  <a:pt x="462" y="108"/>
                </a:lnTo>
                <a:lnTo>
                  <a:pt x="483" y="106"/>
                </a:lnTo>
                <a:lnTo>
                  <a:pt x="503" y="106"/>
                </a:lnTo>
                <a:lnTo>
                  <a:pt x="525" y="106"/>
                </a:lnTo>
                <a:lnTo>
                  <a:pt x="546" y="108"/>
                </a:lnTo>
                <a:lnTo>
                  <a:pt x="565" y="110"/>
                </a:lnTo>
                <a:lnTo>
                  <a:pt x="586" y="114"/>
                </a:lnTo>
                <a:lnTo>
                  <a:pt x="606" y="118"/>
                </a:lnTo>
                <a:lnTo>
                  <a:pt x="624" y="125"/>
                </a:lnTo>
                <a:lnTo>
                  <a:pt x="643" y="131"/>
                </a:lnTo>
                <a:lnTo>
                  <a:pt x="662" y="138"/>
                </a:lnTo>
                <a:lnTo>
                  <a:pt x="679" y="146"/>
                </a:lnTo>
                <a:lnTo>
                  <a:pt x="697" y="156"/>
                </a:lnTo>
                <a:lnTo>
                  <a:pt x="713" y="165"/>
                </a:lnTo>
                <a:lnTo>
                  <a:pt x="730" y="175"/>
                </a:lnTo>
                <a:lnTo>
                  <a:pt x="745" y="187"/>
                </a:lnTo>
                <a:lnTo>
                  <a:pt x="761" y="199"/>
                </a:lnTo>
                <a:lnTo>
                  <a:pt x="775" y="211"/>
                </a:lnTo>
                <a:lnTo>
                  <a:pt x="789" y="225"/>
                </a:lnTo>
                <a:lnTo>
                  <a:pt x="802" y="239"/>
                </a:lnTo>
                <a:lnTo>
                  <a:pt x="814" y="254"/>
                </a:lnTo>
                <a:lnTo>
                  <a:pt x="827" y="268"/>
                </a:lnTo>
                <a:lnTo>
                  <a:pt x="838" y="285"/>
                </a:lnTo>
                <a:lnTo>
                  <a:pt x="849" y="300"/>
                </a:lnTo>
                <a:lnTo>
                  <a:pt x="859" y="318"/>
                </a:lnTo>
                <a:lnTo>
                  <a:pt x="867" y="334"/>
                </a:lnTo>
                <a:lnTo>
                  <a:pt x="875" y="353"/>
                </a:lnTo>
                <a:lnTo>
                  <a:pt x="883" y="371"/>
                </a:lnTo>
                <a:lnTo>
                  <a:pt x="890" y="389"/>
                </a:lnTo>
                <a:lnTo>
                  <a:pt x="895" y="409"/>
                </a:lnTo>
                <a:lnTo>
                  <a:pt x="900" y="429"/>
                </a:lnTo>
                <a:lnTo>
                  <a:pt x="903" y="448"/>
                </a:lnTo>
                <a:lnTo>
                  <a:pt x="906" y="469"/>
                </a:lnTo>
                <a:lnTo>
                  <a:pt x="907" y="490"/>
                </a:lnTo>
                <a:lnTo>
                  <a:pt x="909" y="510"/>
                </a:lnTo>
                <a:lnTo>
                  <a:pt x="907" y="531"/>
                </a:lnTo>
                <a:lnTo>
                  <a:pt x="906" y="551"/>
                </a:lnTo>
                <a:lnTo>
                  <a:pt x="903" y="571"/>
                </a:lnTo>
                <a:lnTo>
                  <a:pt x="900" y="591"/>
                </a:lnTo>
                <a:lnTo>
                  <a:pt x="895" y="611"/>
                </a:lnTo>
                <a:lnTo>
                  <a:pt x="890" y="629"/>
                </a:lnTo>
                <a:lnTo>
                  <a:pt x="883" y="648"/>
                </a:lnTo>
                <a:lnTo>
                  <a:pt x="875" y="666"/>
                </a:lnTo>
                <a:lnTo>
                  <a:pt x="867" y="684"/>
                </a:lnTo>
                <a:lnTo>
                  <a:pt x="859" y="701"/>
                </a:lnTo>
                <a:lnTo>
                  <a:pt x="849" y="719"/>
                </a:lnTo>
                <a:lnTo>
                  <a:pt x="838" y="736"/>
                </a:lnTo>
                <a:lnTo>
                  <a:pt x="827" y="751"/>
                </a:lnTo>
                <a:lnTo>
                  <a:pt x="814" y="767"/>
                </a:lnTo>
                <a:lnTo>
                  <a:pt x="802" y="781"/>
                </a:lnTo>
                <a:lnTo>
                  <a:pt x="789" y="79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9288462" y="5445209"/>
            <a:ext cx="11001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288463" y="5664086"/>
            <a:ext cx="1995277" cy="57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Lorem ipsum dolor sit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consectetuer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sp>
        <p:nvSpPr>
          <p:cNvPr id="17" name="Freeform 7"/>
          <p:cNvSpPr>
            <a:spLocks/>
          </p:cNvSpPr>
          <p:nvPr/>
        </p:nvSpPr>
        <p:spPr bwMode="auto">
          <a:xfrm>
            <a:off x="908260" y="5587161"/>
            <a:ext cx="565150" cy="565150"/>
          </a:xfrm>
          <a:custGeom>
            <a:avLst/>
            <a:gdLst>
              <a:gd name="T0" fmla="*/ 257 w 2134"/>
              <a:gd name="T1" fmla="*/ 0 h 2135"/>
              <a:gd name="T2" fmla="*/ 217 w 2134"/>
              <a:gd name="T3" fmla="*/ 5 h 2135"/>
              <a:gd name="T4" fmla="*/ 179 w 2134"/>
              <a:gd name="T5" fmla="*/ 17 h 2135"/>
              <a:gd name="T6" fmla="*/ 142 w 2134"/>
              <a:gd name="T7" fmla="*/ 32 h 2135"/>
              <a:gd name="T8" fmla="*/ 109 w 2134"/>
              <a:gd name="T9" fmla="*/ 54 h 2135"/>
              <a:gd name="T10" fmla="*/ 79 w 2134"/>
              <a:gd name="T11" fmla="*/ 80 h 2135"/>
              <a:gd name="T12" fmla="*/ 54 w 2134"/>
              <a:gd name="T13" fmla="*/ 110 h 2135"/>
              <a:gd name="T14" fmla="*/ 33 w 2134"/>
              <a:gd name="T15" fmla="*/ 143 h 2135"/>
              <a:gd name="T16" fmla="*/ 16 w 2134"/>
              <a:gd name="T17" fmla="*/ 178 h 2135"/>
              <a:gd name="T18" fmla="*/ 5 w 2134"/>
              <a:gd name="T19" fmla="*/ 217 h 2135"/>
              <a:gd name="T20" fmla="*/ 0 w 2134"/>
              <a:gd name="T21" fmla="*/ 258 h 2135"/>
              <a:gd name="T22" fmla="*/ 0 w 2134"/>
              <a:gd name="T23" fmla="*/ 1877 h 2135"/>
              <a:gd name="T24" fmla="*/ 5 w 2134"/>
              <a:gd name="T25" fmla="*/ 1917 h 2135"/>
              <a:gd name="T26" fmla="*/ 16 w 2134"/>
              <a:gd name="T27" fmla="*/ 1956 h 2135"/>
              <a:gd name="T28" fmla="*/ 33 w 2134"/>
              <a:gd name="T29" fmla="*/ 1992 h 2135"/>
              <a:gd name="T30" fmla="*/ 54 w 2134"/>
              <a:gd name="T31" fmla="*/ 2025 h 2135"/>
              <a:gd name="T32" fmla="*/ 79 w 2134"/>
              <a:gd name="T33" fmla="*/ 2054 h 2135"/>
              <a:gd name="T34" fmla="*/ 109 w 2134"/>
              <a:gd name="T35" fmla="*/ 2080 h 2135"/>
              <a:gd name="T36" fmla="*/ 142 w 2134"/>
              <a:gd name="T37" fmla="*/ 2102 h 2135"/>
              <a:gd name="T38" fmla="*/ 179 w 2134"/>
              <a:gd name="T39" fmla="*/ 2119 h 2135"/>
              <a:gd name="T40" fmla="*/ 217 w 2134"/>
              <a:gd name="T41" fmla="*/ 2129 h 2135"/>
              <a:gd name="T42" fmla="*/ 257 w 2134"/>
              <a:gd name="T43" fmla="*/ 2134 h 2135"/>
              <a:gd name="T44" fmla="*/ 1877 w 2134"/>
              <a:gd name="T45" fmla="*/ 2134 h 2135"/>
              <a:gd name="T46" fmla="*/ 1917 w 2134"/>
              <a:gd name="T47" fmla="*/ 2129 h 2135"/>
              <a:gd name="T48" fmla="*/ 1955 w 2134"/>
              <a:gd name="T49" fmla="*/ 2119 h 2135"/>
              <a:gd name="T50" fmla="*/ 1991 w 2134"/>
              <a:gd name="T51" fmla="*/ 2102 h 2135"/>
              <a:gd name="T52" fmla="*/ 2024 w 2134"/>
              <a:gd name="T53" fmla="*/ 2080 h 2135"/>
              <a:gd name="T54" fmla="*/ 2054 w 2134"/>
              <a:gd name="T55" fmla="*/ 2054 h 2135"/>
              <a:gd name="T56" fmla="*/ 2079 w 2134"/>
              <a:gd name="T57" fmla="*/ 2025 h 2135"/>
              <a:gd name="T58" fmla="*/ 2101 w 2134"/>
              <a:gd name="T59" fmla="*/ 1992 h 2135"/>
              <a:gd name="T60" fmla="*/ 2117 w 2134"/>
              <a:gd name="T61" fmla="*/ 1956 h 2135"/>
              <a:gd name="T62" fmla="*/ 2129 w 2134"/>
              <a:gd name="T63" fmla="*/ 1917 h 2135"/>
              <a:gd name="T64" fmla="*/ 2134 w 2134"/>
              <a:gd name="T65" fmla="*/ 1877 h 2135"/>
              <a:gd name="T66" fmla="*/ 2134 w 2134"/>
              <a:gd name="T67" fmla="*/ 258 h 2135"/>
              <a:gd name="T68" fmla="*/ 2129 w 2134"/>
              <a:gd name="T69" fmla="*/ 217 h 2135"/>
              <a:gd name="T70" fmla="*/ 2117 w 2134"/>
              <a:gd name="T71" fmla="*/ 178 h 2135"/>
              <a:gd name="T72" fmla="*/ 2101 w 2134"/>
              <a:gd name="T73" fmla="*/ 143 h 2135"/>
              <a:gd name="T74" fmla="*/ 2079 w 2134"/>
              <a:gd name="T75" fmla="*/ 110 h 2135"/>
              <a:gd name="T76" fmla="*/ 2054 w 2134"/>
              <a:gd name="T77" fmla="*/ 80 h 2135"/>
              <a:gd name="T78" fmla="*/ 2024 w 2134"/>
              <a:gd name="T79" fmla="*/ 54 h 2135"/>
              <a:gd name="T80" fmla="*/ 1991 w 2134"/>
              <a:gd name="T81" fmla="*/ 32 h 2135"/>
              <a:gd name="T82" fmla="*/ 1955 w 2134"/>
              <a:gd name="T83" fmla="*/ 17 h 2135"/>
              <a:gd name="T84" fmla="*/ 1917 w 2134"/>
              <a:gd name="T85" fmla="*/ 5 h 2135"/>
              <a:gd name="T86" fmla="*/ 1877 w 2134"/>
              <a:gd name="T87" fmla="*/ 0 h 2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134" h="2135">
                <a:moveTo>
                  <a:pt x="1862" y="0"/>
                </a:moveTo>
                <a:lnTo>
                  <a:pt x="272" y="0"/>
                </a:lnTo>
                <a:lnTo>
                  <a:pt x="257" y="0"/>
                </a:lnTo>
                <a:lnTo>
                  <a:pt x="244" y="1"/>
                </a:lnTo>
                <a:lnTo>
                  <a:pt x="230" y="3"/>
                </a:lnTo>
                <a:lnTo>
                  <a:pt x="217" y="5"/>
                </a:lnTo>
                <a:lnTo>
                  <a:pt x="203" y="8"/>
                </a:lnTo>
                <a:lnTo>
                  <a:pt x="191" y="12"/>
                </a:lnTo>
                <a:lnTo>
                  <a:pt x="179" y="17"/>
                </a:lnTo>
                <a:lnTo>
                  <a:pt x="166" y="21"/>
                </a:lnTo>
                <a:lnTo>
                  <a:pt x="154" y="27"/>
                </a:lnTo>
                <a:lnTo>
                  <a:pt x="142" y="32"/>
                </a:lnTo>
                <a:lnTo>
                  <a:pt x="131" y="40"/>
                </a:lnTo>
                <a:lnTo>
                  <a:pt x="120" y="47"/>
                </a:lnTo>
                <a:lnTo>
                  <a:pt x="109" y="54"/>
                </a:lnTo>
                <a:lnTo>
                  <a:pt x="99" y="62"/>
                </a:lnTo>
                <a:lnTo>
                  <a:pt x="89" y="71"/>
                </a:lnTo>
                <a:lnTo>
                  <a:pt x="79" y="80"/>
                </a:lnTo>
                <a:lnTo>
                  <a:pt x="71" y="89"/>
                </a:lnTo>
                <a:lnTo>
                  <a:pt x="62" y="99"/>
                </a:lnTo>
                <a:lnTo>
                  <a:pt x="54" y="110"/>
                </a:lnTo>
                <a:lnTo>
                  <a:pt x="46" y="120"/>
                </a:lnTo>
                <a:lnTo>
                  <a:pt x="39" y="132"/>
                </a:lnTo>
                <a:lnTo>
                  <a:pt x="33" y="143"/>
                </a:lnTo>
                <a:lnTo>
                  <a:pt x="27" y="154"/>
                </a:lnTo>
                <a:lnTo>
                  <a:pt x="22" y="167"/>
                </a:lnTo>
                <a:lnTo>
                  <a:pt x="16" y="178"/>
                </a:lnTo>
                <a:lnTo>
                  <a:pt x="12" y="191"/>
                </a:lnTo>
                <a:lnTo>
                  <a:pt x="8" y="204"/>
                </a:lnTo>
                <a:lnTo>
                  <a:pt x="5" y="217"/>
                </a:lnTo>
                <a:lnTo>
                  <a:pt x="3" y="231"/>
                </a:lnTo>
                <a:lnTo>
                  <a:pt x="1" y="244"/>
                </a:lnTo>
                <a:lnTo>
                  <a:pt x="0" y="258"/>
                </a:lnTo>
                <a:lnTo>
                  <a:pt x="0" y="271"/>
                </a:lnTo>
                <a:lnTo>
                  <a:pt x="0" y="1863"/>
                </a:lnTo>
                <a:lnTo>
                  <a:pt x="0" y="1877"/>
                </a:lnTo>
                <a:lnTo>
                  <a:pt x="1" y="1890"/>
                </a:lnTo>
                <a:lnTo>
                  <a:pt x="3" y="1904"/>
                </a:lnTo>
                <a:lnTo>
                  <a:pt x="5" y="1917"/>
                </a:lnTo>
                <a:lnTo>
                  <a:pt x="8" y="1930"/>
                </a:lnTo>
                <a:lnTo>
                  <a:pt x="12" y="1943"/>
                </a:lnTo>
                <a:lnTo>
                  <a:pt x="16" y="1956"/>
                </a:lnTo>
                <a:lnTo>
                  <a:pt x="22" y="1969"/>
                </a:lnTo>
                <a:lnTo>
                  <a:pt x="27" y="1980"/>
                </a:lnTo>
                <a:lnTo>
                  <a:pt x="33" y="1992"/>
                </a:lnTo>
                <a:lnTo>
                  <a:pt x="39" y="2004"/>
                </a:lnTo>
                <a:lnTo>
                  <a:pt x="46" y="2014"/>
                </a:lnTo>
                <a:lnTo>
                  <a:pt x="54" y="2025"/>
                </a:lnTo>
                <a:lnTo>
                  <a:pt x="62" y="2036"/>
                </a:lnTo>
                <a:lnTo>
                  <a:pt x="71" y="2045"/>
                </a:lnTo>
                <a:lnTo>
                  <a:pt x="79" y="2054"/>
                </a:lnTo>
                <a:lnTo>
                  <a:pt x="89" y="2064"/>
                </a:lnTo>
                <a:lnTo>
                  <a:pt x="99" y="2072"/>
                </a:lnTo>
                <a:lnTo>
                  <a:pt x="109" y="2080"/>
                </a:lnTo>
                <a:lnTo>
                  <a:pt x="120" y="2088"/>
                </a:lnTo>
                <a:lnTo>
                  <a:pt x="131" y="2095"/>
                </a:lnTo>
                <a:lnTo>
                  <a:pt x="142" y="2102"/>
                </a:lnTo>
                <a:lnTo>
                  <a:pt x="154" y="2108"/>
                </a:lnTo>
                <a:lnTo>
                  <a:pt x="166" y="2113"/>
                </a:lnTo>
                <a:lnTo>
                  <a:pt x="179" y="2119"/>
                </a:lnTo>
                <a:lnTo>
                  <a:pt x="191" y="2123"/>
                </a:lnTo>
                <a:lnTo>
                  <a:pt x="203" y="2126"/>
                </a:lnTo>
                <a:lnTo>
                  <a:pt x="217" y="2129"/>
                </a:lnTo>
                <a:lnTo>
                  <a:pt x="230" y="2132"/>
                </a:lnTo>
                <a:lnTo>
                  <a:pt x="244" y="2133"/>
                </a:lnTo>
                <a:lnTo>
                  <a:pt x="257" y="2134"/>
                </a:lnTo>
                <a:lnTo>
                  <a:pt x="272" y="2135"/>
                </a:lnTo>
                <a:lnTo>
                  <a:pt x="1862" y="2135"/>
                </a:lnTo>
                <a:lnTo>
                  <a:pt x="1877" y="2134"/>
                </a:lnTo>
                <a:lnTo>
                  <a:pt x="1890" y="2133"/>
                </a:lnTo>
                <a:lnTo>
                  <a:pt x="1904" y="2132"/>
                </a:lnTo>
                <a:lnTo>
                  <a:pt x="1917" y="2129"/>
                </a:lnTo>
                <a:lnTo>
                  <a:pt x="1929" y="2126"/>
                </a:lnTo>
                <a:lnTo>
                  <a:pt x="1943" y="2123"/>
                </a:lnTo>
                <a:lnTo>
                  <a:pt x="1955" y="2119"/>
                </a:lnTo>
                <a:lnTo>
                  <a:pt x="1968" y="2113"/>
                </a:lnTo>
                <a:lnTo>
                  <a:pt x="1980" y="2107"/>
                </a:lnTo>
                <a:lnTo>
                  <a:pt x="1991" y="2102"/>
                </a:lnTo>
                <a:lnTo>
                  <a:pt x="2003" y="2095"/>
                </a:lnTo>
                <a:lnTo>
                  <a:pt x="2014" y="2088"/>
                </a:lnTo>
                <a:lnTo>
                  <a:pt x="2024" y="2080"/>
                </a:lnTo>
                <a:lnTo>
                  <a:pt x="2035" y="2072"/>
                </a:lnTo>
                <a:lnTo>
                  <a:pt x="2044" y="2064"/>
                </a:lnTo>
                <a:lnTo>
                  <a:pt x="2054" y="2054"/>
                </a:lnTo>
                <a:lnTo>
                  <a:pt x="2063" y="2045"/>
                </a:lnTo>
                <a:lnTo>
                  <a:pt x="2072" y="2036"/>
                </a:lnTo>
                <a:lnTo>
                  <a:pt x="2079" y="2025"/>
                </a:lnTo>
                <a:lnTo>
                  <a:pt x="2087" y="2014"/>
                </a:lnTo>
                <a:lnTo>
                  <a:pt x="2095" y="2004"/>
                </a:lnTo>
                <a:lnTo>
                  <a:pt x="2101" y="1992"/>
                </a:lnTo>
                <a:lnTo>
                  <a:pt x="2107" y="1980"/>
                </a:lnTo>
                <a:lnTo>
                  <a:pt x="2112" y="1969"/>
                </a:lnTo>
                <a:lnTo>
                  <a:pt x="2117" y="1956"/>
                </a:lnTo>
                <a:lnTo>
                  <a:pt x="2122" y="1943"/>
                </a:lnTo>
                <a:lnTo>
                  <a:pt x="2126" y="1930"/>
                </a:lnTo>
                <a:lnTo>
                  <a:pt x="2129" y="1917"/>
                </a:lnTo>
                <a:lnTo>
                  <a:pt x="2131" y="1904"/>
                </a:lnTo>
                <a:lnTo>
                  <a:pt x="2133" y="1890"/>
                </a:lnTo>
                <a:lnTo>
                  <a:pt x="2134" y="1877"/>
                </a:lnTo>
                <a:lnTo>
                  <a:pt x="2134" y="1863"/>
                </a:lnTo>
                <a:lnTo>
                  <a:pt x="2134" y="271"/>
                </a:lnTo>
                <a:lnTo>
                  <a:pt x="2134" y="258"/>
                </a:lnTo>
                <a:lnTo>
                  <a:pt x="2133" y="244"/>
                </a:lnTo>
                <a:lnTo>
                  <a:pt x="2131" y="231"/>
                </a:lnTo>
                <a:lnTo>
                  <a:pt x="2129" y="217"/>
                </a:lnTo>
                <a:lnTo>
                  <a:pt x="2126" y="204"/>
                </a:lnTo>
                <a:lnTo>
                  <a:pt x="2122" y="191"/>
                </a:lnTo>
                <a:lnTo>
                  <a:pt x="2117" y="178"/>
                </a:lnTo>
                <a:lnTo>
                  <a:pt x="2112" y="167"/>
                </a:lnTo>
                <a:lnTo>
                  <a:pt x="2107" y="154"/>
                </a:lnTo>
                <a:lnTo>
                  <a:pt x="2101" y="143"/>
                </a:lnTo>
                <a:lnTo>
                  <a:pt x="2095" y="132"/>
                </a:lnTo>
                <a:lnTo>
                  <a:pt x="2087" y="120"/>
                </a:lnTo>
                <a:lnTo>
                  <a:pt x="2079" y="110"/>
                </a:lnTo>
                <a:lnTo>
                  <a:pt x="2072" y="99"/>
                </a:lnTo>
                <a:lnTo>
                  <a:pt x="2063" y="89"/>
                </a:lnTo>
                <a:lnTo>
                  <a:pt x="2054" y="80"/>
                </a:lnTo>
                <a:lnTo>
                  <a:pt x="2044" y="71"/>
                </a:lnTo>
                <a:lnTo>
                  <a:pt x="2035" y="62"/>
                </a:lnTo>
                <a:lnTo>
                  <a:pt x="2024" y="54"/>
                </a:lnTo>
                <a:lnTo>
                  <a:pt x="2014" y="47"/>
                </a:lnTo>
                <a:lnTo>
                  <a:pt x="2003" y="40"/>
                </a:lnTo>
                <a:lnTo>
                  <a:pt x="1991" y="32"/>
                </a:lnTo>
                <a:lnTo>
                  <a:pt x="1980" y="27"/>
                </a:lnTo>
                <a:lnTo>
                  <a:pt x="1968" y="21"/>
                </a:lnTo>
                <a:lnTo>
                  <a:pt x="1955" y="17"/>
                </a:lnTo>
                <a:lnTo>
                  <a:pt x="1943" y="12"/>
                </a:lnTo>
                <a:lnTo>
                  <a:pt x="1929" y="8"/>
                </a:lnTo>
                <a:lnTo>
                  <a:pt x="1917" y="5"/>
                </a:lnTo>
                <a:lnTo>
                  <a:pt x="1904" y="3"/>
                </a:lnTo>
                <a:lnTo>
                  <a:pt x="1890" y="1"/>
                </a:lnTo>
                <a:lnTo>
                  <a:pt x="1877" y="0"/>
                </a:lnTo>
                <a:lnTo>
                  <a:pt x="1862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978110" y="5747498"/>
            <a:ext cx="425451" cy="244476"/>
          </a:xfrm>
          <a:custGeom>
            <a:avLst/>
            <a:gdLst>
              <a:gd name="connsiteX0" fmla="*/ 184259 w 425451"/>
              <a:gd name="connsiteY0" fmla="*/ 147638 h 244476"/>
              <a:gd name="connsiteX1" fmla="*/ 212857 w 425451"/>
              <a:gd name="connsiteY1" fmla="*/ 169659 h 244476"/>
              <a:gd name="connsiteX2" fmla="*/ 242780 w 425451"/>
              <a:gd name="connsiteY2" fmla="*/ 147638 h 244476"/>
              <a:gd name="connsiteX3" fmla="*/ 376238 w 425451"/>
              <a:gd name="connsiteY3" fmla="*/ 244476 h 244476"/>
              <a:gd name="connsiteX4" fmla="*/ 50800 w 425451"/>
              <a:gd name="connsiteY4" fmla="*/ 244476 h 244476"/>
              <a:gd name="connsiteX5" fmla="*/ 425451 w 425451"/>
              <a:gd name="connsiteY5" fmla="*/ 11113 h 244476"/>
              <a:gd name="connsiteX6" fmla="*/ 425451 w 425451"/>
              <a:gd name="connsiteY6" fmla="*/ 244476 h 244476"/>
              <a:gd name="connsiteX7" fmla="*/ 413564 w 425451"/>
              <a:gd name="connsiteY7" fmla="*/ 244476 h 244476"/>
              <a:gd name="connsiteX8" fmla="*/ 261938 w 425451"/>
              <a:gd name="connsiteY8" fmla="*/ 134938 h 244476"/>
              <a:gd name="connsiteX9" fmla="*/ 0 w 425451"/>
              <a:gd name="connsiteY9" fmla="*/ 11113 h 244476"/>
              <a:gd name="connsiteX10" fmla="*/ 165100 w 425451"/>
              <a:gd name="connsiteY10" fmla="*/ 134938 h 244476"/>
              <a:gd name="connsiteX11" fmla="*/ 12435 w 425451"/>
              <a:gd name="connsiteY11" fmla="*/ 244476 h 244476"/>
              <a:gd name="connsiteX12" fmla="*/ 0 w 425451"/>
              <a:gd name="connsiteY12" fmla="*/ 244476 h 244476"/>
              <a:gd name="connsiteX13" fmla="*/ 22225 w 425451"/>
              <a:gd name="connsiteY13" fmla="*/ 0 h 244476"/>
              <a:gd name="connsiteX14" fmla="*/ 403225 w 425451"/>
              <a:gd name="connsiteY14" fmla="*/ 0 h 244476"/>
              <a:gd name="connsiteX15" fmla="*/ 212460 w 425451"/>
              <a:gd name="connsiteY15" fmla="*/ 141288 h 244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25451" h="244476">
                <a:moveTo>
                  <a:pt x="184259" y="147638"/>
                </a:moveTo>
                <a:lnTo>
                  <a:pt x="212857" y="169659"/>
                </a:lnTo>
                <a:lnTo>
                  <a:pt x="242780" y="147638"/>
                </a:lnTo>
                <a:lnTo>
                  <a:pt x="376238" y="244476"/>
                </a:lnTo>
                <a:lnTo>
                  <a:pt x="50800" y="244476"/>
                </a:lnTo>
                <a:close/>
                <a:moveTo>
                  <a:pt x="425451" y="11113"/>
                </a:moveTo>
                <a:lnTo>
                  <a:pt x="425451" y="244476"/>
                </a:lnTo>
                <a:lnTo>
                  <a:pt x="413564" y="244476"/>
                </a:lnTo>
                <a:lnTo>
                  <a:pt x="261938" y="134938"/>
                </a:lnTo>
                <a:close/>
                <a:moveTo>
                  <a:pt x="0" y="11113"/>
                </a:moveTo>
                <a:lnTo>
                  <a:pt x="165100" y="134938"/>
                </a:lnTo>
                <a:lnTo>
                  <a:pt x="12435" y="244476"/>
                </a:lnTo>
                <a:lnTo>
                  <a:pt x="0" y="244476"/>
                </a:lnTo>
                <a:close/>
                <a:moveTo>
                  <a:pt x="22225" y="0"/>
                </a:moveTo>
                <a:lnTo>
                  <a:pt x="403225" y="0"/>
                </a:lnTo>
                <a:lnTo>
                  <a:pt x="212460" y="14128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1637810" y="5430782"/>
            <a:ext cx="11001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637811" y="5649659"/>
            <a:ext cx="199527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Lorem ipsum dolor sit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consectetuer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83186" y="2943791"/>
            <a:ext cx="3222276" cy="13619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Quisque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rutrum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nisi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augue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Curabitur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ullamcorper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nisi. Nam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dui.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. Maecenas tempus,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condimentum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8814000" y="2971067"/>
            <a:ext cx="2355029" cy="0"/>
          </a:xfrm>
          <a:prstGeom prst="line">
            <a:avLst/>
          </a:prstGeom>
          <a:ln w="190500" cap="rnd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8814000" y="3406449"/>
            <a:ext cx="2355029" cy="0"/>
          </a:xfrm>
          <a:prstGeom prst="line">
            <a:avLst/>
          </a:prstGeom>
          <a:ln w="190500" cap="rnd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8814000" y="3841831"/>
            <a:ext cx="2355029" cy="0"/>
          </a:xfrm>
          <a:prstGeom prst="line">
            <a:avLst/>
          </a:prstGeom>
          <a:ln w="190500" cap="rnd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8814000" y="4277212"/>
            <a:ext cx="2355029" cy="0"/>
          </a:xfrm>
          <a:prstGeom prst="line">
            <a:avLst/>
          </a:prstGeom>
          <a:ln w="190500" cap="rnd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8814000" y="2971067"/>
            <a:ext cx="1650201" cy="0"/>
          </a:xfrm>
          <a:prstGeom prst="line">
            <a:avLst/>
          </a:prstGeom>
          <a:ln w="190500" cap="rnd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8814000" y="3406449"/>
            <a:ext cx="2184218" cy="0"/>
          </a:xfrm>
          <a:prstGeom prst="line">
            <a:avLst/>
          </a:prstGeom>
          <a:ln w="190500" cap="rnd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8814000" y="3841831"/>
            <a:ext cx="1889864" cy="0"/>
          </a:xfrm>
          <a:prstGeom prst="line">
            <a:avLst/>
          </a:prstGeom>
          <a:ln w="1905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8814000" y="4277212"/>
            <a:ext cx="1196223" cy="0"/>
          </a:xfrm>
          <a:prstGeom prst="line">
            <a:avLst/>
          </a:prstGeom>
          <a:ln w="1905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7779449" y="2840262"/>
            <a:ext cx="75373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Skill here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779449" y="3275644"/>
            <a:ext cx="75373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Skill here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779449" y="3711026"/>
            <a:ext cx="75373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Skill here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779449" y="4146459"/>
            <a:ext cx="75373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Skill here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9551443" y="4146459"/>
            <a:ext cx="45878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solidFill>
                  <a:schemeClr val="bg1"/>
                </a:solidFill>
              </a:rPr>
              <a:t>58%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0245084" y="3711026"/>
            <a:ext cx="45878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solidFill>
                  <a:schemeClr val="bg1"/>
                </a:solidFill>
              </a:rPr>
              <a:t>86%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0195527" y="3271863"/>
            <a:ext cx="45878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solidFill>
                  <a:schemeClr val="bg1"/>
                </a:solidFill>
              </a:rPr>
              <a:t>97%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0005421" y="2840262"/>
            <a:ext cx="45878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solidFill>
                  <a:schemeClr val="bg1"/>
                </a:solidFill>
              </a:rPr>
              <a:t>78%</a:t>
            </a:r>
            <a:endParaRPr lang="en-US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97842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 Same Side Corner Rectangle 4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71566" y="270004"/>
            <a:ext cx="4264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INFOGRAPHIC SLIDE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8" name="Freeform 65"/>
          <p:cNvSpPr>
            <a:spLocks/>
          </p:cNvSpPr>
          <p:nvPr/>
        </p:nvSpPr>
        <p:spPr bwMode="auto">
          <a:xfrm>
            <a:off x="4259263" y="2974975"/>
            <a:ext cx="1355725" cy="1377950"/>
          </a:xfrm>
          <a:custGeom>
            <a:avLst/>
            <a:gdLst>
              <a:gd name="T0" fmla="*/ 748 w 854"/>
              <a:gd name="T1" fmla="*/ 606 h 868"/>
              <a:gd name="T2" fmla="*/ 708 w 854"/>
              <a:gd name="T3" fmla="*/ 598 h 868"/>
              <a:gd name="T4" fmla="*/ 676 w 854"/>
              <a:gd name="T5" fmla="*/ 572 h 868"/>
              <a:gd name="T6" fmla="*/ 660 w 854"/>
              <a:gd name="T7" fmla="*/ 532 h 868"/>
              <a:gd name="T8" fmla="*/ 666 w 854"/>
              <a:gd name="T9" fmla="*/ 498 h 868"/>
              <a:gd name="T10" fmla="*/ 694 w 854"/>
              <a:gd name="T11" fmla="*/ 470 h 868"/>
              <a:gd name="T12" fmla="*/ 768 w 854"/>
              <a:gd name="T13" fmla="*/ 460 h 868"/>
              <a:gd name="T14" fmla="*/ 812 w 854"/>
              <a:gd name="T15" fmla="*/ 478 h 868"/>
              <a:gd name="T16" fmla="*/ 838 w 854"/>
              <a:gd name="T17" fmla="*/ 476 h 868"/>
              <a:gd name="T18" fmla="*/ 850 w 854"/>
              <a:gd name="T19" fmla="*/ 444 h 868"/>
              <a:gd name="T20" fmla="*/ 574 w 854"/>
              <a:gd name="T21" fmla="*/ 186 h 868"/>
              <a:gd name="T22" fmla="*/ 560 w 854"/>
              <a:gd name="T23" fmla="*/ 164 h 868"/>
              <a:gd name="T24" fmla="*/ 564 w 854"/>
              <a:gd name="T25" fmla="*/ 130 h 868"/>
              <a:gd name="T26" fmla="*/ 580 w 854"/>
              <a:gd name="T27" fmla="*/ 68 h 868"/>
              <a:gd name="T28" fmla="*/ 566 w 854"/>
              <a:gd name="T29" fmla="*/ 32 h 868"/>
              <a:gd name="T30" fmla="*/ 534 w 854"/>
              <a:gd name="T31" fmla="*/ 6 h 868"/>
              <a:gd name="T32" fmla="*/ 490 w 854"/>
              <a:gd name="T33" fmla="*/ 2 h 868"/>
              <a:gd name="T34" fmla="*/ 456 w 854"/>
              <a:gd name="T35" fmla="*/ 16 h 868"/>
              <a:gd name="T36" fmla="*/ 432 w 854"/>
              <a:gd name="T37" fmla="*/ 52 h 868"/>
              <a:gd name="T38" fmla="*/ 438 w 854"/>
              <a:gd name="T39" fmla="*/ 108 h 868"/>
              <a:gd name="T40" fmla="*/ 450 w 854"/>
              <a:gd name="T41" fmla="*/ 156 h 868"/>
              <a:gd name="T42" fmla="*/ 426 w 854"/>
              <a:gd name="T43" fmla="*/ 184 h 868"/>
              <a:gd name="T44" fmla="*/ 186 w 854"/>
              <a:gd name="T45" fmla="*/ 446 h 868"/>
              <a:gd name="T46" fmla="*/ 174 w 854"/>
              <a:gd name="T47" fmla="*/ 468 h 868"/>
              <a:gd name="T48" fmla="*/ 154 w 854"/>
              <a:gd name="T49" fmla="*/ 476 h 868"/>
              <a:gd name="T50" fmla="*/ 106 w 854"/>
              <a:gd name="T51" fmla="*/ 460 h 868"/>
              <a:gd name="T52" fmla="*/ 60 w 854"/>
              <a:gd name="T53" fmla="*/ 454 h 868"/>
              <a:gd name="T54" fmla="*/ 18 w 854"/>
              <a:gd name="T55" fmla="*/ 478 h 868"/>
              <a:gd name="T56" fmla="*/ 0 w 854"/>
              <a:gd name="T57" fmla="*/ 544 h 868"/>
              <a:gd name="T58" fmla="*/ 14 w 854"/>
              <a:gd name="T59" fmla="*/ 576 h 868"/>
              <a:gd name="T60" fmla="*/ 74 w 854"/>
              <a:gd name="T61" fmla="*/ 602 h 868"/>
              <a:gd name="T62" fmla="*/ 120 w 854"/>
              <a:gd name="T63" fmla="*/ 588 h 868"/>
              <a:gd name="T64" fmla="*/ 162 w 854"/>
              <a:gd name="T65" fmla="*/ 574 h 868"/>
              <a:gd name="T66" fmla="*/ 180 w 854"/>
              <a:gd name="T67" fmla="*/ 598 h 868"/>
              <a:gd name="T68" fmla="*/ 436 w 854"/>
              <a:gd name="T69" fmla="*/ 868 h 868"/>
              <a:gd name="T70" fmla="*/ 458 w 854"/>
              <a:gd name="T71" fmla="*/ 844 h 868"/>
              <a:gd name="T72" fmla="*/ 454 w 854"/>
              <a:gd name="T73" fmla="*/ 814 h 868"/>
              <a:gd name="T74" fmla="*/ 430 w 854"/>
              <a:gd name="T75" fmla="*/ 756 h 868"/>
              <a:gd name="T76" fmla="*/ 448 w 854"/>
              <a:gd name="T77" fmla="*/ 694 h 868"/>
              <a:gd name="T78" fmla="*/ 472 w 854"/>
              <a:gd name="T79" fmla="*/ 678 h 868"/>
              <a:gd name="T80" fmla="*/ 516 w 854"/>
              <a:gd name="T81" fmla="*/ 674 h 868"/>
              <a:gd name="T82" fmla="*/ 556 w 854"/>
              <a:gd name="T83" fmla="*/ 690 h 868"/>
              <a:gd name="T84" fmla="*/ 578 w 854"/>
              <a:gd name="T85" fmla="*/ 724 h 868"/>
              <a:gd name="T86" fmla="*/ 574 w 854"/>
              <a:gd name="T87" fmla="*/ 778 h 868"/>
              <a:gd name="T88" fmla="*/ 568 w 854"/>
              <a:gd name="T89" fmla="*/ 850 h 868"/>
              <a:gd name="T90" fmla="*/ 852 w 854"/>
              <a:gd name="T91" fmla="*/ 868 h 868"/>
              <a:gd name="T92" fmla="*/ 852 w 854"/>
              <a:gd name="T93" fmla="*/ 602 h 868"/>
              <a:gd name="T94" fmla="*/ 834 w 854"/>
              <a:gd name="T95" fmla="*/ 582 h 868"/>
              <a:gd name="T96" fmla="*/ 780 w 854"/>
              <a:gd name="T97" fmla="*/ 592 h 8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854" h="868">
                <a:moveTo>
                  <a:pt x="764" y="600"/>
                </a:moveTo>
                <a:lnTo>
                  <a:pt x="764" y="600"/>
                </a:lnTo>
                <a:lnTo>
                  <a:pt x="756" y="604"/>
                </a:lnTo>
                <a:lnTo>
                  <a:pt x="748" y="606"/>
                </a:lnTo>
                <a:lnTo>
                  <a:pt x="738" y="606"/>
                </a:lnTo>
                <a:lnTo>
                  <a:pt x="728" y="604"/>
                </a:lnTo>
                <a:lnTo>
                  <a:pt x="718" y="602"/>
                </a:lnTo>
                <a:lnTo>
                  <a:pt x="708" y="598"/>
                </a:lnTo>
                <a:lnTo>
                  <a:pt x="700" y="594"/>
                </a:lnTo>
                <a:lnTo>
                  <a:pt x="692" y="588"/>
                </a:lnTo>
                <a:lnTo>
                  <a:pt x="684" y="580"/>
                </a:lnTo>
                <a:lnTo>
                  <a:pt x="676" y="572"/>
                </a:lnTo>
                <a:lnTo>
                  <a:pt x="670" y="562"/>
                </a:lnTo>
                <a:lnTo>
                  <a:pt x="666" y="554"/>
                </a:lnTo>
                <a:lnTo>
                  <a:pt x="662" y="544"/>
                </a:lnTo>
                <a:lnTo>
                  <a:pt x="660" y="532"/>
                </a:lnTo>
                <a:lnTo>
                  <a:pt x="660" y="522"/>
                </a:lnTo>
                <a:lnTo>
                  <a:pt x="662" y="510"/>
                </a:lnTo>
                <a:lnTo>
                  <a:pt x="662" y="510"/>
                </a:lnTo>
                <a:lnTo>
                  <a:pt x="666" y="498"/>
                </a:lnTo>
                <a:lnTo>
                  <a:pt x="670" y="490"/>
                </a:lnTo>
                <a:lnTo>
                  <a:pt x="678" y="482"/>
                </a:lnTo>
                <a:lnTo>
                  <a:pt x="684" y="474"/>
                </a:lnTo>
                <a:lnTo>
                  <a:pt x="694" y="470"/>
                </a:lnTo>
                <a:lnTo>
                  <a:pt x="702" y="464"/>
                </a:lnTo>
                <a:lnTo>
                  <a:pt x="724" y="460"/>
                </a:lnTo>
                <a:lnTo>
                  <a:pt x="746" y="458"/>
                </a:lnTo>
                <a:lnTo>
                  <a:pt x="768" y="460"/>
                </a:lnTo>
                <a:lnTo>
                  <a:pt x="788" y="466"/>
                </a:lnTo>
                <a:lnTo>
                  <a:pt x="806" y="474"/>
                </a:lnTo>
                <a:lnTo>
                  <a:pt x="806" y="474"/>
                </a:lnTo>
                <a:lnTo>
                  <a:pt x="812" y="478"/>
                </a:lnTo>
                <a:lnTo>
                  <a:pt x="820" y="480"/>
                </a:lnTo>
                <a:lnTo>
                  <a:pt x="826" y="480"/>
                </a:lnTo>
                <a:lnTo>
                  <a:pt x="830" y="480"/>
                </a:lnTo>
                <a:lnTo>
                  <a:pt x="838" y="476"/>
                </a:lnTo>
                <a:lnTo>
                  <a:pt x="844" y="468"/>
                </a:lnTo>
                <a:lnTo>
                  <a:pt x="848" y="460"/>
                </a:lnTo>
                <a:lnTo>
                  <a:pt x="850" y="452"/>
                </a:lnTo>
                <a:lnTo>
                  <a:pt x="850" y="444"/>
                </a:lnTo>
                <a:lnTo>
                  <a:pt x="850" y="186"/>
                </a:lnTo>
                <a:lnTo>
                  <a:pt x="576" y="186"/>
                </a:lnTo>
                <a:lnTo>
                  <a:pt x="576" y="186"/>
                </a:lnTo>
                <a:lnTo>
                  <a:pt x="574" y="186"/>
                </a:lnTo>
                <a:lnTo>
                  <a:pt x="570" y="184"/>
                </a:lnTo>
                <a:lnTo>
                  <a:pt x="564" y="178"/>
                </a:lnTo>
                <a:lnTo>
                  <a:pt x="562" y="172"/>
                </a:lnTo>
                <a:lnTo>
                  <a:pt x="560" y="164"/>
                </a:lnTo>
                <a:lnTo>
                  <a:pt x="560" y="164"/>
                </a:lnTo>
                <a:lnTo>
                  <a:pt x="558" y="156"/>
                </a:lnTo>
                <a:lnTo>
                  <a:pt x="560" y="148"/>
                </a:lnTo>
                <a:lnTo>
                  <a:pt x="564" y="130"/>
                </a:lnTo>
                <a:lnTo>
                  <a:pt x="572" y="108"/>
                </a:lnTo>
                <a:lnTo>
                  <a:pt x="578" y="76"/>
                </a:lnTo>
                <a:lnTo>
                  <a:pt x="578" y="76"/>
                </a:lnTo>
                <a:lnTo>
                  <a:pt x="580" y="68"/>
                </a:lnTo>
                <a:lnTo>
                  <a:pt x="578" y="58"/>
                </a:lnTo>
                <a:lnTo>
                  <a:pt x="576" y="50"/>
                </a:lnTo>
                <a:lnTo>
                  <a:pt x="572" y="40"/>
                </a:lnTo>
                <a:lnTo>
                  <a:pt x="566" y="32"/>
                </a:lnTo>
                <a:lnTo>
                  <a:pt x="560" y="24"/>
                </a:lnTo>
                <a:lnTo>
                  <a:pt x="552" y="18"/>
                </a:lnTo>
                <a:lnTo>
                  <a:pt x="542" y="12"/>
                </a:lnTo>
                <a:lnTo>
                  <a:pt x="534" y="6"/>
                </a:lnTo>
                <a:lnTo>
                  <a:pt x="524" y="4"/>
                </a:lnTo>
                <a:lnTo>
                  <a:pt x="512" y="2"/>
                </a:lnTo>
                <a:lnTo>
                  <a:pt x="502" y="0"/>
                </a:lnTo>
                <a:lnTo>
                  <a:pt x="490" y="2"/>
                </a:lnTo>
                <a:lnTo>
                  <a:pt x="478" y="4"/>
                </a:lnTo>
                <a:lnTo>
                  <a:pt x="468" y="10"/>
                </a:lnTo>
                <a:lnTo>
                  <a:pt x="456" y="16"/>
                </a:lnTo>
                <a:lnTo>
                  <a:pt x="456" y="16"/>
                </a:lnTo>
                <a:lnTo>
                  <a:pt x="448" y="24"/>
                </a:lnTo>
                <a:lnTo>
                  <a:pt x="440" y="34"/>
                </a:lnTo>
                <a:lnTo>
                  <a:pt x="434" y="42"/>
                </a:lnTo>
                <a:lnTo>
                  <a:pt x="432" y="52"/>
                </a:lnTo>
                <a:lnTo>
                  <a:pt x="430" y="62"/>
                </a:lnTo>
                <a:lnTo>
                  <a:pt x="430" y="70"/>
                </a:lnTo>
                <a:lnTo>
                  <a:pt x="432" y="90"/>
                </a:lnTo>
                <a:lnTo>
                  <a:pt x="438" y="108"/>
                </a:lnTo>
                <a:lnTo>
                  <a:pt x="444" y="126"/>
                </a:lnTo>
                <a:lnTo>
                  <a:pt x="448" y="142"/>
                </a:lnTo>
                <a:lnTo>
                  <a:pt x="450" y="156"/>
                </a:lnTo>
                <a:lnTo>
                  <a:pt x="450" y="156"/>
                </a:lnTo>
                <a:lnTo>
                  <a:pt x="448" y="168"/>
                </a:lnTo>
                <a:lnTo>
                  <a:pt x="444" y="176"/>
                </a:lnTo>
                <a:lnTo>
                  <a:pt x="436" y="180"/>
                </a:lnTo>
                <a:lnTo>
                  <a:pt x="426" y="184"/>
                </a:lnTo>
                <a:lnTo>
                  <a:pt x="410" y="186"/>
                </a:lnTo>
                <a:lnTo>
                  <a:pt x="402" y="186"/>
                </a:lnTo>
                <a:lnTo>
                  <a:pt x="186" y="186"/>
                </a:lnTo>
                <a:lnTo>
                  <a:pt x="186" y="446"/>
                </a:lnTo>
                <a:lnTo>
                  <a:pt x="186" y="446"/>
                </a:lnTo>
                <a:lnTo>
                  <a:pt x="184" y="450"/>
                </a:lnTo>
                <a:lnTo>
                  <a:pt x="182" y="458"/>
                </a:lnTo>
                <a:lnTo>
                  <a:pt x="174" y="468"/>
                </a:lnTo>
                <a:lnTo>
                  <a:pt x="170" y="472"/>
                </a:lnTo>
                <a:lnTo>
                  <a:pt x="162" y="474"/>
                </a:lnTo>
                <a:lnTo>
                  <a:pt x="162" y="474"/>
                </a:lnTo>
                <a:lnTo>
                  <a:pt x="154" y="476"/>
                </a:lnTo>
                <a:lnTo>
                  <a:pt x="144" y="472"/>
                </a:lnTo>
                <a:lnTo>
                  <a:pt x="120" y="464"/>
                </a:lnTo>
                <a:lnTo>
                  <a:pt x="120" y="464"/>
                </a:lnTo>
                <a:lnTo>
                  <a:pt x="106" y="460"/>
                </a:lnTo>
                <a:lnTo>
                  <a:pt x="92" y="456"/>
                </a:lnTo>
                <a:lnTo>
                  <a:pt x="76" y="454"/>
                </a:lnTo>
                <a:lnTo>
                  <a:pt x="60" y="454"/>
                </a:lnTo>
                <a:lnTo>
                  <a:pt x="60" y="454"/>
                </a:lnTo>
                <a:lnTo>
                  <a:pt x="52" y="456"/>
                </a:lnTo>
                <a:lnTo>
                  <a:pt x="44" y="458"/>
                </a:lnTo>
                <a:lnTo>
                  <a:pt x="30" y="466"/>
                </a:lnTo>
                <a:lnTo>
                  <a:pt x="18" y="478"/>
                </a:lnTo>
                <a:lnTo>
                  <a:pt x="8" y="492"/>
                </a:lnTo>
                <a:lnTo>
                  <a:pt x="2" y="508"/>
                </a:lnTo>
                <a:lnTo>
                  <a:pt x="0" y="526"/>
                </a:lnTo>
                <a:lnTo>
                  <a:pt x="0" y="544"/>
                </a:lnTo>
                <a:lnTo>
                  <a:pt x="6" y="560"/>
                </a:lnTo>
                <a:lnTo>
                  <a:pt x="6" y="560"/>
                </a:lnTo>
                <a:lnTo>
                  <a:pt x="10" y="570"/>
                </a:lnTo>
                <a:lnTo>
                  <a:pt x="14" y="576"/>
                </a:lnTo>
                <a:lnTo>
                  <a:pt x="28" y="588"/>
                </a:lnTo>
                <a:lnTo>
                  <a:pt x="42" y="596"/>
                </a:lnTo>
                <a:lnTo>
                  <a:pt x="58" y="600"/>
                </a:lnTo>
                <a:lnTo>
                  <a:pt x="74" y="602"/>
                </a:lnTo>
                <a:lnTo>
                  <a:pt x="92" y="600"/>
                </a:lnTo>
                <a:lnTo>
                  <a:pt x="106" y="596"/>
                </a:lnTo>
                <a:lnTo>
                  <a:pt x="120" y="588"/>
                </a:lnTo>
                <a:lnTo>
                  <a:pt x="120" y="588"/>
                </a:lnTo>
                <a:lnTo>
                  <a:pt x="132" y="580"/>
                </a:lnTo>
                <a:lnTo>
                  <a:pt x="144" y="576"/>
                </a:lnTo>
                <a:lnTo>
                  <a:pt x="154" y="574"/>
                </a:lnTo>
                <a:lnTo>
                  <a:pt x="162" y="574"/>
                </a:lnTo>
                <a:lnTo>
                  <a:pt x="170" y="578"/>
                </a:lnTo>
                <a:lnTo>
                  <a:pt x="176" y="582"/>
                </a:lnTo>
                <a:lnTo>
                  <a:pt x="180" y="590"/>
                </a:lnTo>
                <a:lnTo>
                  <a:pt x="180" y="598"/>
                </a:lnTo>
                <a:lnTo>
                  <a:pt x="180" y="598"/>
                </a:lnTo>
                <a:lnTo>
                  <a:pt x="180" y="868"/>
                </a:lnTo>
                <a:lnTo>
                  <a:pt x="436" y="868"/>
                </a:lnTo>
                <a:lnTo>
                  <a:pt x="436" y="868"/>
                </a:lnTo>
                <a:lnTo>
                  <a:pt x="442" y="864"/>
                </a:lnTo>
                <a:lnTo>
                  <a:pt x="446" y="860"/>
                </a:lnTo>
                <a:lnTo>
                  <a:pt x="452" y="852"/>
                </a:lnTo>
                <a:lnTo>
                  <a:pt x="458" y="844"/>
                </a:lnTo>
                <a:lnTo>
                  <a:pt x="460" y="836"/>
                </a:lnTo>
                <a:lnTo>
                  <a:pt x="460" y="824"/>
                </a:lnTo>
                <a:lnTo>
                  <a:pt x="454" y="814"/>
                </a:lnTo>
                <a:lnTo>
                  <a:pt x="454" y="814"/>
                </a:lnTo>
                <a:lnTo>
                  <a:pt x="446" y="800"/>
                </a:lnTo>
                <a:lnTo>
                  <a:pt x="438" y="786"/>
                </a:lnTo>
                <a:lnTo>
                  <a:pt x="434" y="772"/>
                </a:lnTo>
                <a:lnTo>
                  <a:pt x="430" y="756"/>
                </a:lnTo>
                <a:lnTo>
                  <a:pt x="428" y="740"/>
                </a:lnTo>
                <a:lnTo>
                  <a:pt x="432" y="724"/>
                </a:lnTo>
                <a:lnTo>
                  <a:pt x="438" y="708"/>
                </a:lnTo>
                <a:lnTo>
                  <a:pt x="448" y="694"/>
                </a:lnTo>
                <a:lnTo>
                  <a:pt x="448" y="694"/>
                </a:lnTo>
                <a:lnTo>
                  <a:pt x="454" y="688"/>
                </a:lnTo>
                <a:lnTo>
                  <a:pt x="464" y="682"/>
                </a:lnTo>
                <a:lnTo>
                  <a:pt x="472" y="678"/>
                </a:lnTo>
                <a:lnTo>
                  <a:pt x="482" y="676"/>
                </a:lnTo>
                <a:lnTo>
                  <a:pt x="494" y="674"/>
                </a:lnTo>
                <a:lnTo>
                  <a:pt x="504" y="674"/>
                </a:lnTo>
                <a:lnTo>
                  <a:pt x="516" y="674"/>
                </a:lnTo>
                <a:lnTo>
                  <a:pt x="526" y="676"/>
                </a:lnTo>
                <a:lnTo>
                  <a:pt x="536" y="680"/>
                </a:lnTo>
                <a:lnTo>
                  <a:pt x="546" y="684"/>
                </a:lnTo>
                <a:lnTo>
                  <a:pt x="556" y="690"/>
                </a:lnTo>
                <a:lnTo>
                  <a:pt x="564" y="696"/>
                </a:lnTo>
                <a:lnTo>
                  <a:pt x="570" y="704"/>
                </a:lnTo>
                <a:lnTo>
                  <a:pt x="574" y="714"/>
                </a:lnTo>
                <a:lnTo>
                  <a:pt x="578" y="724"/>
                </a:lnTo>
                <a:lnTo>
                  <a:pt x="578" y="734"/>
                </a:lnTo>
                <a:lnTo>
                  <a:pt x="578" y="734"/>
                </a:lnTo>
                <a:lnTo>
                  <a:pt x="578" y="758"/>
                </a:lnTo>
                <a:lnTo>
                  <a:pt x="574" y="778"/>
                </a:lnTo>
                <a:lnTo>
                  <a:pt x="566" y="812"/>
                </a:lnTo>
                <a:lnTo>
                  <a:pt x="564" y="828"/>
                </a:lnTo>
                <a:lnTo>
                  <a:pt x="564" y="842"/>
                </a:lnTo>
                <a:lnTo>
                  <a:pt x="568" y="850"/>
                </a:lnTo>
                <a:lnTo>
                  <a:pt x="572" y="856"/>
                </a:lnTo>
                <a:lnTo>
                  <a:pt x="578" y="862"/>
                </a:lnTo>
                <a:lnTo>
                  <a:pt x="586" y="868"/>
                </a:lnTo>
                <a:lnTo>
                  <a:pt x="852" y="868"/>
                </a:lnTo>
                <a:lnTo>
                  <a:pt x="852" y="868"/>
                </a:lnTo>
                <a:lnTo>
                  <a:pt x="854" y="746"/>
                </a:lnTo>
                <a:lnTo>
                  <a:pt x="854" y="656"/>
                </a:lnTo>
                <a:lnTo>
                  <a:pt x="852" y="602"/>
                </a:lnTo>
                <a:lnTo>
                  <a:pt x="852" y="602"/>
                </a:lnTo>
                <a:lnTo>
                  <a:pt x="850" y="592"/>
                </a:lnTo>
                <a:lnTo>
                  <a:pt x="844" y="586"/>
                </a:lnTo>
                <a:lnTo>
                  <a:pt x="834" y="582"/>
                </a:lnTo>
                <a:lnTo>
                  <a:pt x="824" y="582"/>
                </a:lnTo>
                <a:lnTo>
                  <a:pt x="810" y="582"/>
                </a:lnTo>
                <a:lnTo>
                  <a:pt x="796" y="586"/>
                </a:lnTo>
                <a:lnTo>
                  <a:pt x="780" y="592"/>
                </a:lnTo>
                <a:lnTo>
                  <a:pt x="764" y="6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9" name="Group 8"/>
          <p:cNvGrpSpPr/>
          <p:nvPr/>
        </p:nvGrpSpPr>
        <p:grpSpPr>
          <a:xfrm>
            <a:off x="6818313" y="2327275"/>
            <a:ext cx="787400" cy="777875"/>
            <a:chOff x="6818313" y="2327275"/>
            <a:chExt cx="787400" cy="777875"/>
          </a:xfrm>
          <a:solidFill>
            <a:schemeClr val="bg1">
              <a:lumMod val="65000"/>
            </a:schemeClr>
          </a:solidFill>
        </p:grpSpPr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6967538" y="2371725"/>
              <a:ext cx="568325" cy="555625"/>
            </a:xfrm>
            <a:custGeom>
              <a:avLst/>
              <a:gdLst>
                <a:gd name="T0" fmla="*/ 326 w 358"/>
                <a:gd name="T1" fmla="*/ 292 h 350"/>
                <a:gd name="T2" fmla="*/ 330 w 358"/>
                <a:gd name="T3" fmla="*/ 282 h 350"/>
                <a:gd name="T4" fmla="*/ 338 w 358"/>
                <a:gd name="T5" fmla="*/ 286 h 350"/>
                <a:gd name="T6" fmla="*/ 332 w 358"/>
                <a:gd name="T7" fmla="*/ 296 h 350"/>
                <a:gd name="T8" fmla="*/ 338 w 358"/>
                <a:gd name="T9" fmla="*/ 322 h 350"/>
                <a:gd name="T10" fmla="*/ 336 w 358"/>
                <a:gd name="T11" fmla="*/ 312 h 350"/>
                <a:gd name="T12" fmla="*/ 350 w 358"/>
                <a:gd name="T13" fmla="*/ 314 h 350"/>
                <a:gd name="T14" fmla="*/ 346 w 358"/>
                <a:gd name="T15" fmla="*/ 322 h 350"/>
                <a:gd name="T16" fmla="*/ 352 w 358"/>
                <a:gd name="T17" fmla="*/ 350 h 350"/>
                <a:gd name="T18" fmla="*/ 346 w 358"/>
                <a:gd name="T19" fmla="*/ 344 h 350"/>
                <a:gd name="T20" fmla="*/ 354 w 358"/>
                <a:gd name="T21" fmla="*/ 336 h 350"/>
                <a:gd name="T22" fmla="*/ 354 w 358"/>
                <a:gd name="T23" fmla="*/ 348 h 350"/>
                <a:gd name="T24" fmla="*/ 320 w 358"/>
                <a:gd name="T25" fmla="*/ 272 h 350"/>
                <a:gd name="T26" fmla="*/ 314 w 358"/>
                <a:gd name="T27" fmla="*/ 266 h 350"/>
                <a:gd name="T28" fmla="*/ 318 w 358"/>
                <a:gd name="T29" fmla="*/ 258 h 350"/>
                <a:gd name="T30" fmla="*/ 328 w 358"/>
                <a:gd name="T31" fmla="*/ 266 h 350"/>
                <a:gd name="T32" fmla="*/ 320 w 358"/>
                <a:gd name="T33" fmla="*/ 272 h 350"/>
                <a:gd name="T34" fmla="*/ 288 w 358"/>
                <a:gd name="T35" fmla="*/ 218 h 350"/>
                <a:gd name="T36" fmla="*/ 290 w 358"/>
                <a:gd name="T37" fmla="*/ 208 h 350"/>
                <a:gd name="T38" fmla="*/ 300 w 358"/>
                <a:gd name="T39" fmla="*/ 212 h 350"/>
                <a:gd name="T40" fmla="*/ 294 w 358"/>
                <a:gd name="T41" fmla="*/ 222 h 350"/>
                <a:gd name="T42" fmla="*/ 276 w 358"/>
                <a:gd name="T43" fmla="*/ 198 h 350"/>
                <a:gd name="T44" fmla="*/ 272 w 358"/>
                <a:gd name="T45" fmla="*/ 190 h 350"/>
                <a:gd name="T46" fmla="*/ 284 w 358"/>
                <a:gd name="T47" fmla="*/ 188 h 350"/>
                <a:gd name="T48" fmla="*/ 284 w 358"/>
                <a:gd name="T49" fmla="*/ 198 h 350"/>
                <a:gd name="T50" fmla="*/ 262 w 358"/>
                <a:gd name="T51" fmla="*/ 176 h 350"/>
                <a:gd name="T52" fmla="*/ 258 w 358"/>
                <a:gd name="T53" fmla="*/ 172 h 350"/>
                <a:gd name="T54" fmla="*/ 264 w 358"/>
                <a:gd name="T55" fmla="*/ 162 h 350"/>
                <a:gd name="T56" fmla="*/ 268 w 358"/>
                <a:gd name="T57" fmla="*/ 174 h 350"/>
                <a:gd name="T58" fmla="*/ 244 w 358"/>
                <a:gd name="T59" fmla="*/ 154 h 350"/>
                <a:gd name="T60" fmla="*/ 240 w 358"/>
                <a:gd name="T61" fmla="*/ 152 h 350"/>
                <a:gd name="T62" fmla="*/ 246 w 358"/>
                <a:gd name="T63" fmla="*/ 140 h 350"/>
                <a:gd name="T64" fmla="*/ 250 w 358"/>
                <a:gd name="T65" fmla="*/ 152 h 350"/>
                <a:gd name="T66" fmla="*/ 206 w 358"/>
                <a:gd name="T67" fmla="*/ 116 h 350"/>
                <a:gd name="T68" fmla="*/ 200 w 358"/>
                <a:gd name="T69" fmla="*/ 114 h 350"/>
                <a:gd name="T70" fmla="*/ 204 w 358"/>
                <a:gd name="T71" fmla="*/ 102 h 350"/>
                <a:gd name="T72" fmla="*/ 210 w 358"/>
                <a:gd name="T73" fmla="*/ 112 h 350"/>
                <a:gd name="T74" fmla="*/ 206 w 358"/>
                <a:gd name="T75" fmla="*/ 116 h 350"/>
                <a:gd name="T76" fmla="*/ 178 w 358"/>
                <a:gd name="T77" fmla="*/ 96 h 350"/>
                <a:gd name="T78" fmla="*/ 178 w 358"/>
                <a:gd name="T79" fmla="*/ 86 h 350"/>
                <a:gd name="T80" fmla="*/ 190 w 358"/>
                <a:gd name="T81" fmla="*/ 90 h 350"/>
                <a:gd name="T82" fmla="*/ 184 w 358"/>
                <a:gd name="T83" fmla="*/ 98 h 350"/>
                <a:gd name="T84" fmla="*/ 158 w 358"/>
                <a:gd name="T85" fmla="*/ 80 h 350"/>
                <a:gd name="T86" fmla="*/ 154 w 358"/>
                <a:gd name="T87" fmla="*/ 70 h 350"/>
                <a:gd name="T88" fmla="*/ 164 w 358"/>
                <a:gd name="T89" fmla="*/ 68 h 350"/>
                <a:gd name="T90" fmla="*/ 164 w 358"/>
                <a:gd name="T91" fmla="*/ 80 h 350"/>
                <a:gd name="T92" fmla="*/ 136 w 358"/>
                <a:gd name="T93" fmla="*/ 66 h 350"/>
                <a:gd name="T94" fmla="*/ 130 w 358"/>
                <a:gd name="T95" fmla="*/ 62 h 350"/>
                <a:gd name="T96" fmla="*/ 140 w 358"/>
                <a:gd name="T97" fmla="*/ 54 h 350"/>
                <a:gd name="T98" fmla="*/ 142 w 358"/>
                <a:gd name="T99" fmla="*/ 64 h 350"/>
                <a:gd name="T100" fmla="*/ 112 w 358"/>
                <a:gd name="T101" fmla="*/ 54 h 350"/>
                <a:gd name="T102" fmla="*/ 108 w 358"/>
                <a:gd name="T103" fmla="*/ 52 h 350"/>
                <a:gd name="T104" fmla="*/ 110 w 358"/>
                <a:gd name="T105" fmla="*/ 40 h 350"/>
                <a:gd name="T106" fmla="*/ 118 w 358"/>
                <a:gd name="T107" fmla="*/ 50 h 350"/>
                <a:gd name="T108" fmla="*/ 112 w 358"/>
                <a:gd name="T109" fmla="*/ 54 h 350"/>
                <a:gd name="T110" fmla="*/ 32 w 358"/>
                <a:gd name="T111" fmla="*/ 22 h 350"/>
                <a:gd name="T112" fmla="*/ 30 w 358"/>
                <a:gd name="T113" fmla="*/ 10 h 350"/>
                <a:gd name="T114" fmla="*/ 42 w 358"/>
                <a:gd name="T115" fmla="*/ 18 h 350"/>
                <a:gd name="T116" fmla="*/ 34 w 358"/>
                <a:gd name="T117" fmla="*/ 22 h 350"/>
                <a:gd name="T118" fmla="*/ 6 w 358"/>
                <a:gd name="T119" fmla="*/ 14 h 350"/>
                <a:gd name="T120" fmla="*/ 4 w 358"/>
                <a:gd name="T121" fmla="*/ 2 h 350"/>
                <a:gd name="T122" fmla="*/ 14 w 358"/>
                <a:gd name="T123" fmla="*/ 10 h 350"/>
                <a:gd name="T124" fmla="*/ 8 w 358"/>
                <a:gd name="T125" fmla="*/ 14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58" h="350">
                  <a:moveTo>
                    <a:pt x="332" y="296"/>
                  </a:moveTo>
                  <a:lnTo>
                    <a:pt x="332" y="296"/>
                  </a:lnTo>
                  <a:lnTo>
                    <a:pt x="328" y="296"/>
                  </a:lnTo>
                  <a:lnTo>
                    <a:pt x="326" y="292"/>
                  </a:lnTo>
                  <a:lnTo>
                    <a:pt x="326" y="292"/>
                  </a:lnTo>
                  <a:lnTo>
                    <a:pt x="326" y="292"/>
                  </a:lnTo>
                  <a:lnTo>
                    <a:pt x="326" y="286"/>
                  </a:lnTo>
                  <a:lnTo>
                    <a:pt x="330" y="282"/>
                  </a:lnTo>
                  <a:lnTo>
                    <a:pt x="330" y="282"/>
                  </a:lnTo>
                  <a:lnTo>
                    <a:pt x="336" y="284"/>
                  </a:lnTo>
                  <a:lnTo>
                    <a:pt x="338" y="286"/>
                  </a:lnTo>
                  <a:lnTo>
                    <a:pt x="338" y="286"/>
                  </a:lnTo>
                  <a:lnTo>
                    <a:pt x="338" y="292"/>
                  </a:lnTo>
                  <a:lnTo>
                    <a:pt x="336" y="296"/>
                  </a:lnTo>
                  <a:lnTo>
                    <a:pt x="336" y="296"/>
                  </a:lnTo>
                  <a:lnTo>
                    <a:pt x="332" y="296"/>
                  </a:lnTo>
                  <a:lnTo>
                    <a:pt x="332" y="296"/>
                  </a:lnTo>
                  <a:close/>
                  <a:moveTo>
                    <a:pt x="342" y="322"/>
                  </a:moveTo>
                  <a:lnTo>
                    <a:pt x="342" y="322"/>
                  </a:lnTo>
                  <a:lnTo>
                    <a:pt x="338" y="322"/>
                  </a:lnTo>
                  <a:lnTo>
                    <a:pt x="336" y="318"/>
                  </a:lnTo>
                  <a:lnTo>
                    <a:pt x="336" y="318"/>
                  </a:lnTo>
                  <a:lnTo>
                    <a:pt x="336" y="318"/>
                  </a:lnTo>
                  <a:lnTo>
                    <a:pt x="336" y="312"/>
                  </a:lnTo>
                  <a:lnTo>
                    <a:pt x="340" y="310"/>
                  </a:lnTo>
                  <a:lnTo>
                    <a:pt x="340" y="310"/>
                  </a:lnTo>
                  <a:lnTo>
                    <a:pt x="346" y="310"/>
                  </a:lnTo>
                  <a:lnTo>
                    <a:pt x="350" y="314"/>
                  </a:lnTo>
                  <a:lnTo>
                    <a:pt x="350" y="314"/>
                  </a:lnTo>
                  <a:lnTo>
                    <a:pt x="348" y="318"/>
                  </a:lnTo>
                  <a:lnTo>
                    <a:pt x="346" y="322"/>
                  </a:lnTo>
                  <a:lnTo>
                    <a:pt x="346" y="322"/>
                  </a:lnTo>
                  <a:lnTo>
                    <a:pt x="342" y="322"/>
                  </a:lnTo>
                  <a:lnTo>
                    <a:pt x="342" y="322"/>
                  </a:lnTo>
                  <a:close/>
                  <a:moveTo>
                    <a:pt x="352" y="350"/>
                  </a:moveTo>
                  <a:lnTo>
                    <a:pt x="352" y="350"/>
                  </a:lnTo>
                  <a:lnTo>
                    <a:pt x="348" y="348"/>
                  </a:lnTo>
                  <a:lnTo>
                    <a:pt x="346" y="346"/>
                  </a:lnTo>
                  <a:lnTo>
                    <a:pt x="346" y="344"/>
                  </a:lnTo>
                  <a:lnTo>
                    <a:pt x="346" y="344"/>
                  </a:lnTo>
                  <a:lnTo>
                    <a:pt x="346" y="340"/>
                  </a:lnTo>
                  <a:lnTo>
                    <a:pt x="350" y="336"/>
                  </a:lnTo>
                  <a:lnTo>
                    <a:pt x="350" y="336"/>
                  </a:lnTo>
                  <a:lnTo>
                    <a:pt x="354" y="336"/>
                  </a:lnTo>
                  <a:lnTo>
                    <a:pt x="358" y="340"/>
                  </a:lnTo>
                  <a:lnTo>
                    <a:pt x="358" y="340"/>
                  </a:lnTo>
                  <a:lnTo>
                    <a:pt x="358" y="344"/>
                  </a:lnTo>
                  <a:lnTo>
                    <a:pt x="354" y="348"/>
                  </a:lnTo>
                  <a:lnTo>
                    <a:pt x="354" y="348"/>
                  </a:lnTo>
                  <a:lnTo>
                    <a:pt x="352" y="350"/>
                  </a:lnTo>
                  <a:lnTo>
                    <a:pt x="352" y="350"/>
                  </a:lnTo>
                  <a:close/>
                  <a:moveTo>
                    <a:pt x="320" y="272"/>
                  </a:moveTo>
                  <a:lnTo>
                    <a:pt x="320" y="272"/>
                  </a:lnTo>
                  <a:lnTo>
                    <a:pt x="318" y="270"/>
                  </a:lnTo>
                  <a:lnTo>
                    <a:pt x="316" y="268"/>
                  </a:lnTo>
                  <a:lnTo>
                    <a:pt x="314" y="266"/>
                  </a:lnTo>
                  <a:lnTo>
                    <a:pt x="314" y="266"/>
                  </a:lnTo>
                  <a:lnTo>
                    <a:pt x="314" y="262"/>
                  </a:lnTo>
                  <a:lnTo>
                    <a:pt x="318" y="258"/>
                  </a:lnTo>
                  <a:lnTo>
                    <a:pt x="318" y="258"/>
                  </a:lnTo>
                  <a:lnTo>
                    <a:pt x="324" y="258"/>
                  </a:lnTo>
                  <a:lnTo>
                    <a:pt x="328" y="260"/>
                  </a:lnTo>
                  <a:lnTo>
                    <a:pt x="328" y="260"/>
                  </a:lnTo>
                  <a:lnTo>
                    <a:pt x="328" y="266"/>
                  </a:lnTo>
                  <a:lnTo>
                    <a:pt x="324" y="270"/>
                  </a:lnTo>
                  <a:lnTo>
                    <a:pt x="324" y="270"/>
                  </a:lnTo>
                  <a:lnTo>
                    <a:pt x="320" y="272"/>
                  </a:lnTo>
                  <a:lnTo>
                    <a:pt x="320" y="272"/>
                  </a:lnTo>
                  <a:close/>
                  <a:moveTo>
                    <a:pt x="294" y="222"/>
                  </a:moveTo>
                  <a:lnTo>
                    <a:pt x="294" y="222"/>
                  </a:lnTo>
                  <a:lnTo>
                    <a:pt x="292" y="222"/>
                  </a:lnTo>
                  <a:lnTo>
                    <a:pt x="288" y="218"/>
                  </a:lnTo>
                  <a:lnTo>
                    <a:pt x="288" y="218"/>
                  </a:lnTo>
                  <a:lnTo>
                    <a:pt x="288" y="218"/>
                  </a:lnTo>
                  <a:lnTo>
                    <a:pt x="288" y="212"/>
                  </a:lnTo>
                  <a:lnTo>
                    <a:pt x="290" y="208"/>
                  </a:lnTo>
                  <a:lnTo>
                    <a:pt x="290" y="208"/>
                  </a:lnTo>
                  <a:lnTo>
                    <a:pt x="296" y="208"/>
                  </a:lnTo>
                  <a:lnTo>
                    <a:pt x="300" y="212"/>
                  </a:lnTo>
                  <a:lnTo>
                    <a:pt x="300" y="212"/>
                  </a:lnTo>
                  <a:lnTo>
                    <a:pt x="302" y="216"/>
                  </a:lnTo>
                  <a:lnTo>
                    <a:pt x="298" y="220"/>
                  </a:lnTo>
                  <a:lnTo>
                    <a:pt x="298" y="220"/>
                  </a:lnTo>
                  <a:lnTo>
                    <a:pt x="294" y="222"/>
                  </a:lnTo>
                  <a:lnTo>
                    <a:pt x="294" y="222"/>
                  </a:lnTo>
                  <a:close/>
                  <a:moveTo>
                    <a:pt x="280" y="198"/>
                  </a:moveTo>
                  <a:lnTo>
                    <a:pt x="280" y="198"/>
                  </a:lnTo>
                  <a:lnTo>
                    <a:pt x="276" y="198"/>
                  </a:lnTo>
                  <a:lnTo>
                    <a:pt x="274" y="196"/>
                  </a:lnTo>
                  <a:lnTo>
                    <a:pt x="274" y="196"/>
                  </a:lnTo>
                  <a:lnTo>
                    <a:pt x="274" y="196"/>
                  </a:lnTo>
                  <a:lnTo>
                    <a:pt x="272" y="190"/>
                  </a:lnTo>
                  <a:lnTo>
                    <a:pt x="276" y="186"/>
                  </a:lnTo>
                  <a:lnTo>
                    <a:pt x="276" y="186"/>
                  </a:lnTo>
                  <a:lnTo>
                    <a:pt x="280" y="184"/>
                  </a:lnTo>
                  <a:lnTo>
                    <a:pt x="284" y="188"/>
                  </a:lnTo>
                  <a:lnTo>
                    <a:pt x="284" y="188"/>
                  </a:lnTo>
                  <a:lnTo>
                    <a:pt x="286" y="192"/>
                  </a:lnTo>
                  <a:lnTo>
                    <a:pt x="284" y="198"/>
                  </a:lnTo>
                  <a:lnTo>
                    <a:pt x="284" y="198"/>
                  </a:lnTo>
                  <a:lnTo>
                    <a:pt x="280" y="198"/>
                  </a:lnTo>
                  <a:lnTo>
                    <a:pt x="280" y="198"/>
                  </a:lnTo>
                  <a:close/>
                  <a:moveTo>
                    <a:pt x="262" y="176"/>
                  </a:moveTo>
                  <a:lnTo>
                    <a:pt x="262" y="176"/>
                  </a:lnTo>
                  <a:lnTo>
                    <a:pt x="260" y="176"/>
                  </a:lnTo>
                  <a:lnTo>
                    <a:pt x="258" y="174"/>
                  </a:lnTo>
                  <a:lnTo>
                    <a:pt x="258" y="172"/>
                  </a:lnTo>
                  <a:lnTo>
                    <a:pt x="258" y="172"/>
                  </a:lnTo>
                  <a:lnTo>
                    <a:pt x="256" y="168"/>
                  </a:lnTo>
                  <a:lnTo>
                    <a:pt x="258" y="164"/>
                  </a:lnTo>
                  <a:lnTo>
                    <a:pt x="258" y="164"/>
                  </a:lnTo>
                  <a:lnTo>
                    <a:pt x="264" y="162"/>
                  </a:lnTo>
                  <a:lnTo>
                    <a:pt x="268" y="164"/>
                  </a:lnTo>
                  <a:lnTo>
                    <a:pt x="268" y="164"/>
                  </a:lnTo>
                  <a:lnTo>
                    <a:pt x="270" y="170"/>
                  </a:lnTo>
                  <a:lnTo>
                    <a:pt x="268" y="174"/>
                  </a:lnTo>
                  <a:lnTo>
                    <a:pt x="268" y="174"/>
                  </a:lnTo>
                  <a:lnTo>
                    <a:pt x="262" y="176"/>
                  </a:lnTo>
                  <a:lnTo>
                    <a:pt x="262" y="176"/>
                  </a:lnTo>
                  <a:close/>
                  <a:moveTo>
                    <a:pt x="244" y="154"/>
                  </a:moveTo>
                  <a:lnTo>
                    <a:pt x="244" y="154"/>
                  </a:lnTo>
                  <a:lnTo>
                    <a:pt x="240" y="152"/>
                  </a:lnTo>
                  <a:lnTo>
                    <a:pt x="240" y="152"/>
                  </a:lnTo>
                  <a:lnTo>
                    <a:pt x="240" y="152"/>
                  </a:lnTo>
                  <a:lnTo>
                    <a:pt x="238" y="146"/>
                  </a:lnTo>
                  <a:lnTo>
                    <a:pt x="240" y="142"/>
                  </a:lnTo>
                  <a:lnTo>
                    <a:pt x="240" y="142"/>
                  </a:lnTo>
                  <a:lnTo>
                    <a:pt x="246" y="140"/>
                  </a:lnTo>
                  <a:lnTo>
                    <a:pt x="250" y="142"/>
                  </a:lnTo>
                  <a:lnTo>
                    <a:pt x="250" y="142"/>
                  </a:lnTo>
                  <a:lnTo>
                    <a:pt x="252" y="148"/>
                  </a:lnTo>
                  <a:lnTo>
                    <a:pt x="250" y="152"/>
                  </a:lnTo>
                  <a:lnTo>
                    <a:pt x="250" y="152"/>
                  </a:lnTo>
                  <a:lnTo>
                    <a:pt x="244" y="154"/>
                  </a:lnTo>
                  <a:lnTo>
                    <a:pt x="244" y="154"/>
                  </a:lnTo>
                  <a:close/>
                  <a:moveTo>
                    <a:pt x="206" y="116"/>
                  </a:moveTo>
                  <a:lnTo>
                    <a:pt x="206" y="116"/>
                  </a:lnTo>
                  <a:lnTo>
                    <a:pt x="200" y="114"/>
                  </a:lnTo>
                  <a:lnTo>
                    <a:pt x="200" y="114"/>
                  </a:lnTo>
                  <a:lnTo>
                    <a:pt x="200" y="114"/>
                  </a:lnTo>
                  <a:lnTo>
                    <a:pt x="198" y="108"/>
                  </a:lnTo>
                  <a:lnTo>
                    <a:pt x="200" y="104"/>
                  </a:lnTo>
                  <a:lnTo>
                    <a:pt x="200" y="104"/>
                  </a:lnTo>
                  <a:lnTo>
                    <a:pt x="204" y="102"/>
                  </a:lnTo>
                  <a:lnTo>
                    <a:pt x="210" y="102"/>
                  </a:lnTo>
                  <a:lnTo>
                    <a:pt x="210" y="102"/>
                  </a:lnTo>
                  <a:lnTo>
                    <a:pt x="212" y="108"/>
                  </a:lnTo>
                  <a:lnTo>
                    <a:pt x="210" y="112"/>
                  </a:lnTo>
                  <a:lnTo>
                    <a:pt x="210" y="112"/>
                  </a:lnTo>
                  <a:lnTo>
                    <a:pt x="208" y="114"/>
                  </a:lnTo>
                  <a:lnTo>
                    <a:pt x="206" y="116"/>
                  </a:lnTo>
                  <a:lnTo>
                    <a:pt x="206" y="116"/>
                  </a:lnTo>
                  <a:close/>
                  <a:moveTo>
                    <a:pt x="184" y="98"/>
                  </a:moveTo>
                  <a:lnTo>
                    <a:pt x="184" y="98"/>
                  </a:lnTo>
                  <a:lnTo>
                    <a:pt x="180" y="96"/>
                  </a:lnTo>
                  <a:lnTo>
                    <a:pt x="178" y="96"/>
                  </a:lnTo>
                  <a:lnTo>
                    <a:pt x="178" y="96"/>
                  </a:lnTo>
                  <a:lnTo>
                    <a:pt x="176" y="92"/>
                  </a:lnTo>
                  <a:lnTo>
                    <a:pt x="178" y="86"/>
                  </a:lnTo>
                  <a:lnTo>
                    <a:pt x="178" y="86"/>
                  </a:lnTo>
                  <a:lnTo>
                    <a:pt x="182" y="84"/>
                  </a:lnTo>
                  <a:lnTo>
                    <a:pt x="188" y="86"/>
                  </a:lnTo>
                  <a:lnTo>
                    <a:pt x="188" y="86"/>
                  </a:lnTo>
                  <a:lnTo>
                    <a:pt x="190" y="90"/>
                  </a:lnTo>
                  <a:lnTo>
                    <a:pt x="188" y="94"/>
                  </a:lnTo>
                  <a:lnTo>
                    <a:pt x="188" y="94"/>
                  </a:lnTo>
                  <a:lnTo>
                    <a:pt x="186" y="96"/>
                  </a:lnTo>
                  <a:lnTo>
                    <a:pt x="184" y="98"/>
                  </a:lnTo>
                  <a:lnTo>
                    <a:pt x="184" y="98"/>
                  </a:lnTo>
                  <a:close/>
                  <a:moveTo>
                    <a:pt x="160" y="82"/>
                  </a:moveTo>
                  <a:lnTo>
                    <a:pt x="160" y="82"/>
                  </a:lnTo>
                  <a:lnTo>
                    <a:pt x="158" y="80"/>
                  </a:lnTo>
                  <a:lnTo>
                    <a:pt x="156" y="80"/>
                  </a:lnTo>
                  <a:lnTo>
                    <a:pt x="156" y="80"/>
                  </a:lnTo>
                  <a:lnTo>
                    <a:pt x="154" y="76"/>
                  </a:lnTo>
                  <a:lnTo>
                    <a:pt x="154" y="70"/>
                  </a:lnTo>
                  <a:lnTo>
                    <a:pt x="154" y="70"/>
                  </a:lnTo>
                  <a:lnTo>
                    <a:pt x="160" y="68"/>
                  </a:lnTo>
                  <a:lnTo>
                    <a:pt x="164" y="68"/>
                  </a:lnTo>
                  <a:lnTo>
                    <a:pt x="164" y="68"/>
                  </a:lnTo>
                  <a:lnTo>
                    <a:pt x="168" y="74"/>
                  </a:lnTo>
                  <a:lnTo>
                    <a:pt x="166" y="78"/>
                  </a:lnTo>
                  <a:lnTo>
                    <a:pt x="166" y="78"/>
                  </a:lnTo>
                  <a:lnTo>
                    <a:pt x="164" y="80"/>
                  </a:lnTo>
                  <a:lnTo>
                    <a:pt x="160" y="82"/>
                  </a:lnTo>
                  <a:lnTo>
                    <a:pt x="160" y="82"/>
                  </a:lnTo>
                  <a:close/>
                  <a:moveTo>
                    <a:pt x="136" y="66"/>
                  </a:moveTo>
                  <a:lnTo>
                    <a:pt x="136" y="66"/>
                  </a:lnTo>
                  <a:lnTo>
                    <a:pt x="134" y="66"/>
                  </a:lnTo>
                  <a:lnTo>
                    <a:pt x="134" y="66"/>
                  </a:lnTo>
                  <a:lnTo>
                    <a:pt x="134" y="66"/>
                  </a:lnTo>
                  <a:lnTo>
                    <a:pt x="130" y="62"/>
                  </a:lnTo>
                  <a:lnTo>
                    <a:pt x="130" y="56"/>
                  </a:lnTo>
                  <a:lnTo>
                    <a:pt x="130" y="56"/>
                  </a:lnTo>
                  <a:lnTo>
                    <a:pt x="134" y="52"/>
                  </a:lnTo>
                  <a:lnTo>
                    <a:pt x="140" y="54"/>
                  </a:lnTo>
                  <a:lnTo>
                    <a:pt x="140" y="54"/>
                  </a:lnTo>
                  <a:lnTo>
                    <a:pt x="144" y="58"/>
                  </a:lnTo>
                  <a:lnTo>
                    <a:pt x="142" y="64"/>
                  </a:lnTo>
                  <a:lnTo>
                    <a:pt x="142" y="64"/>
                  </a:lnTo>
                  <a:lnTo>
                    <a:pt x="140" y="66"/>
                  </a:lnTo>
                  <a:lnTo>
                    <a:pt x="136" y="66"/>
                  </a:lnTo>
                  <a:lnTo>
                    <a:pt x="136" y="66"/>
                  </a:lnTo>
                  <a:close/>
                  <a:moveTo>
                    <a:pt x="112" y="54"/>
                  </a:moveTo>
                  <a:lnTo>
                    <a:pt x="112" y="54"/>
                  </a:lnTo>
                  <a:lnTo>
                    <a:pt x="110" y="52"/>
                  </a:lnTo>
                  <a:lnTo>
                    <a:pt x="108" y="52"/>
                  </a:lnTo>
                  <a:lnTo>
                    <a:pt x="108" y="52"/>
                  </a:lnTo>
                  <a:lnTo>
                    <a:pt x="106" y="48"/>
                  </a:lnTo>
                  <a:lnTo>
                    <a:pt x="106" y="44"/>
                  </a:lnTo>
                  <a:lnTo>
                    <a:pt x="106" y="44"/>
                  </a:lnTo>
                  <a:lnTo>
                    <a:pt x="110" y="40"/>
                  </a:lnTo>
                  <a:lnTo>
                    <a:pt x="116" y="40"/>
                  </a:lnTo>
                  <a:lnTo>
                    <a:pt x="116" y="40"/>
                  </a:lnTo>
                  <a:lnTo>
                    <a:pt x="118" y="44"/>
                  </a:lnTo>
                  <a:lnTo>
                    <a:pt x="118" y="50"/>
                  </a:lnTo>
                  <a:lnTo>
                    <a:pt x="118" y="50"/>
                  </a:lnTo>
                  <a:lnTo>
                    <a:pt x="116" y="52"/>
                  </a:lnTo>
                  <a:lnTo>
                    <a:pt x="112" y="54"/>
                  </a:lnTo>
                  <a:lnTo>
                    <a:pt x="112" y="54"/>
                  </a:lnTo>
                  <a:close/>
                  <a:moveTo>
                    <a:pt x="34" y="22"/>
                  </a:moveTo>
                  <a:lnTo>
                    <a:pt x="32" y="22"/>
                  </a:lnTo>
                  <a:lnTo>
                    <a:pt x="32" y="22"/>
                  </a:lnTo>
                  <a:lnTo>
                    <a:pt x="32" y="22"/>
                  </a:lnTo>
                  <a:lnTo>
                    <a:pt x="28" y="18"/>
                  </a:lnTo>
                  <a:lnTo>
                    <a:pt x="28" y="14"/>
                  </a:lnTo>
                  <a:lnTo>
                    <a:pt x="28" y="14"/>
                  </a:lnTo>
                  <a:lnTo>
                    <a:pt x="30" y="10"/>
                  </a:lnTo>
                  <a:lnTo>
                    <a:pt x="36" y="8"/>
                  </a:lnTo>
                  <a:lnTo>
                    <a:pt x="36" y="8"/>
                  </a:lnTo>
                  <a:lnTo>
                    <a:pt x="40" y="12"/>
                  </a:lnTo>
                  <a:lnTo>
                    <a:pt x="42" y="18"/>
                  </a:lnTo>
                  <a:lnTo>
                    <a:pt x="42" y="18"/>
                  </a:lnTo>
                  <a:lnTo>
                    <a:pt x="38" y="20"/>
                  </a:lnTo>
                  <a:lnTo>
                    <a:pt x="34" y="22"/>
                  </a:lnTo>
                  <a:lnTo>
                    <a:pt x="34" y="22"/>
                  </a:lnTo>
                  <a:close/>
                  <a:moveTo>
                    <a:pt x="8" y="14"/>
                  </a:moveTo>
                  <a:lnTo>
                    <a:pt x="6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2" y="10"/>
                  </a:lnTo>
                  <a:lnTo>
                    <a:pt x="0" y="6"/>
                  </a:lnTo>
                  <a:lnTo>
                    <a:pt x="0" y="6"/>
                  </a:lnTo>
                  <a:lnTo>
                    <a:pt x="4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4" y="4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2" y="14"/>
                  </a:lnTo>
                  <a:lnTo>
                    <a:pt x="8" y="14"/>
                  </a:lnTo>
                  <a:lnTo>
                    <a:pt x="8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6"/>
            <p:cNvSpPr>
              <a:spLocks/>
            </p:cNvSpPr>
            <p:nvPr/>
          </p:nvSpPr>
          <p:spPr bwMode="auto">
            <a:xfrm>
              <a:off x="6837363" y="2346325"/>
              <a:ext cx="22225" cy="22225"/>
            </a:xfrm>
            <a:custGeom>
              <a:avLst/>
              <a:gdLst>
                <a:gd name="T0" fmla="*/ 8 w 14"/>
                <a:gd name="T1" fmla="*/ 14 h 14"/>
                <a:gd name="T2" fmla="*/ 6 w 14"/>
                <a:gd name="T3" fmla="*/ 14 h 14"/>
                <a:gd name="T4" fmla="*/ 6 w 14"/>
                <a:gd name="T5" fmla="*/ 14 h 14"/>
                <a:gd name="T6" fmla="*/ 6 w 14"/>
                <a:gd name="T7" fmla="*/ 14 h 14"/>
                <a:gd name="T8" fmla="*/ 2 w 14"/>
                <a:gd name="T9" fmla="*/ 12 h 14"/>
                <a:gd name="T10" fmla="*/ 0 w 14"/>
                <a:gd name="T11" fmla="*/ 6 h 14"/>
                <a:gd name="T12" fmla="*/ 0 w 14"/>
                <a:gd name="T13" fmla="*/ 6 h 14"/>
                <a:gd name="T14" fmla="*/ 2 w 14"/>
                <a:gd name="T15" fmla="*/ 2 h 14"/>
                <a:gd name="T16" fmla="*/ 8 w 14"/>
                <a:gd name="T17" fmla="*/ 0 h 14"/>
                <a:gd name="T18" fmla="*/ 8 w 14"/>
                <a:gd name="T19" fmla="*/ 0 h 14"/>
                <a:gd name="T20" fmla="*/ 12 w 14"/>
                <a:gd name="T21" fmla="*/ 2 h 14"/>
                <a:gd name="T22" fmla="*/ 14 w 14"/>
                <a:gd name="T23" fmla="*/ 8 h 14"/>
                <a:gd name="T24" fmla="*/ 14 w 14"/>
                <a:gd name="T25" fmla="*/ 8 h 14"/>
                <a:gd name="T26" fmla="*/ 12 w 14"/>
                <a:gd name="T27" fmla="*/ 12 h 14"/>
                <a:gd name="T28" fmla="*/ 8 w 14"/>
                <a:gd name="T29" fmla="*/ 14 h 14"/>
                <a:gd name="T30" fmla="*/ 8 w 14"/>
                <a:gd name="T3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" h="14">
                  <a:moveTo>
                    <a:pt x="8" y="14"/>
                  </a:moveTo>
                  <a:lnTo>
                    <a:pt x="6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2" y="12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2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2" y="12"/>
                  </a:lnTo>
                  <a:lnTo>
                    <a:pt x="8" y="14"/>
                  </a:lnTo>
                  <a:lnTo>
                    <a:pt x="8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7"/>
            <p:cNvSpPr>
              <a:spLocks/>
            </p:cNvSpPr>
            <p:nvPr/>
          </p:nvSpPr>
          <p:spPr bwMode="auto">
            <a:xfrm>
              <a:off x="7446963" y="2740025"/>
              <a:ext cx="22225" cy="22225"/>
            </a:xfrm>
            <a:custGeom>
              <a:avLst/>
              <a:gdLst>
                <a:gd name="T0" fmla="*/ 6 w 14"/>
                <a:gd name="T1" fmla="*/ 14 h 14"/>
                <a:gd name="T2" fmla="*/ 6 w 14"/>
                <a:gd name="T3" fmla="*/ 14 h 14"/>
                <a:gd name="T4" fmla="*/ 4 w 14"/>
                <a:gd name="T5" fmla="*/ 14 h 14"/>
                <a:gd name="T6" fmla="*/ 0 w 14"/>
                <a:gd name="T7" fmla="*/ 10 h 14"/>
                <a:gd name="T8" fmla="*/ 0 w 14"/>
                <a:gd name="T9" fmla="*/ 10 h 14"/>
                <a:gd name="T10" fmla="*/ 0 w 14"/>
                <a:gd name="T11" fmla="*/ 10 h 14"/>
                <a:gd name="T12" fmla="*/ 0 w 14"/>
                <a:gd name="T13" fmla="*/ 4 h 14"/>
                <a:gd name="T14" fmla="*/ 4 w 14"/>
                <a:gd name="T15" fmla="*/ 0 h 14"/>
                <a:gd name="T16" fmla="*/ 4 w 14"/>
                <a:gd name="T17" fmla="*/ 0 h 14"/>
                <a:gd name="T18" fmla="*/ 8 w 14"/>
                <a:gd name="T19" fmla="*/ 0 h 14"/>
                <a:gd name="T20" fmla="*/ 12 w 14"/>
                <a:gd name="T21" fmla="*/ 4 h 14"/>
                <a:gd name="T22" fmla="*/ 12 w 14"/>
                <a:gd name="T23" fmla="*/ 4 h 14"/>
                <a:gd name="T24" fmla="*/ 14 w 14"/>
                <a:gd name="T25" fmla="*/ 10 h 14"/>
                <a:gd name="T26" fmla="*/ 10 w 14"/>
                <a:gd name="T27" fmla="*/ 14 h 14"/>
                <a:gd name="T28" fmla="*/ 10 w 14"/>
                <a:gd name="T29" fmla="*/ 14 h 14"/>
                <a:gd name="T30" fmla="*/ 6 w 14"/>
                <a:gd name="T31" fmla="*/ 14 h 14"/>
                <a:gd name="T32" fmla="*/ 6 w 14"/>
                <a:gd name="T3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4">
                  <a:moveTo>
                    <a:pt x="6" y="14"/>
                  </a:moveTo>
                  <a:lnTo>
                    <a:pt x="6" y="14"/>
                  </a:lnTo>
                  <a:lnTo>
                    <a:pt x="4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8" y="0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4" y="1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6" y="14"/>
                  </a:lnTo>
                  <a:lnTo>
                    <a:pt x="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8"/>
            <p:cNvSpPr>
              <a:spLocks/>
            </p:cNvSpPr>
            <p:nvPr/>
          </p:nvSpPr>
          <p:spPr bwMode="auto">
            <a:xfrm>
              <a:off x="7313613" y="2562225"/>
              <a:ext cx="22225" cy="22225"/>
            </a:xfrm>
            <a:custGeom>
              <a:avLst/>
              <a:gdLst>
                <a:gd name="T0" fmla="*/ 8 w 14"/>
                <a:gd name="T1" fmla="*/ 14 h 14"/>
                <a:gd name="T2" fmla="*/ 8 w 14"/>
                <a:gd name="T3" fmla="*/ 14 h 14"/>
                <a:gd name="T4" fmla="*/ 4 w 14"/>
                <a:gd name="T5" fmla="*/ 14 h 14"/>
                <a:gd name="T6" fmla="*/ 2 w 14"/>
                <a:gd name="T7" fmla="*/ 10 h 14"/>
                <a:gd name="T8" fmla="*/ 2 w 14"/>
                <a:gd name="T9" fmla="*/ 10 h 14"/>
                <a:gd name="T10" fmla="*/ 2 w 14"/>
                <a:gd name="T11" fmla="*/ 10 h 14"/>
                <a:gd name="T12" fmla="*/ 0 w 14"/>
                <a:gd name="T13" fmla="*/ 4 h 14"/>
                <a:gd name="T14" fmla="*/ 4 w 14"/>
                <a:gd name="T15" fmla="*/ 0 h 14"/>
                <a:gd name="T16" fmla="*/ 4 w 14"/>
                <a:gd name="T17" fmla="*/ 0 h 14"/>
                <a:gd name="T18" fmla="*/ 10 w 14"/>
                <a:gd name="T19" fmla="*/ 0 h 14"/>
                <a:gd name="T20" fmla="*/ 14 w 14"/>
                <a:gd name="T21" fmla="*/ 4 h 14"/>
                <a:gd name="T22" fmla="*/ 14 w 14"/>
                <a:gd name="T23" fmla="*/ 4 h 14"/>
                <a:gd name="T24" fmla="*/ 14 w 14"/>
                <a:gd name="T25" fmla="*/ 10 h 14"/>
                <a:gd name="T26" fmla="*/ 10 w 14"/>
                <a:gd name="T27" fmla="*/ 14 h 14"/>
                <a:gd name="T28" fmla="*/ 10 w 14"/>
                <a:gd name="T29" fmla="*/ 14 h 14"/>
                <a:gd name="T30" fmla="*/ 8 w 14"/>
                <a:gd name="T31" fmla="*/ 14 h 14"/>
                <a:gd name="T32" fmla="*/ 8 w 14"/>
                <a:gd name="T3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4">
                  <a:moveTo>
                    <a:pt x="8" y="14"/>
                  </a:moveTo>
                  <a:lnTo>
                    <a:pt x="8" y="14"/>
                  </a:lnTo>
                  <a:lnTo>
                    <a:pt x="4" y="14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10" y="0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1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8" y="14"/>
                  </a:lnTo>
                  <a:lnTo>
                    <a:pt x="8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9"/>
            <p:cNvSpPr>
              <a:spLocks/>
            </p:cNvSpPr>
            <p:nvPr/>
          </p:nvSpPr>
          <p:spPr bwMode="auto">
            <a:xfrm>
              <a:off x="7094538" y="2416175"/>
              <a:ext cx="22225" cy="22225"/>
            </a:xfrm>
            <a:custGeom>
              <a:avLst/>
              <a:gdLst>
                <a:gd name="T0" fmla="*/ 6 w 14"/>
                <a:gd name="T1" fmla="*/ 14 h 14"/>
                <a:gd name="T2" fmla="*/ 6 w 14"/>
                <a:gd name="T3" fmla="*/ 14 h 14"/>
                <a:gd name="T4" fmla="*/ 4 w 14"/>
                <a:gd name="T5" fmla="*/ 12 h 14"/>
                <a:gd name="T6" fmla="*/ 2 w 14"/>
                <a:gd name="T7" fmla="*/ 10 h 14"/>
                <a:gd name="T8" fmla="*/ 0 w 14"/>
                <a:gd name="T9" fmla="*/ 10 h 14"/>
                <a:gd name="T10" fmla="*/ 0 w 14"/>
                <a:gd name="T11" fmla="*/ 10 h 14"/>
                <a:gd name="T12" fmla="*/ 0 w 14"/>
                <a:gd name="T13" fmla="*/ 4 h 14"/>
                <a:gd name="T14" fmla="*/ 4 w 14"/>
                <a:gd name="T15" fmla="*/ 0 h 14"/>
                <a:gd name="T16" fmla="*/ 4 w 14"/>
                <a:gd name="T17" fmla="*/ 0 h 14"/>
                <a:gd name="T18" fmla="*/ 10 w 14"/>
                <a:gd name="T19" fmla="*/ 0 h 14"/>
                <a:gd name="T20" fmla="*/ 14 w 14"/>
                <a:gd name="T21" fmla="*/ 4 h 14"/>
                <a:gd name="T22" fmla="*/ 14 w 14"/>
                <a:gd name="T23" fmla="*/ 4 h 14"/>
                <a:gd name="T24" fmla="*/ 14 w 14"/>
                <a:gd name="T25" fmla="*/ 10 h 14"/>
                <a:gd name="T26" fmla="*/ 10 w 14"/>
                <a:gd name="T27" fmla="*/ 14 h 14"/>
                <a:gd name="T28" fmla="*/ 10 w 14"/>
                <a:gd name="T29" fmla="*/ 14 h 14"/>
                <a:gd name="T30" fmla="*/ 6 w 14"/>
                <a:gd name="T31" fmla="*/ 14 h 14"/>
                <a:gd name="T32" fmla="*/ 6 w 14"/>
                <a:gd name="T3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4">
                  <a:moveTo>
                    <a:pt x="6" y="14"/>
                  </a:moveTo>
                  <a:lnTo>
                    <a:pt x="6" y="14"/>
                  </a:lnTo>
                  <a:lnTo>
                    <a:pt x="4" y="12"/>
                  </a:lnTo>
                  <a:lnTo>
                    <a:pt x="2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10" y="0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1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6" y="14"/>
                  </a:lnTo>
                  <a:lnTo>
                    <a:pt x="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7053263" y="2400300"/>
              <a:ext cx="22225" cy="22225"/>
            </a:xfrm>
            <a:custGeom>
              <a:avLst/>
              <a:gdLst>
                <a:gd name="T0" fmla="*/ 6 w 14"/>
                <a:gd name="T1" fmla="*/ 14 h 14"/>
                <a:gd name="T2" fmla="*/ 6 w 14"/>
                <a:gd name="T3" fmla="*/ 14 h 14"/>
                <a:gd name="T4" fmla="*/ 4 w 14"/>
                <a:gd name="T5" fmla="*/ 12 h 14"/>
                <a:gd name="T6" fmla="*/ 0 w 14"/>
                <a:gd name="T7" fmla="*/ 10 h 14"/>
                <a:gd name="T8" fmla="*/ 0 w 14"/>
                <a:gd name="T9" fmla="*/ 10 h 14"/>
                <a:gd name="T10" fmla="*/ 0 w 14"/>
                <a:gd name="T11" fmla="*/ 10 h 14"/>
                <a:gd name="T12" fmla="*/ 0 w 14"/>
                <a:gd name="T13" fmla="*/ 4 h 14"/>
                <a:gd name="T14" fmla="*/ 4 w 14"/>
                <a:gd name="T15" fmla="*/ 0 h 14"/>
                <a:gd name="T16" fmla="*/ 4 w 14"/>
                <a:gd name="T17" fmla="*/ 0 h 14"/>
                <a:gd name="T18" fmla="*/ 8 w 14"/>
                <a:gd name="T19" fmla="*/ 0 h 14"/>
                <a:gd name="T20" fmla="*/ 12 w 14"/>
                <a:gd name="T21" fmla="*/ 4 h 14"/>
                <a:gd name="T22" fmla="*/ 12 w 14"/>
                <a:gd name="T23" fmla="*/ 4 h 14"/>
                <a:gd name="T24" fmla="*/ 14 w 14"/>
                <a:gd name="T25" fmla="*/ 8 h 14"/>
                <a:gd name="T26" fmla="*/ 10 w 14"/>
                <a:gd name="T27" fmla="*/ 12 h 14"/>
                <a:gd name="T28" fmla="*/ 10 w 14"/>
                <a:gd name="T29" fmla="*/ 12 h 14"/>
                <a:gd name="T30" fmla="*/ 6 w 14"/>
                <a:gd name="T31" fmla="*/ 14 h 14"/>
                <a:gd name="T32" fmla="*/ 6 w 14"/>
                <a:gd name="T3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4">
                  <a:moveTo>
                    <a:pt x="6" y="14"/>
                  </a:moveTo>
                  <a:lnTo>
                    <a:pt x="6" y="14"/>
                  </a:lnTo>
                  <a:lnTo>
                    <a:pt x="4" y="12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8" y="0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4" y="8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6" y="14"/>
                  </a:lnTo>
                  <a:lnTo>
                    <a:pt x="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6926263" y="2362200"/>
              <a:ext cx="19050" cy="22225"/>
            </a:xfrm>
            <a:custGeom>
              <a:avLst/>
              <a:gdLst>
                <a:gd name="T0" fmla="*/ 6 w 12"/>
                <a:gd name="T1" fmla="*/ 14 h 14"/>
                <a:gd name="T2" fmla="*/ 6 w 12"/>
                <a:gd name="T3" fmla="*/ 14 h 14"/>
                <a:gd name="T4" fmla="*/ 2 w 12"/>
                <a:gd name="T5" fmla="*/ 14 h 14"/>
                <a:gd name="T6" fmla="*/ 0 w 12"/>
                <a:gd name="T7" fmla="*/ 10 h 14"/>
                <a:gd name="T8" fmla="*/ 0 w 12"/>
                <a:gd name="T9" fmla="*/ 10 h 14"/>
                <a:gd name="T10" fmla="*/ 0 w 12"/>
                <a:gd name="T11" fmla="*/ 10 h 14"/>
                <a:gd name="T12" fmla="*/ 0 w 12"/>
                <a:gd name="T13" fmla="*/ 4 h 14"/>
                <a:gd name="T14" fmla="*/ 4 w 12"/>
                <a:gd name="T15" fmla="*/ 0 h 14"/>
                <a:gd name="T16" fmla="*/ 4 w 12"/>
                <a:gd name="T17" fmla="*/ 0 h 14"/>
                <a:gd name="T18" fmla="*/ 8 w 12"/>
                <a:gd name="T19" fmla="*/ 0 h 14"/>
                <a:gd name="T20" fmla="*/ 12 w 12"/>
                <a:gd name="T21" fmla="*/ 4 h 14"/>
                <a:gd name="T22" fmla="*/ 12 w 12"/>
                <a:gd name="T23" fmla="*/ 4 h 14"/>
                <a:gd name="T24" fmla="*/ 12 w 12"/>
                <a:gd name="T25" fmla="*/ 10 h 14"/>
                <a:gd name="T26" fmla="*/ 10 w 12"/>
                <a:gd name="T27" fmla="*/ 14 h 14"/>
                <a:gd name="T28" fmla="*/ 10 w 12"/>
                <a:gd name="T29" fmla="*/ 14 h 14"/>
                <a:gd name="T30" fmla="*/ 6 w 12"/>
                <a:gd name="T31" fmla="*/ 14 h 14"/>
                <a:gd name="T32" fmla="*/ 6 w 12"/>
                <a:gd name="T3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14">
                  <a:moveTo>
                    <a:pt x="6" y="14"/>
                  </a:moveTo>
                  <a:lnTo>
                    <a:pt x="6" y="14"/>
                  </a:lnTo>
                  <a:lnTo>
                    <a:pt x="2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8" y="0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1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6" y="14"/>
                  </a:lnTo>
                  <a:lnTo>
                    <a:pt x="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2"/>
            <p:cNvSpPr>
              <a:spLocks/>
            </p:cNvSpPr>
            <p:nvPr/>
          </p:nvSpPr>
          <p:spPr bwMode="auto">
            <a:xfrm>
              <a:off x="6881813" y="2352675"/>
              <a:ext cx="22225" cy="22225"/>
            </a:xfrm>
            <a:custGeom>
              <a:avLst/>
              <a:gdLst>
                <a:gd name="T0" fmla="*/ 6 w 14"/>
                <a:gd name="T1" fmla="*/ 14 h 14"/>
                <a:gd name="T2" fmla="*/ 6 w 14"/>
                <a:gd name="T3" fmla="*/ 14 h 14"/>
                <a:gd name="T4" fmla="*/ 2 w 14"/>
                <a:gd name="T5" fmla="*/ 14 h 14"/>
                <a:gd name="T6" fmla="*/ 0 w 14"/>
                <a:gd name="T7" fmla="*/ 10 h 14"/>
                <a:gd name="T8" fmla="*/ 0 w 14"/>
                <a:gd name="T9" fmla="*/ 10 h 14"/>
                <a:gd name="T10" fmla="*/ 0 w 14"/>
                <a:gd name="T11" fmla="*/ 10 h 14"/>
                <a:gd name="T12" fmla="*/ 0 w 14"/>
                <a:gd name="T13" fmla="*/ 4 h 14"/>
                <a:gd name="T14" fmla="*/ 4 w 14"/>
                <a:gd name="T15" fmla="*/ 2 h 14"/>
                <a:gd name="T16" fmla="*/ 4 w 14"/>
                <a:gd name="T17" fmla="*/ 2 h 14"/>
                <a:gd name="T18" fmla="*/ 8 w 14"/>
                <a:gd name="T19" fmla="*/ 0 h 14"/>
                <a:gd name="T20" fmla="*/ 12 w 14"/>
                <a:gd name="T21" fmla="*/ 4 h 14"/>
                <a:gd name="T22" fmla="*/ 12 w 14"/>
                <a:gd name="T23" fmla="*/ 4 h 14"/>
                <a:gd name="T24" fmla="*/ 14 w 14"/>
                <a:gd name="T25" fmla="*/ 10 h 14"/>
                <a:gd name="T26" fmla="*/ 10 w 14"/>
                <a:gd name="T27" fmla="*/ 14 h 14"/>
                <a:gd name="T28" fmla="*/ 10 w 14"/>
                <a:gd name="T29" fmla="*/ 14 h 14"/>
                <a:gd name="T30" fmla="*/ 6 w 14"/>
                <a:gd name="T31" fmla="*/ 14 h 14"/>
                <a:gd name="T32" fmla="*/ 6 w 14"/>
                <a:gd name="T3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4">
                  <a:moveTo>
                    <a:pt x="6" y="14"/>
                  </a:moveTo>
                  <a:lnTo>
                    <a:pt x="6" y="14"/>
                  </a:lnTo>
                  <a:lnTo>
                    <a:pt x="2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8" y="0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4" y="1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6" y="14"/>
                  </a:lnTo>
                  <a:lnTo>
                    <a:pt x="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7462838" y="2927350"/>
              <a:ext cx="142875" cy="177800"/>
            </a:xfrm>
            <a:custGeom>
              <a:avLst/>
              <a:gdLst>
                <a:gd name="T0" fmla="*/ 0 w 90"/>
                <a:gd name="T1" fmla="*/ 24 h 112"/>
                <a:gd name="T2" fmla="*/ 0 w 90"/>
                <a:gd name="T3" fmla="*/ 24 h 112"/>
                <a:gd name="T4" fmla="*/ 90 w 90"/>
                <a:gd name="T5" fmla="*/ 0 h 112"/>
                <a:gd name="T6" fmla="*/ 90 w 90"/>
                <a:gd name="T7" fmla="*/ 0 h 112"/>
                <a:gd name="T8" fmla="*/ 84 w 90"/>
                <a:gd name="T9" fmla="*/ 32 h 112"/>
                <a:gd name="T10" fmla="*/ 78 w 90"/>
                <a:gd name="T11" fmla="*/ 58 h 112"/>
                <a:gd name="T12" fmla="*/ 70 w 90"/>
                <a:gd name="T13" fmla="*/ 84 h 112"/>
                <a:gd name="T14" fmla="*/ 60 w 90"/>
                <a:gd name="T15" fmla="*/ 112 h 112"/>
                <a:gd name="T16" fmla="*/ 60 w 90"/>
                <a:gd name="T17" fmla="*/ 112 h 112"/>
                <a:gd name="T18" fmla="*/ 46 w 90"/>
                <a:gd name="T19" fmla="*/ 86 h 112"/>
                <a:gd name="T20" fmla="*/ 32 w 90"/>
                <a:gd name="T21" fmla="*/ 64 h 112"/>
                <a:gd name="T22" fmla="*/ 18 w 90"/>
                <a:gd name="T23" fmla="*/ 46 h 112"/>
                <a:gd name="T24" fmla="*/ 0 w 90"/>
                <a:gd name="T25" fmla="*/ 24 h 112"/>
                <a:gd name="T26" fmla="*/ 0 w 90"/>
                <a:gd name="T27" fmla="*/ 24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" h="112">
                  <a:moveTo>
                    <a:pt x="0" y="24"/>
                  </a:moveTo>
                  <a:lnTo>
                    <a:pt x="0" y="24"/>
                  </a:lnTo>
                  <a:lnTo>
                    <a:pt x="90" y="0"/>
                  </a:lnTo>
                  <a:lnTo>
                    <a:pt x="90" y="0"/>
                  </a:lnTo>
                  <a:lnTo>
                    <a:pt x="84" y="32"/>
                  </a:lnTo>
                  <a:lnTo>
                    <a:pt x="78" y="58"/>
                  </a:lnTo>
                  <a:lnTo>
                    <a:pt x="70" y="84"/>
                  </a:lnTo>
                  <a:lnTo>
                    <a:pt x="60" y="112"/>
                  </a:lnTo>
                  <a:lnTo>
                    <a:pt x="60" y="112"/>
                  </a:lnTo>
                  <a:lnTo>
                    <a:pt x="46" y="86"/>
                  </a:lnTo>
                  <a:lnTo>
                    <a:pt x="32" y="64"/>
                  </a:lnTo>
                  <a:lnTo>
                    <a:pt x="18" y="46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6818313" y="2327275"/>
              <a:ext cx="57150" cy="53975"/>
            </a:xfrm>
            <a:custGeom>
              <a:avLst/>
              <a:gdLst>
                <a:gd name="T0" fmla="*/ 36 w 36"/>
                <a:gd name="T1" fmla="*/ 18 h 34"/>
                <a:gd name="T2" fmla="*/ 36 w 36"/>
                <a:gd name="T3" fmla="*/ 18 h 34"/>
                <a:gd name="T4" fmla="*/ 34 w 36"/>
                <a:gd name="T5" fmla="*/ 24 h 34"/>
                <a:gd name="T6" fmla="*/ 30 w 36"/>
                <a:gd name="T7" fmla="*/ 30 h 34"/>
                <a:gd name="T8" fmla="*/ 24 w 36"/>
                <a:gd name="T9" fmla="*/ 34 h 34"/>
                <a:gd name="T10" fmla="*/ 18 w 36"/>
                <a:gd name="T11" fmla="*/ 34 h 34"/>
                <a:gd name="T12" fmla="*/ 18 w 36"/>
                <a:gd name="T13" fmla="*/ 34 h 34"/>
                <a:gd name="T14" fmla="*/ 10 w 36"/>
                <a:gd name="T15" fmla="*/ 32 h 34"/>
                <a:gd name="T16" fmla="*/ 6 w 36"/>
                <a:gd name="T17" fmla="*/ 28 h 34"/>
                <a:gd name="T18" fmla="*/ 2 w 36"/>
                <a:gd name="T19" fmla="*/ 24 h 34"/>
                <a:gd name="T20" fmla="*/ 0 w 36"/>
                <a:gd name="T21" fmla="*/ 16 h 34"/>
                <a:gd name="T22" fmla="*/ 0 w 36"/>
                <a:gd name="T23" fmla="*/ 16 h 34"/>
                <a:gd name="T24" fmla="*/ 2 w 36"/>
                <a:gd name="T25" fmla="*/ 10 h 34"/>
                <a:gd name="T26" fmla="*/ 6 w 36"/>
                <a:gd name="T27" fmla="*/ 4 h 34"/>
                <a:gd name="T28" fmla="*/ 12 w 36"/>
                <a:gd name="T29" fmla="*/ 0 h 34"/>
                <a:gd name="T30" fmla="*/ 18 w 36"/>
                <a:gd name="T31" fmla="*/ 0 h 34"/>
                <a:gd name="T32" fmla="*/ 18 w 36"/>
                <a:gd name="T33" fmla="*/ 0 h 34"/>
                <a:gd name="T34" fmla="*/ 26 w 36"/>
                <a:gd name="T35" fmla="*/ 2 h 34"/>
                <a:gd name="T36" fmla="*/ 30 w 36"/>
                <a:gd name="T37" fmla="*/ 6 h 34"/>
                <a:gd name="T38" fmla="*/ 34 w 36"/>
                <a:gd name="T39" fmla="*/ 10 h 34"/>
                <a:gd name="T40" fmla="*/ 36 w 36"/>
                <a:gd name="T41" fmla="*/ 18 h 34"/>
                <a:gd name="T42" fmla="*/ 36 w 36"/>
                <a:gd name="T43" fmla="*/ 1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34">
                  <a:moveTo>
                    <a:pt x="36" y="18"/>
                  </a:moveTo>
                  <a:lnTo>
                    <a:pt x="36" y="18"/>
                  </a:lnTo>
                  <a:lnTo>
                    <a:pt x="34" y="24"/>
                  </a:lnTo>
                  <a:lnTo>
                    <a:pt x="30" y="30"/>
                  </a:lnTo>
                  <a:lnTo>
                    <a:pt x="24" y="34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10" y="32"/>
                  </a:lnTo>
                  <a:lnTo>
                    <a:pt x="6" y="28"/>
                  </a:lnTo>
                  <a:lnTo>
                    <a:pt x="2" y="24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6" y="4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6" y="2"/>
                  </a:lnTo>
                  <a:lnTo>
                    <a:pt x="30" y="6"/>
                  </a:lnTo>
                  <a:lnTo>
                    <a:pt x="34" y="10"/>
                  </a:lnTo>
                  <a:lnTo>
                    <a:pt x="36" y="18"/>
                  </a:lnTo>
                  <a:lnTo>
                    <a:pt x="36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6821488" y="4521200"/>
            <a:ext cx="781050" cy="784225"/>
            <a:chOff x="6821488" y="4521200"/>
            <a:chExt cx="781050" cy="784225"/>
          </a:xfrm>
          <a:solidFill>
            <a:schemeClr val="bg1">
              <a:lumMod val="65000"/>
            </a:schemeClr>
          </a:solidFill>
        </p:grpSpPr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7002463" y="4670425"/>
              <a:ext cx="552450" cy="568325"/>
            </a:xfrm>
            <a:custGeom>
              <a:avLst/>
              <a:gdLst>
                <a:gd name="T0" fmla="*/ 56 w 348"/>
                <a:gd name="T1" fmla="*/ 326 h 358"/>
                <a:gd name="T2" fmla="*/ 66 w 348"/>
                <a:gd name="T3" fmla="*/ 328 h 358"/>
                <a:gd name="T4" fmla="*/ 62 w 348"/>
                <a:gd name="T5" fmla="*/ 338 h 358"/>
                <a:gd name="T6" fmla="*/ 52 w 348"/>
                <a:gd name="T7" fmla="*/ 332 h 358"/>
                <a:gd name="T8" fmla="*/ 28 w 348"/>
                <a:gd name="T9" fmla="*/ 338 h 358"/>
                <a:gd name="T10" fmla="*/ 36 w 348"/>
                <a:gd name="T11" fmla="*/ 336 h 358"/>
                <a:gd name="T12" fmla="*/ 36 w 348"/>
                <a:gd name="T13" fmla="*/ 348 h 358"/>
                <a:gd name="T14" fmla="*/ 26 w 348"/>
                <a:gd name="T15" fmla="*/ 344 h 358"/>
                <a:gd name="T16" fmla="*/ 0 w 348"/>
                <a:gd name="T17" fmla="*/ 350 h 358"/>
                <a:gd name="T18" fmla="*/ 4 w 348"/>
                <a:gd name="T19" fmla="*/ 344 h 358"/>
                <a:gd name="T20" fmla="*/ 14 w 348"/>
                <a:gd name="T21" fmla="*/ 354 h 358"/>
                <a:gd name="T22" fmla="*/ 0 w 348"/>
                <a:gd name="T23" fmla="*/ 354 h 358"/>
                <a:gd name="T24" fmla="*/ 78 w 348"/>
                <a:gd name="T25" fmla="*/ 320 h 358"/>
                <a:gd name="T26" fmla="*/ 82 w 348"/>
                <a:gd name="T27" fmla="*/ 314 h 358"/>
                <a:gd name="T28" fmla="*/ 92 w 348"/>
                <a:gd name="T29" fmla="*/ 316 h 358"/>
                <a:gd name="T30" fmla="*/ 82 w 348"/>
                <a:gd name="T31" fmla="*/ 326 h 358"/>
                <a:gd name="T32" fmla="*/ 78 w 348"/>
                <a:gd name="T33" fmla="*/ 320 h 358"/>
                <a:gd name="T34" fmla="*/ 130 w 348"/>
                <a:gd name="T35" fmla="*/ 288 h 358"/>
                <a:gd name="T36" fmla="*/ 140 w 348"/>
                <a:gd name="T37" fmla="*/ 290 h 358"/>
                <a:gd name="T38" fmla="*/ 138 w 348"/>
                <a:gd name="T39" fmla="*/ 300 h 358"/>
                <a:gd name="T40" fmla="*/ 128 w 348"/>
                <a:gd name="T41" fmla="*/ 294 h 358"/>
                <a:gd name="T42" fmla="*/ 152 w 348"/>
                <a:gd name="T43" fmla="*/ 276 h 358"/>
                <a:gd name="T44" fmla="*/ 160 w 348"/>
                <a:gd name="T45" fmla="*/ 272 h 358"/>
                <a:gd name="T46" fmla="*/ 162 w 348"/>
                <a:gd name="T47" fmla="*/ 284 h 358"/>
                <a:gd name="T48" fmla="*/ 152 w 348"/>
                <a:gd name="T49" fmla="*/ 282 h 358"/>
                <a:gd name="T50" fmla="*/ 174 w 348"/>
                <a:gd name="T51" fmla="*/ 262 h 358"/>
                <a:gd name="T52" fmla="*/ 176 w 348"/>
                <a:gd name="T53" fmla="*/ 256 h 358"/>
                <a:gd name="T54" fmla="*/ 188 w 348"/>
                <a:gd name="T55" fmla="*/ 262 h 358"/>
                <a:gd name="T56" fmla="*/ 174 w 348"/>
                <a:gd name="T57" fmla="*/ 266 h 358"/>
                <a:gd name="T58" fmla="*/ 194 w 348"/>
                <a:gd name="T59" fmla="*/ 244 h 358"/>
                <a:gd name="T60" fmla="*/ 198 w 348"/>
                <a:gd name="T61" fmla="*/ 238 h 358"/>
                <a:gd name="T62" fmla="*/ 208 w 348"/>
                <a:gd name="T63" fmla="*/ 244 h 358"/>
                <a:gd name="T64" fmla="*/ 196 w 348"/>
                <a:gd name="T65" fmla="*/ 248 h 358"/>
                <a:gd name="T66" fmla="*/ 234 w 348"/>
                <a:gd name="T67" fmla="*/ 204 h 358"/>
                <a:gd name="T68" fmla="*/ 236 w 348"/>
                <a:gd name="T69" fmla="*/ 200 h 358"/>
                <a:gd name="T70" fmla="*/ 248 w 348"/>
                <a:gd name="T71" fmla="*/ 204 h 358"/>
                <a:gd name="T72" fmla="*/ 236 w 348"/>
                <a:gd name="T73" fmla="*/ 210 h 358"/>
                <a:gd name="T74" fmla="*/ 234 w 348"/>
                <a:gd name="T75" fmla="*/ 204 h 358"/>
                <a:gd name="T76" fmla="*/ 254 w 348"/>
                <a:gd name="T77" fmla="*/ 178 h 358"/>
                <a:gd name="T78" fmla="*/ 264 w 348"/>
                <a:gd name="T79" fmla="*/ 176 h 358"/>
                <a:gd name="T80" fmla="*/ 260 w 348"/>
                <a:gd name="T81" fmla="*/ 188 h 358"/>
                <a:gd name="T82" fmla="*/ 252 w 348"/>
                <a:gd name="T83" fmla="*/ 182 h 358"/>
                <a:gd name="T84" fmla="*/ 268 w 348"/>
                <a:gd name="T85" fmla="*/ 156 h 358"/>
                <a:gd name="T86" fmla="*/ 278 w 348"/>
                <a:gd name="T87" fmla="*/ 154 h 358"/>
                <a:gd name="T88" fmla="*/ 280 w 348"/>
                <a:gd name="T89" fmla="*/ 164 h 358"/>
                <a:gd name="T90" fmla="*/ 268 w 348"/>
                <a:gd name="T91" fmla="*/ 162 h 358"/>
                <a:gd name="T92" fmla="*/ 282 w 348"/>
                <a:gd name="T93" fmla="*/ 136 h 358"/>
                <a:gd name="T94" fmla="*/ 288 w 348"/>
                <a:gd name="T95" fmla="*/ 128 h 358"/>
                <a:gd name="T96" fmla="*/ 296 w 348"/>
                <a:gd name="T97" fmla="*/ 138 h 358"/>
                <a:gd name="T98" fmla="*/ 286 w 348"/>
                <a:gd name="T99" fmla="*/ 142 h 358"/>
                <a:gd name="T100" fmla="*/ 296 w 348"/>
                <a:gd name="T101" fmla="*/ 112 h 358"/>
                <a:gd name="T102" fmla="*/ 296 w 348"/>
                <a:gd name="T103" fmla="*/ 108 h 358"/>
                <a:gd name="T104" fmla="*/ 310 w 348"/>
                <a:gd name="T105" fmla="*/ 108 h 358"/>
                <a:gd name="T106" fmla="*/ 300 w 348"/>
                <a:gd name="T107" fmla="*/ 118 h 358"/>
                <a:gd name="T108" fmla="*/ 296 w 348"/>
                <a:gd name="T109" fmla="*/ 112 h 358"/>
                <a:gd name="T110" fmla="*/ 328 w 348"/>
                <a:gd name="T111" fmla="*/ 30 h 358"/>
                <a:gd name="T112" fmla="*/ 340 w 348"/>
                <a:gd name="T113" fmla="*/ 30 h 358"/>
                <a:gd name="T114" fmla="*/ 332 w 348"/>
                <a:gd name="T115" fmla="*/ 40 h 358"/>
                <a:gd name="T116" fmla="*/ 326 w 348"/>
                <a:gd name="T117" fmla="*/ 34 h 358"/>
                <a:gd name="T118" fmla="*/ 336 w 348"/>
                <a:gd name="T119" fmla="*/ 4 h 358"/>
                <a:gd name="T120" fmla="*/ 348 w 348"/>
                <a:gd name="T121" fmla="*/ 2 h 358"/>
                <a:gd name="T122" fmla="*/ 340 w 348"/>
                <a:gd name="T123" fmla="*/ 14 h 358"/>
                <a:gd name="T124" fmla="*/ 334 w 348"/>
                <a:gd name="T125" fmla="*/ 6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8" h="358">
                  <a:moveTo>
                    <a:pt x="52" y="332"/>
                  </a:moveTo>
                  <a:lnTo>
                    <a:pt x="52" y="332"/>
                  </a:lnTo>
                  <a:lnTo>
                    <a:pt x="54" y="328"/>
                  </a:lnTo>
                  <a:lnTo>
                    <a:pt x="56" y="326"/>
                  </a:lnTo>
                  <a:lnTo>
                    <a:pt x="58" y="324"/>
                  </a:lnTo>
                  <a:lnTo>
                    <a:pt x="58" y="324"/>
                  </a:lnTo>
                  <a:lnTo>
                    <a:pt x="62" y="324"/>
                  </a:lnTo>
                  <a:lnTo>
                    <a:pt x="66" y="328"/>
                  </a:lnTo>
                  <a:lnTo>
                    <a:pt x="66" y="328"/>
                  </a:lnTo>
                  <a:lnTo>
                    <a:pt x="66" y="334"/>
                  </a:lnTo>
                  <a:lnTo>
                    <a:pt x="62" y="338"/>
                  </a:lnTo>
                  <a:lnTo>
                    <a:pt x="62" y="338"/>
                  </a:lnTo>
                  <a:lnTo>
                    <a:pt x="56" y="338"/>
                  </a:lnTo>
                  <a:lnTo>
                    <a:pt x="54" y="334"/>
                  </a:lnTo>
                  <a:lnTo>
                    <a:pt x="54" y="334"/>
                  </a:lnTo>
                  <a:lnTo>
                    <a:pt x="52" y="332"/>
                  </a:lnTo>
                  <a:lnTo>
                    <a:pt x="52" y="332"/>
                  </a:lnTo>
                  <a:close/>
                  <a:moveTo>
                    <a:pt x="26" y="342"/>
                  </a:moveTo>
                  <a:lnTo>
                    <a:pt x="26" y="342"/>
                  </a:lnTo>
                  <a:lnTo>
                    <a:pt x="28" y="338"/>
                  </a:lnTo>
                  <a:lnTo>
                    <a:pt x="30" y="336"/>
                  </a:lnTo>
                  <a:lnTo>
                    <a:pt x="32" y="334"/>
                  </a:lnTo>
                  <a:lnTo>
                    <a:pt x="32" y="334"/>
                  </a:lnTo>
                  <a:lnTo>
                    <a:pt x="36" y="336"/>
                  </a:lnTo>
                  <a:lnTo>
                    <a:pt x="40" y="338"/>
                  </a:lnTo>
                  <a:lnTo>
                    <a:pt x="40" y="338"/>
                  </a:lnTo>
                  <a:lnTo>
                    <a:pt x="40" y="344"/>
                  </a:lnTo>
                  <a:lnTo>
                    <a:pt x="36" y="348"/>
                  </a:lnTo>
                  <a:lnTo>
                    <a:pt x="36" y="348"/>
                  </a:lnTo>
                  <a:lnTo>
                    <a:pt x="30" y="348"/>
                  </a:lnTo>
                  <a:lnTo>
                    <a:pt x="26" y="344"/>
                  </a:lnTo>
                  <a:lnTo>
                    <a:pt x="26" y="344"/>
                  </a:lnTo>
                  <a:lnTo>
                    <a:pt x="26" y="342"/>
                  </a:lnTo>
                  <a:lnTo>
                    <a:pt x="26" y="342"/>
                  </a:lnTo>
                  <a:close/>
                  <a:moveTo>
                    <a:pt x="0" y="350"/>
                  </a:moveTo>
                  <a:lnTo>
                    <a:pt x="0" y="350"/>
                  </a:lnTo>
                  <a:lnTo>
                    <a:pt x="0" y="348"/>
                  </a:lnTo>
                  <a:lnTo>
                    <a:pt x="4" y="344"/>
                  </a:lnTo>
                  <a:lnTo>
                    <a:pt x="4" y="344"/>
                  </a:lnTo>
                  <a:lnTo>
                    <a:pt x="4" y="344"/>
                  </a:lnTo>
                  <a:lnTo>
                    <a:pt x="10" y="344"/>
                  </a:lnTo>
                  <a:lnTo>
                    <a:pt x="14" y="348"/>
                  </a:lnTo>
                  <a:lnTo>
                    <a:pt x="14" y="348"/>
                  </a:lnTo>
                  <a:lnTo>
                    <a:pt x="14" y="354"/>
                  </a:lnTo>
                  <a:lnTo>
                    <a:pt x="10" y="358"/>
                  </a:lnTo>
                  <a:lnTo>
                    <a:pt x="10" y="358"/>
                  </a:lnTo>
                  <a:lnTo>
                    <a:pt x="4" y="358"/>
                  </a:lnTo>
                  <a:lnTo>
                    <a:pt x="0" y="354"/>
                  </a:lnTo>
                  <a:lnTo>
                    <a:pt x="0" y="354"/>
                  </a:lnTo>
                  <a:lnTo>
                    <a:pt x="0" y="350"/>
                  </a:lnTo>
                  <a:lnTo>
                    <a:pt x="0" y="350"/>
                  </a:lnTo>
                  <a:close/>
                  <a:moveTo>
                    <a:pt x="78" y="320"/>
                  </a:moveTo>
                  <a:lnTo>
                    <a:pt x="78" y="320"/>
                  </a:lnTo>
                  <a:lnTo>
                    <a:pt x="80" y="316"/>
                  </a:lnTo>
                  <a:lnTo>
                    <a:pt x="82" y="314"/>
                  </a:lnTo>
                  <a:lnTo>
                    <a:pt x="82" y="314"/>
                  </a:lnTo>
                  <a:lnTo>
                    <a:pt x="82" y="314"/>
                  </a:lnTo>
                  <a:lnTo>
                    <a:pt x="88" y="314"/>
                  </a:lnTo>
                  <a:lnTo>
                    <a:pt x="92" y="316"/>
                  </a:lnTo>
                  <a:lnTo>
                    <a:pt x="92" y="316"/>
                  </a:lnTo>
                  <a:lnTo>
                    <a:pt x="92" y="322"/>
                  </a:lnTo>
                  <a:lnTo>
                    <a:pt x="88" y="326"/>
                  </a:lnTo>
                  <a:lnTo>
                    <a:pt x="88" y="326"/>
                  </a:lnTo>
                  <a:lnTo>
                    <a:pt x="82" y="326"/>
                  </a:lnTo>
                  <a:lnTo>
                    <a:pt x="78" y="322"/>
                  </a:lnTo>
                  <a:lnTo>
                    <a:pt x="78" y="322"/>
                  </a:lnTo>
                  <a:lnTo>
                    <a:pt x="78" y="320"/>
                  </a:lnTo>
                  <a:lnTo>
                    <a:pt x="78" y="320"/>
                  </a:lnTo>
                  <a:close/>
                  <a:moveTo>
                    <a:pt x="128" y="294"/>
                  </a:moveTo>
                  <a:lnTo>
                    <a:pt x="128" y="294"/>
                  </a:lnTo>
                  <a:lnTo>
                    <a:pt x="128" y="290"/>
                  </a:lnTo>
                  <a:lnTo>
                    <a:pt x="130" y="288"/>
                  </a:lnTo>
                  <a:lnTo>
                    <a:pt x="132" y="288"/>
                  </a:lnTo>
                  <a:lnTo>
                    <a:pt x="132" y="288"/>
                  </a:lnTo>
                  <a:lnTo>
                    <a:pt x="136" y="286"/>
                  </a:lnTo>
                  <a:lnTo>
                    <a:pt x="140" y="290"/>
                  </a:lnTo>
                  <a:lnTo>
                    <a:pt x="140" y="290"/>
                  </a:lnTo>
                  <a:lnTo>
                    <a:pt x="142" y="296"/>
                  </a:lnTo>
                  <a:lnTo>
                    <a:pt x="138" y="300"/>
                  </a:lnTo>
                  <a:lnTo>
                    <a:pt x="138" y="300"/>
                  </a:lnTo>
                  <a:lnTo>
                    <a:pt x="132" y="300"/>
                  </a:lnTo>
                  <a:lnTo>
                    <a:pt x="128" y="296"/>
                  </a:lnTo>
                  <a:lnTo>
                    <a:pt x="128" y="296"/>
                  </a:lnTo>
                  <a:lnTo>
                    <a:pt x="128" y="294"/>
                  </a:lnTo>
                  <a:lnTo>
                    <a:pt x="128" y="294"/>
                  </a:lnTo>
                  <a:close/>
                  <a:moveTo>
                    <a:pt x="150" y="278"/>
                  </a:moveTo>
                  <a:lnTo>
                    <a:pt x="150" y="278"/>
                  </a:lnTo>
                  <a:lnTo>
                    <a:pt x="152" y="276"/>
                  </a:lnTo>
                  <a:lnTo>
                    <a:pt x="154" y="272"/>
                  </a:lnTo>
                  <a:lnTo>
                    <a:pt x="154" y="272"/>
                  </a:lnTo>
                  <a:lnTo>
                    <a:pt x="154" y="272"/>
                  </a:lnTo>
                  <a:lnTo>
                    <a:pt x="160" y="272"/>
                  </a:lnTo>
                  <a:lnTo>
                    <a:pt x="164" y="274"/>
                  </a:lnTo>
                  <a:lnTo>
                    <a:pt x="164" y="274"/>
                  </a:lnTo>
                  <a:lnTo>
                    <a:pt x="164" y="280"/>
                  </a:lnTo>
                  <a:lnTo>
                    <a:pt x="162" y="284"/>
                  </a:lnTo>
                  <a:lnTo>
                    <a:pt x="162" y="284"/>
                  </a:lnTo>
                  <a:lnTo>
                    <a:pt x="156" y="284"/>
                  </a:lnTo>
                  <a:lnTo>
                    <a:pt x="152" y="282"/>
                  </a:lnTo>
                  <a:lnTo>
                    <a:pt x="152" y="282"/>
                  </a:lnTo>
                  <a:lnTo>
                    <a:pt x="150" y="278"/>
                  </a:lnTo>
                  <a:lnTo>
                    <a:pt x="150" y="278"/>
                  </a:lnTo>
                  <a:close/>
                  <a:moveTo>
                    <a:pt x="174" y="262"/>
                  </a:moveTo>
                  <a:lnTo>
                    <a:pt x="174" y="262"/>
                  </a:lnTo>
                  <a:lnTo>
                    <a:pt x="174" y="258"/>
                  </a:lnTo>
                  <a:lnTo>
                    <a:pt x="176" y="256"/>
                  </a:lnTo>
                  <a:lnTo>
                    <a:pt x="176" y="256"/>
                  </a:lnTo>
                  <a:lnTo>
                    <a:pt x="176" y="256"/>
                  </a:lnTo>
                  <a:lnTo>
                    <a:pt x="182" y="254"/>
                  </a:lnTo>
                  <a:lnTo>
                    <a:pt x="186" y="258"/>
                  </a:lnTo>
                  <a:lnTo>
                    <a:pt x="186" y="258"/>
                  </a:lnTo>
                  <a:lnTo>
                    <a:pt x="188" y="262"/>
                  </a:lnTo>
                  <a:lnTo>
                    <a:pt x="184" y="266"/>
                  </a:lnTo>
                  <a:lnTo>
                    <a:pt x="184" y="266"/>
                  </a:lnTo>
                  <a:lnTo>
                    <a:pt x="180" y="268"/>
                  </a:lnTo>
                  <a:lnTo>
                    <a:pt x="174" y="266"/>
                  </a:lnTo>
                  <a:lnTo>
                    <a:pt x="174" y="266"/>
                  </a:lnTo>
                  <a:lnTo>
                    <a:pt x="174" y="262"/>
                  </a:lnTo>
                  <a:lnTo>
                    <a:pt x="174" y="262"/>
                  </a:lnTo>
                  <a:close/>
                  <a:moveTo>
                    <a:pt x="194" y="244"/>
                  </a:moveTo>
                  <a:lnTo>
                    <a:pt x="194" y="244"/>
                  </a:lnTo>
                  <a:lnTo>
                    <a:pt x="196" y="238"/>
                  </a:lnTo>
                  <a:lnTo>
                    <a:pt x="198" y="238"/>
                  </a:lnTo>
                  <a:lnTo>
                    <a:pt x="198" y="238"/>
                  </a:lnTo>
                  <a:lnTo>
                    <a:pt x="202" y="236"/>
                  </a:lnTo>
                  <a:lnTo>
                    <a:pt x="208" y="238"/>
                  </a:lnTo>
                  <a:lnTo>
                    <a:pt x="208" y="238"/>
                  </a:lnTo>
                  <a:lnTo>
                    <a:pt x="208" y="244"/>
                  </a:lnTo>
                  <a:lnTo>
                    <a:pt x="206" y="248"/>
                  </a:lnTo>
                  <a:lnTo>
                    <a:pt x="206" y="248"/>
                  </a:lnTo>
                  <a:lnTo>
                    <a:pt x="202" y="250"/>
                  </a:lnTo>
                  <a:lnTo>
                    <a:pt x="196" y="248"/>
                  </a:lnTo>
                  <a:lnTo>
                    <a:pt x="196" y="248"/>
                  </a:lnTo>
                  <a:lnTo>
                    <a:pt x="194" y="244"/>
                  </a:lnTo>
                  <a:lnTo>
                    <a:pt x="194" y="244"/>
                  </a:lnTo>
                  <a:close/>
                  <a:moveTo>
                    <a:pt x="234" y="204"/>
                  </a:moveTo>
                  <a:lnTo>
                    <a:pt x="234" y="204"/>
                  </a:lnTo>
                  <a:lnTo>
                    <a:pt x="236" y="200"/>
                  </a:lnTo>
                  <a:lnTo>
                    <a:pt x="236" y="200"/>
                  </a:lnTo>
                  <a:lnTo>
                    <a:pt x="236" y="200"/>
                  </a:lnTo>
                  <a:lnTo>
                    <a:pt x="240" y="196"/>
                  </a:lnTo>
                  <a:lnTo>
                    <a:pt x="246" y="198"/>
                  </a:lnTo>
                  <a:lnTo>
                    <a:pt x="246" y="198"/>
                  </a:lnTo>
                  <a:lnTo>
                    <a:pt x="248" y="204"/>
                  </a:lnTo>
                  <a:lnTo>
                    <a:pt x="246" y="208"/>
                  </a:lnTo>
                  <a:lnTo>
                    <a:pt x="246" y="208"/>
                  </a:lnTo>
                  <a:lnTo>
                    <a:pt x="242" y="210"/>
                  </a:lnTo>
                  <a:lnTo>
                    <a:pt x="236" y="210"/>
                  </a:lnTo>
                  <a:lnTo>
                    <a:pt x="236" y="210"/>
                  </a:lnTo>
                  <a:lnTo>
                    <a:pt x="234" y="206"/>
                  </a:lnTo>
                  <a:lnTo>
                    <a:pt x="234" y="204"/>
                  </a:lnTo>
                  <a:lnTo>
                    <a:pt x="234" y="204"/>
                  </a:lnTo>
                  <a:close/>
                  <a:moveTo>
                    <a:pt x="252" y="182"/>
                  </a:moveTo>
                  <a:lnTo>
                    <a:pt x="252" y="182"/>
                  </a:lnTo>
                  <a:lnTo>
                    <a:pt x="252" y="178"/>
                  </a:lnTo>
                  <a:lnTo>
                    <a:pt x="254" y="178"/>
                  </a:lnTo>
                  <a:lnTo>
                    <a:pt x="254" y="178"/>
                  </a:lnTo>
                  <a:lnTo>
                    <a:pt x="258" y="176"/>
                  </a:lnTo>
                  <a:lnTo>
                    <a:pt x="264" y="176"/>
                  </a:lnTo>
                  <a:lnTo>
                    <a:pt x="264" y="176"/>
                  </a:lnTo>
                  <a:lnTo>
                    <a:pt x="266" y="182"/>
                  </a:lnTo>
                  <a:lnTo>
                    <a:pt x="264" y="186"/>
                  </a:lnTo>
                  <a:lnTo>
                    <a:pt x="264" y="186"/>
                  </a:lnTo>
                  <a:lnTo>
                    <a:pt x="260" y="188"/>
                  </a:lnTo>
                  <a:lnTo>
                    <a:pt x="254" y="188"/>
                  </a:lnTo>
                  <a:lnTo>
                    <a:pt x="254" y="188"/>
                  </a:lnTo>
                  <a:lnTo>
                    <a:pt x="252" y="186"/>
                  </a:lnTo>
                  <a:lnTo>
                    <a:pt x="252" y="182"/>
                  </a:lnTo>
                  <a:lnTo>
                    <a:pt x="252" y="182"/>
                  </a:lnTo>
                  <a:close/>
                  <a:moveTo>
                    <a:pt x="268" y="160"/>
                  </a:moveTo>
                  <a:lnTo>
                    <a:pt x="268" y="160"/>
                  </a:lnTo>
                  <a:lnTo>
                    <a:pt x="268" y="156"/>
                  </a:lnTo>
                  <a:lnTo>
                    <a:pt x="270" y="156"/>
                  </a:lnTo>
                  <a:lnTo>
                    <a:pt x="270" y="156"/>
                  </a:lnTo>
                  <a:lnTo>
                    <a:pt x="274" y="152"/>
                  </a:lnTo>
                  <a:lnTo>
                    <a:pt x="278" y="154"/>
                  </a:lnTo>
                  <a:lnTo>
                    <a:pt x="278" y="154"/>
                  </a:lnTo>
                  <a:lnTo>
                    <a:pt x="282" y="158"/>
                  </a:lnTo>
                  <a:lnTo>
                    <a:pt x="280" y="164"/>
                  </a:lnTo>
                  <a:lnTo>
                    <a:pt x="280" y="164"/>
                  </a:lnTo>
                  <a:lnTo>
                    <a:pt x="276" y="166"/>
                  </a:lnTo>
                  <a:lnTo>
                    <a:pt x="270" y="166"/>
                  </a:lnTo>
                  <a:lnTo>
                    <a:pt x="270" y="166"/>
                  </a:lnTo>
                  <a:lnTo>
                    <a:pt x="268" y="162"/>
                  </a:lnTo>
                  <a:lnTo>
                    <a:pt x="268" y="160"/>
                  </a:lnTo>
                  <a:lnTo>
                    <a:pt x="268" y="160"/>
                  </a:lnTo>
                  <a:close/>
                  <a:moveTo>
                    <a:pt x="282" y="136"/>
                  </a:moveTo>
                  <a:lnTo>
                    <a:pt x="282" y="136"/>
                  </a:lnTo>
                  <a:lnTo>
                    <a:pt x="284" y="132"/>
                  </a:lnTo>
                  <a:lnTo>
                    <a:pt x="284" y="132"/>
                  </a:lnTo>
                  <a:lnTo>
                    <a:pt x="284" y="132"/>
                  </a:lnTo>
                  <a:lnTo>
                    <a:pt x="288" y="128"/>
                  </a:lnTo>
                  <a:lnTo>
                    <a:pt x="294" y="130"/>
                  </a:lnTo>
                  <a:lnTo>
                    <a:pt x="294" y="130"/>
                  </a:lnTo>
                  <a:lnTo>
                    <a:pt x="296" y="134"/>
                  </a:lnTo>
                  <a:lnTo>
                    <a:pt x="296" y="138"/>
                  </a:lnTo>
                  <a:lnTo>
                    <a:pt x="296" y="138"/>
                  </a:lnTo>
                  <a:lnTo>
                    <a:pt x="292" y="142"/>
                  </a:lnTo>
                  <a:lnTo>
                    <a:pt x="286" y="142"/>
                  </a:lnTo>
                  <a:lnTo>
                    <a:pt x="286" y="142"/>
                  </a:lnTo>
                  <a:lnTo>
                    <a:pt x="284" y="140"/>
                  </a:lnTo>
                  <a:lnTo>
                    <a:pt x="282" y="136"/>
                  </a:lnTo>
                  <a:lnTo>
                    <a:pt x="282" y="136"/>
                  </a:lnTo>
                  <a:close/>
                  <a:moveTo>
                    <a:pt x="296" y="112"/>
                  </a:moveTo>
                  <a:lnTo>
                    <a:pt x="296" y="112"/>
                  </a:lnTo>
                  <a:lnTo>
                    <a:pt x="296" y="108"/>
                  </a:lnTo>
                  <a:lnTo>
                    <a:pt x="296" y="108"/>
                  </a:lnTo>
                  <a:lnTo>
                    <a:pt x="296" y="108"/>
                  </a:lnTo>
                  <a:lnTo>
                    <a:pt x="300" y="104"/>
                  </a:lnTo>
                  <a:lnTo>
                    <a:pt x="306" y="104"/>
                  </a:lnTo>
                  <a:lnTo>
                    <a:pt x="306" y="104"/>
                  </a:lnTo>
                  <a:lnTo>
                    <a:pt x="310" y="108"/>
                  </a:lnTo>
                  <a:lnTo>
                    <a:pt x="310" y="114"/>
                  </a:lnTo>
                  <a:lnTo>
                    <a:pt x="310" y="114"/>
                  </a:lnTo>
                  <a:lnTo>
                    <a:pt x="304" y="118"/>
                  </a:lnTo>
                  <a:lnTo>
                    <a:pt x="300" y="118"/>
                  </a:lnTo>
                  <a:lnTo>
                    <a:pt x="300" y="118"/>
                  </a:lnTo>
                  <a:lnTo>
                    <a:pt x="296" y="114"/>
                  </a:lnTo>
                  <a:lnTo>
                    <a:pt x="296" y="112"/>
                  </a:lnTo>
                  <a:lnTo>
                    <a:pt x="296" y="112"/>
                  </a:lnTo>
                  <a:close/>
                  <a:moveTo>
                    <a:pt x="326" y="34"/>
                  </a:moveTo>
                  <a:lnTo>
                    <a:pt x="328" y="32"/>
                  </a:lnTo>
                  <a:lnTo>
                    <a:pt x="328" y="30"/>
                  </a:lnTo>
                  <a:lnTo>
                    <a:pt x="328" y="30"/>
                  </a:lnTo>
                  <a:lnTo>
                    <a:pt x="330" y="26"/>
                  </a:lnTo>
                  <a:lnTo>
                    <a:pt x="336" y="26"/>
                  </a:lnTo>
                  <a:lnTo>
                    <a:pt x="336" y="26"/>
                  </a:lnTo>
                  <a:lnTo>
                    <a:pt x="340" y="30"/>
                  </a:lnTo>
                  <a:lnTo>
                    <a:pt x="340" y="36"/>
                  </a:lnTo>
                  <a:lnTo>
                    <a:pt x="340" y="36"/>
                  </a:lnTo>
                  <a:lnTo>
                    <a:pt x="338" y="40"/>
                  </a:lnTo>
                  <a:lnTo>
                    <a:pt x="332" y="40"/>
                  </a:lnTo>
                  <a:lnTo>
                    <a:pt x="332" y="40"/>
                  </a:lnTo>
                  <a:lnTo>
                    <a:pt x="328" y="38"/>
                  </a:lnTo>
                  <a:lnTo>
                    <a:pt x="326" y="34"/>
                  </a:lnTo>
                  <a:lnTo>
                    <a:pt x="326" y="34"/>
                  </a:lnTo>
                  <a:close/>
                  <a:moveTo>
                    <a:pt x="334" y="6"/>
                  </a:moveTo>
                  <a:lnTo>
                    <a:pt x="334" y="6"/>
                  </a:lnTo>
                  <a:lnTo>
                    <a:pt x="336" y="4"/>
                  </a:lnTo>
                  <a:lnTo>
                    <a:pt x="336" y="4"/>
                  </a:lnTo>
                  <a:lnTo>
                    <a:pt x="338" y="0"/>
                  </a:lnTo>
                  <a:lnTo>
                    <a:pt x="344" y="0"/>
                  </a:lnTo>
                  <a:lnTo>
                    <a:pt x="344" y="0"/>
                  </a:lnTo>
                  <a:lnTo>
                    <a:pt x="348" y="2"/>
                  </a:lnTo>
                  <a:lnTo>
                    <a:pt x="348" y="8"/>
                  </a:lnTo>
                  <a:lnTo>
                    <a:pt x="348" y="8"/>
                  </a:lnTo>
                  <a:lnTo>
                    <a:pt x="346" y="12"/>
                  </a:lnTo>
                  <a:lnTo>
                    <a:pt x="340" y="14"/>
                  </a:lnTo>
                  <a:lnTo>
                    <a:pt x="340" y="14"/>
                  </a:lnTo>
                  <a:lnTo>
                    <a:pt x="336" y="10"/>
                  </a:lnTo>
                  <a:lnTo>
                    <a:pt x="334" y="6"/>
                  </a:lnTo>
                  <a:lnTo>
                    <a:pt x="334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6"/>
            <p:cNvSpPr>
              <a:spLocks/>
            </p:cNvSpPr>
            <p:nvPr/>
          </p:nvSpPr>
          <p:spPr bwMode="auto">
            <a:xfrm>
              <a:off x="7561263" y="4537075"/>
              <a:ext cx="19050" cy="22225"/>
            </a:xfrm>
            <a:custGeom>
              <a:avLst/>
              <a:gdLst>
                <a:gd name="T0" fmla="*/ 0 w 12"/>
                <a:gd name="T1" fmla="*/ 8 h 14"/>
                <a:gd name="T2" fmla="*/ 0 w 12"/>
                <a:gd name="T3" fmla="*/ 8 h 14"/>
                <a:gd name="T4" fmla="*/ 0 w 12"/>
                <a:gd name="T5" fmla="*/ 6 h 14"/>
                <a:gd name="T6" fmla="*/ 0 w 12"/>
                <a:gd name="T7" fmla="*/ 6 h 14"/>
                <a:gd name="T8" fmla="*/ 2 w 12"/>
                <a:gd name="T9" fmla="*/ 2 h 14"/>
                <a:gd name="T10" fmla="*/ 6 w 12"/>
                <a:gd name="T11" fmla="*/ 0 h 14"/>
                <a:gd name="T12" fmla="*/ 6 w 12"/>
                <a:gd name="T13" fmla="*/ 0 h 14"/>
                <a:gd name="T14" fmla="*/ 12 w 12"/>
                <a:gd name="T15" fmla="*/ 4 h 14"/>
                <a:gd name="T16" fmla="*/ 12 w 12"/>
                <a:gd name="T17" fmla="*/ 8 h 14"/>
                <a:gd name="T18" fmla="*/ 12 w 12"/>
                <a:gd name="T19" fmla="*/ 8 h 14"/>
                <a:gd name="T20" fmla="*/ 10 w 12"/>
                <a:gd name="T21" fmla="*/ 14 h 14"/>
                <a:gd name="T22" fmla="*/ 6 w 12"/>
                <a:gd name="T23" fmla="*/ 14 h 14"/>
                <a:gd name="T24" fmla="*/ 6 w 12"/>
                <a:gd name="T25" fmla="*/ 14 h 14"/>
                <a:gd name="T26" fmla="*/ 0 w 12"/>
                <a:gd name="T27" fmla="*/ 12 h 14"/>
                <a:gd name="T28" fmla="*/ 0 w 12"/>
                <a:gd name="T29" fmla="*/ 8 h 14"/>
                <a:gd name="T30" fmla="*/ 0 w 12"/>
                <a:gd name="T31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" h="14">
                  <a:moveTo>
                    <a:pt x="0" y="8"/>
                  </a:moveTo>
                  <a:lnTo>
                    <a:pt x="0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12" y="4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0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0" y="12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7"/>
            <p:cNvSpPr>
              <a:spLocks/>
            </p:cNvSpPr>
            <p:nvPr/>
          </p:nvSpPr>
          <p:spPr bwMode="auto">
            <a:xfrm>
              <a:off x="7164388" y="5146675"/>
              <a:ext cx="22225" cy="22225"/>
            </a:xfrm>
            <a:custGeom>
              <a:avLst/>
              <a:gdLst>
                <a:gd name="T0" fmla="*/ 0 w 14"/>
                <a:gd name="T1" fmla="*/ 8 h 14"/>
                <a:gd name="T2" fmla="*/ 0 w 14"/>
                <a:gd name="T3" fmla="*/ 8 h 14"/>
                <a:gd name="T4" fmla="*/ 2 w 14"/>
                <a:gd name="T5" fmla="*/ 4 h 14"/>
                <a:gd name="T6" fmla="*/ 4 w 14"/>
                <a:gd name="T7" fmla="*/ 2 h 14"/>
                <a:gd name="T8" fmla="*/ 6 w 14"/>
                <a:gd name="T9" fmla="*/ 2 h 14"/>
                <a:gd name="T10" fmla="*/ 6 w 14"/>
                <a:gd name="T11" fmla="*/ 2 h 14"/>
                <a:gd name="T12" fmla="*/ 10 w 14"/>
                <a:gd name="T13" fmla="*/ 0 h 14"/>
                <a:gd name="T14" fmla="*/ 14 w 14"/>
                <a:gd name="T15" fmla="*/ 4 h 14"/>
                <a:gd name="T16" fmla="*/ 14 w 14"/>
                <a:gd name="T17" fmla="*/ 4 h 14"/>
                <a:gd name="T18" fmla="*/ 14 w 14"/>
                <a:gd name="T19" fmla="*/ 10 h 14"/>
                <a:gd name="T20" fmla="*/ 12 w 14"/>
                <a:gd name="T21" fmla="*/ 14 h 14"/>
                <a:gd name="T22" fmla="*/ 12 w 14"/>
                <a:gd name="T23" fmla="*/ 14 h 14"/>
                <a:gd name="T24" fmla="*/ 6 w 14"/>
                <a:gd name="T25" fmla="*/ 14 h 14"/>
                <a:gd name="T26" fmla="*/ 2 w 14"/>
                <a:gd name="T27" fmla="*/ 10 h 14"/>
                <a:gd name="T28" fmla="*/ 2 w 14"/>
                <a:gd name="T29" fmla="*/ 10 h 14"/>
                <a:gd name="T30" fmla="*/ 0 w 14"/>
                <a:gd name="T31" fmla="*/ 8 h 14"/>
                <a:gd name="T32" fmla="*/ 0 w 14"/>
                <a:gd name="T33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4">
                  <a:moveTo>
                    <a:pt x="0" y="8"/>
                  </a:moveTo>
                  <a:lnTo>
                    <a:pt x="0" y="8"/>
                  </a:lnTo>
                  <a:lnTo>
                    <a:pt x="2" y="4"/>
                  </a:lnTo>
                  <a:lnTo>
                    <a:pt x="4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10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6" y="14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8"/>
            <p:cNvSpPr>
              <a:spLocks/>
            </p:cNvSpPr>
            <p:nvPr/>
          </p:nvSpPr>
          <p:spPr bwMode="auto">
            <a:xfrm>
              <a:off x="7342188" y="5016500"/>
              <a:ext cx="22225" cy="19050"/>
            </a:xfrm>
            <a:custGeom>
              <a:avLst/>
              <a:gdLst>
                <a:gd name="T0" fmla="*/ 0 w 14"/>
                <a:gd name="T1" fmla="*/ 6 h 12"/>
                <a:gd name="T2" fmla="*/ 0 w 14"/>
                <a:gd name="T3" fmla="*/ 6 h 12"/>
                <a:gd name="T4" fmla="*/ 2 w 14"/>
                <a:gd name="T5" fmla="*/ 2 h 12"/>
                <a:gd name="T6" fmla="*/ 4 w 14"/>
                <a:gd name="T7" fmla="*/ 0 h 12"/>
                <a:gd name="T8" fmla="*/ 6 w 14"/>
                <a:gd name="T9" fmla="*/ 0 h 12"/>
                <a:gd name="T10" fmla="*/ 6 w 14"/>
                <a:gd name="T11" fmla="*/ 0 h 12"/>
                <a:gd name="T12" fmla="*/ 10 w 14"/>
                <a:gd name="T13" fmla="*/ 0 h 12"/>
                <a:gd name="T14" fmla="*/ 14 w 14"/>
                <a:gd name="T15" fmla="*/ 4 h 12"/>
                <a:gd name="T16" fmla="*/ 14 w 14"/>
                <a:gd name="T17" fmla="*/ 4 h 12"/>
                <a:gd name="T18" fmla="*/ 14 w 14"/>
                <a:gd name="T19" fmla="*/ 8 h 12"/>
                <a:gd name="T20" fmla="*/ 12 w 14"/>
                <a:gd name="T21" fmla="*/ 12 h 12"/>
                <a:gd name="T22" fmla="*/ 12 w 14"/>
                <a:gd name="T23" fmla="*/ 12 h 12"/>
                <a:gd name="T24" fmla="*/ 6 w 14"/>
                <a:gd name="T25" fmla="*/ 12 h 12"/>
                <a:gd name="T26" fmla="*/ 2 w 14"/>
                <a:gd name="T27" fmla="*/ 10 h 12"/>
                <a:gd name="T28" fmla="*/ 2 w 14"/>
                <a:gd name="T29" fmla="*/ 10 h 12"/>
                <a:gd name="T30" fmla="*/ 0 w 14"/>
                <a:gd name="T31" fmla="*/ 6 h 12"/>
                <a:gd name="T32" fmla="*/ 0 w 14"/>
                <a:gd name="T3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2">
                  <a:moveTo>
                    <a:pt x="0" y="6"/>
                  </a:moveTo>
                  <a:lnTo>
                    <a:pt x="0" y="6"/>
                  </a:lnTo>
                  <a:lnTo>
                    <a:pt x="2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8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6" y="12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19"/>
            <p:cNvSpPr>
              <a:spLocks/>
            </p:cNvSpPr>
            <p:nvPr/>
          </p:nvSpPr>
          <p:spPr bwMode="auto">
            <a:xfrm>
              <a:off x="7491413" y="4797425"/>
              <a:ext cx="22225" cy="19050"/>
            </a:xfrm>
            <a:custGeom>
              <a:avLst/>
              <a:gdLst>
                <a:gd name="T0" fmla="*/ 0 w 14"/>
                <a:gd name="T1" fmla="*/ 6 h 12"/>
                <a:gd name="T2" fmla="*/ 0 w 14"/>
                <a:gd name="T3" fmla="*/ 6 h 12"/>
                <a:gd name="T4" fmla="*/ 0 w 14"/>
                <a:gd name="T5" fmla="*/ 2 h 12"/>
                <a:gd name="T6" fmla="*/ 4 w 14"/>
                <a:gd name="T7" fmla="*/ 0 h 12"/>
                <a:gd name="T8" fmla="*/ 4 w 14"/>
                <a:gd name="T9" fmla="*/ 0 h 12"/>
                <a:gd name="T10" fmla="*/ 4 w 14"/>
                <a:gd name="T11" fmla="*/ 0 h 12"/>
                <a:gd name="T12" fmla="*/ 10 w 14"/>
                <a:gd name="T13" fmla="*/ 0 h 12"/>
                <a:gd name="T14" fmla="*/ 12 w 14"/>
                <a:gd name="T15" fmla="*/ 2 h 12"/>
                <a:gd name="T16" fmla="*/ 12 w 14"/>
                <a:gd name="T17" fmla="*/ 2 h 12"/>
                <a:gd name="T18" fmla="*/ 14 w 14"/>
                <a:gd name="T19" fmla="*/ 8 h 12"/>
                <a:gd name="T20" fmla="*/ 10 w 14"/>
                <a:gd name="T21" fmla="*/ 12 h 12"/>
                <a:gd name="T22" fmla="*/ 10 w 14"/>
                <a:gd name="T23" fmla="*/ 12 h 12"/>
                <a:gd name="T24" fmla="*/ 4 w 14"/>
                <a:gd name="T25" fmla="*/ 12 h 12"/>
                <a:gd name="T26" fmla="*/ 0 w 14"/>
                <a:gd name="T27" fmla="*/ 8 h 12"/>
                <a:gd name="T28" fmla="*/ 0 w 14"/>
                <a:gd name="T29" fmla="*/ 8 h 12"/>
                <a:gd name="T30" fmla="*/ 0 w 14"/>
                <a:gd name="T31" fmla="*/ 6 h 12"/>
                <a:gd name="T32" fmla="*/ 0 w 14"/>
                <a:gd name="T3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2">
                  <a:moveTo>
                    <a:pt x="0" y="6"/>
                  </a:moveTo>
                  <a:lnTo>
                    <a:pt x="0" y="6"/>
                  </a:lnTo>
                  <a:lnTo>
                    <a:pt x="0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10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4" y="8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4" y="12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7507288" y="4752975"/>
              <a:ext cx="22225" cy="22225"/>
            </a:xfrm>
            <a:custGeom>
              <a:avLst/>
              <a:gdLst>
                <a:gd name="T0" fmla="*/ 0 w 14"/>
                <a:gd name="T1" fmla="*/ 8 h 14"/>
                <a:gd name="T2" fmla="*/ 0 w 14"/>
                <a:gd name="T3" fmla="*/ 8 h 14"/>
                <a:gd name="T4" fmla="*/ 0 w 14"/>
                <a:gd name="T5" fmla="*/ 4 h 14"/>
                <a:gd name="T6" fmla="*/ 4 w 14"/>
                <a:gd name="T7" fmla="*/ 2 h 14"/>
                <a:gd name="T8" fmla="*/ 4 w 14"/>
                <a:gd name="T9" fmla="*/ 2 h 14"/>
                <a:gd name="T10" fmla="*/ 4 w 14"/>
                <a:gd name="T11" fmla="*/ 2 h 14"/>
                <a:gd name="T12" fmla="*/ 10 w 14"/>
                <a:gd name="T13" fmla="*/ 0 h 14"/>
                <a:gd name="T14" fmla="*/ 14 w 14"/>
                <a:gd name="T15" fmla="*/ 4 h 14"/>
                <a:gd name="T16" fmla="*/ 14 w 14"/>
                <a:gd name="T17" fmla="*/ 4 h 14"/>
                <a:gd name="T18" fmla="*/ 14 w 14"/>
                <a:gd name="T19" fmla="*/ 10 h 14"/>
                <a:gd name="T20" fmla="*/ 10 w 14"/>
                <a:gd name="T21" fmla="*/ 14 h 14"/>
                <a:gd name="T22" fmla="*/ 10 w 14"/>
                <a:gd name="T23" fmla="*/ 14 h 14"/>
                <a:gd name="T24" fmla="*/ 4 w 14"/>
                <a:gd name="T25" fmla="*/ 14 h 14"/>
                <a:gd name="T26" fmla="*/ 0 w 14"/>
                <a:gd name="T27" fmla="*/ 10 h 14"/>
                <a:gd name="T28" fmla="*/ 0 w 14"/>
                <a:gd name="T29" fmla="*/ 10 h 14"/>
                <a:gd name="T30" fmla="*/ 0 w 14"/>
                <a:gd name="T31" fmla="*/ 8 h 14"/>
                <a:gd name="T32" fmla="*/ 0 w 14"/>
                <a:gd name="T33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4">
                  <a:moveTo>
                    <a:pt x="0" y="8"/>
                  </a:moveTo>
                  <a:lnTo>
                    <a:pt x="0" y="8"/>
                  </a:lnTo>
                  <a:lnTo>
                    <a:pt x="0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10" y="0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1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4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7545388" y="4625975"/>
              <a:ext cx="19050" cy="22225"/>
            </a:xfrm>
            <a:custGeom>
              <a:avLst/>
              <a:gdLst>
                <a:gd name="T0" fmla="*/ 0 w 12"/>
                <a:gd name="T1" fmla="*/ 6 h 14"/>
                <a:gd name="T2" fmla="*/ 0 w 12"/>
                <a:gd name="T3" fmla="*/ 6 h 14"/>
                <a:gd name="T4" fmla="*/ 0 w 12"/>
                <a:gd name="T5" fmla="*/ 4 h 14"/>
                <a:gd name="T6" fmla="*/ 2 w 12"/>
                <a:gd name="T7" fmla="*/ 0 h 14"/>
                <a:gd name="T8" fmla="*/ 4 w 12"/>
                <a:gd name="T9" fmla="*/ 0 h 14"/>
                <a:gd name="T10" fmla="*/ 4 w 12"/>
                <a:gd name="T11" fmla="*/ 0 h 14"/>
                <a:gd name="T12" fmla="*/ 8 w 12"/>
                <a:gd name="T13" fmla="*/ 0 h 14"/>
                <a:gd name="T14" fmla="*/ 12 w 12"/>
                <a:gd name="T15" fmla="*/ 4 h 14"/>
                <a:gd name="T16" fmla="*/ 12 w 12"/>
                <a:gd name="T17" fmla="*/ 4 h 14"/>
                <a:gd name="T18" fmla="*/ 12 w 12"/>
                <a:gd name="T19" fmla="*/ 10 h 14"/>
                <a:gd name="T20" fmla="*/ 10 w 12"/>
                <a:gd name="T21" fmla="*/ 14 h 14"/>
                <a:gd name="T22" fmla="*/ 10 w 12"/>
                <a:gd name="T23" fmla="*/ 14 h 14"/>
                <a:gd name="T24" fmla="*/ 4 w 12"/>
                <a:gd name="T25" fmla="*/ 14 h 14"/>
                <a:gd name="T26" fmla="*/ 0 w 12"/>
                <a:gd name="T27" fmla="*/ 10 h 14"/>
                <a:gd name="T28" fmla="*/ 0 w 12"/>
                <a:gd name="T29" fmla="*/ 10 h 14"/>
                <a:gd name="T30" fmla="*/ 0 w 12"/>
                <a:gd name="T31" fmla="*/ 6 h 14"/>
                <a:gd name="T32" fmla="*/ 0 w 12"/>
                <a:gd name="T33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14">
                  <a:moveTo>
                    <a:pt x="0" y="6"/>
                  </a:moveTo>
                  <a:lnTo>
                    <a:pt x="0" y="6"/>
                  </a:lnTo>
                  <a:lnTo>
                    <a:pt x="0" y="4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8" y="0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1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4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7551738" y="4581525"/>
              <a:ext cx="22225" cy="22225"/>
            </a:xfrm>
            <a:custGeom>
              <a:avLst/>
              <a:gdLst>
                <a:gd name="T0" fmla="*/ 0 w 14"/>
                <a:gd name="T1" fmla="*/ 8 h 14"/>
                <a:gd name="T2" fmla="*/ 0 w 14"/>
                <a:gd name="T3" fmla="*/ 8 h 14"/>
                <a:gd name="T4" fmla="*/ 2 w 14"/>
                <a:gd name="T5" fmla="*/ 4 h 14"/>
                <a:gd name="T6" fmla="*/ 4 w 14"/>
                <a:gd name="T7" fmla="*/ 2 h 14"/>
                <a:gd name="T8" fmla="*/ 4 w 14"/>
                <a:gd name="T9" fmla="*/ 0 h 14"/>
                <a:gd name="T10" fmla="*/ 4 w 14"/>
                <a:gd name="T11" fmla="*/ 0 h 14"/>
                <a:gd name="T12" fmla="*/ 10 w 14"/>
                <a:gd name="T13" fmla="*/ 0 h 14"/>
                <a:gd name="T14" fmla="*/ 14 w 14"/>
                <a:gd name="T15" fmla="*/ 4 h 14"/>
                <a:gd name="T16" fmla="*/ 14 w 14"/>
                <a:gd name="T17" fmla="*/ 4 h 14"/>
                <a:gd name="T18" fmla="*/ 14 w 14"/>
                <a:gd name="T19" fmla="*/ 10 h 14"/>
                <a:gd name="T20" fmla="*/ 10 w 14"/>
                <a:gd name="T21" fmla="*/ 14 h 14"/>
                <a:gd name="T22" fmla="*/ 10 w 14"/>
                <a:gd name="T23" fmla="*/ 14 h 14"/>
                <a:gd name="T24" fmla="*/ 6 w 14"/>
                <a:gd name="T25" fmla="*/ 14 h 14"/>
                <a:gd name="T26" fmla="*/ 2 w 14"/>
                <a:gd name="T27" fmla="*/ 10 h 14"/>
                <a:gd name="T28" fmla="*/ 2 w 14"/>
                <a:gd name="T29" fmla="*/ 10 h 14"/>
                <a:gd name="T30" fmla="*/ 0 w 14"/>
                <a:gd name="T31" fmla="*/ 8 h 14"/>
                <a:gd name="T32" fmla="*/ 0 w 14"/>
                <a:gd name="T33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4">
                  <a:moveTo>
                    <a:pt x="0" y="8"/>
                  </a:moveTo>
                  <a:lnTo>
                    <a:pt x="0" y="8"/>
                  </a:lnTo>
                  <a:lnTo>
                    <a:pt x="2" y="4"/>
                  </a:lnTo>
                  <a:lnTo>
                    <a:pt x="4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10" y="0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1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6" y="14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6821488" y="5162550"/>
              <a:ext cx="177800" cy="142875"/>
            </a:xfrm>
            <a:custGeom>
              <a:avLst/>
              <a:gdLst>
                <a:gd name="T0" fmla="*/ 88 w 112"/>
                <a:gd name="T1" fmla="*/ 0 h 90"/>
                <a:gd name="T2" fmla="*/ 88 w 112"/>
                <a:gd name="T3" fmla="*/ 0 h 90"/>
                <a:gd name="T4" fmla="*/ 112 w 112"/>
                <a:gd name="T5" fmla="*/ 90 h 90"/>
                <a:gd name="T6" fmla="*/ 112 w 112"/>
                <a:gd name="T7" fmla="*/ 90 h 90"/>
                <a:gd name="T8" fmla="*/ 80 w 112"/>
                <a:gd name="T9" fmla="*/ 86 h 90"/>
                <a:gd name="T10" fmla="*/ 54 w 112"/>
                <a:gd name="T11" fmla="*/ 78 h 90"/>
                <a:gd name="T12" fmla="*/ 28 w 112"/>
                <a:gd name="T13" fmla="*/ 72 h 90"/>
                <a:gd name="T14" fmla="*/ 0 w 112"/>
                <a:gd name="T15" fmla="*/ 60 h 90"/>
                <a:gd name="T16" fmla="*/ 0 w 112"/>
                <a:gd name="T17" fmla="*/ 60 h 90"/>
                <a:gd name="T18" fmla="*/ 28 w 112"/>
                <a:gd name="T19" fmla="*/ 46 h 90"/>
                <a:gd name="T20" fmla="*/ 48 w 112"/>
                <a:gd name="T21" fmla="*/ 32 h 90"/>
                <a:gd name="T22" fmla="*/ 68 w 112"/>
                <a:gd name="T23" fmla="*/ 18 h 90"/>
                <a:gd name="T24" fmla="*/ 88 w 112"/>
                <a:gd name="T25" fmla="*/ 0 h 90"/>
                <a:gd name="T26" fmla="*/ 88 w 112"/>
                <a:gd name="T2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2" h="90">
                  <a:moveTo>
                    <a:pt x="88" y="0"/>
                  </a:moveTo>
                  <a:lnTo>
                    <a:pt x="88" y="0"/>
                  </a:lnTo>
                  <a:lnTo>
                    <a:pt x="112" y="90"/>
                  </a:lnTo>
                  <a:lnTo>
                    <a:pt x="112" y="90"/>
                  </a:lnTo>
                  <a:lnTo>
                    <a:pt x="80" y="86"/>
                  </a:lnTo>
                  <a:lnTo>
                    <a:pt x="54" y="78"/>
                  </a:lnTo>
                  <a:lnTo>
                    <a:pt x="28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8" y="46"/>
                  </a:lnTo>
                  <a:lnTo>
                    <a:pt x="48" y="32"/>
                  </a:lnTo>
                  <a:lnTo>
                    <a:pt x="68" y="18"/>
                  </a:lnTo>
                  <a:lnTo>
                    <a:pt x="88" y="0"/>
                  </a:lnTo>
                  <a:lnTo>
                    <a:pt x="8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/>
            </p:cNvSpPr>
            <p:nvPr/>
          </p:nvSpPr>
          <p:spPr bwMode="auto">
            <a:xfrm>
              <a:off x="7545388" y="4521200"/>
              <a:ext cx="57150" cy="53975"/>
            </a:xfrm>
            <a:custGeom>
              <a:avLst/>
              <a:gdLst>
                <a:gd name="T0" fmla="*/ 18 w 36"/>
                <a:gd name="T1" fmla="*/ 34 h 34"/>
                <a:gd name="T2" fmla="*/ 18 w 36"/>
                <a:gd name="T3" fmla="*/ 34 h 34"/>
                <a:gd name="T4" fmla="*/ 10 w 36"/>
                <a:gd name="T5" fmla="*/ 32 h 34"/>
                <a:gd name="T6" fmla="*/ 6 w 36"/>
                <a:gd name="T7" fmla="*/ 28 h 34"/>
                <a:gd name="T8" fmla="*/ 2 w 36"/>
                <a:gd name="T9" fmla="*/ 22 h 34"/>
                <a:gd name="T10" fmla="*/ 0 w 36"/>
                <a:gd name="T11" fmla="*/ 16 h 34"/>
                <a:gd name="T12" fmla="*/ 0 w 36"/>
                <a:gd name="T13" fmla="*/ 16 h 34"/>
                <a:gd name="T14" fmla="*/ 2 w 36"/>
                <a:gd name="T15" fmla="*/ 10 h 34"/>
                <a:gd name="T16" fmla="*/ 6 w 36"/>
                <a:gd name="T17" fmla="*/ 4 h 34"/>
                <a:gd name="T18" fmla="*/ 12 w 36"/>
                <a:gd name="T19" fmla="*/ 0 h 34"/>
                <a:gd name="T20" fmla="*/ 18 w 36"/>
                <a:gd name="T21" fmla="*/ 0 h 34"/>
                <a:gd name="T22" fmla="*/ 18 w 36"/>
                <a:gd name="T23" fmla="*/ 0 h 34"/>
                <a:gd name="T24" fmla="*/ 26 w 36"/>
                <a:gd name="T25" fmla="*/ 0 h 34"/>
                <a:gd name="T26" fmla="*/ 30 w 36"/>
                <a:gd name="T27" fmla="*/ 4 h 34"/>
                <a:gd name="T28" fmla="*/ 34 w 36"/>
                <a:gd name="T29" fmla="*/ 10 h 34"/>
                <a:gd name="T30" fmla="*/ 36 w 36"/>
                <a:gd name="T31" fmla="*/ 18 h 34"/>
                <a:gd name="T32" fmla="*/ 36 w 36"/>
                <a:gd name="T33" fmla="*/ 18 h 34"/>
                <a:gd name="T34" fmla="*/ 34 w 36"/>
                <a:gd name="T35" fmla="*/ 24 h 34"/>
                <a:gd name="T36" fmla="*/ 30 w 36"/>
                <a:gd name="T37" fmla="*/ 30 h 34"/>
                <a:gd name="T38" fmla="*/ 24 w 36"/>
                <a:gd name="T39" fmla="*/ 32 h 34"/>
                <a:gd name="T40" fmla="*/ 18 w 36"/>
                <a:gd name="T41" fmla="*/ 34 h 34"/>
                <a:gd name="T42" fmla="*/ 18 w 36"/>
                <a:gd name="T4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34">
                  <a:moveTo>
                    <a:pt x="18" y="34"/>
                  </a:moveTo>
                  <a:lnTo>
                    <a:pt x="18" y="34"/>
                  </a:lnTo>
                  <a:lnTo>
                    <a:pt x="10" y="32"/>
                  </a:lnTo>
                  <a:lnTo>
                    <a:pt x="6" y="28"/>
                  </a:lnTo>
                  <a:lnTo>
                    <a:pt x="2" y="2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6" y="4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6" y="0"/>
                  </a:lnTo>
                  <a:lnTo>
                    <a:pt x="30" y="4"/>
                  </a:lnTo>
                  <a:lnTo>
                    <a:pt x="34" y="10"/>
                  </a:lnTo>
                  <a:lnTo>
                    <a:pt x="36" y="18"/>
                  </a:lnTo>
                  <a:lnTo>
                    <a:pt x="36" y="18"/>
                  </a:lnTo>
                  <a:lnTo>
                    <a:pt x="34" y="24"/>
                  </a:lnTo>
                  <a:lnTo>
                    <a:pt x="30" y="30"/>
                  </a:lnTo>
                  <a:lnTo>
                    <a:pt x="24" y="32"/>
                  </a:lnTo>
                  <a:lnTo>
                    <a:pt x="18" y="34"/>
                  </a:lnTo>
                  <a:lnTo>
                    <a:pt x="18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4681538" y="4524375"/>
            <a:ext cx="784225" cy="781050"/>
            <a:chOff x="4681538" y="4524375"/>
            <a:chExt cx="784225" cy="781050"/>
          </a:xfrm>
          <a:solidFill>
            <a:schemeClr val="bg1">
              <a:lumMod val="65000"/>
            </a:schemeClr>
          </a:solidFill>
        </p:grpSpPr>
        <p:sp>
          <p:nvSpPr>
            <p:cNvPr id="32" name="Freeform 25"/>
            <p:cNvSpPr>
              <a:spLocks noEditPoints="1"/>
            </p:cNvSpPr>
            <p:nvPr/>
          </p:nvSpPr>
          <p:spPr bwMode="auto">
            <a:xfrm>
              <a:off x="4748213" y="4705350"/>
              <a:ext cx="568325" cy="555625"/>
            </a:xfrm>
            <a:custGeom>
              <a:avLst/>
              <a:gdLst>
                <a:gd name="T0" fmla="*/ 32 w 358"/>
                <a:gd name="T1" fmla="*/ 58 h 350"/>
                <a:gd name="T2" fmla="*/ 30 w 358"/>
                <a:gd name="T3" fmla="*/ 68 h 350"/>
                <a:gd name="T4" fmla="*/ 20 w 358"/>
                <a:gd name="T5" fmla="*/ 64 h 350"/>
                <a:gd name="T6" fmla="*/ 26 w 358"/>
                <a:gd name="T7" fmla="*/ 54 h 350"/>
                <a:gd name="T8" fmla="*/ 20 w 358"/>
                <a:gd name="T9" fmla="*/ 28 h 350"/>
                <a:gd name="T10" fmla="*/ 22 w 358"/>
                <a:gd name="T11" fmla="*/ 38 h 350"/>
                <a:gd name="T12" fmla="*/ 10 w 358"/>
                <a:gd name="T13" fmla="*/ 36 h 350"/>
                <a:gd name="T14" fmla="*/ 14 w 358"/>
                <a:gd name="T15" fmla="*/ 28 h 350"/>
                <a:gd name="T16" fmla="*/ 8 w 358"/>
                <a:gd name="T17" fmla="*/ 0 h 350"/>
                <a:gd name="T18" fmla="*/ 14 w 358"/>
                <a:gd name="T19" fmla="*/ 6 h 350"/>
                <a:gd name="T20" fmla="*/ 4 w 358"/>
                <a:gd name="T21" fmla="*/ 14 h 350"/>
                <a:gd name="T22" fmla="*/ 4 w 358"/>
                <a:gd name="T23" fmla="*/ 2 h 350"/>
                <a:gd name="T24" fmla="*/ 38 w 358"/>
                <a:gd name="T25" fmla="*/ 78 h 350"/>
                <a:gd name="T26" fmla="*/ 44 w 358"/>
                <a:gd name="T27" fmla="*/ 84 h 350"/>
                <a:gd name="T28" fmla="*/ 42 w 358"/>
                <a:gd name="T29" fmla="*/ 92 h 350"/>
                <a:gd name="T30" fmla="*/ 32 w 358"/>
                <a:gd name="T31" fmla="*/ 84 h 350"/>
                <a:gd name="T32" fmla="*/ 38 w 358"/>
                <a:gd name="T33" fmla="*/ 78 h 350"/>
                <a:gd name="T34" fmla="*/ 70 w 358"/>
                <a:gd name="T35" fmla="*/ 130 h 350"/>
                <a:gd name="T36" fmla="*/ 68 w 358"/>
                <a:gd name="T37" fmla="*/ 142 h 350"/>
                <a:gd name="T38" fmla="*/ 58 w 358"/>
                <a:gd name="T39" fmla="*/ 138 h 350"/>
                <a:gd name="T40" fmla="*/ 64 w 358"/>
                <a:gd name="T41" fmla="*/ 128 h 350"/>
                <a:gd name="T42" fmla="*/ 82 w 358"/>
                <a:gd name="T43" fmla="*/ 152 h 350"/>
                <a:gd name="T44" fmla="*/ 86 w 358"/>
                <a:gd name="T45" fmla="*/ 160 h 350"/>
                <a:gd name="T46" fmla="*/ 74 w 358"/>
                <a:gd name="T47" fmla="*/ 162 h 350"/>
                <a:gd name="T48" fmla="*/ 76 w 358"/>
                <a:gd name="T49" fmla="*/ 152 h 350"/>
                <a:gd name="T50" fmla="*/ 96 w 358"/>
                <a:gd name="T51" fmla="*/ 174 h 350"/>
                <a:gd name="T52" fmla="*/ 102 w 358"/>
                <a:gd name="T53" fmla="*/ 178 h 350"/>
                <a:gd name="T54" fmla="*/ 96 w 358"/>
                <a:gd name="T55" fmla="*/ 188 h 350"/>
                <a:gd name="T56" fmla="*/ 92 w 358"/>
                <a:gd name="T57" fmla="*/ 176 h 350"/>
                <a:gd name="T58" fmla="*/ 114 w 358"/>
                <a:gd name="T59" fmla="*/ 196 h 350"/>
                <a:gd name="T60" fmla="*/ 120 w 358"/>
                <a:gd name="T61" fmla="*/ 198 h 350"/>
                <a:gd name="T62" fmla="*/ 114 w 358"/>
                <a:gd name="T63" fmla="*/ 210 h 350"/>
                <a:gd name="T64" fmla="*/ 110 w 358"/>
                <a:gd name="T65" fmla="*/ 198 h 350"/>
                <a:gd name="T66" fmla="*/ 154 w 358"/>
                <a:gd name="T67" fmla="*/ 234 h 350"/>
                <a:gd name="T68" fmla="*/ 158 w 358"/>
                <a:gd name="T69" fmla="*/ 236 h 350"/>
                <a:gd name="T70" fmla="*/ 154 w 358"/>
                <a:gd name="T71" fmla="*/ 248 h 350"/>
                <a:gd name="T72" fmla="*/ 148 w 358"/>
                <a:gd name="T73" fmla="*/ 238 h 350"/>
                <a:gd name="T74" fmla="*/ 154 w 358"/>
                <a:gd name="T75" fmla="*/ 234 h 350"/>
                <a:gd name="T76" fmla="*/ 180 w 358"/>
                <a:gd name="T77" fmla="*/ 254 h 350"/>
                <a:gd name="T78" fmla="*/ 182 w 358"/>
                <a:gd name="T79" fmla="*/ 264 h 350"/>
                <a:gd name="T80" fmla="*/ 168 w 358"/>
                <a:gd name="T81" fmla="*/ 260 h 350"/>
                <a:gd name="T82" fmla="*/ 176 w 358"/>
                <a:gd name="T83" fmla="*/ 252 h 350"/>
                <a:gd name="T84" fmla="*/ 202 w 358"/>
                <a:gd name="T85" fmla="*/ 270 h 350"/>
                <a:gd name="T86" fmla="*/ 204 w 358"/>
                <a:gd name="T87" fmla="*/ 280 h 350"/>
                <a:gd name="T88" fmla="*/ 194 w 358"/>
                <a:gd name="T89" fmla="*/ 282 h 350"/>
                <a:gd name="T90" fmla="*/ 196 w 358"/>
                <a:gd name="T91" fmla="*/ 270 h 350"/>
                <a:gd name="T92" fmla="*/ 222 w 358"/>
                <a:gd name="T93" fmla="*/ 284 h 350"/>
                <a:gd name="T94" fmla="*/ 230 w 358"/>
                <a:gd name="T95" fmla="*/ 288 h 350"/>
                <a:gd name="T96" fmla="*/ 220 w 358"/>
                <a:gd name="T97" fmla="*/ 296 h 350"/>
                <a:gd name="T98" fmla="*/ 216 w 358"/>
                <a:gd name="T99" fmla="*/ 286 h 350"/>
                <a:gd name="T100" fmla="*/ 246 w 358"/>
                <a:gd name="T101" fmla="*/ 296 h 350"/>
                <a:gd name="T102" fmla="*/ 250 w 358"/>
                <a:gd name="T103" fmla="*/ 298 h 350"/>
                <a:gd name="T104" fmla="*/ 250 w 358"/>
                <a:gd name="T105" fmla="*/ 310 h 350"/>
                <a:gd name="T106" fmla="*/ 240 w 358"/>
                <a:gd name="T107" fmla="*/ 300 h 350"/>
                <a:gd name="T108" fmla="*/ 246 w 358"/>
                <a:gd name="T109" fmla="*/ 296 h 350"/>
                <a:gd name="T110" fmla="*/ 328 w 358"/>
                <a:gd name="T111" fmla="*/ 328 h 350"/>
                <a:gd name="T112" fmla="*/ 328 w 358"/>
                <a:gd name="T113" fmla="*/ 340 h 350"/>
                <a:gd name="T114" fmla="*/ 318 w 358"/>
                <a:gd name="T115" fmla="*/ 332 h 350"/>
                <a:gd name="T116" fmla="*/ 324 w 358"/>
                <a:gd name="T117" fmla="*/ 328 h 350"/>
                <a:gd name="T118" fmla="*/ 354 w 358"/>
                <a:gd name="T119" fmla="*/ 336 h 350"/>
                <a:gd name="T120" fmla="*/ 356 w 358"/>
                <a:gd name="T121" fmla="*/ 348 h 350"/>
                <a:gd name="T122" fmla="*/ 344 w 358"/>
                <a:gd name="T123" fmla="*/ 340 h 350"/>
                <a:gd name="T124" fmla="*/ 352 w 358"/>
                <a:gd name="T125" fmla="*/ 336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58" h="350">
                  <a:moveTo>
                    <a:pt x="26" y="54"/>
                  </a:moveTo>
                  <a:lnTo>
                    <a:pt x="26" y="54"/>
                  </a:lnTo>
                  <a:lnTo>
                    <a:pt x="30" y="54"/>
                  </a:lnTo>
                  <a:lnTo>
                    <a:pt x="32" y="58"/>
                  </a:lnTo>
                  <a:lnTo>
                    <a:pt x="34" y="58"/>
                  </a:lnTo>
                  <a:lnTo>
                    <a:pt x="34" y="58"/>
                  </a:lnTo>
                  <a:lnTo>
                    <a:pt x="34" y="64"/>
                  </a:lnTo>
                  <a:lnTo>
                    <a:pt x="30" y="68"/>
                  </a:lnTo>
                  <a:lnTo>
                    <a:pt x="30" y="68"/>
                  </a:lnTo>
                  <a:lnTo>
                    <a:pt x="24" y="66"/>
                  </a:lnTo>
                  <a:lnTo>
                    <a:pt x="20" y="64"/>
                  </a:lnTo>
                  <a:lnTo>
                    <a:pt x="20" y="64"/>
                  </a:lnTo>
                  <a:lnTo>
                    <a:pt x="20" y="58"/>
                  </a:lnTo>
                  <a:lnTo>
                    <a:pt x="24" y="54"/>
                  </a:lnTo>
                  <a:lnTo>
                    <a:pt x="24" y="54"/>
                  </a:lnTo>
                  <a:lnTo>
                    <a:pt x="26" y="54"/>
                  </a:lnTo>
                  <a:lnTo>
                    <a:pt x="26" y="54"/>
                  </a:lnTo>
                  <a:close/>
                  <a:moveTo>
                    <a:pt x="16" y="28"/>
                  </a:moveTo>
                  <a:lnTo>
                    <a:pt x="16" y="28"/>
                  </a:lnTo>
                  <a:lnTo>
                    <a:pt x="20" y="28"/>
                  </a:lnTo>
                  <a:lnTo>
                    <a:pt x="22" y="30"/>
                  </a:lnTo>
                  <a:lnTo>
                    <a:pt x="24" y="32"/>
                  </a:lnTo>
                  <a:lnTo>
                    <a:pt x="24" y="32"/>
                  </a:lnTo>
                  <a:lnTo>
                    <a:pt x="22" y="38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14" y="40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0" y="32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16" y="28"/>
                  </a:lnTo>
                  <a:lnTo>
                    <a:pt x="16" y="28"/>
                  </a:lnTo>
                  <a:close/>
                  <a:moveTo>
                    <a:pt x="8" y="0"/>
                  </a:moveTo>
                  <a:lnTo>
                    <a:pt x="8" y="0"/>
                  </a:lnTo>
                  <a:lnTo>
                    <a:pt x="10" y="2"/>
                  </a:lnTo>
                  <a:lnTo>
                    <a:pt x="14" y="4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4" y="1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4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6"/>
                  </a:lnTo>
                  <a:lnTo>
                    <a:pt x="4" y="2"/>
                  </a:lnTo>
                  <a:lnTo>
                    <a:pt x="4" y="2"/>
                  </a:lnTo>
                  <a:lnTo>
                    <a:pt x="8" y="0"/>
                  </a:lnTo>
                  <a:lnTo>
                    <a:pt x="8" y="0"/>
                  </a:lnTo>
                  <a:close/>
                  <a:moveTo>
                    <a:pt x="38" y="78"/>
                  </a:moveTo>
                  <a:lnTo>
                    <a:pt x="38" y="78"/>
                  </a:lnTo>
                  <a:lnTo>
                    <a:pt x="42" y="80"/>
                  </a:lnTo>
                  <a:lnTo>
                    <a:pt x="44" y="82"/>
                  </a:lnTo>
                  <a:lnTo>
                    <a:pt x="44" y="84"/>
                  </a:lnTo>
                  <a:lnTo>
                    <a:pt x="44" y="84"/>
                  </a:lnTo>
                  <a:lnTo>
                    <a:pt x="44" y="88"/>
                  </a:lnTo>
                  <a:lnTo>
                    <a:pt x="42" y="92"/>
                  </a:lnTo>
                  <a:lnTo>
                    <a:pt x="42" y="92"/>
                  </a:lnTo>
                  <a:lnTo>
                    <a:pt x="36" y="92"/>
                  </a:lnTo>
                  <a:lnTo>
                    <a:pt x="32" y="90"/>
                  </a:lnTo>
                  <a:lnTo>
                    <a:pt x="32" y="90"/>
                  </a:lnTo>
                  <a:lnTo>
                    <a:pt x="32" y="84"/>
                  </a:lnTo>
                  <a:lnTo>
                    <a:pt x="36" y="80"/>
                  </a:lnTo>
                  <a:lnTo>
                    <a:pt x="36" y="80"/>
                  </a:lnTo>
                  <a:lnTo>
                    <a:pt x="38" y="78"/>
                  </a:lnTo>
                  <a:lnTo>
                    <a:pt x="38" y="78"/>
                  </a:lnTo>
                  <a:close/>
                  <a:moveTo>
                    <a:pt x="64" y="128"/>
                  </a:moveTo>
                  <a:lnTo>
                    <a:pt x="64" y="128"/>
                  </a:lnTo>
                  <a:lnTo>
                    <a:pt x="68" y="128"/>
                  </a:lnTo>
                  <a:lnTo>
                    <a:pt x="70" y="130"/>
                  </a:lnTo>
                  <a:lnTo>
                    <a:pt x="70" y="132"/>
                  </a:lnTo>
                  <a:lnTo>
                    <a:pt x="70" y="132"/>
                  </a:lnTo>
                  <a:lnTo>
                    <a:pt x="72" y="138"/>
                  </a:lnTo>
                  <a:lnTo>
                    <a:pt x="68" y="142"/>
                  </a:lnTo>
                  <a:lnTo>
                    <a:pt x="68" y="142"/>
                  </a:lnTo>
                  <a:lnTo>
                    <a:pt x="62" y="142"/>
                  </a:lnTo>
                  <a:lnTo>
                    <a:pt x="58" y="138"/>
                  </a:lnTo>
                  <a:lnTo>
                    <a:pt x="58" y="138"/>
                  </a:lnTo>
                  <a:lnTo>
                    <a:pt x="58" y="134"/>
                  </a:lnTo>
                  <a:lnTo>
                    <a:pt x="62" y="130"/>
                  </a:lnTo>
                  <a:lnTo>
                    <a:pt x="62" y="130"/>
                  </a:lnTo>
                  <a:lnTo>
                    <a:pt x="64" y="128"/>
                  </a:lnTo>
                  <a:lnTo>
                    <a:pt x="64" y="128"/>
                  </a:lnTo>
                  <a:close/>
                  <a:moveTo>
                    <a:pt x="80" y="152"/>
                  </a:moveTo>
                  <a:lnTo>
                    <a:pt x="80" y="152"/>
                  </a:lnTo>
                  <a:lnTo>
                    <a:pt x="82" y="152"/>
                  </a:lnTo>
                  <a:lnTo>
                    <a:pt x="86" y="154"/>
                  </a:lnTo>
                  <a:lnTo>
                    <a:pt x="86" y="154"/>
                  </a:lnTo>
                  <a:lnTo>
                    <a:pt x="86" y="154"/>
                  </a:lnTo>
                  <a:lnTo>
                    <a:pt x="86" y="160"/>
                  </a:lnTo>
                  <a:lnTo>
                    <a:pt x="84" y="164"/>
                  </a:lnTo>
                  <a:lnTo>
                    <a:pt x="84" y="164"/>
                  </a:lnTo>
                  <a:lnTo>
                    <a:pt x="78" y="166"/>
                  </a:lnTo>
                  <a:lnTo>
                    <a:pt x="74" y="162"/>
                  </a:lnTo>
                  <a:lnTo>
                    <a:pt x="74" y="162"/>
                  </a:lnTo>
                  <a:lnTo>
                    <a:pt x="74" y="158"/>
                  </a:lnTo>
                  <a:lnTo>
                    <a:pt x="76" y="152"/>
                  </a:lnTo>
                  <a:lnTo>
                    <a:pt x="76" y="152"/>
                  </a:lnTo>
                  <a:lnTo>
                    <a:pt x="80" y="152"/>
                  </a:lnTo>
                  <a:lnTo>
                    <a:pt x="80" y="152"/>
                  </a:lnTo>
                  <a:close/>
                  <a:moveTo>
                    <a:pt x="96" y="174"/>
                  </a:moveTo>
                  <a:lnTo>
                    <a:pt x="96" y="174"/>
                  </a:lnTo>
                  <a:lnTo>
                    <a:pt x="100" y="174"/>
                  </a:lnTo>
                  <a:lnTo>
                    <a:pt x="102" y="176"/>
                  </a:lnTo>
                  <a:lnTo>
                    <a:pt x="102" y="178"/>
                  </a:lnTo>
                  <a:lnTo>
                    <a:pt x="102" y="178"/>
                  </a:lnTo>
                  <a:lnTo>
                    <a:pt x="104" y="182"/>
                  </a:lnTo>
                  <a:lnTo>
                    <a:pt x="100" y="186"/>
                  </a:lnTo>
                  <a:lnTo>
                    <a:pt x="100" y="186"/>
                  </a:lnTo>
                  <a:lnTo>
                    <a:pt x="96" y="188"/>
                  </a:lnTo>
                  <a:lnTo>
                    <a:pt x="92" y="186"/>
                  </a:lnTo>
                  <a:lnTo>
                    <a:pt x="92" y="186"/>
                  </a:lnTo>
                  <a:lnTo>
                    <a:pt x="90" y="180"/>
                  </a:lnTo>
                  <a:lnTo>
                    <a:pt x="92" y="176"/>
                  </a:lnTo>
                  <a:lnTo>
                    <a:pt x="92" y="176"/>
                  </a:lnTo>
                  <a:lnTo>
                    <a:pt x="96" y="174"/>
                  </a:lnTo>
                  <a:lnTo>
                    <a:pt x="96" y="174"/>
                  </a:lnTo>
                  <a:close/>
                  <a:moveTo>
                    <a:pt x="114" y="196"/>
                  </a:moveTo>
                  <a:lnTo>
                    <a:pt x="114" y="196"/>
                  </a:lnTo>
                  <a:lnTo>
                    <a:pt x="120" y="198"/>
                  </a:lnTo>
                  <a:lnTo>
                    <a:pt x="120" y="198"/>
                  </a:lnTo>
                  <a:lnTo>
                    <a:pt x="120" y="198"/>
                  </a:lnTo>
                  <a:lnTo>
                    <a:pt x="122" y="204"/>
                  </a:lnTo>
                  <a:lnTo>
                    <a:pt x="120" y="208"/>
                  </a:lnTo>
                  <a:lnTo>
                    <a:pt x="120" y="208"/>
                  </a:lnTo>
                  <a:lnTo>
                    <a:pt x="114" y="210"/>
                  </a:lnTo>
                  <a:lnTo>
                    <a:pt x="110" y="208"/>
                  </a:lnTo>
                  <a:lnTo>
                    <a:pt x="110" y="208"/>
                  </a:lnTo>
                  <a:lnTo>
                    <a:pt x="108" y="202"/>
                  </a:lnTo>
                  <a:lnTo>
                    <a:pt x="110" y="198"/>
                  </a:lnTo>
                  <a:lnTo>
                    <a:pt x="110" y="198"/>
                  </a:lnTo>
                  <a:lnTo>
                    <a:pt x="114" y="196"/>
                  </a:lnTo>
                  <a:lnTo>
                    <a:pt x="114" y="196"/>
                  </a:lnTo>
                  <a:close/>
                  <a:moveTo>
                    <a:pt x="154" y="234"/>
                  </a:moveTo>
                  <a:lnTo>
                    <a:pt x="154" y="234"/>
                  </a:lnTo>
                  <a:lnTo>
                    <a:pt x="158" y="236"/>
                  </a:lnTo>
                  <a:lnTo>
                    <a:pt x="158" y="236"/>
                  </a:lnTo>
                  <a:lnTo>
                    <a:pt x="158" y="236"/>
                  </a:lnTo>
                  <a:lnTo>
                    <a:pt x="162" y="242"/>
                  </a:lnTo>
                  <a:lnTo>
                    <a:pt x="160" y="246"/>
                  </a:lnTo>
                  <a:lnTo>
                    <a:pt x="160" y="246"/>
                  </a:lnTo>
                  <a:lnTo>
                    <a:pt x="154" y="248"/>
                  </a:lnTo>
                  <a:lnTo>
                    <a:pt x="150" y="248"/>
                  </a:lnTo>
                  <a:lnTo>
                    <a:pt x="150" y="248"/>
                  </a:lnTo>
                  <a:lnTo>
                    <a:pt x="148" y="242"/>
                  </a:lnTo>
                  <a:lnTo>
                    <a:pt x="148" y="238"/>
                  </a:lnTo>
                  <a:lnTo>
                    <a:pt x="148" y="238"/>
                  </a:lnTo>
                  <a:lnTo>
                    <a:pt x="152" y="236"/>
                  </a:lnTo>
                  <a:lnTo>
                    <a:pt x="154" y="234"/>
                  </a:lnTo>
                  <a:lnTo>
                    <a:pt x="154" y="234"/>
                  </a:lnTo>
                  <a:close/>
                  <a:moveTo>
                    <a:pt x="176" y="252"/>
                  </a:moveTo>
                  <a:lnTo>
                    <a:pt x="176" y="252"/>
                  </a:lnTo>
                  <a:lnTo>
                    <a:pt x="180" y="254"/>
                  </a:lnTo>
                  <a:lnTo>
                    <a:pt x="180" y="254"/>
                  </a:lnTo>
                  <a:lnTo>
                    <a:pt x="180" y="254"/>
                  </a:lnTo>
                  <a:lnTo>
                    <a:pt x="182" y="258"/>
                  </a:lnTo>
                  <a:lnTo>
                    <a:pt x="182" y="264"/>
                  </a:lnTo>
                  <a:lnTo>
                    <a:pt x="182" y="264"/>
                  </a:lnTo>
                  <a:lnTo>
                    <a:pt x="176" y="266"/>
                  </a:lnTo>
                  <a:lnTo>
                    <a:pt x="172" y="264"/>
                  </a:lnTo>
                  <a:lnTo>
                    <a:pt x="172" y="264"/>
                  </a:lnTo>
                  <a:lnTo>
                    <a:pt x="168" y="260"/>
                  </a:lnTo>
                  <a:lnTo>
                    <a:pt x="170" y="256"/>
                  </a:lnTo>
                  <a:lnTo>
                    <a:pt x="170" y="256"/>
                  </a:lnTo>
                  <a:lnTo>
                    <a:pt x="172" y="252"/>
                  </a:lnTo>
                  <a:lnTo>
                    <a:pt x="176" y="252"/>
                  </a:lnTo>
                  <a:lnTo>
                    <a:pt x="176" y="252"/>
                  </a:lnTo>
                  <a:close/>
                  <a:moveTo>
                    <a:pt x="198" y="268"/>
                  </a:moveTo>
                  <a:lnTo>
                    <a:pt x="198" y="268"/>
                  </a:lnTo>
                  <a:lnTo>
                    <a:pt x="202" y="270"/>
                  </a:lnTo>
                  <a:lnTo>
                    <a:pt x="202" y="270"/>
                  </a:lnTo>
                  <a:lnTo>
                    <a:pt x="202" y="270"/>
                  </a:lnTo>
                  <a:lnTo>
                    <a:pt x="206" y="274"/>
                  </a:lnTo>
                  <a:lnTo>
                    <a:pt x="204" y="280"/>
                  </a:lnTo>
                  <a:lnTo>
                    <a:pt x="204" y="280"/>
                  </a:lnTo>
                  <a:lnTo>
                    <a:pt x="200" y="282"/>
                  </a:lnTo>
                  <a:lnTo>
                    <a:pt x="194" y="282"/>
                  </a:lnTo>
                  <a:lnTo>
                    <a:pt x="194" y="282"/>
                  </a:lnTo>
                  <a:lnTo>
                    <a:pt x="192" y="276"/>
                  </a:lnTo>
                  <a:lnTo>
                    <a:pt x="192" y="272"/>
                  </a:lnTo>
                  <a:lnTo>
                    <a:pt x="192" y="272"/>
                  </a:lnTo>
                  <a:lnTo>
                    <a:pt x="196" y="270"/>
                  </a:lnTo>
                  <a:lnTo>
                    <a:pt x="198" y="268"/>
                  </a:lnTo>
                  <a:lnTo>
                    <a:pt x="198" y="268"/>
                  </a:lnTo>
                  <a:close/>
                  <a:moveTo>
                    <a:pt x="222" y="284"/>
                  </a:moveTo>
                  <a:lnTo>
                    <a:pt x="222" y="284"/>
                  </a:lnTo>
                  <a:lnTo>
                    <a:pt x="226" y="284"/>
                  </a:lnTo>
                  <a:lnTo>
                    <a:pt x="226" y="284"/>
                  </a:lnTo>
                  <a:lnTo>
                    <a:pt x="226" y="284"/>
                  </a:lnTo>
                  <a:lnTo>
                    <a:pt x="230" y="288"/>
                  </a:lnTo>
                  <a:lnTo>
                    <a:pt x="228" y="294"/>
                  </a:lnTo>
                  <a:lnTo>
                    <a:pt x="228" y="294"/>
                  </a:lnTo>
                  <a:lnTo>
                    <a:pt x="224" y="298"/>
                  </a:lnTo>
                  <a:lnTo>
                    <a:pt x="220" y="296"/>
                  </a:lnTo>
                  <a:lnTo>
                    <a:pt x="220" y="296"/>
                  </a:lnTo>
                  <a:lnTo>
                    <a:pt x="216" y="292"/>
                  </a:lnTo>
                  <a:lnTo>
                    <a:pt x="216" y="286"/>
                  </a:lnTo>
                  <a:lnTo>
                    <a:pt x="216" y="286"/>
                  </a:lnTo>
                  <a:lnTo>
                    <a:pt x="218" y="284"/>
                  </a:lnTo>
                  <a:lnTo>
                    <a:pt x="222" y="284"/>
                  </a:lnTo>
                  <a:lnTo>
                    <a:pt x="222" y="284"/>
                  </a:lnTo>
                  <a:close/>
                  <a:moveTo>
                    <a:pt x="246" y="296"/>
                  </a:moveTo>
                  <a:lnTo>
                    <a:pt x="246" y="296"/>
                  </a:lnTo>
                  <a:lnTo>
                    <a:pt x="250" y="298"/>
                  </a:lnTo>
                  <a:lnTo>
                    <a:pt x="250" y="298"/>
                  </a:lnTo>
                  <a:lnTo>
                    <a:pt x="250" y="298"/>
                  </a:lnTo>
                  <a:lnTo>
                    <a:pt x="254" y="302"/>
                  </a:lnTo>
                  <a:lnTo>
                    <a:pt x="254" y="306"/>
                  </a:lnTo>
                  <a:lnTo>
                    <a:pt x="254" y="306"/>
                  </a:lnTo>
                  <a:lnTo>
                    <a:pt x="250" y="310"/>
                  </a:lnTo>
                  <a:lnTo>
                    <a:pt x="244" y="310"/>
                  </a:lnTo>
                  <a:lnTo>
                    <a:pt x="244" y="310"/>
                  </a:lnTo>
                  <a:lnTo>
                    <a:pt x="240" y="306"/>
                  </a:lnTo>
                  <a:lnTo>
                    <a:pt x="240" y="300"/>
                  </a:lnTo>
                  <a:lnTo>
                    <a:pt x="240" y="300"/>
                  </a:lnTo>
                  <a:lnTo>
                    <a:pt x="244" y="298"/>
                  </a:lnTo>
                  <a:lnTo>
                    <a:pt x="246" y="296"/>
                  </a:lnTo>
                  <a:lnTo>
                    <a:pt x="246" y="296"/>
                  </a:lnTo>
                  <a:close/>
                  <a:moveTo>
                    <a:pt x="324" y="328"/>
                  </a:moveTo>
                  <a:lnTo>
                    <a:pt x="326" y="328"/>
                  </a:lnTo>
                  <a:lnTo>
                    <a:pt x="328" y="328"/>
                  </a:lnTo>
                  <a:lnTo>
                    <a:pt x="328" y="328"/>
                  </a:lnTo>
                  <a:lnTo>
                    <a:pt x="332" y="332"/>
                  </a:lnTo>
                  <a:lnTo>
                    <a:pt x="332" y="336"/>
                  </a:lnTo>
                  <a:lnTo>
                    <a:pt x="332" y="336"/>
                  </a:lnTo>
                  <a:lnTo>
                    <a:pt x="328" y="340"/>
                  </a:lnTo>
                  <a:lnTo>
                    <a:pt x="322" y="342"/>
                  </a:lnTo>
                  <a:lnTo>
                    <a:pt x="322" y="342"/>
                  </a:lnTo>
                  <a:lnTo>
                    <a:pt x="318" y="338"/>
                  </a:lnTo>
                  <a:lnTo>
                    <a:pt x="318" y="332"/>
                  </a:lnTo>
                  <a:lnTo>
                    <a:pt x="318" y="332"/>
                  </a:lnTo>
                  <a:lnTo>
                    <a:pt x="320" y="328"/>
                  </a:lnTo>
                  <a:lnTo>
                    <a:pt x="324" y="328"/>
                  </a:lnTo>
                  <a:lnTo>
                    <a:pt x="324" y="328"/>
                  </a:lnTo>
                  <a:close/>
                  <a:moveTo>
                    <a:pt x="352" y="336"/>
                  </a:moveTo>
                  <a:lnTo>
                    <a:pt x="352" y="336"/>
                  </a:lnTo>
                  <a:lnTo>
                    <a:pt x="354" y="336"/>
                  </a:lnTo>
                  <a:lnTo>
                    <a:pt x="354" y="336"/>
                  </a:lnTo>
                  <a:lnTo>
                    <a:pt x="358" y="340"/>
                  </a:lnTo>
                  <a:lnTo>
                    <a:pt x="358" y="344"/>
                  </a:lnTo>
                  <a:lnTo>
                    <a:pt x="358" y="344"/>
                  </a:lnTo>
                  <a:lnTo>
                    <a:pt x="356" y="348"/>
                  </a:lnTo>
                  <a:lnTo>
                    <a:pt x="350" y="350"/>
                  </a:lnTo>
                  <a:lnTo>
                    <a:pt x="350" y="350"/>
                  </a:lnTo>
                  <a:lnTo>
                    <a:pt x="346" y="346"/>
                  </a:lnTo>
                  <a:lnTo>
                    <a:pt x="344" y="340"/>
                  </a:lnTo>
                  <a:lnTo>
                    <a:pt x="344" y="340"/>
                  </a:lnTo>
                  <a:lnTo>
                    <a:pt x="348" y="336"/>
                  </a:lnTo>
                  <a:lnTo>
                    <a:pt x="352" y="336"/>
                  </a:lnTo>
                  <a:lnTo>
                    <a:pt x="352" y="3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26"/>
            <p:cNvSpPr>
              <a:spLocks/>
            </p:cNvSpPr>
            <p:nvPr/>
          </p:nvSpPr>
          <p:spPr bwMode="auto">
            <a:xfrm>
              <a:off x="5427663" y="5264150"/>
              <a:ext cx="22225" cy="22225"/>
            </a:xfrm>
            <a:custGeom>
              <a:avLst/>
              <a:gdLst>
                <a:gd name="T0" fmla="*/ 6 w 14"/>
                <a:gd name="T1" fmla="*/ 0 h 14"/>
                <a:gd name="T2" fmla="*/ 6 w 14"/>
                <a:gd name="T3" fmla="*/ 0 h 14"/>
                <a:gd name="T4" fmla="*/ 8 w 14"/>
                <a:gd name="T5" fmla="*/ 0 h 14"/>
                <a:gd name="T6" fmla="*/ 8 w 14"/>
                <a:gd name="T7" fmla="*/ 0 h 14"/>
                <a:gd name="T8" fmla="*/ 12 w 14"/>
                <a:gd name="T9" fmla="*/ 2 h 14"/>
                <a:gd name="T10" fmla="*/ 14 w 14"/>
                <a:gd name="T11" fmla="*/ 8 h 14"/>
                <a:gd name="T12" fmla="*/ 14 w 14"/>
                <a:gd name="T13" fmla="*/ 8 h 14"/>
                <a:gd name="T14" fmla="*/ 10 w 14"/>
                <a:gd name="T15" fmla="*/ 12 h 14"/>
                <a:gd name="T16" fmla="*/ 6 w 14"/>
                <a:gd name="T17" fmla="*/ 14 h 14"/>
                <a:gd name="T18" fmla="*/ 6 w 14"/>
                <a:gd name="T19" fmla="*/ 14 h 14"/>
                <a:gd name="T20" fmla="*/ 0 w 14"/>
                <a:gd name="T21" fmla="*/ 12 h 14"/>
                <a:gd name="T22" fmla="*/ 0 w 14"/>
                <a:gd name="T23" fmla="*/ 6 h 14"/>
                <a:gd name="T24" fmla="*/ 0 w 14"/>
                <a:gd name="T25" fmla="*/ 6 h 14"/>
                <a:gd name="T26" fmla="*/ 2 w 14"/>
                <a:gd name="T27" fmla="*/ 2 h 14"/>
                <a:gd name="T28" fmla="*/ 6 w 14"/>
                <a:gd name="T29" fmla="*/ 0 h 14"/>
                <a:gd name="T30" fmla="*/ 6 w 14"/>
                <a:gd name="T3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" h="14">
                  <a:moveTo>
                    <a:pt x="6" y="0"/>
                  </a:moveTo>
                  <a:lnTo>
                    <a:pt x="6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2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0" y="12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0" y="12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2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27"/>
            <p:cNvSpPr>
              <a:spLocks/>
            </p:cNvSpPr>
            <p:nvPr/>
          </p:nvSpPr>
          <p:spPr bwMode="auto">
            <a:xfrm>
              <a:off x="4818063" y="4870450"/>
              <a:ext cx="22225" cy="22225"/>
            </a:xfrm>
            <a:custGeom>
              <a:avLst/>
              <a:gdLst>
                <a:gd name="T0" fmla="*/ 6 w 14"/>
                <a:gd name="T1" fmla="*/ 0 h 14"/>
                <a:gd name="T2" fmla="*/ 6 w 14"/>
                <a:gd name="T3" fmla="*/ 0 h 14"/>
                <a:gd name="T4" fmla="*/ 10 w 14"/>
                <a:gd name="T5" fmla="*/ 0 h 14"/>
                <a:gd name="T6" fmla="*/ 12 w 14"/>
                <a:gd name="T7" fmla="*/ 4 h 14"/>
                <a:gd name="T8" fmla="*/ 12 w 14"/>
                <a:gd name="T9" fmla="*/ 4 h 14"/>
                <a:gd name="T10" fmla="*/ 12 w 14"/>
                <a:gd name="T11" fmla="*/ 4 h 14"/>
                <a:gd name="T12" fmla="*/ 14 w 14"/>
                <a:gd name="T13" fmla="*/ 10 h 14"/>
                <a:gd name="T14" fmla="*/ 10 w 14"/>
                <a:gd name="T15" fmla="*/ 14 h 14"/>
                <a:gd name="T16" fmla="*/ 10 w 14"/>
                <a:gd name="T17" fmla="*/ 14 h 14"/>
                <a:gd name="T18" fmla="*/ 4 w 14"/>
                <a:gd name="T19" fmla="*/ 14 h 14"/>
                <a:gd name="T20" fmla="*/ 0 w 14"/>
                <a:gd name="T21" fmla="*/ 10 h 14"/>
                <a:gd name="T22" fmla="*/ 0 w 14"/>
                <a:gd name="T23" fmla="*/ 10 h 14"/>
                <a:gd name="T24" fmla="*/ 0 w 14"/>
                <a:gd name="T25" fmla="*/ 4 h 14"/>
                <a:gd name="T26" fmla="*/ 4 w 14"/>
                <a:gd name="T27" fmla="*/ 0 h 14"/>
                <a:gd name="T28" fmla="*/ 4 w 14"/>
                <a:gd name="T29" fmla="*/ 0 h 14"/>
                <a:gd name="T30" fmla="*/ 6 w 14"/>
                <a:gd name="T31" fmla="*/ 0 h 14"/>
                <a:gd name="T32" fmla="*/ 6 w 14"/>
                <a:gd name="T3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4">
                  <a:moveTo>
                    <a:pt x="6" y="0"/>
                  </a:moveTo>
                  <a:lnTo>
                    <a:pt x="6" y="0"/>
                  </a:lnTo>
                  <a:lnTo>
                    <a:pt x="10" y="0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4" y="1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4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28"/>
            <p:cNvSpPr>
              <a:spLocks/>
            </p:cNvSpPr>
            <p:nvPr/>
          </p:nvSpPr>
          <p:spPr bwMode="auto">
            <a:xfrm>
              <a:off x="4951413" y="5048250"/>
              <a:ext cx="19050" cy="22225"/>
            </a:xfrm>
            <a:custGeom>
              <a:avLst/>
              <a:gdLst>
                <a:gd name="T0" fmla="*/ 6 w 12"/>
                <a:gd name="T1" fmla="*/ 0 h 14"/>
                <a:gd name="T2" fmla="*/ 6 w 12"/>
                <a:gd name="T3" fmla="*/ 0 h 14"/>
                <a:gd name="T4" fmla="*/ 10 w 12"/>
                <a:gd name="T5" fmla="*/ 0 h 14"/>
                <a:gd name="T6" fmla="*/ 12 w 12"/>
                <a:gd name="T7" fmla="*/ 4 h 14"/>
                <a:gd name="T8" fmla="*/ 12 w 12"/>
                <a:gd name="T9" fmla="*/ 4 h 14"/>
                <a:gd name="T10" fmla="*/ 12 w 12"/>
                <a:gd name="T11" fmla="*/ 4 h 14"/>
                <a:gd name="T12" fmla="*/ 12 w 12"/>
                <a:gd name="T13" fmla="*/ 10 h 14"/>
                <a:gd name="T14" fmla="*/ 8 w 12"/>
                <a:gd name="T15" fmla="*/ 14 h 14"/>
                <a:gd name="T16" fmla="*/ 8 w 12"/>
                <a:gd name="T17" fmla="*/ 14 h 14"/>
                <a:gd name="T18" fmla="*/ 4 w 12"/>
                <a:gd name="T19" fmla="*/ 14 h 14"/>
                <a:gd name="T20" fmla="*/ 0 w 12"/>
                <a:gd name="T21" fmla="*/ 10 h 14"/>
                <a:gd name="T22" fmla="*/ 0 w 12"/>
                <a:gd name="T23" fmla="*/ 10 h 14"/>
                <a:gd name="T24" fmla="*/ 0 w 12"/>
                <a:gd name="T25" fmla="*/ 4 h 14"/>
                <a:gd name="T26" fmla="*/ 2 w 12"/>
                <a:gd name="T27" fmla="*/ 0 h 14"/>
                <a:gd name="T28" fmla="*/ 2 w 12"/>
                <a:gd name="T29" fmla="*/ 0 h 14"/>
                <a:gd name="T30" fmla="*/ 6 w 12"/>
                <a:gd name="T31" fmla="*/ 0 h 14"/>
                <a:gd name="T32" fmla="*/ 6 w 12"/>
                <a:gd name="T3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14">
                  <a:moveTo>
                    <a:pt x="6" y="0"/>
                  </a:moveTo>
                  <a:lnTo>
                    <a:pt x="6" y="0"/>
                  </a:lnTo>
                  <a:lnTo>
                    <a:pt x="10" y="0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10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4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4"/>
                  </a:lnTo>
                  <a:lnTo>
                    <a:pt x="2" y="0"/>
                  </a:lnTo>
                  <a:lnTo>
                    <a:pt x="2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29"/>
            <p:cNvSpPr>
              <a:spLocks/>
            </p:cNvSpPr>
            <p:nvPr/>
          </p:nvSpPr>
          <p:spPr bwMode="auto">
            <a:xfrm>
              <a:off x="5170488" y="5194300"/>
              <a:ext cx="19050" cy="22225"/>
            </a:xfrm>
            <a:custGeom>
              <a:avLst/>
              <a:gdLst>
                <a:gd name="T0" fmla="*/ 6 w 12"/>
                <a:gd name="T1" fmla="*/ 0 h 14"/>
                <a:gd name="T2" fmla="*/ 6 w 12"/>
                <a:gd name="T3" fmla="*/ 0 h 14"/>
                <a:gd name="T4" fmla="*/ 10 w 12"/>
                <a:gd name="T5" fmla="*/ 2 h 14"/>
                <a:gd name="T6" fmla="*/ 12 w 12"/>
                <a:gd name="T7" fmla="*/ 4 h 14"/>
                <a:gd name="T8" fmla="*/ 12 w 12"/>
                <a:gd name="T9" fmla="*/ 4 h 14"/>
                <a:gd name="T10" fmla="*/ 12 w 12"/>
                <a:gd name="T11" fmla="*/ 4 h 14"/>
                <a:gd name="T12" fmla="*/ 12 w 12"/>
                <a:gd name="T13" fmla="*/ 10 h 14"/>
                <a:gd name="T14" fmla="*/ 10 w 12"/>
                <a:gd name="T15" fmla="*/ 14 h 14"/>
                <a:gd name="T16" fmla="*/ 10 w 12"/>
                <a:gd name="T17" fmla="*/ 14 h 14"/>
                <a:gd name="T18" fmla="*/ 4 w 12"/>
                <a:gd name="T19" fmla="*/ 14 h 14"/>
                <a:gd name="T20" fmla="*/ 0 w 12"/>
                <a:gd name="T21" fmla="*/ 10 h 14"/>
                <a:gd name="T22" fmla="*/ 0 w 12"/>
                <a:gd name="T23" fmla="*/ 10 h 14"/>
                <a:gd name="T24" fmla="*/ 0 w 12"/>
                <a:gd name="T25" fmla="*/ 4 h 14"/>
                <a:gd name="T26" fmla="*/ 2 w 12"/>
                <a:gd name="T27" fmla="*/ 0 h 14"/>
                <a:gd name="T28" fmla="*/ 2 w 12"/>
                <a:gd name="T29" fmla="*/ 0 h 14"/>
                <a:gd name="T30" fmla="*/ 6 w 12"/>
                <a:gd name="T31" fmla="*/ 0 h 14"/>
                <a:gd name="T32" fmla="*/ 6 w 12"/>
                <a:gd name="T3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14">
                  <a:moveTo>
                    <a:pt x="6" y="0"/>
                  </a:moveTo>
                  <a:lnTo>
                    <a:pt x="6" y="0"/>
                  </a:lnTo>
                  <a:lnTo>
                    <a:pt x="10" y="2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1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4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4"/>
                  </a:lnTo>
                  <a:lnTo>
                    <a:pt x="2" y="0"/>
                  </a:lnTo>
                  <a:lnTo>
                    <a:pt x="2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30"/>
            <p:cNvSpPr>
              <a:spLocks/>
            </p:cNvSpPr>
            <p:nvPr/>
          </p:nvSpPr>
          <p:spPr bwMode="auto">
            <a:xfrm>
              <a:off x="5211763" y="5210175"/>
              <a:ext cx="19050" cy="22225"/>
            </a:xfrm>
            <a:custGeom>
              <a:avLst/>
              <a:gdLst>
                <a:gd name="T0" fmla="*/ 6 w 12"/>
                <a:gd name="T1" fmla="*/ 0 h 14"/>
                <a:gd name="T2" fmla="*/ 6 w 12"/>
                <a:gd name="T3" fmla="*/ 0 h 14"/>
                <a:gd name="T4" fmla="*/ 10 w 12"/>
                <a:gd name="T5" fmla="*/ 2 h 14"/>
                <a:gd name="T6" fmla="*/ 12 w 12"/>
                <a:gd name="T7" fmla="*/ 4 h 14"/>
                <a:gd name="T8" fmla="*/ 12 w 12"/>
                <a:gd name="T9" fmla="*/ 4 h 14"/>
                <a:gd name="T10" fmla="*/ 12 w 12"/>
                <a:gd name="T11" fmla="*/ 4 h 14"/>
                <a:gd name="T12" fmla="*/ 12 w 12"/>
                <a:gd name="T13" fmla="*/ 10 h 14"/>
                <a:gd name="T14" fmla="*/ 10 w 12"/>
                <a:gd name="T15" fmla="*/ 14 h 14"/>
                <a:gd name="T16" fmla="*/ 10 w 12"/>
                <a:gd name="T17" fmla="*/ 14 h 14"/>
                <a:gd name="T18" fmla="*/ 4 w 12"/>
                <a:gd name="T19" fmla="*/ 14 h 14"/>
                <a:gd name="T20" fmla="*/ 0 w 12"/>
                <a:gd name="T21" fmla="*/ 10 h 14"/>
                <a:gd name="T22" fmla="*/ 0 w 12"/>
                <a:gd name="T23" fmla="*/ 10 h 14"/>
                <a:gd name="T24" fmla="*/ 0 w 12"/>
                <a:gd name="T25" fmla="*/ 6 h 14"/>
                <a:gd name="T26" fmla="*/ 4 w 12"/>
                <a:gd name="T27" fmla="*/ 2 h 14"/>
                <a:gd name="T28" fmla="*/ 4 w 12"/>
                <a:gd name="T29" fmla="*/ 2 h 14"/>
                <a:gd name="T30" fmla="*/ 6 w 12"/>
                <a:gd name="T31" fmla="*/ 0 h 14"/>
                <a:gd name="T32" fmla="*/ 6 w 12"/>
                <a:gd name="T3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14">
                  <a:moveTo>
                    <a:pt x="6" y="0"/>
                  </a:moveTo>
                  <a:lnTo>
                    <a:pt x="6" y="0"/>
                  </a:lnTo>
                  <a:lnTo>
                    <a:pt x="10" y="2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1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4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6"/>
                  </a:lnTo>
                  <a:lnTo>
                    <a:pt x="4" y="2"/>
                  </a:lnTo>
                  <a:lnTo>
                    <a:pt x="4" y="2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31"/>
            <p:cNvSpPr>
              <a:spLocks/>
            </p:cNvSpPr>
            <p:nvPr/>
          </p:nvSpPr>
          <p:spPr bwMode="auto">
            <a:xfrm>
              <a:off x="5338763" y="5248275"/>
              <a:ext cx="22225" cy="22225"/>
            </a:xfrm>
            <a:custGeom>
              <a:avLst/>
              <a:gdLst>
                <a:gd name="T0" fmla="*/ 8 w 14"/>
                <a:gd name="T1" fmla="*/ 0 h 14"/>
                <a:gd name="T2" fmla="*/ 8 w 14"/>
                <a:gd name="T3" fmla="*/ 0 h 14"/>
                <a:gd name="T4" fmla="*/ 10 w 14"/>
                <a:gd name="T5" fmla="*/ 0 h 14"/>
                <a:gd name="T6" fmla="*/ 14 w 14"/>
                <a:gd name="T7" fmla="*/ 4 h 14"/>
                <a:gd name="T8" fmla="*/ 14 w 14"/>
                <a:gd name="T9" fmla="*/ 4 h 14"/>
                <a:gd name="T10" fmla="*/ 14 w 14"/>
                <a:gd name="T11" fmla="*/ 4 h 14"/>
                <a:gd name="T12" fmla="*/ 14 w 14"/>
                <a:gd name="T13" fmla="*/ 10 h 14"/>
                <a:gd name="T14" fmla="*/ 10 w 14"/>
                <a:gd name="T15" fmla="*/ 14 h 14"/>
                <a:gd name="T16" fmla="*/ 10 w 14"/>
                <a:gd name="T17" fmla="*/ 14 h 14"/>
                <a:gd name="T18" fmla="*/ 4 w 14"/>
                <a:gd name="T19" fmla="*/ 14 h 14"/>
                <a:gd name="T20" fmla="*/ 0 w 14"/>
                <a:gd name="T21" fmla="*/ 10 h 14"/>
                <a:gd name="T22" fmla="*/ 0 w 14"/>
                <a:gd name="T23" fmla="*/ 10 h 14"/>
                <a:gd name="T24" fmla="*/ 0 w 14"/>
                <a:gd name="T25" fmla="*/ 4 h 14"/>
                <a:gd name="T26" fmla="*/ 4 w 14"/>
                <a:gd name="T27" fmla="*/ 0 h 14"/>
                <a:gd name="T28" fmla="*/ 4 w 14"/>
                <a:gd name="T29" fmla="*/ 0 h 14"/>
                <a:gd name="T30" fmla="*/ 8 w 14"/>
                <a:gd name="T31" fmla="*/ 0 h 14"/>
                <a:gd name="T32" fmla="*/ 8 w 14"/>
                <a:gd name="T3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4">
                  <a:moveTo>
                    <a:pt x="8" y="0"/>
                  </a:moveTo>
                  <a:lnTo>
                    <a:pt x="8" y="0"/>
                  </a:lnTo>
                  <a:lnTo>
                    <a:pt x="10" y="0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1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4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32"/>
            <p:cNvSpPr>
              <a:spLocks/>
            </p:cNvSpPr>
            <p:nvPr/>
          </p:nvSpPr>
          <p:spPr bwMode="auto">
            <a:xfrm>
              <a:off x="5383213" y="5257800"/>
              <a:ext cx="22225" cy="22225"/>
            </a:xfrm>
            <a:custGeom>
              <a:avLst/>
              <a:gdLst>
                <a:gd name="T0" fmla="*/ 6 w 14"/>
                <a:gd name="T1" fmla="*/ 0 h 14"/>
                <a:gd name="T2" fmla="*/ 6 w 14"/>
                <a:gd name="T3" fmla="*/ 0 h 14"/>
                <a:gd name="T4" fmla="*/ 10 w 14"/>
                <a:gd name="T5" fmla="*/ 0 h 14"/>
                <a:gd name="T6" fmla="*/ 12 w 14"/>
                <a:gd name="T7" fmla="*/ 2 h 14"/>
                <a:gd name="T8" fmla="*/ 12 w 14"/>
                <a:gd name="T9" fmla="*/ 4 h 14"/>
                <a:gd name="T10" fmla="*/ 12 w 14"/>
                <a:gd name="T11" fmla="*/ 4 h 14"/>
                <a:gd name="T12" fmla="*/ 14 w 14"/>
                <a:gd name="T13" fmla="*/ 8 h 14"/>
                <a:gd name="T14" fmla="*/ 10 w 14"/>
                <a:gd name="T15" fmla="*/ 12 h 14"/>
                <a:gd name="T16" fmla="*/ 10 w 14"/>
                <a:gd name="T17" fmla="*/ 12 h 14"/>
                <a:gd name="T18" fmla="*/ 4 w 14"/>
                <a:gd name="T19" fmla="*/ 14 h 14"/>
                <a:gd name="T20" fmla="*/ 0 w 14"/>
                <a:gd name="T21" fmla="*/ 10 h 14"/>
                <a:gd name="T22" fmla="*/ 0 w 14"/>
                <a:gd name="T23" fmla="*/ 10 h 14"/>
                <a:gd name="T24" fmla="*/ 0 w 14"/>
                <a:gd name="T25" fmla="*/ 4 h 14"/>
                <a:gd name="T26" fmla="*/ 4 w 14"/>
                <a:gd name="T27" fmla="*/ 0 h 14"/>
                <a:gd name="T28" fmla="*/ 4 w 14"/>
                <a:gd name="T29" fmla="*/ 0 h 14"/>
                <a:gd name="T30" fmla="*/ 6 w 14"/>
                <a:gd name="T31" fmla="*/ 0 h 14"/>
                <a:gd name="T32" fmla="*/ 6 w 14"/>
                <a:gd name="T3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4">
                  <a:moveTo>
                    <a:pt x="6" y="0"/>
                  </a:moveTo>
                  <a:lnTo>
                    <a:pt x="6" y="0"/>
                  </a:lnTo>
                  <a:lnTo>
                    <a:pt x="10" y="0"/>
                  </a:lnTo>
                  <a:lnTo>
                    <a:pt x="12" y="2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4" y="8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4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33"/>
            <p:cNvSpPr>
              <a:spLocks/>
            </p:cNvSpPr>
            <p:nvPr/>
          </p:nvSpPr>
          <p:spPr bwMode="auto">
            <a:xfrm>
              <a:off x="4681538" y="4524375"/>
              <a:ext cx="142875" cy="177800"/>
            </a:xfrm>
            <a:custGeom>
              <a:avLst/>
              <a:gdLst>
                <a:gd name="T0" fmla="*/ 90 w 90"/>
                <a:gd name="T1" fmla="*/ 90 h 112"/>
                <a:gd name="T2" fmla="*/ 90 w 90"/>
                <a:gd name="T3" fmla="*/ 90 h 112"/>
                <a:gd name="T4" fmla="*/ 0 w 90"/>
                <a:gd name="T5" fmla="*/ 112 h 112"/>
                <a:gd name="T6" fmla="*/ 0 w 90"/>
                <a:gd name="T7" fmla="*/ 112 h 112"/>
                <a:gd name="T8" fmla="*/ 4 w 90"/>
                <a:gd name="T9" fmla="*/ 82 h 112"/>
                <a:gd name="T10" fmla="*/ 10 w 90"/>
                <a:gd name="T11" fmla="*/ 56 h 112"/>
                <a:gd name="T12" fmla="*/ 18 w 90"/>
                <a:gd name="T13" fmla="*/ 30 h 112"/>
                <a:gd name="T14" fmla="*/ 30 w 90"/>
                <a:gd name="T15" fmla="*/ 0 h 112"/>
                <a:gd name="T16" fmla="*/ 30 w 90"/>
                <a:gd name="T17" fmla="*/ 0 h 112"/>
                <a:gd name="T18" fmla="*/ 44 w 90"/>
                <a:gd name="T19" fmla="*/ 28 h 112"/>
                <a:gd name="T20" fmla="*/ 58 w 90"/>
                <a:gd name="T21" fmla="*/ 50 h 112"/>
                <a:gd name="T22" fmla="*/ 72 w 90"/>
                <a:gd name="T23" fmla="*/ 68 h 112"/>
                <a:gd name="T24" fmla="*/ 90 w 90"/>
                <a:gd name="T25" fmla="*/ 90 h 112"/>
                <a:gd name="T26" fmla="*/ 90 w 90"/>
                <a:gd name="T27" fmla="*/ 9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" h="112">
                  <a:moveTo>
                    <a:pt x="90" y="90"/>
                  </a:moveTo>
                  <a:lnTo>
                    <a:pt x="90" y="90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4" y="82"/>
                  </a:lnTo>
                  <a:lnTo>
                    <a:pt x="10" y="56"/>
                  </a:lnTo>
                  <a:lnTo>
                    <a:pt x="18" y="3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44" y="28"/>
                  </a:lnTo>
                  <a:lnTo>
                    <a:pt x="58" y="50"/>
                  </a:lnTo>
                  <a:lnTo>
                    <a:pt x="72" y="68"/>
                  </a:lnTo>
                  <a:lnTo>
                    <a:pt x="90" y="90"/>
                  </a:lnTo>
                  <a:lnTo>
                    <a:pt x="90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34"/>
            <p:cNvSpPr>
              <a:spLocks/>
            </p:cNvSpPr>
            <p:nvPr/>
          </p:nvSpPr>
          <p:spPr bwMode="auto">
            <a:xfrm>
              <a:off x="5411788" y="5251450"/>
              <a:ext cx="53975" cy="53975"/>
            </a:xfrm>
            <a:custGeom>
              <a:avLst/>
              <a:gdLst>
                <a:gd name="T0" fmla="*/ 0 w 34"/>
                <a:gd name="T1" fmla="*/ 16 h 34"/>
                <a:gd name="T2" fmla="*/ 0 w 34"/>
                <a:gd name="T3" fmla="*/ 16 h 34"/>
                <a:gd name="T4" fmla="*/ 2 w 34"/>
                <a:gd name="T5" fmla="*/ 10 h 34"/>
                <a:gd name="T6" fmla="*/ 6 w 34"/>
                <a:gd name="T7" fmla="*/ 4 h 34"/>
                <a:gd name="T8" fmla="*/ 12 w 34"/>
                <a:gd name="T9" fmla="*/ 0 h 34"/>
                <a:gd name="T10" fmla="*/ 18 w 34"/>
                <a:gd name="T11" fmla="*/ 0 h 34"/>
                <a:gd name="T12" fmla="*/ 18 w 34"/>
                <a:gd name="T13" fmla="*/ 0 h 34"/>
                <a:gd name="T14" fmla="*/ 24 w 34"/>
                <a:gd name="T15" fmla="*/ 2 h 34"/>
                <a:gd name="T16" fmla="*/ 30 w 34"/>
                <a:gd name="T17" fmla="*/ 6 h 34"/>
                <a:gd name="T18" fmla="*/ 34 w 34"/>
                <a:gd name="T19" fmla="*/ 10 h 34"/>
                <a:gd name="T20" fmla="*/ 34 w 34"/>
                <a:gd name="T21" fmla="*/ 18 h 34"/>
                <a:gd name="T22" fmla="*/ 34 w 34"/>
                <a:gd name="T23" fmla="*/ 18 h 34"/>
                <a:gd name="T24" fmla="*/ 34 w 34"/>
                <a:gd name="T25" fmla="*/ 24 h 34"/>
                <a:gd name="T26" fmla="*/ 30 w 34"/>
                <a:gd name="T27" fmla="*/ 30 h 34"/>
                <a:gd name="T28" fmla="*/ 24 w 34"/>
                <a:gd name="T29" fmla="*/ 34 h 34"/>
                <a:gd name="T30" fmla="*/ 16 w 34"/>
                <a:gd name="T31" fmla="*/ 34 h 34"/>
                <a:gd name="T32" fmla="*/ 16 w 34"/>
                <a:gd name="T33" fmla="*/ 34 h 34"/>
                <a:gd name="T34" fmla="*/ 10 w 34"/>
                <a:gd name="T35" fmla="*/ 32 h 34"/>
                <a:gd name="T36" fmla="*/ 4 w 34"/>
                <a:gd name="T37" fmla="*/ 28 h 34"/>
                <a:gd name="T38" fmla="*/ 2 w 34"/>
                <a:gd name="T39" fmla="*/ 22 h 34"/>
                <a:gd name="T40" fmla="*/ 0 w 34"/>
                <a:gd name="T41" fmla="*/ 16 h 34"/>
                <a:gd name="T42" fmla="*/ 0 w 34"/>
                <a:gd name="T43" fmla="*/ 1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4" h="34">
                  <a:moveTo>
                    <a:pt x="0" y="16"/>
                  </a:moveTo>
                  <a:lnTo>
                    <a:pt x="0" y="16"/>
                  </a:lnTo>
                  <a:lnTo>
                    <a:pt x="2" y="10"/>
                  </a:lnTo>
                  <a:lnTo>
                    <a:pt x="6" y="4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4" y="2"/>
                  </a:lnTo>
                  <a:lnTo>
                    <a:pt x="30" y="6"/>
                  </a:lnTo>
                  <a:lnTo>
                    <a:pt x="34" y="10"/>
                  </a:lnTo>
                  <a:lnTo>
                    <a:pt x="34" y="18"/>
                  </a:lnTo>
                  <a:lnTo>
                    <a:pt x="34" y="18"/>
                  </a:lnTo>
                  <a:lnTo>
                    <a:pt x="34" y="24"/>
                  </a:lnTo>
                  <a:lnTo>
                    <a:pt x="30" y="30"/>
                  </a:lnTo>
                  <a:lnTo>
                    <a:pt x="24" y="34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10" y="32"/>
                  </a:lnTo>
                  <a:lnTo>
                    <a:pt x="4" y="28"/>
                  </a:lnTo>
                  <a:lnTo>
                    <a:pt x="2" y="22"/>
                  </a:lnTo>
                  <a:lnTo>
                    <a:pt x="0" y="16"/>
                  </a:ln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4684713" y="2327275"/>
            <a:ext cx="777875" cy="784225"/>
            <a:chOff x="4684713" y="2327275"/>
            <a:chExt cx="777875" cy="784225"/>
          </a:xfrm>
          <a:solidFill>
            <a:schemeClr val="bg1">
              <a:lumMod val="65000"/>
            </a:schemeClr>
          </a:solidFill>
        </p:grpSpPr>
        <p:sp>
          <p:nvSpPr>
            <p:cNvPr id="43" name="Freeform 35"/>
            <p:cNvSpPr>
              <a:spLocks noEditPoints="1"/>
            </p:cNvSpPr>
            <p:nvPr/>
          </p:nvSpPr>
          <p:spPr bwMode="auto">
            <a:xfrm>
              <a:off x="4729163" y="2393950"/>
              <a:ext cx="555625" cy="568325"/>
            </a:xfrm>
            <a:custGeom>
              <a:avLst/>
              <a:gdLst>
                <a:gd name="T0" fmla="*/ 292 w 350"/>
                <a:gd name="T1" fmla="*/ 32 h 358"/>
                <a:gd name="T2" fmla="*/ 282 w 350"/>
                <a:gd name="T3" fmla="*/ 30 h 358"/>
                <a:gd name="T4" fmla="*/ 286 w 350"/>
                <a:gd name="T5" fmla="*/ 20 h 358"/>
                <a:gd name="T6" fmla="*/ 296 w 350"/>
                <a:gd name="T7" fmla="*/ 26 h 358"/>
                <a:gd name="T8" fmla="*/ 322 w 350"/>
                <a:gd name="T9" fmla="*/ 20 h 358"/>
                <a:gd name="T10" fmla="*/ 312 w 350"/>
                <a:gd name="T11" fmla="*/ 22 h 358"/>
                <a:gd name="T12" fmla="*/ 312 w 350"/>
                <a:gd name="T13" fmla="*/ 10 h 358"/>
                <a:gd name="T14" fmla="*/ 322 w 350"/>
                <a:gd name="T15" fmla="*/ 14 h 358"/>
                <a:gd name="T16" fmla="*/ 350 w 350"/>
                <a:gd name="T17" fmla="*/ 8 h 358"/>
                <a:gd name="T18" fmla="*/ 344 w 350"/>
                <a:gd name="T19" fmla="*/ 14 h 358"/>
                <a:gd name="T20" fmla="*/ 336 w 350"/>
                <a:gd name="T21" fmla="*/ 4 h 358"/>
                <a:gd name="T22" fmla="*/ 348 w 350"/>
                <a:gd name="T23" fmla="*/ 4 h 358"/>
                <a:gd name="T24" fmla="*/ 272 w 350"/>
                <a:gd name="T25" fmla="*/ 38 h 358"/>
                <a:gd name="T26" fmla="*/ 266 w 350"/>
                <a:gd name="T27" fmla="*/ 44 h 358"/>
                <a:gd name="T28" fmla="*/ 258 w 350"/>
                <a:gd name="T29" fmla="*/ 42 h 358"/>
                <a:gd name="T30" fmla="*/ 266 w 350"/>
                <a:gd name="T31" fmla="*/ 32 h 358"/>
                <a:gd name="T32" fmla="*/ 272 w 350"/>
                <a:gd name="T33" fmla="*/ 38 h 358"/>
                <a:gd name="T34" fmla="*/ 218 w 350"/>
                <a:gd name="T35" fmla="*/ 70 h 358"/>
                <a:gd name="T36" fmla="*/ 208 w 350"/>
                <a:gd name="T37" fmla="*/ 68 h 358"/>
                <a:gd name="T38" fmla="*/ 212 w 350"/>
                <a:gd name="T39" fmla="*/ 58 h 358"/>
                <a:gd name="T40" fmla="*/ 222 w 350"/>
                <a:gd name="T41" fmla="*/ 64 h 358"/>
                <a:gd name="T42" fmla="*/ 198 w 350"/>
                <a:gd name="T43" fmla="*/ 82 h 358"/>
                <a:gd name="T44" fmla="*/ 190 w 350"/>
                <a:gd name="T45" fmla="*/ 86 h 358"/>
                <a:gd name="T46" fmla="*/ 188 w 350"/>
                <a:gd name="T47" fmla="*/ 74 h 358"/>
                <a:gd name="T48" fmla="*/ 198 w 350"/>
                <a:gd name="T49" fmla="*/ 76 h 358"/>
                <a:gd name="T50" fmla="*/ 176 w 350"/>
                <a:gd name="T51" fmla="*/ 96 h 358"/>
                <a:gd name="T52" fmla="*/ 172 w 350"/>
                <a:gd name="T53" fmla="*/ 102 h 358"/>
                <a:gd name="T54" fmla="*/ 162 w 350"/>
                <a:gd name="T55" fmla="*/ 96 h 358"/>
                <a:gd name="T56" fmla="*/ 174 w 350"/>
                <a:gd name="T57" fmla="*/ 92 h 358"/>
                <a:gd name="T58" fmla="*/ 154 w 350"/>
                <a:gd name="T59" fmla="*/ 114 h 358"/>
                <a:gd name="T60" fmla="*/ 152 w 350"/>
                <a:gd name="T61" fmla="*/ 120 h 358"/>
                <a:gd name="T62" fmla="*/ 140 w 350"/>
                <a:gd name="T63" fmla="*/ 114 h 358"/>
                <a:gd name="T64" fmla="*/ 152 w 350"/>
                <a:gd name="T65" fmla="*/ 110 h 358"/>
                <a:gd name="T66" fmla="*/ 116 w 350"/>
                <a:gd name="T67" fmla="*/ 154 h 358"/>
                <a:gd name="T68" fmla="*/ 114 w 350"/>
                <a:gd name="T69" fmla="*/ 158 h 358"/>
                <a:gd name="T70" fmla="*/ 102 w 350"/>
                <a:gd name="T71" fmla="*/ 154 h 358"/>
                <a:gd name="T72" fmla="*/ 112 w 350"/>
                <a:gd name="T73" fmla="*/ 148 h 358"/>
                <a:gd name="T74" fmla="*/ 116 w 350"/>
                <a:gd name="T75" fmla="*/ 154 h 358"/>
                <a:gd name="T76" fmla="*/ 96 w 350"/>
                <a:gd name="T77" fmla="*/ 180 h 358"/>
                <a:gd name="T78" fmla="*/ 86 w 350"/>
                <a:gd name="T79" fmla="*/ 182 h 358"/>
                <a:gd name="T80" fmla="*/ 90 w 350"/>
                <a:gd name="T81" fmla="*/ 168 h 358"/>
                <a:gd name="T82" fmla="*/ 98 w 350"/>
                <a:gd name="T83" fmla="*/ 176 h 358"/>
                <a:gd name="T84" fmla="*/ 80 w 350"/>
                <a:gd name="T85" fmla="*/ 202 h 358"/>
                <a:gd name="T86" fmla="*/ 70 w 350"/>
                <a:gd name="T87" fmla="*/ 204 h 358"/>
                <a:gd name="T88" fmla="*/ 68 w 350"/>
                <a:gd name="T89" fmla="*/ 194 h 358"/>
                <a:gd name="T90" fmla="*/ 80 w 350"/>
                <a:gd name="T91" fmla="*/ 196 h 358"/>
                <a:gd name="T92" fmla="*/ 66 w 350"/>
                <a:gd name="T93" fmla="*/ 222 h 358"/>
                <a:gd name="T94" fmla="*/ 62 w 350"/>
                <a:gd name="T95" fmla="*/ 230 h 358"/>
                <a:gd name="T96" fmla="*/ 54 w 350"/>
                <a:gd name="T97" fmla="*/ 220 h 358"/>
                <a:gd name="T98" fmla="*/ 64 w 350"/>
                <a:gd name="T99" fmla="*/ 216 h 358"/>
                <a:gd name="T100" fmla="*/ 54 w 350"/>
                <a:gd name="T101" fmla="*/ 246 h 358"/>
                <a:gd name="T102" fmla="*/ 52 w 350"/>
                <a:gd name="T103" fmla="*/ 250 h 358"/>
                <a:gd name="T104" fmla="*/ 40 w 350"/>
                <a:gd name="T105" fmla="*/ 250 h 358"/>
                <a:gd name="T106" fmla="*/ 50 w 350"/>
                <a:gd name="T107" fmla="*/ 240 h 358"/>
                <a:gd name="T108" fmla="*/ 54 w 350"/>
                <a:gd name="T109" fmla="*/ 246 h 358"/>
                <a:gd name="T110" fmla="*/ 22 w 350"/>
                <a:gd name="T111" fmla="*/ 328 h 358"/>
                <a:gd name="T112" fmla="*/ 10 w 350"/>
                <a:gd name="T113" fmla="*/ 328 h 358"/>
                <a:gd name="T114" fmla="*/ 18 w 350"/>
                <a:gd name="T115" fmla="*/ 318 h 358"/>
                <a:gd name="T116" fmla="*/ 22 w 350"/>
                <a:gd name="T117" fmla="*/ 324 h 358"/>
                <a:gd name="T118" fmla="*/ 14 w 350"/>
                <a:gd name="T119" fmla="*/ 354 h 358"/>
                <a:gd name="T120" fmla="*/ 2 w 350"/>
                <a:gd name="T121" fmla="*/ 356 h 358"/>
                <a:gd name="T122" fmla="*/ 10 w 350"/>
                <a:gd name="T123" fmla="*/ 344 h 358"/>
                <a:gd name="T124" fmla="*/ 14 w 350"/>
                <a:gd name="T125" fmla="*/ 352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50" h="358">
                  <a:moveTo>
                    <a:pt x="296" y="26"/>
                  </a:moveTo>
                  <a:lnTo>
                    <a:pt x="296" y="26"/>
                  </a:lnTo>
                  <a:lnTo>
                    <a:pt x="296" y="30"/>
                  </a:lnTo>
                  <a:lnTo>
                    <a:pt x="292" y="32"/>
                  </a:lnTo>
                  <a:lnTo>
                    <a:pt x="292" y="34"/>
                  </a:lnTo>
                  <a:lnTo>
                    <a:pt x="292" y="34"/>
                  </a:lnTo>
                  <a:lnTo>
                    <a:pt x="286" y="34"/>
                  </a:lnTo>
                  <a:lnTo>
                    <a:pt x="282" y="30"/>
                  </a:lnTo>
                  <a:lnTo>
                    <a:pt x="282" y="30"/>
                  </a:lnTo>
                  <a:lnTo>
                    <a:pt x="282" y="24"/>
                  </a:lnTo>
                  <a:lnTo>
                    <a:pt x="286" y="20"/>
                  </a:lnTo>
                  <a:lnTo>
                    <a:pt x="286" y="20"/>
                  </a:lnTo>
                  <a:lnTo>
                    <a:pt x="292" y="20"/>
                  </a:lnTo>
                  <a:lnTo>
                    <a:pt x="296" y="24"/>
                  </a:lnTo>
                  <a:lnTo>
                    <a:pt x="296" y="24"/>
                  </a:lnTo>
                  <a:lnTo>
                    <a:pt x="296" y="26"/>
                  </a:lnTo>
                  <a:lnTo>
                    <a:pt x="296" y="26"/>
                  </a:lnTo>
                  <a:close/>
                  <a:moveTo>
                    <a:pt x="322" y="16"/>
                  </a:moveTo>
                  <a:lnTo>
                    <a:pt x="322" y="16"/>
                  </a:lnTo>
                  <a:lnTo>
                    <a:pt x="322" y="20"/>
                  </a:lnTo>
                  <a:lnTo>
                    <a:pt x="318" y="22"/>
                  </a:lnTo>
                  <a:lnTo>
                    <a:pt x="318" y="22"/>
                  </a:lnTo>
                  <a:lnTo>
                    <a:pt x="318" y="22"/>
                  </a:lnTo>
                  <a:lnTo>
                    <a:pt x="312" y="22"/>
                  </a:lnTo>
                  <a:lnTo>
                    <a:pt x="310" y="20"/>
                  </a:lnTo>
                  <a:lnTo>
                    <a:pt x="310" y="20"/>
                  </a:lnTo>
                  <a:lnTo>
                    <a:pt x="310" y="14"/>
                  </a:lnTo>
                  <a:lnTo>
                    <a:pt x="312" y="10"/>
                  </a:lnTo>
                  <a:lnTo>
                    <a:pt x="312" y="10"/>
                  </a:lnTo>
                  <a:lnTo>
                    <a:pt x="318" y="10"/>
                  </a:lnTo>
                  <a:lnTo>
                    <a:pt x="322" y="14"/>
                  </a:lnTo>
                  <a:lnTo>
                    <a:pt x="322" y="14"/>
                  </a:lnTo>
                  <a:lnTo>
                    <a:pt x="322" y="16"/>
                  </a:lnTo>
                  <a:lnTo>
                    <a:pt x="322" y="16"/>
                  </a:lnTo>
                  <a:close/>
                  <a:moveTo>
                    <a:pt x="350" y="8"/>
                  </a:moveTo>
                  <a:lnTo>
                    <a:pt x="350" y="8"/>
                  </a:lnTo>
                  <a:lnTo>
                    <a:pt x="348" y="10"/>
                  </a:lnTo>
                  <a:lnTo>
                    <a:pt x="346" y="14"/>
                  </a:lnTo>
                  <a:lnTo>
                    <a:pt x="344" y="14"/>
                  </a:lnTo>
                  <a:lnTo>
                    <a:pt x="344" y="14"/>
                  </a:lnTo>
                  <a:lnTo>
                    <a:pt x="340" y="14"/>
                  </a:lnTo>
                  <a:lnTo>
                    <a:pt x="336" y="10"/>
                  </a:lnTo>
                  <a:lnTo>
                    <a:pt x="336" y="10"/>
                  </a:lnTo>
                  <a:lnTo>
                    <a:pt x="336" y="4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44" y="0"/>
                  </a:lnTo>
                  <a:lnTo>
                    <a:pt x="348" y="4"/>
                  </a:lnTo>
                  <a:lnTo>
                    <a:pt x="348" y="4"/>
                  </a:lnTo>
                  <a:lnTo>
                    <a:pt x="350" y="8"/>
                  </a:lnTo>
                  <a:lnTo>
                    <a:pt x="350" y="8"/>
                  </a:lnTo>
                  <a:close/>
                  <a:moveTo>
                    <a:pt x="272" y="38"/>
                  </a:moveTo>
                  <a:lnTo>
                    <a:pt x="272" y="38"/>
                  </a:lnTo>
                  <a:lnTo>
                    <a:pt x="270" y="42"/>
                  </a:lnTo>
                  <a:lnTo>
                    <a:pt x="268" y="44"/>
                  </a:lnTo>
                  <a:lnTo>
                    <a:pt x="266" y="44"/>
                  </a:lnTo>
                  <a:lnTo>
                    <a:pt x="266" y="44"/>
                  </a:lnTo>
                  <a:lnTo>
                    <a:pt x="262" y="44"/>
                  </a:lnTo>
                  <a:lnTo>
                    <a:pt x="258" y="42"/>
                  </a:lnTo>
                  <a:lnTo>
                    <a:pt x="258" y="42"/>
                  </a:lnTo>
                  <a:lnTo>
                    <a:pt x="258" y="36"/>
                  </a:lnTo>
                  <a:lnTo>
                    <a:pt x="260" y="32"/>
                  </a:lnTo>
                  <a:lnTo>
                    <a:pt x="260" y="32"/>
                  </a:lnTo>
                  <a:lnTo>
                    <a:pt x="266" y="32"/>
                  </a:lnTo>
                  <a:lnTo>
                    <a:pt x="270" y="36"/>
                  </a:lnTo>
                  <a:lnTo>
                    <a:pt x="270" y="36"/>
                  </a:lnTo>
                  <a:lnTo>
                    <a:pt x="272" y="38"/>
                  </a:lnTo>
                  <a:lnTo>
                    <a:pt x="272" y="38"/>
                  </a:lnTo>
                  <a:close/>
                  <a:moveTo>
                    <a:pt x="222" y="64"/>
                  </a:moveTo>
                  <a:lnTo>
                    <a:pt x="222" y="64"/>
                  </a:lnTo>
                  <a:lnTo>
                    <a:pt x="222" y="68"/>
                  </a:lnTo>
                  <a:lnTo>
                    <a:pt x="218" y="70"/>
                  </a:lnTo>
                  <a:lnTo>
                    <a:pt x="218" y="70"/>
                  </a:lnTo>
                  <a:lnTo>
                    <a:pt x="218" y="70"/>
                  </a:lnTo>
                  <a:lnTo>
                    <a:pt x="212" y="72"/>
                  </a:lnTo>
                  <a:lnTo>
                    <a:pt x="208" y="68"/>
                  </a:lnTo>
                  <a:lnTo>
                    <a:pt x="208" y="68"/>
                  </a:lnTo>
                  <a:lnTo>
                    <a:pt x="208" y="62"/>
                  </a:lnTo>
                  <a:lnTo>
                    <a:pt x="212" y="58"/>
                  </a:lnTo>
                  <a:lnTo>
                    <a:pt x="212" y="58"/>
                  </a:lnTo>
                  <a:lnTo>
                    <a:pt x="216" y="58"/>
                  </a:lnTo>
                  <a:lnTo>
                    <a:pt x="220" y="60"/>
                  </a:lnTo>
                  <a:lnTo>
                    <a:pt x="220" y="60"/>
                  </a:lnTo>
                  <a:lnTo>
                    <a:pt x="222" y="64"/>
                  </a:lnTo>
                  <a:lnTo>
                    <a:pt x="222" y="64"/>
                  </a:lnTo>
                  <a:close/>
                  <a:moveTo>
                    <a:pt x="198" y="80"/>
                  </a:moveTo>
                  <a:lnTo>
                    <a:pt x="198" y="80"/>
                  </a:lnTo>
                  <a:lnTo>
                    <a:pt x="198" y="82"/>
                  </a:lnTo>
                  <a:lnTo>
                    <a:pt x="196" y="86"/>
                  </a:lnTo>
                  <a:lnTo>
                    <a:pt x="196" y="86"/>
                  </a:lnTo>
                  <a:lnTo>
                    <a:pt x="196" y="86"/>
                  </a:lnTo>
                  <a:lnTo>
                    <a:pt x="190" y="86"/>
                  </a:lnTo>
                  <a:lnTo>
                    <a:pt x="186" y="84"/>
                  </a:lnTo>
                  <a:lnTo>
                    <a:pt x="186" y="84"/>
                  </a:lnTo>
                  <a:lnTo>
                    <a:pt x="184" y="78"/>
                  </a:lnTo>
                  <a:lnTo>
                    <a:pt x="188" y="74"/>
                  </a:lnTo>
                  <a:lnTo>
                    <a:pt x="188" y="74"/>
                  </a:lnTo>
                  <a:lnTo>
                    <a:pt x="192" y="74"/>
                  </a:lnTo>
                  <a:lnTo>
                    <a:pt x="198" y="76"/>
                  </a:lnTo>
                  <a:lnTo>
                    <a:pt x="198" y="76"/>
                  </a:lnTo>
                  <a:lnTo>
                    <a:pt x="198" y="80"/>
                  </a:lnTo>
                  <a:lnTo>
                    <a:pt x="198" y="80"/>
                  </a:lnTo>
                  <a:close/>
                  <a:moveTo>
                    <a:pt x="176" y="96"/>
                  </a:moveTo>
                  <a:lnTo>
                    <a:pt x="176" y="96"/>
                  </a:lnTo>
                  <a:lnTo>
                    <a:pt x="176" y="100"/>
                  </a:lnTo>
                  <a:lnTo>
                    <a:pt x="174" y="102"/>
                  </a:lnTo>
                  <a:lnTo>
                    <a:pt x="172" y="102"/>
                  </a:lnTo>
                  <a:lnTo>
                    <a:pt x="172" y="102"/>
                  </a:lnTo>
                  <a:lnTo>
                    <a:pt x="168" y="104"/>
                  </a:lnTo>
                  <a:lnTo>
                    <a:pt x="164" y="100"/>
                  </a:lnTo>
                  <a:lnTo>
                    <a:pt x="164" y="100"/>
                  </a:lnTo>
                  <a:lnTo>
                    <a:pt x="162" y="96"/>
                  </a:lnTo>
                  <a:lnTo>
                    <a:pt x="164" y="90"/>
                  </a:lnTo>
                  <a:lnTo>
                    <a:pt x="164" y="90"/>
                  </a:lnTo>
                  <a:lnTo>
                    <a:pt x="170" y="90"/>
                  </a:lnTo>
                  <a:lnTo>
                    <a:pt x="174" y="92"/>
                  </a:lnTo>
                  <a:lnTo>
                    <a:pt x="174" y="92"/>
                  </a:lnTo>
                  <a:lnTo>
                    <a:pt x="176" y="96"/>
                  </a:lnTo>
                  <a:lnTo>
                    <a:pt x="176" y="96"/>
                  </a:lnTo>
                  <a:close/>
                  <a:moveTo>
                    <a:pt x="154" y="114"/>
                  </a:moveTo>
                  <a:lnTo>
                    <a:pt x="154" y="114"/>
                  </a:lnTo>
                  <a:lnTo>
                    <a:pt x="152" y="120"/>
                  </a:lnTo>
                  <a:lnTo>
                    <a:pt x="152" y="120"/>
                  </a:lnTo>
                  <a:lnTo>
                    <a:pt x="152" y="120"/>
                  </a:lnTo>
                  <a:lnTo>
                    <a:pt x="146" y="122"/>
                  </a:lnTo>
                  <a:lnTo>
                    <a:pt x="142" y="120"/>
                  </a:lnTo>
                  <a:lnTo>
                    <a:pt x="142" y="120"/>
                  </a:lnTo>
                  <a:lnTo>
                    <a:pt x="140" y="114"/>
                  </a:lnTo>
                  <a:lnTo>
                    <a:pt x="142" y="110"/>
                  </a:lnTo>
                  <a:lnTo>
                    <a:pt x="142" y="110"/>
                  </a:lnTo>
                  <a:lnTo>
                    <a:pt x="148" y="108"/>
                  </a:lnTo>
                  <a:lnTo>
                    <a:pt x="152" y="110"/>
                  </a:lnTo>
                  <a:lnTo>
                    <a:pt x="152" y="110"/>
                  </a:lnTo>
                  <a:lnTo>
                    <a:pt x="154" y="114"/>
                  </a:lnTo>
                  <a:lnTo>
                    <a:pt x="154" y="114"/>
                  </a:lnTo>
                  <a:close/>
                  <a:moveTo>
                    <a:pt x="116" y="154"/>
                  </a:moveTo>
                  <a:lnTo>
                    <a:pt x="116" y="154"/>
                  </a:lnTo>
                  <a:lnTo>
                    <a:pt x="114" y="158"/>
                  </a:lnTo>
                  <a:lnTo>
                    <a:pt x="114" y="158"/>
                  </a:lnTo>
                  <a:lnTo>
                    <a:pt x="114" y="158"/>
                  </a:lnTo>
                  <a:lnTo>
                    <a:pt x="108" y="162"/>
                  </a:lnTo>
                  <a:lnTo>
                    <a:pt x="104" y="160"/>
                  </a:lnTo>
                  <a:lnTo>
                    <a:pt x="104" y="160"/>
                  </a:lnTo>
                  <a:lnTo>
                    <a:pt x="102" y="154"/>
                  </a:lnTo>
                  <a:lnTo>
                    <a:pt x="102" y="150"/>
                  </a:lnTo>
                  <a:lnTo>
                    <a:pt x="102" y="150"/>
                  </a:lnTo>
                  <a:lnTo>
                    <a:pt x="108" y="148"/>
                  </a:lnTo>
                  <a:lnTo>
                    <a:pt x="112" y="148"/>
                  </a:lnTo>
                  <a:lnTo>
                    <a:pt x="112" y="148"/>
                  </a:lnTo>
                  <a:lnTo>
                    <a:pt x="114" y="152"/>
                  </a:lnTo>
                  <a:lnTo>
                    <a:pt x="116" y="154"/>
                  </a:lnTo>
                  <a:lnTo>
                    <a:pt x="116" y="154"/>
                  </a:lnTo>
                  <a:close/>
                  <a:moveTo>
                    <a:pt x="98" y="176"/>
                  </a:moveTo>
                  <a:lnTo>
                    <a:pt x="98" y="176"/>
                  </a:lnTo>
                  <a:lnTo>
                    <a:pt x="96" y="180"/>
                  </a:lnTo>
                  <a:lnTo>
                    <a:pt x="96" y="180"/>
                  </a:lnTo>
                  <a:lnTo>
                    <a:pt x="96" y="180"/>
                  </a:lnTo>
                  <a:lnTo>
                    <a:pt x="92" y="182"/>
                  </a:lnTo>
                  <a:lnTo>
                    <a:pt x="86" y="182"/>
                  </a:lnTo>
                  <a:lnTo>
                    <a:pt x="86" y="182"/>
                  </a:lnTo>
                  <a:lnTo>
                    <a:pt x="84" y="176"/>
                  </a:lnTo>
                  <a:lnTo>
                    <a:pt x="84" y="172"/>
                  </a:lnTo>
                  <a:lnTo>
                    <a:pt x="84" y="172"/>
                  </a:lnTo>
                  <a:lnTo>
                    <a:pt x="90" y="168"/>
                  </a:lnTo>
                  <a:lnTo>
                    <a:pt x="94" y="170"/>
                  </a:lnTo>
                  <a:lnTo>
                    <a:pt x="94" y="170"/>
                  </a:lnTo>
                  <a:lnTo>
                    <a:pt x="96" y="172"/>
                  </a:lnTo>
                  <a:lnTo>
                    <a:pt x="98" y="176"/>
                  </a:lnTo>
                  <a:lnTo>
                    <a:pt x="98" y="176"/>
                  </a:lnTo>
                  <a:close/>
                  <a:moveTo>
                    <a:pt x="82" y="198"/>
                  </a:moveTo>
                  <a:lnTo>
                    <a:pt x="82" y="198"/>
                  </a:lnTo>
                  <a:lnTo>
                    <a:pt x="80" y="202"/>
                  </a:lnTo>
                  <a:lnTo>
                    <a:pt x="80" y="202"/>
                  </a:lnTo>
                  <a:lnTo>
                    <a:pt x="80" y="202"/>
                  </a:lnTo>
                  <a:lnTo>
                    <a:pt x="76" y="206"/>
                  </a:lnTo>
                  <a:lnTo>
                    <a:pt x="70" y="204"/>
                  </a:lnTo>
                  <a:lnTo>
                    <a:pt x="70" y="204"/>
                  </a:lnTo>
                  <a:lnTo>
                    <a:pt x="68" y="200"/>
                  </a:lnTo>
                  <a:lnTo>
                    <a:pt x="68" y="194"/>
                  </a:lnTo>
                  <a:lnTo>
                    <a:pt x="68" y="194"/>
                  </a:lnTo>
                  <a:lnTo>
                    <a:pt x="72" y="192"/>
                  </a:lnTo>
                  <a:lnTo>
                    <a:pt x="78" y="192"/>
                  </a:lnTo>
                  <a:lnTo>
                    <a:pt x="78" y="192"/>
                  </a:lnTo>
                  <a:lnTo>
                    <a:pt x="80" y="196"/>
                  </a:lnTo>
                  <a:lnTo>
                    <a:pt x="82" y="198"/>
                  </a:lnTo>
                  <a:lnTo>
                    <a:pt x="82" y="198"/>
                  </a:lnTo>
                  <a:close/>
                  <a:moveTo>
                    <a:pt x="66" y="222"/>
                  </a:moveTo>
                  <a:lnTo>
                    <a:pt x="66" y="222"/>
                  </a:lnTo>
                  <a:lnTo>
                    <a:pt x="66" y="226"/>
                  </a:lnTo>
                  <a:lnTo>
                    <a:pt x="66" y="226"/>
                  </a:lnTo>
                  <a:lnTo>
                    <a:pt x="66" y="226"/>
                  </a:lnTo>
                  <a:lnTo>
                    <a:pt x="62" y="230"/>
                  </a:lnTo>
                  <a:lnTo>
                    <a:pt x="56" y="228"/>
                  </a:lnTo>
                  <a:lnTo>
                    <a:pt x="56" y="228"/>
                  </a:lnTo>
                  <a:lnTo>
                    <a:pt x="52" y="224"/>
                  </a:lnTo>
                  <a:lnTo>
                    <a:pt x="54" y="220"/>
                  </a:lnTo>
                  <a:lnTo>
                    <a:pt x="54" y="220"/>
                  </a:lnTo>
                  <a:lnTo>
                    <a:pt x="58" y="216"/>
                  </a:lnTo>
                  <a:lnTo>
                    <a:pt x="64" y="216"/>
                  </a:lnTo>
                  <a:lnTo>
                    <a:pt x="64" y="216"/>
                  </a:lnTo>
                  <a:lnTo>
                    <a:pt x="66" y="218"/>
                  </a:lnTo>
                  <a:lnTo>
                    <a:pt x="66" y="222"/>
                  </a:lnTo>
                  <a:lnTo>
                    <a:pt x="66" y="222"/>
                  </a:lnTo>
                  <a:close/>
                  <a:moveTo>
                    <a:pt x="54" y="246"/>
                  </a:moveTo>
                  <a:lnTo>
                    <a:pt x="54" y="246"/>
                  </a:lnTo>
                  <a:lnTo>
                    <a:pt x="52" y="250"/>
                  </a:lnTo>
                  <a:lnTo>
                    <a:pt x="52" y="250"/>
                  </a:lnTo>
                  <a:lnTo>
                    <a:pt x="52" y="250"/>
                  </a:lnTo>
                  <a:lnTo>
                    <a:pt x="48" y="254"/>
                  </a:lnTo>
                  <a:lnTo>
                    <a:pt x="44" y="254"/>
                  </a:lnTo>
                  <a:lnTo>
                    <a:pt x="44" y="254"/>
                  </a:lnTo>
                  <a:lnTo>
                    <a:pt x="40" y="250"/>
                  </a:lnTo>
                  <a:lnTo>
                    <a:pt x="40" y="244"/>
                  </a:lnTo>
                  <a:lnTo>
                    <a:pt x="40" y="244"/>
                  </a:lnTo>
                  <a:lnTo>
                    <a:pt x="44" y="240"/>
                  </a:lnTo>
                  <a:lnTo>
                    <a:pt x="50" y="240"/>
                  </a:lnTo>
                  <a:lnTo>
                    <a:pt x="50" y="240"/>
                  </a:lnTo>
                  <a:lnTo>
                    <a:pt x="52" y="244"/>
                  </a:lnTo>
                  <a:lnTo>
                    <a:pt x="54" y="246"/>
                  </a:lnTo>
                  <a:lnTo>
                    <a:pt x="54" y="246"/>
                  </a:lnTo>
                  <a:close/>
                  <a:moveTo>
                    <a:pt x="22" y="324"/>
                  </a:moveTo>
                  <a:lnTo>
                    <a:pt x="22" y="326"/>
                  </a:lnTo>
                  <a:lnTo>
                    <a:pt x="22" y="328"/>
                  </a:lnTo>
                  <a:lnTo>
                    <a:pt x="22" y="328"/>
                  </a:lnTo>
                  <a:lnTo>
                    <a:pt x="18" y="332"/>
                  </a:lnTo>
                  <a:lnTo>
                    <a:pt x="14" y="332"/>
                  </a:lnTo>
                  <a:lnTo>
                    <a:pt x="14" y="332"/>
                  </a:lnTo>
                  <a:lnTo>
                    <a:pt x="10" y="328"/>
                  </a:lnTo>
                  <a:lnTo>
                    <a:pt x="8" y="322"/>
                  </a:lnTo>
                  <a:lnTo>
                    <a:pt x="8" y="322"/>
                  </a:lnTo>
                  <a:lnTo>
                    <a:pt x="12" y="318"/>
                  </a:lnTo>
                  <a:lnTo>
                    <a:pt x="18" y="318"/>
                  </a:lnTo>
                  <a:lnTo>
                    <a:pt x="18" y="318"/>
                  </a:lnTo>
                  <a:lnTo>
                    <a:pt x="20" y="320"/>
                  </a:lnTo>
                  <a:lnTo>
                    <a:pt x="22" y="324"/>
                  </a:lnTo>
                  <a:lnTo>
                    <a:pt x="22" y="324"/>
                  </a:lnTo>
                  <a:close/>
                  <a:moveTo>
                    <a:pt x="14" y="352"/>
                  </a:moveTo>
                  <a:lnTo>
                    <a:pt x="14" y="352"/>
                  </a:lnTo>
                  <a:lnTo>
                    <a:pt x="14" y="354"/>
                  </a:lnTo>
                  <a:lnTo>
                    <a:pt x="14" y="354"/>
                  </a:lnTo>
                  <a:lnTo>
                    <a:pt x="10" y="358"/>
                  </a:lnTo>
                  <a:lnTo>
                    <a:pt x="6" y="358"/>
                  </a:lnTo>
                  <a:lnTo>
                    <a:pt x="6" y="358"/>
                  </a:lnTo>
                  <a:lnTo>
                    <a:pt x="2" y="356"/>
                  </a:lnTo>
                  <a:lnTo>
                    <a:pt x="0" y="350"/>
                  </a:lnTo>
                  <a:lnTo>
                    <a:pt x="0" y="350"/>
                  </a:lnTo>
                  <a:lnTo>
                    <a:pt x="4" y="346"/>
                  </a:lnTo>
                  <a:lnTo>
                    <a:pt x="10" y="344"/>
                  </a:lnTo>
                  <a:lnTo>
                    <a:pt x="10" y="344"/>
                  </a:lnTo>
                  <a:lnTo>
                    <a:pt x="14" y="348"/>
                  </a:lnTo>
                  <a:lnTo>
                    <a:pt x="14" y="352"/>
                  </a:lnTo>
                  <a:lnTo>
                    <a:pt x="14" y="3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36"/>
            <p:cNvSpPr>
              <a:spLocks/>
            </p:cNvSpPr>
            <p:nvPr/>
          </p:nvSpPr>
          <p:spPr bwMode="auto">
            <a:xfrm>
              <a:off x="4703763" y="3073400"/>
              <a:ext cx="22225" cy="22225"/>
            </a:xfrm>
            <a:custGeom>
              <a:avLst/>
              <a:gdLst>
                <a:gd name="T0" fmla="*/ 14 w 14"/>
                <a:gd name="T1" fmla="*/ 6 h 14"/>
                <a:gd name="T2" fmla="*/ 14 w 14"/>
                <a:gd name="T3" fmla="*/ 6 h 14"/>
                <a:gd name="T4" fmla="*/ 14 w 14"/>
                <a:gd name="T5" fmla="*/ 8 h 14"/>
                <a:gd name="T6" fmla="*/ 14 w 14"/>
                <a:gd name="T7" fmla="*/ 8 h 14"/>
                <a:gd name="T8" fmla="*/ 12 w 14"/>
                <a:gd name="T9" fmla="*/ 12 h 14"/>
                <a:gd name="T10" fmla="*/ 6 w 14"/>
                <a:gd name="T11" fmla="*/ 14 h 14"/>
                <a:gd name="T12" fmla="*/ 6 w 14"/>
                <a:gd name="T13" fmla="*/ 14 h 14"/>
                <a:gd name="T14" fmla="*/ 2 w 14"/>
                <a:gd name="T15" fmla="*/ 10 h 14"/>
                <a:gd name="T16" fmla="*/ 0 w 14"/>
                <a:gd name="T17" fmla="*/ 6 h 14"/>
                <a:gd name="T18" fmla="*/ 0 w 14"/>
                <a:gd name="T19" fmla="*/ 6 h 14"/>
                <a:gd name="T20" fmla="*/ 2 w 14"/>
                <a:gd name="T21" fmla="*/ 0 h 14"/>
                <a:gd name="T22" fmla="*/ 8 w 14"/>
                <a:gd name="T23" fmla="*/ 0 h 14"/>
                <a:gd name="T24" fmla="*/ 8 w 14"/>
                <a:gd name="T25" fmla="*/ 0 h 14"/>
                <a:gd name="T26" fmla="*/ 12 w 14"/>
                <a:gd name="T27" fmla="*/ 2 h 14"/>
                <a:gd name="T28" fmla="*/ 14 w 14"/>
                <a:gd name="T29" fmla="*/ 6 h 14"/>
                <a:gd name="T30" fmla="*/ 14 w 14"/>
                <a:gd name="T31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" h="14">
                  <a:moveTo>
                    <a:pt x="14" y="6"/>
                  </a:moveTo>
                  <a:lnTo>
                    <a:pt x="14" y="6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2" y="12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2" y="10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2"/>
                  </a:lnTo>
                  <a:lnTo>
                    <a:pt x="14" y="6"/>
                  </a:lnTo>
                  <a:lnTo>
                    <a:pt x="14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37"/>
            <p:cNvSpPr>
              <a:spLocks/>
            </p:cNvSpPr>
            <p:nvPr/>
          </p:nvSpPr>
          <p:spPr bwMode="auto">
            <a:xfrm>
              <a:off x="5097463" y="2463800"/>
              <a:ext cx="22225" cy="22225"/>
            </a:xfrm>
            <a:custGeom>
              <a:avLst/>
              <a:gdLst>
                <a:gd name="T0" fmla="*/ 14 w 14"/>
                <a:gd name="T1" fmla="*/ 6 h 14"/>
                <a:gd name="T2" fmla="*/ 14 w 14"/>
                <a:gd name="T3" fmla="*/ 6 h 14"/>
                <a:gd name="T4" fmla="*/ 14 w 14"/>
                <a:gd name="T5" fmla="*/ 10 h 14"/>
                <a:gd name="T6" fmla="*/ 10 w 14"/>
                <a:gd name="T7" fmla="*/ 12 h 14"/>
                <a:gd name="T8" fmla="*/ 10 w 14"/>
                <a:gd name="T9" fmla="*/ 12 h 14"/>
                <a:gd name="T10" fmla="*/ 10 w 14"/>
                <a:gd name="T11" fmla="*/ 12 h 14"/>
                <a:gd name="T12" fmla="*/ 4 w 14"/>
                <a:gd name="T13" fmla="*/ 14 h 14"/>
                <a:gd name="T14" fmla="*/ 0 w 14"/>
                <a:gd name="T15" fmla="*/ 10 h 14"/>
                <a:gd name="T16" fmla="*/ 0 w 14"/>
                <a:gd name="T17" fmla="*/ 10 h 14"/>
                <a:gd name="T18" fmla="*/ 0 w 14"/>
                <a:gd name="T19" fmla="*/ 4 h 14"/>
                <a:gd name="T20" fmla="*/ 4 w 14"/>
                <a:gd name="T21" fmla="*/ 0 h 14"/>
                <a:gd name="T22" fmla="*/ 4 w 14"/>
                <a:gd name="T23" fmla="*/ 0 h 14"/>
                <a:gd name="T24" fmla="*/ 10 w 14"/>
                <a:gd name="T25" fmla="*/ 0 h 14"/>
                <a:gd name="T26" fmla="*/ 14 w 14"/>
                <a:gd name="T27" fmla="*/ 4 h 14"/>
                <a:gd name="T28" fmla="*/ 14 w 14"/>
                <a:gd name="T29" fmla="*/ 4 h 14"/>
                <a:gd name="T30" fmla="*/ 14 w 14"/>
                <a:gd name="T31" fmla="*/ 6 h 14"/>
                <a:gd name="T32" fmla="*/ 14 w 14"/>
                <a:gd name="T33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4">
                  <a:moveTo>
                    <a:pt x="14" y="6"/>
                  </a:moveTo>
                  <a:lnTo>
                    <a:pt x="14" y="6"/>
                  </a:lnTo>
                  <a:lnTo>
                    <a:pt x="14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4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10" y="0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6"/>
                  </a:lnTo>
                  <a:lnTo>
                    <a:pt x="14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38"/>
            <p:cNvSpPr>
              <a:spLocks/>
            </p:cNvSpPr>
            <p:nvPr/>
          </p:nvSpPr>
          <p:spPr bwMode="auto">
            <a:xfrm>
              <a:off x="4919663" y="2597150"/>
              <a:ext cx="22225" cy="19050"/>
            </a:xfrm>
            <a:custGeom>
              <a:avLst/>
              <a:gdLst>
                <a:gd name="T0" fmla="*/ 14 w 14"/>
                <a:gd name="T1" fmla="*/ 6 h 12"/>
                <a:gd name="T2" fmla="*/ 14 w 14"/>
                <a:gd name="T3" fmla="*/ 6 h 12"/>
                <a:gd name="T4" fmla="*/ 14 w 14"/>
                <a:gd name="T5" fmla="*/ 10 h 12"/>
                <a:gd name="T6" fmla="*/ 10 w 14"/>
                <a:gd name="T7" fmla="*/ 12 h 12"/>
                <a:gd name="T8" fmla="*/ 10 w 14"/>
                <a:gd name="T9" fmla="*/ 12 h 12"/>
                <a:gd name="T10" fmla="*/ 10 w 14"/>
                <a:gd name="T11" fmla="*/ 12 h 12"/>
                <a:gd name="T12" fmla="*/ 4 w 14"/>
                <a:gd name="T13" fmla="*/ 12 h 12"/>
                <a:gd name="T14" fmla="*/ 0 w 14"/>
                <a:gd name="T15" fmla="*/ 8 h 12"/>
                <a:gd name="T16" fmla="*/ 0 w 14"/>
                <a:gd name="T17" fmla="*/ 8 h 12"/>
                <a:gd name="T18" fmla="*/ 0 w 14"/>
                <a:gd name="T19" fmla="*/ 4 h 12"/>
                <a:gd name="T20" fmla="*/ 4 w 14"/>
                <a:gd name="T21" fmla="*/ 0 h 12"/>
                <a:gd name="T22" fmla="*/ 4 w 14"/>
                <a:gd name="T23" fmla="*/ 0 h 12"/>
                <a:gd name="T24" fmla="*/ 10 w 14"/>
                <a:gd name="T25" fmla="*/ 0 h 12"/>
                <a:gd name="T26" fmla="*/ 14 w 14"/>
                <a:gd name="T27" fmla="*/ 2 h 12"/>
                <a:gd name="T28" fmla="*/ 14 w 14"/>
                <a:gd name="T29" fmla="*/ 2 h 12"/>
                <a:gd name="T30" fmla="*/ 14 w 14"/>
                <a:gd name="T31" fmla="*/ 6 h 12"/>
                <a:gd name="T32" fmla="*/ 14 w 14"/>
                <a:gd name="T3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2">
                  <a:moveTo>
                    <a:pt x="14" y="6"/>
                  </a:moveTo>
                  <a:lnTo>
                    <a:pt x="14" y="6"/>
                  </a:lnTo>
                  <a:lnTo>
                    <a:pt x="14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4" y="12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10" y="0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4" y="6"/>
                  </a:lnTo>
                  <a:lnTo>
                    <a:pt x="14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39"/>
            <p:cNvSpPr>
              <a:spLocks/>
            </p:cNvSpPr>
            <p:nvPr/>
          </p:nvSpPr>
          <p:spPr bwMode="auto">
            <a:xfrm>
              <a:off x="4773613" y="2816225"/>
              <a:ext cx="22225" cy="19050"/>
            </a:xfrm>
            <a:custGeom>
              <a:avLst/>
              <a:gdLst>
                <a:gd name="T0" fmla="*/ 14 w 14"/>
                <a:gd name="T1" fmla="*/ 6 h 12"/>
                <a:gd name="T2" fmla="*/ 14 w 14"/>
                <a:gd name="T3" fmla="*/ 6 h 12"/>
                <a:gd name="T4" fmla="*/ 12 w 14"/>
                <a:gd name="T5" fmla="*/ 10 h 12"/>
                <a:gd name="T6" fmla="*/ 10 w 14"/>
                <a:gd name="T7" fmla="*/ 12 h 12"/>
                <a:gd name="T8" fmla="*/ 10 w 14"/>
                <a:gd name="T9" fmla="*/ 12 h 12"/>
                <a:gd name="T10" fmla="*/ 10 w 14"/>
                <a:gd name="T11" fmla="*/ 12 h 12"/>
                <a:gd name="T12" fmla="*/ 4 w 14"/>
                <a:gd name="T13" fmla="*/ 12 h 12"/>
                <a:gd name="T14" fmla="*/ 0 w 14"/>
                <a:gd name="T15" fmla="*/ 10 h 12"/>
                <a:gd name="T16" fmla="*/ 0 w 14"/>
                <a:gd name="T17" fmla="*/ 10 h 12"/>
                <a:gd name="T18" fmla="*/ 0 w 14"/>
                <a:gd name="T19" fmla="*/ 4 h 12"/>
                <a:gd name="T20" fmla="*/ 4 w 14"/>
                <a:gd name="T21" fmla="*/ 0 h 12"/>
                <a:gd name="T22" fmla="*/ 4 w 14"/>
                <a:gd name="T23" fmla="*/ 0 h 12"/>
                <a:gd name="T24" fmla="*/ 8 w 14"/>
                <a:gd name="T25" fmla="*/ 0 h 12"/>
                <a:gd name="T26" fmla="*/ 14 w 14"/>
                <a:gd name="T27" fmla="*/ 2 h 12"/>
                <a:gd name="T28" fmla="*/ 14 w 14"/>
                <a:gd name="T29" fmla="*/ 2 h 12"/>
                <a:gd name="T30" fmla="*/ 14 w 14"/>
                <a:gd name="T31" fmla="*/ 6 h 12"/>
                <a:gd name="T32" fmla="*/ 14 w 14"/>
                <a:gd name="T3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2">
                  <a:moveTo>
                    <a:pt x="14" y="6"/>
                  </a:moveTo>
                  <a:lnTo>
                    <a:pt x="14" y="6"/>
                  </a:lnTo>
                  <a:lnTo>
                    <a:pt x="12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4" y="12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8" y="0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4" y="6"/>
                  </a:lnTo>
                  <a:lnTo>
                    <a:pt x="14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40"/>
            <p:cNvSpPr>
              <a:spLocks/>
            </p:cNvSpPr>
            <p:nvPr/>
          </p:nvSpPr>
          <p:spPr bwMode="auto">
            <a:xfrm>
              <a:off x="4757738" y="2857500"/>
              <a:ext cx="22225" cy="19050"/>
            </a:xfrm>
            <a:custGeom>
              <a:avLst/>
              <a:gdLst>
                <a:gd name="T0" fmla="*/ 14 w 14"/>
                <a:gd name="T1" fmla="*/ 6 h 12"/>
                <a:gd name="T2" fmla="*/ 14 w 14"/>
                <a:gd name="T3" fmla="*/ 6 h 12"/>
                <a:gd name="T4" fmla="*/ 12 w 14"/>
                <a:gd name="T5" fmla="*/ 10 h 12"/>
                <a:gd name="T6" fmla="*/ 10 w 14"/>
                <a:gd name="T7" fmla="*/ 12 h 12"/>
                <a:gd name="T8" fmla="*/ 10 w 14"/>
                <a:gd name="T9" fmla="*/ 12 h 12"/>
                <a:gd name="T10" fmla="*/ 10 w 14"/>
                <a:gd name="T11" fmla="*/ 12 h 12"/>
                <a:gd name="T12" fmla="*/ 4 w 14"/>
                <a:gd name="T13" fmla="*/ 12 h 12"/>
                <a:gd name="T14" fmla="*/ 0 w 14"/>
                <a:gd name="T15" fmla="*/ 10 h 12"/>
                <a:gd name="T16" fmla="*/ 0 w 14"/>
                <a:gd name="T17" fmla="*/ 10 h 12"/>
                <a:gd name="T18" fmla="*/ 0 w 14"/>
                <a:gd name="T19" fmla="*/ 4 h 12"/>
                <a:gd name="T20" fmla="*/ 4 w 14"/>
                <a:gd name="T21" fmla="*/ 0 h 12"/>
                <a:gd name="T22" fmla="*/ 4 w 14"/>
                <a:gd name="T23" fmla="*/ 0 h 12"/>
                <a:gd name="T24" fmla="*/ 8 w 14"/>
                <a:gd name="T25" fmla="*/ 0 h 12"/>
                <a:gd name="T26" fmla="*/ 12 w 14"/>
                <a:gd name="T27" fmla="*/ 4 h 12"/>
                <a:gd name="T28" fmla="*/ 12 w 14"/>
                <a:gd name="T29" fmla="*/ 4 h 12"/>
                <a:gd name="T30" fmla="*/ 14 w 14"/>
                <a:gd name="T31" fmla="*/ 6 h 12"/>
                <a:gd name="T32" fmla="*/ 14 w 14"/>
                <a:gd name="T3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2">
                  <a:moveTo>
                    <a:pt x="14" y="6"/>
                  </a:moveTo>
                  <a:lnTo>
                    <a:pt x="14" y="6"/>
                  </a:lnTo>
                  <a:lnTo>
                    <a:pt x="12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4" y="12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8" y="0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4" y="6"/>
                  </a:lnTo>
                  <a:lnTo>
                    <a:pt x="14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41"/>
            <p:cNvSpPr>
              <a:spLocks/>
            </p:cNvSpPr>
            <p:nvPr/>
          </p:nvSpPr>
          <p:spPr bwMode="auto">
            <a:xfrm>
              <a:off x="4719638" y="2984500"/>
              <a:ext cx="22225" cy="22225"/>
            </a:xfrm>
            <a:custGeom>
              <a:avLst/>
              <a:gdLst>
                <a:gd name="T0" fmla="*/ 14 w 14"/>
                <a:gd name="T1" fmla="*/ 8 h 14"/>
                <a:gd name="T2" fmla="*/ 14 w 14"/>
                <a:gd name="T3" fmla="*/ 8 h 14"/>
                <a:gd name="T4" fmla="*/ 14 w 14"/>
                <a:gd name="T5" fmla="*/ 10 h 14"/>
                <a:gd name="T6" fmla="*/ 10 w 14"/>
                <a:gd name="T7" fmla="*/ 14 h 14"/>
                <a:gd name="T8" fmla="*/ 10 w 14"/>
                <a:gd name="T9" fmla="*/ 14 h 14"/>
                <a:gd name="T10" fmla="*/ 10 w 14"/>
                <a:gd name="T11" fmla="*/ 14 h 14"/>
                <a:gd name="T12" fmla="*/ 4 w 14"/>
                <a:gd name="T13" fmla="*/ 14 h 14"/>
                <a:gd name="T14" fmla="*/ 0 w 14"/>
                <a:gd name="T15" fmla="*/ 10 h 14"/>
                <a:gd name="T16" fmla="*/ 0 w 14"/>
                <a:gd name="T17" fmla="*/ 10 h 14"/>
                <a:gd name="T18" fmla="*/ 0 w 14"/>
                <a:gd name="T19" fmla="*/ 4 h 14"/>
                <a:gd name="T20" fmla="*/ 4 w 14"/>
                <a:gd name="T21" fmla="*/ 0 h 14"/>
                <a:gd name="T22" fmla="*/ 4 w 14"/>
                <a:gd name="T23" fmla="*/ 0 h 14"/>
                <a:gd name="T24" fmla="*/ 10 w 14"/>
                <a:gd name="T25" fmla="*/ 0 h 14"/>
                <a:gd name="T26" fmla="*/ 14 w 14"/>
                <a:gd name="T27" fmla="*/ 4 h 14"/>
                <a:gd name="T28" fmla="*/ 14 w 14"/>
                <a:gd name="T29" fmla="*/ 4 h 14"/>
                <a:gd name="T30" fmla="*/ 14 w 14"/>
                <a:gd name="T31" fmla="*/ 8 h 14"/>
                <a:gd name="T32" fmla="*/ 14 w 14"/>
                <a:gd name="T33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4">
                  <a:moveTo>
                    <a:pt x="14" y="8"/>
                  </a:moveTo>
                  <a:lnTo>
                    <a:pt x="14" y="8"/>
                  </a:lnTo>
                  <a:lnTo>
                    <a:pt x="14" y="1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4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10" y="0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8"/>
                  </a:lnTo>
                  <a:lnTo>
                    <a:pt x="14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42"/>
            <p:cNvSpPr>
              <a:spLocks/>
            </p:cNvSpPr>
            <p:nvPr/>
          </p:nvSpPr>
          <p:spPr bwMode="auto">
            <a:xfrm>
              <a:off x="4710113" y="3028950"/>
              <a:ext cx="22225" cy="22225"/>
            </a:xfrm>
            <a:custGeom>
              <a:avLst/>
              <a:gdLst>
                <a:gd name="T0" fmla="*/ 14 w 14"/>
                <a:gd name="T1" fmla="*/ 6 h 14"/>
                <a:gd name="T2" fmla="*/ 14 w 14"/>
                <a:gd name="T3" fmla="*/ 6 h 14"/>
                <a:gd name="T4" fmla="*/ 14 w 14"/>
                <a:gd name="T5" fmla="*/ 10 h 14"/>
                <a:gd name="T6" fmla="*/ 10 w 14"/>
                <a:gd name="T7" fmla="*/ 12 h 14"/>
                <a:gd name="T8" fmla="*/ 10 w 14"/>
                <a:gd name="T9" fmla="*/ 12 h 14"/>
                <a:gd name="T10" fmla="*/ 10 w 14"/>
                <a:gd name="T11" fmla="*/ 12 h 14"/>
                <a:gd name="T12" fmla="*/ 4 w 14"/>
                <a:gd name="T13" fmla="*/ 14 h 14"/>
                <a:gd name="T14" fmla="*/ 0 w 14"/>
                <a:gd name="T15" fmla="*/ 10 h 14"/>
                <a:gd name="T16" fmla="*/ 0 w 14"/>
                <a:gd name="T17" fmla="*/ 10 h 14"/>
                <a:gd name="T18" fmla="*/ 0 w 14"/>
                <a:gd name="T19" fmla="*/ 4 h 14"/>
                <a:gd name="T20" fmla="*/ 4 w 14"/>
                <a:gd name="T21" fmla="*/ 0 h 14"/>
                <a:gd name="T22" fmla="*/ 4 w 14"/>
                <a:gd name="T23" fmla="*/ 0 h 14"/>
                <a:gd name="T24" fmla="*/ 10 w 14"/>
                <a:gd name="T25" fmla="*/ 0 h 14"/>
                <a:gd name="T26" fmla="*/ 14 w 14"/>
                <a:gd name="T27" fmla="*/ 4 h 14"/>
                <a:gd name="T28" fmla="*/ 14 w 14"/>
                <a:gd name="T29" fmla="*/ 4 h 14"/>
                <a:gd name="T30" fmla="*/ 14 w 14"/>
                <a:gd name="T31" fmla="*/ 6 h 14"/>
                <a:gd name="T32" fmla="*/ 14 w 14"/>
                <a:gd name="T33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4">
                  <a:moveTo>
                    <a:pt x="14" y="6"/>
                  </a:moveTo>
                  <a:lnTo>
                    <a:pt x="14" y="6"/>
                  </a:lnTo>
                  <a:lnTo>
                    <a:pt x="14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4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10" y="0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6"/>
                  </a:lnTo>
                  <a:lnTo>
                    <a:pt x="14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43"/>
            <p:cNvSpPr>
              <a:spLocks/>
            </p:cNvSpPr>
            <p:nvPr/>
          </p:nvSpPr>
          <p:spPr bwMode="auto">
            <a:xfrm>
              <a:off x="5284788" y="2327275"/>
              <a:ext cx="177800" cy="142875"/>
            </a:xfrm>
            <a:custGeom>
              <a:avLst/>
              <a:gdLst>
                <a:gd name="T0" fmla="*/ 24 w 112"/>
                <a:gd name="T1" fmla="*/ 90 h 90"/>
                <a:gd name="T2" fmla="*/ 24 w 112"/>
                <a:gd name="T3" fmla="*/ 90 h 90"/>
                <a:gd name="T4" fmla="*/ 0 w 112"/>
                <a:gd name="T5" fmla="*/ 0 h 90"/>
                <a:gd name="T6" fmla="*/ 0 w 112"/>
                <a:gd name="T7" fmla="*/ 0 h 90"/>
                <a:gd name="T8" fmla="*/ 32 w 112"/>
                <a:gd name="T9" fmla="*/ 4 h 90"/>
                <a:gd name="T10" fmla="*/ 58 w 112"/>
                <a:gd name="T11" fmla="*/ 10 h 90"/>
                <a:gd name="T12" fmla="*/ 84 w 112"/>
                <a:gd name="T13" fmla="*/ 18 h 90"/>
                <a:gd name="T14" fmla="*/ 112 w 112"/>
                <a:gd name="T15" fmla="*/ 30 h 90"/>
                <a:gd name="T16" fmla="*/ 112 w 112"/>
                <a:gd name="T17" fmla="*/ 30 h 90"/>
                <a:gd name="T18" fmla="*/ 86 w 112"/>
                <a:gd name="T19" fmla="*/ 44 h 90"/>
                <a:gd name="T20" fmla="*/ 64 w 112"/>
                <a:gd name="T21" fmla="*/ 58 h 90"/>
                <a:gd name="T22" fmla="*/ 46 w 112"/>
                <a:gd name="T23" fmla="*/ 72 h 90"/>
                <a:gd name="T24" fmla="*/ 24 w 112"/>
                <a:gd name="T25" fmla="*/ 90 h 90"/>
                <a:gd name="T26" fmla="*/ 24 w 112"/>
                <a:gd name="T27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2" h="90">
                  <a:moveTo>
                    <a:pt x="24" y="90"/>
                  </a:moveTo>
                  <a:lnTo>
                    <a:pt x="24" y="9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2" y="4"/>
                  </a:lnTo>
                  <a:lnTo>
                    <a:pt x="58" y="10"/>
                  </a:lnTo>
                  <a:lnTo>
                    <a:pt x="84" y="18"/>
                  </a:lnTo>
                  <a:lnTo>
                    <a:pt x="112" y="30"/>
                  </a:lnTo>
                  <a:lnTo>
                    <a:pt x="112" y="30"/>
                  </a:lnTo>
                  <a:lnTo>
                    <a:pt x="86" y="44"/>
                  </a:lnTo>
                  <a:lnTo>
                    <a:pt x="64" y="58"/>
                  </a:lnTo>
                  <a:lnTo>
                    <a:pt x="46" y="72"/>
                  </a:lnTo>
                  <a:lnTo>
                    <a:pt x="24" y="90"/>
                  </a:lnTo>
                  <a:lnTo>
                    <a:pt x="24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44"/>
            <p:cNvSpPr>
              <a:spLocks/>
            </p:cNvSpPr>
            <p:nvPr/>
          </p:nvSpPr>
          <p:spPr bwMode="auto">
            <a:xfrm>
              <a:off x="4684713" y="3057525"/>
              <a:ext cx="53975" cy="53975"/>
            </a:xfrm>
            <a:custGeom>
              <a:avLst/>
              <a:gdLst>
                <a:gd name="T0" fmla="*/ 18 w 34"/>
                <a:gd name="T1" fmla="*/ 0 h 34"/>
                <a:gd name="T2" fmla="*/ 18 w 34"/>
                <a:gd name="T3" fmla="*/ 0 h 34"/>
                <a:gd name="T4" fmla="*/ 24 w 34"/>
                <a:gd name="T5" fmla="*/ 2 h 34"/>
                <a:gd name="T6" fmla="*/ 30 w 34"/>
                <a:gd name="T7" fmla="*/ 6 h 34"/>
                <a:gd name="T8" fmla="*/ 34 w 34"/>
                <a:gd name="T9" fmla="*/ 12 h 34"/>
                <a:gd name="T10" fmla="*/ 34 w 34"/>
                <a:gd name="T11" fmla="*/ 18 h 34"/>
                <a:gd name="T12" fmla="*/ 34 w 34"/>
                <a:gd name="T13" fmla="*/ 18 h 34"/>
                <a:gd name="T14" fmla="*/ 32 w 34"/>
                <a:gd name="T15" fmla="*/ 24 h 34"/>
                <a:gd name="T16" fmla="*/ 28 w 34"/>
                <a:gd name="T17" fmla="*/ 30 h 34"/>
                <a:gd name="T18" fmla="*/ 24 w 34"/>
                <a:gd name="T19" fmla="*/ 34 h 34"/>
                <a:gd name="T20" fmla="*/ 16 w 34"/>
                <a:gd name="T21" fmla="*/ 34 h 34"/>
                <a:gd name="T22" fmla="*/ 16 w 34"/>
                <a:gd name="T23" fmla="*/ 34 h 34"/>
                <a:gd name="T24" fmla="*/ 10 w 34"/>
                <a:gd name="T25" fmla="*/ 34 h 34"/>
                <a:gd name="T26" fmla="*/ 4 w 34"/>
                <a:gd name="T27" fmla="*/ 30 h 34"/>
                <a:gd name="T28" fmla="*/ 0 w 34"/>
                <a:gd name="T29" fmla="*/ 24 h 34"/>
                <a:gd name="T30" fmla="*/ 0 w 34"/>
                <a:gd name="T31" fmla="*/ 16 h 34"/>
                <a:gd name="T32" fmla="*/ 0 w 34"/>
                <a:gd name="T33" fmla="*/ 16 h 34"/>
                <a:gd name="T34" fmla="*/ 2 w 34"/>
                <a:gd name="T35" fmla="*/ 10 h 34"/>
                <a:gd name="T36" fmla="*/ 6 w 34"/>
                <a:gd name="T37" fmla="*/ 4 h 34"/>
                <a:gd name="T38" fmla="*/ 10 w 34"/>
                <a:gd name="T39" fmla="*/ 2 h 34"/>
                <a:gd name="T40" fmla="*/ 18 w 34"/>
                <a:gd name="T41" fmla="*/ 0 h 34"/>
                <a:gd name="T42" fmla="*/ 18 w 34"/>
                <a:gd name="T4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4" h="34">
                  <a:moveTo>
                    <a:pt x="18" y="0"/>
                  </a:moveTo>
                  <a:lnTo>
                    <a:pt x="18" y="0"/>
                  </a:lnTo>
                  <a:lnTo>
                    <a:pt x="24" y="2"/>
                  </a:lnTo>
                  <a:lnTo>
                    <a:pt x="30" y="6"/>
                  </a:lnTo>
                  <a:lnTo>
                    <a:pt x="34" y="12"/>
                  </a:lnTo>
                  <a:lnTo>
                    <a:pt x="34" y="18"/>
                  </a:lnTo>
                  <a:lnTo>
                    <a:pt x="34" y="18"/>
                  </a:lnTo>
                  <a:lnTo>
                    <a:pt x="32" y="24"/>
                  </a:lnTo>
                  <a:lnTo>
                    <a:pt x="28" y="30"/>
                  </a:lnTo>
                  <a:lnTo>
                    <a:pt x="24" y="34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10" y="34"/>
                  </a:lnTo>
                  <a:lnTo>
                    <a:pt x="4" y="30"/>
                  </a:lnTo>
                  <a:lnTo>
                    <a:pt x="0" y="24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6" y="4"/>
                  </a:lnTo>
                  <a:lnTo>
                    <a:pt x="10" y="2"/>
                  </a:lnTo>
                  <a:lnTo>
                    <a:pt x="18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3" name="Freeform 45"/>
          <p:cNvSpPr>
            <a:spLocks/>
          </p:cNvSpPr>
          <p:nvPr/>
        </p:nvSpPr>
        <p:spPr bwMode="auto">
          <a:xfrm>
            <a:off x="5310188" y="4352925"/>
            <a:ext cx="1362075" cy="1085850"/>
          </a:xfrm>
          <a:custGeom>
            <a:avLst/>
            <a:gdLst>
              <a:gd name="T0" fmla="*/ 190 w 858"/>
              <a:gd name="T1" fmla="*/ 268 h 684"/>
              <a:gd name="T2" fmla="*/ 170 w 858"/>
              <a:gd name="T3" fmla="*/ 294 h 684"/>
              <a:gd name="T4" fmla="*/ 144 w 858"/>
              <a:gd name="T5" fmla="*/ 288 h 684"/>
              <a:gd name="T6" fmla="*/ 84 w 858"/>
              <a:gd name="T7" fmla="*/ 274 h 684"/>
              <a:gd name="T8" fmla="*/ 24 w 858"/>
              <a:gd name="T9" fmla="*/ 290 h 684"/>
              <a:gd name="T10" fmla="*/ 2 w 858"/>
              <a:gd name="T11" fmla="*/ 326 h 684"/>
              <a:gd name="T12" fmla="*/ 2 w 858"/>
              <a:gd name="T13" fmla="*/ 358 h 684"/>
              <a:gd name="T14" fmla="*/ 22 w 858"/>
              <a:gd name="T15" fmla="*/ 396 h 684"/>
              <a:gd name="T16" fmla="*/ 58 w 858"/>
              <a:gd name="T17" fmla="*/ 418 h 684"/>
              <a:gd name="T18" fmla="*/ 96 w 858"/>
              <a:gd name="T19" fmla="*/ 420 h 684"/>
              <a:gd name="T20" fmla="*/ 136 w 858"/>
              <a:gd name="T21" fmla="*/ 402 h 684"/>
              <a:gd name="T22" fmla="*/ 182 w 858"/>
              <a:gd name="T23" fmla="*/ 402 h 684"/>
              <a:gd name="T24" fmla="*/ 192 w 858"/>
              <a:gd name="T25" fmla="*/ 470 h 684"/>
              <a:gd name="T26" fmla="*/ 446 w 858"/>
              <a:gd name="T27" fmla="*/ 684 h 684"/>
              <a:gd name="T28" fmla="*/ 462 w 858"/>
              <a:gd name="T29" fmla="*/ 656 h 684"/>
              <a:gd name="T30" fmla="*/ 454 w 858"/>
              <a:gd name="T31" fmla="*/ 622 h 684"/>
              <a:gd name="T32" fmla="*/ 446 w 858"/>
              <a:gd name="T33" fmla="*/ 538 h 684"/>
              <a:gd name="T34" fmla="*/ 470 w 858"/>
              <a:gd name="T35" fmla="*/ 498 h 684"/>
              <a:gd name="T36" fmla="*/ 514 w 858"/>
              <a:gd name="T37" fmla="*/ 488 h 684"/>
              <a:gd name="T38" fmla="*/ 568 w 858"/>
              <a:gd name="T39" fmla="*/ 504 h 684"/>
              <a:gd name="T40" fmla="*/ 588 w 858"/>
              <a:gd name="T41" fmla="*/ 542 h 684"/>
              <a:gd name="T42" fmla="*/ 578 w 858"/>
              <a:gd name="T43" fmla="*/ 616 h 684"/>
              <a:gd name="T44" fmla="*/ 570 w 858"/>
              <a:gd name="T45" fmla="*/ 660 h 684"/>
              <a:gd name="T46" fmla="*/ 594 w 858"/>
              <a:gd name="T47" fmla="*/ 684 h 684"/>
              <a:gd name="T48" fmla="*/ 858 w 858"/>
              <a:gd name="T49" fmla="*/ 436 h 684"/>
              <a:gd name="T50" fmla="*/ 848 w 858"/>
              <a:gd name="T51" fmla="*/ 402 h 684"/>
              <a:gd name="T52" fmla="*/ 822 w 858"/>
              <a:gd name="T53" fmla="*/ 400 h 684"/>
              <a:gd name="T54" fmla="*/ 772 w 858"/>
              <a:gd name="T55" fmla="*/ 420 h 684"/>
              <a:gd name="T56" fmla="*/ 710 w 858"/>
              <a:gd name="T57" fmla="*/ 406 h 684"/>
              <a:gd name="T58" fmla="*/ 682 w 858"/>
              <a:gd name="T59" fmla="*/ 382 h 684"/>
              <a:gd name="T60" fmla="*/ 674 w 858"/>
              <a:gd name="T61" fmla="*/ 340 h 684"/>
              <a:gd name="T62" fmla="*/ 690 w 858"/>
              <a:gd name="T63" fmla="*/ 302 h 684"/>
              <a:gd name="T64" fmla="*/ 724 w 858"/>
              <a:gd name="T65" fmla="*/ 280 h 684"/>
              <a:gd name="T66" fmla="*/ 768 w 858"/>
              <a:gd name="T67" fmla="*/ 280 h 684"/>
              <a:gd name="T68" fmla="*/ 826 w 858"/>
              <a:gd name="T69" fmla="*/ 300 h 684"/>
              <a:gd name="T70" fmla="*/ 842 w 858"/>
              <a:gd name="T71" fmla="*/ 300 h 684"/>
              <a:gd name="T72" fmla="*/ 856 w 858"/>
              <a:gd name="T73" fmla="*/ 274 h 684"/>
              <a:gd name="T74" fmla="*/ 638 w 858"/>
              <a:gd name="T75" fmla="*/ 0 h 684"/>
              <a:gd name="T76" fmla="*/ 606 w 858"/>
              <a:gd name="T77" fmla="*/ 4 h 684"/>
              <a:gd name="T78" fmla="*/ 590 w 858"/>
              <a:gd name="T79" fmla="*/ 30 h 684"/>
              <a:gd name="T80" fmla="*/ 608 w 858"/>
              <a:gd name="T81" fmla="*/ 96 h 684"/>
              <a:gd name="T82" fmla="*/ 606 w 858"/>
              <a:gd name="T83" fmla="*/ 144 h 684"/>
              <a:gd name="T84" fmla="*/ 584 w 858"/>
              <a:gd name="T85" fmla="*/ 170 h 684"/>
              <a:gd name="T86" fmla="*/ 540 w 858"/>
              <a:gd name="T87" fmla="*/ 186 h 684"/>
              <a:gd name="T88" fmla="*/ 498 w 858"/>
              <a:gd name="T89" fmla="*/ 174 h 684"/>
              <a:gd name="T90" fmla="*/ 470 w 858"/>
              <a:gd name="T91" fmla="*/ 146 h 684"/>
              <a:gd name="T92" fmla="*/ 462 w 858"/>
              <a:gd name="T93" fmla="*/ 110 h 684"/>
              <a:gd name="T94" fmla="*/ 482 w 858"/>
              <a:gd name="T95" fmla="*/ 38 h 684"/>
              <a:gd name="T96" fmla="*/ 480 w 858"/>
              <a:gd name="T97" fmla="*/ 14 h 684"/>
              <a:gd name="T98" fmla="*/ 464 w 858"/>
              <a:gd name="T99" fmla="*/ 0 h 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58" h="684">
                <a:moveTo>
                  <a:pt x="190" y="0"/>
                </a:moveTo>
                <a:lnTo>
                  <a:pt x="190" y="260"/>
                </a:lnTo>
                <a:lnTo>
                  <a:pt x="190" y="260"/>
                </a:lnTo>
                <a:lnTo>
                  <a:pt x="190" y="268"/>
                </a:lnTo>
                <a:lnTo>
                  <a:pt x="188" y="276"/>
                </a:lnTo>
                <a:lnTo>
                  <a:pt x="184" y="284"/>
                </a:lnTo>
                <a:lnTo>
                  <a:pt x="178" y="290"/>
                </a:lnTo>
                <a:lnTo>
                  <a:pt x="170" y="294"/>
                </a:lnTo>
                <a:lnTo>
                  <a:pt x="164" y="296"/>
                </a:lnTo>
                <a:lnTo>
                  <a:pt x="158" y="294"/>
                </a:lnTo>
                <a:lnTo>
                  <a:pt x="152" y="292"/>
                </a:lnTo>
                <a:lnTo>
                  <a:pt x="144" y="288"/>
                </a:lnTo>
                <a:lnTo>
                  <a:pt x="144" y="288"/>
                </a:lnTo>
                <a:lnTo>
                  <a:pt x="128" y="280"/>
                </a:lnTo>
                <a:lnTo>
                  <a:pt x="106" y="276"/>
                </a:lnTo>
                <a:lnTo>
                  <a:pt x="84" y="274"/>
                </a:lnTo>
                <a:lnTo>
                  <a:pt x="64" y="274"/>
                </a:lnTo>
                <a:lnTo>
                  <a:pt x="42" y="280"/>
                </a:lnTo>
                <a:lnTo>
                  <a:pt x="32" y="284"/>
                </a:lnTo>
                <a:lnTo>
                  <a:pt x="24" y="290"/>
                </a:lnTo>
                <a:lnTo>
                  <a:pt x="16" y="296"/>
                </a:lnTo>
                <a:lnTo>
                  <a:pt x="10" y="304"/>
                </a:lnTo>
                <a:lnTo>
                  <a:pt x="6" y="314"/>
                </a:lnTo>
                <a:lnTo>
                  <a:pt x="2" y="326"/>
                </a:lnTo>
                <a:lnTo>
                  <a:pt x="2" y="326"/>
                </a:lnTo>
                <a:lnTo>
                  <a:pt x="0" y="336"/>
                </a:lnTo>
                <a:lnTo>
                  <a:pt x="0" y="348"/>
                </a:lnTo>
                <a:lnTo>
                  <a:pt x="2" y="358"/>
                </a:lnTo>
                <a:lnTo>
                  <a:pt x="6" y="368"/>
                </a:lnTo>
                <a:lnTo>
                  <a:pt x="10" y="378"/>
                </a:lnTo>
                <a:lnTo>
                  <a:pt x="16" y="388"/>
                </a:lnTo>
                <a:lnTo>
                  <a:pt x="22" y="396"/>
                </a:lnTo>
                <a:lnTo>
                  <a:pt x="30" y="402"/>
                </a:lnTo>
                <a:lnTo>
                  <a:pt x="40" y="408"/>
                </a:lnTo>
                <a:lnTo>
                  <a:pt x="48" y="414"/>
                </a:lnTo>
                <a:lnTo>
                  <a:pt x="58" y="418"/>
                </a:lnTo>
                <a:lnTo>
                  <a:pt x="68" y="420"/>
                </a:lnTo>
                <a:lnTo>
                  <a:pt x="78" y="422"/>
                </a:lnTo>
                <a:lnTo>
                  <a:pt x="86" y="422"/>
                </a:lnTo>
                <a:lnTo>
                  <a:pt x="96" y="420"/>
                </a:lnTo>
                <a:lnTo>
                  <a:pt x="104" y="416"/>
                </a:lnTo>
                <a:lnTo>
                  <a:pt x="104" y="416"/>
                </a:lnTo>
                <a:lnTo>
                  <a:pt x="120" y="408"/>
                </a:lnTo>
                <a:lnTo>
                  <a:pt x="136" y="402"/>
                </a:lnTo>
                <a:lnTo>
                  <a:pt x="150" y="398"/>
                </a:lnTo>
                <a:lnTo>
                  <a:pt x="164" y="396"/>
                </a:lnTo>
                <a:lnTo>
                  <a:pt x="174" y="398"/>
                </a:lnTo>
                <a:lnTo>
                  <a:pt x="182" y="402"/>
                </a:lnTo>
                <a:lnTo>
                  <a:pt x="188" y="408"/>
                </a:lnTo>
                <a:lnTo>
                  <a:pt x="192" y="418"/>
                </a:lnTo>
                <a:lnTo>
                  <a:pt x="192" y="418"/>
                </a:lnTo>
                <a:lnTo>
                  <a:pt x="192" y="470"/>
                </a:lnTo>
                <a:lnTo>
                  <a:pt x="192" y="562"/>
                </a:lnTo>
                <a:lnTo>
                  <a:pt x="192" y="684"/>
                </a:lnTo>
                <a:lnTo>
                  <a:pt x="446" y="684"/>
                </a:lnTo>
                <a:lnTo>
                  <a:pt x="446" y="684"/>
                </a:lnTo>
                <a:lnTo>
                  <a:pt x="450" y="680"/>
                </a:lnTo>
                <a:lnTo>
                  <a:pt x="456" y="672"/>
                </a:lnTo>
                <a:lnTo>
                  <a:pt x="460" y="664"/>
                </a:lnTo>
                <a:lnTo>
                  <a:pt x="462" y="656"/>
                </a:lnTo>
                <a:lnTo>
                  <a:pt x="462" y="648"/>
                </a:lnTo>
                <a:lnTo>
                  <a:pt x="458" y="638"/>
                </a:lnTo>
                <a:lnTo>
                  <a:pt x="458" y="638"/>
                </a:lnTo>
                <a:lnTo>
                  <a:pt x="454" y="622"/>
                </a:lnTo>
                <a:lnTo>
                  <a:pt x="448" y="602"/>
                </a:lnTo>
                <a:lnTo>
                  <a:pt x="444" y="578"/>
                </a:lnTo>
                <a:lnTo>
                  <a:pt x="444" y="552"/>
                </a:lnTo>
                <a:lnTo>
                  <a:pt x="446" y="538"/>
                </a:lnTo>
                <a:lnTo>
                  <a:pt x="448" y="528"/>
                </a:lnTo>
                <a:lnTo>
                  <a:pt x="454" y="516"/>
                </a:lnTo>
                <a:lnTo>
                  <a:pt x="460" y="506"/>
                </a:lnTo>
                <a:lnTo>
                  <a:pt x="470" y="498"/>
                </a:lnTo>
                <a:lnTo>
                  <a:pt x="482" y="492"/>
                </a:lnTo>
                <a:lnTo>
                  <a:pt x="496" y="490"/>
                </a:lnTo>
                <a:lnTo>
                  <a:pt x="514" y="488"/>
                </a:lnTo>
                <a:lnTo>
                  <a:pt x="514" y="488"/>
                </a:lnTo>
                <a:lnTo>
                  <a:pt x="530" y="490"/>
                </a:lnTo>
                <a:lnTo>
                  <a:pt x="546" y="492"/>
                </a:lnTo>
                <a:lnTo>
                  <a:pt x="558" y="498"/>
                </a:lnTo>
                <a:lnTo>
                  <a:pt x="568" y="504"/>
                </a:lnTo>
                <a:lnTo>
                  <a:pt x="576" y="512"/>
                </a:lnTo>
                <a:lnTo>
                  <a:pt x="580" y="522"/>
                </a:lnTo>
                <a:lnTo>
                  <a:pt x="584" y="532"/>
                </a:lnTo>
                <a:lnTo>
                  <a:pt x="588" y="542"/>
                </a:lnTo>
                <a:lnTo>
                  <a:pt x="588" y="564"/>
                </a:lnTo>
                <a:lnTo>
                  <a:pt x="586" y="584"/>
                </a:lnTo>
                <a:lnTo>
                  <a:pt x="582" y="602"/>
                </a:lnTo>
                <a:lnTo>
                  <a:pt x="578" y="616"/>
                </a:lnTo>
                <a:lnTo>
                  <a:pt x="578" y="616"/>
                </a:lnTo>
                <a:lnTo>
                  <a:pt x="572" y="638"/>
                </a:lnTo>
                <a:lnTo>
                  <a:pt x="570" y="650"/>
                </a:lnTo>
                <a:lnTo>
                  <a:pt x="570" y="660"/>
                </a:lnTo>
                <a:lnTo>
                  <a:pt x="572" y="670"/>
                </a:lnTo>
                <a:lnTo>
                  <a:pt x="576" y="678"/>
                </a:lnTo>
                <a:lnTo>
                  <a:pt x="584" y="682"/>
                </a:lnTo>
                <a:lnTo>
                  <a:pt x="594" y="684"/>
                </a:lnTo>
                <a:lnTo>
                  <a:pt x="594" y="684"/>
                </a:lnTo>
                <a:lnTo>
                  <a:pt x="858" y="684"/>
                </a:lnTo>
                <a:lnTo>
                  <a:pt x="858" y="436"/>
                </a:lnTo>
                <a:lnTo>
                  <a:pt x="858" y="436"/>
                </a:lnTo>
                <a:lnTo>
                  <a:pt x="858" y="430"/>
                </a:lnTo>
                <a:lnTo>
                  <a:pt x="856" y="416"/>
                </a:lnTo>
                <a:lnTo>
                  <a:pt x="854" y="408"/>
                </a:lnTo>
                <a:lnTo>
                  <a:pt x="848" y="402"/>
                </a:lnTo>
                <a:lnTo>
                  <a:pt x="842" y="398"/>
                </a:lnTo>
                <a:lnTo>
                  <a:pt x="834" y="398"/>
                </a:lnTo>
                <a:lnTo>
                  <a:pt x="834" y="398"/>
                </a:lnTo>
                <a:lnTo>
                  <a:pt x="822" y="400"/>
                </a:lnTo>
                <a:lnTo>
                  <a:pt x="812" y="404"/>
                </a:lnTo>
                <a:lnTo>
                  <a:pt x="800" y="410"/>
                </a:lnTo>
                <a:lnTo>
                  <a:pt x="786" y="416"/>
                </a:lnTo>
                <a:lnTo>
                  <a:pt x="772" y="420"/>
                </a:lnTo>
                <a:lnTo>
                  <a:pt x="754" y="420"/>
                </a:lnTo>
                <a:lnTo>
                  <a:pt x="734" y="416"/>
                </a:lnTo>
                <a:lnTo>
                  <a:pt x="722" y="412"/>
                </a:lnTo>
                <a:lnTo>
                  <a:pt x="710" y="406"/>
                </a:lnTo>
                <a:lnTo>
                  <a:pt x="710" y="406"/>
                </a:lnTo>
                <a:lnTo>
                  <a:pt x="698" y="400"/>
                </a:lnTo>
                <a:lnTo>
                  <a:pt x="688" y="392"/>
                </a:lnTo>
                <a:lnTo>
                  <a:pt x="682" y="382"/>
                </a:lnTo>
                <a:lnTo>
                  <a:pt x="676" y="372"/>
                </a:lnTo>
                <a:lnTo>
                  <a:pt x="674" y="362"/>
                </a:lnTo>
                <a:lnTo>
                  <a:pt x="672" y="352"/>
                </a:lnTo>
                <a:lnTo>
                  <a:pt x="674" y="340"/>
                </a:lnTo>
                <a:lnTo>
                  <a:pt x="676" y="330"/>
                </a:lnTo>
                <a:lnTo>
                  <a:pt x="680" y="320"/>
                </a:lnTo>
                <a:lnTo>
                  <a:pt x="684" y="310"/>
                </a:lnTo>
                <a:lnTo>
                  <a:pt x="690" y="302"/>
                </a:lnTo>
                <a:lnTo>
                  <a:pt x="698" y="294"/>
                </a:lnTo>
                <a:lnTo>
                  <a:pt x="706" y="288"/>
                </a:lnTo>
                <a:lnTo>
                  <a:pt x="714" y="282"/>
                </a:lnTo>
                <a:lnTo>
                  <a:pt x="724" y="280"/>
                </a:lnTo>
                <a:lnTo>
                  <a:pt x="734" y="278"/>
                </a:lnTo>
                <a:lnTo>
                  <a:pt x="734" y="278"/>
                </a:lnTo>
                <a:lnTo>
                  <a:pt x="752" y="278"/>
                </a:lnTo>
                <a:lnTo>
                  <a:pt x="768" y="280"/>
                </a:lnTo>
                <a:lnTo>
                  <a:pt x="782" y="284"/>
                </a:lnTo>
                <a:lnTo>
                  <a:pt x="794" y="288"/>
                </a:lnTo>
                <a:lnTo>
                  <a:pt x="812" y="296"/>
                </a:lnTo>
                <a:lnTo>
                  <a:pt x="826" y="300"/>
                </a:lnTo>
                <a:lnTo>
                  <a:pt x="826" y="300"/>
                </a:lnTo>
                <a:lnTo>
                  <a:pt x="832" y="302"/>
                </a:lnTo>
                <a:lnTo>
                  <a:pt x="838" y="302"/>
                </a:lnTo>
                <a:lnTo>
                  <a:pt x="842" y="300"/>
                </a:lnTo>
                <a:lnTo>
                  <a:pt x="846" y="296"/>
                </a:lnTo>
                <a:lnTo>
                  <a:pt x="850" y="292"/>
                </a:lnTo>
                <a:lnTo>
                  <a:pt x="852" y="286"/>
                </a:lnTo>
                <a:lnTo>
                  <a:pt x="856" y="274"/>
                </a:lnTo>
                <a:lnTo>
                  <a:pt x="856" y="274"/>
                </a:lnTo>
                <a:lnTo>
                  <a:pt x="856" y="130"/>
                </a:lnTo>
                <a:lnTo>
                  <a:pt x="856" y="0"/>
                </a:lnTo>
                <a:lnTo>
                  <a:pt x="638" y="0"/>
                </a:lnTo>
                <a:lnTo>
                  <a:pt x="638" y="0"/>
                </a:lnTo>
                <a:lnTo>
                  <a:pt x="630" y="0"/>
                </a:lnTo>
                <a:lnTo>
                  <a:pt x="614" y="2"/>
                </a:lnTo>
                <a:lnTo>
                  <a:pt x="606" y="4"/>
                </a:lnTo>
                <a:lnTo>
                  <a:pt x="598" y="10"/>
                </a:lnTo>
                <a:lnTo>
                  <a:pt x="592" y="18"/>
                </a:lnTo>
                <a:lnTo>
                  <a:pt x="590" y="30"/>
                </a:lnTo>
                <a:lnTo>
                  <a:pt x="590" y="30"/>
                </a:lnTo>
                <a:lnTo>
                  <a:pt x="592" y="44"/>
                </a:lnTo>
                <a:lnTo>
                  <a:pt x="598" y="60"/>
                </a:lnTo>
                <a:lnTo>
                  <a:pt x="604" y="78"/>
                </a:lnTo>
                <a:lnTo>
                  <a:pt x="608" y="96"/>
                </a:lnTo>
                <a:lnTo>
                  <a:pt x="612" y="116"/>
                </a:lnTo>
                <a:lnTo>
                  <a:pt x="610" y="124"/>
                </a:lnTo>
                <a:lnTo>
                  <a:pt x="610" y="134"/>
                </a:lnTo>
                <a:lnTo>
                  <a:pt x="606" y="144"/>
                </a:lnTo>
                <a:lnTo>
                  <a:pt x="600" y="152"/>
                </a:lnTo>
                <a:lnTo>
                  <a:pt x="594" y="162"/>
                </a:lnTo>
                <a:lnTo>
                  <a:pt x="584" y="170"/>
                </a:lnTo>
                <a:lnTo>
                  <a:pt x="584" y="170"/>
                </a:lnTo>
                <a:lnTo>
                  <a:pt x="574" y="176"/>
                </a:lnTo>
                <a:lnTo>
                  <a:pt x="562" y="182"/>
                </a:lnTo>
                <a:lnTo>
                  <a:pt x="550" y="184"/>
                </a:lnTo>
                <a:lnTo>
                  <a:pt x="540" y="186"/>
                </a:lnTo>
                <a:lnTo>
                  <a:pt x="528" y="184"/>
                </a:lnTo>
                <a:lnTo>
                  <a:pt x="518" y="182"/>
                </a:lnTo>
                <a:lnTo>
                  <a:pt x="508" y="178"/>
                </a:lnTo>
                <a:lnTo>
                  <a:pt x="498" y="174"/>
                </a:lnTo>
                <a:lnTo>
                  <a:pt x="490" y="168"/>
                </a:lnTo>
                <a:lnTo>
                  <a:pt x="482" y="162"/>
                </a:lnTo>
                <a:lnTo>
                  <a:pt x="474" y="154"/>
                </a:lnTo>
                <a:lnTo>
                  <a:pt x="470" y="146"/>
                </a:lnTo>
                <a:lnTo>
                  <a:pt x="464" y="136"/>
                </a:lnTo>
                <a:lnTo>
                  <a:pt x="462" y="128"/>
                </a:lnTo>
                <a:lnTo>
                  <a:pt x="462" y="118"/>
                </a:lnTo>
                <a:lnTo>
                  <a:pt x="462" y="110"/>
                </a:lnTo>
                <a:lnTo>
                  <a:pt x="462" y="110"/>
                </a:lnTo>
                <a:lnTo>
                  <a:pt x="470" y="78"/>
                </a:lnTo>
                <a:lnTo>
                  <a:pt x="476" y="56"/>
                </a:lnTo>
                <a:lnTo>
                  <a:pt x="482" y="38"/>
                </a:lnTo>
                <a:lnTo>
                  <a:pt x="482" y="30"/>
                </a:lnTo>
                <a:lnTo>
                  <a:pt x="482" y="22"/>
                </a:lnTo>
                <a:lnTo>
                  <a:pt x="482" y="22"/>
                </a:lnTo>
                <a:lnTo>
                  <a:pt x="480" y="14"/>
                </a:lnTo>
                <a:lnTo>
                  <a:pt x="476" y="8"/>
                </a:lnTo>
                <a:lnTo>
                  <a:pt x="472" y="2"/>
                </a:lnTo>
                <a:lnTo>
                  <a:pt x="466" y="0"/>
                </a:lnTo>
                <a:lnTo>
                  <a:pt x="464" y="0"/>
                </a:lnTo>
                <a:lnTo>
                  <a:pt x="19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4" name="Freeform 46"/>
          <p:cNvSpPr>
            <a:spLocks/>
          </p:cNvSpPr>
          <p:nvPr/>
        </p:nvSpPr>
        <p:spPr bwMode="auto">
          <a:xfrm>
            <a:off x="5310188" y="4352925"/>
            <a:ext cx="1362075" cy="1085850"/>
          </a:xfrm>
          <a:custGeom>
            <a:avLst/>
            <a:gdLst>
              <a:gd name="T0" fmla="*/ 190 w 858"/>
              <a:gd name="T1" fmla="*/ 268 h 684"/>
              <a:gd name="T2" fmla="*/ 170 w 858"/>
              <a:gd name="T3" fmla="*/ 294 h 684"/>
              <a:gd name="T4" fmla="*/ 144 w 858"/>
              <a:gd name="T5" fmla="*/ 288 h 684"/>
              <a:gd name="T6" fmla="*/ 84 w 858"/>
              <a:gd name="T7" fmla="*/ 274 h 684"/>
              <a:gd name="T8" fmla="*/ 24 w 858"/>
              <a:gd name="T9" fmla="*/ 290 h 684"/>
              <a:gd name="T10" fmla="*/ 2 w 858"/>
              <a:gd name="T11" fmla="*/ 326 h 684"/>
              <a:gd name="T12" fmla="*/ 2 w 858"/>
              <a:gd name="T13" fmla="*/ 358 h 684"/>
              <a:gd name="T14" fmla="*/ 22 w 858"/>
              <a:gd name="T15" fmla="*/ 396 h 684"/>
              <a:gd name="T16" fmla="*/ 58 w 858"/>
              <a:gd name="T17" fmla="*/ 418 h 684"/>
              <a:gd name="T18" fmla="*/ 96 w 858"/>
              <a:gd name="T19" fmla="*/ 420 h 684"/>
              <a:gd name="T20" fmla="*/ 136 w 858"/>
              <a:gd name="T21" fmla="*/ 402 h 684"/>
              <a:gd name="T22" fmla="*/ 182 w 858"/>
              <a:gd name="T23" fmla="*/ 402 h 684"/>
              <a:gd name="T24" fmla="*/ 192 w 858"/>
              <a:gd name="T25" fmla="*/ 470 h 684"/>
              <a:gd name="T26" fmla="*/ 446 w 858"/>
              <a:gd name="T27" fmla="*/ 684 h 684"/>
              <a:gd name="T28" fmla="*/ 462 w 858"/>
              <a:gd name="T29" fmla="*/ 656 h 684"/>
              <a:gd name="T30" fmla="*/ 454 w 858"/>
              <a:gd name="T31" fmla="*/ 622 h 684"/>
              <a:gd name="T32" fmla="*/ 446 w 858"/>
              <a:gd name="T33" fmla="*/ 538 h 684"/>
              <a:gd name="T34" fmla="*/ 470 w 858"/>
              <a:gd name="T35" fmla="*/ 498 h 684"/>
              <a:gd name="T36" fmla="*/ 514 w 858"/>
              <a:gd name="T37" fmla="*/ 488 h 684"/>
              <a:gd name="T38" fmla="*/ 568 w 858"/>
              <a:gd name="T39" fmla="*/ 504 h 684"/>
              <a:gd name="T40" fmla="*/ 588 w 858"/>
              <a:gd name="T41" fmla="*/ 542 h 684"/>
              <a:gd name="T42" fmla="*/ 578 w 858"/>
              <a:gd name="T43" fmla="*/ 616 h 684"/>
              <a:gd name="T44" fmla="*/ 570 w 858"/>
              <a:gd name="T45" fmla="*/ 660 h 684"/>
              <a:gd name="T46" fmla="*/ 594 w 858"/>
              <a:gd name="T47" fmla="*/ 684 h 684"/>
              <a:gd name="T48" fmla="*/ 858 w 858"/>
              <a:gd name="T49" fmla="*/ 436 h 684"/>
              <a:gd name="T50" fmla="*/ 848 w 858"/>
              <a:gd name="T51" fmla="*/ 402 h 684"/>
              <a:gd name="T52" fmla="*/ 822 w 858"/>
              <a:gd name="T53" fmla="*/ 400 h 684"/>
              <a:gd name="T54" fmla="*/ 772 w 858"/>
              <a:gd name="T55" fmla="*/ 420 h 684"/>
              <a:gd name="T56" fmla="*/ 710 w 858"/>
              <a:gd name="T57" fmla="*/ 406 h 684"/>
              <a:gd name="T58" fmla="*/ 682 w 858"/>
              <a:gd name="T59" fmla="*/ 382 h 684"/>
              <a:gd name="T60" fmla="*/ 674 w 858"/>
              <a:gd name="T61" fmla="*/ 340 h 684"/>
              <a:gd name="T62" fmla="*/ 690 w 858"/>
              <a:gd name="T63" fmla="*/ 302 h 684"/>
              <a:gd name="T64" fmla="*/ 724 w 858"/>
              <a:gd name="T65" fmla="*/ 280 h 684"/>
              <a:gd name="T66" fmla="*/ 768 w 858"/>
              <a:gd name="T67" fmla="*/ 280 h 684"/>
              <a:gd name="T68" fmla="*/ 826 w 858"/>
              <a:gd name="T69" fmla="*/ 300 h 684"/>
              <a:gd name="T70" fmla="*/ 842 w 858"/>
              <a:gd name="T71" fmla="*/ 300 h 684"/>
              <a:gd name="T72" fmla="*/ 856 w 858"/>
              <a:gd name="T73" fmla="*/ 274 h 684"/>
              <a:gd name="T74" fmla="*/ 638 w 858"/>
              <a:gd name="T75" fmla="*/ 0 h 684"/>
              <a:gd name="T76" fmla="*/ 606 w 858"/>
              <a:gd name="T77" fmla="*/ 4 h 684"/>
              <a:gd name="T78" fmla="*/ 590 w 858"/>
              <a:gd name="T79" fmla="*/ 30 h 684"/>
              <a:gd name="T80" fmla="*/ 608 w 858"/>
              <a:gd name="T81" fmla="*/ 96 h 684"/>
              <a:gd name="T82" fmla="*/ 606 w 858"/>
              <a:gd name="T83" fmla="*/ 144 h 684"/>
              <a:gd name="T84" fmla="*/ 584 w 858"/>
              <a:gd name="T85" fmla="*/ 170 h 684"/>
              <a:gd name="T86" fmla="*/ 540 w 858"/>
              <a:gd name="T87" fmla="*/ 186 h 684"/>
              <a:gd name="T88" fmla="*/ 498 w 858"/>
              <a:gd name="T89" fmla="*/ 174 h 684"/>
              <a:gd name="T90" fmla="*/ 470 w 858"/>
              <a:gd name="T91" fmla="*/ 146 h 684"/>
              <a:gd name="T92" fmla="*/ 462 w 858"/>
              <a:gd name="T93" fmla="*/ 110 h 684"/>
              <a:gd name="T94" fmla="*/ 482 w 858"/>
              <a:gd name="T95" fmla="*/ 38 h 684"/>
              <a:gd name="T96" fmla="*/ 480 w 858"/>
              <a:gd name="T97" fmla="*/ 14 h 684"/>
              <a:gd name="T98" fmla="*/ 464 w 858"/>
              <a:gd name="T99" fmla="*/ 0 h 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58" h="684">
                <a:moveTo>
                  <a:pt x="190" y="0"/>
                </a:moveTo>
                <a:lnTo>
                  <a:pt x="190" y="260"/>
                </a:lnTo>
                <a:lnTo>
                  <a:pt x="190" y="260"/>
                </a:lnTo>
                <a:lnTo>
                  <a:pt x="190" y="268"/>
                </a:lnTo>
                <a:lnTo>
                  <a:pt x="188" y="276"/>
                </a:lnTo>
                <a:lnTo>
                  <a:pt x="184" y="284"/>
                </a:lnTo>
                <a:lnTo>
                  <a:pt x="178" y="290"/>
                </a:lnTo>
                <a:lnTo>
                  <a:pt x="170" y="294"/>
                </a:lnTo>
                <a:lnTo>
                  <a:pt x="164" y="296"/>
                </a:lnTo>
                <a:lnTo>
                  <a:pt x="158" y="294"/>
                </a:lnTo>
                <a:lnTo>
                  <a:pt x="152" y="292"/>
                </a:lnTo>
                <a:lnTo>
                  <a:pt x="144" y="288"/>
                </a:lnTo>
                <a:lnTo>
                  <a:pt x="144" y="288"/>
                </a:lnTo>
                <a:lnTo>
                  <a:pt x="128" y="280"/>
                </a:lnTo>
                <a:lnTo>
                  <a:pt x="106" y="276"/>
                </a:lnTo>
                <a:lnTo>
                  <a:pt x="84" y="274"/>
                </a:lnTo>
                <a:lnTo>
                  <a:pt x="64" y="274"/>
                </a:lnTo>
                <a:lnTo>
                  <a:pt x="42" y="280"/>
                </a:lnTo>
                <a:lnTo>
                  <a:pt x="32" y="284"/>
                </a:lnTo>
                <a:lnTo>
                  <a:pt x="24" y="290"/>
                </a:lnTo>
                <a:lnTo>
                  <a:pt x="16" y="296"/>
                </a:lnTo>
                <a:lnTo>
                  <a:pt x="10" y="304"/>
                </a:lnTo>
                <a:lnTo>
                  <a:pt x="6" y="314"/>
                </a:lnTo>
                <a:lnTo>
                  <a:pt x="2" y="326"/>
                </a:lnTo>
                <a:lnTo>
                  <a:pt x="2" y="326"/>
                </a:lnTo>
                <a:lnTo>
                  <a:pt x="0" y="336"/>
                </a:lnTo>
                <a:lnTo>
                  <a:pt x="0" y="348"/>
                </a:lnTo>
                <a:lnTo>
                  <a:pt x="2" y="358"/>
                </a:lnTo>
                <a:lnTo>
                  <a:pt x="6" y="368"/>
                </a:lnTo>
                <a:lnTo>
                  <a:pt x="10" y="378"/>
                </a:lnTo>
                <a:lnTo>
                  <a:pt x="16" y="388"/>
                </a:lnTo>
                <a:lnTo>
                  <a:pt x="22" y="396"/>
                </a:lnTo>
                <a:lnTo>
                  <a:pt x="30" y="402"/>
                </a:lnTo>
                <a:lnTo>
                  <a:pt x="40" y="408"/>
                </a:lnTo>
                <a:lnTo>
                  <a:pt x="48" y="414"/>
                </a:lnTo>
                <a:lnTo>
                  <a:pt x="58" y="418"/>
                </a:lnTo>
                <a:lnTo>
                  <a:pt x="68" y="420"/>
                </a:lnTo>
                <a:lnTo>
                  <a:pt x="78" y="422"/>
                </a:lnTo>
                <a:lnTo>
                  <a:pt x="86" y="422"/>
                </a:lnTo>
                <a:lnTo>
                  <a:pt x="96" y="420"/>
                </a:lnTo>
                <a:lnTo>
                  <a:pt x="104" y="416"/>
                </a:lnTo>
                <a:lnTo>
                  <a:pt x="104" y="416"/>
                </a:lnTo>
                <a:lnTo>
                  <a:pt x="120" y="408"/>
                </a:lnTo>
                <a:lnTo>
                  <a:pt x="136" y="402"/>
                </a:lnTo>
                <a:lnTo>
                  <a:pt x="150" y="398"/>
                </a:lnTo>
                <a:lnTo>
                  <a:pt x="164" y="396"/>
                </a:lnTo>
                <a:lnTo>
                  <a:pt x="174" y="398"/>
                </a:lnTo>
                <a:lnTo>
                  <a:pt x="182" y="402"/>
                </a:lnTo>
                <a:lnTo>
                  <a:pt x="188" y="408"/>
                </a:lnTo>
                <a:lnTo>
                  <a:pt x="192" y="418"/>
                </a:lnTo>
                <a:lnTo>
                  <a:pt x="192" y="418"/>
                </a:lnTo>
                <a:lnTo>
                  <a:pt x="192" y="470"/>
                </a:lnTo>
                <a:lnTo>
                  <a:pt x="192" y="562"/>
                </a:lnTo>
                <a:lnTo>
                  <a:pt x="192" y="684"/>
                </a:lnTo>
                <a:lnTo>
                  <a:pt x="446" y="684"/>
                </a:lnTo>
                <a:lnTo>
                  <a:pt x="446" y="684"/>
                </a:lnTo>
                <a:lnTo>
                  <a:pt x="450" y="680"/>
                </a:lnTo>
                <a:lnTo>
                  <a:pt x="456" y="672"/>
                </a:lnTo>
                <a:lnTo>
                  <a:pt x="460" y="664"/>
                </a:lnTo>
                <a:lnTo>
                  <a:pt x="462" y="656"/>
                </a:lnTo>
                <a:lnTo>
                  <a:pt x="462" y="648"/>
                </a:lnTo>
                <a:lnTo>
                  <a:pt x="458" y="638"/>
                </a:lnTo>
                <a:lnTo>
                  <a:pt x="458" y="638"/>
                </a:lnTo>
                <a:lnTo>
                  <a:pt x="454" y="622"/>
                </a:lnTo>
                <a:lnTo>
                  <a:pt x="448" y="602"/>
                </a:lnTo>
                <a:lnTo>
                  <a:pt x="444" y="578"/>
                </a:lnTo>
                <a:lnTo>
                  <a:pt x="444" y="552"/>
                </a:lnTo>
                <a:lnTo>
                  <a:pt x="446" y="538"/>
                </a:lnTo>
                <a:lnTo>
                  <a:pt x="448" y="528"/>
                </a:lnTo>
                <a:lnTo>
                  <a:pt x="454" y="516"/>
                </a:lnTo>
                <a:lnTo>
                  <a:pt x="460" y="506"/>
                </a:lnTo>
                <a:lnTo>
                  <a:pt x="470" y="498"/>
                </a:lnTo>
                <a:lnTo>
                  <a:pt x="482" y="492"/>
                </a:lnTo>
                <a:lnTo>
                  <a:pt x="496" y="490"/>
                </a:lnTo>
                <a:lnTo>
                  <a:pt x="514" y="488"/>
                </a:lnTo>
                <a:lnTo>
                  <a:pt x="514" y="488"/>
                </a:lnTo>
                <a:lnTo>
                  <a:pt x="530" y="490"/>
                </a:lnTo>
                <a:lnTo>
                  <a:pt x="546" y="492"/>
                </a:lnTo>
                <a:lnTo>
                  <a:pt x="558" y="498"/>
                </a:lnTo>
                <a:lnTo>
                  <a:pt x="568" y="504"/>
                </a:lnTo>
                <a:lnTo>
                  <a:pt x="576" y="512"/>
                </a:lnTo>
                <a:lnTo>
                  <a:pt x="580" y="522"/>
                </a:lnTo>
                <a:lnTo>
                  <a:pt x="584" y="532"/>
                </a:lnTo>
                <a:lnTo>
                  <a:pt x="588" y="542"/>
                </a:lnTo>
                <a:lnTo>
                  <a:pt x="588" y="564"/>
                </a:lnTo>
                <a:lnTo>
                  <a:pt x="586" y="584"/>
                </a:lnTo>
                <a:lnTo>
                  <a:pt x="582" y="602"/>
                </a:lnTo>
                <a:lnTo>
                  <a:pt x="578" y="616"/>
                </a:lnTo>
                <a:lnTo>
                  <a:pt x="578" y="616"/>
                </a:lnTo>
                <a:lnTo>
                  <a:pt x="572" y="638"/>
                </a:lnTo>
                <a:lnTo>
                  <a:pt x="570" y="650"/>
                </a:lnTo>
                <a:lnTo>
                  <a:pt x="570" y="660"/>
                </a:lnTo>
                <a:lnTo>
                  <a:pt x="572" y="670"/>
                </a:lnTo>
                <a:lnTo>
                  <a:pt x="576" y="678"/>
                </a:lnTo>
                <a:lnTo>
                  <a:pt x="584" y="682"/>
                </a:lnTo>
                <a:lnTo>
                  <a:pt x="594" y="684"/>
                </a:lnTo>
                <a:lnTo>
                  <a:pt x="594" y="684"/>
                </a:lnTo>
                <a:lnTo>
                  <a:pt x="858" y="684"/>
                </a:lnTo>
                <a:lnTo>
                  <a:pt x="858" y="436"/>
                </a:lnTo>
                <a:lnTo>
                  <a:pt x="858" y="436"/>
                </a:lnTo>
                <a:lnTo>
                  <a:pt x="858" y="430"/>
                </a:lnTo>
                <a:lnTo>
                  <a:pt x="856" y="416"/>
                </a:lnTo>
                <a:lnTo>
                  <a:pt x="854" y="408"/>
                </a:lnTo>
                <a:lnTo>
                  <a:pt x="848" y="402"/>
                </a:lnTo>
                <a:lnTo>
                  <a:pt x="842" y="398"/>
                </a:lnTo>
                <a:lnTo>
                  <a:pt x="834" y="398"/>
                </a:lnTo>
                <a:lnTo>
                  <a:pt x="834" y="398"/>
                </a:lnTo>
                <a:lnTo>
                  <a:pt x="822" y="400"/>
                </a:lnTo>
                <a:lnTo>
                  <a:pt x="812" y="404"/>
                </a:lnTo>
                <a:lnTo>
                  <a:pt x="800" y="410"/>
                </a:lnTo>
                <a:lnTo>
                  <a:pt x="786" y="416"/>
                </a:lnTo>
                <a:lnTo>
                  <a:pt x="772" y="420"/>
                </a:lnTo>
                <a:lnTo>
                  <a:pt x="754" y="420"/>
                </a:lnTo>
                <a:lnTo>
                  <a:pt x="734" y="416"/>
                </a:lnTo>
                <a:lnTo>
                  <a:pt x="722" y="412"/>
                </a:lnTo>
                <a:lnTo>
                  <a:pt x="710" y="406"/>
                </a:lnTo>
                <a:lnTo>
                  <a:pt x="710" y="406"/>
                </a:lnTo>
                <a:lnTo>
                  <a:pt x="698" y="400"/>
                </a:lnTo>
                <a:lnTo>
                  <a:pt x="688" y="392"/>
                </a:lnTo>
                <a:lnTo>
                  <a:pt x="682" y="382"/>
                </a:lnTo>
                <a:lnTo>
                  <a:pt x="676" y="372"/>
                </a:lnTo>
                <a:lnTo>
                  <a:pt x="674" y="362"/>
                </a:lnTo>
                <a:lnTo>
                  <a:pt x="672" y="352"/>
                </a:lnTo>
                <a:lnTo>
                  <a:pt x="674" y="340"/>
                </a:lnTo>
                <a:lnTo>
                  <a:pt x="676" y="330"/>
                </a:lnTo>
                <a:lnTo>
                  <a:pt x="680" y="320"/>
                </a:lnTo>
                <a:lnTo>
                  <a:pt x="684" y="310"/>
                </a:lnTo>
                <a:lnTo>
                  <a:pt x="690" y="302"/>
                </a:lnTo>
                <a:lnTo>
                  <a:pt x="698" y="294"/>
                </a:lnTo>
                <a:lnTo>
                  <a:pt x="706" y="288"/>
                </a:lnTo>
                <a:lnTo>
                  <a:pt x="714" y="282"/>
                </a:lnTo>
                <a:lnTo>
                  <a:pt x="724" y="280"/>
                </a:lnTo>
                <a:lnTo>
                  <a:pt x="734" y="278"/>
                </a:lnTo>
                <a:lnTo>
                  <a:pt x="734" y="278"/>
                </a:lnTo>
                <a:lnTo>
                  <a:pt x="752" y="278"/>
                </a:lnTo>
                <a:lnTo>
                  <a:pt x="768" y="280"/>
                </a:lnTo>
                <a:lnTo>
                  <a:pt x="782" y="284"/>
                </a:lnTo>
                <a:lnTo>
                  <a:pt x="794" y="288"/>
                </a:lnTo>
                <a:lnTo>
                  <a:pt x="812" y="296"/>
                </a:lnTo>
                <a:lnTo>
                  <a:pt x="826" y="300"/>
                </a:lnTo>
                <a:lnTo>
                  <a:pt x="826" y="300"/>
                </a:lnTo>
                <a:lnTo>
                  <a:pt x="832" y="302"/>
                </a:lnTo>
                <a:lnTo>
                  <a:pt x="838" y="302"/>
                </a:lnTo>
                <a:lnTo>
                  <a:pt x="842" y="300"/>
                </a:lnTo>
                <a:lnTo>
                  <a:pt x="846" y="296"/>
                </a:lnTo>
                <a:lnTo>
                  <a:pt x="850" y="292"/>
                </a:lnTo>
                <a:lnTo>
                  <a:pt x="852" y="286"/>
                </a:lnTo>
                <a:lnTo>
                  <a:pt x="856" y="274"/>
                </a:lnTo>
                <a:lnTo>
                  <a:pt x="856" y="274"/>
                </a:lnTo>
                <a:lnTo>
                  <a:pt x="856" y="130"/>
                </a:lnTo>
                <a:lnTo>
                  <a:pt x="856" y="0"/>
                </a:lnTo>
                <a:lnTo>
                  <a:pt x="638" y="0"/>
                </a:lnTo>
                <a:lnTo>
                  <a:pt x="638" y="0"/>
                </a:lnTo>
                <a:lnTo>
                  <a:pt x="630" y="0"/>
                </a:lnTo>
                <a:lnTo>
                  <a:pt x="614" y="2"/>
                </a:lnTo>
                <a:lnTo>
                  <a:pt x="606" y="4"/>
                </a:lnTo>
                <a:lnTo>
                  <a:pt x="598" y="10"/>
                </a:lnTo>
                <a:lnTo>
                  <a:pt x="592" y="18"/>
                </a:lnTo>
                <a:lnTo>
                  <a:pt x="590" y="30"/>
                </a:lnTo>
                <a:lnTo>
                  <a:pt x="590" y="30"/>
                </a:lnTo>
                <a:lnTo>
                  <a:pt x="592" y="44"/>
                </a:lnTo>
                <a:lnTo>
                  <a:pt x="598" y="60"/>
                </a:lnTo>
                <a:lnTo>
                  <a:pt x="604" y="78"/>
                </a:lnTo>
                <a:lnTo>
                  <a:pt x="608" y="96"/>
                </a:lnTo>
                <a:lnTo>
                  <a:pt x="612" y="116"/>
                </a:lnTo>
                <a:lnTo>
                  <a:pt x="610" y="124"/>
                </a:lnTo>
                <a:lnTo>
                  <a:pt x="610" y="134"/>
                </a:lnTo>
                <a:lnTo>
                  <a:pt x="606" y="144"/>
                </a:lnTo>
                <a:lnTo>
                  <a:pt x="600" y="152"/>
                </a:lnTo>
                <a:lnTo>
                  <a:pt x="594" y="162"/>
                </a:lnTo>
                <a:lnTo>
                  <a:pt x="584" y="170"/>
                </a:lnTo>
                <a:lnTo>
                  <a:pt x="584" y="170"/>
                </a:lnTo>
                <a:lnTo>
                  <a:pt x="574" y="176"/>
                </a:lnTo>
                <a:lnTo>
                  <a:pt x="562" y="182"/>
                </a:lnTo>
                <a:lnTo>
                  <a:pt x="550" y="184"/>
                </a:lnTo>
                <a:lnTo>
                  <a:pt x="540" y="186"/>
                </a:lnTo>
                <a:lnTo>
                  <a:pt x="528" y="184"/>
                </a:lnTo>
                <a:lnTo>
                  <a:pt x="518" y="182"/>
                </a:lnTo>
                <a:lnTo>
                  <a:pt x="508" y="178"/>
                </a:lnTo>
                <a:lnTo>
                  <a:pt x="498" y="174"/>
                </a:lnTo>
                <a:lnTo>
                  <a:pt x="490" y="168"/>
                </a:lnTo>
                <a:lnTo>
                  <a:pt x="482" y="162"/>
                </a:lnTo>
                <a:lnTo>
                  <a:pt x="474" y="154"/>
                </a:lnTo>
                <a:lnTo>
                  <a:pt x="470" y="146"/>
                </a:lnTo>
                <a:lnTo>
                  <a:pt x="464" y="136"/>
                </a:lnTo>
                <a:lnTo>
                  <a:pt x="462" y="128"/>
                </a:lnTo>
                <a:lnTo>
                  <a:pt x="462" y="118"/>
                </a:lnTo>
                <a:lnTo>
                  <a:pt x="462" y="110"/>
                </a:lnTo>
                <a:lnTo>
                  <a:pt x="462" y="110"/>
                </a:lnTo>
                <a:lnTo>
                  <a:pt x="470" y="78"/>
                </a:lnTo>
                <a:lnTo>
                  <a:pt x="476" y="56"/>
                </a:lnTo>
                <a:lnTo>
                  <a:pt x="482" y="38"/>
                </a:lnTo>
                <a:lnTo>
                  <a:pt x="482" y="30"/>
                </a:lnTo>
                <a:lnTo>
                  <a:pt x="482" y="22"/>
                </a:lnTo>
                <a:lnTo>
                  <a:pt x="482" y="22"/>
                </a:lnTo>
                <a:lnTo>
                  <a:pt x="480" y="14"/>
                </a:lnTo>
                <a:lnTo>
                  <a:pt x="476" y="8"/>
                </a:lnTo>
                <a:lnTo>
                  <a:pt x="472" y="2"/>
                </a:lnTo>
                <a:lnTo>
                  <a:pt x="466" y="0"/>
                </a:lnTo>
                <a:lnTo>
                  <a:pt x="464" y="0"/>
                </a:lnTo>
                <a:lnTo>
                  <a:pt x="19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5" name="Freeform 54"/>
          <p:cNvSpPr>
            <a:spLocks/>
          </p:cNvSpPr>
          <p:nvPr/>
        </p:nvSpPr>
        <p:spPr bwMode="auto">
          <a:xfrm>
            <a:off x="5770562" y="4695824"/>
            <a:ext cx="488950" cy="342900"/>
          </a:xfrm>
          <a:custGeom>
            <a:avLst/>
            <a:gdLst>
              <a:gd name="connsiteX0" fmla="*/ 438150 w 488950"/>
              <a:gd name="connsiteY0" fmla="*/ 0 h 342900"/>
              <a:gd name="connsiteX1" fmla="*/ 447675 w 488950"/>
              <a:gd name="connsiteY1" fmla="*/ 3175 h 342900"/>
              <a:gd name="connsiteX2" fmla="*/ 457200 w 488950"/>
              <a:gd name="connsiteY2" fmla="*/ 6350 h 342900"/>
              <a:gd name="connsiteX3" fmla="*/ 466725 w 488950"/>
              <a:gd name="connsiteY3" fmla="*/ 12700 h 342900"/>
              <a:gd name="connsiteX4" fmla="*/ 476250 w 488950"/>
              <a:gd name="connsiteY4" fmla="*/ 22225 h 342900"/>
              <a:gd name="connsiteX5" fmla="*/ 482600 w 488950"/>
              <a:gd name="connsiteY5" fmla="*/ 31750 h 342900"/>
              <a:gd name="connsiteX6" fmla="*/ 485775 w 488950"/>
              <a:gd name="connsiteY6" fmla="*/ 41275 h 342900"/>
              <a:gd name="connsiteX7" fmla="*/ 488950 w 488950"/>
              <a:gd name="connsiteY7" fmla="*/ 50800 h 342900"/>
              <a:gd name="connsiteX8" fmla="*/ 488950 w 488950"/>
              <a:gd name="connsiteY8" fmla="*/ 63500 h 342900"/>
              <a:gd name="connsiteX9" fmla="*/ 488950 w 488950"/>
              <a:gd name="connsiteY9" fmla="*/ 73025 h 342900"/>
              <a:gd name="connsiteX10" fmla="*/ 482600 w 488950"/>
              <a:gd name="connsiteY10" fmla="*/ 82550 h 342900"/>
              <a:gd name="connsiteX11" fmla="*/ 479425 w 488950"/>
              <a:gd name="connsiteY11" fmla="*/ 92075 h 342900"/>
              <a:gd name="connsiteX12" fmla="*/ 469900 w 488950"/>
              <a:gd name="connsiteY12" fmla="*/ 101600 h 342900"/>
              <a:gd name="connsiteX13" fmla="*/ 460375 w 488950"/>
              <a:gd name="connsiteY13" fmla="*/ 107950 h 342900"/>
              <a:gd name="connsiteX14" fmla="*/ 450850 w 488950"/>
              <a:gd name="connsiteY14" fmla="*/ 111125 h 342900"/>
              <a:gd name="connsiteX15" fmla="*/ 438150 w 488950"/>
              <a:gd name="connsiteY15" fmla="*/ 114300 h 342900"/>
              <a:gd name="connsiteX16" fmla="*/ 428625 w 488950"/>
              <a:gd name="connsiteY16" fmla="*/ 114300 h 342900"/>
              <a:gd name="connsiteX17" fmla="*/ 419100 w 488950"/>
              <a:gd name="connsiteY17" fmla="*/ 114300 h 342900"/>
              <a:gd name="connsiteX18" fmla="*/ 416612 w 488950"/>
              <a:gd name="connsiteY18" fmla="*/ 113056 h 342900"/>
              <a:gd name="connsiteX19" fmla="*/ 367613 w 488950"/>
              <a:gd name="connsiteY19" fmla="*/ 233019 h 342900"/>
              <a:gd name="connsiteX20" fmla="*/ 371475 w 488950"/>
              <a:gd name="connsiteY20" fmla="*/ 234950 h 342900"/>
              <a:gd name="connsiteX21" fmla="*/ 381000 w 488950"/>
              <a:gd name="connsiteY21" fmla="*/ 244475 h 342900"/>
              <a:gd name="connsiteX22" fmla="*/ 384175 w 488950"/>
              <a:gd name="connsiteY22" fmla="*/ 250825 h 342900"/>
              <a:gd name="connsiteX23" fmla="*/ 390525 w 488950"/>
              <a:gd name="connsiteY23" fmla="*/ 260350 h 342900"/>
              <a:gd name="connsiteX24" fmla="*/ 390525 w 488950"/>
              <a:gd name="connsiteY24" fmla="*/ 276225 h 342900"/>
              <a:gd name="connsiteX25" fmla="*/ 387350 w 488950"/>
              <a:gd name="connsiteY25" fmla="*/ 295275 h 342900"/>
              <a:gd name="connsiteX26" fmla="*/ 381000 w 488950"/>
              <a:gd name="connsiteY26" fmla="*/ 301625 h 342900"/>
              <a:gd name="connsiteX27" fmla="*/ 374650 w 488950"/>
              <a:gd name="connsiteY27" fmla="*/ 311150 h 342900"/>
              <a:gd name="connsiteX28" fmla="*/ 368300 w 488950"/>
              <a:gd name="connsiteY28" fmla="*/ 314325 h 342900"/>
              <a:gd name="connsiteX29" fmla="*/ 358775 w 488950"/>
              <a:gd name="connsiteY29" fmla="*/ 320675 h 342900"/>
              <a:gd name="connsiteX30" fmla="*/ 339725 w 488950"/>
              <a:gd name="connsiteY30" fmla="*/ 320675 h 342900"/>
              <a:gd name="connsiteX31" fmla="*/ 323850 w 488950"/>
              <a:gd name="connsiteY31" fmla="*/ 317500 h 342900"/>
              <a:gd name="connsiteX32" fmla="*/ 314325 w 488950"/>
              <a:gd name="connsiteY32" fmla="*/ 311150 h 342900"/>
              <a:gd name="connsiteX33" fmla="*/ 307975 w 488950"/>
              <a:gd name="connsiteY33" fmla="*/ 304800 h 342900"/>
              <a:gd name="connsiteX34" fmla="*/ 301625 w 488950"/>
              <a:gd name="connsiteY34" fmla="*/ 298450 h 342900"/>
              <a:gd name="connsiteX35" fmla="*/ 298450 w 488950"/>
              <a:gd name="connsiteY35" fmla="*/ 288925 h 342900"/>
              <a:gd name="connsiteX36" fmla="*/ 295275 w 488950"/>
              <a:gd name="connsiteY36" fmla="*/ 269875 h 342900"/>
              <a:gd name="connsiteX37" fmla="*/ 301625 w 488950"/>
              <a:gd name="connsiteY37" fmla="*/ 254000 h 342900"/>
              <a:gd name="connsiteX38" fmla="*/ 304800 w 488950"/>
              <a:gd name="connsiteY38" fmla="*/ 244475 h 342900"/>
              <a:gd name="connsiteX39" fmla="*/ 309136 w 488950"/>
              <a:gd name="connsiteY39" fmla="*/ 241584 h 342900"/>
              <a:gd name="connsiteX40" fmla="*/ 225030 w 488950"/>
              <a:gd name="connsiteY40" fmla="*/ 141022 h 342900"/>
              <a:gd name="connsiteX41" fmla="*/ 222250 w 488950"/>
              <a:gd name="connsiteY41" fmla="*/ 142875 h 342900"/>
              <a:gd name="connsiteX42" fmla="*/ 212725 w 488950"/>
              <a:gd name="connsiteY42" fmla="*/ 146050 h 342900"/>
              <a:gd name="connsiteX43" fmla="*/ 196850 w 488950"/>
              <a:gd name="connsiteY43" fmla="*/ 149225 h 342900"/>
              <a:gd name="connsiteX44" fmla="*/ 177800 w 488950"/>
              <a:gd name="connsiteY44" fmla="*/ 142875 h 342900"/>
              <a:gd name="connsiteX45" fmla="*/ 176243 w 488950"/>
              <a:gd name="connsiteY45" fmla="*/ 142097 h 342900"/>
              <a:gd name="connsiteX46" fmla="*/ 97363 w 488950"/>
              <a:gd name="connsiteY46" fmla="*/ 244825 h 342900"/>
              <a:gd name="connsiteX47" fmla="*/ 101600 w 488950"/>
              <a:gd name="connsiteY47" fmla="*/ 247650 h 342900"/>
              <a:gd name="connsiteX48" fmla="*/ 107950 w 488950"/>
              <a:gd name="connsiteY48" fmla="*/ 257175 h 342900"/>
              <a:gd name="connsiteX49" fmla="*/ 111125 w 488950"/>
              <a:gd name="connsiteY49" fmla="*/ 269875 h 342900"/>
              <a:gd name="connsiteX50" fmla="*/ 114300 w 488950"/>
              <a:gd name="connsiteY50" fmla="*/ 279400 h 342900"/>
              <a:gd name="connsiteX51" fmla="*/ 114300 w 488950"/>
              <a:gd name="connsiteY51" fmla="*/ 288925 h 342900"/>
              <a:gd name="connsiteX52" fmla="*/ 114300 w 488950"/>
              <a:gd name="connsiteY52" fmla="*/ 301625 h 342900"/>
              <a:gd name="connsiteX53" fmla="*/ 107950 w 488950"/>
              <a:gd name="connsiteY53" fmla="*/ 311150 h 342900"/>
              <a:gd name="connsiteX54" fmla="*/ 104775 w 488950"/>
              <a:gd name="connsiteY54" fmla="*/ 320675 h 342900"/>
              <a:gd name="connsiteX55" fmla="*/ 95250 w 488950"/>
              <a:gd name="connsiteY55" fmla="*/ 330200 h 342900"/>
              <a:gd name="connsiteX56" fmla="*/ 85725 w 488950"/>
              <a:gd name="connsiteY56" fmla="*/ 336550 h 342900"/>
              <a:gd name="connsiteX57" fmla="*/ 76200 w 488950"/>
              <a:gd name="connsiteY57" fmla="*/ 339725 h 342900"/>
              <a:gd name="connsiteX58" fmla="*/ 63500 w 488950"/>
              <a:gd name="connsiteY58" fmla="*/ 342900 h 342900"/>
              <a:gd name="connsiteX59" fmla="*/ 53975 w 488950"/>
              <a:gd name="connsiteY59" fmla="*/ 342900 h 342900"/>
              <a:gd name="connsiteX60" fmla="*/ 44450 w 488950"/>
              <a:gd name="connsiteY60" fmla="*/ 339725 h 342900"/>
              <a:gd name="connsiteX61" fmla="*/ 31750 w 488950"/>
              <a:gd name="connsiteY61" fmla="*/ 336550 h 342900"/>
              <a:gd name="connsiteX62" fmla="*/ 22225 w 488950"/>
              <a:gd name="connsiteY62" fmla="*/ 330200 h 342900"/>
              <a:gd name="connsiteX63" fmla="*/ 15875 w 488950"/>
              <a:gd name="connsiteY63" fmla="*/ 323850 h 342900"/>
              <a:gd name="connsiteX64" fmla="*/ 9525 w 488950"/>
              <a:gd name="connsiteY64" fmla="*/ 314325 h 342900"/>
              <a:gd name="connsiteX65" fmla="*/ 3175 w 488950"/>
              <a:gd name="connsiteY65" fmla="*/ 301625 h 342900"/>
              <a:gd name="connsiteX66" fmla="*/ 3175 w 488950"/>
              <a:gd name="connsiteY66" fmla="*/ 292100 h 342900"/>
              <a:gd name="connsiteX67" fmla="*/ 0 w 488950"/>
              <a:gd name="connsiteY67" fmla="*/ 282575 h 342900"/>
              <a:gd name="connsiteX68" fmla="*/ 3175 w 488950"/>
              <a:gd name="connsiteY68" fmla="*/ 269875 h 342900"/>
              <a:gd name="connsiteX69" fmla="*/ 6350 w 488950"/>
              <a:gd name="connsiteY69" fmla="*/ 260350 h 342900"/>
              <a:gd name="connsiteX70" fmla="*/ 12700 w 488950"/>
              <a:gd name="connsiteY70" fmla="*/ 250825 h 342900"/>
              <a:gd name="connsiteX71" fmla="*/ 22225 w 488950"/>
              <a:gd name="connsiteY71" fmla="*/ 241300 h 342900"/>
              <a:gd name="connsiteX72" fmla="*/ 31750 w 488950"/>
              <a:gd name="connsiteY72" fmla="*/ 234950 h 342900"/>
              <a:gd name="connsiteX73" fmla="*/ 41275 w 488950"/>
              <a:gd name="connsiteY73" fmla="*/ 231775 h 342900"/>
              <a:gd name="connsiteX74" fmla="*/ 50800 w 488950"/>
              <a:gd name="connsiteY74" fmla="*/ 228600 h 342900"/>
              <a:gd name="connsiteX75" fmla="*/ 63500 w 488950"/>
              <a:gd name="connsiteY75" fmla="*/ 228600 h 342900"/>
              <a:gd name="connsiteX76" fmla="*/ 73025 w 488950"/>
              <a:gd name="connsiteY76" fmla="*/ 231775 h 342900"/>
              <a:gd name="connsiteX77" fmla="*/ 82550 w 488950"/>
              <a:gd name="connsiteY77" fmla="*/ 234950 h 342900"/>
              <a:gd name="connsiteX78" fmla="*/ 87434 w 488950"/>
              <a:gd name="connsiteY78" fmla="*/ 238206 h 342900"/>
              <a:gd name="connsiteX79" fmla="*/ 165901 w 488950"/>
              <a:gd name="connsiteY79" fmla="*/ 134151 h 342900"/>
              <a:gd name="connsiteX80" fmla="*/ 161925 w 488950"/>
              <a:gd name="connsiteY80" fmla="*/ 130175 h 342900"/>
              <a:gd name="connsiteX81" fmla="*/ 158750 w 488950"/>
              <a:gd name="connsiteY81" fmla="*/ 123825 h 342900"/>
              <a:gd name="connsiteX82" fmla="*/ 155575 w 488950"/>
              <a:gd name="connsiteY82" fmla="*/ 114300 h 342900"/>
              <a:gd name="connsiteX83" fmla="*/ 152400 w 488950"/>
              <a:gd name="connsiteY83" fmla="*/ 98425 h 342900"/>
              <a:gd name="connsiteX84" fmla="*/ 155575 w 488950"/>
              <a:gd name="connsiteY84" fmla="*/ 79375 h 342900"/>
              <a:gd name="connsiteX85" fmla="*/ 161925 w 488950"/>
              <a:gd name="connsiteY85" fmla="*/ 73025 h 342900"/>
              <a:gd name="connsiteX86" fmla="*/ 168275 w 488950"/>
              <a:gd name="connsiteY86" fmla="*/ 63500 h 342900"/>
              <a:gd name="connsiteX87" fmla="*/ 177800 w 488950"/>
              <a:gd name="connsiteY87" fmla="*/ 60325 h 342900"/>
              <a:gd name="connsiteX88" fmla="*/ 184150 w 488950"/>
              <a:gd name="connsiteY88" fmla="*/ 53975 h 342900"/>
              <a:gd name="connsiteX89" fmla="*/ 203200 w 488950"/>
              <a:gd name="connsiteY89" fmla="*/ 53975 h 342900"/>
              <a:gd name="connsiteX90" fmla="*/ 219075 w 488950"/>
              <a:gd name="connsiteY90" fmla="*/ 57150 h 342900"/>
              <a:gd name="connsiteX91" fmla="*/ 228600 w 488950"/>
              <a:gd name="connsiteY91" fmla="*/ 63500 h 342900"/>
              <a:gd name="connsiteX92" fmla="*/ 234950 w 488950"/>
              <a:gd name="connsiteY92" fmla="*/ 69850 h 342900"/>
              <a:gd name="connsiteX93" fmla="*/ 241300 w 488950"/>
              <a:gd name="connsiteY93" fmla="*/ 76200 h 342900"/>
              <a:gd name="connsiteX94" fmla="*/ 244475 w 488950"/>
              <a:gd name="connsiteY94" fmla="*/ 85725 h 342900"/>
              <a:gd name="connsiteX95" fmla="*/ 247650 w 488950"/>
              <a:gd name="connsiteY95" fmla="*/ 104775 h 342900"/>
              <a:gd name="connsiteX96" fmla="*/ 241300 w 488950"/>
              <a:gd name="connsiteY96" fmla="*/ 120650 h 342900"/>
              <a:gd name="connsiteX97" fmla="*/ 238125 w 488950"/>
              <a:gd name="connsiteY97" fmla="*/ 130175 h 342900"/>
              <a:gd name="connsiteX98" fmla="*/ 236105 w 488950"/>
              <a:gd name="connsiteY98" fmla="*/ 132196 h 342900"/>
              <a:gd name="connsiteX99" fmla="*/ 319809 w 488950"/>
              <a:gd name="connsiteY99" fmla="*/ 232641 h 342900"/>
              <a:gd name="connsiteX100" fmla="*/ 320675 w 488950"/>
              <a:gd name="connsiteY100" fmla="*/ 231775 h 342900"/>
              <a:gd name="connsiteX101" fmla="*/ 330200 w 488950"/>
              <a:gd name="connsiteY101" fmla="*/ 228600 h 342900"/>
              <a:gd name="connsiteX102" fmla="*/ 346075 w 488950"/>
              <a:gd name="connsiteY102" fmla="*/ 225425 h 342900"/>
              <a:gd name="connsiteX103" fmla="*/ 355775 w 488950"/>
              <a:gd name="connsiteY103" fmla="*/ 228659 h 342900"/>
              <a:gd name="connsiteX104" fmla="*/ 405002 w 488950"/>
              <a:gd name="connsiteY104" fmla="*/ 107484 h 342900"/>
              <a:gd name="connsiteX105" fmla="*/ 396875 w 488950"/>
              <a:gd name="connsiteY105" fmla="*/ 104775 h 342900"/>
              <a:gd name="connsiteX106" fmla="*/ 390525 w 488950"/>
              <a:gd name="connsiteY106" fmla="*/ 95250 h 342900"/>
              <a:gd name="connsiteX107" fmla="*/ 384175 w 488950"/>
              <a:gd name="connsiteY107" fmla="*/ 85725 h 342900"/>
              <a:gd name="connsiteX108" fmla="*/ 377825 w 488950"/>
              <a:gd name="connsiteY108" fmla="*/ 76200 h 342900"/>
              <a:gd name="connsiteX109" fmla="*/ 377825 w 488950"/>
              <a:gd name="connsiteY109" fmla="*/ 63500 h 342900"/>
              <a:gd name="connsiteX110" fmla="*/ 374650 w 488950"/>
              <a:gd name="connsiteY110" fmla="*/ 53975 h 342900"/>
              <a:gd name="connsiteX111" fmla="*/ 377825 w 488950"/>
              <a:gd name="connsiteY111" fmla="*/ 44450 h 342900"/>
              <a:gd name="connsiteX112" fmla="*/ 381000 w 488950"/>
              <a:gd name="connsiteY112" fmla="*/ 31750 h 342900"/>
              <a:gd name="connsiteX113" fmla="*/ 387350 w 488950"/>
              <a:gd name="connsiteY113" fmla="*/ 22225 h 342900"/>
              <a:gd name="connsiteX114" fmla="*/ 396875 w 488950"/>
              <a:gd name="connsiteY114" fmla="*/ 15875 h 342900"/>
              <a:gd name="connsiteX115" fmla="*/ 406400 w 488950"/>
              <a:gd name="connsiteY115" fmla="*/ 9525 h 342900"/>
              <a:gd name="connsiteX116" fmla="*/ 415925 w 488950"/>
              <a:gd name="connsiteY116" fmla="*/ 3175 h 342900"/>
              <a:gd name="connsiteX117" fmla="*/ 425450 w 488950"/>
              <a:gd name="connsiteY117" fmla="*/ 3175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</a:cxnLst>
            <a:rect l="l" t="t" r="r" b="b"/>
            <a:pathLst>
              <a:path w="488950" h="342900">
                <a:moveTo>
                  <a:pt x="438150" y="0"/>
                </a:moveTo>
                <a:lnTo>
                  <a:pt x="447675" y="3175"/>
                </a:lnTo>
                <a:lnTo>
                  <a:pt x="457200" y="6350"/>
                </a:lnTo>
                <a:lnTo>
                  <a:pt x="466725" y="12700"/>
                </a:lnTo>
                <a:lnTo>
                  <a:pt x="476250" y="22225"/>
                </a:lnTo>
                <a:lnTo>
                  <a:pt x="482600" y="31750"/>
                </a:lnTo>
                <a:lnTo>
                  <a:pt x="485775" y="41275"/>
                </a:lnTo>
                <a:lnTo>
                  <a:pt x="488950" y="50800"/>
                </a:lnTo>
                <a:lnTo>
                  <a:pt x="488950" y="63500"/>
                </a:lnTo>
                <a:lnTo>
                  <a:pt x="488950" y="73025"/>
                </a:lnTo>
                <a:lnTo>
                  <a:pt x="482600" y="82550"/>
                </a:lnTo>
                <a:lnTo>
                  <a:pt x="479425" y="92075"/>
                </a:lnTo>
                <a:lnTo>
                  <a:pt x="469900" y="101600"/>
                </a:lnTo>
                <a:lnTo>
                  <a:pt x="460375" y="107950"/>
                </a:lnTo>
                <a:lnTo>
                  <a:pt x="450850" y="111125"/>
                </a:lnTo>
                <a:lnTo>
                  <a:pt x="438150" y="114300"/>
                </a:lnTo>
                <a:lnTo>
                  <a:pt x="428625" y="114300"/>
                </a:lnTo>
                <a:lnTo>
                  <a:pt x="419100" y="114300"/>
                </a:lnTo>
                <a:lnTo>
                  <a:pt x="416612" y="113056"/>
                </a:lnTo>
                <a:lnTo>
                  <a:pt x="367613" y="233019"/>
                </a:lnTo>
                <a:lnTo>
                  <a:pt x="371475" y="234950"/>
                </a:lnTo>
                <a:lnTo>
                  <a:pt x="381000" y="244475"/>
                </a:lnTo>
                <a:lnTo>
                  <a:pt x="384175" y="250825"/>
                </a:lnTo>
                <a:lnTo>
                  <a:pt x="390525" y="260350"/>
                </a:lnTo>
                <a:lnTo>
                  <a:pt x="390525" y="276225"/>
                </a:lnTo>
                <a:lnTo>
                  <a:pt x="387350" y="295275"/>
                </a:lnTo>
                <a:lnTo>
                  <a:pt x="381000" y="301625"/>
                </a:lnTo>
                <a:lnTo>
                  <a:pt x="374650" y="311150"/>
                </a:lnTo>
                <a:lnTo>
                  <a:pt x="368300" y="314325"/>
                </a:lnTo>
                <a:lnTo>
                  <a:pt x="358775" y="320675"/>
                </a:lnTo>
                <a:lnTo>
                  <a:pt x="339725" y="320675"/>
                </a:lnTo>
                <a:lnTo>
                  <a:pt x="323850" y="317500"/>
                </a:lnTo>
                <a:lnTo>
                  <a:pt x="314325" y="311150"/>
                </a:lnTo>
                <a:lnTo>
                  <a:pt x="307975" y="304800"/>
                </a:lnTo>
                <a:lnTo>
                  <a:pt x="301625" y="298450"/>
                </a:lnTo>
                <a:lnTo>
                  <a:pt x="298450" y="288925"/>
                </a:lnTo>
                <a:lnTo>
                  <a:pt x="295275" y="269875"/>
                </a:lnTo>
                <a:lnTo>
                  <a:pt x="301625" y="254000"/>
                </a:lnTo>
                <a:lnTo>
                  <a:pt x="304800" y="244475"/>
                </a:lnTo>
                <a:lnTo>
                  <a:pt x="309136" y="241584"/>
                </a:lnTo>
                <a:lnTo>
                  <a:pt x="225030" y="141022"/>
                </a:lnTo>
                <a:lnTo>
                  <a:pt x="222250" y="142875"/>
                </a:lnTo>
                <a:lnTo>
                  <a:pt x="212725" y="146050"/>
                </a:lnTo>
                <a:lnTo>
                  <a:pt x="196850" y="149225"/>
                </a:lnTo>
                <a:lnTo>
                  <a:pt x="177800" y="142875"/>
                </a:lnTo>
                <a:lnTo>
                  <a:pt x="176243" y="142097"/>
                </a:lnTo>
                <a:lnTo>
                  <a:pt x="97363" y="244825"/>
                </a:lnTo>
                <a:lnTo>
                  <a:pt x="101600" y="247650"/>
                </a:lnTo>
                <a:lnTo>
                  <a:pt x="107950" y="257175"/>
                </a:lnTo>
                <a:lnTo>
                  <a:pt x="111125" y="269875"/>
                </a:lnTo>
                <a:lnTo>
                  <a:pt x="114300" y="279400"/>
                </a:lnTo>
                <a:lnTo>
                  <a:pt x="114300" y="288925"/>
                </a:lnTo>
                <a:lnTo>
                  <a:pt x="114300" y="301625"/>
                </a:lnTo>
                <a:lnTo>
                  <a:pt x="107950" y="311150"/>
                </a:lnTo>
                <a:lnTo>
                  <a:pt x="104775" y="320675"/>
                </a:lnTo>
                <a:lnTo>
                  <a:pt x="95250" y="330200"/>
                </a:lnTo>
                <a:lnTo>
                  <a:pt x="85725" y="336550"/>
                </a:lnTo>
                <a:lnTo>
                  <a:pt x="76200" y="339725"/>
                </a:lnTo>
                <a:lnTo>
                  <a:pt x="63500" y="342900"/>
                </a:lnTo>
                <a:lnTo>
                  <a:pt x="53975" y="342900"/>
                </a:lnTo>
                <a:lnTo>
                  <a:pt x="44450" y="339725"/>
                </a:lnTo>
                <a:lnTo>
                  <a:pt x="31750" y="336550"/>
                </a:lnTo>
                <a:lnTo>
                  <a:pt x="22225" y="330200"/>
                </a:lnTo>
                <a:lnTo>
                  <a:pt x="15875" y="323850"/>
                </a:lnTo>
                <a:lnTo>
                  <a:pt x="9525" y="314325"/>
                </a:lnTo>
                <a:lnTo>
                  <a:pt x="3175" y="301625"/>
                </a:lnTo>
                <a:lnTo>
                  <a:pt x="3175" y="292100"/>
                </a:lnTo>
                <a:lnTo>
                  <a:pt x="0" y="282575"/>
                </a:lnTo>
                <a:lnTo>
                  <a:pt x="3175" y="269875"/>
                </a:lnTo>
                <a:lnTo>
                  <a:pt x="6350" y="260350"/>
                </a:lnTo>
                <a:lnTo>
                  <a:pt x="12700" y="250825"/>
                </a:lnTo>
                <a:lnTo>
                  <a:pt x="22225" y="241300"/>
                </a:lnTo>
                <a:lnTo>
                  <a:pt x="31750" y="234950"/>
                </a:lnTo>
                <a:lnTo>
                  <a:pt x="41275" y="231775"/>
                </a:lnTo>
                <a:lnTo>
                  <a:pt x="50800" y="228600"/>
                </a:lnTo>
                <a:lnTo>
                  <a:pt x="63500" y="228600"/>
                </a:lnTo>
                <a:lnTo>
                  <a:pt x="73025" y="231775"/>
                </a:lnTo>
                <a:lnTo>
                  <a:pt x="82550" y="234950"/>
                </a:lnTo>
                <a:lnTo>
                  <a:pt x="87434" y="238206"/>
                </a:lnTo>
                <a:lnTo>
                  <a:pt x="165901" y="134151"/>
                </a:lnTo>
                <a:lnTo>
                  <a:pt x="161925" y="130175"/>
                </a:lnTo>
                <a:lnTo>
                  <a:pt x="158750" y="123825"/>
                </a:lnTo>
                <a:lnTo>
                  <a:pt x="155575" y="114300"/>
                </a:lnTo>
                <a:lnTo>
                  <a:pt x="152400" y="98425"/>
                </a:lnTo>
                <a:lnTo>
                  <a:pt x="155575" y="79375"/>
                </a:lnTo>
                <a:lnTo>
                  <a:pt x="161925" y="73025"/>
                </a:lnTo>
                <a:lnTo>
                  <a:pt x="168275" y="63500"/>
                </a:lnTo>
                <a:lnTo>
                  <a:pt x="177800" y="60325"/>
                </a:lnTo>
                <a:lnTo>
                  <a:pt x="184150" y="53975"/>
                </a:lnTo>
                <a:lnTo>
                  <a:pt x="203200" y="53975"/>
                </a:lnTo>
                <a:lnTo>
                  <a:pt x="219075" y="57150"/>
                </a:lnTo>
                <a:lnTo>
                  <a:pt x="228600" y="63500"/>
                </a:lnTo>
                <a:lnTo>
                  <a:pt x="234950" y="69850"/>
                </a:lnTo>
                <a:lnTo>
                  <a:pt x="241300" y="76200"/>
                </a:lnTo>
                <a:lnTo>
                  <a:pt x="244475" y="85725"/>
                </a:lnTo>
                <a:lnTo>
                  <a:pt x="247650" y="104775"/>
                </a:lnTo>
                <a:lnTo>
                  <a:pt x="241300" y="120650"/>
                </a:lnTo>
                <a:lnTo>
                  <a:pt x="238125" y="130175"/>
                </a:lnTo>
                <a:lnTo>
                  <a:pt x="236105" y="132196"/>
                </a:lnTo>
                <a:lnTo>
                  <a:pt x="319809" y="232641"/>
                </a:lnTo>
                <a:lnTo>
                  <a:pt x="320675" y="231775"/>
                </a:lnTo>
                <a:lnTo>
                  <a:pt x="330200" y="228600"/>
                </a:lnTo>
                <a:lnTo>
                  <a:pt x="346075" y="225425"/>
                </a:lnTo>
                <a:lnTo>
                  <a:pt x="355775" y="228659"/>
                </a:lnTo>
                <a:lnTo>
                  <a:pt x="405002" y="107484"/>
                </a:lnTo>
                <a:lnTo>
                  <a:pt x="396875" y="104775"/>
                </a:lnTo>
                <a:lnTo>
                  <a:pt x="390525" y="95250"/>
                </a:lnTo>
                <a:lnTo>
                  <a:pt x="384175" y="85725"/>
                </a:lnTo>
                <a:lnTo>
                  <a:pt x="377825" y="76200"/>
                </a:lnTo>
                <a:lnTo>
                  <a:pt x="377825" y="63500"/>
                </a:lnTo>
                <a:lnTo>
                  <a:pt x="374650" y="53975"/>
                </a:lnTo>
                <a:lnTo>
                  <a:pt x="377825" y="44450"/>
                </a:lnTo>
                <a:lnTo>
                  <a:pt x="381000" y="31750"/>
                </a:lnTo>
                <a:lnTo>
                  <a:pt x="387350" y="22225"/>
                </a:lnTo>
                <a:lnTo>
                  <a:pt x="396875" y="15875"/>
                </a:lnTo>
                <a:lnTo>
                  <a:pt x="406400" y="9525"/>
                </a:lnTo>
                <a:lnTo>
                  <a:pt x="415925" y="3175"/>
                </a:lnTo>
                <a:lnTo>
                  <a:pt x="425450" y="317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56" name="Freeform 52"/>
          <p:cNvSpPr>
            <a:spLocks noEditPoints="1"/>
          </p:cNvSpPr>
          <p:nvPr/>
        </p:nvSpPr>
        <p:spPr bwMode="auto">
          <a:xfrm>
            <a:off x="5310188" y="4352925"/>
            <a:ext cx="1362075" cy="1085850"/>
          </a:xfrm>
          <a:custGeom>
            <a:avLst/>
            <a:gdLst>
              <a:gd name="T0" fmla="*/ 588 w 858"/>
              <a:gd name="T1" fmla="*/ 174 h 684"/>
              <a:gd name="T2" fmla="*/ 606 w 858"/>
              <a:gd name="T3" fmla="*/ 64 h 684"/>
              <a:gd name="T4" fmla="*/ 604 w 858"/>
              <a:gd name="T5" fmla="*/ 14 h 684"/>
              <a:gd name="T6" fmla="*/ 850 w 858"/>
              <a:gd name="T7" fmla="*/ 8 h 684"/>
              <a:gd name="T8" fmla="*/ 840 w 858"/>
              <a:gd name="T9" fmla="*/ 294 h 684"/>
              <a:gd name="T10" fmla="*/ 812 w 858"/>
              <a:gd name="T11" fmla="*/ 288 h 684"/>
              <a:gd name="T12" fmla="*/ 734 w 858"/>
              <a:gd name="T13" fmla="*/ 272 h 684"/>
              <a:gd name="T14" fmla="*/ 672 w 858"/>
              <a:gd name="T15" fmla="*/ 320 h 684"/>
              <a:gd name="T16" fmla="*/ 678 w 858"/>
              <a:gd name="T17" fmla="*/ 388 h 684"/>
              <a:gd name="T18" fmla="*/ 746 w 858"/>
              <a:gd name="T19" fmla="*/ 426 h 684"/>
              <a:gd name="T20" fmla="*/ 822 w 858"/>
              <a:gd name="T21" fmla="*/ 406 h 684"/>
              <a:gd name="T22" fmla="*/ 848 w 858"/>
              <a:gd name="T23" fmla="*/ 414 h 684"/>
              <a:gd name="T24" fmla="*/ 580 w 858"/>
              <a:gd name="T25" fmla="*/ 672 h 684"/>
              <a:gd name="T26" fmla="*/ 590 w 858"/>
              <a:gd name="T27" fmla="*/ 600 h 684"/>
              <a:gd name="T28" fmla="*/ 582 w 858"/>
              <a:gd name="T29" fmla="*/ 512 h 684"/>
              <a:gd name="T30" fmla="*/ 512 w 858"/>
              <a:gd name="T31" fmla="*/ 482 h 684"/>
              <a:gd name="T32" fmla="*/ 442 w 858"/>
              <a:gd name="T33" fmla="*/ 526 h 684"/>
              <a:gd name="T34" fmla="*/ 452 w 858"/>
              <a:gd name="T35" fmla="*/ 640 h 684"/>
              <a:gd name="T36" fmla="*/ 198 w 858"/>
              <a:gd name="T37" fmla="*/ 678 h 684"/>
              <a:gd name="T38" fmla="*/ 188 w 858"/>
              <a:gd name="T39" fmla="*/ 396 h 684"/>
              <a:gd name="T40" fmla="*/ 102 w 858"/>
              <a:gd name="T41" fmla="*/ 410 h 684"/>
              <a:gd name="T42" fmla="*/ 34 w 858"/>
              <a:gd name="T43" fmla="*/ 396 h 684"/>
              <a:gd name="T44" fmla="*/ 8 w 858"/>
              <a:gd name="T45" fmla="*/ 326 h 684"/>
              <a:gd name="T46" fmla="*/ 82 w 858"/>
              <a:gd name="T47" fmla="*/ 280 h 684"/>
              <a:gd name="T48" fmla="*/ 154 w 858"/>
              <a:gd name="T49" fmla="*/ 300 h 684"/>
              <a:gd name="T50" fmla="*/ 194 w 858"/>
              <a:gd name="T51" fmla="*/ 274 h 684"/>
              <a:gd name="T52" fmla="*/ 470 w 858"/>
              <a:gd name="T53" fmla="*/ 10 h 684"/>
              <a:gd name="T54" fmla="*/ 468 w 858"/>
              <a:gd name="T55" fmla="*/ 60 h 684"/>
              <a:gd name="T56" fmla="*/ 472 w 858"/>
              <a:gd name="T57" fmla="*/ 160 h 684"/>
              <a:gd name="T58" fmla="*/ 630 w 858"/>
              <a:gd name="T59" fmla="*/ 0 h 684"/>
              <a:gd name="T60" fmla="*/ 590 w 858"/>
              <a:gd name="T61" fmla="*/ 30 h 684"/>
              <a:gd name="T62" fmla="*/ 612 w 858"/>
              <a:gd name="T63" fmla="*/ 118 h 684"/>
              <a:gd name="T64" fmla="*/ 562 w 858"/>
              <a:gd name="T65" fmla="*/ 182 h 684"/>
              <a:gd name="T66" fmla="*/ 484 w 858"/>
              <a:gd name="T67" fmla="*/ 164 h 684"/>
              <a:gd name="T68" fmla="*/ 462 w 858"/>
              <a:gd name="T69" fmla="*/ 110 h 684"/>
              <a:gd name="T70" fmla="*/ 482 w 858"/>
              <a:gd name="T71" fmla="*/ 22 h 684"/>
              <a:gd name="T72" fmla="*/ 190 w 858"/>
              <a:gd name="T73" fmla="*/ 0 h 684"/>
              <a:gd name="T74" fmla="*/ 178 w 858"/>
              <a:gd name="T75" fmla="*/ 290 h 684"/>
              <a:gd name="T76" fmla="*/ 132 w 858"/>
              <a:gd name="T77" fmla="*/ 282 h 684"/>
              <a:gd name="T78" fmla="*/ 44 w 858"/>
              <a:gd name="T79" fmla="*/ 280 h 684"/>
              <a:gd name="T80" fmla="*/ 0 w 858"/>
              <a:gd name="T81" fmla="*/ 342 h 684"/>
              <a:gd name="T82" fmla="*/ 52 w 858"/>
              <a:gd name="T83" fmla="*/ 416 h 684"/>
              <a:gd name="T84" fmla="*/ 120 w 858"/>
              <a:gd name="T85" fmla="*/ 408 h 684"/>
              <a:gd name="T86" fmla="*/ 188 w 858"/>
              <a:gd name="T87" fmla="*/ 408 h 684"/>
              <a:gd name="T88" fmla="*/ 192 w 858"/>
              <a:gd name="T89" fmla="*/ 684 h 684"/>
              <a:gd name="T90" fmla="*/ 462 w 858"/>
              <a:gd name="T91" fmla="*/ 652 h 684"/>
              <a:gd name="T92" fmla="*/ 444 w 858"/>
              <a:gd name="T93" fmla="*/ 584 h 684"/>
              <a:gd name="T94" fmla="*/ 466 w 858"/>
              <a:gd name="T95" fmla="*/ 502 h 684"/>
              <a:gd name="T96" fmla="*/ 534 w 858"/>
              <a:gd name="T97" fmla="*/ 490 h 684"/>
              <a:gd name="T98" fmla="*/ 588 w 858"/>
              <a:gd name="T99" fmla="*/ 560 h 684"/>
              <a:gd name="T100" fmla="*/ 570 w 858"/>
              <a:gd name="T101" fmla="*/ 656 h 684"/>
              <a:gd name="T102" fmla="*/ 594 w 858"/>
              <a:gd name="T103" fmla="*/ 684 h 684"/>
              <a:gd name="T104" fmla="*/ 858 w 858"/>
              <a:gd name="T105" fmla="*/ 434 h 684"/>
              <a:gd name="T106" fmla="*/ 834 w 858"/>
              <a:gd name="T107" fmla="*/ 398 h 684"/>
              <a:gd name="T108" fmla="*/ 772 w 858"/>
              <a:gd name="T109" fmla="*/ 420 h 684"/>
              <a:gd name="T110" fmla="*/ 710 w 858"/>
              <a:gd name="T111" fmla="*/ 406 h 684"/>
              <a:gd name="T112" fmla="*/ 672 w 858"/>
              <a:gd name="T113" fmla="*/ 350 h 684"/>
              <a:gd name="T114" fmla="*/ 710 w 858"/>
              <a:gd name="T115" fmla="*/ 284 h 684"/>
              <a:gd name="T116" fmla="*/ 772 w 858"/>
              <a:gd name="T117" fmla="*/ 282 h 684"/>
              <a:gd name="T118" fmla="*/ 832 w 858"/>
              <a:gd name="T119" fmla="*/ 302 h 684"/>
              <a:gd name="T120" fmla="*/ 856 w 858"/>
              <a:gd name="T121" fmla="*/ 194 h 684"/>
              <a:gd name="T122" fmla="*/ 638 w 858"/>
              <a:gd name="T123" fmla="*/ 0 h 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58" h="684">
                <a:moveTo>
                  <a:pt x="538" y="192"/>
                </a:moveTo>
                <a:lnTo>
                  <a:pt x="538" y="192"/>
                </a:lnTo>
                <a:lnTo>
                  <a:pt x="552" y="190"/>
                </a:lnTo>
                <a:lnTo>
                  <a:pt x="564" y="188"/>
                </a:lnTo>
                <a:lnTo>
                  <a:pt x="576" y="182"/>
                </a:lnTo>
                <a:lnTo>
                  <a:pt x="588" y="174"/>
                </a:lnTo>
                <a:lnTo>
                  <a:pt x="588" y="174"/>
                </a:lnTo>
                <a:lnTo>
                  <a:pt x="602" y="162"/>
                </a:lnTo>
                <a:lnTo>
                  <a:pt x="612" y="148"/>
                </a:lnTo>
                <a:lnTo>
                  <a:pt x="616" y="134"/>
                </a:lnTo>
                <a:lnTo>
                  <a:pt x="618" y="118"/>
                </a:lnTo>
                <a:lnTo>
                  <a:pt x="616" y="104"/>
                </a:lnTo>
                <a:lnTo>
                  <a:pt x="614" y="90"/>
                </a:lnTo>
                <a:lnTo>
                  <a:pt x="606" y="64"/>
                </a:lnTo>
                <a:lnTo>
                  <a:pt x="606" y="64"/>
                </a:lnTo>
                <a:lnTo>
                  <a:pt x="600" y="44"/>
                </a:lnTo>
                <a:lnTo>
                  <a:pt x="596" y="30"/>
                </a:lnTo>
                <a:lnTo>
                  <a:pt x="596" y="30"/>
                </a:lnTo>
                <a:lnTo>
                  <a:pt x="598" y="22"/>
                </a:lnTo>
                <a:lnTo>
                  <a:pt x="600" y="18"/>
                </a:lnTo>
                <a:lnTo>
                  <a:pt x="604" y="14"/>
                </a:lnTo>
                <a:lnTo>
                  <a:pt x="608" y="10"/>
                </a:lnTo>
                <a:lnTo>
                  <a:pt x="618" y="8"/>
                </a:lnTo>
                <a:lnTo>
                  <a:pt x="630" y="6"/>
                </a:lnTo>
                <a:lnTo>
                  <a:pt x="630" y="6"/>
                </a:lnTo>
                <a:lnTo>
                  <a:pt x="638" y="8"/>
                </a:lnTo>
                <a:lnTo>
                  <a:pt x="638" y="8"/>
                </a:lnTo>
                <a:lnTo>
                  <a:pt x="850" y="8"/>
                </a:lnTo>
                <a:lnTo>
                  <a:pt x="850" y="8"/>
                </a:lnTo>
                <a:lnTo>
                  <a:pt x="850" y="148"/>
                </a:lnTo>
                <a:lnTo>
                  <a:pt x="850" y="274"/>
                </a:lnTo>
                <a:lnTo>
                  <a:pt x="850" y="274"/>
                </a:lnTo>
                <a:lnTo>
                  <a:pt x="848" y="280"/>
                </a:lnTo>
                <a:lnTo>
                  <a:pt x="846" y="288"/>
                </a:lnTo>
                <a:lnTo>
                  <a:pt x="840" y="294"/>
                </a:lnTo>
                <a:lnTo>
                  <a:pt x="838" y="294"/>
                </a:lnTo>
                <a:lnTo>
                  <a:pt x="832" y="296"/>
                </a:lnTo>
                <a:lnTo>
                  <a:pt x="832" y="296"/>
                </a:lnTo>
                <a:lnTo>
                  <a:pt x="828" y="294"/>
                </a:lnTo>
                <a:lnTo>
                  <a:pt x="828" y="294"/>
                </a:lnTo>
                <a:lnTo>
                  <a:pt x="812" y="288"/>
                </a:lnTo>
                <a:lnTo>
                  <a:pt x="812" y="288"/>
                </a:lnTo>
                <a:lnTo>
                  <a:pt x="800" y="282"/>
                </a:lnTo>
                <a:lnTo>
                  <a:pt x="784" y="278"/>
                </a:lnTo>
                <a:lnTo>
                  <a:pt x="764" y="274"/>
                </a:lnTo>
                <a:lnTo>
                  <a:pt x="740" y="272"/>
                </a:lnTo>
                <a:lnTo>
                  <a:pt x="740" y="272"/>
                </a:lnTo>
                <a:lnTo>
                  <a:pt x="734" y="272"/>
                </a:lnTo>
                <a:lnTo>
                  <a:pt x="734" y="272"/>
                </a:lnTo>
                <a:lnTo>
                  <a:pt x="722" y="274"/>
                </a:lnTo>
                <a:lnTo>
                  <a:pt x="712" y="276"/>
                </a:lnTo>
                <a:lnTo>
                  <a:pt x="702" y="282"/>
                </a:lnTo>
                <a:lnTo>
                  <a:pt x="692" y="290"/>
                </a:lnTo>
                <a:lnTo>
                  <a:pt x="684" y="298"/>
                </a:lnTo>
                <a:lnTo>
                  <a:pt x="678" y="308"/>
                </a:lnTo>
                <a:lnTo>
                  <a:pt x="672" y="320"/>
                </a:lnTo>
                <a:lnTo>
                  <a:pt x="668" y="332"/>
                </a:lnTo>
                <a:lnTo>
                  <a:pt x="668" y="332"/>
                </a:lnTo>
                <a:lnTo>
                  <a:pt x="666" y="344"/>
                </a:lnTo>
                <a:lnTo>
                  <a:pt x="666" y="356"/>
                </a:lnTo>
                <a:lnTo>
                  <a:pt x="668" y="368"/>
                </a:lnTo>
                <a:lnTo>
                  <a:pt x="672" y="380"/>
                </a:lnTo>
                <a:lnTo>
                  <a:pt x="678" y="388"/>
                </a:lnTo>
                <a:lnTo>
                  <a:pt x="686" y="398"/>
                </a:lnTo>
                <a:lnTo>
                  <a:pt x="696" y="406"/>
                </a:lnTo>
                <a:lnTo>
                  <a:pt x="706" y="412"/>
                </a:lnTo>
                <a:lnTo>
                  <a:pt x="706" y="412"/>
                </a:lnTo>
                <a:lnTo>
                  <a:pt x="720" y="418"/>
                </a:lnTo>
                <a:lnTo>
                  <a:pt x="734" y="424"/>
                </a:lnTo>
                <a:lnTo>
                  <a:pt x="746" y="426"/>
                </a:lnTo>
                <a:lnTo>
                  <a:pt x="760" y="426"/>
                </a:lnTo>
                <a:lnTo>
                  <a:pt x="760" y="426"/>
                </a:lnTo>
                <a:lnTo>
                  <a:pt x="774" y="426"/>
                </a:lnTo>
                <a:lnTo>
                  <a:pt x="788" y="422"/>
                </a:lnTo>
                <a:lnTo>
                  <a:pt x="810" y="412"/>
                </a:lnTo>
                <a:lnTo>
                  <a:pt x="810" y="412"/>
                </a:lnTo>
                <a:lnTo>
                  <a:pt x="822" y="406"/>
                </a:lnTo>
                <a:lnTo>
                  <a:pt x="834" y="404"/>
                </a:lnTo>
                <a:lnTo>
                  <a:pt x="834" y="404"/>
                </a:lnTo>
                <a:lnTo>
                  <a:pt x="834" y="404"/>
                </a:lnTo>
                <a:lnTo>
                  <a:pt x="840" y="404"/>
                </a:lnTo>
                <a:lnTo>
                  <a:pt x="844" y="408"/>
                </a:lnTo>
                <a:lnTo>
                  <a:pt x="844" y="408"/>
                </a:lnTo>
                <a:lnTo>
                  <a:pt x="848" y="414"/>
                </a:lnTo>
                <a:lnTo>
                  <a:pt x="852" y="422"/>
                </a:lnTo>
                <a:lnTo>
                  <a:pt x="852" y="434"/>
                </a:lnTo>
                <a:lnTo>
                  <a:pt x="852" y="678"/>
                </a:lnTo>
                <a:lnTo>
                  <a:pt x="594" y="678"/>
                </a:lnTo>
                <a:lnTo>
                  <a:pt x="594" y="678"/>
                </a:lnTo>
                <a:lnTo>
                  <a:pt x="586" y="676"/>
                </a:lnTo>
                <a:lnTo>
                  <a:pt x="580" y="672"/>
                </a:lnTo>
                <a:lnTo>
                  <a:pt x="580" y="672"/>
                </a:lnTo>
                <a:lnTo>
                  <a:pt x="576" y="662"/>
                </a:lnTo>
                <a:lnTo>
                  <a:pt x="576" y="650"/>
                </a:lnTo>
                <a:lnTo>
                  <a:pt x="578" y="636"/>
                </a:lnTo>
                <a:lnTo>
                  <a:pt x="584" y="618"/>
                </a:lnTo>
                <a:lnTo>
                  <a:pt x="584" y="618"/>
                </a:lnTo>
                <a:lnTo>
                  <a:pt x="590" y="600"/>
                </a:lnTo>
                <a:lnTo>
                  <a:pt x="592" y="588"/>
                </a:lnTo>
                <a:lnTo>
                  <a:pt x="594" y="572"/>
                </a:lnTo>
                <a:lnTo>
                  <a:pt x="596" y="558"/>
                </a:lnTo>
                <a:lnTo>
                  <a:pt x="594" y="542"/>
                </a:lnTo>
                <a:lnTo>
                  <a:pt x="590" y="526"/>
                </a:lnTo>
                <a:lnTo>
                  <a:pt x="582" y="512"/>
                </a:lnTo>
                <a:lnTo>
                  <a:pt x="582" y="512"/>
                </a:lnTo>
                <a:lnTo>
                  <a:pt x="576" y="504"/>
                </a:lnTo>
                <a:lnTo>
                  <a:pt x="570" y="498"/>
                </a:lnTo>
                <a:lnTo>
                  <a:pt x="564" y="494"/>
                </a:lnTo>
                <a:lnTo>
                  <a:pt x="556" y="490"/>
                </a:lnTo>
                <a:lnTo>
                  <a:pt x="536" y="484"/>
                </a:lnTo>
                <a:lnTo>
                  <a:pt x="514" y="482"/>
                </a:lnTo>
                <a:lnTo>
                  <a:pt x="512" y="482"/>
                </a:lnTo>
                <a:lnTo>
                  <a:pt x="512" y="482"/>
                </a:lnTo>
                <a:lnTo>
                  <a:pt x="492" y="484"/>
                </a:lnTo>
                <a:lnTo>
                  <a:pt x="474" y="488"/>
                </a:lnTo>
                <a:lnTo>
                  <a:pt x="460" y="498"/>
                </a:lnTo>
                <a:lnTo>
                  <a:pt x="450" y="510"/>
                </a:lnTo>
                <a:lnTo>
                  <a:pt x="450" y="510"/>
                </a:lnTo>
                <a:lnTo>
                  <a:pt x="442" y="526"/>
                </a:lnTo>
                <a:lnTo>
                  <a:pt x="438" y="544"/>
                </a:lnTo>
                <a:lnTo>
                  <a:pt x="436" y="562"/>
                </a:lnTo>
                <a:lnTo>
                  <a:pt x="438" y="580"/>
                </a:lnTo>
                <a:lnTo>
                  <a:pt x="440" y="598"/>
                </a:lnTo>
                <a:lnTo>
                  <a:pt x="444" y="616"/>
                </a:lnTo>
                <a:lnTo>
                  <a:pt x="452" y="640"/>
                </a:lnTo>
                <a:lnTo>
                  <a:pt x="452" y="640"/>
                </a:lnTo>
                <a:lnTo>
                  <a:pt x="456" y="648"/>
                </a:lnTo>
                <a:lnTo>
                  <a:pt x="456" y="654"/>
                </a:lnTo>
                <a:lnTo>
                  <a:pt x="454" y="660"/>
                </a:lnTo>
                <a:lnTo>
                  <a:pt x="452" y="664"/>
                </a:lnTo>
                <a:lnTo>
                  <a:pt x="448" y="672"/>
                </a:lnTo>
                <a:lnTo>
                  <a:pt x="444" y="678"/>
                </a:lnTo>
                <a:lnTo>
                  <a:pt x="198" y="678"/>
                </a:lnTo>
                <a:lnTo>
                  <a:pt x="198" y="678"/>
                </a:lnTo>
                <a:lnTo>
                  <a:pt x="200" y="542"/>
                </a:lnTo>
                <a:lnTo>
                  <a:pt x="200" y="462"/>
                </a:lnTo>
                <a:lnTo>
                  <a:pt x="198" y="416"/>
                </a:lnTo>
                <a:lnTo>
                  <a:pt x="198" y="416"/>
                </a:lnTo>
                <a:lnTo>
                  <a:pt x="194" y="406"/>
                </a:lnTo>
                <a:lnTo>
                  <a:pt x="188" y="396"/>
                </a:lnTo>
                <a:lnTo>
                  <a:pt x="178" y="392"/>
                </a:lnTo>
                <a:lnTo>
                  <a:pt x="164" y="390"/>
                </a:lnTo>
                <a:lnTo>
                  <a:pt x="164" y="390"/>
                </a:lnTo>
                <a:lnTo>
                  <a:pt x="150" y="392"/>
                </a:lnTo>
                <a:lnTo>
                  <a:pt x="134" y="396"/>
                </a:lnTo>
                <a:lnTo>
                  <a:pt x="118" y="402"/>
                </a:lnTo>
                <a:lnTo>
                  <a:pt x="102" y="410"/>
                </a:lnTo>
                <a:lnTo>
                  <a:pt x="102" y="410"/>
                </a:lnTo>
                <a:lnTo>
                  <a:pt x="92" y="414"/>
                </a:lnTo>
                <a:lnTo>
                  <a:pt x="80" y="416"/>
                </a:lnTo>
                <a:lnTo>
                  <a:pt x="80" y="416"/>
                </a:lnTo>
                <a:lnTo>
                  <a:pt x="64" y="412"/>
                </a:lnTo>
                <a:lnTo>
                  <a:pt x="48" y="406"/>
                </a:lnTo>
                <a:lnTo>
                  <a:pt x="34" y="396"/>
                </a:lnTo>
                <a:lnTo>
                  <a:pt x="22" y="384"/>
                </a:lnTo>
                <a:lnTo>
                  <a:pt x="22" y="384"/>
                </a:lnTo>
                <a:lnTo>
                  <a:pt x="12" y="370"/>
                </a:lnTo>
                <a:lnTo>
                  <a:pt x="8" y="356"/>
                </a:lnTo>
                <a:lnTo>
                  <a:pt x="6" y="342"/>
                </a:lnTo>
                <a:lnTo>
                  <a:pt x="8" y="326"/>
                </a:lnTo>
                <a:lnTo>
                  <a:pt x="8" y="326"/>
                </a:lnTo>
                <a:lnTo>
                  <a:pt x="14" y="312"/>
                </a:lnTo>
                <a:lnTo>
                  <a:pt x="22" y="302"/>
                </a:lnTo>
                <a:lnTo>
                  <a:pt x="30" y="294"/>
                </a:lnTo>
                <a:lnTo>
                  <a:pt x="42" y="288"/>
                </a:lnTo>
                <a:lnTo>
                  <a:pt x="52" y="284"/>
                </a:lnTo>
                <a:lnTo>
                  <a:pt x="64" y="282"/>
                </a:lnTo>
                <a:lnTo>
                  <a:pt x="82" y="280"/>
                </a:lnTo>
                <a:lnTo>
                  <a:pt x="82" y="280"/>
                </a:lnTo>
                <a:lnTo>
                  <a:pt x="98" y="280"/>
                </a:lnTo>
                <a:lnTo>
                  <a:pt x="114" y="284"/>
                </a:lnTo>
                <a:lnTo>
                  <a:pt x="128" y="288"/>
                </a:lnTo>
                <a:lnTo>
                  <a:pt x="142" y="294"/>
                </a:lnTo>
                <a:lnTo>
                  <a:pt x="142" y="294"/>
                </a:lnTo>
                <a:lnTo>
                  <a:pt x="154" y="300"/>
                </a:lnTo>
                <a:lnTo>
                  <a:pt x="164" y="302"/>
                </a:lnTo>
                <a:lnTo>
                  <a:pt x="164" y="302"/>
                </a:lnTo>
                <a:lnTo>
                  <a:pt x="172" y="300"/>
                </a:lnTo>
                <a:lnTo>
                  <a:pt x="180" y="298"/>
                </a:lnTo>
                <a:lnTo>
                  <a:pt x="184" y="292"/>
                </a:lnTo>
                <a:lnTo>
                  <a:pt x="190" y="286"/>
                </a:lnTo>
                <a:lnTo>
                  <a:pt x="194" y="274"/>
                </a:lnTo>
                <a:lnTo>
                  <a:pt x="196" y="260"/>
                </a:lnTo>
                <a:lnTo>
                  <a:pt x="196" y="8"/>
                </a:lnTo>
                <a:lnTo>
                  <a:pt x="466" y="8"/>
                </a:lnTo>
                <a:lnTo>
                  <a:pt x="466" y="6"/>
                </a:lnTo>
                <a:lnTo>
                  <a:pt x="466" y="6"/>
                </a:lnTo>
                <a:lnTo>
                  <a:pt x="468" y="8"/>
                </a:lnTo>
                <a:lnTo>
                  <a:pt x="470" y="10"/>
                </a:lnTo>
                <a:lnTo>
                  <a:pt x="474" y="16"/>
                </a:lnTo>
                <a:lnTo>
                  <a:pt x="476" y="22"/>
                </a:lnTo>
                <a:lnTo>
                  <a:pt x="476" y="22"/>
                </a:lnTo>
                <a:lnTo>
                  <a:pt x="476" y="32"/>
                </a:lnTo>
                <a:lnTo>
                  <a:pt x="474" y="40"/>
                </a:lnTo>
                <a:lnTo>
                  <a:pt x="468" y="60"/>
                </a:lnTo>
                <a:lnTo>
                  <a:pt x="468" y="60"/>
                </a:lnTo>
                <a:lnTo>
                  <a:pt x="462" y="80"/>
                </a:lnTo>
                <a:lnTo>
                  <a:pt x="456" y="108"/>
                </a:lnTo>
                <a:lnTo>
                  <a:pt x="456" y="108"/>
                </a:lnTo>
                <a:lnTo>
                  <a:pt x="454" y="120"/>
                </a:lnTo>
                <a:lnTo>
                  <a:pt x="458" y="134"/>
                </a:lnTo>
                <a:lnTo>
                  <a:pt x="462" y="148"/>
                </a:lnTo>
                <a:lnTo>
                  <a:pt x="472" y="160"/>
                </a:lnTo>
                <a:lnTo>
                  <a:pt x="472" y="160"/>
                </a:lnTo>
                <a:lnTo>
                  <a:pt x="486" y="174"/>
                </a:lnTo>
                <a:lnTo>
                  <a:pt x="502" y="184"/>
                </a:lnTo>
                <a:lnTo>
                  <a:pt x="520" y="190"/>
                </a:lnTo>
                <a:lnTo>
                  <a:pt x="538" y="192"/>
                </a:lnTo>
                <a:close/>
                <a:moveTo>
                  <a:pt x="630" y="0"/>
                </a:moveTo>
                <a:lnTo>
                  <a:pt x="630" y="0"/>
                </a:lnTo>
                <a:lnTo>
                  <a:pt x="618" y="2"/>
                </a:lnTo>
                <a:lnTo>
                  <a:pt x="606" y="6"/>
                </a:lnTo>
                <a:lnTo>
                  <a:pt x="600" y="8"/>
                </a:lnTo>
                <a:lnTo>
                  <a:pt x="594" y="14"/>
                </a:lnTo>
                <a:lnTo>
                  <a:pt x="592" y="20"/>
                </a:lnTo>
                <a:lnTo>
                  <a:pt x="590" y="30"/>
                </a:lnTo>
                <a:lnTo>
                  <a:pt x="590" y="30"/>
                </a:lnTo>
                <a:lnTo>
                  <a:pt x="592" y="38"/>
                </a:lnTo>
                <a:lnTo>
                  <a:pt x="594" y="48"/>
                </a:lnTo>
                <a:lnTo>
                  <a:pt x="600" y="70"/>
                </a:lnTo>
                <a:lnTo>
                  <a:pt x="608" y="94"/>
                </a:lnTo>
                <a:lnTo>
                  <a:pt x="610" y="106"/>
                </a:lnTo>
                <a:lnTo>
                  <a:pt x="612" y="118"/>
                </a:lnTo>
                <a:lnTo>
                  <a:pt x="612" y="118"/>
                </a:lnTo>
                <a:lnTo>
                  <a:pt x="610" y="132"/>
                </a:lnTo>
                <a:lnTo>
                  <a:pt x="606" y="144"/>
                </a:lnTo>
                <a:lnTo>
                  <a:pt x="596" y="158"/>
                </a:lnTo>
                <a:lnTo>
                  <a:pt x="584" y="170"/>
                </a:lnTo>
                <a:lnTo>
                  <a:pt x="584" y="170"/>
                </a:lnTo>
                <a:lnTo>
                  <a:pt x="572" y="176"/>
                </a:lnTo>
                <a:lnTo>
                  <a:pt x="562" y="182"/>
                </a:lnTo>
                <a:lnTo>
                  <a:pt x="550" y="184"/>
                </a:lnTo>
                <a:lnTo>
                  <a:pt x="538" y="186"/>
                </a:lnTo>
                <a:lnTo>
                  <a:pt x="538" y="186"/>
                </a:lnTo>
                <a:lnTo>
                  <a:pt x="524" y="184"/>
                </a:lnTo>
                <a:lnTo>
                  <a:pt x="510" y="180"/>
                </a:lnTo>
                <a:lnTo>
                  <a:pt x="496" y="172"/>
                </a:lnTo>
                <a:lnTo>
                  <a:pt x="484" y="164"/>
                </a:lnTo>
                <a:lnTo>
                  <a:pt x="474" y="154"/>
                </a:lnTo>
                <a:lnTo>
                  <a:pt x="468" y="142"/>
                </a:lnTo>
                <a:lnTo>
                  <a:pt x="462" y="130"/>
                </a:lnTo>
                <a:lnTo>
                  <a:pt x="462" y="118"/>
                </a:lnTo>
                <a:lnTo>
                  <a:pt x="462" y="118"/>
                </a:lnTo>
                <a:lnTo>
                  <a:pt x="462" y="110"/>
                </a:lnTo>
                <a:lnTo>
                  <a:pt x="462" y="110"/>
                </a:lnTo>
                <a:lnTo>
                  <a:pt x="468" y="82"/>
                </a:lnTo>
                <a:lnTo>
                  <a:pt x="476" y="62"/>
                </a:lnTo>
                <a:lnTo>
                  <a:pt x="480" y="46"/>
                </a:lnTo>
                <a:lnTo>
                  <a:pt x="482" y="30"/>
                </a:lnTo>
                <a:lnTo>
                  <a:pt x="482" y="30"/>
                </a:lnTo>
                <a:lnTo>
                  <a:pt x="482" y="22"/>
                </a:lnTo>
                <a:lnTo>
                  <a:pt x="482" y="22"/>
                </a:lnTo>
                <a:lnTo>
                  <a:pt x="478" y="10"/>
                </a:lnTo>
                <a:lnTo>
                  <a:pt x="474" y="4"/>
                </a:lnTo>
                <a:lnTo>
                  <a:pt x="470" y="2"/>
                </a:lnTo>
                <a:lnTo>
                  <a:pt x="466" y="0"/>
                </a:lnTo>
                <a:lnTo>
                  <a:pt x="466" y="0"/>
                </a:lnTo>
                <a:lnTo>
                  <a:pt x="464" y="0"/>
                </a:lnTo>
                <a:lnTo>
                  <a:pt x="190" y="0"/>
                </a:lnTo>
                <a:lnTo>
                  <a:pt x="190" y="260"/>
                </a:lnTo>
                <a:lnTo>
                  <a:pt x="190" y="260"/>
                </a:lnTo>
                <a:lnTo>
                  <a:pt x="190" y="260"/>
                </a:lnTo>
                <a:lnTo>
                  <a:pt x="190" y="266"/>
                </a:lnTo>
                <a:lnTo>
                  <a:pt x="186" y="278"/>
                </a:lnTo>
                <a:lnTo>
                  <a:pt x="184" y="284"/>
                </a:lnTo>
                <a:lnTo>
                  <a:pt x="178" y="290"/>
                </a:lnTo>
                <a:lnTo>
                  <a:pt x="172" y="294"/>
                </a:lnTo>
                <a:lnTo>
                  <a:pt x="164" y="296"/>
                </a:lnTo>
                <a:lnTo>
                  <a:pt x="164" y="296"/>
                </a:lnTo>
                <a:lnTo>
                  <a:pt x="156" y="294"/>
                </a:lnTo>
                <a:lnTo>
                  <a:pt x="144" y="288"/>
                </a:lnTo>
                <a:lnTo>
                  <a:pt x="144" y="288"/>
                </a:lnTo>
                <a:lnTo>
                  <a:pt x="132" y="282"/>
                </a:lnTo>
                <a:lnTo>
                  <a:pt x="116" y="278"/>
                </a:lnTo>
                <a:lnTo>
                  <a:pt x="98" y="274"/>
                </a:lnTo>
                <a:lnTo>
                  <a:pt x="82" y="274"/>
                </a:lnTo>
                <a:lnTo>
                  <a:pt x="82" y="274"/>
                </a:lnTo>
                <a:lnTo>
                  <a:pt x="68" y="274"/>
                </a:lnTo>
                <a:lnTo>
                  <a:pt x="56" y="276"/>
                </a:lnTo>
                <a:lnTo>
                  <a:pt x="44" y="280"/>
                </a:lnTo>
                <a:lnTo>
                  <a:pt x="32" y="286"/>
                </a:lnTo>
                <a:lnTo>
                  <a:pt x="22" y="292"/>
                </a:lnTo>
                <a:lnTo>
                  <a:pt x="12" y="302"/>
                </a:lnTo>
                <a:lnTo>
                  <a:pt x="6" y="312"/>
                </a:lnTo>
                <a:lnTo>
                  <a:pt x="2" y="326"/>
                </a:lnTo>
                <a:lnTo>
                  <a:pt x="2" y="326"/>
                </a:lnTo>
                <a:lnTo>
                  <a:pt x="0" y="342"/>
                </a:lnTo>
                <a:lnTo>
                  <a:pt x="0" y="342"/>
                </a:lnTo>
                <a:lnTo>
                  <a:pt x="2" y="358"/>
                </a:lnTo>
                <a:lnTo>
                  <a:pt x="6" y="372"/>
                </a:lnTo>
                <a:lnTo>
                  <a:pt x="16" y="386"/>
                </a:lnTo>
                <a:lnTo>
                  <a:pt x="26" y="398"/>
                </a:lnTo>
                <a:lnTo>
                  <a:pt x="38" y="408"/>
                </a:lnTo>
                <a:lnTo>
                  <a:pt x="52" y="416"/>
                </a:lnTo>
                <a:lnTo>
                  <a:pt x="66" y="420"/>
                </a:lnTo>
                <a:lnTo>
                  <a:pt x="80" y="422"/>
                </a:lnTo>
                <a:lnTo>
                  <a:pt x="80" y="422"/>
                </a:lnTo>
                <a:lnTo>
                  <a:pt x="92" y="420"/>
                </a:lnTo>
                <a:lnTo>
                  <a:pt x="104" y="416"/>
                </a:lnTo>
                <a:lnTo>
                  <a:pt x="104" y="416"/>
                </a:lnTo>
                <a:lnTo>
                  <a:pt x="120" y="408"/>
                </a:lnTo>
                <a:lnTo>
                  <a:pt x="136" y="402"/>
                </a:lnTo>
                <a:lnTo>
                  <a:pt x="150" y="398"/>
                </a:lnTo>
                <a:lnTo>
                  <a:pt x="164" y="396"/>
                </a:lnTo>
                <a:lnTo>
                  <a:pt x="164" y="396"/>
                </a:lnTo>
                <a:lnTo>
                  <a:pt x="174" y="398"/>
                </a:lnTo>
                <a:lnTo>
                  <a:pt x="184" y="402"/>
                </a:lnTo>
                <a:lnTo>
                  <a:pt x="188" y="408"/>
                </a:lnTo>
                <a:lnTo>
                  <a:pt x="192" y="418"/>
                </a:lnTo>
                <a:lnTo>
                  <a:pt x="192" y="418"/>
                </a:lnTo>
                <a:lnTo>
                  <a:pt x="192" y="446"/>
                </a:lnTo>
                <a:lnTo>
                  <a:pt x="194" y="500"/>
                </a:lnTo>
                <a:lnTo>
                  <a:pt x="194" y="500"/>
                </a:lnTo>
                <a:lnTo>
                  <a:pt x="192" y="684"/>
                </a:lnTo>
                <a:lnTo>
                  <a:pt x="192" y="684"/>
                </a:lnTo>
                <a:lnTo>
                  <a:pt x="446" y="684"/>
                </a:lnTo>
                <a:lnTo>
                  <a:pt x="446" y="684"/>
                </a:lnTo>
                <a:lnTo>
                  <a:pt x="448" y="682"/>
                </a:lnTo>
                <a:lnTo>
                  <a:pt x="454" y="676"/>
                </a:lnTo>
                <a:lnTo>
                  <a:pt x="460" y="666"/>
                </a:lnTo>
                <a:lnTo>
                  <a:pt x="462" y="660"/>
                </a:lnTo>
                <a:lnTo>
                  <a:pt x="462" y="652"/>
                </a:lnTo>
                <a:lnTo>
                  <a:pt x="462" y="652"/>
                </a:lnTo>
                <a:lnTo>
                  <a:pt x="462" y="646"/>
                </a:lnTo>
                <a:lnTo>
                  <a:pt x="458" y="638"/>
                </a:lnTo>
                <a:lnTo>
                  <a:pt x="458" y="638"/>
                </a:lnTo>
                <a:lnTo>
                  <a:pt x="454" y="624"/>
                </a:lnTo>
                <a:lnTo>
                  <a:pt x="448" y="606"/>
                </a:lnTo>
                <a:lnTo>
                  <a:pt x="444" y="584"/>
                </a:lnTo>
                <a:lnTo>
                  <a:pt x="444" y="562"/>
                </a:lnTo>
                <a:lnTo>
                  <a:pt x="444" y="562"/>
                </a:lnTo>
                <a:lnTo>
                  <a:pt x="444" y="548"/>
                </a:lnTo>
                <a:lnTo>
                  <a:pt x="446" y="534"/>
                </a:lnTo>
                <a:lnTo>
                  <a:pt x="450" y="522"/>
                </a:lnTo>
                <a:lnTo>
                  <a:pt x="458" y="510"/>
                </a:lnTo>
                <a:lnTo>
                  <a:pt x="466" y="502"/>
                </a:lnTo>
                <a:lnTo>
                  <a:pt x="478" y="494"/>
                </a:lnTo>
                <a:lnTo>
                  <a:pt x="492" y="490"/>
                </a:lnTo>
                <a:lnTo>
                  <a:pt x="512" y="488"/>
                </a:lnTo>
                <a:lnTo>
                  <a:pt x="512" y="488"/>
                </a:lnTo>
                <a:lnTo>
                  <a:pt x="514" y="488"/>
                </a:lnTo>
                <a:lnTo>
                  <a:pt x="514" y="488"/>
                </a:lnTo>
                <a:lnTo>
                  <a:pt x="534" y="490"/>
                </a:lnTo>
                <a:lnTo>
                  <a:pt x="550" y="494"/>
                </a:lnTo>
                <a:lnTo>
                  <a:pt x="564" y="502"/>
                </a:lnTo>
                <a:lnTo>
                  <a:pt x="574" y="512"/>
                </a:lnTo>
                <a:lnTo>
                  <a:pt x="580" y="522"/>
                </a:lnTo>
                <a:lnTo>
                  <a:pt x="586" y="534"/>
                </a:lnTo>
                <a:lnTo>
                  <a:pt x="588" y="546"/>
                </a:lnTo>
                <a:lnTo>
                  <a:pt x="588" y="560"/>
                </a:lnTo>
                <a:lnTo>
                  <a:pt x="588" y="560"/>
                </a:lnTo>
                <a:lnTo>
                  <a:pt x="588" y="576"/>
                </a:lnTo>
                <a:lnTo>
                  <a:pt x="586" y="592"/>
                </a:lnTo>
                <a:lnTo>
                  <a:pt x="578" y="616"/>
                </a:lnTo>
                <a:lnTo>
                  <a:pt x="578" y="616"/>
                </a:lnTo>
                <a:lnTo>
                  <a:pt x="572" y="636"/>
                </a:lnTo>
                <a:lnTo>
                  <a:pt x="570" y="656"/>
                </a:lnTo>
                <a:lnTo>
                  <a:pt x="570" y="656"/>
                </a:lnTo>
                <a:lnTo>
                  <a:pt x="570" y="666"/>
                </a:lnTo>
                <a:lnTo>
                  <a:pt x="576" y="676"/>
                </a:lnTo>
                <a:lnTo>
                  <a:pt x="578" y="680"/>
                </a:lnTo>
                <a:lnTo>
                  <a:pt x="582" y="682"/>
                </a:lnTo>
                <a:lnTo>
                  <a:pt x="588" y="684"/>
                </a:lnTo>
                <a:lnTo>
                  <a:pt x="594" y="684"/>
                </a:lnTo>
                <a:lnTo>
                  <a:pt x="594" y="684"/>
                </a:lnTo>
                <a:lnTo>
                  <a:pt x="858" y="684"/>
                </a:lnTo>
                <a:lnTo>
                  <a:pt x="858" y="436"/>
                </a:lnTo>
                <a:lnTo>
                  <a:pt x="858" y="436"/>
                </a:lnTo>
                <a:lnTo>
                  <a:pt x="858" y="436"/>
                </a:lnTo>
                <a:lnTo>
                  <a:pt x="858" y="434"/>
                </a:lnTo>
                <a:lnTo>
                  <a:pt x="858" y="434"/>
                </a:lnTo>
                <a:lnTo>
                  <a:pt x="858" y="426"/>
                </a:lnTo>
                <a:lnTo>
                  <a:pt x="856" y="414"/>
                </a:lnTo>
                <a:lnTo>
                  <a:pt x="852" y="408"/>
                </a:lnTo>
                <a:lnTo>
                  <a:pt x="848" y="402"/>
                </a:lnTo>
                <a:lnTo>
                  <a:pt x="842" y="398"/>
                </a:lnTo>
                <a:lnTo>
                  <a:pt x="834" y="398"/>
                </a:lnTo>
                <a:lnTo>
                  <a:pt x="834" y="398"/>
                </a:lnTo>
                <a:lnTo>
                  <a:pt x="834" y="398"/>
                </a:lnTo>
                <a:lnTo>
                  <a:pt x="834" y="398"/>
                </a:lnTo>
                <a:lnTo>
                  <a:pt x="826" y="398"/>
                </a:lnTo>
                <a:lnTo>
                  <a:pt x="818" y="402"/>
                </a:lnTo>
                <a:lnTo>
                  <a:pt x="802" y="410"/>
                </a:lnTo>
                <a:lnTo>
                  <a:pt x="782" y="416"/>
                </a:lnTo>
                <a:lnTo>
                  <a:pt x="772" y="420"/>
                </a:lnTo>
                <a:lnTo>
                  <a:pt x="760" y="420"/>
                </a:lnTo>
                <a:lnTo>
                  <a:pt x="760" y="420"/>
                </a:lnTo>
                <a:lnTo>
                  <a:pt x="748" y="420"/>
                </a:lnTo>
                <a:lnTo>
                  <a:pt x="736" y="418"/>
                </a:lnTo>
                <a:lnTo>
                  <a:pt x="724" y="412"/>
                </a:lnTo>
                <a:lnTo>
                  <a:pt x="710" y="406"/>
                </a:lnTo>
                <a:lnTo>
                  <a:pt x="710" y="406"/>
                </a:lnTo>
                <a:lnTo>
                  <a:pt x="700" y="402"/>
                </a:lnTo>
                <a:lnTo>
                  <a:pt x="692" y="396"/>
                </a:lnTo>
                <a:lnTo>
                  <a:pt x="686" y="388"/>
                </a:lnTo>
                <a:lnTo>
                  <a:pt x="682" y="382"/>
                </a:lnTo>
                <a:lnTo>
                  <a:pt x="678" y="374"/>
                </a:lnTo>
                <a:lnTo>
                  <a:pt x="674" y="366"/>
                </a:lnTo>
                <a:lnTo>
                  <a:pt x="672" y="350"/>
                </a:lnTo>
                <a:lnTo>
                  <a:pt x="672" y="350"/>
                </a:lnTo>
                <a:lnTo>
                  <a:pt x="674" y="336"/>
                </a:lnTo>
                <a:lnTo>
                  <a:pt x="678" y="324"/>
                </a:lnTo>
                <a:lnTo>
                  <a:pt x="684" y="312"/>
                </a:lnTo>
                <a:lnTo>
                  <a:pt x="690" y="302"/>
                </a:lnTo>
                <a:lnTo>
                  <a:pt x="700" y="292"/>
                </a:lnTo>
                <a:lnTo>
                  <a:pt x="710" y="284"/>
                </a:lnTo>
                <a:lnTo>
                  <a:pt x="722" y="280"/>
                </a:lnTo>
                <a:lnTo>
                  <a:pt x="734" y="278"/>
                </a:lnTo>
                <a:lnTo>
                  <a:pt x="734" y="278"/>
                </a:lnTo>
                <a:lnTo>
                  <a:pt x="740" y="278"/>
                </a:lnTo>
                <a:lnTo>
                  <a:pt x="740" y="278"/>
                </a:lnTo>
                <a:lnTo>
                  <a:pt x="756" y="278"/>
                </a:lnTo>
                <a:lnTo>
                  <a:pt x="772" y="282"/>
                </a:lnTo>
                <a:lnTo>
                  <a:pt x="784" y="284"/>
                </a:lnTo>
                <a:lnTo>
                  <a:pt x="794" y="288"/>
                </a:lnTo>
                <a:lnTo>
                  <a:pt x="812" y="296"/>
                </a:lnTo>
                <a:lnTo>
                  <a:pt x="826" y="300"/>
                </a:lnTo>
                <a:lnTo>
                  <a:pt x="826" y="300"/>
                </a:lnTo>
                <a:lnTo>
                  <a:pt x="832" y="302"/>
                </a:lnTo>
                <a:lnTo>
                  <a:pt x="832" y="302"/>
                </a:lnTo>
                <a:lnTo>
                  <a:pt x="842" y="300"/>
                </a:lnTo>
                <a:lnTo>
                  <a:pt x="848" y="294"/>
                </a:lnTo>
                <a:lnTo>
                  <a:pt x="854" y="286"/>
                </a:lnTo>
                <a:lnTo>
                  <a:pt x="856" y="274"/>
                </a:lnTo>
                <a:lnTo>
                  <a:pt x="856" y="274"/>
                </a:lnTo>
                <a:lnTo>
                  <a:pt x="856" y="194"/>
                </a:lnTo>
                <a:lnTo>
                  <a:pt x="856" y="194"/>
                </a:lnTo>
                <a:lnTo>
                  <a:pt x="856" y="194"/>
                </a:lnTo>
                <a:lnTo>
                  <a:pt x="856" y="194"/>
                </a:lnTo>
                <a:lnTo>
                  <a:pt x="856" y="194"/>
                </a:lnTo>
                <a:lnTo>
                  <a:pt x="856" y="194"/>
                </a:lnTo>
                <a:lnTo>
                  <a:pt x="856" y="0"/>
                </a:lnTo>
                <a:lnTo>
                  <a:pt x="638" y="0"/>
                </a:lnTo>
                <a:lnTo>
                  <a:pt x="638" y="0"/>
                </a:lnTo>
                <a:lnTo>
                  <a:pt x="630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7" name="Freeform 53"/>
          <p:cNvSpPr>
            <a:spLocks/>
          </p:cNvSpPr>
          <p:nvPr/>
        </p:nvSpPr>
        <p:spPr bwMode="auto">
          <a:xfrm>
            <a:off x="5319713" y="4362450"/>
            <a:ext cx="1343025" cy="1066800"/>
          </a:xfrm>
          <a:custGeom>
            <a:avLst/>
            <a:gdLst>
              <a:gd name="T0" fmla="*/ 558 w 846"/>
              <a:gd name="T1" fmla="*/ 182 h 672"/>
              <a:gd name="T2" fmla="*/ 596 w 846"/>
              <a:gd name="T3" fmla="*/ 156 h 672"/>
              <a:gd name="T4" fmla="*/ 610 w 846"/>
              <a:gd name="T5" fmla="*/ 98 h 672"/>
              <a:gd name="T6" fmla="*/ 594 w 846"/>
              <a:gd name="T7" fmla="*/ 38 h 672"/>
              <a:gd name="T8" fmla="*/ 594 w 846"/>
              <a:gd name="T9" fmla="*/ 12 h 672"/>
              <a:gd name="T10" fmla="*/ 624 w 846"/>
              <a:gd name="T11" fmla="*/ 0 h 672"/>
              <a:gd name="T12" fmla="*/ 844 w 846"/>
              <a:gd name="T13" fmla="*/ 2 h 672"/>
              <a:gd name="T14" fmla="*/ 844 w 846"/>
              <a:gd name="T15" fmla="*/ 268 h 672"/>
              <a:gd name="T16" fmla="*/ 832 w 846"/>
              <a:gd name="T17" fmla="*/ 288 h 672"/>
              <a:gd name="T18" fmla="*/ 822 w 846"/>
              <a:gd name="T19" fmla="*/ 288 h 672"/>
              <a:gd name="T20" fmla="*/ 778 w 846"/>
              <a:gd name="T21" fmla="*/ 272 h 672"/>
              <a:gd name="T22" fmla="*/ 728 w 846"/>
              <a:gd name="T23" fmla="*/ 266 h 672"/>
              <a:gd name="T24" fmla="*/ 696 w 846"/>
              <a:gd name="T25" fmla="*/ 276 h 672"/>
              <a:gd name="T26" fmla="*/ 666 w 846"/>
              <a:gd name="T27" fmla="*/ 314 h 672"/>
              <a:gd name="T28" fmla="*/ 660 w 846"/>
              <a:gd name="T29" fmla="*/ 350 h 672"/>
              <a:gd name="T30" fmla="*/ 680 w 846"/>
              <a:gd name="T31" fmla="*/ 392 h 672"/>
              <a:gd name="T32" fmla="*/ 714 w 846"/>
              <a:gd name="T33" fmla="*/ 412 h 672"/>
              <a:gd name="T34" fmla="*/ 754 w 846"/>
              <a:gd name="T35" fmla="*/ 420 h 672"/>
              <a:gd name="T36" fmla="*/ 804 w 846"/>
              <a:gd name="T37" fmla="*/ 406 h 672"/>
              <a:gd name="T38" fmla="*/ 828 w 846"/>
              <a:gd name="T39" fmla="*/ 398 h 672"/>
              <a:gd name="T40" fmla="*/ 842 w 846"/>
              <a:gd name="T41" fmla="*/ 408 h 672"/>
              <a:gd name="T42" fmla="*/ 588 w 846"/>
              <a:gd name="T43" fmla="*/ 672 h 672"/>
              <a:gd name="T44" fmla="*/ 574 w 846"/>
              <a:gd name="T45" fmla="*/ 666 h 672"/>
              <a:gd name="T46" fmla="*/ 578 w 846"/>
              <a:gd name="T47" fmla="*/ 612 h 672"/>
              <a:gd name="T48" fmla="*/ 588 w 846"/>
              <a:gd name="T49" fmla="*/ 566 h 672"/>
              <a:gd name="T50" fmla="*/ 576 w 846"/>
              <a:gd name="T51" fmla="*/ 506 h 672"/>
              <a:gd name="T52" fmla="*/ 558 w 846"/>
              <a:gd name="T53" fmla="*/ 488 h 672"/>
              <a:gd name="T54" fmla="*/ 506 w 846"/>
              <a:gd name="T55" fmla="*/ 476 h 672"/>
              <a:gd name="T56" fmla="*/ 454 w 846"/>
              <a:gd name="T57" fmla="*/ 492 h 672"/>
              <a:gd name="T58" fmla="*/ 432 w 846"/>
              <a:gd name="T59" fmla="*/ 538 h 672"/>
              <a:gd name="T60" fmla="*/ 438 w 846"/>
              <a:gd name="T61" fmla="*/ 610 h 672"/>
              <a:gd name="T62" fmla="*/ 450 w 846"/>
              <a:gd name="T63" fmla="*/ 648 h 672"/>
              <a:gd name="T64" fmla="*/ 438 w 846"/>
              <a:gd name="T65" fmla="*/ 672 h 672"/>
              <a:gd name="T66" fmla="*/ 194 w 846"/>
              <a:gd name="T67" fmla="*/ 456 h 672"/>
              <a:gd name="T68" fmla="*/ 182 w 846"/>
              <a:gd name="T69" fmla="*/ 390 h 672"/>
              <a:gd name="T70" fmla="*/ 144 w 846"/>
              <a:gd name="T71" fmla="*/ 386 h 672"/>
              <a:gd name="T72" fmla="*/ 96 w 846"/>
              <a:gd name="T73" fmla="*/ 404 h 672"/>
              <a:gd name="T74" fmla="*/ 58 w 846"/>
              <a:gd name="T75" fmla="*/ 406 h 672"/>
              <a:gd name="T76" fmla="*/ 16 w 846"/>
              <a:gd name="T77" fmla="*/ 378 h 672"/>
              <a:gd name="T78" fmla="*/ 2 w 846"/>
              <a:gd name="T79" fmla="*/ 320 h 672"/>
              <a:gd name="T80" fmla="*/ 24 w 846"/>
              <a:gd name="T81" fmla="*/ 288 h 672"/>
              <a:gd name="T82" fmla="*/ 76 w 846"/>
              <a:gd name="T83" fmla="*/ 274 h 672"/>
              <a:gd name="T84" fmla="*/ 122 w 846"/>
              <a:gd name="T85" fmla="*/ 282 h 672"/>
              <a:gd name="T86" fmla="*/ 158 w 846"/>
              <a:gd name="T87" fmla="*/ 296 h 672"/>
              <a:gd name="T88" fmla="*/ 178 w 846"/>
              <a:gd name="T89" fmla="*/ 286 h 672"/>
              <a:gd name="T90" fmla="*/ 190 w 846"/>
              <a:gd name="T91" fmla="*/ 2 h 672"/>
              <a:gd name="T92" fmla="*/ 462 w 846"/>
              <a:gd name="T93" fmla="*/ 2 h 672"/>
              <a:gd name="T94" fmla="*/ 470 w 846"/>
              <a:gd name="T95" fmla="*/ 16 h 672"/>
              <a:gd name="T96" fmla="*/ 462 w 846"/>
              <a:gd name="T97" fmla="*/ 54 h 672"/>
              <a:gd name="T98" fmla="*/ 448 w 846"/>
              <a:gd name="T99" fmla="*/ 114 h 672"/>
              <a:gd name="T100" fmla="*/ 466 w 846"/>
              <a:gd name="T101" fmla="*/ 154 h 672"/>
              <a:gd name="T102" fmla="*/ 532 w 846"/>
              <a:gd name="T103" fmla="*/ 186 h 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846" h="672">
                <a:moveTo>
                  <a:pt x="532" y="186"/>
                </a:moveTo>
                <a:lnTo>
                  <a:pt x="532" y="186"/>
                </a:lnTo>
                <a:lnTo>
                  <a:pt x="546" y="184"/>
                </a:lnTo>
                <a:lnTo>
                  <a:pt x="558" y="182"/>
                </a:lnTo>
                <a:lnTo>
                  <a:pt x="570" y="176"/>
                </a:lnTo>
                <a:lnTo>
                  <a:pt x="582" y="168"/>
                </a:lnTo>
                <a:lnTo>
                  <a:pt x="582" y="168"/>
                </a:lnTo>
                <a:lnTo>
                  <a:pt x="596" y="156"/>
                </a:lnTo>
                <a:lnTo>
                  <a:pt x="606" y="142"/>
                </a:lnTo>
                <a:lnTo>
                  <a:pt x="610" y="128"/>
                </a:lnTo>
                <a:lnTo>
                  <a:pt x="612" y="112"/>
                </a:lnTo>
                <a:lnTo>
                  <a:pt x="610" y="98"/>
                </a:lnTo>
                <a:lnTo>
                  <a:pt x="608" y="84"/>
                </a:lnTo>
                <a:lnTo>
                  <a:pt x="600" y="58"/>
                </a:lnTo>
                <a:lnTo>
                  <a:pt x="600" y="58"/>
                </a:lnTo>
                <a:lnTo>
                  <a:pt x="594" y="38"/>
                </a:lnTo>
                <a:lnTo>
                  <a:pt x="590" y="24"/>
                </a:lnTo>
                <a:lnTo>
                  <a:pt x="590" y="24"/>
                </a:lnTo>
                <a:lnTo>
                  <a:pt x="592" y="16"/>
                </a:lnTo>
                <a:lnTo>
                  <a:pt x="594" y="12"/>
                </a:lnTo>
                <a:lnTo>
                  <a:pt x="598" y="8"/>
                </a:lnTo>
                <a:lnTo>
                  <a:pt x="602" y="4"/>
                </a:lnTo>
                <a:lnTo>
                  <a:pt x="612" y="2"/>
                </a:lnTo>
                <a:lnTo>
                  <a:pt x="624" y="0"/>
                </a:lnTo>
                <a:lnTo>
                  <a:pt x="624" y="0"/>
                </a:lnTo>
                <a:lnTo>
                  <a:pt x="632" y="2"/>
                </a:lnTo>
                <a:lnTo>
                  <a:pt x="632" y="2"/>
                </a:lnTo>
                <a:lnTo>
                  <a:pt x="844" y="2"/>
                </a:lnTo>
                <a:lnTo>
                  <a:pt x="844" y="2"/>
                </a:lnTo>
                <a:lnTo>
                  <a:pt x="844" y="142"/>
                </a:lnTo>
                <a:lnTo>
                  <a:pt x="844" y="268"/>
                </a:lnTo>
                <a:lnTo>
                  <a:pt x="844" y="268"/>
                </a:lnTo>
                <a:lnTo>
                  <a:pt x="842" y="274"/>
                </a:lnTo>
                <a:lnTo>
                  <a:pt x="840" y="282"/>
                </a:lnTo>
                <a:lnTo>
                  <a:pt x="834" y="288"/>
                </a:lnTo>
                <a:lnTo>
                  <a:pt x="832" y="288"/>
                </a:lnTo>
                <a:lnTo>
                  <a:pt x="826" y="290"/>
                </a:lnTo>
                <a:lnTo>
                  <a:pt x="826" y="290"/>
                </a:lnTo>
                <a:lnTo>
                  <a:pt x="822" y="288"/>
                </a:lnTo>
                <a:lnTo>
                  <a:pt x="822" y="288"/>
                </a:lnTo>
                <a:lnTo>
                  <a:pt x="806" y="282"/>
                </a:lnTo>
                <a:lnTo>
                  <a:pt x="806" y="282"/>
                </a:lnTo>
                <a:lnTo>
                  <a:pt x="794" y="276"/>
                </a:lnTo>
                <a:lnTo>
                  <a:pt x="778" y="272"/>
                </a:lnTo>
                <a:lnTo>
                  <a:pt x="758" y="268"/>
                </a:lnTo>
                <a:lnTo>
                  <a:pt x="734" y="266"/>
                </a:lnTo>
                <a:lnTo>
                  <a:pt x="734" y="266"/>
                </a:lnTo>
                <a:lnTo>
                  <a:pt x="728" y="266"/>
                </a:lnTo>
                <a:lnTo>
                  <a:pt x="728" y="266"/>
                </a:lnTo>
                <a:lnTo>
                  <a:pt x="716" y="268"/>
                </a:lnTo>
                <a:lnTo>
                  <a:pt x="706" y="270"/>
                </a:lnTo>
                <a:lnTo>
                  <a:pt x="696" y="276"/>
                </a:lnTo>
                <a:lnTo>
                  <a:pt x="686" y="284"/>
                </a:lnTo>
                <a:lnTo>
                  <a:pt x="678" y="292"/>
                </a:lnTo>
                <a:lnTo>
                  <a:pt x="672" y="302"/>
                </a:lnTo>
                <a:lnTo>
                  <a:pt x="666" y="314"/>
                </a:lnTo>
                <a:lnTo>
                  <a:pt x="662" y="326"/>
                </a:lnTo>
                <a:lnTo>
                  <a:pt x="662" y="326"/>
                </a:lnTo>
                <a:lnTo>
                  <a:pt x="660" y="338"/>
                </a:lnTo>
                <a:lnTo>
                  <a:pt x="660" y="350"/>
                </a:lnTo>
                <a:lnTo>
                  <a:pt x="662" y="362"/>
                </a:lnTo>
                <a:lnTo>
                  <a:pt x="666" y="374"/>
                </a:lnTo>
                <a:lnTo>
                  <a:pt x="672" y="382"/>
                </a:lnTo>
                <a:lnTo>
                  <a:pt x="680" y="392"/>
                </a:lnTo>
                <a:lnTo>
                  <a:pt x="690" y="400"/>
                </a:lnTo>
                <a:lnTo>
                  <a:pt x="700" y="406"/>
                </a:lnTo>
                <a:lnTo>
                  <a:pt x="700" y="406"/>
                </a:lnTo>
                <a:lnTo>
                  <a:pt x="714" y="412"/>
                </a:lnTo>
                <a:lnTo>
                  <a:pt x="728" y="418"/>
                </a:lnTo>
                <a:lnTo>
                  <a:pt x="740" y="420"/>
                </a:lnTo>
                <a:lnTo>
                  <a:pt x="754" y="420"/>
                </a:lnTo>
                <a:lnTo>
                  <a:pt x="754" y="420"/>
                </a:lnTo>
                <a:lnTo>
                  <a:pt x="768" y="420"/>
                </a:lnTo>
                <a:lnTo>
                  <a:pt x="782" y="416"/>
                </a:lnTo>
                <a:lnTo>
                  <a:pt x="804" y="406"/>
                </a:lnTo>
                <a:lnTo>
                  <a:pt x="804" y="406"/>
                </a:lnTo>
                <a:lnTo>
                  <a:pt x="816" y="400"/>
                </a:lnTo>
                <a:lnTo>
                  <a:pt x="828" y="398"/>
                </a:lnTo>
                <a:lnTo>
                  <a:pt x="828" y="398"/>
                </a:lnTo>
                <a:lnTo>
                  <a:pt x="828" y="398"/>
                </a:lnTo>
                <a:lnTo>
                  <a:pt x="834" y="398"/>
                </a:lnTo>
                <a:lnTo>
                  <a:pt x="838" y="402"/>
                </a:lnTo>
                <a:lnTo>
                  <a:pt x="838" y="402"/>
                </a:lnTo>
                <a:lnTo>
                  <a:pt x="842" y="408"/>
                </a:lnTo>
                <a:lnTo>
                  <a:pt x="846" y="416"/>
                </a:lnTo>
                <a:lnTo>
                  <a:pt x="846" y="428"/>
                </a:lnTo>
                <a:lnTo>
                  <a:pt x="846" y="672"/>
                </a:lnTo>
                <a:lnTo>
                  <a:pt x="588" y="672"/>
                </a:lnTo>
                <a:lnTo>
                  <a:pt x="588" y="672"/>
                </a:lnTo>
                <a:lnTo>
                  <a:pt x="580" y="670"/>
                </a:lnTo>
                <a:lnTo>
                  <a:pt x="574" y="666"/>
                </a:lnTo>
                <a:lnTo>
                  <a:pt x="574" y="666"/>
                </a:lnTo>
                <a:lnTo>
                  <a:pt x="570" y="656"/>
                </a:lnTo>
                <a:lnTo>
                  <a:pt x="570" y="644"/>
                </a:lnTo>
                <a:lnTo>
                  <a:pt x="572" y="630"/>
                </a:lnTo>
                <a:lnTo>
                  <a:pt x="578" y="612"/>
                </a:lnTo>
                <a:lnTo>
                  <a:pt x="578" y="612"/>
                </a:lnTo>
                <a:lnTo>
                  <a:pt x="584" y="594"/>
                </a:lnTo>
                <a:lnTo>
                  <a:pt x="586" y="582"/>
                </a:lnTo>
                <a:lnTo>
                  <a:pt x="588" y="566"/>
                </a:lnTo>
                <a:lnTo>
                  <a:pt x="590" y="552"/>
                </a:lnTo>
                <a:lnTo>
                  <a:pt x="588" y="536"/>
                </a:lnTo>
                <a:lnTo>
                  <a:pt x="584" y="520"/>
                </a:lnTo>
                <a:lnTo>
                  <a:pt x="576" y="506"/>
                </a:lnTo>
                <a:lnTo>
                  <a:pt x="576" y="506"/>
                </a:lnTo>
                <a:lnTo>
                  <a:pt x="570" y="498"/>
                </a:lnTo>
                <a:lnTo>
                  <a:pt x="564" y="492"/>
                </a:lnTo>
                <a:lnTo>
                  <a:pt x="558" y="488"/>
                </a:lnTo>
                <a:lnTo>
                  <a:pt x="550" y="484"/>
                </a:lnTo>
                <a:lnTo>
                  <a:pt x="530" y="478"/>
                </a:lnTo>
                <a:lnTo>
                  <a:pt x="508" y="476"/>
                </a:lnTo>
                <a:lnTo>
                  <a:pt x="506" y="476"/>
                </a:lnTo>
                <a:lnTo>
                  <a:pt x="506" y="476"/>
                </a:lnTo>
                <a:lnTo>
                  <a:pt x="486" y="478"/>
                </a:lnTo>
                <a:lnTo>
                  <a:pt x="468" y="482"/>
                </a:lnTo>
                <a:lnTo>
                  <a:pt x="454" y="492"/>
                </a:lnTo>
                <a:lnTo>
                  <a:pt x="444" y="504"/>
                </a:lnTo>
                <a:lnTo>
                  <a:pt x="444" y="504"/>
                </a:lnTo>
                <a:lnTo>
                  <a:pt x="436" y="520"/>
                </a:lnTo>
                <a:lnTo>
                  <a:pt x="432" y="538"/>
                </a:lnTo>
                <a:lnTo>
                  <a:pt x="430" y="556"/>
                </a:lnTo>
                <a:lnTo>
                  <a:pt x="432" y="574"/>
                </a:lnTo>
                <a:lnTo>
                  <a:pt x="434" y="592"/>
                </a:lnTo>
                <a:lnTo>
                  <a:pt x="438" y="610"/>
                </a:lnTo>
                <a:lnTo>
                  <a:pt x="446" y="634"/>
                </a:lnTo>
                <a:lnTo>
                  <a:pt x="446" y="634"/>
                </a:lnTo>
                <a:lnTo>
                  <a:pt x="450" y="642"/>
                </a:lnTo>
                <a:lnTo>
                  <a:pt x="450" y="648"/>
                </a:lnTo>
                <a:lnTo>
                  <a:pt x="448" y="654"/>
                </a:lnTo>
                <a:lnTo>
                  <a:pt x="446" y="658"/>
                </a:lnTo>
                <a:lnTo>
                  <a:pt x="442" y="666"/>
                </a:lnTo>
                <a:lnTo>
                  <a:pt x="438" y="672"/>
                </a:lnTo>
                <a:lnTo>
                  <a:pt x="192" y="672"/>
                </a:lnTo>
                <a:lnTo>
                  <a:pt x="192" y="672"/>
                </a:lnTo>
                <a:lnTo>
                  <a:pt x="194" y="536"/>
                </a:lnTo>
                <a:lnTo>
                  <a:pt x="194" y="456"/>
                </a:lnTo>
                <a:lnTo>
                  <a:pt x="192" y="410"/>
                </a:lnTo>
                <a:lnTo>
                  <a:pt x="192" y="410"/>
                </a:lnTo>
                <a:lnTo>
                  <a:pt x="188" y="400"/>
                </a:lnTo>
                <a:lnTo>
                  <a:pt x="182" y="390"/>
                </a:lnTo>
                <a:lnTo>
                  <a:pt x="172" y="386"/>
                </a:lnTo>
                <a:lnTo>
                  <a:pt x="158" y="384"/>
                </a:lnTo>
                <a:lnTo>
                  <a:pt x="158" y="384"/>
                </a:lnTo>
                <a:lnTo>
                  <a:pt x="144" y="386"/>
                </a:lnTo>
                <a:lnTo>
                  <a:pt x="128" y="390"/>
                </a:lnTo>
                <a:lnTo>
                  <a:pt x="112" y="396"/>
                </a:lnTo>
                <a:lnTo>
                  <a:pt x="96" y="404"/>
                </a:lnTo>
                <a:lnTo>
                  <a:pt x="96" y="404"/>
                </a:lnTo>
                <a:lnTo>
                  <a:pt x="86" y="408"/>
                </a:lnTo>
                <a:lnTo>
                  <a:pt x="74" y="410"/>
                </a:lnTo>
                <a:lnTo>
                  <a:pt x="74" y="410"/>
                </a:lnTo>
                <a:lnTo>
                  <a:pt x="58" y="406"/>
                </a:lnTo>
                <a:lnTo>
                  <a:pt x="42" y="400"/>
                </a:lnTo>
                <a:lnTo>
                  <a:pt x="28" y="390"/>
                </a:lnTo>
                <a:lnTo>
                  <a:pt x="16" y="378"/>
                </a:lnTo>
                <a:lnTo>
                  <a:pt x="16" y="378"/>
                </a:lnTo>
                <a:lnTo>
                  <a:pt x="6" y="364"/>
                </a:lnTo>
                <a:lnTo>
                  <a:pt x="2" y="350"/>
                </a:lnTo>
                <a:lnTo>
                  <a:pt x="0" y="336"/>
                </a:lnTo>
                <a:lnTo>
                  <a:pt x="2" y="320"/>
                </a:lnTo>
                <a:lnTo>
                  <a:pt x="2" y="320"/>
                </a:lnTo>
                <a:lnTo>
                  <a:pt x="8" y="306"/>
                </a:lnTo>
                <a:lnTo>
                  <a:pt x="16" y="296"/>
                </a:lnTo>
                <a:lnTo>
                  <a:pt x="24" y="288"/>
                </a:lnTo>
                <a:lnTo>
                  <a:pt x="36" y="282"/>
                </a:lnTo>
                <a:lnTo>
                  <a:pt x="46" y="278"/>
                </a:lnTo>
                <a:lnTo>
                  <a:pt x="58" y="276"/>
                </a:lnTo>
                <a:lnTo>
                  <a:pt x="76" y="274"/>
                </a:lnTo>
                <a:lnTo>
                  <a:pt x="76" y="274"/>
                </a:lnTo>
                <a:lnTo>
                  <a:pt x="92" y="274"/>
                </a:lnTo>
                <a:lnTo>
                  <a:pt x="108" y="278"/>
                </a:lnTo>
                <a:lnTo>
                  <a:pt x="122" y="282"/>
                </a:lnTo>
                <a:lnTo>
                  <a:pt x="136" y="288"/>
                </a:lnTo>
                <a:lnTo>
                  <a:pt x="136" y="288"/>
                </a:lnTo>
                <a:lnTo>
                  <a:pt x="148" y="294"/>
                </a:lnTo>
                <a:lnTo>
                  <a:pt x="158" y="296"/>
                </a:lnTo>
                <a:lnTo>
                  <a:pt x="158" y="296"/>
                </a:lnTo>
                <a:lnTo>
                  <a:pt x="166" y="294"/>
                </a:lnTo>
                <a:lnTo>
                  <a:pt x="174" y="292"/>
                </a:lnTo>
                <a:lnTo>
                  <a:pt x="178" y="286"/>
                </a:lnTo>
                <a:lnTo>
                  <a:pt x="184" y="280"/>
                </a:lnTo>
                <a:lnTo>
                  <a:pt x="188" y="268"/>
                </a:lnTo>
                <a:lnTo>
                  <a:pt x="190" y="254"/>
                </a:lnTo>
                <a:lnTo>
                  <a:pt x="190" y="2"/>
                </a:lnTo>
                <a:lnTo>
                  <a:pt x="460" y="2"/>
                </a:lnTo>
                <a:lnTo>
                  <a:pt x="460" y="0"/>
                </a:lnTo>
                <a:lnTo>
                  <a:pt x="460" y="0"/>
                </a:lnTo>
                <a:lnTo>
                  <a:pt x="462" y="2"/>
                </a:lnTo>
                <a:lnTo>
                  <a:pt x="464" y="4"/>
                </a:lnTo>
                <a:lnTo>
                  <a:pt x="468" y="10"/>
                </a:lnTo>
                <a:lnTo>
                  <a:pt x="470" y="16"/>
                </a:lnTo>
                <a:lnTo>
                  <a:pt x="470" y="16"/>
                </a:lnTo>
                <a:lnTo>
                  <a:pt x="470" y="26"/>
                </a:lnTo>
                <a:lnTo>
                  <a:pt x="468" y="34"/>
                </a:lnTo>
                <a:lnTo>
                  <a:pt x="462" y="54"/>
                </a:lnTo>
                <a:lnTo>
                  <a:pt x="462" y="54"/>
                </a:lnTo>
                <a:lnTo>
                  <a:pt x="456" y="74"/>
                </a:lnTo>
                <a:lnTo>
                  <a:pt x="450" y="102"/>
                </a:lnTo>
                <a:lnTo>
                  <a:pt x="450" y="102"/>
                </a:lnTo>
                <a:lnTo>
                  <a:pt x="448" y="114"/>
                </a:lnTo>
                <a:lnTo>
                  <a:pt x="452" y="128"/>
                </a:lnTo>
                <a:lnTo>
                  <a:pt x="456" y="142"/>
                </a:lnTo>
                <a:lnTo>
                  <a:pt x="466" y="154"/>
                </a:lnTo>
                <a:lnTo>
                  <a:pt x="466" y="154"/>
                </a:lnTo>
                <a:lnTo>
                  <a:pt x="480" y="168"/>
                </a:lnTo>
                <a:lnTo>
                  <a:pt x="496" y="178"/>
                </a:lnTo>
                <a:lnTo>
                  <a:pt x="514" y="184"/>
                </a:lnTo>
                <a:lnTo>
                  <a:pt x="532" y="18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" name="Freeform 54"/>
          <p:cNvSpPr>
            <a:spLocks/>
          </p:cNvSpPr>
          <p:nvPr/>
        </p:nvSpPr>
        <p:spPr bwMode="auto">
          <a:xfrm>
            <a:off x="5310188" y="4352925"/>
            <a:ext cx="1362075" cy="1085850"/>
          </a:xfrm>
          <a:custGeom>
            <a:avLst/>
            <a:gdLst>
              <a:gd name="T0" fmla="*/ 606 w 858"/>
              <a:gd name="T1" fmla="*/ 6 h 684"/>
              <a:gd name="T2" fmla="*/ 590 w 858"/>
              <a:gd name="T3" fmla="*/ 30 h 684"/>
              <a:gd name="T4" fmla="*/ 600 w 858"/>
              <a:gd name="T5" fmla="*/ 70 h 684"/>
              <a:gd name="T6" fmla="*/ 612 w 858"/>
              <a:gd name="T7" fmla="*/ 118 h 684"/>
              <a:gd name="T8" fmla="*/ 584 w 858"/>
              <a:gd name="T9" fmla="*/ 170 h 684"/>
              <a:gd name="T10" fmla="*/ 550 w 858"/>
              <a:gd name="T11" fmla="*/ 184 h 684"/>
              <a:gd name="T12" fmla="*/ 510 w 858"/>
              <a:gd name="T13" fmla="*/ 180 h 684"/>
              <a:gd name="T14" fmla="*/ 468 w 858"/>
              <a:gd name="T15" fmla="*/ 142 h 684"/>
              <a:gd name="T16" fmla="*/ 462 w 858"/>
              <a:gd name="T17" fmla="*/ 110 h 684"/>
              <a:gd name="T18" fmla="*/ 480 w 858"/>
              <a:gd name="T19" fmla="*/ 46 h 684"/>
              <a:gd name="T20" fmla="*/ 482 w 858"/>
              <a:gd name="T21" fmla="*/ 22 h 684"/>
              <a:gd name="T22" fmla="*/ 466 w 858"/>
              <a:gd name="T23" fmla="*/ 0 h 684"/>
              <a:gd name="T24" fmla="*/ 190 w 858"/>
              <a:gd name="T25" fmla="*/ 260 h 684"/>
              <a:gd name="T26" fmla="*/ 186 w 858"/>
              <a:gd name="T27" fmla="*/ 278 h 684"/>
              <a:gd name="T28" fmla="*/ 164 w 858"/>
              <a:gd name="T29" fmla="*/ 296 h 684"/>
              <a:gd name="T30" fmla="*/ 144 w 858"/>
              <a:gd name="T31" fmla="*/ 288 h 684"/>
              <a:gd name="T32" fmla="*/ 82 w 858"/>
              <a:gd name="T33" fmla="*/ 274 h 684"/>
              <a:gd name="T34" fmla="*/ 44 w 858"/>
              <a:gd name="T35" fmla="*/ 280 h 684"/>
              <a:gd name="T36" fmla="*/ 6 w 858"/>
              <a:gd name="T37" fmla="*/ 312 h 684"/>
              <a:gd name="T38" fmla="*/ 0 w 858"/>
              <a:gd name="T39" fmla="*/ 342 h 684"/>
              <a:gd name="T40" fmla="*/ 26 w 858"/>
              <a:gd name="T41" fmla="*/ 398 h 684"/>
              <a:gd name="T42" fmla="*/ 80 w 858"/>
              <a:gd name="T43" fmla="*/ 422 h 684"/>
              <a:gd name="T44" fmla="*/ 104 w 858"/>
              <a:gd name="T45" fmla="*/ 416 h 684"/>
              <a:gd name="T46" fmla="*/ 164 w 858"/>
              <a:gd name="T47" fmla="*/ 396 h 684"/>
              <a:gd name="T48" fmla="*/ 188 w 858"/>
              <a:gd name="T49" fmla="*/ 408 h 684"/>
              <a:gd name="T50" fmla="*/ 194 w 858"/>
              <a:gd name="T51" fmla="*/ 500 h 684"/>
              <a:gd name="T52" fmla="*/ 446 w 858"/>
              <a:gd name="T53" fmla="*/ 684 h 684"/>
              <a:gd name="T54" fmla="*/ 460 w 858"/>
              <a:gd name="T55" fmla="*/ 666 h 684"/>
              <a:gd name="T56" fmla="*/ 462 w 858"/>
              <a:gd name="T57" fmla="*/ 646 h 684"/>
              <a:gd name="T58" fmla="*/ 448 w 858"/>
              <a:gd name="T59" fmla="*/ 606 h 684"/>
              <a:gd name="T60" fmla="*/ 444 w 858"/>
              <a:gd name="T61" fmla="*/ 548 h 684"/>
              <a:gd name="T62" fmla="*/ 466 w 858"/>
              <a:gd name="T63" fmla="*/ 502 h 684"/>
              <a:gd name="T64" fmla="*/ 512 w 858"/>
              <a:gd name="T65" fmla="*/ 488 h 684"/>
              <a:gd name="T66" fmla="*/ 550 w 858"/>
              <a:gd name="T67" fmla="*/ 494 h 684"/>
              <a:gd name="T68" fmla="*/ 586 w 858"/>
              <a:gd name="T69" fmla="*/ 534 h 684"/>
              <a:gd name="T70" fmla="*/ 588 w 858"/>
              <a:gd name="T71" fmla="*/ 576 h 684"/>
              <a:gd name="T72" fmla="*/ 572 w 858"/>
              <a:gd name="T73" fmla="*/ 636 h 684"/>
              <a:gd name="T74" fmla="*/ 576 w 858"/>
              <a:gd name="T75" fmla="*/ 676 h 684"/>
              <a:gd name="T76" fmla="*/ 594 w 858"/>
              <a:gd name="T77" fmla="*/ 684 h 684"/>
              <a:gd name="T78" fmla="*/ 858 w 858"/>
              <a:gd name="T79" fmla="*/ 436 h 684"/>
              <a:gd name="T80" fmla="*/ 858 w 858"/>
              <a:gd name="T81" fmla="*/ 426 h 684"/>
              <a:gd name="T82" fmla="*/ 842 w 858"/>
              <a:gd name="T83" fmla="*/ 398 h 684"/>
              <a:gd name="T84" fmla="*/ 834 w 858"/>
              <a:gd name="T85" fmla="*/ 398 h 684"/>
              <a:gd name="T86" fmla="*/ 782 w 858"/>
              <a:gd name="T87" fmla="*/ 416 h 684"/>
              <a:gd name="T88" fmla="*/ 748 w 858"/>
              <a:gd name="T89" fmla="*/ 420 h 684"/>
              <a:gd name="T90" fmla="*/ 710 w 858"/>
              <a:gd name="T91" fmla="*/ 406 h 684"/>
              <a:gd name="T92" fmla="*/ 682 w 858"/>
              <a:gd name="T93" fmla="*/ 382 h 684"/>
              <a:gd name="T94" fmla="*/ 672 w 858"/>
              <a:gd name="T95" fmla="*/ 350 h 684"/>
              <a:gd name="T96" fmla="*/ 690 w 858"/>
              <a:gd name="T97" fmla="*/ 302 h 684"/>
              <a:gd name="T98" fmla="*/ 734 w 858"/>
              <a:gd name="T99" fmla="*/ 278 h 684"/>
              <a:gd name="T100" fmla="*/ 756 w 858"/>
              <a:gd name="T101" fmla="*/ 278 h 684"/>
              <a:gd name="T102" fmla="*/ 812 w 858"/>
              <a:gd name="T103" fmla="*/ 296 h 684"/>
              <a:gd name="T104" fmla="*/ 832 w 858"/>
              <a:gd name="T105" fmla="*/ 302 h 684"/>
              <a:gd name="T106" fmla="*/ 856 w 858"/>
              <a:gd name="T107" fmla="*/ 274 h 684"/>
              <a:gd name="T108" fmla="*/ 856 w 858"/>
              <a:gd name="T109" fmla="*/ 194 h 684"/>
              <a:gd name="T110" fmla="*/ 856 w 858"/>
              <a:gd name="T111" fmla="*/ 0 h 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858" h="684">
                <a:moveTo>
                  <a:pt x="630" y="0"/>
                </a:moveTo>
                <a:lnTo>
                  <a:pt x="630" y="0"/>
                </a:lnTo>
                <a:lnTo>
                  <a:pt x="618" y="2"/>
                </a:lnTo>
                <a:lnTo>
                  <a:pt x="606" y="6"/>
                </a:lnTo>
                <a:lnTo>
                  <a:pt x="600" y="8"/>
                </a:lnTo>
                <a:lnTo>
                  <a:pt x="594" y="14"/>
                </a:lnTo>
                <a:lnTo>
                  <a:pt x="592" y="20"/>
                </a:lnTo>
                <a:lnTo>
                  <a:pt x="590" y="30"/>
                </a:lnTo>
                <a:lnTo>
                  <a:pt x="590" y="30"/>
                </a:lnTo>
                <a:lnTo>
                  <a:pt x="592" y="38"/>
                </a:lnTo>
                <a:lnTo>
                  <a:pt x="594" y="48"/>
                </a:lnTo>
                <a:lnTo>
                  <a:pt x="600" y="70"/>
                </a:lnTo>
                <a:lnTo>
                  <a:pt x="608" y="94"/>
                </a:lnTo>
                <a:lnTo>
                  <a:pt x="610" y="106"/>
                </a:lnTo>
                <a:lnTo>
                  <a:pt x="612" y="118"/>
                </a:lnTo>
                <a:lnTo>
                  <a:pt x="612" y="118"/>
                </a:lnTo>
                <a:lnTo>
                  <a:pt x="610" y="132"/>
                </a:lnTo>
                <a:lnTo>
                  <a:pt x="606" y="144"/>
                </a:lnTo>
                <a:lnTo>
                  <a:pt x="596" y="158"/>
                </a:lnTo>
                <a:lnTo>
                  <a:pt x="584" y="170"/>
                </a:lnTo>
                <a:lnTo>
                  <a:pt x="584" y="170"/>
                </a:lnTo>
                <a:lnTo>
                  <a:pt x="572" y="176"/>
                </a:lnTo>
                <a:lnTo>
                  <a:pt x="562" y="182"/>
                </a:lnTo>
                <a:lnTo>
                  <a:pt x="550" y="184"/>
                </a:lnTo>
                <a:lnTo>
                  <a:pt x="538" y="186"/>
                </a:lnTo>
                <a:lnTo>
                  <a:pt x="538" y="186"/>
                </a:lnTo>
                <a:lnTo>
                  <a:pt x="524" y="184"/>
                </a:lnTo>
                <a:lnTo>
                  <a:pt x="510" y="180"/>
                </a:lnTo>
                <a:lnTo>
                  <a:pt x="496" y="172"/>
                </a:lnTo>
                <a:lnTo>
                  <a:pt x="484" y="164"/>
                </a:lnTo>
                <a:lnTo>
                  <a:pt x="474" y="154"/>
                </a:lnTo>
                <a:lnTo>
                  <a:pt x="468" y="142"/>
                </a:lnTo>
                <a:lnTo>
                  <a:pt x="462" y="130"/>
                </a:lnTo>
                <a:lnTo>
                  <a:pt x="462" y="118"/>
                </a:lnTo>
                <a:lnTo>
                  <a:pt x="462" y="118"/>
                </a:lnTo>
                <a:lnTo>
                  <a:pt x="462" y="110"/>
                </a:lnTo>
                <a:lnTo>
                  <a:pt x="462" y="110"/>
                </a:lnTo>
                <a:lnTo>
                  <a:pt x="468" y="82"/>
                </a:lnTo>
                <a:lnTo>
                  <a:pt x="476" y="62"/>
                </a:lnTo>
                <a:lnTo>
                  <a:pt x="480" y="46"/>
                </a:lnTo>
                <a:lnTo>
                  <a:pt x="482" y="30"/>
                </a:lnTo>
                <a:lnTo>
                  <a:pt x="482" y="30"/>
                </a:lnTo>
                <a:lnTo>
                  <a:pt x="482" y="22"/>
                </a:lnTo>
                <a:lnTo>
                  <a:pt x="482" y="22"/>
                </a:lnTo>
                <a:lnTo>
                  <a:pt x="478" y="10"/>
                </a:lnTo>
                <a:lnTo>
                  <a:pt x="474" y="4"/>
                </a:lnTo>
                <a:lnTo>
                  <a:pt x="470" y="2"/>
                </a:lnTo>
                <a:lnTo>
                  <a:pt x="466" y="0"/>
                </a:lnTo>
                <a:lnTo>
                  <a:pt x="466" y="0"/>
                </a:lnTo>
                <a:lnTo>
                  <a:pt x="464" y="0"/>
                </a:lnTo>
                <a:lnTo>
                  <a:pt x="190" y="0"/>
                </a:lnTo>
                <a:lnTo>
                  <a:pt x="190" y="260"/>
                </a:lnTo>
                <a:lnTo>
                  <a:pt x="190" y="260"/>
                </a:lnTo>
                <a:lnTo>
                  <a:pt x="190" y="260"/>
                </a:lnTo>
                <a:lnTo>
                  <a:pt x="190" y="266"/>
                </a:lnTo>
                <a:lnTo>
                  <a:pt x="186" y="278"/>
                </a:lnTo>
                <a:lnTo>
                  <a:pt x="184" y="284"/>
                </a:lnTo>
                <a:lnTo>
                  <a:pt x="178" y="290"/>
                </a:lnTo>
                <a:lnTo>
                  <a:pt x="172" y="294"/>
                </a:lnTo>
                <a:lnTo>
                  <a:pt x="164" y="296"/>
                </a:lnTo>
                <a:lnTo>
                  <a:pt x="164" y="296"/>
                </a:lnTo>
                <a:lnTo>
                  <a:pt x="156" y="294"/>
                </a:lnTo>
                <a:lnTo>
                  <a:pt x="144" y="288"/>
                </a:lnTo>
                <a:lnTo>
                  <a:pt x="144" y="288"/>
                </a:lnTo>
                <a:lnTo>
                  <a:pt x="132" y="282"/>
                </a:lnTo>
                <a:lnTo>
                  <a:pt x="116" y="278"/>
                </a:lnTo>
                <a:lnTo>
                  <a:pt x="98" y="274"/>
                </a:lnTo>
                <a:lnTo>
                  <a:pt x="82" y="274"/>
                </a:lnTo>
                <a:lnTo>
                  <a:pt x="82" y="274"/>
                </a:lnTo>
                <a:lnTo>
                  <a:pt x="68" y="274"/>
                </a:lnTo>
                <a:lnTo>
                  <a:pt x="56" y="276"/>
                </a:lnTo>
                <a:lnTo>
                  <a:pt x="44" y="280"/>
                </a:lnTo>
                <a:lnTo>
                  <a:pt x="32" y="286"/>
                </a:lnTo>
                <a:lnTo>
                  <a:pt x="22" y="292"/>
                </a:lnTo>
                <a:lnTo>
                  <a:pt x="12" y="302"/>
                </a:lnTo>
                <a:lnTo>
                  <a:pt x="6" y="312"/>
                </a:lnTo>
                <a:lnTo>
                  <a:pt x="2" y="326"/>
                </a:lnTo>
                <a:lnTo>
                  <a:pt x="2" y="326"/>
                </a:lnTo>
                <a:lnTo>
                  <a:pt x="0" y="342"/>
                </a:lnTo>
                <a:lnTo>
                  <a:pt x="0" y="342"/>
                </a:lnTo>
                <a:lnTo>
                  <a:pt x="2" y="358"/>
                </a:lnTo>
                <a:lnTo>
                  <a:pt x="6" y="372"/>
                </a:lnTo>
                <a:lnTo>
                  <a:pt x="16" y="386"/>
                </a:lnTo>
                <a:lnTo>
                  <a:pt x="26" y="398"/>
                </a:lnTo>
                <a:lnTo>
                  <a:pt x="38" y="408"/>
                </a:lnTo>
                <a:lnTo>
                  <a:pt x="52" y="416"/>
                </a:lnTo>
                <a:lnTo>
                  <a:pt x="66" y="420"/>
                </a:lnTo>
                <a:lnTo>
                  <a:pt x="80" y="422"/>
                </a:lnTo>
                <a:lnTo>
                  <a:pt x="80" y="422"/>
                </a:lnTo>
                <a:lnTo>
                  <a:pt x="92" y="420"/>
                </a:lnTo>
                <a:lnTo>
                  <a:pt x="104" y="416"/>
                </a:lnTo>
                <a:lnTo>
                  <a:pt x="104" y="416"/>
                </a:lnTo>
                <a:lnTo>
                  <a:pt x="120" y="408"/>
                </a:lnTo>
                <a:lnTo>
                  <a:pt x="136" y="402"/>
                </a:lnTo>
                <a:lnTo>
                  <a:pt x="150" y="398"/>
                </a:lnTo>
                <a:lnTo>
                  <a:pt x="164" y="396"/>
                </a:lnTo>
                <a:lnTo>
                  <a:pt x="164" y="396"/>
                </a:lnTo>
                <a:lnTo>
                  <a:pt x="174" y="398"/>
                </a:lnTo>
                <a:lnTo>
                  <a:pt x="184" y="402"/>
                </a:lnTo>
                <a:lnTo>
                  <a:pt x="188" y="408"/>
                </a:lnTo>
                <a:lnTo>
                  <a:pt x="192" y="418"/>
                </a:lnTo>
                <a:lnTo>
                  <a:pt x="192" y="418"/>
                </a:lnTo>
                <a:lnTo>
                  <a:pt x="192" y="446"/>
                </a:lnTo>
                <a:lnTo>
                  <a:pt x="194" y="500"/>
                </a:lnTo>
                <a:lnTo>
                  <a:pt x="194" y="500"/>
                </a:lnTo>
                <a:lnTo>
                  <a:pt x="192" y="684"/>
                </a:lnTo>
                <a:lnTo>
                  <a:pt x="192" y="684"/>
                </a:lnTo>
                <a:lnTo>
                  <a:pt x="446" y="684"/>
                </a:lnTo>
                <a:lnTo>
                  <a:pt x="446" y="684"/>
                </a:lnTo>
                <a:lnTo>
                  <a:pt x="448" y="682"/>
                </a:lnTo>
                <a:lnTo>
                  <a:pt x="454" y="676"/>
                </a:lnTo>
                <a:lnTo>
                  <a:pt x="460" y="666"/>
                </a:lnTo>
                <a:lnTo>
                  <a:pt x="462" y="660"/>
                </a:lnTo>
                <a:lnTo>
                  <a:pt x="462" y="652"/>
                </a:lnTo>
                <a:lnTo>
                  <a:pt x="462" y="652"/>
                </a:lnTo>
                <a:lnTo>
                  <a:pt x="462" y="646"/>
                </a:lnTo>
                <a:lnTo>
                  <a:pt x="458" y="638"/>
                </a:lnTo>
                <a:lnTo>
                  <a:pt x="458" y="638"/>
                </a:lnTo>
                <a:lnTo>
                  <a:pt x="454" y="624"/>
                </a:lnTo>
                <a:lnTo>
                  <a:pt x="448" y="606"/>
                </a:lnTo>
                <a:lnTo>
                  <a:pt x="444" y="584"/>
                </a:lnTo>
                <a:lnTo>
                  <a:pt x="444" y="562"/>
                </a:lnTo>
                <a:lnTo>
                  <a:pt x="444" y="562"/>
                </a:lnTo>
                <a:lnTo>
                  <a:pt x="444" y="548"/>
                </a:lnTo>
                <a:lnTo>
                  <a:pt x="446" y="534"/>
                </a:lnTo>
                <a:lnTo>
                  <a:pt x="450" y="522"/>
                </a:lnTo>
                <a:lnTo>
                  <a:pt x="458" y="510"/>
                </a:lnTo>
                <a:lnTo>
                  <a:pt x="466" y="502"/>
                </a:lnTo>
                <a:lnTo>
                  <a:pt x="478" y="494"/>
                </a:lnTo>
                <a:lnTo>
                  <a:pt x="492" y="490"/>
                </a:lnTo>
                <a:lnTo>
                  <a:pt x="512" y="488"/>
                </a:lnTo>
                <a:lnTo>
                  <a:pt x="512" y="488"/>
                </a:lnTo>
                <a:lnTo>
                  <a:pt x="514" y="488"/>
                </a:lnTo>
                <a:lnTo>
                  <a:pt x="514" y="488"/>
                </a:lnTo>
                <a:lnTo>
                  <a:pt x="534" y="490"/>
                </a:lnTo>
                <a:lnTo>
                  <a:pt x="550" y="494"/>
                </a:lnTo>
                <a:lnTo>
                  <a:pt x="564" y="502"/>
                </a:lnTo>
                <a:lnTo>
                  <a:pt x="574" y="512"/>
                </a:lnTo>
                <a:lnTo>
                  <a:pt x="580" y="522"/>
                </a:lnTo>
                <a:lnTo>
                  <a:pt x="586" y="534"/>
                </a:lnTo>
                <a:lnTo>
                  <a:pt x="588" y="546"/>
                </a:lnTo>
                <a:lnTo>
                  <a:pt x="588" y="560"/>
                </a:lnTo>
                <a:lnTo>
                  <a:pt x="588" y="560"/>
                </a:lnTo>
                <a:lnTo>
                  <a:pt x="588" y="576"/>
                </a:lnTo>
                <a:lnTo>
                  <a:pt x="586" y="592"/>
                </a:lnTo>
                <a:lnTo>
                  <a:pt x="578" y="616"/>
                </a:lnTo>
                <a:lnTo>
                  <a:pt x="578" y="616"/>
                </a:lnTo>
                <a:lnTo>
                  <a:pt x="572" y="636"/>
                </a:lnTo>
                <a:lnTo>
                  <a:pt x="570" y="656"/>
                </a:lnTo>
                <a:lnTo>
                  <a:pt x="570" y="656"/>
                </a:lnTo>
                <a:lnTo>
                  <a:pt x="570" y="666"/>
                </a:lnTo>
                <a:lnTo>
                  <a:pt x="576" y="676"/>
                </a:lnTo>
                <a:lnTo>
                  <a:pt x="578" y="680"/>
                </a:lnTo>
                <a:lnTo>
                  <a:pt x="582" y="682"/>
                </a:lnTo>
                <a:lnTo>
                  <a:pt x="588" y="684"/>
                </a:lnTo>
                <a:lnTo>
                  <a:pt x="594" y="684"/>
                </a:lnTo>
                <a:lnTo>
                  <a:pt x="594" y="684"/>
                </a:lnTo>
                <a:lnTo>
                  <a:pt x="858" y="684"/>
                </a:lnTo>
                <a:lnTo>
                  <a:pt x="858" y="436"/>
                </a:lnTo>
                <a:lnTo>
                  <a:pt x="858" y="436"/>
                </a:lnTo>
                <a:lnTo>
                  <a:pt x="858" y="436"/>
                </a:lnTo>
                <a:lnTo>
                  <a:pt x="858" y="434"/>
                </a:lnTo>
                <a:lnTo>
                  <a:pt x="858" y="434"/>
                </a:lnTo>
                <a:lnTo>
                  <a:pt x="858" y="426"/>
                </a:lnTo>
                <a:lnTo>
                  <a:pt x="856" y="414"/>
                </a:lnTo>
                <a:lnTo>
                  <a:pt x="852" y="408"/>
                </a:lnTo>
                <a:lnTo>
                  <a:pt x="848" y="402"/>
                </a:lnTo>
                <a:lnTo>
                  <a:pt x="842" y="398"/>
                </a:lnTo>
                <a:lnTo>
                  <a:pt x="834" y="398"/>
                </a:lnTo>
                <a:lnTo>
                  <a:pt x="834" y="398"/>
                </a:lnTo>
                <a:lnTo>
                  <a:pt x="834" y="398"/>
                </a:lnTo>
                <a:lnTo>
                  <a:pt x="834" y="398"/>
                </a:lnTo>
                <a:lnTo>
                  <a:pt x="826" y="398"/>
                </a:lnTo>
                <a:lnTo>
                  <a:pt x="818" y="402"/>
                </a:lnTo>
                <a:lnTo>
                  <a:pt x="802" y="410"/>
                </a:lnTo>
                <a:lnTo>
                  <a:pt x="782" y="416"/>
                </a:lnTo>
                <a:lnTo>
                  <a:pt x="772" y="420"/>
                </a:lnTo>
                <a:lnTo>
                  <a:pt x="760" y="420"/>
                </a:lnTo>
                <a:lnTo>
                  <a:pt x="760" y="420"/>
                </a:lnTo>
                <a:lnTo>
                  <a:pt x="748" y="420"/>
                </a:lnTo>
                <a:lnTo>
                  <a:pt x="736" y="418"/>
                </a:lnTo>
                <a:lnTo>
                  <a:pt x="724" y="412"/>
                </a:lnTo>
                <a:lnTo>
                  <a:pt x="710" y="406"/>
                </a:lnTo>
                <a:lnTo>
                  <a:pt x="710" y="406"/>
                </a:lnTo>
                <a:lnTo>
                  <a:pt x="700" y="402"/>
                </a:lnTo>
                <a:lnTo>
                  <a:pt x="692" y="396"/>
                </a:lnTo>
                <a:lnTo>
                  <a:pt x="686" y="388"/>
                </a:lnTo>
                <a:lnTo>
                  <a:pt x="682" y="382"/>
                </a:lnTo>
                <a:lnTo>
                  <a:pt x="678" y="374"/>
                </a:lnTo>
                <a:lnTo>
                  <a:pt x="674" y="366"/>
                </a:lnTo>
                <a:lnTo>
                  <a:pt x="672" y="350"/>
                </a:lnTo>
                <a:lnTo>
                  <a:pt x="672" y="350"/>
                </a:lnTo>
                <a:lnTo>
                  <a:pt x="674" y="336"/>
                </a:lnTo>
                <a:lnTo>
                  <a:pt x="678" y="324"/>
                </a:lnTo>
                <a:lnTo>
                  <a:pt x="684" y="312"/>
                </a:lnTo>
                <a:lnTo>
                  <a:pt x="690" y="302"/>
                </a:lnTo>
                <a:lnTo>
                  <a:pt x="700" y="292"/>
                </a:lnTo>
                <a:lnTo>
                  <a:pt x="710" y="284"/>
                </a:lnTo>
                <a:lnTo>
                  <a:pt x="722" y="280"/>
                </a:lnTo>
                <a:lnTo>
                  <a:pt x="734" y="278"/>
                </a:lnTo>
                <a:lnTo>
                  <a:pt x="734" y="278"/>
                </a:lnTo>
                <a:lnTo>
                  <a:pt x="740" y="278"/>
                </a:lnTo>
                <a:lnTo>
                  <a:pt x="740" y="278"/>
                </a:lnTo>
                <a:lnTo>
                  <a:pt x="756" y="278"/>
                </a:lnTo>
                <a:lnTo>
                  <a:pt x="772" y="282"/>
                </a:lnTo>
                <a:lnTo>
                  <a:pt x="784" y="284"/>
                </a:lnTo>
                <a:lnTo>
                  <a:pt x="794" y="288"/>
                </a:lnTo>
                <a:lnTo>
                  <a:pt x="812" y="296"/>
                </a:lnTo>
                <a:lnTo>
                  <a:pt x="826" y="300"/>
                </a:lnTo>
                <a:lnTo>
                  <a:pt x="826" y="300"/>
                </a:lnTo>
                <a:lnTo>
                  <a:pt x="832" y="302"/>
                </a:lnTo>
                <a:lnTo>
                  <a:pt x="832" y="302"/>
                </a:lnTo>
                <a:lnTo>
                  <a:pt x="842" y="300"/>
                </a:lnTo>
                <a:lnTo>
                  <a:pt x="848" y="294"/>
                </a:lnTo>
                <a:lnTo>
                  <a:pt x="854" y="286"/>
                </a:lnTo>
                <a:lnTo>
                  <a:pt x="856" y="274"/>
                </a:lnTo>
                <a:lnTo>
                  <a:pt x="856" y="274"/>
                </a:lnTo>
                <a:lnTo>
                  <a:pt x="856" y="194"/>
                </a:lnTo>
                <a:lnTo>
                  <a:pt x="856" y="194"/>
                </a:lnTo>
                <a:lnTo>
                  <a:pt x="856" y="194"/>
                </a:lnTo>
                <a:lnTo>
                  <a:pt x="856" y="194"/>
                </a:lnTo>
                <a:lnTo>
                  <a:pt x="856" y="194"/>
                </a:lnTo>
                <a:lnTo>
                  <a:pt x="856" y="194"/>
                </a:lnTo>
                <a:lnTo>
                  <a:pt x="856" y="0"/>
                </a:lnTo>
                <a:lnTo>
                  <a:pt x="638" y="0"/>
                </a:lnTo>
                <a:lnTo>
                  <a:pt x="638" y="0"/>
                </a:lnTo>
                <a:lnTo>
                  <a:pt x="63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9" name="Freeform 55"/>
          <p:cNvSpPr>
            <a:spLocks/>
          </p:cNvSpPr>
          <p:nvPr/>
        </p:nvSpPr>
        <p:spPr bwMode="auto">
          <a:xfrm>
            <a:off x="5605463" y="2184400"/>
            <a:ext cx="1362075" cy="1085850"/>
          </a:xfrm>
          <a:custGeom>
            <a:avLst/>
            <a:gdLst>
              <a:gd name="T0" fmla="*/ 670 w 858"/>
              <a:gd name="T1" fmla="*/ 416 h 684"/>
              <a:gd name="T2" fmla="*/ 688 w 858"/>
              <a:gd name="T3" fmla="*/ 390 h 684"/>
              <a:gd name="T4" fmla="*/ 714 w 858"/>
              <a:gd name="T5" fmla="*/ 394 h 684"/>
              <a:gd name="T6" fmla="*/ 774 w 858"/>
              <a:gd name="T7" fmla="*/ 410 h 684"/>
              <a:gd name="T8" fmla="*/ 834 w 858"/>
              <a:gd name="T9" fmla="*/ 394 h 684"/>
              <a:gd name="T10" fmla="*/ 856 w 858"/>
              <a:gd name="T11" fmla="*/ 358 h 684"/>
              <a:gd name="T12" fmla="*/ 856 w 858"/>
              <a:gd name="T13" fmla="*/ 326 h 684"/>
              <a:gd name="T14" fmla="*/ 836 w 858"/>
              <a:gd name="T15" fmla="*/ 288 h 684"/>
              <a:gd name="T16" fmla="*/ 800 w 858"/>
              <a:gd name="T17" fmla="*/ 266 h 684"/>
              <a:gd name="T18" fmla="*/ 762 w 858"/>
              <a:gd name="T19" fmla="*/ 264 h 684"/>
              <a:gd name="T20" fmla="*/ 722 w 858"/>
              <a:gd name="T21" fmla="*/ 282 h 684"/>
              <a:gd name="T22" fmla="*/ 676 w 858"/>
              <a:gd name="T23" fmla="*/ 282 h 684"/>
              <a:gd name="T24" fmla="*/ 666 w 858"/>
              <a:gd name="T25" fmla="*/ 212 h 684"/>
              <a:gd name="T26" fmla="*/ 414 w 858"/>
              <a:gd name="T27" fmla="*/ 0 h 684"/>
              <a:gd name="T28" fmla="*/ 396 w 858"/>
              <a:gd name="T29" fmla="*/ 26 h 684"/>
              <a:gd name="T30" fmla="*/ 404 w 858"/>
              <a:gd name="T31" fmla="*/ 62 h 684"/>
              <a:gd name="T32" fmla="*/ 414 w 858"/>
              <a:gd name="T33" fmla="*/ 144 h 684"/>
              <a:gd name="T34" fmla="*/ 388 w 858"/>
              <a:gd name="T35" fmla="*/ 184 h 684"/>
              <a:gd name="T36" fmla="*/ 346 w 858"/>
              <a:gd name="T37" fmla="*/ 196 h 684"/>
              <a:gd name="T38" fmla="*/ 290 w 858"/>
              <a:gd name="T39" fmla="*/ 180 h 684"/>
              <a:gd name="T40" fmla="*/ 270 w 858"/>
              <a:gd name="T41" fmla="*/ 142 h 684"/>
              <a:gd name="T42" fmla="*/ 280 w 858"/>
              <a:gd name="T43" fmla="*/ 68 h 684"/>
              <a:gd name="T44" fmla="*/ 288 w 858"/>
              <a:gd name="T45" fmla="*/ 22 h 684"/>
              <a:gd name="T46" fmla="*/ 264 w 858"/>
              <a:gd name="T47" fmla="*/ 0 h 684"/>
              <a:gd name="T48" fmla="*/ 0 w 858"/>
              <a:gd name="T49" fmla="*/ 248 h 684"/>
              <a:gd name="T50" fmla="*/ 10 w 858"/>
              <a:gd name="T51" fmla="*/ 282 h 684"/>
              <a:gd name="T52" fmla="*/ 36 w 858"/>
              <a:gd name="T53" fmla="*/ 284 h 684"/>
              <a:gd name="T54" fmla="*/ 88 w 858"/>
              <a:gd name="T55" fmla="*/ 264 h 684"/>
              <a:gd name="T56" fmla="*/ 150 w 858"/>
              <a:gd name="T57" fmla="*/ 278 h 684"/>
              <a:gd name="T58" fmla="*/ 176 w 858"/>
              <a:gd name="T59" fmla="*/ 302 h 684"/>
              <a:gd name="T60" fmla="*/ 184 w 858"/>
              <a:gd name="T61" fmla="*/ 344 h 684"/>
              <a:gd name="T62" fmla="*/ 168 w 858"/>
              <a:gd name="T63" fmla="*/ 382 h 684"/>
              <a:gd name="T64" fmla="*/ 134 w 858"/>
              <a:gd name="T65" fmla="*/ 404 h 684"/>
              <a:gd name="T66" fmla="*/ 90 w 858"/>
              <a:gd name="T67" fmla="*/ 404 h 684"/>
              <a:gd name="T68" fmla="*/ 32 w 858"/>
              <a:gd name="T69" fmla="*/ 382 h 684"/>
              <a:gd name="T70" fmla="*/ 16 w 858"/>
              <a:gd name="T71" fmla="*/ 384 h 684"/>
              <a:gd name="T72" fmla="*/ 2 w 858"/>
              <a:gd name="T73" fmla="*/ 410 h 684"/>
              <a:gd name="T74" fmla="*/ 220 w 858"/>
              <a:gd name="T75" fmla="*/ 684 h 684"/>
              <a:gd name="T76" fmla="*/ 252 w 858"/>
              <a:gd name="T77" fmla="*/ 678 h 684"/>
              <a:gd name="T78" fmla="*/ 268 w 858"/>
              <a:gd name="T79" fmla="*/ 654 h 684"/>
              <a:gd name="T80" fmla="*/ 250 w 858"/>
              <a:gd name="T81" fmla="*/ 588 h 684"/>
              <a:gd name="T82" fmla="*/ 252 w 858"/>
              <a:gd name="T83" fmla="*/ 540 h 684"/>
              <a:gd name="T84" fmla="*/ 274 w 858"/>
              <a:gd name="T85" fmla="*/ 514 h 684"/>
              <a:gd name="T86" fmla="*/ 318 w 858"/>
              <a:gd name="T87" fmla="*/ 498 h 684"/>
              <a:gd name="T88" fmla="*/ 360 w 858"/>
              <a:gd name="T89" fmla="*/ 510 h 684"/>
              <a:gd name="T90" fmla="*/ 390 w 858"/>
              <a:gd name="T91" fmla="*/ 538 h 684"/>
              <a:gd name="T92" fmla="*/ 396 w 858"/>
              <a:gd name="T93" fmla="*/ 574 h 684"/>
              <a:gd name="T94" fmla="*/ 376 w 858"/>
              <a:gd name="T95" fmla="*/ 646 h 684"/>
              <a:gd name="T96" fmla="*/ 378 w 858"/>
              <a:gd name="T97" fmla="*/ 670 h 684"/>
              <a:gd name="T98" fmla="*/ 394 w 858"/>
              <a:gd name="T99" fmla="*/ 684 h 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58" h="684">
                <a:moveTo>
                  <a:pt x="668" y="684"/>
                </a:moveTo>
                <a:lnTo>
                  <a:pt x="668" y="424"/>
                </a:lnTo>
                <a:lnTo>
                  <a:pt x="668" y="424"/>
                </a:lnTo>
                <a:lnTo>
                  <a:pt x="670" y="416"/>
                </a:lnTo>
                <a:lnTo>
                  <a:pt x="672" y="408"/>
                </a:lnTo>
                <a:lnTo>
                  <a:pt x="674" y="400"/>
                </a:lnTo>
                <a:lnTo>
                  <a:pt x="680" y="394"/>
                </a:lnTo>
                <a:lnTo>
                  <a:pt x="688" y="390"/>
                </a:lnTo>
                <a:lnTo>
                  <a:pt x="694" y="388"/>
                </a:lnTo>
                <a:lnTo>
                  <a:pt x="700" y="390"/>
                </a:lnTo>
                <a:lnTo>
                  <a:pt x="706" y="392"/>
                </a:lnTo>
                <a:lnTo>
                  <a:pt x="714" y="394"/>
                </a:lnTo>
                <a:lnTo>
                  <a:pt x="714" y="394"/>
                </a:lnTo>
                <a:lnTo>
                  <a:pt x="732" y="402"/>
                </a:lnTo>
                <a:lnTo>
                  <a:pt x="752" y="408"/>
                </a:lnTo>
                <a:lnTo>
                  <a:pt x="774" y="410"/>
                </a:lnTo>
                <a:lnTo>
                  <a:pt x="796" y="410"/>
                </a:lnTo>
                <a:lnTo>
                  <a:pt x="816" y="404"/>
                </a:lnTo>
                <a:lnTo>
                  <a:pt x="826" y="400"/>
                </a:lnTo>
                <a:lnTo>
                  <a:pt x="834" y="394"/>
                </a:lnTo>
                <a:lnTo>
                  <a:pt x="842" y="388"/>
                </a:lnTo>
                <a:lnTo>
                  <a:pt x="848" y="380"/>
                </a:lnTo>
                <a:lnTo>
                  <a:pt x="854" y="370"/>
                </a:lnTo>
                <a:lnTo>
                  <a:pt x="856" y="358"/>
                </a:lnTo>
                <a:lnTo>
                  <a:pt x="856" y="358"/>
                </a:lnTo>
                <a:lnTo>
                  <a:pt x="858" y="348"/>
                </a:lnTo>
                <a:lnTo>
                  <a:pt x="858" y="336"/>
                </a:lnTo>
                <a:lnTo>
                  <a:pt x="856" y="326"/>
                </a:lnTo>
                <a:lnTo>
                  <a:pt x="854" y="316"/>
                </a:lnTo>
                <a:lnTo>
                  <a:pt x="848" y="306"/>
                </a:lnTo>
                <a:lnTo>
                  <a:pt x="842" y="296"/>
                </a:lnTo>
                <a:lnTo>
                  <a:pt x="836" y="288"/>
                </a:lnTo>
                <a:lnTo>
                  <a:pt x="828" y="282"/>
                </a:lnTo>
                <a:lnTo>
                  <a:pt x="818" y="276"/>
                </a:lnTo>
                <a:lnTo>
                  <a:pt x="810" y="270"/>
                </a:lnTo>
                <a:lnTo>
                  <a:pt x="800" y="266"/>
                </a:lnTo>
                <a:lnTo>
                  <a:pt x="790" y="264"/>
                </a:lnTo>
                <a:lnTo>
                  <a:pt x="782" y="262"/>
                </a:lnTo>
                <a:lnTo>
                  <a:pt x="772" y="262"/>
                </a:lnTo>
                <a:lnTo>
                  <a:pt x="762" y="264"/>
                </a:lnTo>
                <a:lnTo>
                  <a:pt x="754" y="268"/>
                </a:lnTo>
                <a:lnTo>
                  <a:pt x="754" y="268"/>
                </a:lnTo>
                <a:lnTo>
                  <a:pt x="738" y="276"/>
                </a:lnTo>
                <a:lnTo>
                  <a:pt x="722" y="282"/>
                </a:lnTo>
                <a:lnTo>
                  <a:pt x="708" y="286"/>
                </a:lnTo>
                <a:lnTo>
                  <a:pt x="696" y="288"/>
                </a:lnTo>
                <a:lnTo>
                  <a:pt x="684" y="286"/>
                </a:lnTo>
                <a:lnTo>
                  <a:pt x="676" y="282"/>
                </a:lnTo>
                <a:lnTo>
                  <a:pt x="670" y="276"/>
                </a:lnTo>
                <a:lnTo>
                  <a:pt x="666" y="266"/>
                </a:lnTo>
                <a:lnTo>
                  <a:pt x="666" y="266"/>
                </a:lnTo>
                <a:lnTo>
                  <a:pt x="666" y="212"/>
                </a:lnTo>
                <a:lnTo>
                  <a:pt x="666" y="122"/>
                </a:lnTo>
                <a:lnTo>
                  <a:pt x="666" y="0"/>
                </a:lnTo>
                <a:lnTo>
                  <a:pt x="414" y="0"/>
                </a:lnTo>
                <a:lnTo>
                  <a:pt x="414" y="0"/>
                </a:lnTo>
                <a:lnTo>
                  <a:pt x="410" y="4"/>
                </a:lnTo>
                <a:lnTo>
                  <a:pt x="402" y="12"/>
                </a:lnTo>
                <a:lnTo>
                  <a:pt x="398" y="20"/>
                </a:lnTo>
                <a:lnTo>
                  <a:pt x="396" y="26"/>
                </a:lnTo>
                <a:lnTo>
                  <a:pt x="396" y="36"/>
                </a:lnTo>
                <a:lnTo>
                  <a:pt x="400" y="46"/>
                </a:lnTo>
                <a:lnTo>
                  <a:pt x="400" y="46"/>
                </a:lnTo>
                <a:lnTo>
                  <a:pt x="404" y="62"/>
                </a:lnTo>
                <a:lnTo>
                  <a:pt x="410" y="82"/>
                </a:lnTo>
                <a:lnTo>
                  <a:pt x="414" y="106"/>
                </a:lnTo>
                <a:lnTo>
                  <a:pt x="414" y="132"/>
                </a:lnTo>
                <a:lnTo>
                  <a:pt x="414" y="144"/>
                </a:lnTo>
                <a:lnTo>
                  <a:pt x="410" y="156"/>
                </a:lnTo>
                <a:lnTo>
                  <a:pt x="406" y="168"/>
                </a:lnTo>
                <a:lnTo>
                  <a:pt x="398" y="178"/>
                </a:lnTo>
                <a:lnTo>
                  <a:pt x="388" y="184"/>
                </a:lnTo>
                <a:lnTo>
                  <a:pt x="378" y="190"/>
                </a:lnTo>
                <a:lnTo>
                  <a:pt x="362" y="194"/>
                </a:lnTo>
                <a:lnTo>
                  <a:pt x="346" y="196"/>
                </a:lnTo>
                <a:lnTo>
                  <a:pt x="346" y="196"/>
                </a:lnTo>
                <a:lnTo>
                  <a:pt x="328" y="194"/>
                </a:lnTo>
                <a:lnTo>
                  <a:pt x="312" y="190"/>
                </a:lnTo>
                <a:lnTo>
                  <a:pt x="300" y="186"/>
                </a:lnTo>
                <a:lnTo>
                  <a:pt x="290" y="180"/>
                </a:lnTo>
                <a:lnTo>
                  <a:pt x="284" y="172"/>
                </a:lnTo>
                <a:lnTo>
                  <a:pt x="278" y="162"/>
                </a:lnTo>
                <a:lnTo>
                  <a:pt x="274" y="152"/>
                </a:lnTo>
                <a:lnTo>
                  <a:pt x="270" y="142"/>
                </a:lnTo>
                <a:lnTo>
                  <a:pt x="270" y="120"/>
                </a:lnTo>
                <a:lnTo>
                  <a:pt x="272" y="100"/>
                </a:lnTo>
                <a:lnTo>
                  <a:pt x="276" y="82"/>
                </a:lnTo>
                <a:lnTo>
                  <a:pt x="280" y="68"/>
                </a:lnTo>
                <a:lnTo>
                  <a:pt x="280" y="68"/>
                </a:lnTo>
                <a:lnTo>
                  <a:pt x="286" y="44"/>
                </a:lnTo>
                <a:lnTo>
                  <a:pt x="288" y="34"/>
                </a:lnTo>
                <a:lnTo>
                  <a:pt x="288" y="22"/>
                </a:lnTo>
                <a:lnTo>
                  <a:pt x="286" y="14"/>
                </a:lnTo>
                <a:lnTo>
                  <a:pt x="282" y="6"/>
                </a:lnTo>
                <a:lnTo>
                  <a:pt x="274" y="2"/>
                </a:lnTo>
                <a:lnTo>
                  <a:pt x="264" y="0"/>
                </a:lnTo>
                <a:lnTo>
                  <a:pt x="264" y="0"/>
                </a:lnTo>
                <a:lnTo>
                  <a:pt x="0" y="0"/>
                </a:lnTo>
                <a:lnTo>
                  <a:pt x="0" y="248"/>
                </a:lnTo>
                <a:lnTo>
                  <a:pt x="0" y="248"/>
                </a:lnTo>
                <a:lnTo>
                  <a:pt x="0" y="254"/>
                </a:lnTo>
                <a:lnTo>
                  <a:pt x="2" y="268"/>
                </a:lnTo>
                <a:lnTo>
                  <a:pt x="6" y="276"/>
                </a:lnTo>
                <a:lnTo>
                  <a:pt x="10" y="282"/>
                </a:lnTo>
                <a:lnTo>
                  <a:pt x="16" y="286"/>
                </a:lnTo>
                <a:lnTo>
                  <a:pt x="26" y="286"/>
                </a:lnTo>
                <a:lnTo>
                  <a:pt x="26" y="286"/>
                </a:lnTo>
                <a:lnTo>
                  <a:pt x="36" y="284"/>
                </a:lnTo>
                <a:lnTo>
                  <a:pt x="46" y="280"/>
                </a:lnTo>
                <a:lnTo>
                  <a:pt x="58" y="274"/>
                </a:lnTo>
                <a:lnTo>
                  <a:pt x="72" y="268"/>
                </a:lnTo>
                <a:lnTo>
                  <a:pt x="88" y="264"/>
                </a:lnTo>
                <a:lnTo>
                  <a:pt x="104" y="264"/>
                </a:lnTo>
                <a:lnTo>
                  <a:pt x="126" y="268"/>
                </a:lnTo>
                <a:lnTo>
                  <a:pt x="136" y="272"/>
                </a:lnTo>
                <a:lnTo>
                  <a:pt x="150" y="278"/>
                </a:lnTo>
                <a:lnTo>
                  <a:pt x="150" y="278"/>
                </a:lnTo>
                <a:lnTo>
                  <a:pt x="160" y="284"/>
                </a:lnTo>
                <a:lnTo>
                  <a:pt x="170" y="292"/>
                </a:lnTo>
                <a:lnTo>
                  <a:pt x="176" y="302"/>
                </a:lnTo>
                <a:lnTo>
                  <a:pt x="182" y="312"/>
                </a:lnTo>
                <a:lnTo>
                  <a:pt x="184" y="322"/>
                </a:lnTo>
                <a:lnTo>
                  <a:pt x="186" y="332"/>
                </a:lnTo>
                <a:lnTo>
                  <a:pt x="184" y="344"/>
                </a:lnTo>
                <a:lnTo>
                  <a:pt x="182" y="354"/>
                </a:lnTo>
                <a:lnTo>
                  <a:pt x="180" y="364"/>
                </a:lnTo>
                <a:lnTo>
                  <a:pt x="174" y="374"/>
                </a:lnTo>
                <a:lnTo>
                  <a:pt x="168" y="382"/>
                </a:lnTo>
                <a:lnTo>
                  <a:pt x="162" y="390"/>
                </a:lnTo>
                <a:lnTo>
                  <a:pt x="154" y="396"/>
                </a:lnTo>
                <a:lnTo>
                  <a:pt x="144" y="402"/>
                </a:lnTo>
                <a:lnTo>
                  <a:pt x="134" y="404"/>
                </a:lnTo>
                <a:lnTo>
                  <a:pt x="124" y="406"/>
                </a:lnTo>
                <a:lnTo>
                  <a:pt x="124" y="406"/>
                </a:lnTo>
                <a:lnTo>
                  <a:pt x="106" y="406"/>
                </a:lnTo>
                <a:lnTo>
                  <a:pt x="90" y="404"/>
                </a:lnTo>
                <a:lnTo>
                  <a:pt x="76" y="400"/>
                </a:lnTo>
                <a:lnTo>
                  <a:pt x="66" y="396"/>
                </a:lnTo>
                <a:lnTo>
                  <a:pt x="48" y="388"/>
                </a:lnTo>
                <a:lnTo>
                  <a:pt x="32" y="382"/>
                </a:lnTo>
                <a:lnTo>
                  <a:pt x="32" y="382"/>
                </a:lnTo>
                <a:lnTo>
                  <a:pt x="26" y="382"/>
                </a:lnTo>
                <a:lnTo>
                  <a:pt x="20" y="382"/>
                </a:lnTo>
                <a:lnTo>
                  <a:pt x="16" y="384"/>
                </a:lnTo>
                <a:lnTo>
                  <a:pt x="12" y="388"/>
                </a:lnTo>
                <a:lnTo>
                  <a:pt x="8" y="392"/>
                </a:lnTo>
                <a:lnTo>
                  <a:pt x="6" y="396"/>
                </a:lnTo>
                <a:lnTo>
                  <a:pt x="2" y="410"/>
                </a:lnTo>
                <a:lnTo>
                  <a:pt x="2" y="410"/>
                </a:lnTo>
                <a:lnTo>
                  <a:pt x="2" y="554"/>
                </a:lnTo>
                <a:lnTo>
                  <a:pt x="2" y="684"/>
                </a:lnTo>
                <a:lnTo>
                  <a:pt x="220" y="684"/>
                </a:lnTo>
                <a:lnTo>
                  <a:pt x="220" y="684"/>
                </a:lnTo>
                <a:lnTo>
                  <a:pt x="228" y="684"/>
                </a:lnTo>
                <a:lnTo>
                  <a:pt x="244" y="682"/>
                </a:lnTo>
                <a:lnTo>
                  <a:pt x="252" y="678"/>
                </a:lnTo>
                <a:lnTo>
                  <a:pt x="260" y="674"/>
                </a:lnTo>
                <a:lnTo>
                  <a:pt x="266" y="666"/>
                </a:lnTo>
                <a:lnTo>
                  <a:pt x="268" y="654"/>
                </a:lnTo>
                <a:lnTo>
                  <a:pt x="268" y="654"/>
                </a:lnTo>
                <a:lnTo>
                  <a:pt x="266" y="640"/>
                </a:lnTo>
                <a:lnTo>
                  <a:pt x="262" y="624"/>
                </a:lnTo>
                <a:lnTo>
                  <a:pt x="256" y="606"/>
                </a:lnTo>
                <a:lnTo>
                  <a:pt x="250" y="588"/>
                </a:lnTo>
                <a:lnTo>
                  <a:pt x="248" y="568"/>
                </a:lnTo>
                <a:lnTo>
                  <a:pt x="248" y="560"/>
                </a:lnTo>
                <a:lnTo>
                  <a:pt x="250" y="550"/>
                </a:lnTo>
                <a:lnTo>
                  <a:pt x="252" y="540"/>
                </a:lnTo>
                <a:lnTo>
                  <a:pt x="258" y="532"/>
                </a:lnTo>
                <a:lnTo>
                  <a:pt x="264" y="522"/>
                </a:lnTo>
                <a:lnTo>
                  <a:pt x="274" y="514"/>
                </a:lnTo>
                <a:lnTo>
                  <a:pt x="274" y="514"/>
                </a:lnTo>
                <a:lnTo>
                  <a:pt x="286" y="508"/>
                </a:lnTo>
                <a:lnTo>
                  <a:pt x="296" y="502"/>
                </a:lnTo>
                <a:lnTo>
                  <a:pt x="308" y="500"/>
                </a:lnTo>
                <a:lnTo>
                  <a:pt x="318" y="498"/>
                </a:lnTo>
                <a:lnTo>
                  <a:pt x="330" y="500"/>
                </a:lnTo>
                <a:lnTo>
                  <a:pt x="340" y="502"/>
                </a:lnTo>
                <a:lnTo>
                  <a:pt x="350" y="504"/>
                </a:lnTo>
                <a:lnTo>
                  <a:pt x="360" y="510"/>
                </a:lnTo>
                <a:lnTo>
                  <a:pt x="370" y="516"/>
                </a:lnTo>
                <a:lnTo>
                  <a:pt x="376" y="522"/>
                </a:lnTo>
                <a:lnTo>
                  <a:pt x="384" y="530"/>
                </a:lnTo>
                <a:lnTo>
                  <a:pt x="390" y="538"/>
                </a:lnTo>
                <a:lnTo>
                  <a:pt x="394" y="548"/>
                </a:lnTo>
                <a:lnTo>
                  <a:pt x="396" y="556"/>
                </a:lnTo>
                <a:lnTo>
                  <a:pt x="398" y="566"/>
                </a:lnTo>
                <a:lnTo>
                  <a:pt x="396" y="574"/>
                </a:lnTo>
                <a:lnTo>
                  <a:pt x="396" y="574"/>
                </a:lnTo>
                <a:lnTo>
                  <a:pt x="390" y="606"/>
                </a:lnTo>
                <a:lnTo>
                  <a:pt x="382" y="628"/>
                </a:lnTo>
                <a:lnTo>
                  <a:pt x="376" y="646"/>
                </a:lnTo>
                <a:lnTo>
                  <a:pt x="376" y="654"/>
                </a:lnTo>
                <a:lnTo>
                  <a:pt x="376" y="662"/>
                </a:lnTo>
                <a:lnTo>
                  <a:pt x="376" y="662"/>
                </a:lnTo>
                <a:lnTo>
                  <a:pt x="378" y="670"/>
                </a:lnTo>
                <a:lnTo>
                  <a:pt x="382" y="676"/>
                </a:lnTo>
                <a:lnTo>
                  <a:pt x="386" y="682"/>
                </a:lnTo>
                <a:lnTo>
                  <a:pt x="392" y="684"/>
                </a:lnTo>
                <a:lnTo>
                  <a:pt x="394" y="684"/>
                </a:lnTo>
                <a:lnTo>
                  <a:pt x="668" y="684"/>
                </a:lnTo>
                <a:close/>
              </a:path>
            </a:pathLst>
          </a:cu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0" name="Freeform 56"/>
          <p:cNvSpPr>
            <a:spLocks/>
          </p:cNvSpPr>
          <p:nvPr/>
        </p:nvSpPr>
        <p:spPr bwMode="auto">
          <a:xfrm>
            <a:off x="5605463" y="2184400"/>
            <a:ext cx="1362075" cy="1085850"/>
          </a:xfrm>
          <a:custGeom>
            <a:avLst/>
            <a:gdLst>
              <a:gd name="T0" fmla="*/ 670 w 858"/>
              <a:gd name="T1" fmla="*/ 416 h 684"/>
              <a:gd name="T2" fmla="*/ 688 w 858"/>
              <a:gd name="T3" fmla="*/ 390 h 684"/>
              <a:gd name="T4" fmla="*/ 714 w 858"/>
              <a:gd name="T5" fmla="*/ 394 h 684"/>
              <a:gd name="T6" fmla="*/ 774 w 858"/>
              <a:gd name="T7" fmla="*/ 410 h 684"/>
              <a:gd name="T8" fmla="*/ 834 w 858"/>
              <a:gd name="T9" fmla="*/ 394 h 684"/>
              <a:gd name="T10" fmla="*/ 856 w 858"/>
              <a:gd name="T11" fmla="*/ 358 h 684"/>
              <a:gd name="T12" fmla="*/ 856 w 858"/>
              <a:gd name="T13" fmla="*/ 326 h 684"/>
              <a:gd name="T14" fmla="*/ 836 w 858"/>
              <a:gd name="T15" fmla="*/ 288 h 684"/>
              <a:gd name="T16" fmla="*/ 800 w 858"/>
              <a:gd name="T17" fmla="*/ 266 h 684"/>
              <a:gd name="T18" fmla="*/ 762 w 858"/>
              <a:gd name="T19" fmla="*/ 264 h 684"/>
              <a:gd name="T20" fmla="*/ 722 w 858"/>
              <a:gd name="T21" fmla="*/ 282 h 684"/>
              <a:gd name="T22" fmla="*/ 676 w 858"/>
              <a:gd name="T23" fmla="*/ 282 h 684"/>
              <a:gd name="T24" fmla="*/ 666 w 858"/>
              <a:gd name="T25" fmla="*/ 212 h 684"/>
              <a:gd name="T26" fmla="*/ 414 w 858"/>
              <a:gd name="T27" fmla="*/ 0 h 684"/>
              <a:gd name="T28" fmla="*/ 396 w 858"/>
              <a:gd name="T29" fmla="*/ 26 h 684"/>
              <a:gd name="T30" fmla="*/ 404 w 858"/>
              <a:gd name="T31" fmla="*/ 62 h 684"/>
              <a:gd name="T32" fmla="*/ 414 w 858"/>
              <a:gd name="T33" fmla="*/ 144 h 684"/>
              <a:gd name="T34" fmla="*/ 388 w 858"/>
              <a:gd name="T35" fmla="*/ 184 h 684"/>
              <a:gd name="T36" fmla="*/ 346 w 858"/>
              <a:gd name="T37" fmla="*/ 196 h 684"/>
              <a:gd name="T38" fmla="*/ 290 w 858"/>
              <a:gd name="T39" fmla="*/ 180 h 684"/>
              <a:gd name="T40" fmla="*/ 270 w 858"/>
              <a:gd name="T41" fmla="*/ 142 h 684"/>
              <a:gd name="T42" fmla="*/ 280 w 858"/>
              <a:gd name="T43" fmla="*/ 68 h 684"/>
              <a:gd name="T44" fmla="*/ 288 w 858"/>
              <a:gd name="T45" fmla="*/ 22 h 684"/>
              <a:gd name="T46" fmla="*/ 264 w 858"/>
              <a:gd name="T47" fmla="*/ 0 h 684"/>
              <a:gd name="T48" fmla="*/ 0 w 858"/>
              <a:gd name="T49" fmla="*/ 248 h 684"/>
              <a:gd name="T50" fmla="*/ 10 w 858"/>
              <a:gd name="T51" fmla="*/ 282 h 684"/>
              <a:gd name="T52" fmla="*/ 36 w 858"/>
              <a:gd name="T53" fmla="*/ 284 h 684"/>
              <a:gd name="T54" fmla="*/ 88 w 858"/>
              <a:gd name="T55" fmla="*/ 264 h 684"/>
              <a:gd name="T56" fmla="*/ 150 w 858"/>
              <a:gd name="T57" fmla="*/ 278 h 684"/>
              <a:gd name="T58" fmla="*/ 176 w 858"/>
              <a:gd name="T59" fmla="*/ 302 h 684"/>
              <a:gd name="T60" fmla="*/ 184 w 858"/>
              <a:gd name="T61" fmla="*/ 344 h 684"/>
              <a:gd name="T62" fmla="*/ 168 w 858"/>
              <a:gd name="T63" fmla="*/ 382 h 684"/>
              <a:gd name="T64" fmla="*/ 134 w 858"/>
              <a:gd name="T65" fmla="*/ 404 h 684"/>
              <a:gd name="T66" fmla="*/ 90 w 858"/>
              <a:gd name="T67" fmla="*/ 404 h 684"/>
              <a:gd name="T68" fmla="*/ 32 w 858"/>
              <a:gd name="T69" fmla="*/ 382 h 684"/>
              <a:gd name="T70" fmla="*/ 16 w 858"/>
              <a:gd name="T71" fmla="*/ 384 h 684"/>
              <a:gd name="T72" fmla="*/ 2 w 858"/>
              <a:gd name="T73" fmla="*/ 410 h 684"/>
              <a:gd name="T74" fmla="*/ 220 w 858"/>
              <a:gd name="T75" fmla="*/ 684 h 684"/>
              <a:gd name="T76" fmla="*/ 252 w 858"/>
              <a:gd name="T77" fmla="*/ 678 h 684"/>
              <a:gd name="T78" fmla="*/ 268 w 858"/>
              <a:gd name="T79" fmla="*/ 654 h 684"/>
              <a:gd name="T80" fmla="*/ 250 w 858"/>
              <a:gd name="T81" fmla="*/ 588 h 684"/>
              <a:gd name="T82" fmla="*/ 252 w 858"/>
              <a:gd name="T83" fmla="*/ 540 h 684"/>
              <a:gd name="T84" fmla="*/ 274 w 858"/>
              <a:gd name="T85" fmla="*/ 514 h 684"/>
              <a:gd name="T86" fmla="*/ 318 w 858"/>
              <a:gd name="T87" fmla="*/ 498 h 684"/>
              <a:gd name="T88" fmla="*/ 360 w 858"/>
              <a:gd name="T89" fmla="*/ 510 h 684"/>
              <a:gd name="T90" fmla="*/ 390 w 858"/>
              <a:gd name="T91" fmla="*/ 538 h 684"/>
              <a:gd name="T92" fmla="*/ 396 w 858"/>
              <a:gd name="T93" fmla="*/ 574 h 684"/>
              <a:gd name="T94" fmla="*/ 376 w 858"/>
              <a:gd name="T95" fmla="*/ 646 h 684"/>
              <a:gd name="T96" fmla="*/ 378 w 858"/>
              <a:gd name="T97" fmla="*/ 670 h 684"/>
              <a:gd name="T98" fmla="*/ 394 w 858"/>
              <a:gd name="T99" fmla="*/ 684 h 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58" h="684">
                <a:moveTo>
                  <a:pt x="668" y="684"/>
                </a:moveTo>
                <a:lnTo>
                  <a:pt x="668" y="424"/>
                </a:lnTo>
                <a:lnTo>
                  <a:pt x="668" y="424"/>
                </a:lnTo>
                <a:lnTo>
                  <a:pt x="670" y="416"/>
                </a:lnTo>
                <a:lnTo>
                  <a:pt x="672" y="408"/>
                </a:lnTo>
                <a:lnTo>
                  <a:pt x="674" y="400"/>
                </a:lnTo>
                <a:lnTo>
                  <a:pt x="680" y="394"/>
                </a:lnTo>
                <a:lnTo>
                  <a:pt x="688" y="390"/>
                </a:lnTo>
                <a:lnTo>
                  <a:pt x="694" y="388"/>
                </a:lnTo>
                <a:lnTo>
                  <a:pt x="700" y="390"/>
                </a:lnTo>
                <a:lnTo>
                  <a:pt x="706" y="392"/>
                </a:lnTo>
                <a:lnTo>
                  <a:pt x="714" y="394"/>
                </a:lnTo>
                <a:lnTo>
                  <a:pt x="714" y="394"/>
                </a:lnTo>
                <a:lnTo>
                  <a:pt x="732" y="402"/>
                </a:lnTo>
                <a:lnTo>
                  <a:pt x="752" y="408"/>
                </a:lnTo>
                <a:lnTo>
                  <a:pt x="774" y="410"/>
                </a:lnTo>
                <a:lnTo>
                  <a:pt x="796" y="410"/>
                </a:lnTo>
                <a:lnTo>
                  <a:pt x="816" y="404"/>
                </a:lnTo>
                <a:lnTo>
                  <a:pt x="826" y="400"/>
                </a:lnTo>
                <a:lnTo>
                  <a:pt x="834" y="394"/>
                </a:lnTo>
                <a:lnTo>
                  <a:pt x="842" y="388"/>
                </a:lnTo>
                <a:lnTo>
                  <a:pt x="848" y="380"/>
                </a:lnTo>
                <a:lnTo>
                  <a:pt x="854" y="370"/>
                </a:lnTo>
                <a:lnTo>
                  <a:pt x="856" y="358"/>
                </a:lnTo>
                <a:lnTo>
                  <a:pt x="856" y="358"/>
                </a:lnTo>
                <a:lnTo>
                  <a:pt x="858" y="348"/>
                </a:lnTo>
                <a:lnTo>
                  <a:pt x="858" y="336"/>
                </a:lnTo>
                <a:lnTo>
                  <a:pt x="856" y="326"/>
                </a:lnTo>
                <a:lnTo>
                  <a:pt x="854" y="316"/>
                </a:lnTo>
                <a:lnTo>
                  <a:pt x="848" y="306"/>
                </a:lnTo>
                <a:lnTo>
                  <a:pt x="842" y="296"/>
                </a:lnTo>
                <a:lnTo>
                  <a:pt x="836" y="288"/>
                </a:lnTo>
                <a:lnTo>
                  <a:pt x="828" y="282"/>
                </a:lnTo>
                <a:lnTo>
                  <a:pt x="818" y="276"/>
                </a:lnTo>
                <a:lnTo>
                  <a:pt x="810" y="270"/>
                </a:lnTo>
                <a:lnTo>
                  <a:pt x="800" y="266"/>
                </a:lnTo>
                <a:lnTo>
                  <a:pt x="790" y="264"/>
                </a:lnTo>
                <a:lnTo>
                  <a:pt x="782" y="262"/>
                </a:lnTo>
                <a:lnTo>
                  <a:pt x="772" y="262"/>
                </a:lnTo>
                <a:lnTo>
                  <a:pt x="762" y="264"/>
                </a:lnTo>
                <a:lnTo>
                  <a:pt x="754" y="268"/>
                </a:lnTo>
                <a:lnTo>
                  <a:pt x="754" y="268"/>
                </a:lnTo>
                <a:lnTo>
                  <a:pt x="738" y="276"/>
                </a:lnTo>
                <a:lnTo>
                  <a:pt x="722" y="282"/>
                </a:lnTo>
                <a:lnTo>
                  <a:pt x="708" y="286"/>
                </a:lnTo>
                <a:lnTo>
                  <a:pt x="696" y="288"/>
                </a:lnTo>
                <a:lnTo>
                  <a:pt x="684" y="286"/>
                </a:lnTo>
                <a:lnTo>
                  <a:pt x="676" y="282"/>
                </a:lnTo>
                <a:lnTo>
                  <a:pt x="670" y="276"/>
                </a:lnTo>
                <a:lnTo>
                  <a:pt x="666" y="266"/>
                </a:lnTo>
                <a:lnTo>
                  <a:pt x="666" y="266"/>
                </a:lnTo>
                <a:lnTo>
                  <a:pt x="666" y="212"/>
                </a:lnTo>
                <a:lnTo>
                  <a:pt x="666" y="122"/>
                </a:lnTo>
                <a:lnTo>
                  <a:pt x="666" y="0"/>
                </a:lnTo>
                <a:lnTo>
                  <a:pt x="414" y="0"/>
                </a:lnTo>
                <a:lnTo>
                  <a:pt x="414" y="0"/>
                </a:lnTo>
                <a:lnTo>
                  <a:pt x="410" y="4"/>
                </a:lnTo>
                <a:lnTo>
                  <a:pt x="402" y="12"/>
                </a:lnTo>
                <a:lnTo>
                  <a:pt x="398" y="20"/>
                </a:lnTo>
                <a:lnTo>
                  <a:pt x="396" y="26"/>
                </a:lnTo>
                <a:lnTo>
                  <a:pt x="396" y="36"/>
                </a:lnTo>
                <a:lnTo>
                  <a:pt x="400" y="46"/>
                </a:lnTo>
                <a:lnTo>
                  <a:pt x="400" y="46"/>
                </a:lnTo>
                <a:lnTo>
                  <a:pt x="404" y="62"/>
                </a:lnTo>
                <a:lnTo>
                  <a:pt x="410" y="82"/>
                </a:lnTo>
                <a:lnTo>
                  <a:pt x="414" y="106"/>
                </a:lnTo>
                <a:lnTo>
                  <a:pt x="414" y="132"/>
                </a:lnTo>
                <a:lnTo>
                  <a:pt x="414" y="144"/>
                </a:lnTo>
                <a:lnTo>
                  <a:pt x="410" y="156"/>
                </a:lnTo>
                <a:lnTo>
                  <a:pt x="406" y="168"/>
                </a:lnTo>
                <a:lnTo>
                  <a:pt x="398" y="178"/>
                </a:lnTo>
                <a:lnTo>
                  <a:pt x="388" y="184"/>
                </a:lnTo>
                <a:lnTo>
                  <a:pt x="378" y="190"/>
                </a:lnTo>
                <a:lnTo>
                  <a:pt x="362" y="194"/>
                </a:lnTo>
                <a:lnTo>
                  <a:pt x="346" y="196"/>
                </a:lnTo>
                <a:lnTo>
                  <a:pt x="346" y="196"/>
                </a:lnTo>
                <a:lnTo>
                  <a:pt x="328" y="194"/>
                </a:lnTo>
                <a:lnTo>
                  <a:pt x="312" y="190"/>
                </a:lnTo>
                <a:lnTo>
                  <a:pt x="300" y="186"/>
                </a:lnTo>
                <a:lnTo>
                  <a:pt x="290" y="180"/>
                </a:lnTo>
                <a:lnTo>
                  <a:pt x="284" y="172"/>
                </a:lnTo>
                <a:lnTo>
                  <a:pt x="278" y="162"/>
                </a:lnTo>
                <a:lnTo>
                  <a:pt x="274" y="152"/>
                </a:lnTo>
                <a:lnTo>
                  <a:pt x="270" y="142"/>
                </a:lnTo>
                <a:lnTo>
                  <a:pt x="270" y="120"/>
                </a:lnTo>
                <a:lnTo>
                  <a:pt x="272" y="100"/>
                </a:lnTo>
                <a:lnTo>
                  <a:pt x="276" y="82"/>
                </a:lnTo>
                <a:lnTo>
                  <a:pt x="280" y="68"/>
                </a:lnTo>
                <a:lnTo>
                  <a:pt x="280" y="68"/>
                </a:lnTo>
                <a:lnTo>
                  <a:pt x="286" y="44"/>
                </a:lnTo>
                <a:lnTo>
                  <a:pt x="288" y="34"/>
                </a:lnTo>
                <a:lnTo>
                  <a:pt x="288" y="22"/>
                </a:lnTo>
                <a:lnTo>
                  <a:pt x="286" y="14"/>
                </a:lnTo>
                <a:lnTo>
                  <a:pt x="282" y="6"/>
                </a:lnTo>
                <a:lnTo>
                  <a:pt x="274" y="2"/>
                </a:lnTo>
                <a:lnTo>
                  <a:pt x="264" y="0"/>
                </a:lnTo>
                <a:lnTo>
                  <a:pt x="264" y="0"/>
                </a:lnTo>
                <a:lnTo>
                  <a:pt x="0" y="0"/>
                </a:lnTo>
                <a:lnTo>
                  <a:pt x="0" y="248"/>
                </a:lnTo>
                <a:lnTo>
                  <a:pt x="0" y="248"/>
                </a:lnTo>
                <a:lnTo>
                  <a:pt x="0" y="254"/>
                </a:lnTo>
                <a:lnTo>
                  <a:pt x="2" y="268"/>
                </a:lnTo>
                <a:lnTo>
                  <a:pt x="6" y="276"/>
                </a:lnTo>
                <a:lnTo>
                  <a:pt x="10" y="282"/>
                </a:lnTo>
                <a:lnTo>
                  <a:pt x="16" y="286"/>
                </a:lnTo>
                <a:lnTo>
                  <a:pt x="26" y="286"/>
                </a:lnTo>
                <a:lnTo>
                  <a:pt x="26" y="286"/>
                </a:lnTo>
                <a:lnTo>
                  <a:pt x="36" y="284"/>
                </a:lnTo>
                <a:lnTo>
                  <a:pt x="46" y="280"/>
                </a:lnTo>
                <a:lnTo>
                  <a:pt x="58" y="274"/>
                </a:lnTo>
                <a:lnTo>
                  <a:pt x="72" y="268"/>
                </a:lnTo>
                <a:lnTo>
                  <a:pt x="88" y="264"/>
                </a:lnTo>
                <a:lnTo>
                  <a:pt x="104" y="264"/>
                </a:lnTo>
                <a:lnTo>
                  <a:pt x="126" y="268"/>
                </a:lnTo>
                <a:lnTo>
                  <a:pt x="136" y="272"/>
                </a:lnTo>
                <a:lnTo>
                  <a:pt x="150" y="278"/>
                </a:lnTo>
                <a:lnTo>
                  <a:pt x="150" y="278"/>
                </a:lnTo>
                <a:lnTo>
                  <a:pt x="160" y="284"/>
                </a:lnTo>
                <a:lnTo>
                  <a:pt x="170" y="292"/>
                </a:lnTo>
                <a:lnTo>
                  <a:pt x="176" y="302"/>
                </a:lnTo>
                <a:lnTo>
                  <a:pt x="182" y="312"/>
                </a:lnTo>
                <a:lnTo>
                  <a:pt x="184" y="322"/>
                </a:lnTo>
                <a:lnTo>
                  <a:pt x="186" y="332"/>
                </a:lnTo>
                <a:lnTo>
                  <a:pt x="184" y="344"/>
                </a:lnTo>
                <a:lnTo>
                  <a:pt x="182" y="354"/>
                </a:lnTo>
                <a:lnTo>
                  <a:pt x="180" y="364"/>
                </a:lnTo>
                <a:lnTo>
                  <a:pt x="174" y="374"/>
                </a:lnTo>
                <a:lnTo>
                  <a:pt x="168" y="382"/>
                </a:lnTo>
                <a:lnTo>
                  <a:pt x="162" y="390"/>
                </a:lnTo>
                <a:lnTo>
                  <a:pt x="154" y="396"/>
                </a:lnTo>
                <a:lnTo>
                  <a:pt x="144" y="402"/>
                </a:lnTo>
                <a:lnTo>
                  <a:pt x="134" y="404"/>
                </a:lnTo>
                <a:lnTo>
                  <a:pt x="124" y="406"/>
                </a:lnTo>
                <a:lnTo>
                  <a:pt x="124" y="406"/>
                </a:lnTo>
                <a:lnTo>
                  <a:pt x="106" y="406"/>
                </a:lnTo>
                <a:lnTo>
                  <a:pt x="90" y="404"/>
                </a:lnTo>
                <a:lnTo>
                  <a:pt x="76" y="400"/>
                </a:lnTo>
                <a:lnTo>
                  <a:pt x="66" y="396"/>
                </a:lnTo>
                <a:lnTo>
                  <a:pt x="48" y="388"/>
                </a:lnTo>
                <a:lnTo>
                  <a:pt x="32" y="382"/>
                </a:lnTo>
                <a:lnTo>
                  <a:pt x="32" y="382"/>
                </a:lnTo>
                <a:lnTo>
                  <a:pt x="26" y="382"/>
                </a:lnTo>
                <a:lnTo>
                  <a:pt x="20" y="382"/>
                </a:lnTo>
                <a:lnTo>
                  <a:pt x="16" y="384"/>
                </a:lnTo>
                <a:lnTo>
                  <a:pt x="12" y="388"/>
                </a:lnTo>
                <a:lnTo>
                  <a:pt x="8" y="392"/>
                </a:lnTo>
                <a:lnTo>
                  <a:pt x="6" y="396"/>
                </a:lnTo>
                <a:lnTo>
                  <a:pt x="2" y="410"/>
                </a:lnTo>
                <a:lnTo>
                  <a:pt x="2" y="410"/>
                </a:lnTo>
                <a:lnTo>
                  <a:pt x="2" y="554"/>
                </a:lnTo>
                <a:lnTo>
                  <a:pt x="2" y="684"/>
                </a:lnTo>
                <a:lnTo>
                  <a:pt x="220" y="684"/>
                </a:lnTo>
                <a:lnTo>
                  <a:pt x="220" y="684"/>
                </a:lnTo>
                <a:lnTo>
                  <a:pt x="228" y="684"/>
                </a:lnTo>
                <a:lnTo>
                  <a:pt x="244" y="682"/>
                </a:lnTo>
                <a:lnTo>
                  <a:pt x="252" y="678"/>
                </a:lnTo>
                <a:lnTo>
                  <a:pt x="260" y="674"/>
                </a:lnTo>
                <a:lnTo>
                  <a:pt x="266" y="666"/>
                </a:lnTo>
                <a:lnTo>
                  <a:pt x="268" y="654"/>
                </a:lnTo>
                <a:lnTo>
                  <a:pt x="268" y="654"/>
                </a:lnTo>
                <a:lnTo>
                  <a:pt x="266" y="640"/>
                </a:lnTo>
                <a:lnTo>
                  <a:pt x="262" y="624"/>
                </a:lnTo>
                <a:lnTo>
                  <a:pt x="256" y="606"/>
                </a:lnTo>
                <a:lnTo>
                  <a:pt x="250" y="588"/>
                </a:lnTo>
                <a:lnTo>
                  <a:pt x="248" y="568"/>
                </a:lnTo>
                <a:lnTo>
                  <a:pt x="248" y="560"/>
                </a:lnTo>
                <a:lnTo>
                  <a:pt x="250" y="550"/>
                </a:lnTo>
                <a:lnTo>
                  <a:pt x="252" y="540"/>
                </a:lnTo>
                <a:lnTo>
                  <a:pt x="258" y="532"/>
                </a:lnTo>
                <a:lnTo>
                  <a:pt x="264" y="522"/>
                </a:lnTo>
                <a:lnTo>
                  <a:pt x="274" y="514"/>
                </a:lnTo>
                <a:lnTo>
                  <a:pt x="274" y="514"/>
                </a:lnTo>
                <a:lnTo>
                  <a:pt x="286" y="508"/>
                </a:lnTo>
                <a:lnTo>
                  <a:pt x="296" y="502"/>
                </a:lnTo>
                <a:lnTo>
                  <a:pt x="308" y="500"/>
                </a:lnTo>
                <a:lnTo>
                  <a:pt x="318" y="498"/>
                </a:lnTo>
                <a:lnTo>
                  <a:pt x="330" y="500"/>
                </a:lnTo>
                <a:lnTo>
                  <a:pt x="340" y="502"/>
                </a:lnTo>
                <a:lnTo>
                  <a:pt x="350" y="504"/>
                </a:lnTo>
                <a:lnTo>
                  <a:pt x="360" y="510"/>
                </a:lnTo>
                <a:lnTo>
                  <a:pt x="370" y="516"/>
                </a:lnTo>
                <a:lnTo>
                  <a:pt x="376" y="522"/>
                </a:lnTo>
                <a:lnTo>
                  <a:pt x="384" y="530"/>
                </a:lnTo>
                <a:lnTo>
                  <a:pt x="390" y="538"/>
                </a:lnTo>
                <a:lnTo>
                  <a:pt x="394" y="548"/>
                </a:lnTo>
                <a:lnTo>
                  <a:pt x="396" y="556"/>
                </a:lnTo>
                <a:lnTo>
                  <a:pt x="398" y="566"/>
                </a:lnTo>
                <a:lnTo>
                  <a:pt x="396" y="574"/>
                </a:lnTo>
                <a:lnTo>
                  <a:pt x="396" y="574"/>
                </a:lnTo>
                <a:lnTo>
                  <a:pt x="390" y="606"/>
                </a:lnTo>
                <a:lnTo>
                  <a:pt x="382" y="628"/>
                </a:lnTo>
                <a:lnTo>
                  <a:pt x="376" y="646"/>
                </a:lnTo>
                <a:lnTo>
                  <a:pt x="376" y="654"/>
                </a:lnTo>
                <a:lnTo>
                  <a:pt x="376" y="662"/>
                </a:lnTo>
                <a:lnTo>
                  <a:pt x="376" y="662"/>
                </a:lnTo>
                <a:lnTo>
                  <a:pt x="378" y="670"/>
                </a:lnTo>
                <a:lnTo>
                  <a:pt x="382" y="676"/>
                </a:lnTo>
                <a:lnTo>
                  <a:pt x="386" y="682"/>
                </a:lnTo>
                <a:lnTo>
                  <a:pt x="392" y="684"/>
                </a:lnTo>
                <a:lnTo>
                  <a:pt x="394" y="684"/>
                </a:lnTo>
                <a:lnTo>
                  <a:pt x="668" y="68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" name="Freeform 60"/>
          <p:cNvSpPr>
            <a:spLocks noChangeArrowheads="1"/>
          </p:cNvSpPr>
          <p:nvPr/>
        </p:nvSpPr>
        <p:spPr bwMode="auto">
          <a:xfrm>
            <a:off x="6103938" y="2511425"/>
            <a:ext cx="425450" cy="384175"/>
          </a:xfrm>
          <a:custGeom>
            <a:avLst/>
            <a:gdLst>
              <a:gd name="connsiteX0" fmla="*/ 0 w 425450"/>
              <a:gd name="connsiteY0" fmla="*/ 307975 h 384175"/>
              <a:gd name="connsiteX1" fmla="*/ 79375 w 425450"/>
              <a:gd name="connsiteY1" fmla="*/ 307975 h 384175"/>
              <a:gd name="connsiteX2" fmla="*/ 79375 w 425450"/>
              <a:gd name="connsiteY2" fmla="*/ 384175 h 384175"/>
              <a:gd name="connsiteX3" fmla="*/ 0 w 425450"/>
              <a:gd name="connsiteY3" fmla="*/ 384175 h 384175"/>
              <a:gd name="connsiteX4" fmla="*/ 346075 w 425450"/>
              <a:gd name="connsiteY4" fmla="*/ 117475 h 384175"/>
              <a:gd name="connsiteX5" fmla="*/ 425450 w 425450"/>
              <a:gd name="connsiteY5" fmla="*/ 117475 h 384175"/>
              <a:gd name="connsiteX6" fmla="*/ 425450 w 425450"/>
              <a:gd name="connsiteY6" fmla="*/ 384175 h 384175"/>
              <a:gd name="connsiteX7" fmla="*/ 346075 w 425450"/>
              <a:gd name="connsiteY7" fmla="*/ 384175 h 384175"/>
              <a:gd name="connsiteX8" fmla="*/ 114300 w 425450"/>
              <a:gd name="connsiteY8" fmla="*/ 117475 h 384175"/>
              <a:gd name="connsiteX9" fmla="*/ 193675 w 425450"/>
              <a:gd name="connsiteY9" fmla="*/ 117475 h 384175"/>
              <a:gd name="connsiteX10" fmla="*/ 193675 w 425450"/>
              <a:gd name="connsiteY10" fmla="*/ 384175 h 384175"/>
              <a:gd name="connsiteX11" fmla="*/ 114300 w 425450"/>
              <a:gd name="connsiteY11" fmla="*/ 384175 h 384175"/>
              <a:gd name="connsiteX12" fmla="*/ 346075 w 425450"/>
              <a:gd name="connsiteY12" fmla="*/ 19050 h 384175"/>
              <a:gd name="connsiteX13" fmla="*/ 425450 w 425450"/>
              <a:gd name="connsiteY13" fmla="*/ 19050 h 384175"/>
              <a:gd name="connsiteX14" fmla="*/ 425450 w 425450"/>
              <a:gd name="connsiteY14" fmla="*/ 79375 h 384175"/>
              <a:gd name="connsiteX15" fmla="*/ 346075 w 425450"/>
              <a:gd name="connsiteY15" fmla="*/ 79375 h 384175"/>
              <a:gd name="connsiteX16" fmla="*/ 231775 w 425450"/>
              <a:gd name="connsiteY16" fmla="*/ 0 h 384175"/>
              <a:gd name="connsiteX17" fmla="*/ 307975 w 425450"/>
              <a:gd name="connsiteY17" fmla="*/ 0 h 384175"/>
              <a:gd name="connsiteX18" fmla="*/ 307975 w 425450"/>
              <a:gd name="connsiteY18" fmla="*/ 384175 h 384175"/>
              <a:gd name="connsiteX19" fmla="*/ 231775 w 425450"/>
              <a:gd name="connsiteY19" fmla="*/ 384175 h 384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25450" h="384175">
                <a:moveTo>
                  <a:pt x="0" y="307975"/>
                </a:moveTo>
                <a:lnTo>
                  <a:pt x="79375" y="307975"/>
                </a:lnTo>
                <a:lnTo>
                  <a:pt x="79375" y="384175"/>
                </a:lnTo>
                <a:lnTo>
                  <a:pt x="0" y="384175"/>
                </a:lnTo>
                <a:close/>
                <a:moveTo>
                  <a:pt x="346075" y="117475"/>
                </a:moveTo>
                <a:lnTo>
                  <a:pt x="425450" y="117475"/>
                </a:lnTo>
                <a:lnTo>
                  <a:pt x="425450" y="384175"/>
                </a:lnTo>
                <a:lnTo>
                  <a:pt x="346075" y="384175"/>
                </a:lnTo>
                <a:close/>
                <a:moveTo>
                  <a:pt x="114300" y="117475"/>
                </a:moveTo>
                <a:lnTo>
                  <a:pt x="193675" y="117475"/>
                </a:lnTo>
                <a:lnTo>
                  <a:pt x="193675" y="384175"/>
                </a:lnTo>
                <a:lnTo>
                  <a:pt x="114300" y="384175"/>
                </a:lnTo>
                <a:close/>
                <a:moveTo>
                  <a:pt x="346075" y="19050"/>
                </a:moveTo>
                <a:lnTo>
                  <a:pt x="425450" y="19050"/>
                </a:lnTo>
                <a:lnTo>
                  <a:pt x="425450" y="79375"/>
                </a:lnTo>
                <a:lnTo>
                  <a:pt x="346075" y="79375"/>
                </a:lnTo>
                <a:close/>
                <a:moveTo>
                  <a:pt x="231775" y="0"/>
                </a:moveTo>
                <a:lnTo>
                  <a:pt x="307975" y="0"/>
                </a:lnTo>
                <a:lnTo>
                  <a:pt x="307975" y="384175"/>
                </a:lnTo>
                <a:lnTo>
                  <a:pt x="231775" y="38417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62" name="Freeform 62"/>
          <p:cNvSpPr>
            <a:spLocks noEditPoints="1"/>
          </p:cNvSpPr>
          <p:nvPr/>
        </p:nvSpPr>
        <p:spPr bwMode="auto">
          <a:xfrm>
            <a:off x="5605463" y="2184400"/>
            <a:ext cx="1362075" cy="1085850"/>
          </a:xfrm>
          <a:custGeom>
            <a:avLst/>
            <a:gdLst>
              <a:gd name="T0" fmla="*/ 408 w 858"/>
              <a:gd name="T1" fmla="*/ 174 h 684"/>
              <a:gd name="T2" fmla="*/ 406 w 858"/>
              <a:gd name="T3" fmla="*/ 44 h 684"/>
              <a:gd name="T4" fmla="*/ 416 w 858"/>
              <a:gd name="T5" fmla="*/ 6 h 684"/>
              <a:gd name="T6" fmla="*/ 664 w 858"/>
              <a:gd name="T7" fmla="*/ 278 h 684"/>
              <a:gd name="T8" fmla="*/ 740 w 858"/>
              <a:gd name="T9" fmla="*/ 282 h 684"/>
              <a:gd name="T10" fmla="*/ 810 w 858"/>
              <a:gd name="T11" fmla="*/ 278 h 684"/>
              <a:gd name="T12" fmla="*/ 850 w 858"/>
              <a:gd name="T13" fmla="*/ 358 h 684"/>
              <a:gd name="T14" fmla="*/ 794 w 858"/>
              <a:gd name="T15" fmla="*/ 402 h 684"/>
              <a:gd name="T16" fmla="*/ 716 w 858"/>
              <a:gd name="T17" fmla="*/ 390 h 684"/>
              <a:gd name="T18" fmla="*/ 670 w 858"/>
              <a:gd name="T19" fmla="*/ 398 h 684"/>
              <a:gd name="T20" fmla="*/ 390 w 858"/>
              <a:gd name="T21" fmla="*/ 676 h 684"/>
              <a:gd name="T22" fmla="*/ 390 w 858"/>
              <a:gd name="T23" fmla="*/ 624 h 684"/>
              <a:gd name="T24" fmla="*/ 396 w 858"/>
              <a:gd name="T25" fmla="*/ 536 h 684"/>
              <a:gd name="T26" fmla="*/ 320 w 858"/>
              <a:gd name="T27" fmla="*/ 492 h 684"/>
              <a:gd name="T28" fmla="*/ 248 w 858"/>
              <a:gd name="T29" fmla="*/ 536 h 684"/>
              <a:gd name="T30" fmla="*/ 260 w 858"/>
              <a:gd name="T31" fmla="*/ 640 h 684"/>
              <a:gd name="T32" fmla="*/ 240 w 858"/>
              <a:gd name="T33" fmla="*/ 676 h 684"/>
              <a:gd name="T34" fmla="*/ 8 w 858"/>
              <a:gd name="T35" fmla="*/ 536 h 684"/>
              <a:gd name="T36" fmla="*/ 26 w 858"/>
              <a:gd name="T37" fmla="*/ 388 h 684"/>
              <a:gd name="T38" fmla="*/ 74 w 858"/>
              <a:gd name="T39" fmla="*/ 406 h 684"/>
              <a:gd name="T40" fmla="*/ 146 w 858"/>
              <a:gd name="T41" fmla="*/ 408 h 684"/>
              <a:gd name="T42" fmla="*/ 190 w 858"/>
              <a:gd name="T43" fmla="*/ 352 h 684"/>
              <a:gd name="T44" fmla="*/ 162 w 858"/>
              <a:gd name="T45" fmla="*/ 278 h 684"/>
              <a:gd name="T46" fmla="*/ 98 w 858"/>
              <a:gd name="T47" fmla="*/ 258 h 684"/>
              <a:gd name="T48" fmla="*/ 24 w 858"/>
              <a:gd name="T49" fmla="*/ 280 h 684"/>
              <a:gd name="T50" fmla="*/ 6 w 858"/>
              <a:gd name="T51" fmla="*/ 248 h 684"/>
              <a:gd name="T52" fmla="*/ 282 w 858"/>
              <a:gd name="T53" fmla="*/ 22 h 684"/>
              <a:gd name="T54" fmla="*/ 264 w 858"/>
              <a:gd name="T55" fmla="*/ 112 h 684"/>
              <a:gd name="T56" fmla="*/ 288 w 858"/>
              <a:gd name="T57" fmla="*/ 184 h 684"/>
              <a:gd name="T58" fmla="*/ 414 w 858"/>
              <a:gd name="T59" fmla="*/ 0 h 684"/>
              <a:gd name="T60" fmla="*/ 396 w 858"/>
              <a:gd name="T61" fmla="*/ 32 h 684"/>
              <a:gd name="T62" fmla="*/ 416 w 858"/>
              <a:gd name="T63" fmla="*/ 122 h 684"/>
              <a:gd name="T64" fmla="*/ 380 w 858"/>
              <a:gd name="T65" fmla="*/ 190 h 684"/>
              <a:gd name="T66" fmla="*/ 308 w 858"/>
              <a:gd name="T67" fmla="*/ 190 h 684"/>
              <a:gd name="T68" fmla="*/ 270 w 858"/>
              <a:gd name="T69" fmla="*/ 124 h 684"/>
              <a:gd name="T70" fmla="*/ 288 w 858"/>
              <a:gd name="T71" fmla="*/ 28 h 684"/>
              <a:gd name="T72" fmla="*/ 264 w 858"/>
              <a:gd name="T73" fmla="*/ 0 h 684"/>
              <a:gd name="T74" fmla="*/ 0 w 858"/>
              <a:gd name="T75" fmla="*/ 258 h 684"/>
              <a:gd name="T76" fmla="*/ 26 w 858"/>
              <a:gd name="T77" fmla="*/ 286 h 684"/>
              <a:gd name="T78" fmla="*/ 98 w 858"/>
              <a:gd name="T79" fmla="*/ 264 h 684"/>
              <a:gd name="T80" fmla="*/ 158 w 858"/>
              <a:gd name="T81" fmla="*/ 282 h 684"/>
              <a:gd name="T82" fmla="*/ 186 w 858"/>
              <a:gd name="T83" fmla="*/ 334 h 684"/>
              <a:gd name="T84" fmla="*/ 138 w 858"/>
              <a:gd name="T85" fmla="*/ 404 h 684"/>
              <a:gd name="T86" fmla="*/ 74 w 858"/>
              <a:gd name="T87" fmla="*/ 400 h 684"/>
              <a:gd name="T88" fmla="*/ 16 w 858"/>
              <a:gd name="T89" fmla="*/ 384 h 684"/>
              <a:gd name="T90" fmla="*/ 2 w 858"/>
              <a:gd name="T91" fmla="*/ 490 h 684"/>
              <a:gd name="T92" fmla="*/ 220 w 858"/>
              <a:gd name="T93" fmla="*/ 684 h 684"/>
              <a:gd name="T94" fmla="*/ 268 w 858"/>
              <a:gd name="T95" fmla="*/ 664 h 684"/>
              <a:gd name="T96" fmla="*/ 248 w 858"/>
              <a:gd name="T97" fmla="*/ 578 h 684"/>
              <a:gd name="T98" fmla="*/ 274 w 858"/>
              <a:gd name="T99" fmla="*/ 514 h 684"/>
              <a:gd name="T100" fmla="*/ 350 w 858"/>
              <a:gd name="T101" fmla="*/ 504 h 684"/>
              <a:gd name="T102" fmla="*/ 398 w 858"/>
              <a:gd name="T103" fmla="*/ 566 h 684"/>
              <a:gd name="T104" fmla="*/ 376 w 858"/>
              <a:gd name="T105" fmla="*/ 654 h 684"/>
              <a:gd name="T106" fmla="*/ 392 w 858"/>
              <a:gd name="T107" fmla="*/ 684 h 684"/>
              <a:gd name="T108" fmla="*/ 668 w 858"/>
              <a:gd name="T109" fmla="*/ 418 h 684"/>
              <a:gd name="T110" fmla="*/ 702 w 858"/>
              <a:gd name="T111" fmla="*/ 390 h 684"/>
              <a:gd name="T112" fmla="*/ 776 w 858"/>
              <a:gd name="T113" fmla="*/ 410 h 684"/>
              <a:gd name="T114" fmla="*/ 852 w 858"/>
              <a:gd name="T115" fmla="*/ 372 h 684"/>
              <a:gd name="T116" fmla="*/ 844 w 858"/>
              <a:gd name="T117" fmla="*/ 298 h 684"/>
              <a:gd name="T118" fmla="*/ 766 w 858"/>
              <a:gd name="T119" fmla="*/ 264 h 684"/>
              <a:gd name="T120" fmla="*/ 694 w 858"/>
              <a:gd name="T121" fmla="*/ 288 h 684"/>
              <a:gd name="T122" fmla="*/ 666 w 858"/>
              <a:gd name="T123" fmla="*/ 184 h 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58" h="684">
                <a:moveTo>
                  <a:pt x="348" y="202"/>
                </a:moveTo>
                <a:lnTo>
                  <a:pt x="348" y="202"/>
                </a:lnTo>
                <a:lnTo>
                  <a:pt x="366" y="200"/>
                </a:lnTo>
                <a:lnTo>
                  <a:pt x="384" y="196"/>
                </a:lnTo>
                <a:lnTo>
                  <a:pt x="398" y="186"/>
                </a:lnTo>
                <a:lnTo>
                  <a:pt x="408" y="174"/>
                </a:lnTo>
                <a:lnTo>
                  <a:pt x="408" y="174"/>
                </a:lnTo>
                <a:lnTo>
                  <a:pt x="416" y="158"/>
                </a:lnTo>
                <a:lnTo>
                  <a:pt x="420" y="140"/>
                </a:lnTo>
                <a:lnTo>
                  <a:pt x="422" y="122"/>
                </a:lnTo>
                <a:lnTo>
                  <a:pt x="420" y="102"/>
                </a:lnTo>
                <a:lnTo>
                  <a:pt x="418" y="84"/>
                </a:lnTo>
                <a:lnTo>
                  <a:pt x="414" y="68"/>
                </a:lnTo>
                <a:lnTo>
                  <a:pt x="406" y="44"/>
                </a:lnTo>
                <a:lnTo>
                  <a:pt x="406" y="44"/>
                </a:lnTo>
                <a:lnTo>
                  <a:pt x="404" y="36"/>
                </a:lnTo>
                <a:lnTo>
                  <a:pt x="402" y="30"/>
                </a:lnTo>
                <a:lnTo>
                  <a:pt x="404" y="24"/>
                </a:lnTo>
                <a:lnTo>
                  <a:pt x="406" y="20"/>
                </a:lnTo>
                <a:lnTo>
                  <a:pt x="410" y="10"/>
                </a:lnTo>
                <a:lnTo>
                  <a:pt x="416" y="6"/>
                </a:lnTo>
                <a:lnTo>
                  <a:pt x="660" y="6"/>
                </a:lnTo>
                <a:lnTo>
                  <a:pt x="660" y="6"/>
                </a:lnTo>
                <a:lnTo>
                  <a:pt x="658" y="142"/>
                </a:lnTo>
                <a:lnTo>
                  <a:pt x="658" y="220"/>
                </a:lnTo>
                <a:lnTo>
                  <a:pt x="660" y="268"/>
                </a:lnTo>
                <a:lnTo>
                  <a:pt x="660" y="268"/>
                </a:lnTo>
                <a:lnTo>
                  <a:pt x="664" y="278"/>
                </a:lnTo>
                <a:lnTo>
                  <a:pt x="670" y="286"/>
                </a:lnTo>
                <a:lnTo>
                  <a:pt x="680" y="292"/>
                </a:lnTo>
                <a:lnTo>
                  <a:pt x="694" y="294"/>
                </a:lnTo>
                <a:lnTo>
                  <a:pt x="694" y="294"/>
                </a:lnTo>
                <a:lnTo>
                  <a:pt x="708" y="292"/>
                </a:lnTo>
                <a:lnTo>
                  <a:pt x="724" y="288"/>
                </a:lnTo>
                <a:lnTo>
                  <a:pt x="740" y="282"/>
                </a:lnTo>
                <a:lnTo>
                  <a:pt x="758" y="274"/>
                </a:lnTo>
                <a:lnTo>
                  <a:pt x="758" y="274"/>
                </a:lnTo>
                <a:lnTo>
                  <a:pt x="768" y="270"/>
                </a:lnTo>
                <a:lnTo>
                  <a:pt x="778" y="268"/>
                </a:lnTo>
                <a:lnTo>
                  <a:pt x="778" y="268"/>
                </a:lnTo>
                <a:lnTo>
                  <a:pt x="794" y="270"/>
                </a:lnTo>
                <a:lnTo>
                  <a:pt x="810" y="278"/>
                </a:lnTo>
                <a:lnTo>
                  <a:pt x="824" y="286"/>
                </a:lnTo>
                <a:lnTo>
                  <a:pt x="836" y="300"/>
                </a:lnTo>
                <a:lnTo>
                  <a:pt x="836" y="300"/>
                </a:lnTo>
                <a:lnTo>
                  <a:pt x="846" y="314"/>
                </a:lnTo>
                <a:lnTo>
                  <a:pt x="850" y="328"/>
                </a:lnTo>
                <a:lnTo>
                  <a:pt x="852" y="342"/>
                </a:lnTo>
                <a:lnTo>
                  <a:pt x="850" y="358"/>
                </a:lnTo>
                <a:lnTo>
                  <a:pt x="850" y="358"/>
                </a:lnTo>
                <a:lnTo>
                  <a:pt x="846" y="372"/>
                </a:lnTo>
                <a:lnTo>
                  <a:pt x="838" y="382"/>
                </a:lnTo>
                <a:lnTo>
                  <a:pt x="828" y="390"/>
                </a:lnTo>
                <a:lnTo>
                  <a:pt x="816" y="396"/>
                </a:lnTo>
                <a:lnTo>
                  <a:pt x="806" y="400"/>
                </a:lnTo>
                <a:lnTo>
                  <a:pt x="794" y="402"/>
                </a:lnTo>
                <a:lnTo>
                  <a:pt x="776" y="404"/>
                </a:lnTo>
                <a:lnTo>
                  <a:pt x="776" y="404"/>
                </a:lnTo>
                <a:lnTo>
                  <a:pt x="760" y="404"/>
                </a:lnTo>
                <a:lnTo>
                  <a:pt x="744" y="400"/>
                </a:lnTo>
                <a:lnTo>
                  <a:pt x="730" y="396"/>
                </a:lnTo>
                <a:lnTo>
                  <a:pt x="716" y="390"/>
                </a:lnTo>
                <a:lnTo>
                  <a:pt x="716" y="390"/>
                </a:lnTo>
                <a:lnTo>
                  <a:pt x="704" y="384"/>
                </a:lnTo>
                <a:lnTo>
                  <a:pt x="694" y="382"/>
                </a:lnTo>
                <a:lnTo>
                  <a:pt x="694" y="382"/>
                </a:lnTo>
                <a:lnTo>
                  <a:pt x="686" y="384"/>
                </a:lnTo>
                <a:lnTo>
                  <a:pt x="678" y="386"/>
                </a:lnTo>
                <a:lnTo>
                  <a:pt x="674" y="392"/>
                </a:lnTo>
                <a:lnTo>
                  <a:pt x="670" y="398"/>
                </a:lnTo>
                <a:lnTo>
                  <a:pt x="664" y="410"/>
                </a:lnTo>
                <a:lnTo>
                  <a:pt x="662" y="424"/>
                </a:lnTo>
                <a:lnTo>
                  <a:pt x="662" y="676"/>
                </a:lnTo>
                <a:lnTo>
                  <a:pt x="392" y="676"/>
                </a:lnTo>
                <a:lnTo>
                  <a:pt x="392" y="676"/>
                </a:lnTo>
                <a:lnTo>
                  <a:pt x="392" y="676"/>
                </a:lnTo>
                <a:lnTo>
                  <a:pt x="390" y="676"/>
                </a:lnTo>
                <a:lnTo>
                  <a:pt x="388" y="674"/>
                </a:lnTo>
                <a:lnTo>
                  <a:pt x="386" y="668"/>
                </a:lnTo>
                <a:lnTo>
                  <a:pt x="384" y="660"/>
                </a:lnTo>
                <a:lnTo>
                  <a:pt x="384" y="660"/>
                </a:lnTo>
                <a:lnTo>
                  <a:pt x="382" y="652"/>
                </a:lnTo>
                <a:lnTo>
                  <a:pt x="384" y="644"/>
                </a:lnTo>
                <a:lnTo>
                  <a:pt x="390" y="624"/>
                </a:lnTo>
                <a:lnTo>
                  <a:pt x="390" y="624"/>
                </a:lnTo>
                <a:lnTo>
                  <a:pt x="396" y="604"/>
                </a:lnTo>
                <a:lnTo>
                  <a:pt x="402" y="576"/>
                </a:lnTo>
                <a:lnTo>
                  <a:pt x="402" y="576"/>
                </a:lnTo>
                <a:lnTo>
                  <a:pt x="404" y="562"/>
                </a:lnTo>
                <a:lnTo>
                  <a:pt x="402" y="550"/>
                </a:lnTo>
                <a:lnTo>
                  <a:pt x="396" y="536"/>
                </a:lnTo>
                <a:lnTo>
                  <a:pt x="388" y="524"/>
                </a:lnTo>
                <a:lnTo>
                  <a:pt x="388" y="524"/>
                </a:lnTo>
                <a:lnTo>
                  <a:pt x="374" y="510"/>
                </a:lnTo>
                <a:lnTo>
                  <a:pt x="356" y="500"/>
                </a:lnTo>
                <a:lnTo>
                  <a:pt x="338" y="494"/>
                </a:lnTo>
                <a:lnTo>
                  <a:pt x="320" y="492"/>
                </a:lnTo>
                <a:lnTo>
                  <a:pt x="320" y="492"/>
                </a:lnTo>
                <a:lnTo>
                  <a:pt x="306" y="494"/>
                </a:lnTo>
                <a:lnTo>
                  <a:pt x="294" y="496"/>
                </a:lnTo>
                <a:lnTo>
                  <a:pt x="282" y="502"/>
                </a:lnTo>
                <a:lnTo>
                  <a:pt x="270" y="510"/>
                </a:lnTo>
                <a:lnTo>
                  <a:pt x="270" y="510"/>
                </a:lnTo>
                <a:lnTo>
                  <a:pt x="256" y="522"/>
                </a:lnTo>
                <a:lnTo>
                  <a:pt x="248" y="536"/>
                </a:lnTo>
                <a:lnTo>
                  <a:pt x="242" y="550"/>
                </a:lnTo>
                <a:lnTo>
                  <a:pt x="240" y="566"/>
                </a:lnTo>
                <a:lnTo>
                  <a:pt x="242" y="580"/>
                </a:lnTo>
                <a:lnTo>
                  <a:pt x="244" y="594"/>
                </a:lnTo>
                <a:lnTo>
                  <a:pt x="254" y="620"/>
                </a:lnTo>
                <a:lnTo>
                  <a:pt x="254" y="620"/>
                </a:lnTo>
                <a:lnTo>
                  <a:pt x="260" y="640"/>
                </a:lnTo>
                <a:lnTo>
                  <a:pt x="262" y="654"/>
                </a:lnTo>
                <a:lnTo>
                  <a:pt x="262" y="654"/>
                </a:lnTo>
                <a:lnTo>
                  <a:pt x="260" y="660"/>
                </a:lnTo>
                <a:lnTo>
                  <a:pt x="258" y="666"/>
                </a:lnTo>
                <a:lnTo>
                  <a:pt x="256" y="670"/>
                </a:lnTo>
                <a:lnTo>
                  <a:pt x="250" y="672"/>
                </a:lnTo>
                <a:lnTo>
                  <a:pt x="240" y="676"/>
                </a:lnTo>
                <a:lnTo>
                  <a:pt x="228" y="678"/>
                </a:lnTo>
                <a:lnTo>
                  <a:pt x="228" y="678"/>
                </a:lnTo>
                <a:lnTo>
                  <a:pt x="220" y="676"/>
                </a:lnTo>
                <a:lnTo>
                  <a:pt x="220" y="676"/>
                </a:lnTo>
                <a:lnTo>
                  <a:pt x="10" y="676"/>
                </a:lnTo>
                <a:lnTo>
                  <a:pt x="10" y="676"/>
                </a:lnTo>
                <a:lnTo>
                  <a:pt x="8" y="536"/>
                </a:lnTo>
                <a:lnTo>
                  <a:pt x="10" y="410"/>
                </a:lnTo>
                <a:lnTo>
                  <a:pt x="10" y="410"/>
                </a:lnTo>
                <a:lnTo>
                  <a:pt x="10" y="404"/>
                </a:lnTo>
                <a:lnTo>
                  <a:pt x="12" y="396"/>
                </a:lnTo>
                <a:lnTo>
                  <a:pt x="18" y="390"/>
                </a:lnTo>
                <a:lnTo>
                  <a:pt x="22" y="390"/>
                </a:lnTo>
                <a:lnTo>
                  <a:pt x="26" y="388"/>
                </a:lnTo>
                <a:lnTo>
                  <a:pt x="26" y="388"/>
                </a:lnTo>
                <a:lnTo>
                  <a:pt x="32" y="390"/>
                </a:lnTo>
                <a:lnTo>
                  <a:pt x="32" y="390"/>
                </a:lnTo>
                <a:lnTo>
                  <a:pt x="46" y="396"/>
                </a:lnTo>
                <a:lnTo>
                  <a:pt x="46" y="396"/>
                </a:lnTo>
                <a:lnTo>
                  <a:pt x="58" y="400"/>
                </a:lnTo>
                <a:lnTo>
                  <a:pt x="74" y="406"/>
                </a:lnTo>
                <a:lnTo>
                  <a:pt x="94" y="410"/>
                </a:lnTo>
                <a:lnTo>
                  <a:pt x="120" y="412"/>
                </a:lnTo>
                <a:lnTo>
                  <a:pt x="120" y="412"/>
                </a:lnTo>
                <a:lnTo>
                  <a:pt x="126" y="412"/>
                </a:lnTo>
                <a:lnTo>
                  <a:pt x="126" y="412"/>
                </a:lnTo>
                <a:lnTo>
                  <a:pt x="136" y="410"/>
                </a:lnTo>
                <a:lnTo>
                  <a:pt x="146" y="408"/>
                </a:lnTo>
                <a:lnTo>
                  <a:pt x="156" y="402"/>
                </a:lnTo>
                <a:lnTo>
                  <a:pt x="166" y="394"/>
                </a:lnTo>
                <a:lnTo>
                  <a:pt x="174" y="386"/>
                </a:lnTo>
                <a:lnTo>
                  <a:pt x="180" y="376"/>
                </a:lnTo>
                <a:lnTo>
                  <a:pt x="186" y="364"/>
                </a:lnTo>
                <a:lnTo>
                  <a:pt x="190" y="352"/>
                </a:lnTo>
                <a:lnTo>
                  <a:pt x="190" y="352"/>
                </a:lnTo>
                <a:lnTo>
                  <a:pt x="192" y="338"/>
                </a:lnTo>
                <a:lnTo>
                  <a:pt x="192" y="326"/>
                </a:lnTo>
                <a:lnTo>
                  <a:pt x="190" y="316"/>
                </a:lnTo>
                <a:lnTo>
                  <a:pt x="186" y="304"/>
                </a:lnTo>
                <a:lnTo>
                  <a:pt x="180" y="294"/>
                </a:lnTo>
                <a:lnTo>
                  <a:pt x="172" y="286"/>
                </a:lnTo>
                <a:lnTo>
                  <a:pt x="162" y="278"/>
                </a:lnTo>
                <a:lnTo>
                  <a:pt x="152" y="272"/>
                </a:lnTo>
                <a:lnTo>
                  <a:pt x="152" y="272"/>
                </a:lnTo>
                <a:lnTo>
                  <a:pt x="138" y="266"/>
                </a:lnTo>
                <a:lnTo>
                  <a:pt x="124" y="260"/>
                </a:lnTo>
                <a:lnTo>
                  <a:pt x="112" y="258"/>
                </a:lnTo>
                <a:lnTo>
                  <a:pt x="98" y="258"/>
                </a:lnTo>
                <a:lnTo>
                  <a:pt x="98" y="258"/>
                </a:lnTo>
                <a:lnTo>
                  <a:pt x="84" y="258"/>
                </a:lnTo>
                <a:lnTo>
                  <a:pt x="70" y="262"/>
                </a:lnTo>
                <a:lnTo>
                  <a:pt x="48" y="272"/>
                </a:lnTo>
                <a:lnTo>
                  <a:pt x="48" y="272"/>
                </a:lnTo>
                <a:lnTo>
                  <a:pt x="36" y="278"/>
                </a:lnTo>
                <a:lnTo>
                  <a:pt x="24" y="280"/>
                </a:lnTo>
                <a:lnTo>
                  <a:pt x="24" y="280"/>
                </a:lnTo>
                <a:lnTo>
                  <a:pt x="24" y="280"/>
                </a:lnTo>
                <a:lnTo>
                  <a:pt x="18" y="278"/>
                </a:lnTo>
                <a:lnTo>
                  <a:pt x="14" y="276"/>
                </a:lnTo>
                <a:lnTo>
                  <a:pt x="14" y="276"/>
                </a:lnTo>
                <a:lnTo>
                  <a:pt x="10" y="270"/>
                </a:lnTo>
                <a:lnTo>
                  <a:pt x="8" y="262"/>
                </a:lnTo>
                <a:lnTo>
                  <a:pt x="6" y="248"/>
                </a:lnTo>
                <a:lnTo>
                  <a:pt x="6" y="6"/>
                </a:lnTo>
                <a:lnTo>
                  <a:pt x="264" y="6"/>
                </a:lnTo>
                <a:lnTo>
                  <a:pt x="264" y="6"/>
                </a:lnTo>
                <a:lnTo>
                  <a:pt x="272" y="8"/>
                </a:lnTo>
                <a:lnTo>
                  <a:pt x="278" y="12"/>
                </a:lnTo>
                <a:lnTo>
                  <a:pt x="278" y="12"/>
                </a:lnTo>
                <a:lnTo>
                  <a:pt x="282" y="22"/>
                </a:lnTo>
                <a:lnTo>
                  <a:pt x="282" y="34"/>
                </a:lnTo>
                <a:lnTo>
                  <a:pt x="280" y="48"/>
                </a:lnTo>
                <a:lnTo>
                  <a:pt x="274" y="66"/>
                </a:lnTo>
                <a:lnTo>
                  <a:pt x="274" y="66"/>
                </a:lnTo>
                <a:lnTo>
                  <a:pt x="268" y="84"/>
                </a:lnTo>
                <a:lnTo>
                  <a:pt x="266" y="96"/>
                </a:lnTo>
                <a:lnTo>
                  <a:pt x="264" y="112"/>
                </a:lnTo>
                <a:lnTo>
                  <a:pt x="262" y="126"/>
                </a:lnTo>
                <a:lnTo>
                  <a:pt x="264" y="142"/>
                </a:lnTo>
                <a:lnTo>
                  <a:pt x="268" y="158"/>
                </a:lnTo>
                <a:lnTo>
                  <a:pt x="276" y="172"/>
                </a:lnTo>
                <a:lnTo>
                  <a:pt x="276" y="172"/>
                </a:lnTo>
                <a:lnTo>
                  <a:pt x="282" y="178"/>
                </a:lnTo>
                <a:lnTo>
                  <a:pt x="288" y="184"/>
                </a:lnTo>
                <a:lnTo>
                  <a:pt x="296" y="190"/>
                </a:lnTo>
                <a:lnTo>
                  <a:pt x="304" y="194"/>
                </a:lnTo>
                <a:lnTo>
                  <a:pt x="322" y="200"/>
                </a:lnTo>
                <a:lnTo>
                  <a:pt x="346" y="202"/>
                </a:lnTo>
                <a:lnTo>
                  <a:pt x="348" y="202"/>
                </a:lnTo>
                <a:close/>
                <a:moveTo>
                  <a:pt x="666" y="0"/>
                </a:moveTo>
                <a:lnTo>
                  <a:pt x="414" y="0"/>
                </a:lnTo>
                <a:lnTo>
                  <a:pt x="414" y="0"/>
                </a:lnTo>
                <a:lnTo>
                  <a:pt x="410" y="2"/>
                </a:lnTo>
                <a:lnTo>
                  <a:pt x="404" y="8"/>
                </a:lnTo>
                <a:lnTo>
                  <a:pt x="398" y="18"/>
                </a:lnTo>
                <a:lnTo>
                  <a:pt x="398" y="24"/>
                </a:lnTo>
                <a:lnTo>
                  <a:pt x="396" y="32"/>
                </a:lnTo>
                <a:lnTo>
                  <a:pt x="396" y="32"/>
                </a:lnTo>
                <a:lnTo>
                  <a:pt x="398" y="38"/>
                </a:lnTo>
                <a:lnTo>
                  <a:pt x="400" y="46"/>
                </a:lnTo>
                <a:lnTo>
                  <a:pt x="400" y="46"/>
                </a:lnTo>
                <a:lnTo>
                  <a:pt x="404" y="60"/>
                </a:lnTo>
                <a:lnTo>
                  <a:pt x="410" y="78"/>
                </a:lnTo>
                <a:lnTo>
                  <a:pt x="414" y="100"/>
                </a:lnTo>
                <a:lnTo>
                  <a:pt x="416" y="122"/>
                </a:lnTo>
                <a:lnTo>
                  <a:pt x="416" y="122"/>
                </a:lnTo>
                <a:lnTo>
                  <a:pt x="414" y="136"/>
                </a:lnTo>
                <a:lnTo>
                  <a:pt x="412" y="150"/>
                </a:lnTo>
                <a:lnTo>
                  <a:pt x="408" y="162"/>
                </a:lnTo>
                <a:lnTo>
                  <a:pt x="402" y="174"/>
                </a:lnTo>
                <a:lnTo>
                  <a:pt x="392" y="182"/>
                </a:lnTo>
                <a:lnTo>
                  <a:pt x="380" y="190"/>
                </a:lnTo>
                <a:lnTo>
                  <a:pt x="366" y="194"/>
                </a:lnTo>
                <a:lnTo>
                  <a:pt x="348" y="196"/>
                </a:lnTo>
                <a:lnTo>
                  <a:pt x="348" y="196"/>
                </a:lnTo>
                <a:lnTo>
                  <a:pt x="346" y="196"/>
                </a:lnTo>
                <a:lnTo>
                  <a:pt x="346" y="196"/>
                </a:lnTo>
                <a:lnTo>
                  <a:pt x="324" y="194"/>
                </a:lnTo>
                <a:lnTo>
                  <a:pt x="308" y="190"/>
                </a:lnTo>
                <a:lnTo>
                  <a:pt x="294" y="182"/>
                </a:lnTo>
                <a:lnTo>
                  <a:pt x="284" y="172"/>
                </a:lnTo>
                <a:lnTo>
                  <a:pt x="278" y="162"/>
                </a:lnTo>
                <a:lnTo>
                  <a:pt x="272" y="150"/>
                </a:lnTo>
                <a:lnTo>
                  <a:pt x="270" y="138"/>
                </a:lnTo>
                <a:lnTo>
                  <a:pt x="270" y="124"/>
                </a:lnTo>
                <a:lnTo>
                  <a:pt x="270" y="124"/>
                </a:lnTo>
                <a:lnTo>
                  <a:pt x="270" y="108"/>
                </a:lnTo>
                <a:lnTo>
                  <a:pt x="274" y="92"/>
                </a:lnTo>
                <a:lnTo>
                  <a:pt x="280" y="68"/>
                </a:lnTo>
                <a:lnTo>
                  <a:pt x="280" y="68"/>
                </a:lnTo>
                <a:lnTo>
                  <a:pt x="286" y="48"/>
                </a:lnTo>
                <a:lnTo>
                  <a:pt x="288" y="28"/>
                </a:lnTo>
                <a:lnTo>
                  <a:pt x="288" y="28"/>
                </a:lnTo>
                <a:lnTo>
                  <a:pt x="288" y="18"/>
                </a:lnTo>
                <a:lnTo>
                  <a:pt x="284" y="8"/>
                </a:lnTo>
                <a:lnTo>
                  <a:pt x="280" y="4"/>
                </a:lnTo>
                <a:lnTo>
                  <a:pt x="276" y="2"/>
                </a:lnTo>
                <a:lnTo>
                  <a:pt x="270" y="0"/>
                </a:lnTo>
                <a:lnTo>
                  <a:pt x="264" y="0"/>
                </a:lnTo>
                <a:lnTo>
                  <a:pt x="264" y="0"/>
                </a:lnTo>
                <a:lnTo>
                  <a:pt x="0" y="0"/>
                </a:lnTo>
                <a:lnTo>
                  <a:pt x="0" y="248"/>
                </a:lnTo>
                <a:lnTo>
                  <a:pt x="0" y="248"/>
                </a:lnTo>
                <a:lnTo>
                  <a:pt x="0" y="248"/>
                </a:lnTo>
                <a:lnTo>
                  <a:pt x="0" y="250"/>
                </a:lnTo>
                <a:lnTo>
                  <a:pt x="0" y="250"/>
                </a:lnTo>
                <a:lnTo>
                  <a:pt x="0" y="258"/>
                </a:lnTo>
                <a:lnTo>
                  <a:pt x="4" y="270"/>
                </a:lnTo>
                <a:lnTo>
                  <a:pt x="6" y="276"/>
                </a:lnTo>
                <a:lnTo>
                  <a:pt x="10" y="282"/>
                </a:lnTo>
                <a:lnTo>
                  <a:pt x="16" y="286"/>
                </a:lnTo>
                <a:lnTo>
                  <a:pt x="24" y="286"/>
                </a:lnTo>
                <a:lnTo>
                  <a:pt x="24" y="286"/>
                </a:lnTo>
                <a:lnTo>
                  <a:pt x="26" y="286"/>
                </a:lnTo>
                <a:lnTo>
                  <a:pt x="26" y="286"/>
                </a:lnTo>
                <a:lnTo>
                  <a:pt x="32" y="286"/>
                </a:lnTo>
                <a:lnTo>
                  <a:pt x="40" y="282"/>
                </a:lnTo>
                <a:lnTo>
                  <a:pt x="56" y="274"/>
                </a:lnTo>
                <a:lnTo>
                  <a:pt x="76" y="268"/>
                </a:lnTo>
                <a:lnTo>
                  <a:pt x="86" y="264"/>
                </a:lnTo>
                <a:lnTo>
                  <a:pt x="98" y="264"/>
                </a:lnTo>
                <a:lnTo>
                  <a:pt x="98" y="264"/>
                </a:lnTo>
                <a:lnTo>
                  <a:pt x="110" y="264"/>
                </a:lnTo>
                <a:lnTo>
                  <a:pt x="122" y="266"/>
                </a:lnTo>
                <a:lnTo>
                  <a:pt x="134" y="270"/>
                </a:lnTo>
                <a:lnTo>
                  <a:pt x="150" y="278"/>
                </a:lnTo>
                <a:lnTo>
                  <a:pt x="150" y="278"/>
                </a:lnTo>
                <a:lnTo>
                  <a:pt x="158" y="282"/>
                </a:lnTo>
                <a:lnTo>
                  <a:pt x="166" y="288"/>
                </a:lnTo>
                <a:lnTo>
                  <a:pt x="172" y="296"/>
                </a:lnTo>
                <a:lnTo>
                  <a:pt x="178" y="302"/>
                </a:lnTo>
                <a:lnTo>
                  <a:pt x="180" y="310"/>
                </a:lnTo>
                <a:lnTo>
                  <a:pt x="184" y="318"/>
                </a:lnTo>
                <a:lnTo>
                  <a:pt x="186" y="334"/>
                </a:lnTo>
                <a:lnTo>
                  <a:pt x="186" y="334"/>
                </a:lnTo>
                <a:lnTo>
                  <a:pt x="184" y="348"/>
                </a:lnTo>
                <a:lnTo>
                  <a:pt x="180" y="360"/>
                </a:lnTo>
                <a:lnTo>
                  <a:pt x="176" y="372"/>
                </a:lnTo>
                <a:lnTo>
                  <a:pt x="168" y="382"/>
                </a:lnTo>
                <a:lnTo>
                  <a:pt x="158" y="392"/>
                </a:lnTo>
                <a:lnTo>
                  <a:pt x="148" y="398"/>
                </a:lnTo>
                <a:lnTo>
                  <a:pt x="138" y="404"/>
                </a:lnTo>
                <a:lnTo>
                  <a:pt x="124" y="406"/>
                </a:lnTo>
                <a:lnTo>
                  <a:pt x="124" y="406"/>
                </a:lnTo>
                <a:lnTo>
                  <a:pt x="120" y="406"/>
                </a:lnTo>
                <a:lnTo>
                  <a:pt x="120" y="406"/>
                </a:lnTo>
                <a:lnTo>
                  <a:pt x="102" y="404"/>
                </a:lnTo>
                <a:lnTo>
                  <a:pt x="86" y="402"/>
                </a:lnTo>
                <a:lnTo>
                  <a:pt x="74" y="400"/>
                </a:lnTo>
                <a:lnTo>
                  <a:pt x="64" y="396"/>
                </a:lnTo>
                <a:lnTo>
                  <a:pt x="46" y="388"/>
                </a:lnTo>
                <a:lnTo>
                  <a:pt x="32" y="382"/>
                </a:lnTo>
                <a:lnTo>
                  <a:pt x="32" y="382"/>
                </a:lnTo>
                <a:lnTo>
                  <a:pt x="26" y="382"/>
                </a:lnTo>
                <a:lnTo>
                  <a:pt x="26" y="382"/>
                </a:lnTo>
                <a:lnTo>
                  <a:pt x="16" y="384"/>
                </a:lnTo>
                <a:lnTo>
                  <a:pt x="10" y="390"/>
                </a:lnTo>
                <a:lnTo>
                  <a:pt x="4" y="398"/>
                </a:lnTo>
                <a:lnTo>
                  <a:pt x="2" y="410"/>
                </a:lnTo>
                <a:lnTo>
                  <a:pt x="2" y="410"/>
                </a:lnTo>
                <a:lnTo>
                  <a:pt x="2" y="488"/>
                </a:lnTo>
                <a:lnTo>
                  <a:pt x="2" y="488"/>
                </a:lnTo>
                <a:lnTo>
                  <a:pt x="2" y="490"/>
                </a:lnTo>
                <a:lnTo>
                  <a:pt x="2" y="490"/>
                </a:lnTo>
                <a:lnTo>
                  <a:pt x="2" y="490"/>
                </a:lnTo>
                <a:lnTo>
                  <a:pt x="2" y="490"/>
                </a:lnTo>
                <a:lnTo>
                  <a:pt x="2" y="684"/>
                </a:lnTo>
                <a:lnTo>
                  <a:pt x="2" y="684"/>
                </a:lnTo>
                <a:lnTo>
                  <a:pt x="220" y="684"/>
                </a:lnTo>
                <a:lnTo>
                  <a:pt x="220" y="684"/>
                </a:lnTo>
                <a:lnTo>
                  <a:pt x="228" y="684"/>
                </a:lnTo>
                <a:lnTo>
                  <a:pt x="228" y="684"/>
                </a:lnTo>
                <a:lnTo>
                  <a:pt x="240" y="682"/>
                </a:lnTo>
                <a:lnTo>
                  <a:pt x="254" y="678"/>
                </a:lnTo>
                <a:lnTo>
                  <a:pt x="260" y="676"/>
                </a:lnTo>
                <a:lnTo>
                  <a:pt x="264" y="670"/>
                </a:lnTo>
                <a:lnTo>
                  <a:pt x="268" y="664"/>
                </a:lnTo>
                <a:lnTo>
                  <a:pt x="268" y="654"/>
                </a:lnTo>
                <a:lnTo>
                  <a:pt x="268" y="654"/>
                </a:lnTo>
                <a:lnTo>
                  <a:pt x="268" y="646"/>
                </a:lnTo>
                <a:lnTo>
                  <a:pt x="264" y="636"/>
                </a:lnTo>
                <a:lnTo>
                  <a:pt x="258" y="614"/>
                </a:lnTo>
                <a:lnTo>
                  <a:pt x="250" y="590"/>
                </a:lnTo>
                <a:lnTo>
                  <a:pt x="248" y="578"/>
                </a:lnTo>
                <a:lnTo>
                  <a:pt x="248" y="566"/>
                </a:lnTo>
                <a:lnTo>
                  <a:pt x="248" y="566"/>
                </a:lnTo>
                <a:lnTo>
                  <a:pt x="248" y="552"/>
                </a:lnTo>
                <a:lnTo>
                  <a:pt x="254" y="540"/>
                </a:lnTo>
                <a:lnTo>
                  <a:pt x="262" y="526"/>
                </a:lnTo>
                <a:lnTo>
                  <a:pt x="274" y="514"/>
                </a:lnTo>
                <a:lnTo>
                  <a:pt x="274" y="514"/>
                </a:lnTo>
                <a:lnTo>
                  <a:pt x="286" y="508"/>
                </a:lnTo>
                <a:lnTo>
                  <a:pt x="296" y="502"/>
                </a:lnTo>
                <a:lnTo>
                  <a:pt x="308" y="500"/>
                </a:lnTo>
                <a:lnTo>
                  <a:pt x="320" y="498"/>
                </a:lnTo>
                <a:lnTo>
                  <a:pt x="320" y="498"/>
                </a:lnTo>
                <a:lnTo>
                  <a:pt x="334" y="500"/>
                </a:lnTo>
                <a:lnTo>
                  <a:pt x="350" y="504"/>
                </a:lnTo>
                <a:lnTo>
                  <a:pt x="362" y="510"/>
                </a:lnTo>
                <a:lnTo>
                  <a:pt x="374" y="520"/>
                </a:lnTo>
                <a:lnTo>
                  <a:pt x="384" y="530"/>
                </a:lnTo>
                <a:lnTo>
                  <a:pt x="390" y="542"/>
                </a:lnTo>
                <a:lnTo>
                  <a:pt x="396" y="554"/>
                </a:lnTo>
                <a:lnTo>
                  <a:pt x="398" y="566"/>
                </a:lnTo>
                <a:lnTo>
                  <a:pt x="398" y="566"/>
                </a:lnTo>
                <a:lnTo>
                  <a:pt x="396" y="574"/>
                </a:lnTo>
                <a:lnTo>
                  <a:pt x="396" y="574"/>
                </a:lnTo>
                <a:lnTo>
                  <a:pt x="390" y="602"/>
                </a:lnTo>
                <a:lnTo>
                  <a:pt x="384" y="622"/>
                </a:lnTo>
                <a:lnTo>
                  <a:pt x="378" y="638"/>
                </a:lnTo>
                <a:lnTo>
                  <a:pt x="376" y="654"/>
                </a:lnTo>
                <a:lnTo>
                  <a:pt x="376" y="654"/>
                </a:lnTo>
                <a:lnTo>
                  <a:pt x="376" y="662"/>
                </a:lnTo>
                <a:lnTo>
                  <a:pt x="376" y="662"/>
                </a:lnTo>
                <a:lnTo>
                  <a:pt x="380" y="674"/>
                </a:lnTo>
                <a:lnTo>
                  <a:pt x="384" y="680"/>
                </a:lnTo>
                <a:lnTo>
                  <a:pt x="388" y="682"/>
                </a:lnTo>
                <a:lnTo>
                  <a:pt x="392" y="684"/>
                </a:lnTo>
                <a:lnTo>
                  <a:pt x="392" y="684"/>
                </a:lnTo>
                <a:lnTo>
                  <a:pt x="394" y="684"/>
                </a:lnTo>
                <a:lnTo>
                  <a:pt x="668" y="684"/>
                </a:lnTo>
                <a:lnTo>
                  <a:pt x="668" y="684"/>
                </a:lnTo>
                <a:lnTo>
                  <a:pt x="668" y="424"/>
                </a:lnTo>
                <a:lnTo>
                  <a:pt x="668" y="424"/>
                </a:lnTo>
                <a:lnTo>
                  <a:pt x="668" y="424"/>
                </a:lnTo>
                <a:lnTo>
                  <a:pt x="668" y="418"/>
                </a:lnTo>
                <a:lnTo>
                  <a:pt x="672" y="406"/>
                </a:lnTo>
                <a:lnTo>
                  <a:pt x="676" y="400"/>
                </a:lnTo>
                <a:lnTo>
                  <a:pt x="680" y="394"/>
                </a:lnTo>
                <a:lnTo>
                  <a:pt x="686" y="390"/>
                </a:lnTo>
                <a:lnTo>
                  <a:pt x="694" y="388"/>
                </a:lnTo>
                <a:lnTo>
                  <a:pt x="694" y="388"/>
                </a:lnTo>
                <a:lnTo>
                  <a:pt x="702" y="390"/>
                </a:lnTo>
                <a:lnTo>
                  <a:pt x="714" y="394"/>
                </a:lnTo>
                <a:lnTo>
                  <a:pt x="714" y="394"/>
                </a:lnTo>
                <a:lnTo>
                  <a:pt x="728" y="402"/>
                </a:lnTo>
                <a:lnTo>
                  <a:pt x="742" y="406"/>
                </a:lnTo>
                <a:lnTo>
                  <a:pt x="760" y="410"/>
                </a:lnTo>
                <a:lnTo>
                  <a:pt x="776" y="410"/>
                </a:lnTo>
                <a:lnTo>
                  <a:pt x="776" y="410"/>
                </a:lnTo>
                <a:lnTo>
                  <a:pt x="790" y="410"/>
                </a:lnTo>
                <a:lnTo>
                  <a:pt x="804" y="408"/>
                </a:lnTo>
                <a:lnTo>
                  <a:pt x="816" y="404"/>
                </a:lnTo>
                <a:lnTo>
                  <a:pt x="826" y="398"/>
                </a:lnTo>
                <a:lnTo>
                  <a:pt x="836" y="392"/>
                </a:lnTo>
                <a:lnTo>
                  <a:pt x="846" y="382"/>
                </a:lnTo>
                <a:lnTo>
                  <a:pt x="852" y="372"/>
                </a:lnTo>
                <a:lnTo>
                  <a:pt x="856" y="358"/>
                </a:lnTo>
                <a:lnTo>
                  <a:pt x="856" y="358"/>
                </a:lnTo>
                <a:lnTo>
                  <a:pt x="858" y="342"/>
                </a:lnTo>
                <a:lnTo>
                  <a:pt x="858" y="342"/>
                </a:lnTo>
                <a:lnTo>
                  <a:pt x="856" y="326"/>
                </a:lnTo>
                <a:lnTo>
                  <a:pt x="852" y="312"/>
                </a:lnTo>
                <a:lnTo>
                  <a:pt x="844" y="298"/>
                </a:lnTo>
                <a:lnTo>
                  <a:pt x="832" y="286"/>
                </a:lnTo>
                <a:lnTo>
                  <a:pt x="820" y="276"/>
                </a:lnTo>
                <a:lnTo>
                  <a:pt x="806" y="268"/>
                </a:lnTo>
                <a:lnTo>
                  <a:pt x="792" y="264"/>
                </a:lnTo>
                <a:lnTo>
                  <a:pt x="778" y="262"/>
                </a:lnTo>
                <a:lnTo>
                  <a:pt x="778" y="262"/>
                </a:lnTo>
                <a:lnTo>
                  <a:pt x="766" y="264"/>
                </a:lnTo>
                <a:lnTo>
                  <a:pt x="754" y="268"/>
                </a:lnTo>
                <a:lnTo>
                  <a:pt x="754" y="268"/>
                </a:lnTo>
                <a:lnTo>
                  <a:pt x="738" y="276"/>
                </a:lnTo>
                <a:lnTo>
                  <a:pt x="722" y="282"/>
                </a:lnTo>
                <a:lnTo>
                  <a:pt x="708" y="286"/>
                </a:lnTo>
                <a:lnTo>
                  <a:pt x="694" y="288"/>
                </a:lnTo>
                <a:lnTo>
                  <a:pt x="694" y="288"/>
                </a:lnTo>
                <a:lnTo>
                  <a:pt x="684" y="286"/>
                </a:lnTo>
                <a:lnTo>
                  <a:pt x="676" y="282"/>
                </a:lnTo>
                <a:lnTo>
                  <a:pt x="670" y="276"/>
                </a:lnTo>
                <a:lnTo>
                  <a:pt x="666" y="266"/>
                </a:lnTo>
                <a:lnTo>
                  <a:pt x="666" y="266"/>
                </a:lnTo>
                <a:lnTo>
                  <a:pt x="666" y="236"/>
                </a:lnTo>
                <a:lnTo>
                  <a:pt x="666" y="184"/>
                </a:lnTo>
                <a:lnTo>
                  <a:pt x="666" y="184"/>
                </a:lnTo>
                <a:lnTo>
                  <a:pt x="666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3" name="Freeform 63"/>
          <p:cNvSpPr>
            <a:spLocks/>
          </p:cNvSpPr>
          <p:nvPr/>
        </p:nvSpPr>
        <p:spPr bwMode="auto">
          <a:xfrm>
            <a:off x="5614988" y="2193925"/>
            <a:ext cx="1343025" cy="1066800"/>
          </a:xfrm>
          <a:custGeom>
            <a:avLst/>
            <a:gdLst>
              <a:gd name="T0" fmla="*/ 378 w 846"/>
              <a:gd name="T1" fmla="*/ 190 h 672"/>
              <a:gd name="T2" fmla="*/ 410 w 846"/>
              <a:gd name="T3" fmla="*/ 152 h 672"/>
              <a:gd name="T4" fmla="*/ 412 w 846"/>
              <a:gd name="T5" fmla="*/ 78 h 672"/>
              <a:gd name="T6" fmla="*/ 398 w 846"/>
              <a:gd name="T7" fmla="*/ 30 h 672"/>
              <a:gd name="T8" fmla="*/ 404 w 846"/>
              <a:gd name="T9" fmla="*/ 4 h 672"/>
              <a:gd name="T10" fmla="*/ 652 w 846"/>
              <a:gd name="T11" fmla="*/ 136 h 672"/>
              <a:gd name="T12" fmla="*/ 658 w 846"/>
              <a:gd name="T13" fmla="*/ 272 h 672"/>
              <a:gd name="T14" fmla="*/ 688 w 846"/>
              <a:gd name="T15" fmla="*/ 288 h 672"/>
              <a:gd name="T16" fmla="*/ 752 w 846"/>
              <a:gd name="T17" fmla="*/ 268 h 672"/>
              <a:gd name="T18" fmla="*/ 772 w 846"/>
              <a:gd name="T19" fmla="*/ 262 h 672"/>
              <a:gd name="T20" fmla="*/ 830 w 846"/>
              <a:gd name="T21" fmla="*/ 294 h 672"/>
              <a:gd name="T22" fmla="*/ 846 w 846"/>
              <a:gd name="T23" fmla="*/ 336 h 672"/>
              <a:gd name="T24" fmla="*/ 832 w 846"/>
              <a:gd name="T25" fmla="*/ 376 h 672"/>
              <a:gd name="T26" fmla="*/ 788 w 846"/>
              <a:gd name="T27" fmla="*/ 396 h 672"/>
              <a:gd name="T28" fmla="*/ 738 w 846"/>
              <a:gd name="T29" fmla="*/ 394 h 672"/>
              <a:gd name="T30" fmla="*/ 698 w 846"/>
              <a:gd name="T31" fmla="*/ 378 h 672"/>
              <a:gd name="T32" fmla="*/ 672 w 846"/>
              <a:gd name="T33" fmla="*/ 380 h 672"/>
              <a:gd name="T34" fmla="*/ 656 w 846"/>
              <a:gd name="T35" fmla="*/ 418 h 672"/>
              <a:gd name="T36" fmla="*/ 386 w 846"/>
              <a:gd name="T37" fmla="*/ 670 h 672"/>
              <a:gd name="T38" fmla="*/ 378 w 846"/>
              <a:gd name="T39" fmla="*/ 654 h 672"/>
              <a:gd name="T40" fmla="*/ 384 w 846"/>
              <a:gd name="T41" fmla="*/ 618 h 672"/>
              <a:gd name="T42" fmla="*/ 396 w 846"/>
              <a:gd name="T43" fmla="*/ 570 h 672"/>
              <a:gd name="T44" fmla="*/ 382 w 846"/>
              <a:gd name="T45" fmla="*/ 518 h 672"/>
              <a:gd name="T46" fmla="*/ 332 w 846"/>
              <a:gd name="T47" fmla="*/ 488 h 672"/>
              <a:gd name="T48" fmla="*/ 288 w 846"/>
              <a:gd name="T49" fmla="*/ 490 h 672"/>
              <a:gd name="T50" fmla="*/ 250 w 846"/>
              <a:gd name="T51" fmla="*/ 516 h 672"/>
              <a:gd name="T52" fmla="*/ 236 w 846"/>
              <a:gd name="T53" fmla="*/ 574 h 672"/>
              <a:gd name="T54" fmla="*/ 254 w 846"/>
              <a:gd name="T55" fmla="*/ 634 h 672"/>
              <a:gd name="T56" fmla="*/ 252 w 846"/>
              <a:gd name="T57" fmla="*/ 660 h 672"/>
              <a:gd name="T58" fmla="*/ 222 w 846"/>
              <a:gd name="T59" fmla="*/ 672 h 672"/>
              <a:gd name="T60" fmla="*/ 4 w 846"/>
              <a:gd name="T61" fmla="*/ 670 h 672"/>
              <a:gd name="T62" fmla="*/ 4 w 846"/>
              <a:gd name="T63" fmla="*/ 404 h 672"/>
              <a:gd name="T64" fmla="*/ 16 w 846"/>
              <a:gd name="T65" fmla="*/ 384 h 672"/>
              <a:gd name="T66" fmla="*/ 26 w 846"/>
              <a:gd name="T67" fmla="*/ 384 h 672"/>
              <a:gd name="T68" fmla="*/ 68 w 846"/>
              <a:gd name="T69" fmla="*/ 400 h 672"/>
              <a:gd name="T70" fmla="*/ 120 w 846"/>
              <a:gd name="T71" fmla="*/ 406 h 672"/>
              <a:gd name="T72" fmla="*/ 150 w 846"/>
              <a:gd name="T73" fmla="*/ 396 h 672"/>
              <a:gd name="T74" fmla="*/ 180 w 846"/>
              <a:gd name="T75" fmla="*/ 358 h 672"/>
              <a:gd name="T76" fmla="*/ 186 w 846"/>
              <a:gd name="T77" fmla="*/ 320 h 672"/>
              <a:gd name="T78" fmla="*/ 166 w 846"/>
              <a:gd name="T79" fmla="*/ 280 h 672"/>
              <a:gd name="T80" fmla="*/ 132 w 846"/>
              <a:gd name="T81" fmla="*/ 260 h 672"/>
              <a:gd name="T82" fmla="*/ 92 w 846"/>
              <a:gd name="T83" fmla="*/ 252 h 672"/>
              <a:gd name="T84" fmla="*/ 42 w 846"/>
              <a:gd name="T85" fmla="*/ 266 h 672"/>
              <a:gd name="T86" fmla="*/ 18 w 846"/>
              <a:gd name="T87" fmla="*/ 274 h 672"/>
              <a:gd name="T88" fmla="*/ 4 w 846"/>
              <a:gd name="T89" fmla="*/ 264 h 672"/>
              <a:gd name="T90" fmla="*/ 258 w 846"/>
              <a:gd name="T91" fmla="*/ 0 h 672"/>
              <a:gd name="T92" fmla="*/ 272 w 846"/>
              <a:gd name="T93" fmla="*/ 6 h 672"/>
              <a:gd name="T94" fmla="*/ 268 w 846"/>
              <a:gd name="T95" fmla="*/ 60 h 672"/>
              <a:gd name="T96" fmla="*/ 258 w 846"/>
              <a:gd name="T97" fmla="*/ 106 h 672"/>
              <a:gd name="T98" fmla="*/ 270 w 846"/>
              <a:gd name="T99" fmla="*/ 166 h 672"/>
              <a:gd name="T100" fmla="*/ 290 w 846"/>
              <a:gd name="T101" fmla="*/ 184 h 672"/>
              <a:gd name="T102" fmla="*/ 342 w 846"/>
              <a:gd name="T103" fmla="*/ 196 h 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846" h="672">
                <a:moveTo>
                  <a:pt x="342" y="196"/>
                </a:moveTo>
                <a:lnTo>
                  <a:pt x="342" y="196"/>
                </a:lnTo>
                <a:lnTo>
                  <a:pt x="360" y="194"/>
                </a:lnTo>
                <a:lnTo>
                  <a:pt x="378" y="190"/>
                </a:lnTo>
                <a:lnTo>
                  <a:pt x="392" y="180"/>
                </a:lnTo>
                <a:lnTo>
                  <a:pt x="402" y="168"/>
                </a:lnTo>
                <a:lnTo>
                  <a:pt x="402" y="168"/>
                </a:lnTo>
                <a:lnTo>
                  <a:pt x="410" y="152"/>
                </a:lnTo>
                <a:lnTo>
                  <a:pt x="414" y="134"/>
                </a:lnTo>
                <a:lnTo>
                  <a:pt x="416" y="116"/>
                </a:lnTo>
                <a:lnTo>
                  <a:pt x="414" y="96"/>
                </a:lnTo>
                <a:lnTo>
                  <a:pt x="412" y="78"/>
                </a:lnTo>
                <a:lnTo>
                  <a:pt x="408" y="62"/>
                </a:lnTo>
                <a:lnTo>
                  <a:pt x="400" y="38"/>
                </a:lnTo>
                <a:lnTo>
                  <a:pt x="400" y="38"/>
                </a:lnTo>
                <a:lnTo>
                  <a:pt x="398" y="30"/>
                </a:lnTo>
                <a:lnTo>
                  <a:pt x="396" y="24"/>
                </a:lnTo>
                <a:lnTo>
                  <a:pt x="398" y="18"/>
                </a:lnTo>
                <a:lnTo>
                  <a:pt x="400" y="14"/>
                </a:lnTo>
                <a:lnTo>
                  <a:pt x="404" y="4"/>
                </a:lnTo>
                <a:lnTo>
                  <a:pt x="410" y="0"/>
                </a:lnTo>
                <a:lnTo>
                  <a:pt x="654" y="0"/>
                </a:lnTo>
                <a:lnTo>
                  <a:pt x="654" y="0"/>
                </a:lnTo>
                <a:lnTo>
                  <a:pt x="652" y="136"/>
                </a:lnTo>
                <a:lnTo>
                  <a:pt x="652" y="214"/>
                </a:lnTo>
                <a:lnTo>
                  <a:pt x="654" y="262"/>
                </a:lnTo>
                <a:lnTo>
                  <a:pt x="654" y="262"/>
                </a:lnTo>
                <a:lnTo>
                  <a:pt x="658" y="272"/>
                </a:lnTo>
                <a:lnTo>
                  <a:pt x="664" y="280"/>
                </a:lnTo>
                <a:lnTo>
                  <a:pt x="674" y="286"/>
                </a:lnTo>
                <a:lnTo>
                  <a:pt x="688" y="288"/>
                </a:lnTo>
                <a:lnTo>
                  <a:pt x="688" y="288"/>
                </a:lnTo>
                <a:lnTo>
                  <a:pt x="702" y="286"/>
                </a:lnTo>
                <a:lnTo>
                  <a:pt x="718" y="282"/>
                </a:lnTo>
                <a:lnTo>
                  <a:pt x="734" y="276"/>
                </a:lnTo>
                <a:lnTo>
                  <a:pt x="752" y="268"/>
                </a:lnTo>
                <a:lnTo>
                  <a:pt x="752" y="268"/>
                </a:lnTo>
                <a:lnTo>
                  <a:pt x="762" y="264"/>
                </a:lnTo>
                <a:lnTo>
                  <a:pt x="772" y="262"/>
                </a:lnTo>
                <a:lnTo>
                  <a:pt x="772" y="262"/>
                </a:lnTo>
                <a:lnTo>
                  <a:pt x="788" y="264"/>
                </a:lnTo>
                <a:lnTo>
                  <a:pt x="804" y="272"/>
                </a:lnTo>
                <a:lnTo>
                  <a:pt x="818" y="280"/>
                </a:lnTo>
                <a:lnTo>
                  <a:pt x="830" y="294"/>
                </a:lnTo>
                <a:lnTo>
                  <a:pt x="830" y="294"/>
                </a:lnTo>
                <a:lnTo>
                  <a:pt x="840" y="308"/>
                </a:lnTo>
                <a:lnTo>
                  <a:pt x="844" y="322"/>
                </a:lnTo>
                <a:lnTo>
                  <a:pt x="846" y="336"/>
                </a:lnTo>
                <a:lnTo>
                  <a:pt x="844" y="352"/>
                </a:lnTo>
                <a:lnTo>
                  <a:pt x="844" y="352"/>
                </a:lnTo>
                <a:lnTo>
                  <a:pt x="840" y="366"/>
                </a:lnTo>
                <a:lnTo>
                  <a:pt x="832" y="376"/>
                </a:lnTo>
                <a:lnTo>
                  <a:pt x="822" y="384"/>
                </a:lnTo>
                <a:lnTo>
                  <a:pt x="810" y="390"/>
                </a:lnTo>
                <a:lnTo>
                  <a:pt x="800" y="394"/>
                </a:lnTo>
                <a:lnTo>
                  <a:pt x="788" y="396"/>
                </a:lnTo>
                <a:lnTo>
                  <a:pt x="770" y="398"/>
                </a:lnTo>
                <a:lnTo>
                  <a:pt x="770" y="398"/>
                </a:lnTo>
                <a:lnTo>
                  <a:pt x="754" y="398"/>
                </a:lnTo>
                <a:lnTo>
                  <a:pt x="738" y="394"/>
                </a:lnTo>
                <a:lnTo>
                  <a:pt x="724" y="390"/>
                </a:lnTo>
                <a:lnTo>
                  <a:pt x="710" y="384"/>
                </a:lnTo>
                <a:lnTo>
                  <a:pt x="710" y="384"/>
                </a:lnTo>
                <a:lnTo>
                  <a:pt x="698" y="378"/>
                </a:lnTo>
                <a:lnTo>
                  <a:pt x="688" y="376"/>
                </a:lnTo>
                <a:lnTo>
                  <a:pt x="688" y="376"/>
                </a:lnTo>
                <a:lnTo>
                  <a:pt x="680" y="378"/>
                </a:lnTo>
                <a:lnTo>
                  <a:pt x="672" y="380"/>
                </a:lnTo>
                <a:lnTo>
                  <a:pt x="668" y="386"/>
                </a:lnTo>
                <a:lnTo>
                  <a:pt x="664" y="392"/>
                </a:lnTo>
                <a:lnTo>
                  <a:pt x="658" y="404"/>
                </a:lnTo>
                <a:lnTo>
                  <a:pt x="656" y="418"/>
                </a:lnTo>
                <a:lnTo>
                  <a:pt x="656" y="670"/>
                </a:lnTo>
                <a:lnTo>
                  <a:pt x="386" y="670"/>
                </a:lnTo>
                <a:lnTo>
                  <a:pt x="386" y="670"/>
                </a:lnTo>
                <a:lnTo>
                  <a:pt x="386" y="670"/>
                </a:lnTo>
                <a:lnTo>
                  <a:pt x="384" y="670"/>
                </a:lnTo>
                <a:lnTo>
                  <a:pt x="382" y="668"/>
                </a:lnTo>
                <a:lnTo>
                  <a:pt x="380" y="662"/>
                </a:lnTo>
                <a:lnTo>
                  <a:pt x="378" y="654"/>
                </a:lnTo>
                <a:lnTo>
                  <a:pt x="378" y="654"/>
                </a:lnTo>
                <a:lnTo>
                  <a:pt x="376" y="646"/>
                </a:lnTo>
                <a:lnTo>
                  <a:pt x="378" y="638"/>
                </a:lnTo>
                <a:lnTo>
                  <a:pt x="384" y="618"/>
                </a:lnTo>
                <a:lnTo>
                  <a:pt x="384" y="618"/>
                </a:lnTo>
                <a:lnTo>
                  <a:pt x="390" y="598"/>
                </a:lnTo>
                <a:lnTo>
                  <a:pt x="396" y="570"/>
                </a:lnTo>
                <a:lnTo>
                  <a:pt x="396" y="570"/>
                </a:lnTo>
                <a:lnTo>
                  <a:pt x="398" y="556"/>
                </a:lnTo>
                <a:lnTo>
                  <a:pt x="396" y="544"/>
                </a:lnTo>
                <a:lnTo>
                  <a:pt x="390" y="530"/>
                </a:lnTo>
                <a:lnTo>
                  <a:pt x="382" y="518"/>
                </a:lnTo>
                <a:lnTo>
                  <a:pt x="382" y="518"/>
                </a:lnTo>
                <a:lnTo>
                  <a:pt x="368" y="504"/>
                </a:lnTo>
                <a:lnTo>
                  <a:pt x="350" y="494"/>
                </a:lnTo>
                <a:lnTo>
                  <a:pt x="332" y="488"/>
                </a:lnTo>
                <a:lnTo>
                  <a:pt x="314" y="486"/>
                </a:lnTo>
                <a:lnTo>
                  <a:pt x="314" y="486"/>
                </a:lnTo>
                <a:lnTo>
                  <a:pt x="300" y="488"/>
                </a:lnTo>
                <a:lnTo>
                  <a:pt x="288" y="490"/>
                </a:lnTo>
                <a:lnTo>
                  <a:pt x="276" y="496"/>
                </a:lnTo>
                <a:lnTo>
                  <a:pt x="264" y="504"/>
                </a:lnTo>
                <a:lnTo>
                  <a:pt x="264" y="504"/>
                </a:lnTo>
                <a:lnTo>
                  <a:pt x="250" y="516"/>
                </a:lnTo>
                <a:lnTo>
                  <a:pt x="242" y="530"/>
                </a:lnTo>
                <a:lnTo>
                  <a:pt x="236" y="544"/>
                </a:lnTo>
                <a:lnTo>
                  <a:pt x="234" y="560"/>
                </a:lnTo>
                <a:lnTo>
                  <a:pt x="236" y="574"/>
                </a:lnTo>
                <a:lnTo>
                  <a:pt x="238" y="588"/>
                </a:lnTo>
                <a:lnTo>
                  <a:pt x="248" y="614"/>
                </a:lnTo>
                <a:lnTo>
                  <a:pt x="248" y="614"/>
                </a:lnTo>
                <a:lnTo>
                  <a:pt x="254" y="634"/>
                </a:lnTo>
                <a:lnTo>
                  <a:pt x="256" y="648"/>
                </a:lnTo>
                <a:lnTo>
                  <a:pt x="256" y="648"/>
                </a:lnTo>
                <a:lnTo>
                  <a:pt x="254" y="654"/>
                </a:lnTo>
                <a:lnTo>
                  <a:pt x="252" y="660"/>
                </a:lnTo>
                <a:lnTo>
                  <a:pt x="250" y="664"/>
                </a:lnTo>
                <a:lnTo>
                  <a:pt x="244" y="666"/>
                </a:lnTo>
                <a:lnTo>
                  <a:pt x="234" y="670"/>
                </a:lnTo>
                <a:lnTo>
                  <a:pt x="222" y="672"/>
                </a:lnTo>
                <a:lnTo>
                  <a:pt x="222" y="672"/>
                </a:lnTo>
                <a:lnTo>
                  <a:pt x="214" y="670"/>
                </a:lnTo>
                <a:lnTo>
                  <a:pt x="214" y="670"/>
                </a:lnTo>
                <a:lnTo>
                  <a:pt x="4" y="670"/>
                </a:lnTo>
                <a:lnTo>
                  <a:pt x="4" y="670"/>
                </a:lnTo>
                <a:lnTo>
                  <a:pt x="2" y="530"/>
                </a:lnTo>
                <a:lnTo>
                  <a:pt x="4" y="404"/>
                </a:lnTo>
                <a:lnTo>
                  <a:pt x="4" y="404"/>
                </a:lnTo>
                <a:lnTo>
                  <a:pt x="4" y="398"/>
                </a:lnTo>
                <a:lnTo>
                  <a:pt x="6" y="390"/>
                </a:lnTo>
                <a:lnTo>
                  <a:pt x="12" y="384"/>
                </a:lnTo>
                <a:lnTo>
                  <a:pt x="16" y="384"/>
                </a:lnTo>
                <a:lnTo>
                  <a:pt x="20" y="382"/>
                </a:lnTo>
                <a:lnTo>
                  <a:pt x="20" y="382"/>
                </a:lnTo>
                <a:lnTo>
                  <a:pt x="26" y="384"/>
                </a:lnTo>
                <a:lnTo>
                  <a:pt x="26" y="384"/>
                </a:lnTo>
                <a:lnTo>
                  <a:pt x="40" y="390"/>
                </a:lnTo>
                <a:lnTo>
                  <a:pt x="40" y="390"/>
                </a:lnTo>
                <a:lnTo>
                  <a:pt x="52" y="394"/>
                </a:lnTo>
                <a:lnTo>
                  <a:pt x="68" y="400"/>
                </a:lnTo>
                <a:lnTo>
                  <a:pt x="88" y="404"/>
                </a:lnTo>
                <a:lnTo>
                  <a:pt x="114" y="406"/>
                </a:lnTo>
                <a:lnTo>
                  <a:pt x="114" y="406"/>
                </a:lnTo>
                <a:lnTo>
                  <a:pt x="120" y="406"/>
                </a:lnTo>
                <a:lnTo>
                  <a:pt x="120" y="406"/>
                </a:lnTo>
                <a:lnTo>
                  <a:pt x="130" y="404"/>
                </a:lnTo>
                <a:lnTo>
                  <a:pt x="140" y="402"/>
                </a:lnTo>
                <a:lnTo>
                  <a:pt x="150" y="396"/>
                </a:lnTo>
                <a:lnTo>
                  <a:pt x="160" y="388"/>
                </a:lnTo>
                <a:lnTo>
                  <a:pt x="168" y="380"/>
                </a:lnTo>
                <a:lnTo>
                  <a:pt x="174" y="370"/>
                </a:lnTo>
                <a:lnTo>
                  <a:pt x="180" y="358"/>
                </a:lnTo>
                <a:lnTo>
                  <a:pt x="184" y="346"/>
                </a:lnTo>
                <a:lnTo>
                  <a:pt x="184" y="346"/>
                </a:lnTo>
                <a:lnTo>
                  <a:pt x="186" y="332"/>
                </a:lnTo>
                <a:lnTo>
                  <a:pt x="186" y="320"/>
                </a:lnTo>
                <a:lnTo>
                  <a:pt x="184" y="310"/>
                </a:lnTo>
                <a:lnTo>
                  <a:pt x="180" y="298"/>
                </a:lnTo>
                <a:lnTo>
                  <a:pt x="174" y="288"/>
                </a:lnTo>
                <a:lnTo>
                  <a:pt x="166" y="280"/>
                </a:lnTo>
                <a:lnTo>
                  <a:pt x="156" y="272"/>
                </a:lnTo>
                <a:lnTo>
                  <a:pt x="146" y="266"/>
                </a:lnTo>
                <a:lnTo>
                  <a:pt x="146" y="266"/>
                </a:lnTo>
                <a:lnTo>
                  <a:pt x="132" y="260"/>
                </a:lnTo>
                <a:lnTo>
                  <a:pt x="118" y="254"/>
                </a:lnTo>
                <a:lnTo>
                  <a:pt x="106" y="252"/>
                </a:lnTo>
                <a:lnTo>
                  <a:pt x="92" y="252"/>
                </a:lnTo>
                <a:lnTo>
                  <a:pt x="92" y="252"/>
                </a:lnTo>
                <a:lnTo>
                  <a:pt x="78" y="252"/>
                </a:lnTo>
                <a:lnTo>
                  <a:pt x="64" y="256"/>
                </a:lnTo>
                <a:lnTo>
                  <a:pt x="42" y="266"/>
                </a:lnTo>
                <a:lnTo>
                  <a:pt x="42" y="266"/>
                </a:lnTo>
                <a:lnTo>
                  <a:pt x="30" y="272"/>
                </a:lnTo>
                <a:lnTo>
                  <a:pt x="18" y="274"/>
                </a:lnTo>
                <a:lnTo>
                  <a:pt x="18" y="274"/>
                </a:lnTo>
                <a:lnTo>
                  <a:pt x="18" y="274"/>
                </a:lnTo>
                <a:lnTo>
                  <a:pt x="12" y="272"/>
                </a:lnTo>
                <a:lnTo>
                  <a:pt x="8" y="270"/>
                </a:lnTo>
                <a:lnTo>
                  <a:pt x="8" y="270"/>
                </a:lnTo>
                <a:lnTo>
                  <a:pt x="4" y="264"/>
                </a:lnTo>
                <a:lnTo>
                  <a:pt x="2" y="256"/>
                </a:lnTo>
                <a:lnTo>
                  <a:pt x="0" y="242"/>
                </a:lnTo>
                <a:lnTo>
                  <a:pt x="0" y="0"/>
                </a:lnTo>
                <a:lnTo>
                  <a:pt x="258" y="0"/>
                </a:lnTo>
                <a:lnTo>
                  <a:pt x="258" y="0"/>
                </a:lnTo>
                <a:lnTo>
                  <a:pt x="266" y="2"/>
                </a:lnTo>
                <a:lnTo>
                  <a:pt x="272" y="6"/>
                </a:lnTo>
                <a:lnTo>
                  <a:pt x="272" y="6"/>
                </a:lnTo>
                <a:lnTo>
                  <a:pt x="276" y="16"/>
                </a:lnTo>
                <a:lnTo>
                  <a:pt x="276" y="28"/>
                </a:lnTo>
                <a:lnTo>
                  <a:pt x="274" y="42"/>
                </a:lnTo>
                <a:lnTo>
                  <a:pt x="268" y="60"/>
                </a:lnTo>
                <a:lnTo>
                  <a:pt x="268" y="60"/>
                </a:lnTo>
                <a:lnTo>
                  <a:pt x="262" y="78"/>
                </a:lnTo>
                <a:lnTo>
                  <a:pt x="260" y="90"/>
                </a:lnTo>
                <a:lnTo>
                  <a:pt x="258" y="106"/>
                </a:lnTo>
                <a:lnTo>
                  <a:pt x="256" y="120"/>
                </a:lnTo>
                <a:lnTo>
                  <a:pt x="258" y="136"/>
                </a:lnTo>
                <a:lnTo>
                  <a:pt x="262" y="152"/>
                </a:lnTo>
                <a:lnTo>
                  <a:pt x="270" y="166"/>
                </a:lnTo>
                <a:lnTo>
                  <a:pt x="270" y="166"/>
                </a:lnTo>
                <a:lnTo>
                  <a:pt x="276" y="172"/>
                </a:lnTo>
                <a:lnTo>
                  <a:pt x="282" y="178"/>
                </a:lnTo>
                <a:lnTo>
                  <a:pt x="290" y="184"/>
                </a:lnTo>
                <a:lnTo>
                  <a:pt x="298" y="188"/>
                </a:lnTo>
                <a:lnTo>
                  <a:pt x="316" y="194"/>
                </a:lnTo>
                <a:lnTo>
                  <a:pt x="340" y="196"/>
                </a:lnTo>
                <a:lnTo>
                  <a:pt x="342" y="19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4" name="Freeform 64"/>
          <p:cNvSpPr>
            <a:spLocks/>
          </p:cNvSpPr>
          <p:nvPr/>
        </p:nvSpPr>
        <p:spPr bwMode="auto">
          <a:xfrm>
            <a:off x="5605463" y="2184400"/>
            <a:ext cx="1362075" cy="1085850"/>
          </a:xfrm>
          <a:custGeom>
            <a:avLst/>
            <a:gdLst>
              <a:gd name="T0" fmla="*/ 410 w 858"/>
              <a:gd name="T1" fmla="*/ 2 h 684"/>
              <a:gd name="T2" fmla="*/ 396 w 858"/>
              <a:gd name="T3" fmla="*/ 32 h 684"/>
              <a:gd name="T4" fmla="*/ 400 w 858"/>
              <a:gd name="T5" fmla="*/ 46 h 684"/>
              <a:gd name="T6" fmla="*/ 416 w 858"/>
              <a:gd name="T7" fmla="*/ 122 h 684"/>
              <a:gd name="T8" fmla="*/ 408 w 858"/>
              <a:gd name="T9" fmla="*/ 162 h 684"/>
              <a:gd name="T10" fmla="*/ 366 w 858"/>
              <a:gd name="T11" fmla="*/ 194 h 684"/>
              <a:gd name="T12" fmla="*/ 346 w 858"/>
              <a:gd name="T13" fmla="*/ 196 h 684"/>
              <a:gd name="T14" fmla="*/ 284 w 858"/>
              <a:gd name="T15" fmla="*/ 172 h 684"/>
              <a:gd name="T16" fmla="*/ 270 w 858"/>
              <a:gd name="T17" fmla="*/ 124 h 684"/>
              <a:gd name="T18" fmla="*/ 280 w 858"/>
              <a:gd name="T19" fmla="*/ 68 h 684"/>
              <a:gd name="T20" fmla="*/ 288 w 858"/>
              <a:gd name="T21" fmla="*/ 28 h 684"/>
              <a:gd name="T22" fmla="*/ 276 w 858"/>
              <a:gd name="T23" fmla="*/ 2 h 684"/>
              <a:gd name="T24" fmla="*/ 0 w 858"/>
              <a:gd name="T25" fmla="*/ 0 h 684"/>
              <a:gd name="T26" fmla="*/ 0 w 858"/>
              <a:gd name="T27" fmla="*/ 250 h 684"/>
              <a:gd name="T28" fmla="*/ 6 w 858"/>
              <a:gd name="T29" fmla="*/ 276 h 684"/>
              <a:gd name="T30" fmla="*/ 24 w 858"/>
              <a:gd name="T31" fmla="*/ 286 h 684"/>
              <a:gd name="T32" fmla="*/ 40 w 858"/>
              <a:gd name="T33" fmla="*/ 282 h 684"/>
              <a:gd name="T34" fmla="*/ 98 w 858"/>
              <a:gd name="T35" fmla="*/ 264 h 684"/>
              <a:gd name="T36" fmla="*/ 134 w 858"/>
              <a:gd name="T37" fmla="*/ 270 h 684"/>
              <a:gd name="T38" fmla="*/ 166 w 858"/>
              <a:gd name="T39" fmla="*/ 288 h 684"/>
              <a:gd name="T40" fmla="*/ 184 w 858"/>
              <a:gd name="T41" fmla="*/ 318 h 684"/>
              <a:gd name="T42" fmla="*/ 180 w 858"/>
              <a:gd name="T43" fmla="*/ 360 h 684"/>
              <a:gd name="T44" fmla="*/ 148 w 858"/>
              <a:gd name="T45" fmla="*/ 398 h 684"/>
              <a:gd name="T46" fmla="*/ 120 w 858"/>
              <a:gd name="T47" fmla="*/ 406 h 684"/>
              <a:gd name="T48" fmla="*/ 74 w 858"/>
              <a:gd name="T49" fmla="*/ 400 h 684"/>
              <a:gd name="T50" fmla="*/ 32 w 858"/>
              <a:gd name="T51" fmla="*/ 382 h 684"/>
              <a:gd name="T52" fmla="*/ 10 w 858"/>
              <a:gd name="T53" fmla="*/ 390 h 684"/>
              <a:gd name="T54" fmla="*/ 2 w 858"/>
              <a:gd name="T55" fmla="*/ 488 h 684"/>
              <a:gd name="T56" fmla="*/ 2 w 858"/>
              <a:gd name="T57" fmla="*/ 490 h 684"/>
              <a:gd name="T58" fmla="*/ 220 w 858"/>
              <a:gd name="T59" fmla="*/ 684 h 684"/>
              <a:gd name="T60" fmla="*/ 240 w 858"/>
              <a:gd name="T61" fmla="*/ 682 h 684"/>
              <a:gd name="T62" fmla="*/ 268 w 858"/>
              <a:gd name="T63" fmla="*/ 664 h 684"/>
              <a:gd name="T64" fmla="*/ 264 w 858"/>
              <a:gd name="T65" fmla="*/ 636 h 684"/>
              <a:gd name="T66" fmla="*/ 248 w 858"/>
              <a:gd name="T67" fmla="*/ 566 h 684"/>
              <a:gd name="T68" fmla="*/ 262 w 858"/>
              <a:gd name="T69" fmla="*/ 526 h 684"/>
              <a:gd name="T70" fmla="*/ 296 w 858"/>
              <a:gd name="T71" fmla="*/ 502 h 684"/>
              <a:gd name="T72" fmla="*/ 334 w 858"/>
              <a:gd name="T73" fmla="*/ 500 h 684"/>
              <a:gd name="T74" fmla="*/ 384 w 858"/>
              <a:gd name="T75" fmla="*/ 530 h 684"/>
              <a:gd name="T76" fmla="*/ 398 w 858"/>
              <a:gd name="T77" fmla="*/ 566 h 684"/>
              <a:gd name="T78" fmla="*/ 384 w 858"/>
              <a:gd name="T79" fmla="*/ 622 h 684"/>
              <a:gd name="T80" fmla="*/ 376 w 858"/>
              <a:gd name="T81" fmla="*/ 662 h 684"/>
              <a:gd name="T82" fmla="*/ 388 w 858"/>
              <a:gd name="T83" fmla="*/ 682 h 684"/>
              <a:gd name="T84" fmla="*/ 668 w 858"/>
              <a:gd name="T85" fmla="*/ 684 h 684"/>
              <a:gd name="T86" fmla="*/ 668 w 858"/>
              <a:gd name="T87" fmla="*/ 424 h 684"/>
              <a:gd name="T88" fmla="*/ 680 w 858"/>
              <a:gd name="T89" fmla="*/ 394 h 684"/>
              <a:gd name="T90" fmla="*/ 702 w 858"/>
              <a:gd name="T91" fmla="*/ 390 h 684"/>
              <a:gd name="T92" fmla="*/ 742 w 858"/>
              <a:gd name="T93" fmla="*/ 406 h 684"/>
              <a:gd name="T94" fmla="*/ 790 w 858"/>
              <a:gd name="T95" fmla="*/ 410 h 684"/>
              <a:gd name="T96" fmla="*/ 836 w 858"/>
              <a:gd name="T97" fmla="*/ 392 h 684"/>
              <a:gd name="T98" fmla="*/ 856 w 858"/>
              <a:gd name="T99" fmla="*/ 358 h 684"/>
              <a:gd name="T100" fmla="*/ 852 w 858"/>
              <a:gd name="T101" fmla="*/ 312 h 684"/>
              <a:gd name="T102" fmla="*/ 806 w 858"/>
              <a:gd name="T103" fmla="*/ 268 h 684"/>
              <a:gd name="T104" fmla="*/ 766 w 858"/>
              <a:gd name="T105" fmla="*/ 264 h 684"/>
              <a:gd name="T106" fmla="*/ 722 w 858"/>
              <a:gd name="T107" fmla="*/ 282 h 684"/>
              <a:gd name="T108" fmla="*/ 684 w 858"/>
              <a:gd name="T109" fmla="*/ 286 h 684"/>
              <a:gd name="T110" fmla="*/ 666 w 858"/>
              <a:gd name="T111" fmla="*/ 266 h 684"/>
              <a:gd name="T112" fmla="*/ 666 w 858"/>
              <a:gd name="T113" fmla="*/ 0 h 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58" h="684">
                <a:moveTo>
                  <a:pt x="666" y="0"/>
                </a:moveTo>
                <a:lnTo>
                  <a:pt x="414" y="0"/>
                </a:lnTo>
                <a:lnTo>
                  <a:pt x="414" y="0"/>
                </a:lnTo>
                <a:lnTo>
                  <a:pt x="410" y="2"/>
                </a:lnTo>
                <a:lnTo>
                  <a:pt x="404" y="8"/>
                </a:lnTo>
                <a:lnTo>
                  <a:pt x="398" y="18"/>
                </a:lnTo>
                <a:lnTo>
                  <a:pt x="398" y="24"/>
                </a:lnTo>
                <a:lnTo>
                  <a:pt x="396" y="32"/>
                </a:lnTo>
                <a:lnTo>
                  <a:pt x="396" y="32"/>
                </a:lnTo>
                <a:lnTo>
                  <a:pt x="398" y="38"/>
                </a:lnTo>
                <a:lnTo>
                  <a:pt x="400" y="46"/>
                </a:lnTo>
                <a:lnTo>
                  <a:pt x="400" y="46"/>
                </a:lnTo>
                <a:lnTo>
                  <a:pt x="404" y="60"/>
                </a:lnTo>
                <a:lnTo>
                  <a:pt x="410" y="78"/>
                </a:lnTo>
                <a:lnTo>
                  <a:pt x="414" y="100"/>
                </a:lnTo>
                <a:lnTo>
                  <a:pt x="416" y="122"/>
                </a:lnTo>
                <a:lnTo>
                  <a:pt x="416" y="122"/>
                </a:lnTo>
                <a:lnTo>
                  <a:pt x="414" y="136"/>
                </a:lnTo>
                <a:lnTo>
                  <a:pt x="412" y="150"/>
                </a:lnTo>
                <a:lnTo>
                  <a:pt x="408" y="162"/>
                </a:lnTo>
                <a:lnTo>
                  <a:pt x="402" y="174"/>
                </a:lnTo>
                <a:lnTo>
                  <a:pt x="392" y="182"/>
                </a:lnTo>
                <a:lnTo>
                  <a:pt x="380" y="190"/>
                </a:lnTo>
                <a:lnTo>
                  <a:pt x="366" y="194"/>
                </a:lnTo>
                <a:lnTo>
                  <a:pt x="348" y="196"/>
                </a:lnTo>
                <a:lnTo>
                  <a:pt x="348" y="196"/>
                </a:lnTo>
                <a:lnTo>
                  <a:pt x="346" y="196"/>
                </a:lnTo>
                <a:lnTo>
                  <a:pt x="346" y="196"/>
                </a:lnTo>
                <a:lnTo>
                  <a:pt x="324" y="194"/>
                </a:lnTo>
                <a:lnTo>
                  <a:pt x="308" y="190"/>
                </a:lnTo>
                <a:lnTo>
                  <a:pt x="294" y="182"/>
                </a:lnTo>
                <a:lnTo>
                  <a:pt x="284" y="172"/>
                </a:lnTo>
                <a:lnTo>
                  <a:pt x="278" y="162"/>
                </a:lnTo>
                <a:lnTo>
                  <a:pt x="272" y="150"/>
                </a:lnTo>
                <a:lnTo>
                  <a:pt x="270" y="138"/>
                </a:lnTo>
                <a:lnTo>
                  <a:pt x="270" y="124"/>
                </a:lnTo>
                <a:lnTo>
                  <a:pt x="270" y="124"/>
                </a:lnTo>
                <a:lnTo>
                  <a:pt x="270" y="108"/>
                </a:lnTo>
                <a:lnTo>
                  <a:pt x="274" y="92"/>
                </a:lnTo>
                <a:lnTo>
                  <a:pt x="280" y="68"/>
                </a:lnTo>
                <a:lnTo>
                  <a:pt x="280" y="68"/>
                </a:lnTo>
                <a:lnTo>
                  <a:pt x="286" y="48"/>
                </a:lnTo>
                <a:lnTo>
                  <a:pt x="288" y="28"/>
                </a:lnTo>
                <a:lnTo>
                  <a:pt x="288" y="28"/>
                </a:lnTo>
                <a:lnTo>
                  <a:pt x="288" y="18"/>
                </a:lnTo>
                <a:lnTo>
                  <a:pt x="284" y="8"/>
                </a:lnTo>
                <a:lnTo>
                  <a:pt x="280" y="4"/>
                </a:lnTo>
                <a:lnTo>
                  <a:pt x="276" y="2"/>
                </a:lnTo>
                <a:lnTo>
                  <a:pt x="270" y="0"/>
                </a:lnTo>
                <a:lnTo>
                  <a:pt x="264" y="0"/>
                </a:lnTo>
                <a:lnTo>
                  <a:pt x="264" y="0"/>
                </a:lnTo>
                <a:lnTo>
                  <a:pt x="0" y="0"/>
                </a:lnTo>
                <a:lnTo>
                  <a:pt x="0" y="248"/>
                </a:lnTo>
                <a:lnTo>
                  <a:pt x="0" y="248"/>
                </a:lnTo>
                <a:lnTo>
                  <a:pt x="0" y="248"/>
                </a:lnTo>
                <a:lnTo>
                  <a:pt x="0" y="250"/>
                </a:lnTo>
                <a:lnTo>
                  <a:pt x="0" y="250"/>
                </a:lnTo>
                <a:lnTo>
                  <a:pt x="0" y="258"/>
                </a:lnTo>
                <a:lnTo>
                  <a:pt x="4" y="270"/>
                </a:lnTo>
                <a:lnTo>
                  <a:pt x="6" y="276"/>
                </a:lnTo>
                <a:lnTo>
                  <a:pt x="10" y="282"/>
                </a:lnTo>
                <a:lnTo>
                  <a:pt x="16" y="286"/>
                </a:lnTo>
                <a:lnTo>
                  <a:pt x="24" y="286"/>
                </a:lnTo>
                <a:lnTo>
                  <a:pt x="24" y="286"/>
                </a:lnTo>
                <a:lnTo>
                  <a:pt x="26" y="286"/>
                </a:lnTo>
                <a:lnTo>
                  <a:pt x="26" y="286"/>
                </a:lnTo>
                <a:lnTo>
                  <a:pt x="32" y="286"/>
                </a:lnTo>
                <a:lnTo>
                  <a:pt x="40" y="282"/>
                </a:lnTo>
                <a:lnTo>
                  <a:pt x="56" y="274"/>
                </a:lnTo>
                <a:lnTo>
                  <a:pt x="76" y="268"/>
                </a:lnTo>
                <a:lnTo>
                  <a:pt x="86" y="264"/>
                </a:lnTo>
                <a:lnTo>
                  <a:pt x="98" y="264"/>
                </a:lnTo>
                <a:lnTo>
                  <a:pt x="98" y="264"/>
                </a:lnTo>
                <a:lnTo>
                  <a:pt x="110" y="264"/>
                </a:lnTo>
                <a:lnTo>
                  <a:pt x="122" y="266"/>
                </a:lnTo>
                <a:lnTo>
                  <a:pt x="134" y="270"/>
                </a:lnTo>
                <a:lnTo>
                  <a:pt x="150" y="278"/>
                </a:lnTo>
                <a:lnTo>
                  <a:pt x="150" y="278"/>
                </a:lnTo>
                <a:lnTo>
                  <a:pt x="158" y="282"/>
                </a:lnTo>
                <a:lnTo>
                  <a:pt x="166" y="288"/>
                </a:lnTo>
                <a:lnTo>
                  <a:pt x="172" y="296"/>
                </a:lnTo>
                <a:lnTo>
                  <a:pt x="178" y="302"/>
                </a:lnTo>
                <a:lnTo>
                  <a:pt x="180" y="310"/>
                </a:lnTo>
                <a:lnTo>
                  <a:pt x="184" y="318"/>
                </a:lnTo>
                <a:lnTo>
                  <a:pt x="186" y="334"/>
                </a:lnTo>
                <a:lnTo>
                  <a:pt x="186" y="334"/>
                </a:lnTo>
                <a:lnTo>
                  <a:pt x="184" y="348"/>
                </a:lnTo>
                <a:lnTo>
                  <a:pt x="180" y="360"/>
                </a:lnTo>
                <a:lnTo>
                  <a:pt x="176" y="372"/>
                </a:lnTo>
                <a:lnTo>
                  <a:pt x="168" y="382"/>
                </a:lnTo>
                <a:lnTo>
                  <a:pt x="158" y="392"/>
                </a:lnTo>
                <a:lnTo>
                  <a:pt x="148" y="398"/>
                </a:lnTo>
                <a:lnTo>
                  <a:pt x="138" y="404"/>
                </a:lnTo>
                <a:lnTo>
                  <a:pt x="124" y="406"/>
                </a:lnTo>
                <a:lnTo>
                  <a:pt x="124" y="406"/>
                </a:lnTo>
                <a:lnTo>
                  <a:pt x="120" y="406"/>
                </a:lnTo>
                <a:lnTo>
                  <a:pt x="120" y="406"/>
                </a:lnTo>
                <a:lnTo>
                  <a:pt x="102" y="404"/>
                </a:lnTo>
                <a:lnTo>
                  <a:pt x="86" y="402"/>
                </a:lnTo>
                <a:lnTo>
                  <a:pt x="74" y="400"/>
                </a:lnTo>
                <a:lnTo>
                  <a:pt x="64" y="396"/>
                </a:lnTo>
                <a:lnTo>
                  <a:pt x="46" y="388"/>
                </a:lnTo>
                <a:lnTo>
                  <a:pt x="32" y="382"/>
                </a:lnTo>
                <a:lnTo>
                  <a:pt x="32" y="382"/>
                </a:lnTo>
                <a:lnTo>
                  <a:pt x="26" y="382"/>
                </a:lnTo>
                <a:lnTo>
                  <a:pt x="26" y="382"/>
                </a:lnTo>
                <a:lnTo>
                  <a:pt x="16" y="384"/>
                </a:lnTo>
                <a:lnTo>
                  <a:pt x="10" y="390"/>
                </a:lnTo>
                <a:lnTo>
                  <a:pt x="4" y="398"/>
                </a:lnTo>
                <a:lnTo>
                  <a:pt x="2" y="410"/>
                </a:lnTo>
                <a:lnTo>
                  <a:pt x="2" y="410"/>
                </a:lnTo>
                <a:lnTo>
                  <a:pt x="2" y="488"/>
                </a:lnTo>
                <a:lnTo>
                  <a:pt x="2" y="488"/>
                </a:lnTo>
                <a:lnTo>
                  <a:pt x="2" y="490"/>
                </a:lnTo>
                <a:lnTo>
                  <a:pt x="2" y="490"/>
                </a:lnTo>
                <a:lnTo>
                  <a:pt x="2" y="490"/>
                </a:lnTo>
                <a:lnTo>
                  <a:pt x="2" y="490"/>
                </a:lnTo>
                <a:lnTo>
                  <a:pt x="2" y="684"/>
                </a:lnTo>
                <a:lnTo>
                  <a:pt x="2" y="684"/>
                </a:lnTo>
                <a:lnTo>
                  <a:pt x="220" y="684"/>
                </a:lnTo>
                <a:lnTo>
                  <a:pt x="220" y="684"/>
                </a:lnTo>
                <a:lnTo>
                  <a:pt x="228" y="684"/>
                </a:lnTo>
                <a:lnTo>
                  <a:pt x="228" y="684"/>
                </a:lnTo>
                <a:lnTo>
                  <a:pt x="240" y="682"/>
                </a:lnTo>
                <a:lnTo>
                  <a:pt x="254" y="678"/>
                </a:lnTo>
                <a:lnTo>
                  <a:pt x="260" y="676"/>
                </a:lnTo>
                <a:lnTo>
                  <a:pt x="264" y="670"/>
                </a:lnTo>
                <a:lnTo>
                  <a:pt x="268" y="664"/>
                </a:lnTo>
                <a:lnTo>
                  <a:pt x="268" y="654"/>
                </a:lnTo>
                <a:lnTo>
                  <a:pt x="268" y="654"/>
                </a:lnTo>
                <a:lnTo>
                  <a:pt x="268" y="646"/>
                </a:lnTo>
                <a:lnTo>
                  <a:pt x="264" y="636"/>
                </a:lnTo>
                <a:lnTo>
                  <a:pt x="258" y="614"/>
                </a:lnTo>
                <a:lnTo>
                  <a:pt x="250" y="590"/>
                </a:lnTo>
                <a:lnTo>
                  <a:pt x="248" y="578"/>
                </a:lnTo>
                <a:lnTo>
                  <a:pt x="248" y="566"/>
                </a:lnTo>
                <a:lnTo>
                  <a:pt x="248" y="566"/>
                </a:lnTo>
                <a:lnTo>
                  <a:pt x="248" y="552"/>
                </a:lnTo>
                <a:lnTo>
                  <a:pt x="254" y="540"/>
                </a:lnTo>
                <a:lnTo>
                  <a:pt x="262" y="526"/>
                </a:lnTo>
                <a:lnTo>
                  <a:pt x="274" y="514"/>
                </a:lnTo>
                <a:lnTo>
                  <a:pt x="274" y="514"/>
                </a:lnTo>
                <a:lnTo>
                  <a:pt x="286" y="508"/>
                </a:lnTo>
                <a:lnTo>
                  <a:pt x="296" y="502"/>
                </a:lnTo>
                <a:lnTo>
                  <a:pt x="308" y="500"/>
                </a:lnTo>
                <a:lnTo>
                  <a:pt x="320" y="498"/>
                </a:lnTo>
                <a:lnTo>
                  <a:pt x="320" y="498"/>
                </a:lnTo>
                <a:lnTo>
                  <a:pt x="334" y="500"/>
                </a:lnTo>
                <a:lnTo>
                  <a:pt x="350" y="504"/>
                </a:lnTo>
                <a:lnTo>
                  <a:pt x="362" y="510"/>
                </a:lnTo>
                <a:lnTo>
                  <a:pt x="374" y="520"/>
                </a:lnTo>
                <a:lnTo>
                  <a:pt x="384" y="530"/>
                </a:lnTo>
                <a:lnTo>
                  <a:pt x="390" y="542"/>
                </a:lnTo>
                <a:lnTo>
                  <a:pt x="396" y="554"/>
                </a:lnTo>
                <a:lnTo>
                  <a:pt x="398" y="566"/>
                </a:lnTo>
                <a:lnTo>
                  <a:pt x="398" y="566"/>
                </a:lnTo>
                <a:lnTo>
                  <a:pt x="396" y="574"/>
                </a:lnTo>
                <a:lnTo>
                  <a:pt x="396" y="574"/>
                </a:lnTo>
                <a:lnTo>
                  <a:pt x="390" y="602"/>
                </a:lnTo>
                <a:lnTo>
                  <a:pt x="384" y="622"/>
                </a:lnTo>
                <a:lnTo>
                  <a:pt x="378" y="638"/>
                </a:lnTo>
                <a:lnTo>
                  <a:pt x="376" y="654"/>
                </a:lnTo>
                <a:lnTo>
                  <a:pt x="376" y="654"/>
                </a:lnTo>
                <a:lnTo>
                  <a:pt x="376" y="662"/>
                </a:lnTo>
                <a:lnTo>
                  <a:pt x="376" y="662"/>
                </a:lnTo>
                <a:lnTo>
                  <a:pt x="380" y="674"/>
                </a:lnTo>
                <a:lnTo>
                  <a:pt x="384" y="680"/>
                </a:lnTo>
                <a:lnTo>
                  <a:pt x="388" y="682"/>
                </a:lnTo>
                <a:lnTo>
                  <a:pt x="392" y="684"/>
                </a:lnTo>
                <a:lnTo>
                  <a:pt x="392" y="684"/>
                </a:lnTo>
                <a:lnTo>
                  <a:pt x="394" y="684"/>
                </a:lnTo>
                <a:lnTo>
                  <a:pt x="668" y="684"/>
                </a:lnTo>
                <a:lnTo>
                  <a:pt x="668" y="684"/>
                </a:lnTo>
                <a:lnTo>
                  <a:pt x="668" y="424"/>
                </a:lnTo>
                <a:lnTo>
                  <a:pt x="668" y="424"/>
                </a:lnTo>
                <a:lnTo>
                  <a:pt x="668" y="424"/>
                </a:lnTo>
                <a:lnTo>
                  <a:pt x="668" y="418"/>
                </a:lnTo>
                <a:lnTo>
                  <a:pt x="672" y="406"/>
                </a:lnTo>
                <a:lnTo>
                  <a:pt x="676" y="400"/>
                </a:lnTo>
                <a:lnTo>
                  <a:pt x="680" y="394"/>
                </a:lnTo>
                <a:lnTo>
                  <a:pt x="686" y="390"/>
                </a:lnTo>
                <a:lnTo>
                  <a:pt x="694" y="388"/>
                </a:lnTo>
                <a:lnTo>
                  <a:pt x="694" y="388"/>
                </a:lnTo>
                <a:lnTo>
                  <a:pt x="702" y="390"/>
                </a:lnTo>
                <a:lnTo>
                  <a:pt x="714" y="394"/>
                </a:lnTo>
                <a:lnTo>
                  <a:pt x="714" y="394"/>
                </a:lnTo>
                <a:lnTo>
                  <a:pt x="728" y="402"/>
                </a:lnTo>
                <a:lnTo>
                  <a:pt x="742" y="406"/>
                </a:lnTo>
                <a:lnTo>
                  <a:pt x="760" y="410"/>
                </a:lnTo>
                <a:lnTo>
                  <a:pt x="776" y="410"/>
                </a:lnTo>
                <a:lnTo>
                  <a:pt x="776" y="410"/>
                </a:lnTo>
                <a:lnTo>
                  <a:pt x="790" y="410"/>
                </a:lnTo>
                <a:lnTo>
                  <a:pt x="804" y="408"/>
                </a:lnTo>
                <a:lnTo>
                  <a:pt x="816" y="404"/>
                </a:lnTo>
                <a:lnTo>
                  <a:pt x="826" y="398"/>
                </a:lnTo>
                <a:lnTo>
                  <a:pt x="836" y="392"/>
                </a:lnTo>
                <a:lnTo>
                  <a:pt x="846" y="382"/>
                </a:lnTo>
                <a:lnTo>
                  <a:pt x="852" y="372"/>
                </a:lnTo>
                <a:lnTo>
                  <a:pt x="856" y="358"/>
                </a:lnTo>
                <a:lnTo>
                  <a:pt x="856" y="358"/>
                </a:lnTo>
                <a:lnTo>
                  <a:pt x="858" y="342"/>
                </a:lnTo>
                <a:lnTo>
                  <a:pt x="858" y="342"/>
                </a:lnTo>
                <a:lnTo>
                  <a:pt x="856" y="326"/>
                </a:lnTo>
                <a:lnTo>
                  <a:pt x="852" y="312"/>
                </a:lnTo>
                <a:lnTo>
                  <a:pt x="844" y="298"/>
                </a:lnTo>
                <a:lnTo>
                  <a:pt x="832" y="286"/>
                </a:lnTo>
                <a:lnTo>
                  <a:pt x="820" y="276"/>
                </a:lnTo>
                <a:lnTo>
                  <a:pt x="806" y="268"/>
                </a:lnTo>
                <a:lnTo>
                  <a:pt x="792" y="264"/>
                </a:lnTo>
                <a:lnTo>
                  <a:pt x="778" y="262"/>
                </a:lnTo>
                <a:lnTo>
                  <a:pt x="778" y="262"/>
                </a:lnTo>
                <a:lnTo>
                  <a:pt x="766" y="264"/>
                </a:lnTo>
                <a:lnTo>
                  <a:pt x="754" y="268"/>
                </a:lnTo>
                <a:lnTo>
                  <a:pt x="754" y="268"/>
                </a:lnTo>
                <a:lnTo>
                  <a:pt x="738" y="276"/>
                </a:lnTo>
                <a:lnTo>
                  <a:pt x="722" y="282"/>
                </a:lnTo>
                <a:lnTo>
                  <a:pt x="708" y="286"/>
                </a:lnTo>
                <a:lnTo>
                  <a:pt x="694" y="288"/>
                </a:lnTo>
                <a:lnTo>
                  <a:pt x="694" y="288"/>
                </a:lnTo>
                <a:lnTo>
                  <a:pt x="684" y="286"/>
                </a:lnTo>
                <a:lnTo>
                  <a:pt x="676" y="282"/>
                </a:lnTo>
                <a:lnTo>
                  <a:pt x="670" y="276"/>
                </a:lnTo>
                <a:lnTo>
                  <a:pt x="666" y="266"/>
                </a:lnTo>
                <a:lnTo>
                  <a:pt x="666" y="266"/>
                </a:lnTo>
                <a:lnTo>
                  <a:pt x="666" y="236"/>
                </a:lnTo>
                <a:lnTo>
                  <a:pt x="666" y="184"/>
                </a:lnTo>
                <a:lnTo>
                  <a:pt x="666" y="184"/>
                </a:lnTo>
                <a:lnTo>
                  <a:pt x="66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5" name="Freeform 66"/>
          <p:cNvSpPr>
            <a:spLocks/>
          </p:cNvSpPr>
          <p:nvPr/>
        </p:nvSpPr>
        <p:spPr bwMode="auto">
          <a:xfrm>
            <a:off x="4259263" y="2974975"/>
            <a:ext cx="1355725" cy="1377950"/>
          </a:xfrm>
          <a:custGeom>
            <a:avLst/>
            <a:gdLst>
              <a:gd name="T0" fmla="*/ 748 w 854"/>
              <a:gd name="T1" fmla="*/ 606 h 868"/>
              <a:gd name="T2" fmla="*/ 708 w 854"/>
              <a:gd name="T3" fmla="*/ 598 h 868"/>
              <a:gd name="T4" fmla="*/ 676 w 854"/>
              <a:gd name="T5" fmla="*/ 572 h 868"/>
              <a:gd name="T6" fmla="*/ 660 w 854"/>
              <a:gd name="T7" fmla="*/ 532 h 868"/>
              <a:gd name="T8" fmla="*/ 666 w 854"/>
              <a:gd name="T9" fmla="*/ 498 h 868"/>
              <a:gd name="T10" fmla="*/ 694 w 854"/>
              <a:gd name="T11" fmla="*/ 470 h 868"/>
              <a:gd name="T12" fmla="*/ 768 w 854"/>
              <a:gd name="T13" fmla="*/ 460 h 868"/>
              <a:gd name="T14" fmla="*/ 812 w 854"/>
              <a:gd name="T15" fmla="*/ 478 h 868"/>
              <a:gd name="T16" fmla="*/ 838 w 854"/>
              <a:gd name="T17" fmla="*/ 476 h 868"/>
              <a:gd name="T18" fmla="*/ 850 w 854"/>
              <a:gd name="T19" fmla="*/ 444 h 868"/>
              <a:gd name="T20" fmla="*/ 574 w 854"/>
              <a:gd name="T21" fmla="*/ 186 h 868"/>
              <a:gd name="T22" fmla="*/ 560 w 854"/>
              <a:gd name="T23" fmla="*/ 164 h 868"/>
              <a:gd name="T24" fmla="*/ 564 w 854"/>
              <a:gd name="T25" fmla="*/ 130 h 868"/>
              <a:gd name="T26" fmla="*/ 580 w 854"/>
              <a:gd name="T27" fmla="*/ 68 h 868"/>
              <a:gd name="T28" fmla="*/ 566 w 854"/>
              <a:gd name="T29" fmla="*/ 32 h 868"/>
              <a:gd name="T30" fmla="*/ 534 w 854"/>
              <a:gd name="T31" fmla="*/ 6 h 868"/>
              <a:gd name="T32" fmla="*/ 490 w 854"/>
              <a:gd name="T33" fmla="*/ 2 h 868"/>
              <a:gd name="T34" fmla="*/ 456 w 854"/>
              <a:gd name="T35" fmla="*/ 16 h 868"/>
              <a:gd name="T36" fmla="*/ 432 w 854"/>
              <a:gd name="T37" fmla="*/ 52 h 868"/>
              <a:gd name="T38" fmla="*/ 438 w 854"/>
              <a:gd name="T39" fmla="*/ 108 h 868"/>
              <a:gd name="T40" fmla="*/ 450 w 854"/>
              <a:gd name="T41" fmla="*/ 156 h 868"/>
              <a:gd name="T42" fmla="*/ 426 w 854"/>
              <a:gd name="T43" fmla="*/ 184 h 868"/>
              <a:gd name="T44" fmla="*/ 186 w 854"/>
              <a:gd name="T45" fmla="*/ 446 h 868"/>
              <a:gd name="T46" fmla="*/ 174 w 854"/>
              <a:gd name="T47" fmla="*/ 468 h 868"/>
              <a:gd name="T48" fmla="*/ 154 w 854"/>
              <a:gd name="T49" fmla="*/ 476 h 868"/>
              <a:gd name="T50" fmla="*/ 106 w 854"/>
              <a:gd name="T51" fmla="*/ 460 h 868"/>
              <a:gd name="T52" fmla="*/ 60 w 854"/>
              <a:gd name="T53" fmla="*/ 454 h 868"/>
              <a:gd name="T54" fmla="*/ 18 w 854"/>
              <a:gd name="T55" fmla="*/ 478 h 868"/>
              <a:gd name="T56" fmla="*/ 0 w 854"/>
              <a:gd name="T57" fmla="*/ 544 h 868"/>
              <a:gd name="T58" fmla="*/ 14 w 854"/>
              <a:gd name="T59" fmla="*/ 576 h 868"/>
              <a:gd name="T60" fmla="*/ 74 w 854"/>
              <a:gd name="T61" fmla="*/ 602 h 868"/>
              <a:gd name="T62" fmla="*/ 120 w 854"/>
              <a:gd name="T63" fmla="*/ 588 h 868"/>
              <a:gd name="T64" fmla="*/ 162 w 854"/>
              <a:gd name="T65" fmla="*/ 574 h 868"/>
              <a:gd name="T66" fmla="*/ 180 w 854"/>
              <a:gd name="T67" fmla="*/ 598 h 868"/>
              <a:gd name="T68" fmla="*/ 436 w 854"/>
              <a:gd name="T69" fmla="*/ 868 h 868"/>
              <a:gd name="T70" fmla="*/ 458 w 854"/>
              <a:gd name="T71" fmla="*/ 844 h 868"/>
              <a:gd name="T72" fmla="*/ 454 w 854"/>
              <a:gd name="T73" fmla="*/ 814 h 868"/>
              <a:gd name="T74" fmla="*/ 430 w 854"/>
              <a:gd name="T75" fmla="*/ 756 h 868"/>
              <a:gd name="T76" fmla="*/ 448 w 854"/>
              <a:gd name="T77" fmla="*/ 694 h 868"/>
              <a:gd name="T78" fmla="*/ 472 w 854"/>
              <a:gd name="T79" fmla="*/ 678 h 868"/>
              <a:gd name="T80" fmla="*/ 516 w 854"/>
              <a:gd name="T81" fmla="*/ 674 h 868"/>
              <a:gd name="T82" fmla="*/ 556 w 854"/>
              <a:gd name="T83" fmla="*/ 690 h 868"/>
              <a:gd name="T84" fmla="*/ 578 w 854"/>
              <a:gd name="T85" fmla="*/ 724 h 868"/>
              <a:gd name="T86" fmla="*/ 574 w 854"/>
              <a:gd name="T87" fmla="*/ 778 h 868"/>
              <a:gd name="T88" fmla="*/ 568 w 854"/>
              <a:gd name="T89" fmla="*/ 850 h 868"/>
              <a:gd name="T90" fmla="*/ 852 w 854"/>
              <a:gd name="T91" fmla="*/ 868 h 868"/>
              <a:gd name="T92" fmla="*/ 852 w 854"/>
              <a:gd name="T93" fmla="*/ 602 h 868"/>
              <a:gd name="T94" fmla="*/ 834 w 854"/>
              <a:gd name="T95" fmla="*/ 582 h 868"/>
              <a:gd name="T96" fmla="*/ 780 w 854"/>
              <a:gd name="T97" fmla="*/ 592 h 8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854" h="868">
                <a:moveTo>
                  <a:pt x="764" y="600"/>
                </a:moveTo>
                <a:lnTo>
                  <a:pt x="764" y="600"/>
                </a:lnTo>
                <a:lnTo>
                  <a:pt x="756" y="604"/>
                </a:lnTo>
                <a:lnTo>
                  <a:pt x="748" y="606"/>
                </a:lnTo>
                <a:lnTo>
                  <a:pt x="738" y="606"/>
                </a:lnTo>
                <a:lnTo>
                  <a:pt x="728" y="604"/>
                </a:lnTo>
                <a:lnTo>
                  <a:pt x="718" y="602"/>
                </a:lnTo>
                <a:lnTo>
                  <a:pt x="708" y="598"/>
                </a:lnTo>
                <a:lnTo>
                  <a:pt x="700" y="594"/>
                </a:lnTo>
                <a:lnTo>
                  <a:pt x="692" y="588"/>
                </a:lnTo>
                <a:lnTo>
                  <a:pt x="684" y="580"/>
                </a:lnTo>
                <a:lnTo>
                  <a:pt x="676" y="572"/>
                </a:lnTo>
                <a:lnTo>
                  <a:pt x="670" y="562"/>
                </a:lnTo>
                <a:lnTo>
                  <a:pt x="666" y="554"/>
                </a:lnTo>
                <a:lnTo>
                  <a:pt x="662" y="544"/>
                </a:lnTo>
                <a:lnTo>
                  <a:pt x="660" y="532"/>
                </a:lnTo>
                <a:lnTo>
                  <a:pt x="660" y="522"/>
                </a:lnTo>
                <a:lnTo>
                  <a:pt x="662" y="510"/>
                </a:lnTo>
                <a:lnTo>
                  <a:pt x="662" y="510"/>
                </a:lnTo>
                <a:lnTo>
                  <a:pt x="666" y="498"/>
                </a:lnTo>
                <a:lnTo>
                  <a:pt x="670" y="490"/>
                </a:lnTo>
                <a:lnTo>
                  <a:pt x="678" y="482"/>
                </a:lnTo>
                <a:lnTo>
                  <a:pt x="684" y="474"/>
                </a:lnTo>
                <a:lnTo>
                  <a:pt x="694" y="470"/>
                </a:lnTo>
                <a:lnTo>
                  <a:pt x="702" y="464"/>
                </a:lnTo>
                <a:lnTo>
                  <a:pt x="724" y="460"/>
                </a:lnTo>
                <a:lnTo>
                  <a:pt x="746" y="458"/>
                </a:lnTo>
                <a:lnTo>
                  <a:pt x="768" y="460"/>
                </a:lnTo>
                <a:lnTo>
                  <a:pt x="788" y="466"/>
                </a:lnTo>
                <a:lnTo>
                  <a:pt x="806" y="474"/>
                </a:lnTo>
                <a:lnTo>
                  <a:pt x="806" y="474"/>
                </a:lnTo>
                <a:lnTo>
                  <a:pt x="812" y="478"/>
                </a:lnTo>
                <a:lnTo>
                  <a:pt x="820" y="480"/>
                </a:lnTo>
                <a:lnTo>
                  <a:pt x="826" y="480"/>
                </a:lnTo>
                <a:lnTo>
                  <a:pt x="830" y="480"/>
                </a:lnTo>
                <a:lnTo>
                  <a:pt x="838" y="476"/>
                </a:lnTo>
                <a:lnTo>
                  <a:pt x="844" y="468"/>
                </a:lnTo>
                <a:lnTo>
                  <a:pt x="848" y="460"/>
                </a:lnTo>
                <a:lnTo>
                  <a:pt x="850" y="452"/>
                </a:lnTo>
                <a:lnTo>
                  <a:pt x="850" y="444"/>
                </a:lnTo>
                <a:lnTo>
                  <a:pt x="850" y="186"/>
                </a:lnTo>
                <a:lnTo>
                  <a:pt x="576" y="186"/>
                </a:lnTo>
                <a:lnTo>
                  <a:pt x="576" y="186"/>
                </a:lnTo>
                <a:lnTo>
                  <a:pt x="574" y="186"/>
                </a:lnTo>
                <a:lnTo>
                  <a:pt x="570" y="184"/>
                </a:lnTo>
                <a:lnTo>
                  <a:pt x="564" y="178"/>
                </a:lnTo>
                <a:lnTo>
                  <a:pt x="562" y="172"/>
                </a:lnTo>
                <a:lnTo>
                  <a:pt x="560" y="164"/>
                </a:lnTo>
                <a:lnTo>
                  <a:pt x="560" y="164"/>
                </a:lnTo>
                <a:lnTo>
                  <a:pt x="558" y="156"/>
                </a:lnTo>
                <a:lnTo>
                  <a:pt x="560" y="148"/>
                </a:lnTo>
                <a:lnTo>
                  <a:pt x="564" y="130"/>
                </a:lnTo>
                <a:lnTo>
                  <a:pt x="572" y="108"/>
                </a:lnTo>
                <a:lnTo>
                  <a:pt x="578" y="76"/>
                </a:lnTo>
                <a:lnTo>
                  <a:pt x="578" y="76"/>
                </a:lnTo>
                <a:lnTo>
                  <a:pt x="580" y="68"/>
                </a:lnTo>
                <a:lnTo>
                  <a:pt x="578" y="58"/>
                </a:lnTo>
                <a:lnTo>
                  <a:pt x="576" y="50"/>
                </a:lnTo>
                <a:lnTo>
                  <a:pt x="572" y="40"/>
                </a:lnTo>
                <a:lnTo>
                  <a:pt x="566" y="32"/>
                </a:lnTo>
                <a:lnTo>
                  <a:pt x="560" y="24"/>
                </a:lnTo>
                <a:lnTo>
                  <a:pt x="552" y="18"/>
                </a:lnTo>
                <a:lnTo>
                  <a:pt x="542" y="12"/>
                </a:lnTo>
                <a:lnTo>
                  <a:pt x="534" y="6"/>
                </a:lnTo>
                <a:lnTo>
                  <a:pt x="524" y="4"/>
                </a:lnTo>
                <a:lnTo>
                  <a:pt x="512" y="2"/>
                </a:lnTo>
                <a:lnTo>
                  <a:pt x="502" y="0"/>
                </a:lnTo>
                <a:lnTo>
                  <a:pt x="490" y="2"/>
                </a:lnTo>
                <a:lnTo>
                  <a:pt x="478" y="4"/>
                </a:lnTo>
                <a:lnTo>
                  <a:pt x="468" y="10"/>
                </a:lnTo>
                <a:lnTo>
                  <a:pt x="456" y="16"/>
                </a:lnTo>
                <a:lnTo>
                  <a:pt x="456" y="16"/>
                </a:lnTo>
                <a:lnTo>
                  <a:pt x="448" y="24"/>
                </a:lnTo>
                <a:lnTo>
                  <a:pt x="440" y="34"/>
                </a:lnTo>
                <a:lnTo>
                  <a:pt x="434" y="42"/>
                </a:lnTo>
                <a:lnTo>
                  <a:pt x="432" y="52"/>
                </a:lnTo>
                <a:lnTo>
                  <a:pt x="430" y="62"/>
                </a:lnTo>
                <a:lnTo>
                  <a:pt x="430" y="70"/>
                </a:lnTo>
                <a:lnTo>
                  <a:pt x="432" y="90"/>
                </a:lnTo>
                <a:lnTo>
                  <a:pt x="438" y="108"/>
                </a:lnTo>
                <a:lnTo>
                  <a:pt x="444" y="126"/>
                </a:lnTo>
                <a:lnTo>
                  <a:pt x="448" y="142"/>
                </a:lnTo>
                <a:lnTo>
                  <a:pt x="450" y="156"/>
                </a:lnTo>
                <a:lnTo>
                  <a:pt x="450" y="156"/>
                </a:lnTo>
                <a:lnTo>
                  <a:pt x="448" y="168"/>
                </a:lnTo>
                <a:lnTo>
                  <a:pt x="444" y="176"/>
                </a:lnTo>
                <a:lnTo>
                  <a:pt x="436" y="180"/>
                </a:lnTo>
                <a:lnTo>
                  <a:pt x="426" y="184"/>
                </a:lnTo>
                <a:lnTo>
                  <a:pt x="410" y="186"/>
                </a:lnTo>
                <a:lnTo>
                  <a:pt x="402" y="186"/>
                </a:lnTo>
                <a:lnTo>
                  <a:pt x="186" y="186"/>
                </a:lnTo>
                <a:lnTo>
                  <a:pt x="186" y="446"/>
                </a:lnTo>
                <a:lnTo>
                  <a:pt x="186" y="446"/>
                </a:lnTo>
                <a:lnTo>
                  <a:pt x="184" y="450"/>
                </a:lnTo>
                <a:lnTo>
                  <a:pt x="182" y="458"/>
                </a:lnTo>
                <a:lnTo>
                  <a:pt x="174" y="468"/>
                </a:lnTo>
                <a:lnTo>
                  <a:pt x="170" y="472"/>
                </a:lnTo>
                <a:lnTo>
                  <a:pt x="162" y="474"/>
                </a:lnTo>
                <a:lnTo>
                  <a:pt x="162" y="474"/>
                </a:lnTo>
                <a:lnTo>
                  <a:pt x="154" y="476"/>
                </a:lnTo>
                <a:lnTo>
                  <a:pt x="144" y="472"/>
                </a:lnTo>
                <a:lnTo>
                  <a:pt x="120" y="464"/>
                </a:lnTo>
                <a:lnTo>
                  <a:pt x="120" y="464"/>
                </a:lnTo>
                <a:lnTo>
                  <a:pt x="106" y="460"/>
                </a:lnTo>
                <a:lnTo>
                  <a:pt x="92" y="456"/>
                </a:lnTo>
                <a:lnTo>
                  <a:pt x="76" y="454"/>
                </a:lnTo>
                <a:lnTo>
                  <a:pt x="60" y="454"/>
                </a:lnTo>
                <a:lnTo>
                  <a:pt x="60" y="454"/>
                </a:lnTo>
                <a:lnTo>
                  <a:pt x="52" y="456"/>
                </a:lnTo>
                <a:lnTo>
                  <a:pt x="44" y="458"/>
                </a:lnTo>
                <a:lnTo>
                  <a:pt x="30" y="466"/>
                </a:lnTo>
                <a:lnTo>
                  <a:pt x="18" y="478"/>
                </a:lnTo>
                <a:lnTo>
                  <a:pt x="8" y="492"/>
                </a:lnTo>
                <a:lnTo>
                  <a:pt x="2" y="508"/>
                </a:lnTo>
                <a:lnTo>
                  <a:pt x="0" y="526"/>
                </a:lnTo>
                <a:lnTo>
                  <a:pt x="0" y="544"/>
                </a:lnTo>
                <a:lnTo>
                  <a:pt x="6" y="560"/>
                </a:lnTo>
                <a:lnTo>
                  <a:pt x="6" y="560"/>
                </a:lnTo>
                <a:lnTo>
                  <a:pt x="10" y="570"/>
                </a:lnTo>
                <a:lnTo>
                  <a:pt x="14" y="576"/>
                </a:lnTo>
                <a:lnTo>
                  <a:pt x="28" y="588"/>
                </a:lnTo>
                <a:lnTo>
                  <a:pt x="42" y="596"/>
                </a:lnTo>
                <a:lnTo>
                  <a:pt x="58" y="600"/>
                </a:lnTo>
                <a:lnTo>
                  <a:pt x="74" y="602"/>
                </a:lnTo>
                <a:lnTo>
                  <a:pt x="92" y="600"/>
                </a:lnTo>
                <a:lnTo>
                  <a:pt x="106" y="596"/>
                </a:lnTo>
                <a:lnTo>
                  <a:pt x="120" y="588"/>
                </a:lnTo>
                <a:lnTo>
                  <a:pt x="120" y="588"/>
                </a:lnTo>
                <a:lnTo>
                  <a:pt x="132" y="580"/>
                </a:lnTo>
                <a:lnTo>
                  <a:pt x="144" y="576"/>
                </a:lnTo>
                <a:lnTo>
                  <a:pt x="154" y="574"/>
                </a:lnTo>
                <a:lnTo>
                  <a:pt x="162" y="574"/>
                </a:lnTo>
                <a:lnTo>
                  <a:pt x="170" y="578"/>
                </a:lnTo>
                <a:lnTo>
                  <a:pt x="176" y="582"/>
                </a:lnTo>
                <a:lnTo>
                  <a:pt x="180" y="590"/>
                </a:lnTo>
                <a:lnTo>
                  <a:pt x="180" y="598"/>
                </a:lnTo>
                <a:lnTo>
                  <a:pt x="180" y="598"/>
                </a:lnTo>
                <a:lnTo>
                  <a:pt x="180" y="868"/>
                </a:lnTo>
                <a:lnTo>
                  <a:pt x="436" y="868"/>
                </a:lnTo>
                <a:lnTo>
                  <a:pt x="436" y="868"/>
                </a:lnTo>
                <a:lnTo>
                  <a:pt x="442" y="864"/>
                </a:lnTo>
                <a:lnTo>
                  <a:pt x="446" y="860"/>
                </a:lnTo>
                <a:lnTo>
                  <a:pt x="452" y="852"/>
                </a:lnTo>
                <a:lnTo>
                  <a:pt x="458" y="844"/>
                </a:lnTo>
                <a:lnTo>
                  <a:pt x="460" y="836"/>
                </a:lnTo>
                <a:lnTo>
                  <a:pt x="460" y="824"/>
                </a:lnTo>
                <a:lnTo>
                  <a:pt x="454" y="814"/>
                </a:lnTo>
                <a:lnTo>
                  <a:pt x="454" y="814"/>
                </a:lnTo>
                <a:lnTo>
                  <a:pt x="446" y="800"/>
                </a:lnTo>
                <a:lnTo>
                  <a:pt x="438" y="786"/>
                </a:lnTo>
                <a:lnTo>
                  <a:pt x="434" y="772"/>
                </a:lnTo>
                <a:lnTo>
                  <a:pt x="430" y="756"/>
                </a:lnTo>
                <a:lnTo>
                  <a:pt x="428" y="740"/>
                </a:lnTo>
                <a:lnTo>
                  <a:pt x="432" y="724"/>
                </a:lnTo>
                <a:lnTo>
                  <a:pt x="438" y="708"/>
                </a:lnTo>
                <a:lnTo>
                  <a:pt x="448" y="694"/>
                </a:lnTo>
                <a:lnTo>
                  <a:pt x="448" y="694"/>
                </a:lnTo>
                <a:lnTo>
                  <a:pt x="454" y="688"/>
                </a:lnTo>
                <a:lnTo>
                  <a:pt x="464" y="682"/>
                </a:lnTo>
                <a:lnTo>
                  <a:pt x="472" y="678"/>
                </a:lnTo>
                <a:lnTo>
                  <a:pt x="482" y="676"/>
                </a:lnTo>
                <a:lnTo>
                  <a:pt x="494" y="674"/>
                </a:lnTo>
                <a:lnTo>
                  <a:pt x="504" y="674"/>
                </a:lnTo>
                <a:lnTo>
                  <a:pt x="516" y="674"/>
                </a:lnTo>
                <a:lnTo>
                  <a:pt x="526" y="676"/>
                </a:lnTo>
                <a:lnTo>
                  <a:pt x="536" y="680"/>
                </a:lnTo>
                <a:lnTo>
                  <a:pt x="546" y="684"/>
                </a:lnTo>
                <a:lnTo>
                  <a:pt x="556" y="690"/>
                </a:lnTo>
                <a:lnTo>
                  <a:pt x="564" y="696"/>
                </a:lnTo>
                <a:lnTo>
                  <a:pt x="570" y="704"/>
                </a:lnTo>
                <a:lnTo>
                  <a:pt x="574" y="714"/>
                </a:lnTo>
                <a:lnTo>
                  <a:pt x="578" y="724"/>
                </a:lnTo>
                <a:lnTo>
                  <a:pt x="578" y="734"/>
                </a:lnTo>
                <a:lnTo>
                  <a:pt x="578" y="734"/>
                </a:lnTo>
                <a:lnTo>
                  <a:pt x="578" y="758"/>
                </a:lnTo>
                <a:lnTo>
                  <a:pt x="574" y="778"/>
                </a:lnTo>
                <a:lnTo>
                  <a:pt x="566" y="812"/>
                </a:lnTo>
                <a:lnTo>
                  <a:pt x="564" y="828"/>
                </a:lnTo>
                <a:lnTo>
                  <a:pt x="564" y="842"/>
                </a:lnTo>
                <a:lnTo>
                  <a:pt x="568" y="850"/>
                </a:lnTo>
                <a:lnTo>
                  <a:pt x="572" y="856"/>
                </a:lnTo>
                <a:lnTo>
                  <a:pt x="578" y="862"/>
                </a:lnTo>
                <a:lnTo>
                  <a:pt x="586" y="868"/>
                </a:lnTo>
                <a:lnTo>
                  <a:pt x="852" y="868"/>
                </a:lnTo>
                <a:lnTo>
                  <a:pt x="852" y="868"/>
                </a:lnTo>
                <a:lnTo>
                  <a:pt x="854" y="746"/>
                </a:lnTo>
                <a:lnTo>
                  <a:pt x="854" y="656"/>
                </a:lnTo>
                <a:lnTo>
                  <a:pt x="852" y="602"/>
                </a:lnTo>
                <a:lnTo>
                  <a:pt x="852" y="602"/>
                </a:lnTo>
                <a:lnTo>
                  <a:pt x="850" y="592"/>
                </a:lnTo>
                <a:lnTo>
                  <a:pt x="844" y="586"/>
                </a:lnTo>
                <a:lnTo>
                  <a:pt x="834" y="582"/>
                </a:lnTo>
                <a:lnTo>
                  <a:pt x="824" y="582"/>
                </a:lnTo>
                <a:lnTo>
                  <a:pt x="810" y="582"/>
                </a:lnTo>
                <a:lnTo>
                  <a:pt x="796" y="586"/>
                </a:lnTo>
                <a:lnTo>
                  <a:pt x="780" y="592"/>
                </a:lnTo>
                <a:lnTo>
                  <a:pt x="764" y="60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66" name="Group 65"/>
          <p:cNvGrpSpPr/>
          <p:nvPr/>
        </p:nvGrpSpPr>
        <p:grpSpPr>
          <a:xfrm>
            <a:off x="4684713" y="3425825"/>
            <a:ext cx="454025" cy="454025"/>
            <a:chOff x="4684713" y="3425825"/>
            <a:chExt cx="454025" cy="454025"/>
          </a:xfrm>
        </p:grpSpPr>
        <p:sp>
          <p:nvSpPr>
            <p:cNvPr id="67" name="Freeform 67"/>
            <p:cNvSpPr>
              <a:spLocks noEditPoints="1"/>
            </p:cNvSpPr>
            <p:nvPr/>
          </p:nvSpPr>
          <p:spPr bwMode="auto">
            <a:xfrm>
              <a:off x="4837113" y="3578225"/>
              <a:ext cx="149225" cy="149225"/>
            </a:xfrm>
            <a:custGeom>
              <a:avLst/>
              <a:gdLst>
                <a:gd name="T0" fmla="*/ 46 w 94"/>
                <a:gd name="T1" fmla="*/ 94 h 94"/>
                <a:gd name="T2" fmla="*/ 28 w 94"/>
                <a:gd name="T3" fmla="*/ 90 h 94"/>
                <a:gd name="T4" fmla="*/ 14 w 94"/>
                <a:gd name="T5" fmla="*/ 80 h 94"/>
                <a:gd name="T6" fmla="*/ 4 w 94"/>
                <a:gd name="T7" fmla="*/ 66 h 94"/>
                <a:gd name="T8" fmla="*/ 0 w 94"/>
                <a:gd name="T9" fmla="*/ 46 h 94"/>
                <a:gd name="T10" fmla="*/ 0 w 94"/>
                <a:gd name="T11" fmla="*/ 38 h 94"/>
                <a:gd name="T12" fmla="*/ 8 w 94"/>
                <a:gd name="T13" fmla="*/ 20 h 94"/>
                <a:gd name="T14" fmla="*/ 20 w 94"/>
                <a:gd name="T15" fmla="*/ 8 h 94"/>
                <a:gd name="T16" fmla="*/ 38 w 94"/>
                <a:gd name="T17" fmla="*/ 0 h 94"/>
                <a:gd name="T18" fmla="*/ 46 w 94"/>
                <a:gd name="T19" fmla="*/ 0 h 94"/>
                <a:gd name="T20" fmla="*/ 66 w 94"/>
                <a:gd name="T21" fmla="*/ 4 h 94"/>
                <a:gd name="T22" fmla="*/ 80 w 94"/>
                <a:gd name="T23" fmla="*/ 14 h 94"/>
                <a:gd name="T24" fmla="*/ 90 w 94"/>
                <a:gd name="T25" fmla="*/ 28 h 94"/>
                <a:gd name="T26" fmla="*/ 94 w 94"/>
                <a:gd name="T27" fmla="*/ 46 h 94"/>
                <a:gd name="T28" fmla="*/ 94 w 94"/>
                <a:gd name="T29" fmla="*/ 56 h 94"/>
                <a:gd name="T30" fmla="*/ 86 w 94"/>
                <a:gd name="T31" fmla="*/ 74 h 94"/>
                <a:gd name="T32" fmla="*/ 74 w 94"/>
                <a:gd name="T33" fmla="*/ 86 h 94"/>
                <a:gd name="T34" fmla="*/ 56 w 94"/>
                <a:gd name="T35" fmla="*/ 94 h 94"/>
                <a:gd name="T36" fmla="*/ 46 w 94"/>
                <a:gd name="T37" fmla="*/ 94 h 94"/>
                <a:gd name="T38" fmla="*/ 46 w 94"/>
                <a:gd name="T39" fmla="*/ 16 h 94"/>
                <a:gd name="T40" fmla="*/ 34 w 94"/>
                <a:gd name="T41" fmla="*/ 18 h 94"/>
                <a:gd name="T42" fmla="*/ 18 w 94"/>
                <a:gd name="T43" fmla="*/ 34 h 94"/>
                <a:gd name="T44" fmla="*/ 16 w 94"/>
                <a:gd name="T45" fmla="*/ 46 h 94"/>
                <a:gd name="T46" fmla="*/ 16 w 94"/>
                <a:gd name="T47" fmla="*/ 54 h 94"/>
                <a:gd name="T48" fmla="*/ 26 w 94"/>
                <a:gd name="T49" fmla="*/ 68 h 94"/>
                <a:gd name="T50" fmla="*/ 40 w 94"/>
                <a:gd name="T51" fmla="*/ 78 h 94"/>
                <a:gd name="T52" fmla="*/ 46 w 94"/>
                <a:gd name="T53" fmla="*/ 78 h 94"/>
                <a:gd name="T54" fmla="*/ 58 w 94"/>
                <a:gd name="T55" fmla="*/ 76 h 94"/>
                <a:gd name="T56" fmla="*/ 76 w 94"/>
                <a:gd name="T57" fmla="*/ 58 h 94"/>
                <a:gd name="T58" fmla="*/ 78 w 94"/>
                <a:gd name="T59" fmla="*/ 46 h 94"/>
                <a:gd name="T60" fmla="*/ 78 w 94"/>
                <a:gd name="T61" fmla="*/ 40 h 94"/>
                <a:gd name="T62" fmla="*/ 68 w 94"/>
                <a:gd name="T63" fmla="*/ 26 h 94"/>
                <a:gd name="T64" fmla="*/ 54 w 94"/>
                <a:gd name="T65" fmla="*/ 16 h 94"/>
                <a:gd name="T66" fmla="*/ 46 w 94"/>
                <a:gd name="T67" fmla="*/ 16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4" h="94">
                  <a:moveTo>
                    <a:pt x="46" y="94"/>
                  </a:moveTo>
                  <a:lnTo>
                    <a:pt x="46" y="94"/>
                  </a:lnTo>
                  <a:lnTo>
                    <a:pt x="38" y="94"/>
                  </a:lnTo>
                  <a:lnTo>
                    <a:pt x="28" y="90"/>
                  </a:lnTo>
                  <a:lnTo>
                    <a:pt x="20" y="86"/>
                  </a:lnTo>
                  <a:lnTo>
                    <a:pt x="14" y="80"/>
                  </a:lnTo>
                  <a:lnTo>
                    <a:pt x="8" y="74"/>
                  </a:lnTo>
                  <a:lnTo>
                    <a:pt x="4" y="66"/>
                  </a:lnTo>
                  <a:lnTo>
                    <a:pt x="0" y="56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0" y="38"/>
                  </a:lnTo>
                  <a:lnTo>
                    <a:pt x="4" y="28"/>
                  </a:lnTo>
                  <a:lnTo>
                    <a:pt x="8" y="20"/>
                  </a:lnTo>
                  <a:lnTo>
                    <a:pt x="14" y="14"/>
                  </a:lnTo>
                  <a:lnTo>
                    <a:pt x="20" y="8"/>
                  </a:lnTo>
                  <a:lnTo>
                    <a:pt x="28" y="4"/>
                  </a:lnTo>
                  <a:lnTo>
                    <a:pt x="38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56" y="0"/>
                  </a:lnTo>
                  <a:lnTo>
                    <a:pt x="66" y="4"/>
                  </a:lnTo>
                  <a:lnTo>
                    <a:pt x="74" y="8"/>
                  </a:lnTo>
                  <a:lnTo>
                    <a:pt x="80" y="14"/>
                  </a:lnTo>
                  <a:lnTo>
                    <a:pt x="86" y="20"/>
                  </a:lnTo>
                  <a:lnTo>
                    <a:pt x="90" y="28"/>
                  </a:lnTo>
                  <a:lnTo>
                    <a:pt x="94" y="38"/>
                  </a:lnTo>
                  <a:lnTo>
                    <a:pt x="94" y="46"/>
                  </a:lnTo>
                  <a:lnTo>
                    <a:pt x="94" y="46"/>
                  </a:lnTo>
                  <a:lnTo>
                    <a:pt x="94" y="56"/>
                  </a:lnTo>
                  <a:lnTo>
                    <a:pt x="90" y="66"/>
                  </a:lnTo>
                  <a:lnTo>
                    <a:pt x="86" y="74"/>
                  </a:lnTo>
                  <a:lnTo>
                    <a:pt x="80" y="80"/>
                  </a:lnTo>
                  <a:lnTo>
                    <a:pt x="74" y="86"/>
                  </a:lnTo>
                  <a:lnTo>
                    <a:pt x="66" y="90"/>
                  </a:lnTo>
                  <a:lnTo>
                    <a:pt x="56" y="94"/>
                  </a:lnTo>
                  <a:lnTo>
                    <a:pt x="46" y="94"/>
                  </a:lnTo>
                  <a:lnTo>
                    <a:pt x="46" y="94"/>
                  </a:lnTo>
                  <a:close/>
                  <a:moveTo>
                    <a:pt x="46" y="16"/>
                  </a:moveTo>
                  <a:lnTo>
                    <a:pt x="46" y="16"/>
                  </a:lnTo>
                  <a:lnTo>
                    <a:pt x="40" y="16"/>
                  </a:lnTo>
                  <a:lnTo>
                    <a:pt x="34" y="18"/>
                  </a:lnTo>
                  <a:lnTo>
                    <a:pt x="26" y="26"/>
                  </a:lnTo>
                  <a:lnTo>
                    <a:pt x="18" y="34"/>
                  </a:lnTo>
                  <a:lnTo>
                    <a:pt x="16" y="40"/>
                  </a:lnTo>
                  <a:lnTo>
                    <a:pt x="16" y="46"/>
                  </a:lnTo>
                  <a:lnTo>
                    <a:pt x="16" y="46"/>
                  </a:lnTo>
                  <a:lnTo>
                    <a:pt x="16" y="54"/>
                  </a:lnTo>
                  <a:lnTo>
                    <a:pt x="18" y="58"/>
                  </a:lnTo>
                  <a:lnTo>
                    <a:pt x="26" y="68"/>
                  </a:lnTo>
                  <a:lnTo>
                    <a:pt x="34" y="76"/>
                  </a:lnTo>
                  <a:lnTo>
                    <a:pt x="40" y="78"/>
                  </a:lnTo>
                  <a:lnTo>
                    <a:pt x="46" y="78"/>
                  </a:lnTo>
                  <a:lnTo>
                    <a:pt x="46" y="78"/>
                  </a:lnTo>
                  <a:lnTo>
                    <a:pt x="54" y="78"/>
                  </a:lnTo>
                  <a:lnTo>
                    <a:pt x="58" y="76"/>
                  </a:lnTo>
                  <a:lnTo>
                    <a:pt x="68" y="68"/>
                  </a:lnTo>
                  <a:lnTo>
                    <a:pt x="76" y="58"/>
                  </a:lnTo>
                  <a:lnTo>
                    <a:pt x="78" y="54"/>
                  </a:lnTo>
                  <a:lnTo>
                    <a:pt x="78" y="46"/>
                  </a:lnTo>
                  <a:lnTo>
                    <a:pt x="78" y="46"/>
                  </a:lnTo>
                  <a:lnTo>
                    <a:pt x="78" y="40"/>
                  </a:lnTo>
                  <a:lnTo>
                    <a:pt x="76" y="34"/>
                  </a:lnTo>
                  <a:lnTo>
                    <a:pt x="68" y="26"/>
                  </a:lnTo>
                  <a:lnTo>
                    <a:pt x="58" y="18"/>
                  </a:lnTo>
                  <a:lnTo>
                    <a:pt x="54" y="16"/>
                  </a:lnTo>
                  <a:lnTo>
                    <a:pt x="46" y="16"/>
                  </a:lnTo>
                  <a:lnTo>
                    <a:pt x="46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68"/>
            <p:cNvSpPr>
              <a:spLocks noEditPoints="1"/>
            </p:cNvSpPr>
            <p:nvPr/>
          </p:nvSpPr>
          <p:spPr bwMode="auto">
            <a:xfrm>
              <a:off x="4684713" y="3425825"/>
              <a:ext cx="454025" cy="454025"/>
            </a:xfrm>
            <a:custGeom>
              <a:avLst/>
              <a:gdLst>
                <a:gd name="T0" fmla="*/ 286 w 286"/>
                <a:gd name="T1" fmla="*/ 120 h 286"/>
                <a:gd name="T2" fmla="*/ 268 w 286"/>
                <a:gd name="T3" fmla="*/ 70 h 286"/>
                <a:gd name="T4" fmla="*/ 238 w 286"/>
                <a:gd name="T5" fmla="*/ 74 h 286"/>
                <a:gd name="T6" fmla="*/ 222 w 286"/>
                <a:gd name="T7" fmla="*/ 78 h 286"/>
                <a:gd name="T8" fmla="*/ 210 w 286"/>
                <a:gd name="T9" fmla="*/ 68 h 286"/>
                <a:gd name="T10" fmla="*/ 206 w 286"/>
                <a:gd name="T11" fmla="*/ 52 h 286"/>
                <a:gd name="T12" fmla="*/ 230 w 286"/>
                <a:gd name="T13" fmla="*/ 28 h 286"/>
                <a:gd name="T14" fmla="*/ 182 w 286"/>
                <a:gd name="T15" fmla="*/ 4 h 286"/>
                <a:gd name="T16" fmla="*/ 164 w 286"/>
                <a:gd name="T17" fmla="*/ 28 h 286"/>
                <a:gd name="T18" fmla="*/ 156 w 286"/>
                <a:gd name="T19" fmla="*/ 42 h 286"/>
                <a:gd name="T20" fmla="*/ 140 w 286"/>
                <a:gd name="T21" fmla="*/ 44 h 286"/>
                <a:gd name="T22" fmla="*/ 126 w 286"/>
                <a:gd name="T23" fmla="*/ 34 h 286"/>
                <a:gd name="T24" fmla="*/ 124 w 286"/>
                <a:gd name="T25" fmla="*/ 0 h 286"/>
                <a:gd name="T26" fmla="*/ 74 w 286"/>
                <a:gd name="T27" fmla="*/ 16 h 286"/>
                <a:gd name="T28" fmla="*/ 80 w 286"/>
                <a:gd name="T29" fmla="*/ 46 h 286"/>
                <a:gd name="T30" fmla="*/ 82 w 286"/>
                <a:gd name="T31" fmla="*/ 64 h 286"/>
                <a:gd name="T32" fmla="*/ 74 w 286"/>
                <a:gd name="T33" fmla="*/ 74 h 286"/>
                <a:gd name="T34" fmla="*/ 56 w 286"/>
                <a:gd name="T35" fmla="*/ 78 h 286"/>
                <a:gd name="T36" fmla="*/ 30 w 286"/>
                <a:gd name="T37" fmla="*/ 54 h 286"/>
                <a:gd name="T38" fmla="*/ 4 w 286"/>
                <a:gd name="T39" fmla="*/ 102 h 286"/>
                <a:gd name="T40" fmla="*/ 32 w 286"/>
                <a:gd name="T41" fmla="*/ 120 h 286"/>
                <a:gd name="T42" fmla="*/ 46 w 286"/>
                <a:gd name="T43" fmla="*/ 130 h 286"/>
                <a:gd name="T44" fmla="*/ 48 w 286"/>
                <a:gd name="T45" fmla="*/ 144 h 286"/>
                <a:gd name="T46" fmla="*/ 38 w 286"/>
                <a:gd name="T47" fmla="*/ 158 h 286"/>
                <a:gd name="T48" fmla="*/ 0 w 286"/>
                <a:gd name="T49" fmla="*/ 160 h 286"/>
                <a:gd name="T50" fmla="*/ 18 w 286"/>
                <a:gd name="T51" fmla="*/ 214 h 286"/>
                <a:gd name="T52" fmla="*/ 52 w 286"/>
                <a:gd name="T53" fmla="*/ 206 h 286"/>
                <a:gd name="T54" fmla="*/ 68 w 286"/>
                <a:gd name="T55" fmla="*/ 202 h 286"/>
                <a:gd name="T56" fmla="*/ 80 w 286"/>
                <a:gd name="T57" fmla="*/ 212 h 286"/>
                <a:gd name="T58" fmla="*/ 82 w 286"/>
                <a:gd name="T59" fmla="*/ 228 h 286"/>
                <a:gd name="T60" fmla="*/ 56 w 286"/>
                <a:gd name="T61" fmla="*/ 258 h 286"/>
                <a:gd name="T62" fmla="*/ 106 w 286"/>
                <a:gd name="T63" fmla="*/ 282 h 286"/>
                <a:gd name="T64" fmla="*/ 124 w 286"/>
                <a:gd name="T65" fmla="*/ 252 h 286"/>
                <a:gd name="T66" fmla="*/ 134 w 286"/>
                <a:gd name="T67" fmla="*/ 238 h 286"/>
                <a:gd name="T68" fmla="*/ 150 w 286"/>
                <a:gd name="T69" fmla="*/ 238 h 286"/>
                <a:gd name="T70" fmla="*/ 164 w 286"/>
                <a:gd name="T71" fmla="*/ 246 h 286"/>
                <a:gd name="T72" fmla="*/ 164 w 286"/>
                <a:gd name="T73" fmla="*/ 286 h 286"/>
                <a:gd name="T74" fmla="*/ 218 w 286"/>
                <a:gd name="T75" fmla="*/ 266 h 286"/>
                <a:gd name="T76" fmla="*/ 210 w 286"/>
                <a:gd name="T77" fmla="*/ 234 h 286"/>
                <a:gd name="T78" fmla="*/ 206 w 286"/>
                <a:gd name="T79" fmla="*/ 216 h 286"/>
                <a:gd name="T80" fmla="*/ 216 w 286"/>
                <a:gd name="T81" fmla="*/ 206 h 286"/>
                <a:gd name="T82" fmla="*/ 234 w 286"/>
                <a:gd name="T83" fmla="*/ 202 h 286"/>
                <a:gd name="T84" fmla="*/ 260 w 286"/>
                <a:gd name="T85" fmla="*/ 226 h 286"/>
                <a:gd name="T86" fmla="*/ 282 w 286"/>
                <a:gd name="T87" fmla="*/ 178 h 286"/>
                <a:gd name="T88" fmla="*/ 258 w 286"/>
                <a:gd name="T89" fmla="*/ 160 h 286"/>
                <a:gd name="T90" fmla="*/ 242 w 286"/>
                <a:gd name="T91" fmla="*/ 150 h 286"/>
                <a:gd name="T92" fmla="*/ 242 w 286"/>
                <a:gd name="T93" fmla="*/ 136 h 286"/>
                <a:gd name="T94" fmla="*/ 252 w 286"/>
                <a:gd name="T95" fmla="*/ 122 h 286"/>
                <a:gd name="T96" fmla="*/ 142 w 286"/>
                <a:gd name="T97" fmla="*/ 214 h 286"/>
                <a:gd name="T98" fmla="*/ 116 w 286"/>
                <a:gd name="T99" fmla="*/ 208 h 286"/>
                <a:gd name="T100" fmla="*/ 84 w 286"/>
                <a:gd name="T101" fmla="*/ 182 h 286"/>
                <a:gd name="T102" fmla="*/ 72 w 286"/>
                <a:gd name="T103" fmla="*/ 142 h 286"/>
                <a:gd name="T104" fmla="*/ 78 w 286"/>
                <a:gd name="T105" fmla="*/ 116 h 286"/>
                <a:gd name="T106" fmla="*/ 104 w 286"/>
                <a:gd name="T107" fmla="*/ 84 h 286"/>
                <a:gd name="T108" fmla="*/ 142 w 286"/>
                <a:gd name="T109" fmla="*/ 72 h 286"/>
                <a:gd name="T110" fmla="*/ 170 w 286"/>
                <a:gd name="T111" fmla="*/ 78 h 286"/>
                <a:gd name="T112" fmla="*/ 202 w 286"/>
                <a:gd name="T113" fmla="*/ 104 h 286"/>
                <a:gd name="T114" fmla="*/ 214 w 286"/>
                <a:gd name="T115" fmla="*/ 142 h 286"/>
                <a:gd name="T116" fmla="*/ 208 w 286"/>
                <a:gd name="T117" fmla="*/ 170 h 286"/>
                <a:gd name="T118" fmla="*/ 182 w 286"/>
                <a:gd name="T119" fmla="*/ 202 h 286"/>
                <a:gd name="T120" fmla="*/ 142 w 286"/>
                <a:gd name="T121" fmla="*/ 214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86" h="286">
                  <a:moveTo>
                    <a:pt x="258" y="120"/>
                  </a:moveTo>
                  <a:lnTo>
                    <a:pt x="286" y="120"/>
                  </a:lnTo>
                  <a:lnTo>
                    <a:pt x="286" y="120"/>
                  </a:lnTo>
                  <a:lnTo>
                    <a:pt x="282" y="102"/>
                  </a:lnTo>
                  <a:lnTo>
                    <a:pt x="276" y="86"/>
                  </a:lnTo>
                  <a:lnTo>
                    <a:pt x="268" y="70"/>
                  </a:lnTo>
                  <a:lnTo>
                    <a:pt x="258" y="56"/>
                  </a:lnTo>
                  <a:lnTo>
                    <a:pt x="238" y="74"/>
                  </a:lnTo>
                  <a:lnTo>
                    <a:pt x="238" y="74"/>
                  </a:lnTo>
                  <a:lnTo>
                    <a:pt x="234" y="78"/>
                  </a:lnTo>
                  <a:lnTo>
                    <a:pt x="228" y="80"/>
                  </a:lnTo>
                  <a:lnTo>
                    <a:pt x="222" y="78"/>
                  </a:lnTo>
                  <a:lnTo>
                    <a:pt x="216" y="74"/>
                  </a:lnTo>
                  <a:lnTo>
                    <a:pt x="210" y="68"/>
                  </a:lnTo>
                  <a:lnTo>
                    <a:pt x="210" y="68"/>
                  </a:lnTo>
                  <a:lnTo>
                    <a:pt x="206" y="64"/>
                  </a:lnTo>
                  <a:lnTo>
                    <a:pt x="206" y="58"/>
                  </a:lnTo>
                  <a:lnTo>
                    <a:pt x="206" y="52"/>
                  </a:lnTo>
                  <a:lnTo>
                    <a:pt x="210" y="46"/>
                  </a:lnTo>
                  <a:lnTo>
                    <a:pt x="230" y="28"/>
                  </a:lnTo>
                  <a:lnTo>
                    <a:pt x="230" y="28"/>
                  </a:lnTo>
                  <a:lnTo>
                    <a:pt x="214" y="18"/>
                  </a:lnTo>
                  <a:lnTo>
                    <a:pt x="200" y="10"/>
                  </a:lnTo>
                  <a:lnTo>
                    <a:pt x="182" y="4"/>
                  </a:lnTo>
                  <a:lnTo>
                    <a:pt x="164" y="0"/>
                  </a:lnTo>
                  <a:lnTo>
                    <a:pt x="164" y="28"/>
                  </a:lnTo>
                  <a:lnTo>
                    <a:pt x="164" y="28"/>
                  </a:lnTo>
                  <a:lnTo>
                    <a:pt x="164" y="34"/>
                  </a:lnTo>
                  <a:lnTo>
                    <a:pt x="160" y="38"/>
                  </a:lnTo>
                  <a:lnTo>
                    <a:pt x="156" y="42"/>
                  </a:lnTo>
                  <a:lnTo>
                    <a:pt x="150" y="44"/>
                  </a:lnTo>
                  <a:lnTo>
                    <a:pt x="140" y="44"/>
                  </a:lnTo>
                  <a:lnTo>
                    <a:pt x="140" y="44"/>
                  </a:lnTo>
                  <a:lnTo>
                    <a:pt x="134" y="42"/>
                  </a:lnTo>
                  <a:lnTo>
                    <a:pt x="130" y="38"/>
                  </a:lnTo>
                  <a:lnTo>
                    <a:pt x="126" y="34"/>
                  </a:lnTo>
                  <a:lnTo>
                    <a:pt x="124" y="28"/>
                  </a:lnTo>
                  <a:lnTo>
                    <a:pt x="124" y="0"/>
                  </a:lnTo>
                  <a:lnTo>
                    <a:pt x="124" y="0"/>
                  </a:lnTo>
                  <a:lnTo>
                    <a:pt x="106" y="4"/>
                  </a:lnTo>
                  <a:lnTo>
                    <a:pt x="90" y="10"/>
                  </a:lnTo>
                  <a:lnTo>
                    <a:pt x="74" y="16"/>
                  </a:lnTo>
                  <a:lnTo>
                    <a:pt x="58" y="26"/>
                  </a:lnTo>
                  <a:lnTo>
                    <a:pt x="80" y="46"/>
                  </a:lnTo>
                  <a:lnTo>
                    <a:pt x="80" y="46"/>
                  </a:lnTo>
                  <a:lnTo>
                    <a:pt x="82" y="52"/>
                  </a:lnTo>
                  <a:lnTo>
                    <a:pt x="84" y="58"/>
                  </a:lnTo>
                  <a:lnTo>
                    <a:pt x="82" y="64"/>
                  </a:lnTo>
                  <a:lnTo>
                    <a:pt x="80" y="68"/>
                  </a:lnTo>
                  <a:lnTo>
                    <a:pt x="74" y="74"/>
                  </a:lnTo>
                  <a:lnTo>
                    <a:pt x="74" y="74"/>
                  </a:lnTo>
                  <a:lnTo>
                    <a:pt x="68" y="78"/>
                  </a:lnTo>
                  <a:lnTo>
                    <a:pt x="62" y="80"/>
                  </a:lnTo>
                  <a:lnTo>
                    <a:pt x="56" y="78"/>
                  </a:lnTo>
                  <a:lnTo>
                    <a:pt x="52" y="74"/>
                  </a:lnTo>
                  <a:lnTo>
                    <a:pt x="30" y="54"/>
                  </a:lnTo>
                  <a:lnTo>
                    <a:pt x="30" y="54"/>
                  </a:lnTo>
                  <a:lnTo>
                    <a:pt x="20" y="68"/>
                  </a:lnTo>
                  <a:lnTo>
                    <a:pt x="12" y="84"/>
                  </a:lnTo>
                  <a:lnTo>
                    <a:pt x="4" y="102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32" y="120"/>
                  </a:lnTo>
                  <a:lnTo>
                    <a:pt x="38" y="122"/>
                  </a:lnTo>
                  <a:lnTo>
                    <a:pt x="44" y="124"/>
                  </a:lnTo>
                  <a:lnTo>
                    <a:pt x="46" y="130"/>
                  </a:lnTo>
                  <a:lnTo>
                    <a:pt x="48" y="136"/>
                  </a:lnTo>
                  <a:lnTo>
                    <a:pt x="48" y="144"/>
                  </a:lnTo>
                  <a:lnTo>
                    <a:pt x="48" y="144"/>
                  </a:lnTo>
                  <a:lnTo>
                    <a:pt x="46" y="150"/>
                  </a:lnTo>
                  <a:lnTo>
                    <a:pt x="44" y="156"/>
                  </a:lnTo>
                  <a:lnTo>
                    <a:pt x="38" y="158"/>
                  </a:lnTo>
                  <a:lnTo>
                    <a:pt x="32" y="160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4" y="180"/>
                  </a:lnTo>
                  <a:lnTo>
                    <a:pt x="10" y="196"/>
                  </a:lnTo>
                  <a:lnTo>
                    <a:pt x="18" y="214"/>
                  </a:lnTo>
                  <a:lnTo>
                    <a:pt x="28" y="230"/>
                  </a:lnTo>
                  <a:lnTo>
                    <a:pt x="52" y="206"/>
                  </a:lnTo>
                  <a:lnTo>
                    <a:pt x="52" y="206"/>
                  </a:lnTo>
                  <a:lnTo>
                    <a:pt x="56" y="202"/>
                  </a:lnTo>
                  <a:lnTo>
                    <a:pt x="62" y="202"/>
                  </a:lnTo>
                  <a:lnTo>
                    <a:pt x="68" y="202"/>
                  </a:lnTo>
                  <a:lnTo>
                    <a:pt x="74" y="206"/>
                  </a:lnTo>
                  <a:lnTo>
                    <a:pt x="80" y="212"/>
                  </a:lnTo>
                  <a:lnTo>
                    <a:pt x="80" y="212"/>
                  </a:lnTo>
                  <a:lnTo>
                    <a:pt x="82" y="216"/>
                  </a:lnTo>
                  <a:lnTo>
                    <a:pt x="84" y="222"/>
                  </a:lnTo>
                  <a:lnTo>
                    <a:pt x="82" y="228"/>
                  </a:lnTo>
                  <a:lnTo>
                    <a:pt x="80" y="234"/>
                  </a:lnTo>
                  <a:lnTo>
                    <a:pt x="56" y="258"/>
                  </a:lnTo>
                  <a:lnTo>
                    <a:pt x="56" y="258"/>
                  </a:lnTo>
                  <a:lnTo>
                    <a:pt x="72" y="268"/>
                  </a:lnTo>
                  <a:lnTo>
                    <a:pt x="88" y="276"/>
                  </a:lnTo>
                  <a:lnTo>
                    <a:pt x="106" y="282"/>
                  </a:lnTo>
                  <a:lnTo>
                    <a:pt x="124" y="286"/>
                  </a:lnTo>
                  <a:lnTo>
                    <a:pt x="124" y="252"/>
                  </a:lnTo>
                  <a:lnTo>
                    <a:pt x="124" y="252"/>
                  </a:lnTo>
                  <a:lnTo>
                    <a:pt x="126" y="246"/>
                  </a:lnTo>
                  <a:lnTo>
                    <a:pt x="130" y="242"/>
                  </a:lnTo>
                  <a:lnTo>
                    <a:pt x="134" y="238"/>
                  </a:lnTo>
                  <a:lnTo>
                    <a:pt x="140" y="238"/>
                  </a:lnTo>
                  <a:lnTo>
                    <a:pt x="150" y="238"/>
                  </a:lnTo>
                  <a:lnTo>
                    <a:pt x="150" y="238"/>
                  </a:lnTo>
                  <a:lnTo>
                    <a:pt x="156" y="238"/>
                  </a:lnTo>
                  <a:lnTo>
                    <a:pt x="160" y="242"/>
                  </a:lnTo>
                  <a:lnTo>
                    <a:pt x="164" y="246"/>
                  </a:lnTo>
                  <a:lnTo>
                    <a:pt x="164" y="252"/>
                  </a:lnTo>
                  <a:lnTo>
                    <a:pt x="164" y="286"/>
                  </a:lnTo>
                  <a:lnTo>
                    <a:pt x="164" y="286"/>
                  </a:lnTo>
                  <a:lnTo>
                    <a:pt x="184" y="282"/>
                  </a:lnTo>
                  <a:lnTo>
                    <a:pt x="200" y="274"/>
                  </a:lnTo>
                  <a:lnTo>
                    <a:pt x="218" y="266"/>
                  </a:lnTo>
                  <a:lnTo>
                    <a:pt x="232" y="256"/>
                  </a:lnTo>
                  <a:lnTo>
                    <a:pt x="210" y="234"/>
                  </a:lnTo>
                  <a:lnTo>
                    <a:pt x="210" y="234"/>
                  </a:lnTo>
                  <a:lnTo>
                    <a:pt x="206" y="228"/>
                  </a:lnTo>
                  <a:lnTo>
                    <a:pt x="206" y="222"/>
                  </a:lnTo>
                  <a:lnTo>
                    <a:pt x="206" y="216"/>
                  </a:lnTo>
                  <a:lnTo>
                    <a:pt x="210" y="212"/>
                  </a:lnTo>
                  <a:lnTo>
                    <a:pt x="216" y="206"/>
                  </a:lnTo>
                  <a:lnTo>
                    <a:pt x="216" y="206"/>
                  </a:lnTo>
                  <a:lnTo>
                    <a:pt x="222" y="202"/>
                  </a:lnTo>
                  <a:lnTo>
                    <a:pt x="228" y="202"/>
                  </a:lnTo>
                  <a:lnTo>
                    <a:pt x="234" y="202"/>
                  </a:lnTo>
                  <a:lnTo>
                    <a:pt x="238" y="206"/>
                  </a:lnTo>
                  <a:lnTo>
                    <a:pt x="260" y="226"/>
                  </a:lnTo>
                  <a:lnTo>
                    <a:pt x="260" y="226"/>
                  </a:lnTo>
                  <a:lnTo>
                    <a:pt x="270" y="212"/>
                  </a:lnTo>
                  <a:lnTo>
                    <a:pt x="276" y="196"/>
                  </a:lnTo>
                  <a:lnTo>
                    <a:pt x="282" y="178"/>
                  </a:lnTo>
                  <a:lnTo>
                    <a:pt x="286" y="160"/>
                  </a:lnTo>
                  <a:lnTo>
                    <a:pt x="258" y="160"/>
                  </a:lnTo>
                  <a:lnTo>
                    <a:pt x="258" y="160"/>
                  </a:lnTo>
                  <a:lnTo>
                    <a:pt x="252" y="158"/>
                  </a:lnTo>
                  <a:lnTo>
                    <a:pt x="246" y="156"/>
                  </a:lnTo>
                  <a:lnTo>
                    <a:pt x="242" y="150"/>
                  </a:lnTo>
                  <a:lnTo>
                    <a:pt x="242" y="144"/>
                  </a:lnTo>
                  <a:lnTo>
                    <a:pt x="242" y="136"/>
                  </a:lnTo>
                  <a:lnTo>
                    <a:pt x="242" y="136"/>
                  </a:lnTo>
                  <a:lnTo>
                    <a:pt x="242" y="130"/>
                  </a:lnTo>
                  <a:lnTo>
                    <a:pt x="246" y="124"/>
                  </a:lnTo>
                  <a:lnTo>
                    <a:pt x="252" y="122"/>
                  </a:lnTo>
                  <a:lnTo>
                    <a:pt x="258" y="120"/>
                  </a:lnTo>
                  <a:lnTo>
                    <a:pt x="258" y="120"/>
                  </a:lnTo>
                  <a:close/>
                  <a:moveTo>
                    <a:pt x="142" y="214"/>
                  </a:moveTo>
                  <a:lnTo>
                    <a:pt x="142" y="214"/>
                  </a:lnTo>
                  <a:lnTo>
                    <a:pt x="128" y="212"/>
                  </a:lnTo>
                  <a:lnTo>
                    <a:pt x="116" y="208"/>
                  </a:lnTo>
                  <a:lnTo>
                    <a:pt x="104" y="202"/>
                  </a:lnTo>
                  <a:lnTo>
                    <a:pt x="92" y="194"/>
                  </a:lnTo>
                  <a:lnTo>
                    <a:pt x="84" y="182"/>
                  </a:lnTo>
                  <a:lnTo>
                    <a:pt x="78" y="170"/>
                  </a:lnTo>
                  <a:lnTo>
                    <a:pt x="74" y="158"/>
                  </a:lnTo>
                  <a:lnTo>
                    <a:pt x="72" y="142"/>
                  </a:lnTo>
                  <a:lnTo>
                    <a:pt x="72" y="142"/>
                  </a:lnTo>
                  <a:lnTo>
                    <a:pt x="74" y="128"/>
                  </a:lnTo>
                  <a:lnTo>
                    <a:pt x="78" y="116"/>
                  </a:lnTo>
                  <a:lnTo>
                    <a:pt x="84" y="104"/>
                  </a:lnTo>
                  <a:lnTo>
                    <a:pt x="92" y="92"/>
                  </a:lnTo>
                  <a:lnTo>
                    <a:pt x="104" y="84"/>
                  </a:lnTo>
                  <a:lnTo>
                    <a:pt x="116" y="78"/>
                  </a:lnTo>
                  <a:lnTo>
                    <a:pt x="128" y="74"/>
                  </a:lnTo>
                  <a:lnTo>
                    <a:pt x="142" y="72"/>
                  </a:lnTo>
                  <a:lnTo>
                    <a:pt x="142" y="72"/>
                  </a:lnTo>
                  <a:lnTo>
                    <a:pt x="158" y="74"/>
                  </a:lnTo>
                  <a:lnTo>
                    <a:pt x="170" y="78"/>
                  </a:lnTo>
                  <a:lnTo>
                    <a:pt x="182" y="84"/>
                  </a:lnTo>
                  <a:lnTo>
                    <a:pt x="194" y="92"/>
                  </a:lnTo>
                  <a:lnTo>
                    <a:pt x="202" y="104"/>
                  </a:lnTo>
                  <a:lnTo>
                    <a:pt x="208" y="116"/>
                  </a:lnTo>
                  <a:lnTo>
                    <a:pt x="212" y="128"/>
                  </a:lnTo>
                  <a:lnTo>
                    <a:pt x="214" y="142"/>
                  </a:lnTo>
                  <a:lnTo>
                    <a:pt x="214" y="142"/>
                  </a:lnTo>
                  <a:lnTo>
                    <a:pt x="212" y="158"/>
                  </a:lnTo>
                  <a:lnTo>
                    <a:pt x="208" y="170"/>
                  </a:lnTo>
                  <a:lnTo>
                    <a:pt x="202" y="182"/>
                  </a:lnTo>
                  <a:lnTo>
                    <a:pt x="194" y="194"/>
                  </a:lnTo>
                  <a:lnTo>
                    <a:pt x="182" y="202"/>
                  </a:lnTo>
                  <a:lnTo>
                    <a:pt x="170" y="208"/>
                  </a:lnTo>
                  <a:lnTo>
                    <a:pt x="158" y="212"/>
                  </a:lnTo>
                  <a:lnTo>
                    <a:pt x="142" y="214"/>
                  </a:lnTo>
                  <a:lnTo>
                    <a:pt x="142" y="2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9" name="Freeform 69"/>
          <p:cNvSpPr>
            <a:spLocks noEditPoints="1"/>
          </p:cNvSpPr>
          <p:nvPr/>
        </p:nvSpPr>
        <p:spPr bwMode="auto">
          <a:xfrm>
            <a:off x="4259263" y="2974975"/>
            <a:ext cx="1355725" cy="1377950"/>
          </a:xfrm>
          <a:custGeom>
            <a:avLst/>
            <a:gdLst>
              <a:gd name="T0" fmla="*/ 450 w 854"/>
              <a:gd name="T1" fmla="*/ 178 h 868"/>
              <a:gd name="T2" fmla="*/ 448 w 854"/>
              <a:gd name="T3" fmla="*/ 118 h 868"/>
              <a:gd name="T4" fmla="*/ 450 w 854"/>
              <a:gd name="T5" fmla="*/ 32 h 868"/>
              <a:gd name="T6" fmla="*/ 502 w 854"/>
              <a:gd name="T7" fmla="*/ 6 h 868"/>
              <a:gd name="T8" fmla="*/ 572 w 854"/>
              <a:gd name="T9" fmla="*/ 54 h 868"/>
              <a:gd name="T10" fmla="*/ 554 w 854"/>
              <a:gd name="T11" fmla="*/ 144 h 868"/>
              <a:gd name="T12" fmla="*/ 574 w 854"/>
              <a:gd name="T13" fmla="*/ 192 h 868"/>
              <a:gd name="T14" fmla="*/ 842 w 854"/>
              <a:gd name="T15" fmla="*/ 460 h 868"/>
              <a:gd name="T16" fmla="*/ 808 w 854"/>
              <a:gd name="T17" fmla="*/ 468 h 868"/>
              <a:gd name="T18" fmla="*/ 726 w 854"/>
              <a:gd name="T19" fmla="*/ 452 h 868"/>
              <a:gd name="T20" fmla="*/ 656 w 854"/>
              <a:gd name="T21" fmla="*/ 508 h 868"/>
              <a:gd name="T22" fmla="*/ 686 w 854"/>
              <a:gd name="T23" fmla="*/ 592 h 868"/>
              <a:gd name="T24" fmla="*/ 754 w 854"/>
              <a:gd name="T25" fmla="*/ 610 h 868"/>
              <a:gd name="T26" fmla="*/ 824 w 854"/>
              <a:gd name="T27" fmla="*/ 588 h 868"/>
              <a:gd name="T28" fmla="*/ 846 w 854"/>
              <a:gd name="T29" fmla="*/ 728 h 868"/>
              <a:gd name="T30" fmla="*/ 570 w 854"/>
              <a:gd name="T31" fmla="*/ 832 h 868"/>
              <a:gd name="T32" fmla="*/ 586 w 854"/>
              <a:gd name="T33" fmla="*/ 734 h 868"/>
              <a:gd name="T34" fmla="*/ 532 w 854"/>
              <a:gd name="T35" fmla="*/ 672 h 868"/>
              <a:gd name="T36" fmla="*/ 442 w 854"/>
              <a:gd name="T37" fmla="*/ 690 h 868"/>
              <a:gd name="T38" fmla="*/ 424 w 854"/>
              <a:gd name="T39" fmla="*/ 762 h 868"/>
              <a:gd name="T40" fmla="*/ 452 w 854"/>
              <a:gd name="T41" fmla="*/ 838 h 868"/>
              <a:gd name="T42" fmla="*/ 184 w 854"/>
              <a:gd name="T43" fmla="*/ 586 h 868"/>
              <a:gd name="T44" fmla="*/ 148 w 854"/>
              <a:gd name="T45" fmla="*/ 568 h 868"/>
              <a:gd name="T46" fmla="*/ 86 w 854"/>
              <a:gd name="T47" fmla="*/ 594 h 868"/>
              <a:gd name="T48" fmla="*/ 28 w 854"/>
              <a:gd name="T49" fmla="*/ 580 h 868"/>
              <a:gd name="T50" fmla="*/ 10 w 854"/>
              <a:gd name="T51" fmla="*/ 508 h 868"/>
              <a:gd name="T52" fmla="*/ 60 w 854"/>
              <a:gd name="T53" fmla="*/ 460 h 868"/>
              <a:gd name="T54" fmla="*/ 142 w 854"/>
              <a:gd name="T55" fmla="*/ 480 h 868"/>
              <a:gd name="T56" fmla="*/ 184 w 854"/>
              <a:gd name="T57" fmla="*/ 468 h 868"/>
              <a:gd name="T58" fmla="*/ 402 w 854"/>
              <a:gd name="T59" fmla="*/ 192 h 868"/>
              <a:gd name="T60" fmla="*/ 456 w 854"/>
              <a:gd name="T61" fmla="*/ 16 h 868"/>
              <a:gd name="T62" fmla="*/ 430 w 854"/>
              <a:gd name="T63" fmla="*/ 80 h 868"/>
              <a:gd name="T64" fmla="*/ 450 w 854"/>
              <a:gd name="T65" fmla="*/ 156 h 868"/>
              <a:gd name="T66" fmla="*/ 410 w 854"/>
              <a:gd name="T67" fmla="*/ 186 h 868"/>
              <a:gd name="T68" fmla="*/ 184 w 854"/>
              <a:gd name="T69" fmla="*/ 450 h 868"/>
              <a:gd name="T70" fmla="*/ 158 w 854"/>
              <a:gd name="T71" fmla="*/ 476 h 868"/>
              <a:gd name="T72" fmla="*/ 68 w 854"/>
              <a:gd name="T73" fmla="*/ 454 h 868"/>
              <a:gd name="T74" fmla="*/ 16 w 854"/>
              <a:gd name="T75" fmla="*/ 480 h 868"/>
              <a:gd name="T76" fmla="*/ 6 w 854"/>
              <a:gd name="T77" fmla="*/ 560 h 868"/>
              <a:gd name="T78" fmla="*/ 54 w 854"/>
              <a:gd name="T79" fmla="*/ 600 h 868"/>
              <a:gd name="T80" fmla="*/ 120 w 854"/>
              <a:gd name="T81" fmla="*/ 588 h 868"/>
              <a:gd name="T82" fmla="*/ 166 w 854"/>
              <a:gd name="T83" fmla="*/ 576 h 868"/>
              <a:gd name="T84" fmla="*/ 436 w 854"/>
              <a:gd name="T85" fmla="*/ 868 h 868"/>
              <a:gd name="T86" fmla="*/ 458 w 854"/>
              <a:gd name="T87" fmla="*/ 822 h 868"/>
              <a:gd name="T88" fmla="*/ 428 w 854"/>
              <a:gd name="T89" fmla="*/ 742 h 868"/>
              <a:gd name="T90" fmla="*/ 472 w 854"/>
              <a:gd name="T91" fmla="*/ 678 h 868"/>
              <a:gd name="T92" fmla="*/ 554 w 854"/>
              <a:gd name="T93" fmla="*/ 688 h 868"/>
              <a:gd name="T94" fmla="*/ 578 w 854"/>
              <a:gd name="T95" fmla="*/ 734 h 868"/>
              <a:gd name="T96" fmla="*/ 564 w 854"/>
              <a:gd name="T97" fmla="*/ 840 h 868"/>
              <a:gd name="T98" fmla="*/ 854 w 854"/>
              <a:gd name="T99" fmla="*/ 684 h 868"/>
              <a:gd name="T100" fmla="*/ 836 w 854"/>
              <a:gd name="T101" fmla="*/ 582 h 868"/>
              <a:gd name="T102" fmla="*/ 764 w 854"/>
              <a:gd name="T103" fmla="*/ 600 h 868"/>
              <a:gd name="T104" fmla="*/ 686 w 854"/>
              <a:gd name="T105" fmla="*/ 582 h 868"/>
              <a:gd name="T106" fmla="*/ 662 w 854"/>
              <a:gd name="T107" fmla="*/ 510 h 868"/>
              <a:gd name="T108" fmla="*/ 728 w 854"/>
              <a:gd name="T109" fmla="*/ 458 h 868"/>
              <a:gd name="T110" fmla="*/ 806 w 854"/>
              <a:gd name="T111" fmla="*/ 474 h 868"/>
              <a:gd name="T112" fmla="*/ 846 w 854"/>
              <a:gd name="T113" fmla="*/ 462 h 868"/>
              <a:gd name="T114" fmla="*/ 574 w 854"/>
              <a:gd name="T115" fmla="*/ 186 h 868"/>
              <a:gd name="T116" fmla="*/ 558 w 854"/>
              <a:gd name="T117" fmla="*/ 156 h 868"/>
              <a:gd name="T118" fmla="*/ 580 w 854"/>
              <a:gd name="T119" fmla="*/ 68 h 868"/>
              <a:gd name="T120" fmla="*/ 518 w 854"/>
              <a:gd name="T121" fmla="*/ 2 h 8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854" h="868">
                <a:moveTo>
                  <a:pt x="410" y="192"/>
                </a:moveTo>
                <a:lnTo>
                  <a:pt x="410" y="192"/>
                </a:lnTo>
                <a:lnTo>
                  <a:pt x="420" y="192"/>
                </a:lnTo>
                <a:lnTo>
                  <a:pt x="430" y="190"/>
                </a:lnTo>
                <a:lnTo>
                  <a:pt x="438" y="186"/>
                </a:lnTo>
                <a:lnTo>
                  <a:pt x="444" y="182"/>
                </a:lnTo>
                <a:lnTo>
                  <a:pt x="450" y="178"/>
                </a:lnTo>
                <a:lnTo>
                  <a:pt x="454" y="172"/>
                </a:lnTo>
                <a:lnTo>
                  <a:pt x="456" y="164"/>
                </a:lnTo>
                <a:lnTo>
                  <a:pt x="458" y="156"/>
                </a:lnTo>
                <a:lnTo>
                  <a:pt x="458" y="156"/>
                </a:lnTo>
                <a:lnTo>
                  <a:pt x="456" y="148"/>
                </a:lnTo>
                <a:lnTo>
                  <a:pt x="454" y="138"/>
                </a:lnTo>
                <a:lnTo>
                  <a:pt x="448" y="118"/>
                </a:lnTo>
                <a:lnTo>
                  <a:pt x="448" y="118"/>
                </a:lnTo>
                <a:lnTo>
                  <a:pt x="440" y="94"/>
                </a:lnTo>
                <a:lnTo>
                  <a:pt x="438" y="80"/>
                </a:lnTo>
                <a:lnTo>
                  <a:pt x="436" y="68"/>
                </a:lnTo>
                <a:lnTo>
                  <a:pt x="438" y="56"/>
                </a:lnTo>
                <a:lnTo>
                  <a:pt x="442" y="44"/>
                </a:lnTo>
                <a:lnTo>
                  <a:pt x="450" y="32"/>
                </a:lnTo>
                <a:lnTo>
                  <a:pt x="460" y="22"/>
                </a:lnTo>
                <a:lnTo>
                  <a:pt x="460" y="22"/>
                </a:lnTo>
                <a:lnTo>
                  <a:pt x="470" y="16"/>
                </a:lnTo>
                <a:lnTo>
                  <a:pt x="480" y="10"/>
                </a:lnTo>
                <a:lnTo>
                  <a:pt x="492" y="8"/>
                </a:lnTo>
                <a:lnTo>
                  <a:pt x="502" y="6"/>
                </a:lnTo>
                <a:lnTo>
                  <a:pt x="502" y="6"/>
                </a:lnTo>
                <a:lnTo>
                  <a:pt x="518" y="8"/>
                </a:lnTo>
                <a:lnTo>
                  <a:pt x="534" y="14"/>
                </a:lnTo>
                <a:lnTo>
                  <a:pt x="548" y="24"/>
                </a:lnTo>
                <a:lnTo>
                  <a:pt x="560" y="34"/>
                </a:lnTo>
                <a:lnTo>
                  <a:pt x="560" y="34"/>
                </a:lnTo>
                <a:lnTo>
                  <a:pt x="566" y="44"/>
                </a:lnTo>
                <a:lnTo>
                  <a:pt x="572" y="54"/>
                </a:lnTo>
                <a:lnTo>
                  <a:pt x="574" y="66"/>
                </a:lnTo>
                <a:lnTo>
                  <a:pt x="572" y="76"/>
                </a:lnTo>
                <a:lnTo>
                  <a:pt x="572" y="76"/>
                </a:lnTo>
                <a:lnTo>
                  <a:pt x="566" y="102"/>
                </a:lnTo>
                <a:lnTo>
                  <a:pt x="560" y="122"/>
                </a:lnTo>
                <a:lnTo>
                  <a:pt x="560" y="122"/>
                </a:lnTo>
                <a:lnTo>
                  <a:pt x="554" y="144"/>
                </a:lnTo>
                <a:lnTo>
                  <a:pt x="552" y="154"/>
                </a:lnTo>
                <a:lnTo>
                  <a:pt x="554" y="166"/>
                </a:lnTo>
                <a:lnTo>
                  <a:pt x="554" y="166"/>
                </a:lnTo>
                <a:lnTo>
                  <a:pt x="558" y="180"/>
                </a:lnTo>
                <a:lnTo>
                  <a:pt x="564" y="188"/>
                </a:lnTo>
                <a:lnTo>
                  <a:pt x="570" y="192"/>
                </a:lnTo>
                <a:lnTo>
                  <a:pt x="574" y="192"/>
                </a:lnTo>
                <a:lnTo>
                  <a:pt x="574" y="192"/>
                </a:lnTo>
                <a:lnTo>
                  <a:pt x="576" y="192"/>
                </a:lnTo>
                <a:lnTo>
                  <a:pt x="844" y="192"/>
                </a:lnTo>
                <a:lnTo>
                  <a:pt x="844" y="444"/>
                </a:lnTo>
                <a:lnTo>
                  <a:pt x="844" y="444"/>
                </a:lnTo>
                <a:lnTo>
                  <a:pt x="844" y="450"/>
                </a:lnTo>
                <a:lnTo>
                  <a:pt x="842" y="460"/>
                </a:lnTo>
                <a:lnTo>
                  <a:pt x="838" y="464"/>
                </a:lnTo>
                <a:lnTo>
                  <a:pt x="836" y="468"/>
                </a:lnTo>
                <a:lnTo>
                  <a:pt x="830" y="472"/>
                </a:lnTo>
                <a:lnTo>
                  <a:pt x="826" y="474"/>
                </a:lnTo>
                <a:lnTo>
                  <a:pt x="826" y="474"/>
                </a:lnTo>
                <a:lnTo>
                  <a:pt x="818" y="472"/>
                </a:lnTo>
                <a:lnTo>
                  <a:pt x="808" y="468"/>
                </a:lnTo>
                <a:lnTo>
                  <a:pt x="808" y="468"/>
                </a:lnTo>
                <a:lnTo>
                  <a:pt x="794" y="460"/>
                </a:lnTo>
                <a:lnTo>
                  <a:pt x="778" y="456"/>
                </a:lnTo>
                <a:lnTo>
                  <a:pt x="760" y="452"/>
                </a:lnTo>
                <a:lnTo>
                  <a:pt x="742" y="452"/>
                </a:lnTo>
                <a:lnTo>
                  <a:pt x="742" y="452"/>
                </a:lnTo>
                <a:lnTo>
                  <a:pt x="726" y="452"/>
                </a:lnTo>
                <a:lnTo>
                  <a:pt x="710" y="456"/>
                </a:lnTo>
                <a:lnTo>
                  <a:pt x="698" y="460"/>
                </a:lnTo>
                <a:lnTo>
                  <a:pt x="686" y="466"/>
                </a:lnTo>
                <a:lnTo>
                  <a:pt x="674" y="474"/>
                </a:lnTo>
                <a:lnTo>
                  <a:pt x="666" y="484"/>
                </a:lnTo>
                <a:lnTo>
                  <a:pt x="660" y="496"/>
                </a:lnTo>
                <a:lnTo>
                  <a:pt x="656" y="508"/>
                </a:lnTo>
                <a:lnTo>
                  <a:pt x="656" y="508"/>
                </a:lnTo>
                <a:lnTo>
                  <a:pt x="654" y="526"/>
                </a:lnTo>
                <a:lnTo>
                  <a:pt x="656" y="544"/>
                </a:lnTo>
                <a:lnTo>
                  <a:pt x="662" y="560"/>
                </a:lnTo>
                <a:lnTo>
                  <a:pt x="672" y="576"/>
                </a:lnTo>
                <a:lnTo>
                  <a:pt x="672" y="576"/>
                </a:lnTo>
                <a:lnTo>
                  <a:pt x="686" y="592"/>
                </a:lnTo>
                <a:lnTo>
                  <a:pt x="704" y="602"/>
                </a:lnTo>
                <a:lnTo>
                  <a:pt x="722" y="610"/>
                </a:lnTo>
                <a:lnTo>
                  <a:pt x="732" y="612"/>
                </a:lnTo>
                <a:lnTo>
                  <a:pt x="740" y="612"/>
                </a:lnTo>
                <a:lnTo>
                  <a:pt x="740" y="612"/>
                </a:lnTo>
                <a:lnTo>
                  <a:pt x="740" y="612"/>
                </a:lnTo>
                <a:lnTo>
                  <a:pt x="754" y="610"/>
                </a:lnTo>
                <a:lnTo>
                  <a:pt x="768" y="606"/>
                </a:lnTo>
                <a:lnTo>
                  <a:pt x="768" y="606"/>
                </a:lnTo>
                <a:lnTo>
                  <a:pt x="784" y="598"/>
                </a:lnTo>
                <a:lnTo>
                  <a:pt x="798" y="592"/>
                </a:lnTo>
                <a:lnTo>
                  <a:pt x="812" y="588"/>
                </a:lnTo>
                <a:lnTo>
                  <a:pt x="824" y="588"/>
                </a:lnTo>
                <a:lnTo>
                  <a:pt x="824" y="588"/>
                </a:lnTo>
                <a:lnTo>
                  <a:pt x="836" y="590"/>
                </a:lnTo>
                <a:lnTo>
                  <a:pt x="842" y="594"/>
                </a:lnTo>
                <a:lnTo>
                  <a:pt x="846" y="598"/>
                </a:lnTo>
                <a:lnTo>
                  <a:pt x="846" y="602"/>
                </a:lnTo>
                <a:lnTo>
                  <a:pt x="846" y="602"/>
                </a:lnTo>
                <a:lnTo>
                  <a:pt x="846" y="648"/>
                </a:lnTo>
                <a:lnTo>
                  <a:pt x="846" y="728"/>
                </a:lnTo>
                <a:lnTo>
                  <a:pt x="846" y="862"/>
                </a:lnTo>
                <a:lnTo>
                  <a:pt x="588" y="862"/>
                </a:lnTo>
                <a:lnTo>
                  <a:pt x="588" y="862"/>
                </a:lnTo>
                <a:lnTo>
                  <a:pt x="580" y="856"/>
                </a:lnTo>
                <a:lnTo>
                  <a:pt x="574" y="848"/>
                </a:lnTo>
                <a:lnTo>
                  <a:pt x="572" y="840"/>
                </a:lnTo>
                <a:lnTo>
                  <a:pt x="570" y="832"/>
                </a:lnTo>
                <a:lnTo>
                  <a:pt x="570" y="824"/>
                </a:lnTo>
                <a:lnTo>
                  <a:pt x="572" y="816"/>
                </a:lnTo>
                <a:lnTo>
                  <a:pt x="576" y="794"/>
                </a:lnTo>
                <a:lnTo>
                  <a:pt x="576" y="794"/>
                </a:lnTo>
                <a:lnTo>
                  <a:pt x="582" y="766"/>
                </a:lnTo>
                <a:lnTo>
                  <a:pt x="584" y="752"/>
                </a:lnTo>
                <a:lnTo>
                  <a:pt x="586" y="734"/>
                </a:lnTo>
                <a:lnTo>
                  <a:pt x="586" y="734"/>
                </a:lnTo>
                <a:lnTo>
                  <a:pt x="584" y="718"/>
                </a:lnTo>
                <a:lnTo>
                  <a:pt x="578" y="706"/>
                </a:lnTo>
                <a:lnTo>
                  <a:pt x="570" y="694"/>
                </a:lnTo>
                <a:lnTo>
                  <a:pt x="560" y="684"/>
                </a:lnTo>
                <a:lnTo>
                  <a:pt x="546" y="676"/>
                </a:lnTo>
                <a:lnTo>
                  <a:pt x="532" y="672"/>
                </a:lnTo>
                <a:lnTo>
                  <a:pt x="518" y="668"/>
                </a:lnTo>
                <a:lnTo>
                  <a:pt x="502" y="666"/>
                </a:lnTo>
                <a:lnTo>
                  <a:pt x="502" y="666"/>
                </a:lnTo>
                <a:lnTo>
                  <a:pt x="484" y="668"/>
                </a:lnTo>
                <a:lnTo>
                  <a:pt x="468" y="672"/>
                </a:lnTo>
                <a:lnTo>
                  <a:pt x="454" y="680"/>
                </a:lnTo>
                <a:lnTo>
                  <a:pt x="442" y="690"/>
                </a:lnTo>
                <a:lnTo>
                  <a:pt x="442" y="690"/>
                </a:lnTo>
                <a:lnTo>
                  <a:pt x="436" y="698"/>
                </a:lnTo>
                <a:lnTo>
                  <a:pt x="430" y="706"/>
                </a:lnTo>
                <a:lnTo>
                  <a:pt x="426" y="716"/>
                </a:lnTo>
                <a:lnTo>
                  <a:pt x="424" y="726"/>
                </a:lnTo>
                <a:lnTo>
                  <a:pt x="422" y="744"/>
                </a:lnTo>
                <a:lnTo>
                  <a:pt x="424" y="762"/>
                </a:lnTo>
                <a:lnTo>
                  <a:pt x="428" y="778"/>
                </a:lnTo>
                <a:lnTo>
                  <a:pt x="436" y="794"/>
                </a:lnTo>
                <a:lnTo>
                  <a:pt x="448" y="816"/>
                </a:lnTo>
                <a:lnTo>
                  <a:pt x="448" y="816"/>
                </a:lnTo>
                <a:lnTo>
                  <a:pt x="452" y="826"/>
                </a:lnTo>
                <a:lnTo>
                  <a:pt x="452" y="838"/>
                </a:lnTo>
                <a:lnTo>
                  <a:pt x="452" y="838"/>
                </a:lnTo>
                <a:lnTo>
                  <a:pt x="450" y="846"/>
                </a:lnTo>
                <a:lnTo>
                  <a:pt x="444" y="854"/>
                </a:lnTo>
                <a:lnTo>
                  <a:pt x="434" y="862"/>
                </a:lnTo>
                <a:lnTo>
                  <a:pt x="188" y="862"/>
                </a:lnTo>
                <a:lnTo>
                  <a:pt x="188" y="598"/>
                </a:lnTo>
                <a:lnTo>
                  <a:pt x="188" y="598"/>
                </a:lnTo>
                <a:lnTo>
                  <a:pt x="184" y="586"/>
                </a:lnTo>
                <a:lnTo>
                  <a:pt x="182" y="580"/>
                </a:lnTo>
                <a:lnTo>
                  <a:pt x="178" y="576"/>
                </a:lnTo>
                <a:lnTo>
                  <a:pt x="174" y="572"/>
                </a:lnTo>
                <a:lnTo>
                  <a:pt x="170" y="570"/>
                </a:lnTo>
                <a:lnTo>
                  <a:pt x="158" y="568"/>
                </a:lnTo>
                <a:lnTo>
                  <a:pt x="158" y="568"/>
                </a:lnTo>
                <a:lnTo>
                  <a:pt x="148" y="568"/>
                </a:lnTo>
                <a:lnTo>
                  <a:pt x="138" y="572"/>
                </a:lnTo>
                <a:lnTo>
                  <a:pt x="128" y="576"/>
                </a:lnTo>
                <a:lnTo>
                  <a:pt x="116" y="582"/>
                </a:lnTo>
                <a:lnTo>
                  <a:pt x="116" y="582"/>
                </a:lnTo>
                <a:lnTo>
                  <a:pt x="108" y="588"/>
                </a:lnTo>
                <a:lnTo>
                  <a:pt x="96" y="592"/>
                </a:lnTo>
                <a:lnTo>
                  <a:pt x="86" y="594"/>
                </a:lnTo>
                <a:lnTo>
                  <a:pt x="74" y="594"/>
                </a:lnTo>
                <a:lnTo>
                  <a:pt x="74" y="594"/>
                </a:lnTo>
                <a:lnTo>
                  <a:pt x="64" y="594"/>
                </a:lnTo>
                <a:lnTo>
                  <a:pt x="54" y="592"/>
                </a:lnTo>
                <a:lnTo>
                  <a:pt x="44" y="590"/>
                </a:lnTo>
                <a:lnTo>
                  <a:pt x="36" y="586"/>
                </a:lnTo>
                <a:lnTo>
                  <a:pt x="28" y="580"/>
                </a:lnTo>
                <a:lnTo>
                  <a:pt x="22" y="574"/>
                </a:lnTo>
                <a:lnTo>
                  <a:pt x="16" y="566"/>
                </a:lnTo>
                <a:lnTo>
                  <a:pt x="12" y="558"/>
                </a:lnTo>
                <a:lnTo>
                  <a:pt x="12" y="558"/>
                </a:lnTo>
                <a:lnTo>
                  <a:pt x="6" y="542"/>
                </a:lnTo>
                <a:lnTo>
                  <a:pt x="6" y="524"/>
                </a:lnTo>
                <a:lnTo>
                  <a:pt x="10" y="508"/>
                </a:lnTo>
                <a:lnTo>
                  <a:pt x="16" y="492"/>
                </a:lnTo>
                <a:lnTo>
                  <a:pt x="16" y="492"/>
                </a:lnTo>
                <a:lnTo>
                  <a:pt x="26" y="480"/>
                </a:lnTo>
                <a:lnTo>
                  <a:pt x="36" y="470"/>
                </a:lnTo>
                <a:lnTo>
                  <a:pt x="48" y="464"/>
                </a:lnTo>
                <a:lnTo>
                  <a:pt x="60" y="460"/>
                </a:lnTo>
                <a:lnTo>
                  <a:pt x="60" y="460"/>
                </a:lnTo>
                <a:lnTo>
                  <a:pt x="68" y="460"/>
                </a:lnTo>
                <a:lnTo>
                  <a:pt x="68" y="460"/>
                </a:lnTo>
                <a:lnTo>
                  <a:pt x="84" y="462"/>
                </a:lnTo>
                <a:lnTo>
                  <a:pt x="98" y="464"/>
                </a:lnTo>
                <a:lnTo>
                  <a:pt x="126" y="474"/>
                </a:lnTo>
                <a:lnTo>
                  <a:pt x="126" y="474"/>
                </a:lnTo>
                <a:lnTo>
                  <a:pt x="142" y="480"/>
                </a:lnTo>
                <a:lnTo>
                  <a:pt x="158" y="482"/>
                </a:lnTo>
                <a:lnTo>
                  <a:pt x="158" y="482"/>
                </a:lnTo>
                <a:lnTo>
                  <a:pt x="164" y="482"/>
                </a:lnTo>
                <a:lnTo>
                  <a:pt x="164" y="482"/>
                </a:lnTo>
                <a:lnTo>
                  <a:pt x="172" y="478"/>
                </a:lnTo>
                <a:lnTo>
                  <a:pt x="178" y="474"/>
                </a:lnTo>
                <a:lnTo>
                  <a:pt x="184" y="468"/>
                </a:lnTo>
                <a:lnTo>
                  <a:pt x="186" y="462"/>
                </a:lnTo>
                <a:lnTo>
                  <a:pt x="190" y="452"/>
                </a:lnTo>
                <a:lnTo>
                  <a:pt x="192" y="448"/>
                </a:lnTo>
                <a:lnTo>
                  <a:pt x="192" y="446"/>
                </a:lnTo>
                <a:lnTo>
                  <a:pt x="192" y="192"/>
                </a:lnTo>
                <a:lnTo>
                  <a:pt x="402" y="192"/>
                </a:lnTo>
                <a:lnTo>
                  <a:pt x="402" y="192"/>
                </a:lnTo>
                <a:lnTo>
                  <a:pt x="410" y="192"/>
                </a:lnTo>
                <a:close/>
                <a:moveTo>
                  <a:pt x="502" y="0"/>
                </a:moveTo>
                <a:lnTo>
                  <a:pt x="502" y="0"/>
                </a:lnTo>
                <a:lnTo>
                  <a:pt x="490" y="2"/>
                </a:lnTo>
                <a:lnTo>
                  <a:pt x="480" y="4"/>
                </a:lnTo>
                <a:lnTo>
                  <a:pt x="468" y="10"/>
                </a:lnTo>
                <a:lnTo>
                  <a:pt x="456" y="16"/>
                </a:lnTo>
                <a:lnTo>
                  <a:pt x="456" y="16"/>
                </a:lnTo>
                <a:lnTo>
                  <a:pt x="444" y="28"/>
                </a:lnTo>
                <a:lnTo>
                  <a:pt x="436" y="42"/>
                </a:lnTo>
                <a:lnTo>
                  <a:pt x="430" y="54"/>
                </a:lnTo>
                <a:lnTo>
                  <a:pt x="430" y="68"/>
                </a:lnTo>
                <a:lnTo>
                  <a:pt x="430" y="68"/>
                </a:lnTo>
                <a:lnTo>
                  <a:pt x="430" y="80"/>
                </a:lnTo>
                <a:lnTo>
                  <a:pt x="432" y="92"/>
                </a:lnTo>
                <a:lnTo>
                  <a:pt x="440" y="116"/>
                </a:lnTo>
                <a:lnTo>
                  <a:pt x="448" y="138"/>
                </a:lnTo>
                <a:lnTo>
                  <a:pt x="450" y="148"/>
                </a:lnTo>
                <a:lnTo>
                  <a:pt x="450" y="156"/>
                </a:lnTo>
                <a:lnTo>
                  <a:pt x="450" y="156"/>
                </a:lnTo>
                <a:lnTo>
                  <a:pt x="450" y="156"/>
                </a:lnTo>
                <a:lnTo>
                  <a:pt x="450" y="156"/>
                </a:lnTo>
                <a:lnTo>
                  <a:pt x="450" y="166"/>
                </a:lnTo>
                <a:lnTo>
                  <a:pt x="446" y="172"/>
                </a:lnTo>
                <a:lnTo>
                  <a:pt x="442" y="178"/>
                </a:lnTo>
                <a:lnTo>
                  <a:pt x="436" y="180"/>
                </a:lnTo>
                <a:lnTo>
                  <a:pt x="422" y="184"/>
                </a:lnTo>
                <a:lnTo>
                  <a:pt x="410" y="186"/>
                </a:lnTo>
                <a:lnTo>
                  <a:pt x="410" y="186"/>
                </a:lnTo>
                <a:lnTo>
                  <a:pt x="402" y="186"/>
                </a:lnTo>
                <a:lnTo>
                  <a:pt x="186" y="186"/>
                </a:lnTo>
                <a:lnTo>
                  <a:pt x="186" y="446"/>
                </a:lnTo>
                <a:lnTo>
                  <a:pt x="186" y="446"/>
                </a:lnTo>
                <a:lnTo>
                  <a:pt x="186" y="446"/>
                </a:lnTo>
                <a:lnTo>
                  <a:pt x="184" y="450"/>
                </a:lnTo>
                <a:lnTo>
                  <a:pt x="182" y="458"/>
                </a:lnTo>
                <a:lnTo>
                  <a:pt x="174" y="468"/>
                </a:lnTo>
                <a:lnTo>
                  <a:pt x="170" y="472"/>
                </a:lnTo>
                <a:lnTo>
                  <a:pt x="162" y="474"/>
                </a:lnTo>
                <a:lnTo>
                  <a:pt x="162" y="474"/>
                </a:lnTo>
                <a:lnTo>
                  <a:pt x="158" y="476"/>
                </a:lnTo>
                <a:lnTo>
                  <a:pt x="158" y="476"/>
                </a:lnTo>
                <a:lnTo>
                  <a:pt x="150" y="474"/>
                </a:lnTo>
                <a:lnTo>
                  <a:pt x="142" y="472"/>
                </a:lnTo>
                <a:lnTo>
                  <a:pt x="120" y="464"/>
                </a:lnTo>
                <a:lnTo>
                  <a:pt x="120" y="464"/>
                </a:lnTo>
                <a:lnTo>
                  <a:pt x="96" y="456"/>
                </a:lnTo>
                <a:lnTo>
                  <a:pt x="82" y="454"/>
                </a:lnTo>
                <a:lnTo>
                  <a:pt x="68" y="454"/>
                </a:lnTo>
                <a:lnTo>
                  <a:pt x="68" y="454"/>
                </a:lnTo>
                <a:lnTo>
                  <a:pt x="60" y="454"/>
                </a:lnTo>
                <a:lnTo>
                  <a:pt x="60" y="454"/>
                </a:lnTo>
                <a:lnTo>
                  <a:pt x="48" y="456"/>
                </a:lnTo>
                <a:lnTo>
                  <a:pt x="36" y="462"/>
                </a:lnTo>
                <a:lnTo>
                  <a:pt x="26" y="470"/>
                </a:lnTo>
                <a:lnTo>
                  <a:pt x="16" y="480"/>
                </a:lnTo>
                <a:lnTo>
                  <a:pt x="10" y="492"/>
                </a:lnTo>
                <a:lnTo>
                  <a:pt x="4" y="504"/>
                </a:lnTo>
                <a:lnTo>
                  <a:pt x="0" y="518"/>
                </a:lnTo>
                <a:lnTo>
                  <a:pt x="0" y="530"/>
                </a:lnTo>
                <a:lnTo>
                  <a:pt x="0" y="530"/>
                </a:lnTo>
                <a:lnTo>
                  <a:pt x="0" y="546"/>
                </a:lnTo>
                <a:lnTo>
                  <a:pt x="6" y="560"/>
                </a:lnTo>
                <a:lnTo>
                  <a:pt x="6" y="560"/>
                </a:lnTo>
                <a:lnTo>
                  <a:pt x="10" y="570"/>
                </a:lnTo>
                <a:lnTo>
                  <a:pt x="18" y="580"/>
                </a:lnTo>
                <a:lnTo>
                  <a:pt x="26" y="586"/>
                </a:lnTo>
                <a:lnTo>
                  <a:pt x="34" y="592"/>
                </a:lnTo>
                <a:lnTo>
                  <a:pt x="44" y="596"/>
                </a:lnTo>
                <a:lnTo>
                  <a:pt x="54" y="600"/>
                </a:lnTo>
                <a:lnTo>
                  <a:pt x="64" y="600"/>
                </a:lnTo>
                <a:lnTo>
                  <a:pt x="74" y="602"/>
                </a:lnTo>
                <a:lnTo>
                  <a:pt x="74" y="602"/>
                </a:lnTo>
                <a:lnTo>
                  <a:pt x="86" y="600"/>
                </a:lnTo>
                <a:lnTo>
                  <a:pt x="98" y="598"/>
                </a:lnTo>
                <a:lnTo>
                  <a:pt x="110" y="594"/>
                </a:lnTo>
                <a:lnTo>
                  <a:pt x="120" y="588"/>
                </a:lnTo>
                <a:lnTo>
                  <a:pt x="120" y="588"/>
                </a:lnTo>
                <a:lnTo>
                  <a:pt x="130" y="582"/>
                </a:lnTo>
                <a:lnTo>
                  <a:pt x="140" y="578"/>
                </a:lnTo>
                <a:lnTo>
                  <a:pt x="148" y="576"/>
                </a:lnTo>
                <a:lnTo>
                  <a:pt x="158" y="574"/>
                </a:lnTo>
                <a:lnTo>
                  <a:pt x="158" y="574"/>
                </a:lnTo>
                <a:lnTo>
                  <a:pt x="166" y="576"/>
                </a:lnTo>
                <a:lnTo>
                  <a:pt x="174" y="580"/>
                </a:lnTo>
                <a:lnTo>
                  <a:pt x="178" y="588"/>
                </a:lnTo>
                <a:lnTo>
                  <a:pt x="180" y="598"/>
                </a:lnTo>
                <a:lnTo>
                  <a:pt x="180" y="598"/>
                </a:lnTo>
                <a:lnTo>
                  <a:pt x="180" y="868"/>
                </a:lnTo>
                <a:lnTo>
                  <a:pt x="436" y="868"/>
                </a:lnTo>
                <a:lnTo>
                  <a:pt x="436" y="868"/>
                </a:lnTo>
                <a:lnTo>
                  <a:pt x="440" y="866"/>
                </a:lnTo>
                <a:lnTo>
                  <a:pt x="448" y="858"/>
                </a:lnTo>
                <a:lnTo>
                  <a:pt x="456" y="846"/>
                </a:lnTo>
                <a:lnTo>
                  <a:pt x="458" y="840"/>
                </a:lnTo>
                <a:lnTo>
                  <a:pt x="460" y="832"/>
                </a:lnTo>
                <a:lnTo>
                  <a:pt x="460" y="832"/>
                </a:lnTo>
                <a:lnTo>
                  <a:pt x="458" y="822"/>
                </a:lnTo>
                <a:lnTo>
                  <a:pt x="454" y="814"/>
                </a:lnTo>
                <a:lnTo>
                  <a:pt x="454" y="814"/>
                </a:lnTo>
                <a:lnTo>
                  <a:pt x="444" y="798"/>
                </a:lnTo>
                <a:lnTo>
                  <a:pt x="436" y="780"/>
                </a:lnTo>
                <a:lnTo>
                  <a:pt x="430" y="762"/>
                </a:lnTo>
                <a:lnTo>
                  <a:pt x="428" y="742"/>
                </a:lnTo>
                <a:lnTo>
                  <a:pt x="428" y="742"/>
                </a:lnTo>
                <a:lnTo>
                  <a:pt x="430" y="730"/>
                </a:lnTo>
                <a:lnTo>
                  <a:pt x="434" y="718"/>
                </a:lnTo>
                <a:lnTo>
                  <a:pt x="438" y="706"/>
                </a:lnTo>
                <a:lnTo>
                  <a:pt x="448" y="694"/>
                </a:lnTo>
                <a:lnTo>
                  <a:pt x="448" y="694"/>
                </a:lnTo>
                <a:lnTo>
                  <a:pt x="458" y="684"/>
                </a:lnTo>
                <a:lnTo>
                  <a:pt x="472" y="678"/>
                </a:lnTo>
                <a:lnTo>
                  <a:pt x="486" y="674"/>
                </a:lnTo>
                <a:lnTo>
                  <a:pt x="502" y="674"/>
                </a:lnTo>
                <a:lnTo>
                  <a:pt x="502" y="674"/>
                </a:lnTo>
                <a:lnTo>
                  <a:pt x="516" y="674"/>
                </a:lnTo>
                <a:lnTo>
                  <a:pt x="530" y="678"/>
                </a:lnTo>
                <a:lnTo>
                  <a:pt x="544" y="682"/>
                </a:lnTo>
                <a:lnTo>
                  <a:pt x="554" y="688"/>
                </a:lnTo>
                <a:lnTo>
                  <a:pt x="564" y="698"/>
                </a:lnTo>
                <a:lnTo>
                  <a:pt x="572" y="708"/>
                </a:lnTo>
                <a:lnTo>
                  <a:pt x="578" y="720"/>
                </a:lnTo>
                <a:lnTo>
                  <a:pt x="578" y="734"/>
                </a:lnTo>
                <a:lnTo>
                  <a:pt x="578" y="734"/>
                </a:lnTo>
                <a:lnTo>
                  <a:pt x="578" y="734"/>
                </a:lnTo>
                <a:lnTo>
                  <a:pt x="578" y="734"/>
                </a:lnTo>
                <a:lnTo>
                  <a:pt x="578" y="750"/>
                </a:lnTo>
                <a:lnTo>
                  <a:pt x="576" y="762"/>
                </a:lnTo>
                <a:lnTo>
                  <a:pt x="572" y="788"/>
                </a:lnTo>
                <a:lnTo>
                  <a:pt x="566" y="810"/>
                </a:lnTo>
                <a:lnTo>
                  <a:pt x="564" y="830"/>
                </a:lnTo>
                <a:lnTo>
                  <a:pt x="564" y="830"/>
                </a:lnTo>
                <a:lnTo>
                  <a:pt x="564" y="840"/>
                </a:lnTo>
                <a:lnTo>
                  <a:pt x="568" y="850"/>
                </a:lnTo>
                <a:lnTo>
                  <a:pt x="574" y="860"/>
                </a:lnTo>
                <a:lnTo>
                  <a:pt x="586" y="868"/>
                </a:lnTo>
                <a:lnTo>
                  <a:pt x="852" y="868"/>
                </a:lnTo>
                <a:lnTo>
                  <a:pt x="852" y="868"/>
                </a:lnTo>
                <a:lnTo>
                  <a:pt x="852" y="868"/>
                </a:lnTo>
                <a:lnTo>
                  <a:pt x="854" y="684"/>
                </a:lnTo>
                <a:lnTo>
                  <a:pt x="854" y="684"/>
                </a:lnTo>
                <a:lnTo>
                  <a:pt x="854" y="632"/>
                </a:lnTo>
                <a:lnTo>
                  <a:pt x="852" y="602"/>
                </a:lnTo>
                <a:lnTo>
                  <a:pt x="852" y="602"/>
                </a:lnTo>
                <a:lnTo>
                  <a:pt x="850" y="592"/>
                </a:lnTo>
                <a:lnTo>
                  <a:pt x="844" y="586"/>
                </a:lnTo>
                <a:lnTo>
                  <a:pt x="836" y="582"/>
                </a:lnTo>
                <a:lnTo>
                  <a:pt x="824" y="582"/>
                </a:lnTo>
                <a:lnTo>
                  <a:pt x="824" y="582"/>
                </a:lnTo>
                <a:lnTo>
                  <a:pt x="812" y="582"/>
                </a:lnTo>
                <a:lnTo>
                  <a:pt x="796" y="586"/>
                </a:lnTo>
                <a:lnTo>
                  <a:pt x="782" y="592"/>
                </a:lnTo>
                <a:lnTo>
                  <a:pt x="764" y="600"/>
                </a:lnTo>
                <a:lnTo>
                  <a:pt x="764" y="600"/>
                </a:lnTo>
                <a:lnTo>
                  <a:pt x="752" y="604"/>
                </a:lnTo>
                <a:lnTo>
                  <a:pt x="740" y="606"/>
                </a:lnTo>
                <a:lnTo>
                  <a:pt x="740" y="606"/>
                </a:lnTo>
                <a:lnTo>
                  <a:pt x="726" y="604"/>
                </a:lnTo>
                <a:lnTo>
                  <a:pt x="712" y="600"/>
                </a:lnTo>
                <a:lnTo>
                  <a:pt x="698" y="592"/>
                </a:lnTo>
                <a:lnTo>
                  <a:pt x="686" y="582"/>
                </a:lnTo>
                <a:lnTo>
                  <a:pt x="676" y="570"/>
                </a:lnTo>
                <a:lnTo>
                  <a:pt x="668" y="558"/>
                </a:lnTo>
                <a:lnTo>
                  <a:pt x="662" y="542"/>
                </a:lnTo>
                <a:lnTo>
                  <a:pt x="660" y="526"/>
                </a:lnTo>
                <a:lnTo>
                  <a:pt x="660" y="526"/>
                </a:lnTo>
                <a:lnTo>
                  <a:pt x="662" y="510"/>
                </a:lnTo>
                <a:lnTo>
                  <a:pt x="662" y="510"/>
                </a:lnTo>
                <a:lnTo>
                  <a:pt x="666" y="496"/>
                </a:lnTo>
                <a:lnTo>
                  <a:pt x="674" y="486"/>
                </a:lnTo>
                <a:lnTo>
                  <a:pt x="682" y="476"/>
                </a:lnTo>
                <a:lnTo>
                  <a:pt x="692" y="470"/>
                </a:lnTo>
                <a:lnTo>
                  <a:pt x="704" y="464"/>
                </a:lnTo>
                <a:lnTo>
                  <a:pt x="716" y="460"/>
                </a:lnTo>
                <a:lnTo>
                  <a:pt x="728" y="458"/>
                </a:lnTo>
                <a:lnTo>
                  <a:pt x="742" y="458"/>
                </a:lnTo>
                <a:lnTo>
                  <a:pt x="742" y="458"/>
                </a:lnTo>
                <a:lnTo>
                  <a:pt x="760" y="460"/>
                </a:lnTo>
                <a:lnTo>
                  <a:pt x="776" y="462"/>
                </a:lnTo>
                <a:lnTo>
                  <a:pt x="792" y="468"/>
                </a:lnTo>
                <a:lnTo>
                  <a:pt x="806" y="474"/>
                </a:lnTo>
                <a:lnTo>
                  <a:pt x="806" y="474"/>
                </a:lnTo>
                <a:lnTo>
                  <a:pt x="816" y="478"/>
                </a:lnTo>
                <a:lnTo>
                  <a:pt x="826" y="480"/>
                </a:lnTo>
                <a:lnTo>
                  <a:pt x="826" y="480"/>
                </a:lnTo>
                <a:lnTo>
                  <a:pt x="832" y="478"/>
                </a:lnTo>
                <a:lnTo>
                  <a:pt x="840" y="474"/>
                </a:lnTo>
                <a:lnTo>
                  <a:pt x="844" y="468"/>
                </a:lnTo>
                <a:lnTo>
                  <a:pt x="846" y="462"/>
                </a:lnTo>
                <a:lnTo>
                  <a:pt x="850" y="450"/>
                </a:lnTo>
                <a:lnTo>
                  <a:pt x="850" y="444"/>
                </a:lnTo>
                <a:lnTo>
                  <a:pt x="850" y="186"/>
                </a:lnTo>
                <a:lnTo>
                  <a:pt x="576" y="186"/>
                </a:lnTo>
                <a:lnTo>
                  <a:pt x="576" y="186"/>
                </a:lnTo>
                <a:lnTo>
                  <a:pt x="574" y="186"/>
                </a:lnTo>
                <a:lnTo>
                  <a:pt x="574" y="186"/>
                </a:lnTo>
                <a:lnTo>
                  <a:pt x="572" y="184"/>
                </a:lnTo>
                <a:lnTo>
                  <a:pt x="568" y="182"/>
                </a:lnTo>
                <a:lnTo>
                  <a:pt x="562" y="176"/>
                </a:lnTo>
                <a:lnTo>
                  <a:pt x="560" y="164"/>
                </a:lnTo>
                <a:lnTo>
                  <a:pt x="560" y="164"/>
                </a:lnTo>
                <a:lnTo>
                  <a:pt x="558" y="156"/>
                </a:lnTo>
                <a:lnTo>
                  <a:pt x="558" y="156"/>
                </a:lnTo>
                <a:lnTo>
                  <a:pt x="560" y="140"/>
                </a:lnTo>
                <a:lnTo>
                  <a:pt x="566" y="124"/>
                </a:lnTo>
                <a:lnTo>
                  <a:pt x="572" y="104"/>
                </a:lnTo>
                <a:lnTo>
                  <a:pt x="578" y="76"/>
                </a:lnTo>
                <a:lnTo>
                  <a:pt x="578" y="76"/>
                </a:lnTo>
                <a:lnTo>
                  <a:pt x="580" y="68"/>
                </a:lnTo>
                <a:lnTo>
                  <a:pt x="580" y="68"/>
                </a:lnTo>
                <a:lnTo>
                  <a:pt x="578" y="56"/>
                </a:lnTo>
                <a:lnTo>
                  <a:pt x="574" y="44"/>
                </a:lnTo>
                <a:lnTo>
                  <a:pt x="566" y="32"/>
                </a:lnTo>
                <a:lnTo>
                  <a:pt x="556" y="22"/>
                </a:lnTo>
                <a:lnTo>
                  <a:pt x="544" y="12"/>
                </a:lnTo>
                <a:lnTo>
                  <a:pt x="532" y="6"/>
                </a:lnTo>
                <a:lnTo>
                  <a:pt x="518" y="2"/>
                </a:lnTo>
                <a:lnTo>
                  <a:pt x="502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0" name="Freeform 70"/>
          <p:cNvSpPr>
            <a:spLocks/>
          </p:cNvSpPr>
          <p:nvPr/>
        </p:nvSpPr>
        <p:spPr bwMode="auto">
          <a:xfrm>
            <a:off x="4268788" y="2984500"/>
            <a:ext cx="1333500" cy="1358900"/>
          </a:xfrm>
          <a:custGeom>
            <a:avLst/>
            <a:gdLst>
              <a:gd name="T0" fmla="*/ 424 w 840"/>
              <a:gd name="T1" fmla="*/ 184 h 856"/>
              <a:gd name="T2" fmla="*/ 448 w 840"/>
              <a:gd name="T3" fmla="*/ 166 h 856"/>
              <a:gd name="T4" fmla="*/ 450 w 840"/>
              <a:gd name="T5" fmla="*/ 142 h 856"/>
              <a:gd name="T6" fmla="*/ 434 w 840"/>
              <a:gd name="T7" fmla="*/ 88 h 856"/>
              <a:gd name="T8" fmla="*/ 436 w 840"/>
              <a:gd name="T9" fmla="*/ 38 h 856"/>
              <a:gd name="T10" fmla="*/ 464 w 840"/>
              <a:gd name="T11" fmla="*/ 10 h 856"/>
              <a:gd name="T12" fmla="*/ 496 w 840"/>
              <a:gd name="T13" fmla="*/ 0 h 856"/>
              <a:gd name="T14" fmla="*/ 554 w 840"/>
              <a:gd name="T15" fmla="*/ 28 h 856"/>
              <a:gd name="T16" fmla="*/ 568 w 840"/>
              <a:gd name="T17" fmla="*/ 60 h 856"/>
              <a:gd name="T18" fmla="*/ 554 w 840"/>
              <a:gd name="T19" fmla="*/ 116 h 856"/>
              <a:gd name="T20" fmla="*/ 548 w 840"/>
              <a:gd name="T21" fmla="*/ 160 h 856"/>
              <a:gd name="T22" fmla="*/ 564 w 840"/>
              <a:gd name="T23" fmla="*/ 186 h 856"/>
              <a:gd name="T24" fmla="*/ 838 w 840"/>
              <a:gd name="T25" fmla="*/ 186 h 856"/>
              <a:gd name="T26" fmla="*/ 836 w 840"/>
              <a:gd name="T27" fmla="*/ 454 h 856"/>
              <a:gd name="T28" fmla="*/ 820 w 840"/>
              <a:gd name="T29" fmla="*/ 468 h 856"/>
              <a:gd name="T30" fmla="*/ 802 w 840"/>
              <a:gd name="T31" fmla="*/ 462 h 856"/>
              <a:gd name="T32" fmla="*/ 736 w 840"/>
              <a:gd name="T33" fmla="*/ 446 h 856"/>
              <a:gd name="T34" fmla="*/ 692 w 840"/>
              <a:gd name="T35" fmla="*/ 454 h 856"/>
              <a:gd name="T36" fmla="*/ 654 w 840"/>
              <a:gd name="T37" fmla="*/ 490 h 856"/>
              <a:gd name="T38" fmla="*/ 650 w 840"/>
              <a:gd name="T39" fmla="*/ 538 h 856"/>
              <a:gd name="T40" fmla="*/ 680 w 840"/>
              <a:gd name="T41" fmla="*/ 586 h 856"/>
              <a:gd name="T42" fmla="*/ 734 w 840"/>
              <a:gd name="T43" fmla="*/ 606 h 856"/>
              <a:gd name="T44" fmla="*/ 762 w 840"/>
              <a:gd name="T45" fmla="*/ 600 h 856"/>
              <a:gd name="T46" fmla="*/ 806 w 840"/>
              <a:gd name="T47" fmla="*/ 582 h 856"/>
              <a:gd name="T48" fmla="*/ 836 w 840"/>
              <a:gd name="T49" fmla="*/ 588 h 856"/>
              <a:gd name="T50" fmla="*/ 840 w 840"/>
              <a:gd name="T51" fmla="*/ 642 h 856"/>
              <a:gd name="T52" fmla="*/ 582 w 840"/>
              <a:gd name="T53" fmla="*/ 856 h 856"/>
              <a:gd name="T54" fmla="*/ 564 w 840"/>
              <a:gd name="T55" fmla="*/ 826 h 856"/>
              <a:gd name="T56" fmla="*/ 570 w 840"/>
              <a:gd name="T57" fmla="*/ 788 h 856"/>
              <a:gd name="T58" fmla="*/ 580 w 840"/>
              <a:gd name="T59" fmla="*/ 728 h 856"/>
              <a:gd name="T60" fmla="*/ 554 w 840"/>
              <a:gd name="T61" fmla="*/ 678 h 856"/>
              <a:gd name="T62" fmla="*/ 496 w 840"/>
              <a:gd name="T63" fmla="*/ 660 h 856"/>
              <a:gd name="T64" fmla="*/ 448 w 840"/>
              <a:gd name="T65" fmla="*/ 674 h 856"/>
              <a:gd name="T66" fmla="*/ 424 w 840"/>
              <a:gd name="T67" fmla="*/ 700 h 856"/>
              <a:gd name="T68" fmla="*/ 418 w 840"/>
              <a:gd name="T69" fmla="*/ 756 h 856"/>
              <a:gd name="T70" fmla="*/ 442 w 840"/>
              <a:gd name="T71" fmla="*/ 810 h 856"/>
              <a:gd name="T72" fmla="*/ 444 w 840"/>
              <a:gd name="T73" fmla="*/ 840 h 856"/>
              <a:gd name="T74" fmla="*/ 182 w 840"/>
              <a:gd name="T75" fmla="*/ 592 h 856"/>
              <a:gd name="T76" fmla="*/ 172 w 840"/>
              <a:gd name="T77" fmla="*/ 570 h 856"/>
              <a:gd name="T78" fmla="*/ 152 w 840"/>
              <a:gd name="T79" fmla="*/ 562 h 856"/>
              <a:gd name="T80" fmla="*/ 110 w 840"/>
              <a:gd name="T81" fmla="*/ 576 h 856"/>
              <a:gd name="T82" fmla="*/ 80 w 840"/>
              <a:gd name="T83" fmla="*/ 588 h 856"/>
              <a:gd name="T84" fmla="*/ 48 w 840"/>
              <a:gd name="T85" fmla="*/ 586 h 856"/>
              <a:gd name="T86" fmla="*/ 16 w 840"/>
              <a:gd name="T87" fmla="*/ 568 h 856"/>
              <a:gd name="T88" fmla="*/ 0 w 840"/>
              <a:gd name="T89" fmla="*/ 536 h 856"/>
              <a:gd name="T90" fmla="*/ 10 w 840"/>
              <a:gd name="T91" fmla="*/ 486 h 856"/>
              <a:gd name="T92" fmla="*/ 54 w 840"/>
              <a:gd name="T93" fmla="*/ 454 h 856"/>
              <a:gd name="T94" fmla="*/ 78 w 840"/>
              <a:gd name="T95" fmla="*/ 456 h 856"/>
              <a:gd name="T96" fmla="*/ 136 w 840"/>
              <a:gd name="T97" fmla="*/ 474 h 856"/>
              <a:gd name="T98" fmla="*/ 158 w 840"/>
              <a:gd name="T99" fmla="*/ 476 h 856"/>
              <a:gd name="T100" fmla="*/ 180 w 840"/>
              <a:gd name="T101" fmla="*/ 456 h 856"/>
              <a:gd name="T102" fmla="*/ 186 w 840"/>
              <a:gd name="T103" fmla="*/ 186 h 8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840" h="856">
                <a:moveTo>
                  <a:pt x="404" y="186"/>
                </a:moveTo>
                <a:lnTo>
                  <a:pt x="404" y="186"/>
                </a:lnTo>
                <a:lnTo>
                  <a:pt x="414" y="186"/>
                </a:lnTo>
                <a:lnTo>
                  <a:pt x="424" y="184"/>
                </a:lnTo>
                <a:lnTo>
                  <a:pt x="432" y="180"/>
                </a:lnTo>
                <a:lnTo>
                  <a:pt x="438" y="176"/>
                </a:lnTo>
                <a:lnTo>
                  <a:pt x="444" y="172"/>
                </a:lnTo>
                <a:lnTo>
                  <a:pt x="448" y="166"/>
                </a:lnTo>
                <a:lnTo>
                  <a:pt x="450" y="158"/>
                </a:lnTo>
                <a:lnTo>
                  <a:pt x="452" y="150"/>
                </a:lnTo>
                <a:lnTo>
                  <a:pt x="452" y="150"/>
                </a:lnTo>
                <a:lnTo>
                  <a:pt x="450" y="142"/>
                </a:lnTo>
                <a:lnTo>
                  <a:pt x="448" y="132"/>
                </a:lnTo>
                <a:lnTo>
                  <a:pt x="442" y="112"/>
                </a:lnTo>
                <a:lnTo>
                  <a:pt x="442" y="112"/>
                </a:lnTo>
                <a:lnTo>
                  <a:pt x="434" y="88"/>
                </a:lnTo>
                <a:lnTo>
                  <a:pt x="432" y="74"/>
                </a:lnTo>
                <a:lnTo>
                  <a:pt x="430" y="62"/>
                </a:lnTo>
                <a:lnTo>
                  <a:pt x="432" y="50"/>
                </a:lnTo>
                <a:lnTo>
                  <a:pt x="436" y="38"/>
                </a:lnTo>
                <a:lnTo>
                  <a:pt x="444" y="26"/>
                </a:lnTo>
                <a:lnTo>
                  <a:pt x="454" y="16"/>
                </a:lnTo>
                <a:lnTo>
                  <a:pt x="454" y="16"/>
                </a:lnTo>
                <a:lnTo>
                  <a:pt x="464" y="10"/>
                </a:lnTo>
                <a:lnTo>
                  <a:pt x="474" y="4"/>
                </a:lnTo>
                <a:lnTo>
                  <a:pt x="486" y="2"/>
                </a:lnTo>
                <a:lnTo>
                  <a:pt x="496" y="0"/>
                </a:lnTo>
                <a:lnTo>
                  <a:pt x="496" y="0"/>
                </a:lnTo>
                <a:lnTo>
                  <a:pt x="512" y="2"/>
                </a:lnTo>
                <a:lnTo>
                  <a:pt x="528" y="8"/>
                </a:lnTo>
                <a:lnTo>
                  <a:pt x="542" y="18"/>
                </a:lnTo>
                <a:lnTo>
                  <a:pt x="554" y="28"/>
                </a:lnTo>
                <a:lnTo>
                  <a:pt x="554" y="28"/>
                </a:lnTo>
                <a:lnTo>
                  <a:pt x="560" y="38"/>
                </a:lnTo>
                <a:lnTo>
                  <a:pt x="566" y="48"/>
                </a:lnTo>
                <a:lnTo>
                  <a:pt x="568" y="60"/>
                </a:lnTo>
                <a:lnTo>
                  <a:pt x="566" y="70"/>
                </a:lnTo>
                <a:lnTo>
                  <a:pt x="566" y="70"/>
                </a:lnTo>
                <a:lnTo>
                  <a:pt x="560" y="96"/>
                </a:lnTo>
                <a:lnTo>
                  <a:pt x="554" y="116"/>
                </a:lnTo>
                <a:lnTo>
                  <a:pt x="554" y="116"/>
                </a:lnTo>
                <a:lnTo>
                  <a:pt x="548" y="138"/>
                </a:lnTo>
                <a:lnTo>
                  <a:pt x="546" y="148"/>
                </a:lnTo>
                <a:lnTo>
                  <a:pt x="548" y="160"/>
                </a:lnTo>
                <a:lnTo>
                  <a:pt x="548" y="160"/>
                </a:lnTo>
                <a:lnTo>
                  <a:pt x="552" y="174"/>
                </a:lnTo>
                <a:lnTo>
                  <a:pt x="558" y="182"/>
                </a:lnTo>
                <a:lnTo>
                  <a:pt x="564" y="186"/>
                </a:lnTo>
                <a:lnTo>
                  <a:pt x="568" y="186"/>
                </a:lnTo>
                <a:lnTo>
                  <a:pt x="568" y="186"/>
                </a:lnTo>
                <a:lnTo>
                  <a:pt x="570" y="186"/>
                </a:lnTo>
                <a:lnTo>
                  <a:pt x="838" y="186"/>
                </a:lnTo>
                <a:lnTo>
                  <a:pt x="838" y="438"/>
                </a:lnTo>
                <a:lnTo>
                  <a:pt x="838" y="438"/>
                </a:lnTo>
                <a:lnTo>
                  <a:pt x="838" y="444"/>
                </a:lnTo>
                <a:lnTo>
                  <a:pt x="836" y="454"/>
                </a:lnTo>
                <a:lnTo>
                  <a:pt x="832" y="458"/>
                </a:lnTo>
                <a:lnTo>
                  <a:pt x="830" y="462"/>
                </a:lnTo>
                <a:lnTo>
                  <a:pt x="824" y="466"/>
                </a:lnTo>
                <a:lnTo>
                  <a:pt x="820" y="468"/>
                </a:lnTo>
                <a:lnTo>
                  <a:pt x="820" y="468"/>
                </a:lnTo>
                <a:lnTo>
                  <a:pt x="812" y="466"/>
                </a:lnTo>
                <a:lnTo>
                  <a:pt x="802" y="462"/>
                </a:lnTo>
                <a:lnTo>
                  <a:pt x="802" y="462"/>
                </a:lnTo>
                <a:lnTo>
                  <a:pt x="788" y="454"/>
                </a:lnTo>
                <a:lnTo>
                  <a:pt x="772" y="450"/>
                </a:lnTo>
                <a:lnTo>
                  <a:pt x="754" y="446"/>
                </a:lnTo>
                <a:lnTo>
                  <a:pt x="736" y="446"/>
                </a:lnTo>
                <a:lnTo>
                  <a:pt x="736" y="446"/>
                </a:lnTo>
                <a:lnTo>
                  <a:pt x="720" y="446"/>
                </a:lnTo>
                <a:lnTo>
                  <a:pt x="704" y="450"/>
                </a:lnTo>
                <a:lnTo>
                  <a:pt x="692" y="454"/>
                </a:lnTo>
                <a:lnTo>
                  <a:pt x="680" y="460"/>
                </a:lnTo>
                <a:lnTo>
                  <a:pt x="668" y="468"/>
                </a:lnTo>
                <a:lnTo>
                  <a:pt x="660" y="478"/>
                </a:lnTo>
                <a:lnTo>
                  <a:pt x="654" y="490"/>
                </a:lnTo>
                <a:lnTo>
                  <a:pt x="650" y="502"/>
                </a:lnTo>
                <a:lnTo>
                  <a:pt x="650" y="502"/>
                </a:lnTo>
                <a:lnTo>
                  <a:pt x="648" y="520"/>
                </a:lnTo>
                <a:lnTo>
                  <a:pt x="650" y="538"/>
                </a:lnTo>
                <a:lnTo>
                  <a:pt x="656" y="554"/>
                </a:lnTo>
                <a:lnTo>
                  <a:pt x="666" y="570"/>
                </a:lnTo>
                <a:lnTo>
                  <a:pt x="666" y="570"/>
                </a:lnTo>
                <a:lnTo>
                  <a:pt x="680" y="586"/>
                </a:lnTo>
                <a:lnTo>
                  <a:pt x="698" y="596"/>
                </a:lnTo>
                <a:lnTo>
                  <a:pt x="716" y="604"/>
                </a:lnTo>
                <a:lnTo>
                  <a:pt x="726" y="606"/>
                </a:lnTo>
                <a:lnTo>
                  <a:pt x="734" y="606"/>
                </a:lnTo>
                <a:lnTo>
                  <a:pt x="734" y="606"/>
                </a:lnTo>
                <a:lnTo>
                  <a:pt x="734" y="606"/>
                </a:lnTo>
                <a:lnTo>
                  <a:pt x="748" y="604"/>
                </a:lnTo>
                <a:lnTo>
                  <a:pt x="762" y="600"/>
                </a:lnTo>
                <a:lnTo>
                  <a:pt x="762" y="600"/>
                </a:lnTo>
                <a:lnTo>
                  <a:pt x="778" y="592"/>
                </a:lnTo>
                <a:lnTo>
                  <a:pt x="792" y="586"/>
                </a:lnTo>
                <a:lnTo>
                  <a:pt x="806" y="582"/>
                </a:lnTo>
                <a:lnTo>
                  <a:pt x="818" y="582"/>
                </a:lnTo>
                <a:lnTo>
                  <a:pt x="818" y="582"/>
                </a:lnTo>
                <a:lnTo>
                  <a:pt x="830" y="584"/>
                </a:lnTo>
                <a:lnTo>
                  <a:pt x="836" y="588"/>
                </a:lnTo>
                <a:lnTo>
                  <a:pt x="840" y="592"/>
                </a:lnTo>
                <a:lnTo>
                  <a:pt x="840" y="596"/>
                </a:lnTo>
                <a:lnTo>
                  <a:pt x="840" y="596"/>
                </a:lnTo>
                <a:lnTo>
                  <a:pt x="840" y="642"/>
                </a:lnTo>
                <a:lnTo>
                  <a:pt x="840" y="722"/>
                </a:lnTo>
                <a:lnTo>
                  <a:pt x="840" y="856"/>
                </a:lnTo>
                <a:lnTo>
                  <a:pt x="582" y="856"/>
                </a:lnTo>
                <a:lnTo>
                  <a:pt x="582" y="856"/>
                </a:lnTo>
                <a:lnTo>
                  <a:pt x="574" y="850"/>
                </a:lnTo>
                <a:lnTo>
                  <a:pt x="568" y="842"/>
                </a:lnTo>
                <a:lnTo>
                  <a:pt x="566" y="834"/>
                </a:lnTo>
                <a:lnTo>
                  <a:pt x="564" y="826"/>
                </a:lnTo>
                <a:lnTo>
                  <a:pt x="564" y="818"/>
                </a:lnTo>
                <a:lnTo>
                  <a:pt x="566" y="810"/>
                </a:lnTo>
                <a:lnTo>
                  <a:pt x="570" y="788"/>
                </a:lnTo>
                <a:lnTo>
                  <a:pt x="570" y="788"/>
                </a:lnTo>
                <a:lnTo>
                  <a:pt x="576" y="760"/>
                </a:lnTo>
                <a:lnTo>
                  <a:pt x="578" y="746"/>
                </a:lnTo>
                <a:lnTo>
                  <a:pt x="580" y="728"/>
                </a:lnTo>
                <a:lnTo>
                  <a:pt x="580" y="728"/>
                </a:lnTo>
                <a:lnTo>
                  <a:pt x="578" y="712"/>
                </a:lnTo>
                <a:lnTo>
                  <a:pt x="572" y="700"/>
                </a:lnTo>
                <a:lnTo>
                  <a:pt x="564" y="688"/>
                </a:lnTo>
                <a:lnTo>
                  <a:pt x="554" y="678"/>
                </a:lnTo>
                <a:lnTo>
                  <a:pt x="540" y="670"/>
                </a:lnTo>
                <a:lnTo>
                  <a:pt x="526" y="666"/>
                </a:lnTo>
                <a:lnTo>
                  <a:pt x="512" y="662"/>
                </a:lnTo>
                <a:lnTo>
                  <a:pt x="496" y="660"/>
                </a:lnTo>
                <a:lnTo>
                  <a:pt x="496" y="660"/>
                </a:lnTo>
                <a:lnTo>
                  <a:pt x="478" y="662"/>
                </a:lnTo>
                <a:lnTo>
                  <a:pt x="462" y="666"/>
                </a:lnTo>
                <a:lnTo>
                  <a:pt x="448" y="674"/>
                </a:lnTo>
                <a:lnTo>
                  <a:pt x="436" y="684"/>
                </a:lnTo>
                <a:lnTo>
                  <a:pt x="436" y="684"/>
                </a:lnTo>
                <a:lnTo>
                  <a:pt x="430" y="692"/>
                </a:lnTo>
                <a:lnTo>
                  <a:pt x="424" y="700"/>
                </a:lnTo>
                <a:lnTo>
                  <a:pt x="420" y="710"/>
                </a:lnTo>
                <a:lnTo>
                  <a:pt x="418" y="720"/>
                </a:lnTo>
                <a:lnTo>
                  <a:pt x="416" y="738"/>
                </a:lnTo>
                <a:lnTo>
                  <a:pt x="418" y="756"/>
                </a:lnTo>
                <a:lnTo>
                  <a:pt x="422" y="772"/>
                </a:lnTo>
                <a:lnTo>
                  <a:pt x="430" y="788"/>
                </a:lnTo>
                <a:lnTo>
                  <a:pt x="442" y="810"/>
                </a:lnTo>
                <a:lnTo>
                  <a:pt x="442" y="810"/>
                </a:lnTo>
                <a:lnTo>
                  <a:pt x="446" y="820"/>
                </a:lnTo>
                <a:lnTo>
                  <a:pt x="446" y="832"/>
                </a:lnTo>
                <a:lnTo>
                  <a:pt x="446" y="832"/>
                </a:lnTo>
                <a:lnTo>
                  <a:pt x="444" y="840"/>
                </a:lnTo>
                <a:lnTo>
                  <a:pt x="438" y="848"/>
                </a:lnTo>
                <a:lnTo>
                  <a:pt x="428" y="856"/>
                </a:lnTo>
                <a:lnTo>
                  <a:pt x="182" y="856"/>
                </a:lnTo>
                <a:lnTo>
                  <a:pt x="182" y="592"/>
                </a:lnTo>
                <a:lnTo>
                  <a:pt x="182" y="592"/>
                </a:lnTo>
                <a:lnTo>
                  <a:pt x="178" y="580"/>
                </a:lnTo>
                <a:lnTo>
                  <a:pt x="176" y="574"/>
                </a:lnTo>
                <a:lnTo>
                  <a:pt x="172" y="570"/>
                </a:lnTo>
                <a:lnTo>
                  <a:pt x="168" y="566"/>
                </a:lnTo>
                <a:lnTo>
                  <a:pt x="164" y="564"/>
                </a:lnTo>
                <a:lnTo>
                  <a:pt x="152" y="562"/>
                </a:lnTo>
                <a:lnTo>
                  <a:pt x="152" y="562"/>
                </a:lnTo>
                <a:lnTo>
                  <a:pt x="142" y="562"/>
                </a:lnTo>
                <a:lnTo>
                  <a:pt x="132" y="566"/>
                </a:lnTo>
                <a:lnTo>
                  <a:pt x="122" y="570"/>
                </a:lnTo>
                <a:lnTo>
                  <a:pt x="110" y="576"/>
                </a:lnTo>
                <a:lnTo>
                  <a:pt x="110" y="576"/>
                </a:lnTo>
                <a:lnTo>
                  <a:pt x="102" y="582"/>
                </a:lnTo>
                <a:lnTo>
                  <a:pt x="90" y="586"/>
                </a:lnTo>
                <a:lnTo>
                  <a:pt x="80" y="588"/>
                </a:lnTo>
                <a:lnTo>
                  <a:pt x="68" y="588"/>
                </a:lnTo>
                <a:lnTo>
                  <a:pt x="68" y="588"/>
                </a:lnTo>
                <a:lnTo>
                  <a:pt x="58" y="588"/>
                </a:lnTo>
                <a:lnTo>
                  <a:pt x="48" y="586"/>
                </a:lnTo>
                <a:lnTo>
                  <a:pt x="38" y="584"/>
                </a:lnTo>
                <a:lnTo>
                  <a:pt x="30" y="580"/>
                </a:lnTo>
                <a:lnTo>
                  <a:pt x="22" y="574"/>
                </a:lnTo>
                <a:lnTo>
                  <a:pt x="16" y="568"/>
                </a:lnTo>
                <a:lnTo>
                  <a:pt x="10" y="560"/>
                </a:lnTo>
                <a:lnTo>
                  <a:pt x="6" y="552"/>
                </a:lnTo>
                <a:lnTo>
                  <a:pt x="6" y="552"/>
                </a:lnTo>
                <a:lnTo>
                  <a:pt x="0" y="536"/>
                </a:lnTo>
                <a:lnTo>
                  <a:pt x="0" y="518"/>
                </a:lnTo>
                <a:lnTo>
                  <a:pt x="4" y="502"/>
                </a:lnTo>
                <a:lnTo>
                  <a:pt x="10" y="486"/>
                </a:lnTo>
                <a:lnTo>
                  <a:pt x="10" y="486"/>
                </a:lnTo>
                <a:lnTo>
                  <a:pt x="20" y="474"/>
                </a:lnTo>
                <a:lnTo>
                  <a:pt x="30" y="464"/>
                </a:lnTo>
                <a:lnTo>
                  <a:pt x="42" y="458"/>
                </a:lnTo>
                <a:lnTo>
                  <a:pt x="54" y="454"/>
                </a:lnTo>
                <a:lnTo>
                  <a:pt x="54" y="454"/>
                </a:lnTo>
                <a:lnTo>
                  <a:pt x="62" y="454"/>
                </a:lnTo>
                <a:lnTo>
                  <a:pt x="62" y="454"/>
                </a:lnTo>
                <a:lnTo>
                  <a:pt x="78" y="456"/>
                </a:lnTo>
                <a:lnTo>
                  <a:pt x="92" y="458"/>
                </a:lnTo>
                <a:lnTo>
                  <a:pt x="120" y="468"/>
                </a:lnTo>
                <a:lnTo>
                  <a:pt x="120" y="468"/>
                </a:lnTo>
                <a:lnTo>
                  <a:pt x="136" y="474"/>
                </a:lnTo>
                <a:lnTo>
                  <a:pt x="152" y="476"/>
                </a:lnTo>
                <a:lnTo>
                  <a:pt x="152" y="476"/>
                </a:lnTo>
                <a:lnTo>
                  <a:pt x="158" y="476"/>
                </a:lnTo>
                <a:lnTo>
                  <a:pt x="158" y="476"/>
                </a:lnTo>
                <a:lnTo>
                  <a:pt x="166" y="472"/>
                </a:lnTo>
                <a:lnTo>
                  <a:pt x="172" y="468"/>
                </a:lnTo>
                <a:lnTo>
                  <a:pt x="178" y="462"/>
                </a:lnTo>
                <a:lnTo>
                  <a:pt x="180" y="456"/>
                </a:lnTo>
                <a:lnTo>
                  <a:pt x="184" y="446"/>
                </a:lnTo>
                <a:lnTo>
                  <a:pt x="186" y="442"/>
                </a:lnTo>
                <a:lnTo>
                  <a:pt x="186" y="440"/>
                </a:lnTo>
                <a:lnTo>
                  <a:pt x="186" y="186"/>
                </a:lnTo>
                <a:lnTo>
                  <a:pt x="396" y="186"/>
                </a:lnTo>
                <a:lnTo>
                  <a:pt x="396" y="186"/>
                </a:lnTo>
                <a:lnTo>
                  <a:pt x="404" y="18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" name="Freeform 71"/>
          <p:cNvSpPr>
            <a:spLocks/>
          </p:cNvSpPr>
          <p:nvPr/>
        </p:nvSpPr>
        <p:spPr bwMode="auto">
          <a:xfrm>
            <a:off x="4259263" y="2974975"/>
            <a:ext cx="1355725" cy="1377950"/>
          </a:xfrm>
          <a:custGeom>
            <a:avLst/>
            <a:gdLst>
              <a:gd name="T0" fmla="*/ 480 w 854"/>
              <a:gd name="T1" fmla="*/ 4 h 868"/>
              <a:gd name="T2" fmla="*/ 444 w 854"/>
              <a:gd name="T3" fmla="*/ 28 h 868"/>
              <a:gd name="T4" fmla="*/ 430 w 854"/>
              <a:gd name="T5" fmla="*/ 68 h 868"/>
              <a:gd name="T6" fmla="*/ 448 w 854"/>
              <a:gd name="T7" fmla="*/ 138 h 868"/>
              <a:gd name="T8" fmla="*/ 450 w 854"/>
              <a:gd name="T9" fmla="*/ 156 h 868"/>
              <a:gd name="T10" fmla="*/ 442 w 854"/>
              <a:gd name="T11" fmla="*/ 178 h 868"/>
              <a:gd name="T12" fmla="*/ 410 w 854"/>
              <a:gd name="T13" fmla="*/ 186 h 868"/>
              <a:gd name="T14" fmla="*/ 186 w 854"/>
              <a:gd name="T15" fmla="*/ 446 h 868"/>
              <a:gd name="T16" fmla="*/ 174 w 854"/>
              <a:gd name="T17" fmla="*/ 468 h 868"/>
              <a:gd name="T18" fmla="*/ 158 w 854"/>
              <a:gd name="T19" fmla="*/ 476 h 868"/>
              <a:gd name="T20" fmla="*/ 120 w 854"/>
              <a:gd name="T21" fmla="*/ 464 h 868"/>
              <a:gd name="T22" fmla="*/ 68 w 854"/>
              <a:gd name="T23" fmla="*/ 454 h 868"/>
              <a:gd name="T24" fmla="*/ 48 w 854"/>
              <a:gd name="T25" fmla="*/ 456 h 868"/>
              <a:gd name="T26" fmla="*/ 10 w 854"/>
              <a:gd name="T27" fmla="*/ 492 h 868"/>
              <a:gd name="T28" fmla="*/ 0 w 854"/>
              <a:gd name="T29" fmla="*/ 530 h 868"/>
              <a:gd name="T30" fmla="*/ 10 w 854"/>
              <a:gd name="T31" fmla="*/ 570 h 868"/>
              <a:gd name="T32" fmla="*/ 44 w 854"/>
              <a:gd name="T33" fmla="*/ 596 h 868"/>
              <a:gd name="T34" fmla="*/ 74 w 854"/>
              <a:gd name="T35" fmla="*/ 602 h 868"/>
              <a:gd name="T36" fmla="*/ 120 w 854"/>
              <a:gd name="T37" fmla="*/ 588 h 868"/>
              <a:gd name="T38" fmla="*/ 148 w 854"/>
              <a:gd name="T39" fmla="*/ 576 h 868"/>
              <a:gd name="T40" fmla="*/ 174 w 854"/>
              <a:gd name="T41" fmla="*/ 580 h 868"/>
              <a:gd name="T42" fmla="*/ 180 w 854"/>
              <a:gd name="T43" fmla="*/ 868 h 868"/>
              <a:gd name="T44" fmla="*/ 448 w 854"/>
              <a:gd name="T45" fmla="*/ 858 h 868"/>
              <a:gd name="T46" fmla="*/ 460 w 854"/>
              <a:gd name="T47" fmla="*/ 832 h 868"/>
              <a:gd name="T48" fmla="*/ 444 w 854"/>
              <a:gd name="T49" fmla="*/ 798 h 868"/>
              <a:gd name="T50" fmla="*/ 428 w 854"/>
              <a:gd name="T51" fmla="*/ 742 h 868"/>
              <a:gd name="T52" fmla="*/ 448 w 854"/>
              <a:gd name="T53" fmla="*/ 694 h 868"/>
              <a:gd name="T54" fmla="*/ 486 w 854"/>
              <a:gd name="T55" fmla="*/ 674 h 868"/>
              <a:gd name="T56" fmla="*/ 530 w 854"/>
              <a:gd name="T57" fmla="*/ 678 h 868"/>
              <a:gd name="T58" fmla="*/ 572 w 854"/>
              <a:gd name="T59" fmla="*/ 708 h 868"/>
              <a:gd name="T60" fmla="*/ 578 w 854"/>
              <a:gd name="T61" fmla="*/ 734 h 868"/>
              <a:gd name="T62" fmla="*/ 572 w 854"/>
              <a:gd name="T63" fmla="*/ 788 h 868"/>
              <a:gd name="T64" fmla="*/ 564 w 854"/>
              <a:gd name="T65" fmla="*/ 840 h 868"/>
              <a:gd name="T66" fmla="*/ 852 w 854"/>
              <a:gd name="T67" fmla="*/ 868 h 868"/>
              <a:gd name="T68" fmla="*/ 854 w 854"/>
              <a:gd name="T69" fmla="*/ 684 h 868"/>
              <a:gd name="T70" fmla="*/ 850 w 854"/>
              <a:gd name="T71" fmla="*/ 592 h 868"/>
              <a:gd name="T72" fmla="*/ 824 w 854"/>
              <a:gd name="T73" fmla="*/ 582 h 868"/>
              <a:gd name="T74" fmla="*/ 764 w 854"/>
              <a:gd name="T75" fmla="*/ 600 h 868"/>
              <a:gd name="T76" fmla="*/ 740 w 854"/>
              <a:gd name="T77" fmla="*/ 606 h 868"/>
              <a:gd name="T78" fmla="*/ 686 w 854"/>
              <a:gd name="T79" fmla="*/ 582 h 868"/>
              <a:gd name="T80" fmla="*/ 660 w 854"/>
              <a:gd name="T81" fmla="*/ 526 h 868"/>
              <a:gd name="T82" fmla="*/ 666 w 854"/>
              <a:gd name="T83" fmla="*/ 496 h 868"/>
              <a:gd name="T84" fmla="*/ 704 w 854"/>
              <a:gd name="T85" fmla="*/ 464 h 868"/>
              <a:gd name="T86" fmla="*/ 742 w 854"/>
              <a:gd name="T87" fmla="*/ 458 h 868"/>
              <a:gd name="T88" fmla="*/ 806 w 854"/>
              <a:gd name="T89" fmla="*/ 474 h 868"/>
              <a:gd name="T90" fmla="*/ 826 w 854"/>
              <a:gd name="T91" fmla="*/ 480 h 868"/>
              <a:gd name="T92" fmla="*/ 846 w 854"/>
              <a:gd name="T93" fmla="*/ 462 h 868"/>
              <a:gd name="T94" fmla="*/ 576 w 854"/>
              <a:gd name="T95" fmla="*/ 186 h 868"/>
              <a:gd name="T96" fmla="*/ 572 w 854"/>
              <a:gd name="T97" fmla="*/ 184 h 868"/>
              <a:gd name="T98" fmla="*/ 560 w 854"/>
              <a:gd name="T99" fmla="*/ 164 h 868"/>
              <a:gd name="T100" fmla="*/ 566 w 854"/>
              <a:gd name="T101" fmla="*/ 124 h 868"/>
              <a:gd name="T102" fmla="*/ 580 w 854"/>
              <a:gd name="T103" fmla="*/ 68 h 868"/>
              <a:gd name="T104" fmla="*/ 566 w 854"/>
              <a:gd name="T105" fmla="*/ 32 h 868"/>
              <a:gd name="T106" fmla="*/ 518 w 854"/>
              <a:gd name="T107" fmla="*/ 2 h 8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854" h="868">
                <a:moveTo>
                  <a:pt x="502" y="0"/>
                </a:moveTo>
                <a:lnTo>
                  <a:pt x="502" y="0"/>
                </a:lnTo>
                <a:lnTo>
                  <a:pt x="490" y="2"/>
                </a:lnTo>
                <a:lnTo>
                  <a:pt x="480" y="4"/>
                </a:lnTo>
                <a:lnTo>
                  <a:pt x="468" y="10"/>
                </a:lnTo>
                <a:lnTo>
                  <a:pt x="456" y="16"/>
                </a:lnTo>
                <a:lnTo>
                  <a:pt x="456" y="16"/>
                </a:lnTo>
                <a:lnTo>
                  <a:pt x="444" y="28"/>
                </a:lnTo>
                <a:lnTo>
                  <a:pt x="436" y="42"/>
                </a:lnTo>
                <a:lnTo>
                  <a:pt x="430" y="54"/>
                </a:lnTo>
                <a:lnTo>
                  <a:pt x="430" y="68"/>
                </a:lnTo>
                <a:lnTo>
                  <a:pt x="430" y="68"/>
                </a:lnTo>
                <a:lnTo>
                  <a:pt x="430" y="80"/>
                </a:lnTo>
                <a:lnTo>
                  <a:pt x="432" y="92"/>
                </a:lnTo>
                <a:lnTo>
                  <a:pt x="440" y="116"/>
                </a:lnTo>
                <a:lnTo>
                  <a:pt x="448" y="138"/>
                </a:lnTo>
                <a:lnTo>
                  <a:pt x="450" y="148"/>
                </a:lnTo>
                <a:lnTo>
                  <a:pt x="450" y="156"/>
                </a:lnTo>
                <a:lnTo>
                  <a:pt x="450" y="156"/>
                </a:lnTo>
                <a:lnTo>
                  <a:pt x="450" y="156"/>
                </a:lnTo>
                <a:lnTo>
                  <a:pt x="450" y="156"/>
                </a:lnTo>
                <a:lnTo>
                  <a:pt x="450" y="166"/>
                </a:lnTo>
                <a:lnTo>
                  <a:pt x="446" y="172"/>
                </a:lnTo>
                <a:lnTo>
                  <a:pt x="442" y="178"/>
                </a:lnTo>
                <a:lnTo>
                  <a:pt x="436" y="180"/>
                </a:lnTo>
                <a:lnTo>
                  <a:pt x="422" y="184"/>
                </a:lnTo>
                <a:lnTo>
                  <a:pt x="410" y="186"/>
                </a:lnTo>
                <a:lnTo>
                  <a:pt x="410" y="186"/>
                </a:lnTo>
                <a:lnTo>
                  <a:pt x="402" y="186"/>
                </a:lnTo>
                <a:lnTo>
                  <a:pt x="186" y="186"/>
                </a:lnTo>
                <a:lnTo>
                  <a:pt x="186" y="446"/>
                </a:lnTo>
                <a:lnTo>
                  <a:pt x="186" y="446"/>
                </a:lnTo>
                <a:lnTo>
                  <a:pt x="186" y="446"/>
                </a:lnTo>
                <a:lnTo>
                  <a:pt x="184" y="450"/>
                </a:lnTo>
                <a:lnTo>
                  <a:pt x="182" y="458"/>
                </a:lnTo>
                <a:lnTo>
                  <a:pt x="174" y="468"/>
                </a:lnTo>
                <a:lnTo>
                  <a:pt x="170" y="472"/>
                </a:lnTo>
                <a:lnTo>
                  <a:pt x="162" y="474"/>
                </a:lnTo>
                <a:lnTo>
                  <a:pt x="162" y="474"/>
                </a:lnTo>
                <a:lnTo>
                  <a:pt x="158" y="476"/>
                </a:lnTo>
                <a:lnTo>
                  <a:pt x="158" y="476"/>
                </a:lnTo>
                <a:lnTo>
                  <a:pt x="150" y="474"/>
                </a:lnTo>
                <a:lnTo>
                  <a:pt x="142" y="472"/>
                </a:lnTo>
                <a:lnTo>
                  <a:pt x="120" y="464"/>
                </a:lnTo>
                <a:lnTo>
                  <a:pt x="120" y="464"/>
                </a:lnTo>
                <a:lnTo>
                  <a:pt x="96" y="456"/>
                </a:lnTo>
                <a:lnTo>
                  <a:pt x="82" y="454"/>
                </a:lnTo>
                <a:lnTo>
                  <a:pt x="68" y="454"/>
                </a:lnTo>
                <a:lnTo>
                  <a:pt x="68" y="454"/>
                </a:lnTo>
                <a:lnTo>
                  <a:pt x="60" y="454"/>
                </a:lnTo>
                <a:lnTo>
                  <a:pt x="60" y="454"/>
                </a:lnTo>
                <a:lnTo>
                  <a:pt x="48" y="456"/>
                </a:lnTo>
                <a:lnTo>
                  <a:pt x="36" y="462"/>
                </a:lnTo>
                <a:lnTo>
                  <a:pt x="26" y="470"/>
                </a:lnTo>
                <a:lnTo>
                  <a:pt x="16" y="480"/>
                </a:lnTo>
                <a:lnTo>
                  <a:pt x="10" y="492"/>
                </a:lnTo>
                <a:lnTo>
                  <a:pt x="4" y="504"/>
                </a:lnTo>
                <a:lnTo>
                  <a:pt x="0" y="518"/>
                </a:lnTo>
                <a:lnTo>
                  <a:pt x="0" y="530"/>
                </a:lnTo>
                <a:lnTo>
                  <a:pt x="0" y="530"/>
                </a:lnTo>
                <a:lnTo>
                  <a:pt x="0" y="546"/>
                </a:lnTo>
                <a:lnTo>
                  <a:pt x="6" y="560"/>
                </a:lnTo>
                <a:lnTo>
                  <a:pt x="6" y="560"/>
                </a:lnTo>
                <a:lnTo>
                  <a:pt x="10" y="570"/>
                </a:lnTo>
                <a:lnTo>
                  <a:pt x="18" y="580"/>
                </a:lnTo>
                <a:lnTo>
                  <a:pt x="26" y="586"/>
                </a:lnTo>
                <a:lnTo>
                  <a:pt x="34" y="592"/>
                </a:lnTo>
                <a:lnTo>
                  <a:pt x="44" y="596"/>
                </a:lnTo>
                <a:lnTo>
                  <a:pt x="54" y="600"/>
                </a:lnTo>
                <a:lnTo>
                  <a:pt x="64" y="600"/>
                </a:lnTo>
                <a:lnTo>
                  <a:pt x="74" y="602"/>
                </a:lnTo>
                <a:lnTo>
                  <a:pt x="74" y="602"/>
                </a:lnTo>
                <a:lnTo>
                  <a:pt x="86" y="600"/>
                </a:lnTo>
                <a:lnTo>
                  <a:pt x="98" y="598"/>
                </a:lnTo>
                <a:lnTo>
                  <a:pt x="110" y="594"/>
                </a:lnTo>
                <a:lnTo>
                  <a:pt x="120" y="588"/>
                </a:lnTo>
                <a:lnTo>
                  <a:pt x="120" y="588"/>
                </a:lnTo>
                <a:lnTo>
                  <a:pt x="130" y="582"/>
                </a:lnTo>
                <a:lnTo>
                  <a:pt x="140" y="578"/>
                </a:lnTo>
                <a:lnTo>
                  <a:pt x="148" y="576"/>
                </a:lnTo>
                <a:lnTo>
                  <a:pt x="158" y="574"/>
                </a:lnTo>
                <a:lnTo>
                  <a:pt x="158" y="574"/>
                </a:lnTo>
                <a:lnTo>
                  <a:pt x="166" y="576"/>
                </a:lnTo>
                <a:lnTo>
                  <a:pt x="174" y="580"/>
                </a:lnTo>
                <a:lnTo>
                  <a:pt x="178" y="588"/>
                </a:lnTo>
                <a:lnTo>
                  <a:pt x="180" y="598"/>
                </a:lnTo>
                <a:lnTo>
                  <a:pt x="180" y="598"/>
                </a:lnTo>
                <a:lnTo>
                  <a:pt x="180" y="868"/>
                </a:lnTo>
                <a:lnTo>
                  <a:pt x="436" y="868"/>
                </a:lnTo>
                <a:lnTo>
                  <a:pt x="436" y="868"/>
                </a:lnTo>
                <a:lnTo>
                  <a:pt x="440" y="866"/>
                </a:lnTo>
                <a:lnTo>
                  <a:pt x="448" y="858"/>
                </a:lnTo>
                <a:lnTo>
                  <a:pt x="456" y="846"/>
                </a:lnTo>
                <a:lnTo>
                  <a:pt x="458" y="840"/>
                </a:lnTo>
                <a:lnTo>
                  <a:pt x="460" y="832"/>
                </a:lnTo>
                <a:lnTo>
                  <a:pt x="460" y="832"/>
                </a:lnTo>
                <a:lnTo>
                  <a:pt x="458" y="822"/>
                </a:lnTo>
                <a:lnTo>
                  <a:pt x="454" y="814"/>
                </a:lnTo>
                <a:lnTo>
                  <a:pt x="454" y="814"/>
                </a:lnTo>
                <a:lnTo>
                  <a:pt x="444" y="798"/>
                </a:lnTo>
                <a:lnTo>
                  <a:pt x="436" y="780"/>
                </a:lnTo>
                <a:lnTo>
                  <a:pt x="430" y="762"/>
                </a:lnTo>
                <a:lnTo>
                  <a:pt x="428" y="742"/>
                </a:lnTo>
                <a:lnTo>
                  <a:pt x="428" y="742"/>
                </a:lnTo>
                <a:lnTo>
                  <a:pt x="430" y="730"/>
                </a:lnTo>
                <a:lnTo>
                  <a:pt x="434" y="718"/>
                </a:lnTo>
                <a:lnTo>
                  <a:pt x="438" y="706"/>
                </a:lnTo>
                <a:lnTo>
                  <a:pt x="448" y="694"/>
                </a:lnTo>
                <a:lnTo>
                  <a:pt x="448" y="694"/>
                </a:lnTo>
                <a:lnTo>
                  <a:pt x="458" y="684"/>
                </a:lnTo>
                <a:lnTo>
                  <a:pt x="472" y="678"/>
                </a:lnTo>
                <a:lnTo>
                  <a:pt x="486" y="674"/>
                </a:lnTo>
                <a:lnTo>
                  <a:pt x="502" y="674"/>
                </a:lnTo>
                <a:lnTo>
                  <a:pt x="502" y="674"/>
                </a:lnTo>
                <a:lnTo>
                  <a:pt x="516" y="674"/>
                </a:lnTo>
                <a:lnTo>
                  <a:pt x="530" y="678"/>
                </a:lnTo>
                <a:lnTo>
                  <a:pt x="544" y="682"/>
                </a:lnTo>
                <a:lnTo>
                  <a:pt x="554" y="688"/>
                </a:lnTo>
                <a:lnTo>
                  <a:pt x="564" y="698"/>
                </a:lnTo>
                <a:lnTo>
                  <a:pt x="572" y="708"/>
                </a:lnTo>
                <a:lnTo>
                  <a:pt x="578" y="720"/>
                </a:lnTo>
                <a:lnTo>
                  <a:pt x="578" y="734"/>
                </a:lnTo>
                <a:lnTo>
                  <a:pt x="578" y="734"/>
                </a:lnTo>
                <a:lnTo>
                  <a:pt x="578" y="734"/>
                </a:lnTo>
                <a:lnTo>
                  <a:pt x="578" y="734"/>
                </a:lnTo>
                <a:lnTo>
                  <a:pt x="578" y="750"/>
                </a:lnTo>
                <a:lnTo>
                  <a:pt x="576" y="762"/>
                </a:lnTo>
                <a:lnTo>
                  <a:pt x="572" y="788"/>
                </a:lnTo>
                <a:lnTo>
                  <a:pt x="566" y="810"/>
                </a:lnTo>
                <a:lnTo>
                  <a:pt x="564" y="830"/>
                </a:lnTo>
                <a:lnTo>
                  <a:pt x="564" y="830"/>
                </a:lnTo>
                <a:lnTo>
                  <a:pt x="564" y="840"/>
                </a:lnTo>
                <a:lnTo>
                  <a:pt x="568" y="850"/>
                </a:lnTo>
                <a:lnTo>
                  <a:pt x="574" y="860"/>
                </a:lnTo>
                <a:lnTo>
                  <a:pt x="586" y="868"/>
                </a:lnTo>
                <a:lnTo>
                  <a:pt x="852" y="868"/>
                </a:lnTo>
                <a:lnTo>
                  <a:pt x="852" y="868"/>
                </a:lnTo>
                <a:lnTo>
                  <a:pt x="852" y="868"/>
                </a:lnTo>
                <a:lnTo>
                  <a:pt x="854" y="684"/>
                </a:lnTo>
                <a:lnTo>
                  <a:pt x="854" y="684"/>
                </a:lnTo>
                <a:lnTo>
                  <a:pt x="854" y="632"/>
                </a:lnTo>
                <a:lnTo>
                  <a:pt x="852" y="602"/>
                </a:lnTo>
                <a:lnTo>
                  <a:pt x="852" y="602"/>
                </a:lnTo>
                <a:lnTo>
                  <a:pt x="850" y="592"/>
                </a:lnTo>
                <a:lnTo>
                  <a:pt x="844" y="586"/>
                </a:lnTo>
                <a:lnTo>
                  <a:pt x="836" y="582"/>
                </a:lnTo>
                <a:lnTo>
                  <a:pt x="824" y="582"/>
                </a:lnTo>
                <a:lnTo>
                  <a:pt x="824" y="582"/>
                </a:lnTo>
                <a:lnTo>
                  <a:pt x="812" y="582"/>
                </a:lnTo>
                <a:lnTo>
                  <a:pt x="796" y="586"/>
                </a:lnTo>
                <a:lnTo>
                  <a:pt x="782" y="592"/>
                </a:lnTo>
                <a:lnTo>
                  <a:pt x="764" y="600"/>
                </a:lnTo>
                <a:lnTo>
                  <a:pt x="764" y="600"/>
                </a:lnTo>
                <a:lnTo>
                  <a:pt x="752" y="604"/>
                </a:lnTo>
                <a:lnTo>
                  <a:pt x="740" y="606"/>
                </a:lnTo>
                <a:lnTo>
                  <a:pt x="740" y="606"/>
                </a:lnTo>
                <a:lnTo>
                  <a:pt x="726" y="604"/>
                </a:lnTo>
                <a:lnTo>
                  <a:pt x="712" y="600"/>
                </a:lnTo>
                <a:lnTo>
                  <a:pt x="698" y="592"/>
                </a:lnTo>
                <a:lnTo>
                  <a:pt x="686" y="582"/>
                </a:lnTo>
                <a:lnTo>
                  <a:pt x="676" y="570"/>
                </a:lnTo>
                <a:lnTo>
                  <a:pt x="668" y="558"/>
                </a:lnTo>
                <a:lnTo>
                  <a:pt x="662" y="542"/>
                </a:lnTo>
                <a:lnTo>
                  <a:pt x="660" y="526"/>
                </a:lnTo>
                <a:lnTo>
                  <a:pt x="660" y="526"/>
                </a:lnTo>
                <a:lnTo>
                  <a:pt x="662" y="510"/>
                </a:lnTo>
                <a:lnTo>
                  <a:pt x="662" y="510"/>
                </a:lnTo>
                <a:lnTo>
                  <a:pt x="666" y="496"/>
                </a:lnTo>
                <a:lnTo>
                  <a:pt x="674" y="486"/>
                </a:lnTo>
                <a:lnTo>
                  <a:pt x="682" y="476"/>
                </a:lnTo>
                <a:lnTo>
                  <a:pt x="692" y="470"/>
                </a:lnTo>
                <a:lnTo>
                  <a:pt x="704" y="464"/>
                </a:lnTo>
                <a:lnTo>
                  <a:pt x="716" y="460"/>
                </a:lnTo>
                <a:lnTo>
                  <a:pt x="728" y="458"/>
                </a:lnTo>
                <a:lnTo>
                  <a:pt x="742" y="458"/>
                </a:lnTo>
                <a:lnTo>
                  <a:pt x="742" y="458"/>
                </a:lnTo>
                <a:lnTo>
                  <a:pt x="760" y="460"/>
                </a:lnTo>
                <a:lnTo>
                  <a:pt x="776" y="462"/>
                </a:lnTo>
                <a:lnTo>
                  <a:pt x="792" y="468"/>
                </a:lnTo>
                <a:lnTo>
                  <a:pt x="806" y="474"/>
                </a:lnTo>
                <a:lnTo>
                  <a:pt x="806" y="474"/>
                </a:lnTo>
                <a:lnTo>
                  <a:pt x="816" y="478"/>
                </a:lnTo>
                <a:lnTo>
                  <a:pt x="826" y="480"/>
                </a:lnTo>
                <a:lnTo>
                  <a:pt x="826" y="480"/>
                </a:lnTo>
                <a:lnTo>
                  <a:pt x="832" y="478"/>
                </a:lnTo>
                <a:lnTo>
                  <a:pt x="840" y="474"/>
                </a:lnTo>
                <a:lnTo>
                  <a:pt x="844" y="468"/>
                </a:lnTo>
                <a:lnTo>
                  <a:pt x="846" y="462"/>
                </a:lnTo>
                <a:lnTo>
                  <a:pt x="850" y="450"/>
                </a:lnTo>
                <a:lnTo>
                  <a:pt x="850" y="444"/>
                </a:lnTo>
                <a:lnTo>
                  <a:pt x="850" y="186"/>
                </a:lnTo>
                <a:lnTo>
                  <a:pt x="576" y="186"/>
                </a:lnTo>
                <a:lnTo>
                  <a:pt x="576" y="186"/>
                </a:lnTo>
                <a:lnTo>
                  <a:pt x="574" y="186"/>
                </a:lnTo>
                <a:lnTo>
                  <a:pt x="574" y="186"/>
                </a:lnTo>
                <a:lnTo>
                  <a:pt x="572" y="184"/>
                </a:lnTo>
                <a:lnTo>
                  <a:pt x="568" y="182"/>
                </a:lnTo>
                <a:lnTo>
                  <a:pt x="562" y="176"/>
                </a:lnTo>
                <a:lnTo>
                  <a:pt x="560" y="164"/>
                </a:lnTo>
                <a:lnTo>
                  <a:pt x="560" y="164"/>
                </a:lnTo>
                <a:lnTo>
                  <a:pt x="558" y="156"/>
                </a:lnTo>
                <a:lnTo>
                  <a:pt x="558" y="156"/>
                </a:lnTo>
                <a:lnTo>
                  <a:pt x="560" y="140"/>
                </a:lnTo>
                <a:lnTo>
                  <a:pt x="566" y="124"/>
                </a:lnTo>
                <a:lnTo>
                  <a:pt x="572" y="104"/>
                </a:lnTo>
                <a:lnTo>
                  <a:pt x="578" y="76"/>
                </a:lnTo>
                <a:lnTo>
                  <a:pt x="578" y="76"/>
                </a:lnTo>
                <a:lnTo>
                  <a:pt x="580" y="68"/>
                </a:lnTo>
                <a:lnTo>
                  <a:pt x="580" y="68"/>
                </a:lnTo>
                <a:lnTo>
                  <a:pt x="578" y="56"/>
                </a:lnTo>
                <a:lnTo>
                  <a:pt x="574" y="44"/>
                </a:lnTo>
                <a:lnTo>
                  <a:pt x="566" y="32"/>
                </a:lnTo>
                <a:lnTo>
                  <a:pt x="556" y="22"/>
                </a:lnTo>
                <a:lnTo>
                  <a:pt x="544" y="12"/>
                </a:lnTo>
                <a:lnTo>
                  <a:pt x="532" y="6"/>
                </a:lnTo>
                <a:lnTo>
                  <a:pt x="518" y="2"/>
                </a:lnTo>
                <a:lnTo>
                  <a:pt x="50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" name="Freeform 72"/>
          <p:cNvSpPr>
            <a:spLocks/>
          </p:cNvSpPr>
          <p:nvPr/>
        </p:nvSpPr>
        <p:spPr bwMode="auto">
          <a:xfrm>
            <a:off x="6662738" y="3270250"/>
            <a:ext cx="1355725" cy="1377950"/>
          </a:xfrm>
          <a:custGeom>
            <a:avLst/>
            <a:gdLst>
              <a:gd name="T0" fmla="*/ 840 w 854"/>
              <a:gd name="T1" fmla="*/ 292 h 868"/>
              <a:gd name="T2" fmla="*/ 780 w 854"/>
              <a:gd name="T3" fmla="*/ 266 h 868"/>
              <a:gd name="T4" fmla="*/ 734 w 854"/>
              <a:gd name="T5" fmla="*/ 280 h 868"/>
              <a:gd name="T6" fmla="*/ 692 w 854"/>
              <a:gd name="T7" fmla="*/ 294 h 868"/>
              <a:gd name="T8" fmla="*/ 674 w 854"/>
              <a:gd name="T9" fmla="*/ 270 h 868"/>
              <a:gd name="T10" fmla="*/ 418 w 854"/>
              <a:gd name="T11" fmla="*/ 0 h 868"/>
              <a:gd name="T12" fmla="*/ 398 w 854"/>
              <a:gd name="T13" fmla="*/ 24 h 868"/>
              <a:gd name="T14" fmla="*/ 400 w 854"/>
              <a:gd name="T15" fmla="*/ 54 h 868"/>
              <a:gd name="T16" fmla="*/ 424 w 854"/>
              <a:gd name="T17" fmla="*/ 112 h 868"/>
              <a:gd name="T18" fmla="*/ 406 w 854"/>
              <a:gd name="T19" fmla="*/ 174 h 868"/>
              <a:gd name="T20" fmla="*/ 382 w 854"/>
              <a:gd name="T21" fmla="*/ 190 h 868"/>
              <a:gd name="T22" fmla="*/ 338 w 854"/>
              <a:gd name="T23" fmla="*/ 194 h 868"/>
              <a:gd name="T24" fmla="*/ 298 w 854"/>
              <a:gd name="T25" fmla="*/ 178 h 868"/>
              <a:gd name="T26" fmla="*/ 276 w 854"/>
              <a:gd name="T27" fmla="*/ 144 h 868"/>
              <a:gd name="T28" fmla="*/ 280 w 854"/>
              <a:gd name="T29" fmla="*/ 90 h 868"/>
              <a:gd name="T30" fmla="*/ 286 w 854"/>
              <a:gd name="T31" fmla="*/ 18 h 868"/>
              <a:gd name="T32" fmla="*/ 2 w 854"/>
              <a:gd name="T33" fmla="*/ 0 h 868"/>
              <a:gd name="T34" fmla="*/ 2 w 854"/>
              <a:gd name="T35" fmla="*/ 266 h 868"/>
              <a:gd name="T36" fmla="*/ 20 w 854"/>
              <a:gd name="T37" fmla="*/ 286 h 868"/>
              <a:gd name="T38" fmla="*/ 74 w 854"/>
              <a:gd name="T39" fmla="*/ 276 h 868"/>
              <a:gd name="T40" fmla="*/ 108 w 854"/>
              <a:gd name="T41" fmla="*/ 262 h 868"/>
              <a:gd name="T42" fmla="*/ 146 w 854"/>
              <a:gd name="T43" fmla="*/ 270 h 868"/>
              <a:gd name="T44" fmla="*/ 178 w 854"/>
              <a:gd name="T45" fmla="*/ 296 h 868"/>
              <a:gd name="T46" fmla="*/ 194 w 854"/>
              <a:gd name="T47" fmla="*/ 336 h 868"/>
              <a:gd name="T48" fmla="*/ 188 w 854"/>
              <a:gd name="T49" fmla="*/ 368 h 868"/>
              <a:gd name="T50" fmla="*/ 160 w 854"/>
              <a:gd name="T51" fmla="*/ 398 h 868"/>
              <a:gd name="T52" fmla="*/ 88 w 854"/>
              <a:gd name="T53" fmla="*/ 408 h 868"/>
              <a:gd name="T54" fmla="*/ 42 w 854"/>
              <a:gd name="T55" fmla="*/ 390 h 868"/>
              <a:gd name="T56" fmla="*/ 16 w 854"/>
              <a:gd name="T57" fmla="*/ 392 h 868"/>
              <a:gd name="T58" fmla="*/ 4 w 854"/>
              <a:gd name="T59" fmla="*/ 424 h 868"/>
              <a:gd name="T60" fmla="*/ 280 w 854"/>
              <a:gd name="T61" fmla="*/ 682 h 868"/>
              <a:gd name="T62" fmla="*/ 294 w 854"/>
              <a:gd name="T63" fmla="*/ 704 h 868"/>
              <a:gd name="T64" fmla="*/ 290 w 854"/>
              <a:gd name="T65" fmla="*/ 738 h 868"/>
              <a:gd name="T66" fmla="*/ 274 w 854"/>
              <a:gd name="T67" fmla="*/ 800 h 868"/>
              <a:gd name="T68" fmla="*/ 288 w 854"/>
              <a:gd name="T69" fmla="*/ 836 h 868"/>
              <a:gd name="T70" fmla="*/ 322 w 854"/>
              <a:gd name="T71" fmla="*/ 860 h 868"/>
              <a:gd name="T72" fmla="*/ 364 w 854"/>
              <a:gd name="T73" fmla="*/ 866 h 868"/>
              <a:gd name="T74" fmla="*/ 398 w 854"/>
              <a:gd name="T75" fmla="*/ 852 h 868"/>
              <a:gd name="T76" fmla="*/ 422 w 854"/>
              <a:gd name="T77" fmla="*/ 816 h 868"/>
              <a:gd name="T78" fmla="*/ 416 w 854"/>
              <a:gd name="T79" fmla="*/ 760 h 868"/>
              <a:gd name="T80" fmla="*/ 404 w 854"/>
              <a:gd name="T81" fmla="*/ 712 h 868"/>
              <a:gd name="T82" fmla="*/ 428 w 854"/>
              <a:gd name="T83" fmla="*/ 684 h 868"/>
              <a:gd name="T84" fmla="*/ 670 w 854"/>
              <a:gd name="T85" fmla="*/ 422 h 868"/>
              <a:gd name="T86" fmla="*/ 680 w 854"/>
              <a:gd name="T87" fmla="*/ 400 h 868"/>
              <a:gd name="T88" fmla="*/ 700 w 854"/>
              <a:gd name="T89" fmla="*/ 392 h 868"/>
              <a:gd name="T90" fmla="*/ 748 w 854"/>
              <a:gd name="T91" fmla="*/ 408 h 868"/>
              <a:gd name="T92" fmla="*/ 794 w 854"/>
              <a:gd name="T93" fmla="*/ 414 h 868"/>
              <a:gd name="T94" fmla="*/ 836 w 854"/>
              <a:gd name="T95" fmla="*/ 390 h 868"/>
              <a:gd name="T96" fmla="*/ 854 w 854"/>
              <a:gd name="T97" fmla="*/ 324 h 8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854" h="868">
                <a:moveTo>
                  <a:pt x="848" y="306"/>
                </a:moveTo>
                <a:lnTo>
                  <a:pt x="848" y="306"/>
                </a:lnTo>
                <a:lnTo>
                  <a:pt x="844" y="298"/>
                </a:lnTo>
                <a:lnTo>
                  <a:pt x="840" y="292"/>
                </a:lnTo>
                <a:lnTo>
                  <a:pt x="828" y="280"/>
                </a:lnTo>
                <a:lnTo>
                  <a:pt x="812" y="272"/>
                </a:lnTo>
                <a:lnTo>
                  <a:pt x="796" y="268"/>
                </a:lnTo>
                <a:lnTo>
                  <a:pt x="780" y="266"/>
                </a:lnTo>
                <a:lnTo>
                  <a:pt x="764" y="268"/>
                </a:lnTo>
                <a:lnTo>
                  <a:pt x="748" y="272"/>
                </a:lnTo>
                <a:lnTo>
                  <a:pt x="734" y="280"/>
                </a:lnTo>
                <a:lnTo>
                  <a:pt x="734" y="280"/>
                </a:lnTo>
                <a:lnTo>
                  <a:pt x="722" y="286"/>
                </a:lnTo>
                <a:lnTo>
                  <a:pt x="710" y="292"/>
                </a:lnTo>
                <a:lnTo>
                  <a:pt x="700" y="294"/>
                </a:lnTo>
                <a:lnTo>
                  <a:pt x="692" y="294"/>
                </a:lnTo>
                <a:lnTo>
                  <a:pt x="684" y="290"/>
                </a:lnTo>
                <a:lnTo>
                  <a:pt x="678" y="286"/>
                </a:lnTo>
                <a:lnTo>
                  <a:pt x="676" y="278"/>
                </a:lnTo>
                <a:lnTo>
                  <a:pt x="674" y="270"/>
                </a:lnTo>
                <a:lnTo>
                  <a:pt x="674" y="270"/>
                </a:lnTo>
                <a:lnTo>
                  <a:pt x="674" y="0"/>
                </a:lnTo>
                <a:lnTo>
                  <a:pt x="418" y="0"/>
                </a:lnTo>
                <a:lnTo>
                  <a:pt x="418" y="0"/>
                </a:lnTo>
                <a:lnTo>
                  <a:pt x="412" y="4"/>
                </a:lnTo>
                <a:lnTo>
                  <a:pt x="408" y="8"/>
                </a:lnTo>
                <a:lnTo>
                  <a:pt x="402" y="16"/>
                </a:lnTo>
                <a:lnTo>
                  <a:pt x="398" y="24"/>
                </a:lnTo>
                <a:lnTo>
                  <a:pt x="394" y="32"/>
                </a:lnTo>
                <a:lnTo>
                  <a:pt x="396" y="44"/>
                </a:lnTo>
                <a:lnTo>
                  <a:pt x="400" y="54"/>
                </a:lnTo>
                <a:lnTo>
                  <a:pt x="400" y="54"/>
                </a:lnTo>
                <a:lnTo>
                  <a:pt x="408" y="68"/>
                </a:lnTo>
                <a:lnTo>
                  <a:pt x="416" y="82"/>
                </a:lnTo>
                <a:lnTo>
                  <a:pt x="420" y="96"/>
                </a:lnTo>
                <a:lnTo>
                  <a:pt x="424" y="112"/>
                </a:lnTo>
                <a:lnTo>
                  <a:pt x="426" y="128"/>
                </a:lnTo>
                <a:lnTo>
                  <a:pt x="424" y="144"/>
                </a:lnTo>
                <a:lnTo>
                  <a:pt x="418" y="160"/>
                </a:lnTo>
                <a:lnTo>
                  <a:pt x="406" y="174"/>
                </a:lnTo>
                <a:lnTo>
                  <a:pt x="406" y="174"/>
                </a:lnTo>
                <a:lnTo>
                  <a:pt x="400" y="180"/>
                </a:lnTo>
                <a:lnTo>
                  <a:pt x="392" y="186"/>
                </a:lnTo>
                <a:lnTo>
                  <a:pt x="382" y="190"/>
                </a:lnTo>
                <a:lnTo>
                  <a:pt x="372" y="192"/>
                </a:lnTo>
                <a:lnTo>
                  <a:pt x="360" y="194"/>
                </a:lnTo>
                <a:lnTo>
                  <a:pt x="350" y="194"/>
                </a:lnTo>
                <a:lnTo>
                  <a:pt x="338" y="194"/>
                </a:lnTo>
                <a:lnTo>
                  <a:pt x="328" y="192"/>
                </a:lnTo>
                <a:lnTo>
                  <a:pt x="318" y="188"/>
                </a:lnTo>
                <a:lnTo>
                  <a:pt x="308" y="184"/>
                </a:lnTo>
                <a:lnTo>
                  <a:pt x="298" y="178"/>
                </a:lnTo>
                <a:lnTo>
                  <a:pt x="292" y="172"/>
                </a:lnTo>
                <a:lnTo>
                  <a:pt x="284" y="164"/>
                </a:lnTo>
                <a:lnTo>
                  <a:pt x="280" y="154"/>
                </a:lnTo>
                <a:lnTo>
                  <a:pt x="276" y="144"/>
                </a:lnTo>
                <a:lnTo>
                  <a:pt x="276" y="134"/>
                </a:lnTo>
                <a:lnTo>
                  <a:pt x="276" y="134"/>
                </a:lnTo>
                <a:lnTo>
                  <a:pt x="276" y="110"/>
                </a:lnTo>
                <a:lnTo>
                  <a:pt x="280" y="90"/>
                </a:lnTo>
                <a:lnTo>
                  <a:pt x="290" y="54"/>
                </a:lnTo>
                <a:lnTo>
                  <a:pt x="292" y="40"/>
                </a:lnTo>
                <a:lnTo>
                  <a:pt x="290" y="26"/>
                </a:lnTo>
                <a:lnTo>
                  <a:pt x="286" y="18"/>
                </a:lnTo>
                <a:lnTo>
                  <a:pt x="282" y="12"/>
                </a:lnTo>
                <a:lnTo>
                  <a:pt x="276" y="6"/>
                </a:lnTo>
                <a:lnTo>
                  <a:pt x="270" y="0"/>
                </a:lnTo>
                <a:lnTo>
                  <a:pt x="2" y="0"/>
                </a:lnTo>
                <a:lnTo>
                  <a:pt x="2" y="0"/>
                </a:lnTo>
                <a:lnTo>
                  <a:pt x="2" y="122"/>
                </a:lnTo>
                <a:lnTo>
                  <a:pt x="0" y="212"/>
                </a:lnTo>
                <a:lnTo>
                  <a:pt x="2" y="266"/>
                </a:lnTo>
                <a:lnTo>
                  <a:pt x="2" y="266"/>
                </a:lnTo>
                <a:lnTo>
                  <a:pt x="6" y="276"/>
                </a:lnTo>
                <a:lnTo>
                  <a:pt x="10" y="282"/>
                </a:lnTo>
                <a:lnTo>
                  <a:pt x="20" y="286"/>
                </a:lnTo>
                <a:lnTo>
                  <a:pt x="30" y="286"/>
                </a:lnTo>
                <a:lnTo>
                  <a:pt x="44" y="286"/>
                </a:lnTo>
                <a:lnTo>
                  <a:pt x="58" y="282"/>
                </a:lnTo>
                <a:lnTo>
                  <a:pt x="74" y="276"/>
                </a:lnTo>
                <a:lnTo>
                  <a:pt x="90" y="268"/>
                </a:lnTo>
                <a:lnTo>
                  <a:pt x="90" y="268"/>
                </a:lnTo>
                <a:lnTo>
                  <a:pt x="98" y="264"/>
                </a:lnTo>
                <a:lnTo>
                  <a:pt x="108" y="262"/>
                </a:lnTo>
                <a:lnTo>
                  <a:pt x="116" y="262"/>
                </a:lnTo>
                <a:lnTo>
                  <a:pt x="126" y="262"/>
                </a:lnTo>
                <a:lnTo>
                  <a:pt x="136" y="266"/>
                </a:lnTo>
                <a:lnTo>
                  <a:pt x="146" y="270"/>
                </a:lnTo>
                <a:lnTo>
                  <a:pt x="154" y="274"/>
                </a:lnTo>
                <a:lnTo>
                  <a:pt x="164" y="280"/>
                </a:lnTo>
                <a:lnTo>
                  <a:pt x="172" y="288"/>
                </a:lnTo>
                <a:lnTo>
                  <a:pt x="178" y="296"/>
                </a:lnTo>
                <a:lnTo>
                  <a:pt x="184" y="304"/>
                </a:lnTo>
                <a:lnTo>
                  <a:pt x="188" y="314"/>
                </a:lnTo>
                <a:lnTo>
                  <a:pt x="192" y="324"/>
                </a:lnTo>
                <a:lnTo>
                  <a:pt x="194" y="336"/>
                </a:lnTo>
                <a:lnTo>
                  <a:pt x="194" y="346"/>
                </a:lnTo>
                <a:lnTo>
                  <a:pt x="192" y="358"/>
                </a:lnTo>
                <a:lnTo>
                  <a:pt x="192" y="358"/>
                </a:lnTo>
                <a:lnTo>
                  <a:pt x="188" y="368"/>
                </a:lnTo>
                <a:lnTo>
                  <a:pt x="184" y="378"/>
                </a:lnTo>
                <a:lnTo>
                  <a:pt x="178" y="386"/>
                </a:lnTo>
                <a:lnTo>
                  <a:pt x="170" y="394"/>
                </a:lnTo>
                <a:lnTo>
                  <a:pt x="160" y="398"/>
                </a:lnTo>
                <a:lnTo>
                  <a:pt x="152" y="404"/>
                </a:lnTo>
                <a:lnTo>
                  <a:pt x="130" y="408"/>
                </a:lnTo>
                <a:lnTo>
                  <a:pt x="108" y="410"/>
                </a:lnTo>
                <a:lnTo>
                  <a:pt x="88" y="408"/>
                </a:lnTo>
                <a:lnTo>
                  <a:pt x="66" y="402"/>
                </a:lnTo>
                <a:lnTo>
                  <a:pt x="48" y="394"/>
                </a:lnTo>
                <a:lnTo>
                  <a:pt x="48" y="394"/>
                </a:lnTo>
                <a:lnTo>
                  <a:pt x="42" y="390"/>
                </a:lnTo>
                <a:lnTo>
                  <a:pt x="34" y="388"/>
                </a:lnTo>
                <a:lnTo>
                  <a:pt x="30" y="388"/>
                </a:lnTo>
                <a:lnTo>
                  <a:pt x="24" y="388"/>
                </a:lnTo>
                <a:lnTo>
                  <a:pt x="16" y="392"/>
                </a:lnTo>
                <a:lnTo>
                  <a:pt x="10" y="400"/>
                </a:lnTo>
                <a:lnTo>
                  <a:pt x="6" y="408"/>
                </a:lnTo>
                <a:lnTo>
                  <a:pt x="4" y="416"/>
                </a:lnTo>
                <a:lnTo>
                  <a:pt x="4" y="424"/>
                </a:lnTo>
                <a:lnTo>
                  <a:pt x="4" y="682"/>
                </a:lnTo>
                <a:lnTo>
                  <a:pt x="278" y="682"/>
                </a:lnTo>
                <a:lnTo>
                  <a:pt x="278" y="682"/>
                </a:lnTo>
                <a:lnTo>
                  <a:pt x="280" y="682"/>
                </a:lnTo>
                <a:lnTo>
                  <a:pt x="284" y="684"/>
                </a:lnTo>
                <a:lnTo>
                  <a:pt x="290" y="690"/>
                </a:lnTo>
                <a:lnTo>
                  <a:pt x="292" y="696"/>
                </a:lnTo>
                <a:lnTo>
                  <a:pt x="294" y="704"/>
                </a:lnTo>
                <a:lnTo>
                  <a:pt x="294" y="704"/>
                </a:lnTo>
                <a:lnTo>
                  <a:pt x="296" y="712"/>
                </a:lnTo>
                <a:lnTo>
                  <a:pt x="296" y="720"/>
                </a:lnTo>
                <a:lnTo>
                  <a:pt x="290" y="738"/>
                </a:lnTo>
                <a:lnTo>
                  <a:pt x="282" y="760"/>
                </a:lnTo>
                <a:lnTo>
                  <a:pt x="276" y="792"/>
                </a:lnTo>
                <a:lnTo>
                  <a:pt x="276" y="792"/>
                </a:lnTo>
                <a:lnTo>
                  <a:pt x="274" y="800"/>
                </a:lnTo>
                <a:lnTo>
                  <a:pt x="276" y="810"/>
                </a:lnTo>
                <a:lnTo>
                  <a:pt x="278" y="818"/>
                </a:lnTo>
                <a:lnTo>
                  <a:pt x="282" y="828"/>
                </a:lnTo>
                <a:lnTo>
                  <a:pt x="288" y="836"/>
                </a:lnTo>
                <a:lnTo>
                  <a:pt x="294" y="844"/>
                </a:lnTo>
                <a:lnTo>
                  <a:pt x="302" y="850"/>
                </a:lnTo>
                <a:lnTo>
                  <a:pt x="312" y="856"/>
                </a:lnTo>
                <a:lnTo>
                  <a:pt x="322" y="860"/>
                </a:lnTo>
                <a:lnTo>
                  <a:pt x="332" y="864"/>
                </a:lnTo>
                <a:lnTo>
                  <a:pt x="342" y="866"/>
                </a:lnTo>
                <a:lnTo>
                  <a:pt x="354" y="868"/>
                </a:lnTo>
                <a:lnTo>
                  <a:pt x="364" y="866"/>
                </a:lnTo>
                <a:lnTo>
                  <a:pt x="376" y="864"/>
                </a:lnTo>
                <a:lnTo>
                  <a:pt x="386" y="858"/>
                </a:lnTo>
                <a:lnTo>
                  <a:pt x="398" y="852"/>
                </a:lnTo>
                <a:lnTo>
                  <a:pt x="398" y="852"/>
                </a:lnTo>
                <a:lnTo>
                  <a:pt x="408" y="844"/>
                </a:lnTo>
                <a:lnTo>
                  <a:pt x="414" y="834"/>
                </a:lnTo>
                <a:lnTo>
                  <a:pt x="420" y="826"/>
                </a:lnTo>
                <a:lnTo>
                  <a:pt x="422" y="816"/>
                </a:lnTo>
                <a:lnTo>
                  <a:pt x="424" y="806"/>
                </a:lnTo>
                <a:lnTo>
                  <a:pt x="424" y="798"/>
                </a:lnTo>
                <a:lnTo>
                  <a:pt x="422" y="778"/>
                </a:lnTo>
                <a:lnTo>
                  <a:pt x="416" y="760"/>
                </a:lnTo>
                <a:lnTo>
                  <a:pt x="410" y="742"/>
                </a:lnTo>
                <a:lnTo>
                  <a:pt x="406" y="726"/>
                </a:lnTo>
                <a:lnTo>
                  <a:pt x="404" y="712"/>
                </a:lnTo>
                <a:lnTo>
                  <a:pt x="404" y="712"/>
                </a:lnTo>
                <a:lnTo>
                  <a:pt x="406" y="700"/>
                </a:lnTo>
                <a:lnTo>
                  <a:pt x="412" y="692"/>
                </a:lnTo>
                <a:lnTo>
                  <a:pt x="418" y="686"/>
                </a:lnTo>
                <a:lnTo>
                  <a:pt x="428" y="684"/>
                </a:lnTo>
                <a:lnTo>
                  <a:pt x="444" y="682"/>
                </a:lnTo>
                <a:lnTo>
                  <a:pt x="452" y="682"/>
                </a:lnTo>
                <a:lnTo>
                  <a:pt x="670" y="682"/>
                </a:lnTo>
                <a:lnTo>
                  <a:pt x="670" y="422"/>
                </a:lnTo>
                <a:lnTo>
                  <a:pt x="670" y="422"/>
                </a:lnTo>
                <a:lnTo>
                  <a:pt x="670" y="418"/>
                </a:lnTo>
                <a:lnTo>
                  <a:pt x="674" y="408"/>
                </a:lnTo>
                <a:lnTo>
                  <a:pt x="680" y="400"/>
                </a:lnTo>
                <a:lnTo>
                  <a:pt x="686" y="396"/>
                </a:lnTo>
                <a:lnTo>
                  <a:pt x="692" y="392"/>
                </a:lnTo>
                <a:lnTo>
                  <a:pt x="692" y="392"/>
                </a:lnTo>
                <a:lnTo>
                  <a:pt x="700" y="392"/>
                </a:lnTo>
                <a:lnTo>
                  <a:pt x="710" y="394"/>
                </a:lnTo>
                <a:lnTo>
                  <a:pt x="734" y="404"/>
                </a:lnTo>
                <a:lnTo>
                  <a:pt x="734" y="404"/>
                </a:lnTo>
                <a:lnTo>
                  <a:pt x="748" y="408"/>
                </a:lnTo>
                <a:lnTo>
                  <a:pt x="762" y="412"/>
                </a:lnTo>
                <a:lnTo>
                  <a:pt x="778" y="414"/>
                </a:lnTo>
                <a:lnTo>
                  <a:pt x="794" y="414"/>
                </a:lnTo>
                <a:lnTo>
                  <a:pt x="794" y="414"/>
                </a:lnTo>
                <a:lnTo>
                  <a:pt x="802" y="412"/>
                </a:lnTo>
                <a:lnTo>
                  <a:pt x="810" y="410"/>
                </a:lnTo>
                <a:lnTo>
                  <a:pt x="824" y="402"/>
                </a:lnTo>
                <a:lnTo>
                  <a:pt x="836" y="390"/>
                </a:lnTo>
                <a:lnTo>
                  <a:pt x="846" y="376"/>
                </a:lnTo>
                <a:lnTo>
                  <a:pt x="852" y="360"/>
                </a:lnTo>
                <a:lnTo>
                  <a:pt x="854" y="342"/>
                </a:lnTo>
                <a:lnTo>
                  <a:pt x="854" y="324"/>
                </a:lnTo>
                <a:lnTo>
                  <a:pt x="848" y="30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3" name="Freeform 73"/>
          <p:cNvSpPr>
            <a:spLocks/>
          </p:cNvSpPr>
          <p:nvPr/>
        </p:nvSpPr>
        <p:spPr bwMode="auto">
          <a:xfrm>
            <a:off x="6662738" y="3270250"/>
            <a:ext cx="1355725" cy="1377950"/>
          </a:xfrm>
          <a:custGeom>
            <a:avLst/>
            <a:gdLst>
              <a:gd name="T0" fmla="*/ 840 w 854"/>
              <a:gd name="T1" fmla="*/ 292 h 868"/>
              <a:gd name="T2" fmla="*/ 780 w 854"/>
              <a:gd name="T3" fmla="*/ 266 h 868"/>
              <a:gd name="T4" fmla="*/ 734 w 854"/>
              <a:gd name="T5" fmla="*/ 280 h 868"/>
              <a:gd name="T6" fmla="*/ 692 w 854"/>
              <a:gd name="T7" fmla="*/ 294 h 868"/>
              <a:gd name="T8" fmla="*/ 674 w 854"/>
              <a:gd name="T9" fmla="*/ 270 h 868"/>
              <a:gd name="T10" fmla="*/ 418 w 854"/>
              <a:gd name="T11" fmla="*/ 0 h 868"/>
              <a:gd name="T12" fmla="*/ 398 w 854"/>
              <a:gd name="T13" fmla="*/ 24 h 868"/>
              <a:gd name="T14" fmla="*/ 400 w 854"/>
              <a:gd name="T15" fmla="*/ 54 h 868"/>
              <a:gd name="T16" fmla="*/ 424 w 854"/>
              <a:gd name="T17" fmla="*/ 112 h 868"/>
              <a:gd name="T18" fmla="*/ 406 w 854"/>
              <a:gd name="T19" fmla="*/ 174 h 868"/>
              <a:gd name="T20" fmla="*/ 382 w 854"/>
              <a:gd name="T21" fmla="*/ 190 h 868"/>
              <a:gd name="T22" fmla="*/ 338 w 854"/>
              <a:gd name="T23" fmla="*/ 194 h 868"/>
              <a:gd name="T24" fmla="*/ 298 w 854"/>
              <a:gd name="T25" fmla="*/ 178 h 868"/>
              <a:gd name="T26" fmla="*/ 276 w 854"/>
              <a:gd name="T27" fmla="*/ 144 h 868"/>
              <a:gd name="T28" fmla="*/ 280 w 854"/>
              <a:gd name="T29" fmla="*/ 90 h 868"/>
              <a:gd name="T30" fmla="*/ 286 w 854"/>
              <a:gd name="T31" fmla="*/ 18 h 868"/>
              <a:gd name="T32" fmla="*/ 2 w 854"/>
              <a:gd name="T33" fmla="*/ 0 h 868"/>
              <a:gd name="T34" fmla="*/ 2 w 854"/>
              <a:gd name="T35" fmla="*/ 266 h 868"/>
              <a:gd name="T36" fmla="*/ 20 w 854"/>
              <a:gd name="T37" fmla="*/ 286 h 868"/>
              <a:gd name="T38" fmla="*/ 74 w 854"/>
              <a:gd name="T39" fmla="*/ 276 h 868"/>
              <a:gd name="T40" fmla="*/ 108 w 854"/>
              <a:gd name="T41" fmla="*/ 262 h 868"/>
              <a:gd name="T42" fmla="*/ 146 w 854"/>
              <a:gd name="T43" fmla="*/ 270 h 868"/>
              <a:gd name="T44" fmla="*/ 178 w 854"/>
              <a:gd name="T45" fmla="*/ 296 h 868"/>
              <a:gd name="T46" fmla="*/ 194 w 854"/>
              <a:gd name="T47" fmla="*/ 336 h 868"/>
              <a:gd name="T48" fmla="*/ 188 w 854"/>
              <a:gd name="T49" fmla="*/ 368 h 868"/>
              <a:gd name="T50" fmla="*/ 160 w 854"/>
              <a:gd name="T51" fmla="*/ 398 h 868"/>
              <a:gd name="T52" fmla="*/ 88 w 854"/>
              <a:gd name="T53" fmla="*/ 408 h 868"/>
              <a:gd name="T54" fmla="*/ 42 w 854"/>
              <a:gd name="T55" fmla="*/ 390 h 868"/>
              <a:gd name="T56" fmla="*/ 16 w 854"/>
              <a:gd name="T57" fmla="*/ 392 h 868"/>
              <a:gd name="T58" fmla="*/ 4 w 854"/>
              <a:gd name="T59" fmla="*/ 424 h 868"/>
              <a:gd name="T60" fmla="*/ 280 w 854"/>
              <a:gd name="T61" fmla="*/ 682 h 868"/>
              <a:gd name="T62" fmla="*/ 294 w 854"/>
              <a:gd name="T63" fmla="*/ 704 h 868"/>
              <a:gd name="T64" fmla="*/ 290 w 854"/>
              <a:gd name="T65" fmla="*/ 738 h 868"/>
              <a:gd name="T66" fmla="*/ 274 w 854"/>
              <a:gd name="T67" fmla="*/ 800 h 868"/>
              <a:gd name="T68" fmla="*/ 288 w 854"/>
              <a:gd name="T69" fmla="*/ 836 h 868"/>
              <a:gd name="T70" fmla="*/ 322 w 854"/>
              <a:gd name="T71" fmla="*/ 860 h 868"/>
              <a:gd name="T72" fmla="*/ 364 w 854"/>
              <a:gd name="T73" fmla="*/ 866 h 868"/>
              <a:gd name="T74" fmla="*/ 398 w 854"/>
              <a:gd name="T75" fmla="*/ 852 h 868"/>
              <a:gd name="T76" fmla="*/ 422 w 854"/>
              <a:gd name="T77" fmla="*/ 816 h 868"/>
              <a:gd name="T78" fmla="*/ 416 w 854"/>
              <a:gd name="T79" fmla="*/ 760 h 868"/>
              <a:gd name="T80" fmla="*/ 404 w 854"/>
              <a:gd name="T81" fmla="*/ 712 h 868"/>
              <a:gd name="T82" fmla="*/ 428 w 854"/>
              <a:gd name="T83" fmla="*/ 684 h 868"/>
              <a:gd name="T84" fmla="*/ 670 w 854"/>
              <a:gd name="T85" fmla="*/ 422 h 868"/>
              <a:gd name="T86" fmla="*/ 680 w 854"/>
              <a:gd name="T87" fmla="*/ 400 h 868"/>
              <a:gd name="T88" fmla="*/ 700 w 854"/>
              <a:gd name="T89" fmla="*/ 392 h 868"/>
              <a:gd name="T90" fmla="*/ 748 w 854"/>
              <a:gd name="T91" fmla="*/ 408 h 868"/>
              <a:gd name="T92" fmla="*/ 794 w 854"/>
              <a:gd name="T93" fmla="*/ 414 h 868"/>
              <a:gd name="T94" fmla="*/ 836 w 854"/>
              <a:gd name="T95" fmla="*/ 390 h 868"/>
              <a:gd name="T96" fmla="*/ 854 w 854"/>
              <a:gd name="T97" fmla="*/ 324 h 8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854" h="868">
                <a:moveTo>
                  <a:pt x="848" y="306"/>
                </a:moveTo>
                <a:lnTo>
                  <a:pt x="848" y="306"/>
                </a:lnTo>
                <a:lnTo>
                  <a:pt x="844" y="298"/>
                </a:lnTo>
                <a:lnTo>
                  <a:pt x="840" y="292"/>
                </a:lnTo>
                <a:lnTo>
                  <a:pt x="828" y="280"/>
                </a:lnTo>
                <a:lnTo>
                  <a:pt x="812" y="272"/>
                </a:lnTo>
                <a:lnTo>
                  <a:pt x="796" y="268"/>
                </a:lnTo>
                <a:lnTo>
                  <a:pt x="780" y="266"/>
                </a:lnTo>
                <a:lnTo>
                  <a:pt x="764" y="268"/>
                </a:lnTo>
                <a:lnTo>
                  <a:pt x="748" y="272"/>
                </a:lnTo>
                <a:lnTo>
                  <a:pt x="734" y="280"/>
                </a:lnTo>
                <a:lnTo>
                  <a:pt x="734" y="280"/>
                </a:lnTo>
                <a:lnTo>
                  <a:pt x="722" y="286"/>
                </a:lnTo>
                <a:lnTo>
                  <a:pt x="710" y="292"/>
                </a:lnTo>
                <a:lnTo>
                  <a:pt x="700" y="294"/>
                </a:lnTo>
                <a:lnTo>
                  <a:pt x="692" y="294"/>
                </a:lnTo>
                <a:lnTo>
                  <a:pt x="684" y="290"/>
                </a:lnTo>
                <a:lnTo>
                  <a:pt x="678" y="286"/>
                </a:lnTo>
                <a:lnTo>
                  <a:pt x="676" y="278"/>
                </a:lnTo>
                <a:lnTo>
                  <a:pt x="674" y="270"/>
                </a:lnTo>
                <a:lnTo>
                  <a:pt x="674" y="270"/>
                </a:lnTo>
                <a:lnTo>
                  <a:pt x="674" y="0"/>
                </a:lnTo>
                <a:lnTo>
                  <a:pt x="418" y="0"/>
                </a:lnTo>
                <a:lnTo>
                  <a:pt x="418" y="0"/>
                </a:lnTo>
                <a:lnTo>
                  <a:pt x="412" y="4"/>
                </a:lnTo>
                <a:lnTo>
                  <a:pt x="408" y="8"/>
                </a:lnTo>
                <a:lnTo>
                  <a:pt x="402" y="16"/>
                </a:lnTo>
                <a:lnTo>
                  <a:pt x="398" y="24"/>
                </a:lnTo>
                <a:lnTo>
                  <a:pt x="394" y="32"/>
                </a:lnTo>
                <a:lnTo>
                  <a:pt x="396" y="44"/>
                </a:lnTo>
                <a:lnTo>
                  <a:pt x="400" y="54"/>
                </a:lnTo>
                <a:lnTo>
                  <a:pt x="400" y="54"/>
                </a:lnTo>
                <a:lnTo>
                  <a:pt x="408" y="68"/>
                </a:lnTo>
                <a:lnTo>
                  <a:pt x="416" y="82"/>
                </a:lnTo>
                <a:lnTo>
                  <a:pt x="420" y="96"/>
                </a:lnTo>
                <a:lnTo>
                  <a:pt x="424" y="112"/>
                </a:lnTo>
                <a:lnTo>
                  <a:pt x="426" y="128"/>
                </a:lnTo>
                <a:lnTo>
                  <a:pt x="424" y="144"/>
                </a:lnTo>
                <a:lnTo>
                  <a:pt x="418" y="160"/>
                </a:lnTo>
                <a:lnTo>
                  <a:pt x="406" y="174"/>
                </a:lnTo>
                <a:lnTo>
                  <a:pt x="406" y="174"/>
                </a:lnTo>
                <a:lnTo>
                  <a:pt x="400" y="180"/>
                </a:lnTo>
                <a:lnTo>
                  <a:pt x="392" y="186"/>
                </a:lnTo>
                <a:lnTo>
                  <a:pt x="382" y="190"/>
                </a:lnTo>
                <a:lnTo>
                  <a:pt x="372" y="192"/>
                </a:lnTo>
                <a:lnTo>
                  <a:pt x="360" y="194"/>
                </a:lnTo>
                <a:lnTo>
                  <a:pt x="350" y="194"/>
                </a:lnTo>
                <a:lnTo>
                  <a:pt x="338" y="194"/>
                </a:lnTo>
                <a:lnTo>
                  <a:pt x="328" y="192"/>
                </a:lnTo>
                <a:lnTo>
                  <a:pt x="318" y="188"/>
                </a:lnTo>
                <a:lnTo>
                  <a:pt x="308" y="184"/>
                </a:lnTo>
                <a:lnTo>
                  <a:pt x="298" y="178"/>
                </a:lnTo>
                <a:lnTo>
                  <a:pt x="292" y="172"/>
                </a:lnTo>
                <a:lnTo>
                  <a:pt x="284" y="164"/>
                </a:lnTo>
                <a:lnTo>
                  <a:pt x="280" y="154"/>
                </a:lnTo>
                <a:lnTo>
                  <a:pt x="276" y="144"/>
                </a:lnTo>
                <a:lnTo>
                  <a:pt x="276" y="134"/>
                </a:lnTo>
                <a:lnTo>
                  <a:pt x="276" y="134"/>
                </a:lnTo>
                <a:lnTo>
                  <a:pt x="276" y="110"/>
                </a:lnTo>
                <a:lnTo>
                  <a:pt x="280" y="90"/>
                </a:lnTo>
                <a:lnTo>
                  <a:pt x="290" y="54"/>
                </a:lnTo>
                <a:lnTo>
                  <a:pt x="292" y="40"/>
                </a:lnTo>
                <a:lnTo>
                  <a:pt x="290" y="26"/>
                </a:lnTo>
                <a:lnTo>
                  <a:pt x="286" y="18"/>
                </a:lnTo>
                <a:lnTo>
                  <a:pt x="282" y="12"/>
                </a:lnTo>
                <a:lnTo>
                  <a:pt x="276" y="6"/>
                </a:lnTo>
                <a:lnTo>
                  <a:pt x="270" y="0"/>
                </a:lnTo>
                <a:lnTo>
                  <a:pt x="2" y="0"/>
                </a:lnTo>
                <a:lnTo>
                  <a:pt x="2" y="0"/>
                </a:lnTo>
                <a:lnTo>
                  <a:pt x="2" y="122"/>
                </a:lnTo>
                <a:lnTo>
                  <a:pt x="0" y="212"/>
                </a:lnTo>
                <a:lnTo>
                  <a:pt x="2" y="266"/>
                </a:lnTo>
                <a:lnTo>
                  <a:pt x="2" y="266"/>
                </a:lnTo>
                <a:lnTo>
                  <a:pt x="6" y="276"/>
                </a:lnTo>
                <a:lnTo>
                  <a:pt x="10" y="282"/>
                </a:lnTo>
                <a:lnTo>
                  <a:pt x="20" y="286"/>
                </a:lnTo>
                <a:lnTo>
                  <a:pt x="30" y="286"/>
                </a:lnTo>
                <a:lnTo>
                  <a:pt x="44" y="286"/>
                </a:lnTo>
                <a:lnTo>
                  <a:pt x="58" y="282"/>
                </a:lnTo>
                <a:lnTo>
                  <a:pt x="74" y="276"/>
                </a:lnTo>
                <a:lnTo>
                  <a:pt x="90" y="268"/>
                </a:lnTo>
                <a:lnTo>
                  <a:pt x="90" y="268"/>
                </a:lnTo>
                <a:lnTo>
                  <a:pt x="98" y="264"/>
                </a:lnTo>
                <a:lnTo>
                  <a:pt x="108" y="262"/>
                </a:lnTo>
                <a:lnTo>
                  <a:pt x="116" y="262"/>
                </a:lnTo>
                <a:lnTo>
                  <a:pt x="126" y="262"/>
                </a:lnTo>
                <a:lnTo>
                  <a:pt x="136" y="266"/>
                </a:lnTo>
                <a:lnTo>
                  <a:pt x="146" y="270"/>
                </a:lnTo>
                <a:lnTo>
                  <a:pt x="154" y="274"/>
                </a:lnTo>
                <a:lnTo>
                  <a:pt x="164" y="280"/>
                </a:lnTo>
                <a:lnTo>
                  <a:pt x="172" y="288"/>
                </a:lnTo>
                <a:lnTo>
                  <a:pt x="178" y="296"/>
                </a:lnTo>
                <a:lnTo>
                  <a:pt x="184" y="304"/>
                </a:lnTo>
                <a:lnTo>
                  <a:pt x="188" y="314"/>
                </a:lnTo>
                <a:lnTo>
                  <a:pt x="192" y="324"/>
                </a:lnTo>
                <a:lnTo>
                  <a:pt x="194" y="336"/>
                </a:lnTo>
                <a:lnTo>
                  <a:pt x="194" y="346"/>
                </a:lnTo>
                <a:lnTo>
                  <a:pt x="192" y="358"/>
                </a:lnTo>
                <a:lnTo>
                  <a:pt x="192" y="358"/>
                </a:lnTo>
                <a:lnTo>
                  <a:pt x="188" y="368"/>
                </a:lnTo>
                <a:lnTo>
                  <a:pt x="184" y="378"/>
                </a:lnTo>
                <a:lnTo>
                  <a:pt x="178" y="386"/>
                </a:lnTo>
                <a:lnTo>
                  <a:pt x="170" y="394"/>
                </a:lnTo>
                <a:lnTo>
                  <a:pt x="160" y="398"/>
                </a:lnTo>
                <a:lnTo>
                  <a:pt x="152" y="404"/>
                </a:lnTo>
                <a:lnTo>
                  <a:pt x="130" y="408"/>
                </a:lnTo>
                <a:lnTo>
                  <a:pt x="108" y="410"/>
                </a:lnTo>
                <a:lnTo>
                  <a:pt x="88" y="408"/>
                </a:lnTo>
                <a:lnTo>
                  <a:pt x="66" y="402"/>
                </a:lnTo>
                <a:lnTo>
                  <a:pt x="48" y="394"/>
                </a:lnTo>
                <a:lnTo>
                  <a:pt x="48" y="394"/>
                </a:lnTo>
                <a:lnTo>
                  <a:pt x="42" y="390"/>
                </a:lnTo>
                <a:lnTo>
                  <a:pt x="34" y="388"/>
                </a:lnTo>
                <a:lnTo>
                  <a:pt x="30" y="388"/>
                </a:lnTo>
                <a:lnTo>
                  <a:pt x="24" y="388"/>
                </a:lnTo>
                <a:lnTo>
                  <a:pt x="16" y="392"/>
                </a:lnTo>
                <a:lnTo>
                  <a:pt x="10" y="400"/>
                </a:lnTo>
                <a:lnTo>
                  <a:pt x="6" y="408"/>
                </a:lnTo>
                <a:lnTo>
                  <a:pt x="4" y="416"/>
                </a:lnTo>
                <a:lnTo>
                  <a:pt x="4" y="424"/>
                </a:lnTo>
                <a:lnTo>
                  <a:pt x="4" y="682"/>
                </a:lnTo>
                <a:lnTo>
                  <a:pt x="278" y="682"/>
                </a:lnTo>
                <a:lnTo>
                  <a:pt x="278" y="682"/>
                </a:lnTo>
                <a:lnTo>
                  <a:pt x="280" y="682"/>
                </a:lnTo>
                <a:lnTo>
                  <a:pt x="284" y="684"/>
                </a:lnTo>
                <a:lnTo>
                  <a:pt x="290" y="690"/>
                </a:lnTo>
                <a:lnTo>
                  <a:pt x="292" y="696"/>
                </a:lnTo>
                <a:lnTo>
                  <a:pt x="294" y="704"/>
                </a:lnTo>
                <a:lnTo>
                  <a:pt x="294" y="704"/>
                </a:lnTo>
                <a:lnTo>
                  <a:pt x="296" y="712"/>
                </a:lnTo>
                <a:lnTo>
                  <a:pt x="296" y="720"/>
                </a:lnTo>
                <a:lnTo>
                  <a:pt x="290" y="738"/>
                </a:lnTo>
                <a:lnTo>
                  <a:pt x="282" y="760"/>
                </a:lnTo>
                <a:lnTo>
                  <a:pt x="276" y="792"/>
                </a:lnTo>
                <a:lnTo>
                  <a:pt x="276" y="792"/>
                </a:lnTo>
                <a:lnTo>
                  <a:pt x="274" y="800"/>
                </a:lnTo>
                <a:lnTo>
                  <a:pt x="276" y="810"/>
                </a:lnTo>
                <a:lnTo>
                  <a:pt x="278" y="818"/>
                </a:lnTo>
                <a:lnTo>
                  <a:pt x="282" y="828"/>
                </a:lnTo>
                <a:lnTo>
                  <a:pt x="288" y="836"/>
                </a:lnTo>
                <a:lnTo>
                  <a:pt x="294" y="844"/>
                </a:lnTo>
                <a:lnTo>
                  <a:pt x="302" y="850"/>
                </a:lnTo>
                <a:lnTo>
                  <a:pt x="312" y="856"/>
                </a:lnTo>
                <a:lnTo>
                  <a:pt x="322" y="860"/>
                </a:lnTo>
                <a:lnTo>
                  <a:pt x="332" y="864"/>
                </a:lnTo>
                <a:lnTo>
                  <a:pt x="342" y="866"/>
                </a:lnTo>
                <a:lnTo>
                  <a:pt x="354" y="868"/>
                </a:lnTo>
                <a:lnTo>
                  <a:pt x="364" y="866"/>
                </a:lnTo>
                <a:lnTo>
                  <a:pt x="376" y="864"/>
                </a:lnTo>
                <a:lnTo>
                  <a:pt x="386" y="858"/>
                </a:lnTo>
                <a:lnTo>
                  <a:pt x="398" y="852"/>
                </a:lnTo>
                <a:lnTo>
                  <a:pt x="398" y="852"/>
                </a:lnTo>
                <a:lnTo>
                  <a:pt x="408" y="844"/>
                </a:lnTo>
                <a:lnTo>
                  <a:pt x="414" y="834"/>
                </a:lnTo>
                <a:lnTo>
                  <a:pt x="420" y="826"/>
                </a:lnTo>
                <a:lnTo>
                  <a:pt x="422" y="816"/>
                </a:lnTo>
                <a:lnTo>
                  <a:pt x="424" y="806"/>
                </a:lnTo>
                <a:lnTo>
                  <a:pt x="424" y="798"/>
                </a:lnTo>
                <a:lnTo>
                  <a:pt x="422" y="778"/>
                </a:lnTo>
                <a:lnTo>
                  <a:pt x="416" y="760"/>
                </a:lnTo>
                <a:lnTo>
                  <a:pt x="410" y="742"/>
                </a:lnTo>
                <a:lnTo>
                  <a:pt x="406" y="726"/>
                </a:lnTo>
                <a:lnTo>
                  <a:pt x="404" y="712"/>
                </a:lnTo>
                <a:lnTo>
                  <a:pt x="404" y="712"/>
                </a:lnTo>
                <a:lnTo>
                  <a:pt x="406" y="700"/>
                </a:lnTo>
                <a:lnTo>
                  <a:pt x="412" y="692"/>
                </a:lnTo>
                <a:lnTo>
                  <a:pt x="418" y="686"/>
                </a:lnTo>
                <a:lnTo>
                  <a:pt x="428" y="684"/>
                </a:lnTo>
                <a:lnTo>
                  <a:pt x="444" y="682"/>
                </a:lnTo>
                <a:lnTo>
                  <a:pt x="452" y="682"/>
                </a:lnTo>
                <a:lnTo>
                  <a:pt x="670" y="682"/>
                </a:lnTo>
                <a:lnTo>
                  <a:pt x="670" y="422"/>
                </a:lnTo>
                <a:lnTo>
                  <a:pt x="670" y="422"/>
                </a:lnTo>
                <a:lnTo>
                  <a:pt x="670" y="418"/>
                </a:lnTo>
                <a:lnTo>
                  <a:pt x="674" y="408"/>
                </a:lnTo>
                <a:lnTo>
                  <a:pt x="680" y="400"/>
                </a:lnTo>
                <a:lnTo>
                  <a:pt x="686" y="396"/>
                </a:lnTo>
                <a:lnTo>
                  <a:pt x="692" y="392"/>
                </a:lnTo>
                <a:lnTo>
                  <a:pt x="692" y="392"/>
                </a:lnTo>
                <a:lnTo>
                  <a:pt x="700" y="392"/>
                </a:lnTo>
                <a:lnTo>
                  <a:pt x="710" y="394"/>
                </a:lnTo>
                <a:lnTo>
                  <a:pt x="734" y="404"/>
                </a:lnTo>
                <a:lnTo>
                  <a:pt x="734" y="404"/>
                </a:lnTo>
                <a:lnTo>
                  <a:pt x="748" y="408"/>
                </a:lnTo>
                <a:lnTo>
                  <a:pt x="762" y="412"/>
                </a:lnTo>
                <a:lnTo>
                  <a:pt x="778" y="414"/>
                </a:lnTo>
                <a:lnTo>
                  <a:pt x="794" y="414"/>
                </a:lnTo>
                <a:lnTo>
                  <a:pt x="794" y="414"/>
                </a:lnTo>
                <a:lnTo>
                  <a:pt x="802" y="412"/>
                </a:lnTo>
                <a:lnTo>
                  <a:pt x="810" y="410"/>
                </a:lnTo>
                <a:lnTo>
                  <a:pt x="824" y="402"/>
                </a:lnTo>
                <a:lnTo>
                  <a:pt x="836" y="390"/>
                </a:lnTo>
                <a:lnTo>
                  <a:pt x="846" y="376"/>
                </a:lnTo>
                <a:lnTo>
                  <a:pt x="852" y="360"/>
                </a:lnTo>
                <a:lnTo>
                  <a:pt x="854" y="342"/>
                </a:lnTo>
                <a:lnTo>
                  <a:pt x="854" y="324"/>
                </a:lnTo>
                <a:lnTo>
                  <a:pt x="848" y="30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4" name="Freeform 73"/>
          <p:cNvSpPr>
            <a:spLocks/>
          </p:cNvSpPr>
          <p:nvPr/>
        </p:nvSpPr>
        <p:spPr bwMode="auto">
          <a:xfrm>
            <a:off x="7154863" y="3667125"/>
            <a:ext cx="447675" cy="565150"/>
          </a:xfrm>
          <a:custGeom>
            <a:avLst/>
            <a:gdLst>
              <a:gd name="connsiteX0" fmla="*/ 114300 w 447675"/>
              <a:gd name="connsiteY0" fmla="*/ 193675 h 565150"/>
              <a:gd name="connsiteX1" fmla="*/ 168275 w 447675"/>
              <a:gd name="connsiteY1" fmla="*/ 219075 h 565150"/>
              <a:gd name="connsiteX2" fmla="*/ 168275 w 447675"/>
              <a:gd name="connsiteY2" fmla="*/ 400050 h 565150"/>
              <a:gd name="connsiteX3" fmla="*/ 76200 w 447675"/>
              <a:gd name="connsiteY3" fmla="*/ 527050 h 565150"/>
              <a:gd name="connsiteX4" fmla="*/ 371475 w 447675"/>
              <a:gd name="connsiteY4" fmla="*/ 527050 h 565150"/>
              <a:gd name="connsiteX5" fmla="*/ 279400 w 447675"/>
              <a:gd name="connsiteY5" fmla="*/ 400050 h 565150"/>
              <a:gd name="connsiteX6" fmla="*/ 279400 w 447675"/>
              <a:gd name="connsiteY6" fmla="*/ 219075 h 565150"/>
              <a:gd name="connsiteX7" fmla="*/ 333375 w 447675"/>
              <a:gd name="connsiteY7" fmla="*/ 193675 h 565150"/>
              <a:gd name="connsiteX8" fmla="*/ 352425 w 447675"/>
              <a:gd name="connsiteY8" fmla="*/ 228600 h 565150"/>
              <a:gd name="connsiteX9" fmla="*/ 317500 w 447675"/>
              <a:gd name="connsiteY9" fmla="*/ 244475 h 565150"/>
              <a:gd name="connsiteX10" fmla="*/ 317500 w 447675"/>
              <a:gd name="connsiteY10" fmla="*/ 387350 h 565150"/>
              <a:gd name="connsiteX11" fmla="*/ 447675 w 447675"/>
              <a:gd name="connsiteY11" fmla="*/ 565150 h 565150"/>
              <a:gd name="connsiteX12" fmla="*/ 0 w 447675"/>
              <a:gd name="connsiteY12" fmla="*/ 565150 h 565150"/>
              <a:gd name="connsiteX13" fmla="*/ 130175 w 447675"/>
              <a:gd name="connsiteY13" fmla="*/ 387350 h 565150"/>
              <a:gd name="connsiteX14" fmla="*/ 130175 w 447675"/>
              <a:gd name="connsiteY14" fmla="*/ 244475 h 565150"/>
              <a:gd name="connsiteX15" fmla="*/ 98425 w 447675"/>
              <a:gd name="connsiteY15" fmla="*/ 228600 h 565150"/>
              <a:gd name="connsiteX16" fmla="*/ 219075 w 447675"/>
              <a:gd name="connsiteY16" fmla="*/ 168275 h 565150"/>
              <a:gd name="connsiteX17" fmla="*/ 234950 w 447675"/>
              <a:gd name="connsiteY17" fmla="*/ 171450 h 565150"/>
              <a:gd name="connsiteX18" fmla="*/ 244475 w 447675"/>
              <a:gd name="connsiteY18" fmla="*/ 177800 h 565150"/>
              <a:gd name="connsiteX19" fmla="*/ 250825 w 447675"/>
              <a:gd name="connsiteY19" fmla="*/ 190500 h 565150"/>
              <a:gd name="connsiteX20" fmla="*/ 254000 w 447675"/>
              <a:gd name="connsiteY20" fmla="*/ 203200 h 565150"/>
              <a:gd name="connsiteX21" fmla="*/ 250825 w 447675"/>
              <a:gd name="connsiteY21" fmla="*/ 215900 h 565150"/>
              <a:gd name="connsiteX22" fmla="*/ 244475 w 447675"/>
              <a:gd name="connsiteY22" fmla="*/ 225425 h 565150"/>
              <a:gd name="connsiteX23" fmla="*/ 234950 w 447675"/>
              <a:gd name="connsiteY23" fmla="*/ 234950 h 565150"/>
              <a:gd name="connsiteX24" fmla="*/ 219075 w 447675"/>
              <a:gd name="connsiteY24" fmla="*/ 238125 h 565150"/>
              <a:gd name="connsiteX25" fmla="*/ 206375 w 447675"/>
              <a:gd name="connsiteY25" fmla="*/ 234950 h 565150"/>
              <a:gd name="connsiteX26" fmla="*/ 196850 w 447675"/>
              <a:gd name="connsiteY26" fmla="*/ 225425 h 565150"/>
              <a:gd name="connsiteX27" fmla="*/ 187325 w 447675"/>
              <a:gd name="connsiteY27" fmla="*/ 215900 h 565150"/>
              <a:gd name="connsiteX28" fmla="*/ 187325 w 447675"/>
              <a:gd name="connsiteY28" fmla="*/ 203200 h 565150"/>
              <a:gd name="connsiteX29" fmla="*/ 187325 w 447675"/>
              <a:gd name="connsiteY29" fmla="*/ 190500 h 565150"/>
              <a:gd name="connsiteX30" fmla="*/ 196850 w 447675"/>
              <a:gd name="connsiteY30" fmla="*/ 177800 h 565150"/>
              <a:gd name="connsiteX31" fmla="*/ 206375 w 447675"/>
              <a:gd name="connsiteY31" fmla="*/ 171450 h 565150"/>
              <a:gd name="connsiteX32" fmla="*/ 139700 w 447675"/>
              <a:gd name="connsiteY32" fmla="*/ 73025 h 565150"/>
              <a:gd name="connsiteX33" fmla="*/ 152400 w 447675"/>
              <a:gd name="connsiteY33" fmla="*/ 73025 h 565150"/>
              <a:gd name="connsiteX34" fmla="*/ 165100 w 447675"/>
              <a:gd name="connsiteY34" fmla="*/ 73025 h 565150"/>
              <a:gd name="connsiteX35" fmla="*/ 177800 w 447675"/>
              <a:gd name="connsiteY35" fmla="*/ 82550 h 565150"/>
              <a:gd name="connsiteX36" fmla="*/ 184150 w 447675"/>
              <a:gd name="connsiteY36" fmla="*/ 92075 h 565150"/>
              <a:gd name="connsiteX37" fmla="*/ 187325 w 447675"/>
              <a:gd name="connsiteY37" fmla="*/ 107950 h 565150"/>
              <a:gd name="connsiteX38" fmla="*/ 184150 w 447675"/>
              <a:gd name="connsiteY38" fmla="*/ 120650 h 565150"/>
              <a:gd name="connsiteX39" fmla="*/ 177800 w 447675"/>
              <a:gd name="connsiteY39" fmla="*/ 133350 h 565150"/>
              <a:gd name="connsiteX40" fmla="*/ 165100 w 447675"/>
              <a:gd name="connsiteY40" fmla="*/ 139700 h 565150"/>
              <a:gd name="connsiteX41" fmla="*/ 152400 w 447675"/>
              <a:gd name="connsiteY41" fmla="*/ 142875 h 565150"/>
              <a:gd name="connsiteX42" fmla="*/ 139700 w 447675"/>
              <a:gd name="connsiteY42" fmla="*/ 139700 h 565150"/>
              <a:gd name="connsiteX43" fmla="*/ 127000 w 447675"/>
              <a:gd name="connsiteY43" fmla="*/ 133350 h 565150"/>
              <a:gd name="connsiteX44" fmla="*/ 120650 w 447675"/>
              <a:gd name="connsiteY44" fmla="*/ 120650 h 565150"/>
              <a:gd name="connsiteX45" fmla="*/ 117475 w 447675"/>
              <a:gd name="connsiteY45" fmla="*/ 107950 h 565150"/>
              <a:gd name="connsiteX46" fmla="*/ 120650 w 447675"/>
              <a:gd name="connsiteY46" fmla="*/ 92075 h 565150"/>
              <a:gd name="connsiteX47" fmla="*/ 127000 w 447675"/>
              <a:gd name="connsiteY47" fmla="*/ 82550 h 565150"/>
              <a:gd name="connsiteX48" fmla="*/ 279400 w 447675"/>
              <a:gd name="connsiteY48" fmla="*/ 0 h 565150"/>
              <a:gd name="connsiteX49" fmla="*/ 292100 w 447675"/>
              <a:gd name="connsiteY49" fmla="*/ 3175 h 565150"/>
              <a:gd name="connsiteX50" fmla="*/ 301625 w 447675"/>
              <a:gd name="connsiteY50" fmla="*/ 6350 h 565150"/>
              <a:gd name="connsiteX51" fmla="*/ 311150 w 447675"/>
              <a:gd name="connsiteY51" fmla="*/ 9525 h 565150"/>
              <a:gd name="connsiteX52" fmla="*/ 320675 w 447675"/>
              <a:gd name="connsiteY52" fmla="*/ 19050 h 565150"/>
              <a:gd name="connsiteX53" fmla="*/ 327025 w 447675"/>
              <a:gd name="connsiteY53" fmla="*/ 25400 h 565150"/>
              <a:gd name="connsiteX54" fmla="*/ 333375 w 447675"/>
              <a:gd name="connsiteY54" fmla="*/ 38100 h 565150"/>
              <a:gd name="connsiteX55" fmla="*/ 336550 w 447675"/>
              <a:gd name="connsiteY55" fmla="*/ 47625 h 565150"/>
              <a:gd name="connsiteX56" fmla="*/ 336550 w 447675"/>
              <a:gd name="connsiteY56" fmla="*/ 60325 h 565150"/>
              <a:gd name="connsiteX57" fmla="*/ 336550 w 447675"/>
              <a:gd name="connsiteY57" fmla="*/ 69850 h 565150"/>
              <a:gd name="connsiteX58" fmla="*/ 333375 w 447675"/>
              <a:gd name="connsiteY58" fmla="*/ 82550 h 565150"/>
              <a:gd name="connsiteX59" fmla="*/ 327025 w 447675"/>
              <a:gd name="connsiteY59" fmla="*/ 92075 h 565150"/>
              <a:gd name="connsiteX60" fmla="*/ 320675 w 447675"/>
              <a:gd name="connsiteY60" fmla="*/ 98425 h 565150"/>
              <a:gd name="connsiteX61" fmla="*/ 311150 w 447675"/>
              <a:gd name="connsiteY61" fmla="*/ 107950 h 565150"/>
              <a:gd name="connsiteX62" fmla="*/ 301625 w 447675"/>
              <a:gd name="connsiteY62" fmla="*/ 111125 h 565150"/>
              <a:gd name="connsiteX63" fmla="*/ 292100 w 447675"/>
              <a:gd name="connsiteY63" fmla="*/ 114300 h 565150"/>
              <a:gd name="connsiteX64" fmla="*/ 279400 w 447675"/>
              <a:gd name="connsiteY64" fmla="*/ 117475 h 565150"/>
              <a:gd name="connsiteX65" fmla="*/ 269875 w 447675"/>
              <a:gd name="connsiteY65" fmla="*/ 114300 h 565150"/>
              <a:gd name="connsiteX66" fmla="*/ 257175 w 447675"/>
              <a:gd name="connsiteY66" fmla="*/ 111125 h 565150"/>
              <a:gd name="connsiteX67" fmla="*/ 247650 w 447675"/>
              <a:gd name="connsiteY67" fmla="*/ 107950 h 565150"/>
              <a:gd name="connsiteX68" fmla="*/ 238125 w 447675"/>
              <a:gd name="connsiteY68" fmla="*/ 98425 h 565150"/>
              <a:gd name="connsiteX69" fmla="*/ 231775 w 447675"/>
              <a:gd name="connsiteY69" fmla="*/ 92075 h 565150"/>
              <a:gd name="connsiteX70" fmla="*/ 225425 w 447675"/>
              <a:gd name="connsiteY70" fmla="*/ 82550 h 565150"/>
              <a:gd name="connsiteX71" fmla="*/ 222250 w 447675"/>
              <a:gd name="connsiteY71" fmla="*/ 69850 h 565150"/>
              <a:gd name="connsiteX72" fmla="*/ 222250 w 447675"/>
              <a:gd name="connsiteY72" fmla="*/ 60325 h 565150"/>
              <a:gd name="connsiteX73" fmla="*/ 222250 w 447675"/>
              <a:gd name="connsiteY73" fmla="*/ 47625 h 565150"/>
              <a:gd name="connsiteX74" fmla="*/ 225425 w 447675"/>
              <a:gd name="connsiteY74" fmla="*/ 38100 h 565150"/>
              <a:gd name="connsiteX75" fmla="*/ 231775 w 447675"/>
              <a:gd name="connsiteY75" fmla="*/ 25400 h 565150"/>
              <a:gd name="connsiteX76" fmla="*/ 238125 w 447675"/>
              <a:gd name="connsiteY76" fmla="*/ 19050 h 565150"/>
              <a:gd name="connsiteX77" fmla="*/ 247650 w 447675"/>
              <a:gd name="connsiteY77" fmla="*/ 9525 h 565150"/>
              <a:gd name="connsiteX78" fmla="*/ 257175 w 447675"/>
              <a:gd name="connsiteY78" fmla="*/ 6350 h 565150"/>
              <a:gd name="connsiteX79" fmla="*/ 269875 w 447675"/>
              <a:gd name="connsiteY79" fmla="*/ 3175 h 565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447675" h="565150">
                <a:moveTo>
                  <a:pt x="114300" y="193675"/>
                </a:moveTo>
                <a:lnTo>
                  <a:pt x="168275" y="219075"/>
                </a:lnTo>
                <a:lnTo>
                  <a:pt x="168275" y="400050"/>
                </a:lnTo>
                <a:lnTo>
                  <a:pt x="76200" y="527050"/>
                </a:lnTo>
                <a:lnTo>
                  <a:pt x="371475" y="527050"/>
                </a:lnTo>
                <a:lnTo>
                  <a:pt x="279400" y="400050"/>
                </a:lnTo>
                <a:lnTo>
                  <a:pt x="279400" y="219075"/>
                </a:lnTo>
                <a:lnTo>
                  <a:pt x="333375" y="193675"/>
                </a:lnTo>
                <a:lnTo>
                  <a:pt x="352425" y="228600"/>
                </a:lnTo>
                <a:lnTo>
                  <a:pt x="317500" y="244475"/>
                </a:lnTo>
                <a:lnTo>
                  <a:pt x="317500" y="387350"/>
                </a:lnTo>
                <a:lnTo>
                  <a:pt x="447675" y="565150"/>
                </a:lnTo>
                <a:lnTo>
                  <a:pt x="0" y="565150"/>
                </a:lnTo>
                <a:lnTo>
                  <a:pt x="130175" y="387350"/>
                </a:lnTo>
                <a:lnTo>
                  <a:pt x="130175" y="244475"/>
                </a:lnTo>
                <a:lnTo>
                  <a:pt x="98425" y="228600"/>
                </a:lnTo>
                <a:close/>
                <a:moveTo>
                  <a:pt x="219075" y="168275"/>
                </a:moveTo>
                <a:lnTo>
                  <a:pt x="234950" y="171450"/>
                </a:lnTo>
                <a:lnTo>
                  <a:pt x="244475" y="177800"/>
                </a:lnTo>
                <a:lnTo>
                  <a:pt x="250825" y="190500"/>
                </a:lnTo>
                <a:lnTo>
                  <a:pt x="254000" y="203200"/>
                </a:lnTo>
                <a:lnTo>
                  <a:pt x="250825" y="215900"/>
                </a:lnTo>
                <a:lnTo>
                  <a:pt x="244475" y="225425"/>
                </a:lnTo>
                <a:lnTo>
                  <a:pt x="234950" y="234950"/>
                </a:lnTo>
                <a:lnTo>
                  <a:pt x="219075" y="238125"/>
                </a:lnTo>
                <a:lnTo>
                  <a:pt x="206375" y="234950"/>
                </a:lnTo>
                <a:lnTo>
                  <a:pt x="196850" y="225425"/>
                </a:lnTo>
                <a:lnTo>
                  <a:pt x="187325" y="215900"/>
                </a:lnTo>
                <a:lnTo>
                  <a:pt x="187325" y="203200"/>
                </a:lnTo>
                <a:lnTo>
                  <a:pt x="187325" y="190500"/>
                </a:lnTo>
                <a:lnTo>
                  <a:pt x="196850" y="177800"/>
                </a:lnTo>
                <a:lnTo>
                  <a:pt x="206375" y="171450"/>
                </a:lnTo>
                <a:close/>
                <a:moveTo>
                  <a:pt x="139700" y="73025"/>
                </a:moveTo>
                <a:lnTo>
                  <a:pt x="152400" y="73025"/>
                </a:lnTo>
                <a:lnTo>
                  <a:pt x="165100" y="73025"/>
                </a:lnTo>
                <a:lnTo>
                  <a:pt x="177800" y="82550"/>
                </a:lnTo>
                <a:lnTo>
                  <a:pt x="184150" y="92075"/>
                </a:lnTo>
                <a:lnTo>
                  <a:pt x="187325" y="107950"/>
                </a:lnTo>
                <a:lnTo>
                  <a:pt x="184150" y="120650"/>
                </a:lnTo>
                <a:lnTo>
                  <a:pt x="177800" y="133350"/>
                </a:lnTo>
                <a:lnTo>
                  <a:pt x="165100" y="139700"/>
                </a:lnTo>
                <a:lnTo>
                  <a:pt x="152400" y="142875"/>
                </a:lnTo>
                <a:lnTo>
                  <a:pt x="139700" y="139700"/>
                </a:lnTo>
                <a:lnTo>
                  <a:pt x="127000" y="133350"/>
                </a:lnTo>
                <a:lnTo>
                  <a:pt x="120650" y="120650"/>
                </a:lnTo>
                <a:lnTo>
                  <a:pt x="117475" y="107950"/>
                </a:lnTo>
                <a:lnTo>
                  <a:pt x="120650" y="92075"/>
                </a:lnTo>
                <a:lnTo>
                  <a:pt x="127000" y="82550"/>
                </a:lnTo>
                <a:close/>
                <a:moveTo>
                  <a:pt x="279400" y="0"/>
                </a:moveTo>
                <a:lnTo>
                  <a:pt x="292100" y="3175"/>
                </a:lnTo>
                <a:lnTo>
                  <a:pt x="301625" y="6350"/>
                </a:lnTo>
                <a:lnTo>
                  <a:pt x="311150" y="9525"/>
                </a:lnTo>
                <a:lnTo>
                  <a:pt x="320675" y="19050"/>
                </a:lnTo>
                <a:lnTo>
                  <a:pt x="327025" y="25400"/>
                </a:lnTo>
                <a:lnTo>
                  <a:pt x="333375" y="38100"/>
                </a:lnTo>
                <a:lnTo>
                  <a:pt x="336550" y="47625"/>
                </a:lnTo>
                <a:lnTo>
                  <a:pt x="336550" y="60325"/>
                </a:lnTo>
                <a:lnTo>
                  <a:pt x="336550" y="69850"/>
                </a:lnTo>
                <a:lnTo>
                  <a:pt x="333375" y="82550"/>
                </a:lnTo>
                <a:lnTo>
                  <a:pt x="327025" y="92075"/>
                </a:lnTo>
                <a:lnTo>
                  <a:pt x="320675" y="98425"/>
                </a:lnTo>
                <a:lnTo>
                  <a:pt x="311150" y="107950"/>
                </a:lnTo>
                <a:lnTo>
                  <a:pt x="301625" y="111125"/>
                </a:lnTo>
                <a:lnTo>
                  <a:pt x="292100" y="114300"/>
                </a:lnTo>
                <a:lnTo>
                  <a:pt x="279400" y="117475"/>
                </a:lnTo>
                <a:lnTo>
                  <a:pt x="269875" y="114300"/>
                </a:lnTo>
                <a:lnTo>
                  <a:pt x="257175" y="111125"/>
                </a:lnTo>
                <a:lnTo>
                  <a:pt x="247650" y="107950"/>
                </a:lnTo>
                <a:lnTo>
                  <a:pt x="238125" y="98425"/>
                </a:lnTo>
                <a:lnTo>
                  <a:pt x="231775" y="92075"/>
                </a:lnTo>
                <a:lnTo>
                  <a:pt x="225425" y="82550"/>
                </a:lnTo>
                <a:lnTo>
                  <a:pt x="222250" y="69850"/>
                </a:lnTo>
                <a:lnTo>
                  <a:pt x="222250" y="60325"/>
                </a:lnTo>
                <a:lnTo>
                  <a:pt x="222250" y="47625"/>
                </a:lnTo>
                <a:lnTo>
                  <a:pt x="225425" y="38100"/>
                </a:lnTo>
                <a:lnTo>
                  <a:pt x="231775" y="25400"/>
                </a:lnTo>
                <a:lnTo>
                  <a:pt x="238125" y="19050"/>
                </a:lnTo>
                <a:lnTo>
                  <a:pt x="247650" y="9525"/>
                </a:lnTo>
                <a:lnTo>
                  <a:pt x="257175" y="6350"/>
                </a:lnTo>
                <a:lnTo>
                  <a:pt x="269875" y="317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75" name="Freeform 78"/>
          <p:cNvSpPr>
            <a:spLocks noEditPoints="1"/>
          </p:cNvSpPr>
          <p:nvPr/>
        </p:nvSpPr>
        <p:spPr bwMode="auto">
          <a:xfrm>
            <a:off x="6662738" y="3270250"/>
            <a:ext cx="1355725" cy="1377950"/>
          </a:xfrm>
          <a:custGeom>
            <a:avLst/>
            <a:gdLst>
              <a:gd name="T0" fmla="*/ 412 w 854"/>
              <a:gd name="T1" fmla="*/ 178 h 868"/>
              <a:gd name="T2" fmla="*/ 426 w 854"/>
              <a:gd name="T3" fmla="*/ 90 h 868"/>
              <a:gd name="T4" fmla="*/ 404 w 854"/>
              <a:gd name="T5" fmla="*/ 22 h 868"/>
              <a:gd name="T6" fmla="*/ 672 w 854"/>
              <a:gd name="T7" fmla="*/ 288 h 868"/>
              <a:gd name="T8" fmla="*/ 698 w 854"/>
              <a:gd name="T9" fmla="*/ 300 h 868"/>
              <a:gd name="T10" fmla="*/ 748 w 854"/>
              <a:gd name="T11" fmla="*/ 280 h 868"/>
              <a:gd name="T12" fmla="*/ 810 w 854"/>
              <a:gd name="T13" fmla="*/ 278 h 868"/>
              <a:gd name="T14" fmla="*/ 848 w 854"/>
              <a:gd name="T15" fmla="*/ 326 h 868"/>
              <a:gd name="T16" fmla="*/ 806 w 854"/>
              <a:gd name="T17" fmla="*/ 404 h 868"/>
              <a:gd name="T18" fmla="*/ 730 w 854"/>
              <a:gd name="T19" fmla="*/ 394 h 868"/>
              <a:gd name="T20" fmla="*/ 682 w 854"/>
              <a:gd name="T21" fmla="*/ 390 h 868"/>
              <a:gd name="T22" fmla="*/ 662 w 854"/>
              <a:gd name="T23" fmla="*/ 676 h 868"/>
              <a:gd name="T24" fmla="*/ 416 w 854"/>
              <a:gd name="T25" fmla="*/ 682 h 868"/>
              <a:gd name="T26" fmla="*/ 398 w 854"/>
              <a:gd name="T27" fmla="*/ 720 h 868"/>
              <a:gd name="T28" fmla="*/ 416 w 854"/>
              <a:gd name="T29" fmla="*/ 812 h 868"/>
              <a:gd name="T30" fmla="*/ 364 w 854"/>
              <a:gd name="T31" fmla="*/ 860 h 868"/>
              <a:gd name="T32" fmla="*/ 294 w 854"/>
              <a:gd name="T33" fmla="*/ 834 h 868"/>
              <a:gd name="T34" fmla="*/ 294 w 854"/>
              <a:gd name="T35" fmla="*/ 746 h 868"/>
              <a:gd name="T36" fmla="*/ 290 w 854"/>
              <a:gd name="T37" fmla="*/ 680 h 868"/>
              <a:gd name="T38" fmla="*/ 10 w 854"/>
              <a:gd name="T39" fmla="*/ 424 h 868"/>
              <a:gd name="T40" fmla="*/ 30 w 854"/>
              <a:gd name="T41" fmla="*/ 394 h 868"/>
              <a:gd name="T42" fmla="*/ 112 w 854"/>
              <a:gd name="T43" fmla="*/ 416 h 868"/>
              <a:gd name="T44" fmla="*/ 188 w 854"/>
              <a:gd name="T45" fmla="*/ 384 h 868"/>
              <a:gd name="T46" fmla="*/ 182 w 854"/>
              <a:gd name="T47" fmla="*/ 292 h 868"/>
              <a:gd name="T48" fmla="*/ 114 w 854"/>
              <a:gd name="T49" fmla="*/ 256 h 868"/>
              <a:gd name="T50" fmla="*/ 30 w 854"/>
              <a:gd name="T51" fmla="*/ 280 h 868"/>
              <a:gd name="T52" fmla="*/ 8 w 854"/>
              <a:gd name="T53" fmla="*/ 220 h 868"/>
              <a:gd name="T54" fmla="*/ 284 w 854"/>
              <a:gd name="T55" fmla="*/ 28 h 868"/>
              <a:gd name="T56" fmla="*/ 270 w 854"/>
              <a:gd name="T57" fmla="*/ 116 h 868"/>
              <a:gd name="T58" fmla="*/ 296 w 854"/>
              <a:gd name="T59" fmla="*/ 184 h 868"/>
              <a:gd name="T60" fmla="*/ 418 w 854"/>
              <a:gd name="T61" fmla="*/ 0 h 868"/>
              <a:gd name="T62" fmla="*/ 396 w 854"/>
              <a:gd name="T63" fmla="*/ 44 h 868"/>
              <a:gd name="T64" fmla="*/ 426 w 854"/>
              <a:gd name="T65" fmla="*/ 126 h 868"/>
              <a:gd name="T66" fmla="*/ 382 w 854"/>
              <a:gd name="T67" fmla="*/ 190 h 868"/>
              <a:gd name="T68" fmla="*/ 300 w 854"/>
              <a:gd name="T69" fmla="*/ 180 h 868"/>
              <a:gd name="T70" fmla="*/ 276 w 854"/>
              <a:gd name="T71" fmla="*/ 134 h 868"/>
              <a:gd name="T72" fmla="*/ 290 w 854"/>
              <a:gd name="T73" fmla="*/ 28 h 868"/>
              <a:gd name="T74" fmla="*/ 2 w 854"/>
              <a:gd name="T75" fmla="*/ 0 h 868"/>
              <a:gd name="T76" fmla="*/ 10 w 854"/>
              <a:gd name="T77" fmla="*/ 282 h 868"/>
              <a:gd name="T78" fmla="*/ 90 w 854"/>
              <a:gd name="T79" fmla="*/ 268 h 868"/>
              <a:gd name="T80" fmla="*/ 156 w 854"/>
              <a:gd name="T81" fmla="*/ 276 h 868"/>
              <a:gd name="T82" fmla="*/ 192 w 854"/>
              <a:gd name="T83" fmla="*/ 358 h 868"/>
              <a:gd name="T84" fmla="*/ 138 w 854"/>
              <a:gd name="T85" fmla="*/ 408 h 868"/>
              <a:gd name="T86" fmla="*/ 48 w 854"/>
              <a:gd name="T87" fmla="*/ 394 h 868"/>
              <a:gd name="T88" fmla="*/ 10 w 854"/>
              <a:gd name="T89" fmla="*/ 400 h 868"/>
              <a:gd name="T90" fmla="*/ 280 w 854"/>
              <a:gd name="T91" fmla="*/ 682 h 868"/>
              <a:gd name="T92" fmla="*/ 296 w 854"/>
              <a:gd name="T93" fmla="*/ 712 h 868"/>
              <a:gd name="T94" fmla="*/ 274 w 854"/>
              <a:gd name="T95" fmla="*/ 800 h 868"/>
              <a:gd name="T96" fmla="*/ 322 w 854"/>
              <a:gd name="T97" fmla="*/ 862 h 868"/>
              <a:gd name="T98" fmla="*/ 398 w 854"/>
              <a:gd name="T99" fmla="*/ 852 h 868"/>
              <a:gd name="T100" fmla="*/ 424 w 854"/>
              <a:gd name="T101" fmla="*/ 788 h 868"/>
              <a:gd name="T102" fmla="*/ 404 w 854"/>
              <a:gd name="T103" fmla="*/ 712 h 868"/>
              <a:gd name="T104" fmla="*/ 444 w 854"/>
              <a:gd name="T105" fmla="*/ 682 h 868"/>
              <a:gd name="T106" fmla="*/ 670 w 854"/>
              <a:gd name="T107" fmla="*/ 418 h 868"/>
              <a:gd name="T108" fmla="*/ 696 w 854"/>
              <a:gd name="T109" fmla="*/ 392 h 868"/>
              <a:gd name="T110" fmla="*/ 786 w 854"/>
              <a:gd name="T111" fmla="*/ 414 h 868"/>
              <a:gd name="T112" fmla="*/ 838 w 854"/>
              <a:gd name="T113" fmla="*/ 388 h 868"/>
              <a:gd name="T114" fmla="*/ 848 w 854"/>
              <a:gd name="T115" fmla="*/ 306 h 868"/>
              <a:gd name="T116" fmla="*/ 802 w 854"/>
              <a:gd name="T117" fmla="*/ 268 h 868"/>
              <a:gd name="T118" fmla="*/ 734 w 854"/>
              <a:gd name="T119" fmla="*/ 280 h 868"/>
              <a:gd name="T120" fmla="*/ 688 w 854"/>
              <a:gd name="T121" fmla="*/ 292 h 8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854" h="868">
                <a:moveTo>
                  <a:pt x="352" y="200"/>
                </a:moveTo>
                <a:lnTo>
                  <a:pt x="352" y="200"/>
                </a:lnTo>
                <a:lnTo>
                  <a:pt x="370" y="200"/>
                </a:lnTo>
                <a:lnTo>
                  <a:pt x="386" y="196"/>
                </a:lnTo>
                <a:lnTo>
                  <a:pt x="400" y="188"/>
                </a:lnTo>
                <a:lnTo>
                  <a:pt x="412" y="178"/>
                </a:lnTo>
                <a:lnTo>
                  <a:pt x="412" y="178"/>
                </a:lnTo>
                <a:lnTo>
                  <a:pt x="418" y="170"/>
                </a:lnTo>
                <a:lnTo>
                  <a:pt x="424" y="160"/>
                </a:lnTo>
                <a:lnTo>
                  <a:pt x="428" y="152"/>
                </a:lnTo>
                <a:lnTo>
                  <a:pt x="430" y="142"/>
                </a:lnTo>
                <a:lnTo>
                  <a:pt x="432" y="124"/>
                </a:lnTo>
                <a:lnTo>
                  <a:pt x="430" y="106"/>
                </a:lnTo>
                <a:lnTo>
                  <a:pt x="426" y="90"/>
                </a:lnTo>
                <a:lnTo>
                  <a:pt x="420" y="74"/>
                </a:lnTo>
                <a:lnTo>
                  <a:pt x="406" y="52"/>
                </a:lnTo>
                <a:lnTo>
                  <a:pt x="406" y="52"/>
                </a:lnTo>
                <a:lnTo>
                  <a:pt x="402" y="40"/>
                </a:lnTo>
                <a:lnTo>
                  <a:pt x="402" y="30"/>
                </a:lnTo>
                <a:lnTo>
                  <a:pt x="402" y="30"/>
                </a:lnTo>
                <a:lnTo>
                  <a:pt x="404" y="22"/>
                </a:lnTo>
                <a:lnTo>
                  <a:pt x="410" y="14"/>
                </a:lnTo>
                <a:lnTo>
                  <a:pt x="420" y="6"/>
                </a:lnTo>
                <a:lnTo>
                  <a:pt x="668" y="6"/>
                </a:lnTo>
                <a:lnTo>
                  <a:pt x="668" y="270"/>
                </a:lnTo>
                <a:lnTo>
                  <a:pt x="668" y="270"/>
                </a:lnTo>
                <a:lnTo>
                  <a:pt x="670" y="282"/>
                </a:lnTo>
                <a:lnTo>
                  <a:pt x="672" y="288"/>
                </a:lnTo>
                <a:lnTo>
                  <a:pt x="676" y="292"/>
                </a:lnTo>
                <a:lnTo>
                  <a:pt x="676" y="292"/>
                </a:lnTo>
                <a:lnTo>
                  <a:pt x="680" y="296"/>
                </a:lnTo>
                <a:lnTo>
                  <a:pt x="686" y="298"/>
                </a:lnTo>
                <a:lnTo>
                  <a:pt x="698" y="300"/>
                </a:lnTo>
                <a:lnTo>
                  <a:pt x="698" y="300"/>
                </a:lnTo>
                <a:lnTo>
                  <a:pt x="698" y="300"/>
                </a:lnTo>
                <a:lnTo>
                  <a:pt x="698" y="300"/>
                </a:lnTo>
                <a:lnTo>
                  <a:pt x="706" y="300"/>
                </a:lnTo>
                <a:lnTo>
                  <a:pt x="716" y="296"/>
                </a:lnTo>
                <a:lnTo>
                  <a:pt x="728" y="292"/>
                </a:lnTo>
                <a:lnTo>
                  <a:pt x="738" y="284"/>
                </a:lnTo>
                <a:lnTo>
                  <a:pt x="738" y="284"/>
                </a:lnTo>
                <a:lnTo>
                  <a:pt x="748" y="280"/>
                </a:lnTo>
                <a:lnTo>
                  <a:pt x="758" y="276"/>
                </a:lnTo>
                <a:lnTo>
                  <a:pt x="768" y="274"/>
                </a:lnTo>
                <a:lnTo>
                  <a:pt x="780" y="272"/>
                </a:lnTo>
                <a:lnTo>
                  <a:pt x="780" y="272"/>
                </a:lnTo>
                <a:lnTo>
                  <a:pt x="792" y="274"/>
                </a:lnTo>
                <a:lnTo>
                  <a:pt x="802" y="276"/>
                </a:lnTo>
                <a:lnTo>
                  <a:pt x="810" y="278"/>
                </a:lnTo>
                <a:lnTo>
                  <a:pt x="818" y="282"/>
                </a:lnTo>
                <a:lnTo>
                  <a:pt x="826" y="288"/>
                </a:lnTo>
                <a:lnTo>
                  <a:pt x="834" y="294"/>
                </a:lnTo>
                <a:lnTo>
                  <a:pt x="838" y="302"/>
                </a:lnTo>
                <a:lnTo>
                  <a:pt x="842" y="310"/>
                </a:lnTo>
                <a:lnTo>
                  <a:pt x="842" y="310"/>
                </a:lnTo>
                <a:lnTo>
                  <a:pt x="848" y="326"/>
                </a:lnTo>
                <a:lnTo>
                  <a:pt x="848" y="342"/>
                </a:lnTo>
                <a:lnTo>
                  <a:pt x="844" y="360"/>
                </a:lnTo>
                <a:lnTo>
                  <a:pt x="838" y="376"/>
                </a:lnTo>
                <a:lnTo>
                  <a:pt x="838" y="376"/>
                </a:lnTo>
                <a:lnTo>
                  <a:pt x="828" y="388"/>
                </a:lnTo>
                <a:lnTo>
                  <a:pt x="818" y="398"/>
                </a:lnTo>
                <a:lnTo>
                  <a:pt x="806" y="404"/>
                </a:lnTo>
                <a:lnTo>
                  <a:pt x="794" y="408"/>
                </a:lnTo>
                <a:lnTo>
                  <a:pt x="794" y="408"/>
                </a:lnTo>
                <a:lnTo>
                  <a:pt x="786" y="408"/>
                </a:lnTo>
                <a:lnTo>
                  <a:pt x="786" y="408"/>
                </a:lnTo>
                <a:lnTo>
                  <a:pt x="770" y="406"/>
                </a:lnTo>
                <a:lnTo>
                  <a:pt x="756" y="404"/>
                </a:lnTo>
                <a:lnTo>
                  <a:pt x="730" y="394"/>
                </a:lnTo>
                <a:lnTo>
                  <a:pt x="730" y="394"/>
                </a:lnTo>
                <a:lnTo>
                  <a:pt x="712" y="388"/>
                </a:lnTo>
                <a:lnTo>
                  <a:pt x="696" y="386"/>
                </a:lnTo>
                <a:lnTo>
                  <a:pt x="696" y="386"/>
                </a:lnTo>
                <a:lnTo>
                  <a:pt x="690" y="386"/>
                </a:lnTo>
                <a:lnTo>
                  <a:pt x="690" y="386"/>
                </a:lnTo>
                <a:lnTo>
                  <a:pt x="682" y="390"/>
                </a:lnTo>
                <a:lnTo>
                  <a:pt x="676" y="394"/>
                </a:lnTo>
                <a:lnTo>
                  <a:pt x="672" y="400"/>
                </a:lnTo>
                <a:lnTo>
                  <a:pt x="668" y="406"/>
                </a:lnTo>
                <a:lnTo>
                  <a:pt x="664" y="416"/>
                </a:lnTo>
                <a:lnTo>
                  <a:pt x="662" y="420"/>
                </a:lnTo>
                <a:lnTo>
                  <a:pt x="662" y="422"/>
                </a:lnTo>
                <a:lnTo>
                  <a:pt x="662" y="676"/>
                </a:lnTo>
                <a:lnTo>
                  <a:pt x="452" y="676"/>
                </a:lnTo>
                <a:lnTo>
                  <a:pt x="452" y="676"/>
                </a:lnTo>
                <a:lnTo>
                  <a:pt x="444" y="676"/>
                </a:lnTo>
                <a:lnTo>
                  <a:pt x="444" y="676"/>
                </a:lnTo>
                <a:lnTo>
                  <a:pt x="434" y="676"/>
                </a:lnTo>
                <a:lnTo>
                  <a:pt x="424" y="678"/>
                </a:lnTo>
                <a:lnTo>
                  <a:pt x="416" y="682"/>
                </a:lnTo>
                <a:lnTo>
                  <a:pt x="410" y="686"/>
                </a:lnTo>
                <a:lnTo>
                  <a:pt x="404" y="690"/>
                </a:lnTo>
                <a:lnTo>
                  <a:pt x="400" y="696"/>
                </a:lnTo>
                <a:lnTo>
                  <a:pt x="398" y="704"/>
                </a:lnTo>
                <a:lnTo>
                  <a:pt x="398" y="712"/>
                </a:lnTo>
                <a:lnTo>
                  <a:pt x="398" y="712"/>
                </a:lnTo>
                <a:lnTo>
                  <a:pt x="398" y="720"/>
                </a:lnTo>
                <a:lnTo>
                  <a:pt x="400" y="730"/>
                </a:lnTo>
                <a:lnTo>
                  <a:pt x="406" y="750"/>
                </a:lnTo>
                <a:lnTo>
                  <a:pt x="406" y="750"/>
                </a:lnTo>
                <a:lnTo>
                  <a:pt x="414" y="774"/>
                </a:lnTo>
                <a:lnTo>
                  <a:pt x="418" y="786"/>
                </a:lnTo>
                <a:lnTo>
                  <a:pt x="418" y="800"/>
                </a:lnTo>
                <a:lnTo>
                  <a:pt x="416" y="812"/>
                </a:lnTo>
                <a:lnTo>
                  <a:pt x="412" y="824"/>
                </a:lnTo>
                <a:lnTo>
                  <a:pt x="406" y="836"/>
                </a:lnTo>
                <a:lnTo>
                  <a:pt x="394" y="846"/>
                </a:lnTo>
                <a:lnTo>
                  <a:pt x="394" y="846"/>
                </a:lnTo>
                <a:lnTo>
                  <a:pt x="384" y="852"/>
                </a:lnTo>
                <a:lnTo>
                  <a:pt x="374" y="858"/>
                </a:lnTo>
                <a:lnTo>
                  <a:pt x="364" y="860"/>
                </a:lnTo>
                <a:lnTo>
                  <a:pt x="352" y="860"/>
                </a:lnTo>
                <a:lnTo>
                  <a:pt x="352" y="860"/>
                </a:lnTo>
                <a:lnTo>
                  <a:pt x="336" y="860"/>
                </a:lnTo>
                <a:lnTo>
                  <a:pt x="320" y="854"/>
                </a:lnTo>
                <a:lnTo>
                  <a:pt x="306" y="844"/>
                </a:lnTo>
                <a:lnTo>
                  <a:pt x="294" y="834"/>
                </a:lnTo>
                <a:lnTo>
                  <a:pt x="294" y="834"/>
                </a:lnTo>
                <a:lnTo>
                  <a:pt x="288" y="824"/>
                </a:lnTo>
                <a:lnTo>
                  <a:pt x="284" y="812"/>
                </a:lnTo>
                <a:lnTo>
                  <a:pt x="282" y="802"/>
                </a:lnTo>
                <a:lnTo>
                  <a:pt x="282" y="792"/>
                </a:lnTo>
                <a:lnTo>
                  <a:pt x="282" y="792"/>
                </a:lnTo>
                <a:lnTo>
                  <a:pt x="288" y="766"/>
                </a:lnTo>
                <a:lnTo>
                  <a:pt x="294" y="746"/>
                </a:lnTo>
                <a:lnTo>
                  <a:pt x="294" y="746"/>
                </a:lnTo>
                <a:lnTo>
                  <a:pt x="302" y="724"/>
                </a:lnTo>
                <a:lnTo>
                  <a:pt x="302" y="714"/>
                </a:lnTo>
                <a:lnTo>
                  <a:pt x="302" y="702"/>
                </a:lnTo>
                <a:lnTo>
                  <a:pt x="302" y="702"/>
                </a:lnTo>
                <a:lnTo>
                  <a:pt x="296" y="688"/>
                </a:lnTo>
                <a:lnTo>
                  <a:pt x="290" y="680"/>
                </a:lnTo>
                <a:lnTo>
                  <a:pt x="284" y="676"/>
                </a:lnTo>
                <a:lnTo>
                  <a:pt x="280" y="676"/>
                </a:lnTo>
                <a:lnTo>
                  <a:pt x="280" y="676"/>
                </a:lnTo>
                <a:lnTo>
                  <a:pt x="278" y="676"/>
                </a:lnTo>
                <a:lnTo>
                  <a:pt x="10" y="676"/>
                </a:lnTo>
                <a:lnTo>
                  <a:pt x="10" y="424"/>
                </a:lnTo>
                <a:lnTo>
                  <a:pt x="10" y="424"/>
                </a:lnTo>
                <a:lnTo>
                  <a:pt x="10" y="418"/>
                </a:lnTo>
                <a:lnTo>
                  <a:pt x="14" y="408"/>
                </a:lnTo>
                <a:lnTo>
                  <a:pt x="16" y="404"/>
                </a:lnTo>
                <a:lnTo>
                  <a:pt x="20" y="398"/>
                </a:lnTo>
                <a:lnTo>
                  <a:pt x="24" y="396"/>
                </a:lnTo>
                <a:lnTo>
                  <a:pt x="30" y="394"/>
                </a:lnTo>
                <a:lnTo>
                  <a:pt x="30" y="394"/>
                </a:lnTo>
                <a:lnTo>
                  <a:pt x="36" y="396"/>
                </a:lnTo>
                <a:lnTo>
                  <a:pt x="46" y="400"/>
                </a:lnTo>
                <a:lnTo>
                  <a:pt x="46" y="400"/>
                </a:lnTo>
                <a:lnTo>
                  <a:pt x="60" y="406"/>
                </a:lnTo>
                <a:lnTo>
                  <a:pt x="76" y="412"/>
                </a:lnTo>
                <a:lnTo>
                  <a:pt x="94" y="416"/>
                </a:lnTo>
                <a:lnTo>
                  <a:pt x="112" y="416"/>
                </a:lnTo>
                <a:lnTo>
                  <a:pt x="112" y="416"/>
                </a:lnTo>
                <a:lnTo>
                  <a:pt x="128" y="416"/>
                </a:lnTo>
                <a:lnTo>
                  <a:pt x="144" y="412"/>
                </a:lnTo>
                <a:lnTo>
                  <a:pt x="158" y="408"/>
                </a:lnTo>
                <a:lnTo>
                  <a:pt x="170" y="402"/>
                </a:lnTo>
                <a:lnTo>
                  <a:pt x="180" y="394"/>
                </a:lnTo>
                <a:lnTo>
                  <a:pt x="188" y="384"/>
                </a:lnTo>
                <a:lnTo>
                  <a:pt x="194" y="372"/>
                </a:lnTo>
                <a:lnTo>
                  <a:pt x="198" y="360"/>
                </a:lnTo>
                <a:lnTo>
                  <a:pt x="198" y="360"/>
                </a:lnTo>
                <a:lnTo>
                  <a:pt x="200" y="342"/>
                </a:lnTo>
                <a:lnTo>
                  <a:pt x="198" y="324"/>
                </a:lnTo>
                <a:lnTo>
                  <a:pt x="192" y="308"/>
                </a:lnTo>
                <a:lnTo>
                  <a:pt x="182" y="292"/>
                </a:lnTo>
                <a:lnTo>
                  <a:pt x="182" y="292"/>
                </a:lnTo>
                <a:lnTo>
                  <a:pt x="168" y="276"/>
                </a:lnTo>
                <a:lnTo>
                  <a:pt x="150" y="264"/>
                </a:lnTo>
                <a:lnTo>
                  <a:pt x="132" y="258"/>
                </a:lnTo>
                <a:lnTo>
                  <a:pt x="124" y="256"/>
                </a:lnTo>
                <a:lnTo>
                  <a:pt x="114" y="256"/>
                </a:lnTo>
                <a:lnTo>
                  <a:pt x="114" y="256"/>
                </a:lnTo>
                <a:lnTo>
                  <a:pt x="100" y="256"/>
                </a:lnTo>
                <a:lnTo>
                  <a:pt x="86" y="262"/>
                </a:lnTo>
                <a:lnTo>
                  <a:pt x="86" y="262"/>
                </a:lnTo>
                <a:lnTo>
                  <a:pt x="72" y="270"/>
                </a:lnTo>
                <a:lnTo>
                  <a:pt x="56" y="276"/>
                </a:lnTo>
                <a:lnTo>
                  <a:pt x="42" y="278"/>
                </a:lnTo>
                <a:lnTo>
                  <a:pt x="30" y="280"/>
                </a:lnTo>
                <a:lnTo>
                  <a:pt x="30" y="280"/>
                </a:lnTo>
                <a:lnTo>
                  <a:pt x="18" y="278"/>
                </a:lnTo>
                <a:lnTo>
                  <a:pt x="12" y="274"/>
                </a:lnTo>
                <a:lnTo>
                  <a:pt x="10" y="270"/>
                </a:lnTo>
                <a:lnTo>
                  <a:pt x="8" y="266"/>
                </a:lnTo>
                <a:lnTo>
                  <a:pt x="8" y="266"/>
                </a:lnTo>
                <a:lnTo>
                  <a:pt x="8" y="220"/>
                </a:lnTo>
                <a:lnTo>
                  <a:pt x="8" y="140"/>
                </a:lnTo>
                <a:lnTo>
                  <a:pt x="8" y="6"/>
                </a:lnTo>
                <a:lnTo>
                  <a:pt x="268" y="6"/>
                </a:lnTo>
                <a:lnTo>
                  <a:pt x="268" y="6"/>
                </a:lnTo>
                <a:lnTo>
                  <a:pt x="274" y="12"/>
                </a:lnTo>
                <a:lnTo>
                  <a:pt x="280" y="20"/>
                </a:lnTo>
                <a:lnTo>
                  <a:pt x="284" y="28"/>
                </a:lnTo>
                <a:lnTo>
                  <a:pt x="284" y="34"/>
                </a:lnTo>
                <a:lnTo>
                  <a:pt x="284" y="44"/>
                </a:lnTo>
                <a:lnTo>
                  <a:pt x="284" y="52"/>
                </a:lnTo>
                <a:lnTo>
                  <a:pt x="278" y="74"/>
                </a:lnTo>
                <a:lnTo>
                  <a:pt x="278" y="74"/>
                </a:lnTo>
                <a:lnTo>
                  <a:pt x="272" y="100"/>
                </a:lnTo>
                <a:lnTo>
                  <a:pt x="270" y="116"/>
                </a:lnTo>
                <a:lnTo>
                  <a:pt x="268" y="134"/>
                </a:lnTo>
                <a:lnTo>
                  <a:pt x="268" y="134"/>
                </a:lnTo>
                <a:lnTo>
                  <a:pt x="270" y="148"/>
                </a:lnTo>
                <a:lnTo>
                  <a:pt x="276" y="162"/>
                </a:lnTo>
                <a:lnTo>
                  <a:pt x="284" y="174"/>
                </a:lnTo>
                <a:lnTo>
                  <a:pt x="296" y="184"/>
                </a:lnTo>
                <a:lnTo>
                  <a:pt x="296" y="184"/>
                </a:lnTo>
                <a:lnTo>
                  <a:pt x="308" y="192"/>
                </a:lnTo>
                <a:lnTo>
                  <a:pt x="322" y="196"/>
                </a:lnTo>
                <a:lnTo>
                  <a:pt x="336" y="200"/>
                </a:lnTo>
                <a:lnTo>
                  <a:pt x="352" y="200"/>
                </a:lnTo>
                <a:close/>
                <a:moveTo>
                  <a:pt x="674" y="0"/>
                </a:moveTo>
                <a:lnTo>
                  <a:pt x="418" y="0"/>
                </a:lnTo>
                <a:lnTo>
                  <a:pt x="418" y="0"/>
                </a:lnTo>
                <a:lnTo>
                  <a:pt x="414" y="2"/>
                </a:lnTo>
                <a:lnTo>
                  <a:pt x="406" y="10"/>
                </a:lnTo>
                <a:lnTo>
                  <a:pt x="398" y="20"/>
                </a:lnTo>
                <a:lnTo>
                  <a:pt x="396" y="28"/>
                </a:lnTo>
                <a:lnTo>
                  <a:pt x="394" y="36"/>
                </a:lnTo>
                <a:lnTo>
                  <a:pt x="394" y="36"/>
                </a:lnTo>
                <a:lnTo>
                  <a:pt x="396" y="44"/>
                </a:lnTo>
                <a:lnTo>
                  <a:pt x="400" y="54"/>
                </a:lnTo>
                <a:lnTo>
                  <a:pt x="400" y="54"/>
                </a:lnTo>
                <a:lnTo>
                  <a:pt x="410" y="70"/>
                </a:lnTo>
                <a:lnTo>
                  <a:pt x="418" y="88"/>
                </a:lnTo>
                <a:lnTo>
                  <a:pt x="424" y="106"/>
                </a:lnTo>
                <a:lnTo>
                  <a:pt x="426" y="126"/>
                </a:lnTo>
                <a:lnTo>
                  <a:pt x="426" y="126"/>
                </a:lnTo>
                <a:lnTo>
                  <a:pt x="424" y="138"/>
                </a:lnTo>
                <a:lnTo>
                  <a:pt x="422" y="150"/>
                </a:lnTo>
                <a:lnTo>
                  <a:pt x="416" y="162"/>
                </a:lnTo>
                <a:lnTo>
                  <a:pt x="406" y="174"/>
                </a:lnTo>
                <a:lnTo>
                  <a:pt x="406" y="174"/>
                </a:lnTo>
                <a:lnTo>
                  <a:pt x="396" y="182"/>
                </a:lnTo>
                <a:lnTo>
                  <a:pt x="382" y="190"/>
                </a:lnTo>
                <a:lnTo>
                  <a:pt x="368" y="194"/>
                </a:lnTo>
                <a:lnTo>
                  <a:pt x="352" y="194"/>
                </a:lnTo>
                <a:lnTo>
                  <a:pt x="352" y="194"/>
                </a:lnTo>
                <a:lnTo>
                  <a:pt x="338" y="194"/>
                </a:lnTo>
                <a:lnTo>
                  <a:pt x="324" y="190"/>
                </a:lnTo>
                <a:lnTo>
                  <a:pt x="312" y="186"/>
                </a:lnTo>
                <a:lnTo>
                  <a:pt x="300" y="180"/>
                </a:lnTo>
                <a:lnTo>
                  <a:pt x="290" y="170"/>
                </a:lnTo>
                <a:lnTo>
                  <a:pt x="282" y="160"/>
                </a:lnTo>
                <a:lnTo>
                  <a:pt x="278" y="148"/>
                </a:lnTo>
                <a:lnTo>
                  <a:pt x="276" y="134"/>
                </a:lnTo>
                <a:lnTo>
                  <a:pt x="276" y="134"/>
                </a:lnTo>
                <a:lnTo>
                  <a:pt x="276" y="134"/>
                </a:lnTo>
                <a:lnTo>
                  <a:pt x="276" y="134"/>
                </a:lnTo>
                <a:lnTo>
                  <a:pt x="276" y="118"/>
                </a:lnTo>
                <a:lnTo>
                  <a:pt x="278" y="106"/>
                </a:lnTo>
                <a:lnTo>
                  <a:pt x="284" y="80"/>
                </a:lnTo>
                <a:lnTo>
                  <a:pt x="288" y="58"/>
                </a:lnTo>
                <a:lnTo>
                  <a:pt x="292" y="38"/>
                </a:lnTo>
                <a:lnTo>
                  <a:pt x="292" y="38"/>
                </a:lnTo>
                <a:lnTo>
                  <a:pt x="290" y="28"/>
                </a:lnTo>
                <a:lnTo>
                  <a:pt x="286" y="18"/>
                </a:lnTo>
                <a:lnTo>
                  <a:pt x="280" y="8"/>
                </a:lnTo>
                <a:lnTo>
                  <a:pt x="27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184"/>
                </a:lnTo>
                <a:lnTo>
                  <a:pt x="0" y="184"/>
                </a:lnTo>
                <a:lnTo>
                  <a:pt x="2" y="236"/>
                </a:lnTo>
                <a:lnTo>
                  <a:pt x="2" y="266"/>
                </a:lnTo>
                <a:lnTo>
                  <a:pt x="2" y="266"/>
                </a:lnTo>
                <a:lnTo>
                  <a:pt x="4" y="276"/>
                </a:lnTo>
                <a:lnTo>
                  <a:pt x="10" y="282"/>
                </a:lnTo>
                <a:lnTo>
                  <a:pt x="20" y="286"/>
                </a:lnTo>
                <a:lnTo>
                  <a:pt x="30" y="286"/>
                </a:lnTo>
                <a:lnTo>
                  <a:pt x="30" y="286"/>
                </a:lnTo>
                <a:lnTo>
                  <a:pt x="44" y="286"/>
                </a:lnTo>
                <a:lnTo>
                  <a:pt x="58" y="282"/>
                </a:lnTo>
                <a:lnTo>
                  <a:pt x="74" y="276"/>
                </a:lnTo>
                <a:lnTo>
                  <a:pt x="90" y="268"/>
                </a:lnTo>
                <a:lnTo>
                  <a:pt x="90" y="268"/>
                </a:lnTo>
                <a:lnTo>
                  <a:pt x="102" y="264"/>
                </a:lnTo>
                <a:lnTo>
                  <a:pt x="114" y="262"/>
                </a:lnTo>
                <a:lnTo>
                  <a:pt x="114" y="262"/>
                </a:lnTo>
                <a:lnTo>
                  <a:pt x="128" y="264"/>
                </a:lnTo>
                <a:lnTo>
                  <a:pt x="142" y="268"/>
                </a:lnTo>
                <a:lnTo>
                  <a:pt x="156" y="276"/>
                </a:lnTo>
                <a:lnTo>
                  <a:pt x="168" y="286"/>
                </a:lnTo>
                <a:lnTo>
                  <a:pt x="178" y="296"/>
                </a:lnTo>
                <a:lnTo>
                  <a:pt x="188" y="310"/>
                </a:lnTo>
                <a:lnTo>
                  <a:pt x="192" y="326"/>
                </a:lnTo>
                <a:lnTo>
                  <a:pt x="194" y="342"/>
                </a:lnTo>
                <a:lnTo>
                  <a:pt x="194" y="342"/>
                </a:lnTo>
                <a:lnTo>
                  <a:pt x="192" y="358"/>
                </a:lnTo>
                <a:lnTo>
                  <a:pt x="192" y="358"/>
                </a:lnTo>
                <a:lnTo>
                  <a:pt x="188" y="372"/>
                </a:lnTo>
                <a:lnTo>
                  <a:pt x="180" y="382"/>
                </a:lnTo>
                <a:lnTo>
                  <a:pt x="172" y="390"/>
                </a:lnTo>
                <a:lnTo>
                  <a:pt x="162" y="398"/>
                </a:lnTo>
                <a:lnTo>
                  <a:pt x="150" y="404"/>
                </a:lnTo>
                <a:lnTo>
                  <a:pt x="138" y="408"/>
                </a:lnTo>
                <a:lnTo>
                  <a:pt x="126" y="410"/>
                </a:lnTo>
                <a:lnTo>
                  <a:pt x="112" y="410"/>
                </a:lnTo>
                <a:lnTo>
                  <a:pt x="112" y="410"/>
                </a:lnTo>
                <a:lnTo>
                  <a:pt x="94" y="408"/>
                </a:lnTo>
                <a:lnTo>
                  <a:pt x="78" y="406"/>
                </a:lnTo>
                <a:lnTo>
                  <a:pt x="62" y="400"/>
                </a:lnTo>
                <a:lnTo>
                  <a:pt x="48" y="394"/>
                </a:lnTo>
                <a:lnTo>
                  <a:pt x="48" y="394"/>
                </a:lnTo>
                <a:lnTo>
                  <a:pt x="38" y="390"/>
                </a:lnTo>
                <a:lnTo>
                  <a:pt x="30" y="388"/>
                </a:lnTo>
                <a:lnTo>
                  <a:pt x="30" y="388"/>
                </a:lnTo>
                <a:lnTo>
                  <a:pt x="22" y="390"/>
                </a:lnTo>
                <a:lnTo>
                  <a:pt x="16" y="394"/>
                </a:lnTo>
                <a:lnTo>
                  <a:pt x="10" y="400"/>
                </a:lnTo>
                <a:lnTo>
                  <a:pt x="8" y="406"/>
                </a:lnTo>
                <a:lnTo>
                  <a:pt x="4" y="418"/>
                </a:lnTo>
                <a:lnTo>
                  <a:pt x="4" y="424"/>
                </a:lnTo>
                <a:lnTo>
                  <a:pt x="4" y="682"/>
                </a:lnTo>
                <a:lnTo>
                  <a:pt x="278" y="682"/>
                </a:lnTo>
                <a:lnTo>
                  <a:pt x="278" y="682"/>
                </a:lnTo>
                <a:lnTo>
                  <a:pt x="280" y="682"/>
                </a:lnTo>
                <a:lnTo>
                  <a:pt x="280" y="682"/>
                </a:lnTo>
                <a:lnTo>
                  <a:pt x="282" y="684"/>
                </a:lnTo>
                <a:lnTo>
                  <a:pt x="288" y="686"/>
                </a:lnTo>
                <a:lnTo>
                  <a:pt x="292" y="692"/>
                </a:lnTo>
                <a:lnTo>
                  <a:pt x="294" y="704"/>
                </a:lnTo>
                <a:lnTo>
                  <a:pt x="294" y="704"/>
                </a:lnTo>
                <a:lnTo>
                  <a:pt x="296" y="712"/>
                </a:lnTo>
                <a:lnTo>
                  <a:pt x="296" y="712"/>
                </a:lnTo>
                <a:lnTo>
                  <a:pt x="294" y="728"/>
                </a:lnTo>
                <a:lnTo>
                  <a:pt x="288" y="744"/>
                </a:lnTo>
                <a:lnTo>
                  <a:pt x="282" y="764"/>
                </a:lnTo>
                <a:lnTo>
                  <a:pt x="276" y="792"/>
                </a:lnTo>
                <a:lnTo>
                  <a:pt x="276" y="792"/>
                </a:lnTo>
                <a:lnTo>
                  <a:pt x="274" y="800"/>
                </a:lnTo>
                <a:lnTo>
                  <a:pt x="274" y="800"/>
                </a:lnTo>
                <a:lnTo>
                  <a:pt x="276" y="812"/>
                </a:lnTo>
                <a:lnTo>
                  <a:pt x="280" y="824"/>
                </a:lnTo>
                <a:lnTo>
                  <a:pt x="288" y="836"/>
                </a:lnTo>
                <a:lnTo>
                  <a:pt x="298" y="846"/>
                </a:lnTo>
                <a:lnTo>
                  <a:pt x="310" y="854"/>
                </a:lnTo>
                <a:lnTo>
                  <a:pt x="322" y="862"/>
                </a:lnTo>
                <a:lnTo>
                  <a:pt x="338" y="866"/>
                </a:lnTo>
                <a:lnTo>
                  <a:pt x="352" y="868"/>
                </a:lnTo>
                <a:lnTo>
                  <a:pt x="352" y="868"/>
                </a:lnTo>
                <a:lnTo>
                  <a:pt x="364" y="866"/>
                </a:lnTo>
                <a:lnTo>
                  <a:pt x="376" y="864"/>
                </a:lnTo>
                <a:lnTo>
                  <a:pt x="386" y="858"/>
                </a:lnTo>
                <a:lnTo>
                  <a:pt x="398" y="852"/>
                </a:lnTo>
                <a:lnTo>
                  <a:pt x="398" y="852"/>
                </a:lnTo>
                <a:lnTo>
                  <a:pt x="410" y="840"/>
                </a:lnTo>
                <a:lnTo>
                  <a:pt x="418" y="826"/>
                </a:lnTo>
                <a:lnTo>
                  <a:pt x="424" y="814"/>
                </a:lnTo>
                <a:lnTo>
                  <a:pt x="424" y="800"/>
                </a:lnTo>
                <a:lnTo>
                  <a:pt x="424" y="800"/>
                </a:lnTo>
                <a:lnTo>
                  <a:pt x="424" y="788"/>
                </a:lnTo>
                <a:lnTo>
                  <a:pt x="422" y="776"/>
                </a:lnTo>
                <a:lnTo>
                  <a:pt x="414" y="752"/>
                </a:lnTo>
                <a:lnTo>
                  <a:pt x="406" y="730"/>
                </a:lnTo>
                <a:lnTo>
                  <a:pt x="404" y="720"/>
                </a:lnTo>
                <a:lnTo>
                  <a:pt x="404" y="712"/>
                </a:lnTo>
                <a:lnTo>
                  <a:pt x="404" y="712"/>
                </a:lnTo>
                <a:lnTo>
                  <a:pt x="404" y="712"/>
                </a:lnTo>
                <a:lnTo>
                  <a:pt x="404" y="712"/>
                </a:lnTo>
                <a:lnTo>
                  <a:pt x="404" y="702"/>
                </a:lnTo>
                <a:lnTo>
                  <a:pt x="408" y="696"/>
                </a:lnTo>
                <a:lnTo>
                  <a:pt x="412" y="690"/>
                </a:lnTo>
                <a:lnTo>
                  <a:pt x="418" y="688"/>
                </a:lnTo>
                <a:lnTo>
                  <a:pt x="432" y="684"/>
                </a:lnTo>
                <a:lnTo>
                  <a:pt x="444" y="682"/>
                </a:lnTo>
                <a:lnTo>
                  <a:pt x="444" y="682"/>
                </a:lnTo>
                <a:lnTo>
                  <a:pt x="452" y="682"/>
                </a:lnTo>
                <a:lnTo>
                  <a:pt x="670" y="682"/>
                </a:lnTo>
                <a:lnTo>
                  <a:pt x="670" y="422"/>
                </a:lnTo>
                <a:lnTo>
                  <a:pt x="670" y="422"/>
                </a:lnTo>
                <a:lnTo>
                  <a:pt x="670" y="422"/>
                </a:lnTo>
                <a:lnTo>
                  <a:pt x="670" y="418"/>
                </a:lnTo>
                <a:lnTo>
                  <a:pt x="674" y="408"/>
                </a:lnTo>
                <a:lnTo>
                  <a:pt x="680" y="400"/>
                </a:lnTo>
                <a:lnTo>
                  <a:pt x="686" y="396"/>
                </a:lnTo>
                <a:lnTo>
                  <a:pt x="692" y="392"/>
                </a:lnTo>
                <a:lnTo>
                  <a:pt x="692" y="392"/>
                </a:lnTo>
                <a:lnTo>
                  <a:pt x="696" y="392"/>
                </a:lnTo>
                <a:lnTo>
                  <a:pt x="696" y="392"/>
                </a:lnTo>
                <a:lnTo>
                  <a:pt x="704" y="394"/>
                </a:lnTo>
                <a:lnTo>
                  <a:pt x="714" y="396"/>
                </a:lnTo>
                <a:lnTo>
                  <a:pt x="734" y="404"/>
                </a:lnTo>
                <a:lnTo>
                  <a:pt x="734" y="404"/>
                </a:lnTo>
                <a:lnTo>
                  <a:pt x="758" y="410"/>
                </a:lnTo>
                <a:lnTo>
                  <a:pt x="772" y="414"/>
                </a:lnTo>
                <a:lnTo>
                  <a:pt x="786" y="414"/>
                </a:lnTo>
                <a:lnTo>
                  <a:pt x="786" y="414"/>
                </a:lnTo>
                <a:lnTo>
                  <a:pt x="794" y="414"/>
                </a:lnTo>
                <a:lnTo>
                  <a:pt x="794" y="414"/>
                </a:lnTo>
                <a:lnTo>
                  <a:pt x="806" y="412"/>
                </a:lnTo>
                <a:lnTo>
                  <a:pt x="818" y="406"/>
                </a:lnTo>
                <a:lnTo>
                  <a:pt x="828" y="398"/>
                </a:lnTo>
                <a:lnTo>
                  <a:pt x="838" y="388"/>
                </a:lnTo>
                <a:lnTo>
                  <a:pt x="844" y="376"/>
                </a:lnTo>
                <a:lnTo>
                  <a:pt x="850" y="364"/>
                </a:lnTo>
                <a:lnTo>
                  <a:pt x="854" y="350"/>
                </a:lnTo>
                <a:lnTo>
                  <a:pt x="854" y="336"/>
                </a:lnTo>
                <a:lnTo>
                  <a:pt x="854" y="336"/>
                </a:lnTo>
                <a:lnTo>
                  <a:pt x="854" y="322"/>
                </a:lnTo>
                <a:lnTo>
                  <a:pt x="848" y="306"/>
                </a:lnTo>
                <a:lnTo>
                  <a:pt x="848" y="306"/>
                </a:lnTo>
                <a:lnTo>
                  <a:pt x="844" y="298"/>
                </a:lnTo>
                <a:lnTo>
                  <a:pt x="836" y="288"/>
                </a:lnTo>
                <a:lnTo>
                  <a:pt x="830" y="282"/>
                </a:lnTo>
                <a:lnTo>
                  <a:pt x="820" y="276"/>
                </a:lnTo>
                <a:lnTo>
                  <a:pt x="812" y="272"/>
                </a:lnTo>
                <a:lnTo>
                  <a:pt x="802" y="268"/>
                </a:lnTo>
                <a:lnTo>
                  <a:pt x="790" y="266"/>
                </a:lnTo>
                <a:lnTo>
                  <a:pt x="780" y="266"/>
                </a:lnTo>
                <a:lnTo>
                  <a:pt x="780" y="266"/>
                </a:lnTo>
                <a:lnTo>
                  <a:pt x="768" y="268"/>
                </a:lnTo>
                <a:lnTo>
                  <a:pt x="756" y="270"/>
                </a:lnTo>
                <a:lnTo>
                  <a:pt x="744" y="274"/>
                </a:lnTo>
                <a:lnTo>
                  <a:pt x="734" y="280"/>
                </a:lnTo>
                <a:lnTo>
                  <a:pt x="734" y="280"/>
                </a:lnTo>
                <a:lnTo>
                  <a:pt x="724" y="286"/>
                </a:lnTo>
                <a:lnTo>
                  <a:pt x="714" y="290"/>
                </a:lnTo>
                <a:lnTo>
                  <a:pt x="706" y="292"/>
                </a:lnTo>
                <a:lnTo>
                  <a:pt x="698" y="294"/>
                </a:lnTo>
                <a:lnTo>
                  <a:pt x="698" y="294"/>
                </a:lnTo>
                <a:lnTo>
                  <a:pt x="688" y="292"/>
                </a:lnTo>
                <a:lnTo>
                  <a:pt x="680" y="288"/>
                </a:lnTo>
                <a:lnTo>
                  <a:pt x="676" y="280"/>
                </a:lnTo>
                <a:lnTo>
                  <a:pt x="674" y="270"/>
                </a:lnTo>
                <a:lnTo>
                  <a:pt x="674" y="270"/>
                </a:lnTo>
                <a:lnTo>
                  <a:pt x="674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6" name="Freeform 79"/>
          <p:cNvSpPr>
            <a:spLocks/>
          </p:cNvSpPr>
          <p:nvPr/>
        </p:nvSpPr>
        <p:spPr bwMode="auto">
          <a:xfrm>
            <a:off x="6675438" y="3279775"/>
            <a:ext cx="1333500" cy="1355725"/>
          </a:xfrm>
          <a:custGeom>
            <a:avLst/>
            <a:gdLst>
              <a:gd name="T0" fmla="*/ 378 w 840"/>
              <a:gd name="T1" fmla="*/ 190 h 854"/>
              <a:gd name="T2" fmla="*/ 410 w 840"/>
              <a:gd name="T3" fmla="*/ 164 h 854"/>
              <a:gd name="T4" fmla="*/ 424 w 840"/>
              <a:gd name="T5" fmla="*/ 118 h 854"/>
              <a:gd name="T6" fmla="*/ 398 w 840"/>
              <a:gd name="T7" fmla="*/ 46 h 854"/>
              <a:gd name="T8" fmla="*/ 394 w 840"/>
              <a:gd name="T9" fmla="*/ 24 h 854"/>
              <a:gd name="T10" fmla="*/ 660 w 840"/>
              <a:gd name="T11" fmla="*/ 0 h 854"/>
              <a:gd name="T12" fmla="*/ 664 w 840"/>
              <a:gd name="T13" fmla="*/ 282 h 854"/>
              <a:gd name="T14" fmla="*/ 678 w 840"/>
              <a:gd name="T15" fmla="*/ 292 h 854"/>
              <a:gd name="T16" fmla="*/ 690 w 840"/>
              <a:gd name="T17" fmla="*/ 294 h 854"/>
              <a:gd name="T18" fmla="*/ 730 w 840"/>
              <a:gd name="T19" fmla="*/ 278 h 854"/>
              <a:gd name="T20" fmla="*/ 760 w 840"/>
              <a:gd name="T21" fmla="*/ 268 h 854"/>
              <a:gd name="T22" fmla="*/ 794 w 840"/>
              <a:gd name="T23" fmla="*/ 270 h 854"/>
              <a:gd name="T24" fmla="*/ 826 w 840"/>
              <a:gd name="T25" fmla="*/ 288 h 854"/>
              <a:gd name="T26" fmla="*/ 840 w 840"/>
              <a:gd name="T27" fmla="*/ 320 h 854"/>
              <a:gd name="T28" fmla="*/ 830 w 840"/>
              <a:gd name="T29" fmla="*/ 370 h 854"/>
              <a:gd name="T30" fmla="*/ 786 w 840"/>
              <a:gd name="T31" fmla="*/ 402 h 854"/>
              <a:gd name="T32" fmla="*/ 762 w 840"/>
              <a:gd name="T33" fmla="*/ 400 h 854"/>
              <a:gd name="T34" fmla="*/ 704 w 840"/>
              <a:gd name="T35" fmla="*/ 382 h 854"/>
              <a:gd name="T36" fmla="*/ 682 w 840"/>
              <a:gd name="T37" fmla="*/ 380 h 854"/>
              <a:gd name="T38" fmla="*/ 660 w 840"/>
              <a:gd name="T39" fmla="*/ 400 h 854"/>
              <a:gd name="T40" fmla="*/ 654 w 840"/>
              <a:gd name="T41" fmla="*/ 670 h 854"/>
              <a:gd name="T42" fmla="*/ 436 w 840"/>
              <a:gd name="T43" fmla="*/ 670 h 854"/>
              <a:gd name="T44" fmla="*/ 402 w 840"/>
              <a:gd name="T45" fmla="*/ 680 h 854"/>
              <a:gd name="T46" fmla="*/ 390 w 840"/>
              <a:gd name="T47" fmla="*/ 706 h 854"/>
              <a:gd name="T48" fmla="*/ 398 w 840"/>
              <a:gd name="T49" fmla="*/ 744 h 854"/>
              <a:gd name="T50" fmla="*/ 410 w 840"/>
              <a:gd name="T51" fmla="*/ 794 h 854"/>
              <a:gd name="T52" fmla="*/ 386 w 840"/>
              <a:gd name="T53" fmla="*/ 840 h 854"/>
              <a:gd name="T54" fmla="*/ 356 w 840"/>
              <a:gd name="T55" fmla="*/ 854 h 854"/>
              <a:gd name="T56" fmla="*/ 312 w 840"/>
              <a:gd name="T57" fmla="*/ 848 h 854"/>
              <a:gd name="T58" fmla="*/ 280 w 840"/>
              <a:gd name="T59" fmla="*/ 818 h 854"/>
              <a:gd name="T60" fmla="*/ 274 w 840"/>
              <a:gd name="T61" fmla="*/ 786 h 854"/>
              <a:gd name="T62" fmla="*/ 294 w 840"/>
              <a:gd name="T63" fmla="*/ 718 h 854"/>
              <a:gd name="T64" fmla="*/ 288 w 840"/>
              <a:gd name="T65" fmla="*/ 682 h 854"/>
              <a:gd name="T66" fmla="*/ 272 w 840"/>
              <a:gd name="T67" fmla="*/ 670 h 854"/>
              <a:gd name="T68" fmla="*/ 2 w 840"/>
              <a:gd name="T69" fmla="*/ 418 h 854"/>
              <a:gd name="T70" fmla="*/ 12 w 840"/>
              <a:gd name="T71" fmla="*/ 392 h 854"/>
              <a:gd name="T72" fmla="*/ 28 w 840"/>
              <a:gd name="T73" fmla="*/ 390 h 854"/>
              <a:gd name="T74" fmla="*/ 68 w 840"/>
              <a:gd name="T75" fmla="*/ 406 h 854"/>
              <a:gd name="T76" fmla="*/ 120 w 840"/>
              <a:gd name="T77" fmla="*/ 410 h 854"/>
              <a:gd name="T78" fmla="*/ 172 w 840"/>
              <a:gd name="T79" fmla="*/ 388 h 854"/>
              <a:gd name="T80" fmla="*/ 190 w 840"/>
              <a:gd name="T81" fmla="*/ 354 h 854"/>
              <a:gd name="T82" fmla="*/ 174 w 840"/>
              <a:gd name="T83" fmla="*/ 286 h 854"/>
              <a:gd name="T84" fmla="*/ 124 w 840"/>
              <a:gd name="T85" fmla="*/ 252 h 854"/>
              <a:gd name="T86" fmla="*/ 92 w 840"/>
              <a:gd name="T87" fmla="*/ 250 h 854"/>
              <a:gd name="T88" fmla="*/ 48 w 840"/>
              <a:gd name="T89" fmla="*/ 270 h 854"/>
              <a:gd name="T90" fmla="*/ 10 w 840"/>
              <a:gd name="T91" fmla="*/ 272 h 854"/>
              <a:gd name="T92" fmla="*/ 0 w 840"/>
              <a:gd name="T93" fmla="*/ 260 h 854"/>
              <a:gd name="T94" fmla="*/ 260 w 840"/>
              <a:gd name="T95" fmla="*/ 0 h 854"/>
              <a:gd name="T96" fmla="*/ 276 w 840"/>
              <a:gd name="T97" fmla="*/ 22 h 854"/>
              <a:gd name="T98" fmla="*/ 270 w 840"/>
              <a:gd name="T99" fmla="*/ 68 h 854"/>
              <a:gd name="T100" fmla="*/ 260 w 840"/>
              <a:gd name="T101" fmla="*/ 128 h 854"/>
              <a:gd name="T102" fmla="*/ 276 w 840"/>
              <a:gd name="T103" fmla="*/ 168 h 854"/>
              <a:gd name="T104" fmla="*/ 314 w 840"/>
              <a:gd name="T105" fmla="*/ 190 h 8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840" h="854">
                <a:moveTo>
                  <a:pt x="344" y="194"/>
                </a:moveTo>
                <a:lnTo>
                  <a:pt x="344" y="194"/>
                </a:lnTo>
                <a:lnTo>
                  <a:pt x="362" y="194"/>
                </a:lnTo>
                <a:lnTo>
                  <a:pt x="378" y="190"/>
                </a:lnTo>
                <a:lnTo>
                  <a:pt x="392" y="182"/>
                </a:lnTo>
                <a:lnTo>
                  <a:pt x="404" y="172"/>
                </a:lnTo>
                <a:lnTo>
                  <a:pt x="404" y="172"/>
                </a:lnTo>
                <a:lnTo>
                  <a:pt x="410" y="164"/>
                </a:lnTo>
                <a:lnTo>
                  <a:pt x="416" y="154"/>
                </a:lnTo>
                <a:lnTo>
                  <a:pt x="420" y="146"/>
                </a:lnTo>
                <a:lnTo>
                  <a:pt x="422" y="136"/>
                </a:lnTo>
                <a:lnTo>
                  <a:pt x="424" y="118"/>
                </a:lnTo>
                <a:lnTo>
                  <a:pt x="422" y="100"/>
                </a:lnTo>
                <a:lnTo>
                  <a:pt x="418" y="84"/>
                </a:lnTo>
                <a:lnTo>
                  <a:pt x="412" y="68"/>
                </a:lnTo>
                <a:lnTo>
                  <a:pt x="398" y="46"/>
                </a:lnTo>
                <a:lnTo>
                  <a:pt x="398" y="46"/>
                </a:lnTo>
                <a:lnTo>
                  <a:pt x="394" y="34"/>
                </a:lnTo>
                <a:lnTo>
                  <a:pt x="394" y="24"/>
                </a:lnTo>
                <a:lnTo>
                  <a:pt x="394" y="24"/>
                </a:lnTo>
                <a:lnTo>
                  <a:pt x="396" y="16"/>
                </a:lnTo>
                <a:lnTo>
                  <a:pt x="402" y="8"/>
                </a:lnTo>
                <a:lnTo>
                  <a:pt x="412" y="0"/>
                </a:lnTo>
                <a:lnTo>
                  <a:pt x="660" y="0"/>
                </a:lnTo>
                <a:lnTo>
                  <a:pt x="660" y="264"/>
                </a:lnTo>
                <a:lnTo>
                  <a:pt x="660" y="264"/>
                </a:lnTo>
                <a:lnTo>
                  <a:pt x="662" y="276"/>
                </a:lnTo>
                <a:lnTo>
                  <a:pt x="664" y="282"/>
                </a:lnTo>
                <a:lnTo>
                  <a:pt x="668" y="286"/>
                </a:lnTo>
                <a:lnTo>
                  <a:pt x="668" y="286"/>
                </a:lnTo>
                <a:lnTo>
                  <a:pt x="672" y="290"/>
                </a:lnTo>
                <a:lnTo>
                  <a:pt x="678" y="292"/>
                </a:lnTo>
                <a:lnTo>
                  <a:pt x="690" y="294"/>
                </a:lnTo>
                <a:lnTo>
                  <a:pt x="690" y="294"/>
                </a:lnTo>
                <a:lnTo>
                  <a:pt x="690" y="294"/>
                </a:lnTo>
                <a:lnTo>
                  <a:pt x="690" y="294"/>
                </a:lnTo>
                <a:lnTo>
                  <a:pt x="698" y="294"/>
                </a:lnTo>
                <a:lnTo>
                  <a:pt x="708" y="290"/>
                </a:lnTo>
                <a:lnTo>
                  <a:pt x="720" y="286"/>
                </a:lnTo>
                <a:lnTo>
                  <a:pt x="730" y="278"/>
                </a:lnTo>
                <a:lnTo>
                  <a:pt x="730" y="278"/>
                </a:lnTo>
                <a:lnTo>
                  <a:pt x="740" y="274"/>
                </a:lnTo>
                <a:lnTo>
                  <a:pt x="750" y="270"/>
                </a:lnTo>
                <a:lnTo>
                  <a:pt x="760" y="268"/>
                </a:lnTo>
                <a:lnTo>
                  <a:pt x="772" y="266"/>
                </a:lnTo>
                <a:lnTo>
                  <a:pt x="772" y="266"/>
                </a:lnTo>
                <a:lnTo>
                  <a:pt x="784" y="268"/>
                </a:lnTo>
                <a:lnTo>
                  <a:pt x="794" y="270"/>
                </a:lnTo>
                <a:lnTo>
                  <a:pt x="802" y="272"/>
                </a:lnTo>
                <a:lnTo>
                  <a:pt x="810" y="276"/>
                </a:lnTo>
                <a:lnTo>
                  <a:pt x="818" y="282"/>
                </a:lnTo>
                <a:lnTo>
                  <a:pt x="826" y="288"/>
                </a:lnTo>
                <a:lnTo>
                  <a:pt x="830" y="296"/>
                </a:lnTo>
                <a:lnTo>
                  <a:pt x="834" y="304"/>
                </a:lnTo>
                <a:lnTo>
                  <a:pt x="834" y="304"/>
                </a:lnTo>
                <a:lnTo>
                  <a:pt x="840" y="320"/>
                </a:lnTo>
                <a:lnTo>
                  <a:pt x="840" y="336"/>
                </a:lnTo>
                <a:lnTo>
                  <a:pt x="836" y="354"/>
                </a:lnTo>
                <a:lnTo>
                  <a:pt x="830" y="370"/>
                </a:lnTo>
                <a:lnTo>
                  <a:pt x="830" y="370"/>
                </a:lnTo>
                <a:lnTo>
                  <a:pt x="820" y="382"/>
                </a:lnTo>
                <a:lnTo>
                  <a:pt x="810" y="392"/>
                </a:lnTo>
                <a:lnTo>
                  <a:pt x="798" y="398"/>
                </a:lnTo>
                <a:lnTo>
                  <a:pt x="786" y="402"/>
                </a:lnTo>
                <a:lnTo>
                  <a:pt x="786" y="402"/>
                </a:lnTo>
                <a:lnTo>
                  <a:pt x="778" y="402"/>
                </a:lnTo>
                <a:lnTo>
                  <a:pt x="778" y="402"/>
                </a:lnTo>
                <a:lnTo>
                  <a:pt x="762" y="400"/>
                </a:lnTo>
                <a:lnTo>
                  <a:pt x="748" y="398"/>
                </a:lnTo>
                <a:lnTo>
                  <a:pt x="722" y="388"/>
                </a:lnTo>
                <a:lnTo>
                  <a:pt x="722" y="388"/>
                </a:lnTo>
                <a:lnTo>
                  <a:pt x="704" y="382"/>
                </a:lnTo>
                <a:lnTo>
                  <a:pt x="688" y="380"/>
                </a:lnTo>
                <a:lnTo>
                  <a:pt x="688" y="380"/>
                </a:lnTo>
                <a:lnTo>
                  <a:pt x="682" y="380"/>
                </a:lnTo>
                <a:lnTo>
                  <a:pt x="682" y="380"/>
                </a:lnTo>
                <a:lnTo>
                  <a:pt x="674" y="384"/>
                </a:lnTo>
                <a:lnTo>
                  <a:pt x="668" y="388"/>
                </a:lnTo>
                <a:lnTo>
                  <a:pt x="664" y="394"/>
                </a:lnTo>
                <a:lnTo>
                  <a:pt x="660" y="400"/>
                </a:lnTo>
                <a:lnTo>
                  <a:pt x="656" y="410"/>
                </a:lnTo>
                <a:lnTo>
                  <a:pt x="654" y="414"/>
                </a:lnTo>
                <a:lnTo>
                  <a:pt x="654" y="416"/>
                </a:lnTo>
                <a:lnTo>
                  <a:pt x="654" y="670"/>
                </a:lnTo>
                <a:lnTo>
                  <a:pt x="444" y="670"/>
                </a:lnTo>
                <a:lnTo>
                  <a:pt x="444" y="670"/>
                </a:lnTo>
                <a:lnTo>
                  <a:pt x="436" y="670"/>
                </a:lnTo>
                <a:lnTo>
                  <a:pt x="436" y="670"/>
                </a:lnTo>
                <a:lnTo>
                  <a:pt x="426" y="670"/>
                </a:lnTo>
                <a:lnTo>
                  <a:pt x="416" y="672"/>
                </a:lnTo>
                <a:lnTo>
                  <a:pt x="408" y="676"/>
                </a:lnTo>
                <a:lnTo>
                  <a:pt x="402" y="680"/>
                </a:lnTo>
                <a:lnTo>
                  <a:pt x="396" y="684"/>
                </a:lnTo>
                <a:lnTo>
                  <a:pt x="392" y="690"/>
                </a:lnTo>
                <a:lnTo>
                  <a:pt x="390" y="698"/>
                </a:lnTo>
                <a:lnTo>
                  <a:pt x="390" y="706"/>
                </a:lnTo>
                <a:lnTo>
                  <a:pt x="390" y="706"/>
                </a:lnTo>
                <a:lnTo>
                  <a:pt x="390" y="714"/>
                </a:lnTo>
                <a:lnTo>
                  <a:pt x="392" y="724"/>
                </a:lnTo>
                <a:lnTo>
                  <a:pt x="398" y="744"/>
                </a:lnTo>
                <a:lnTo>
                  <a:pt x="398" y="744"/>
                </a:lnTo>
                <a:lnTo>
                  <a:pt x="406" y="768"/>
                </a:lnTo>
                <a:lnTo>
                  <a:pt x="410" y="780"/>
                </a:lnTo>
                <a:lnTo>
                  <a:pt x="410" y="794"/>
                </a:lnTo>
                <a:lnTo>
                  <a:pt x="408" y="806"/>
                </a:lnTo>
                <a:lnTo>
                  <a:pt x="404" y="818"/>
                </a:lnTo>
                <a:lnTo>
                  <a:pt x="398" y="830"/>
                </a:lnTo>
                <a:lnTo>
                  <a:pt x="386" y="840"/>
                </a:lnTo>
                <a:lnTo>
                  <a:pt x="386" y="840"/>
                </a:lnTo>
                <a:lnTo>
                  <a:pt x="376" y="846"/>
                </a:lnTo>
                <a:lnTo>
                  <a:pt x="366" y="852"/>
                </a:lnTo>
                <a:lnTo>
                  <a:pt x="356" y="854"/>
                </a:lnTo>
                <a:lnTo>
                  <a:pt x="344" y="854"/>
                </a:lnTo>
                <a:lnTo>
                  <a:pt x="344" y="854"/>
                </a:lnTo>
                <a:lnTo>
                  <a:pt x="328" y="854"/>
                </a:lnTo>
                <a:lnTo>
                  <a:pt x="312" y="848"/>
                </a:lnTo>
                <a:lnTo>
                  <a:pt x="298" y="838"/>
                </a:lnTo>
                <a:lnTo>
                  <a:pt x="286" y="828"/>
                </a:lnTo>
                <a:lnTo>
                  <a:pt x="286" y="828"/>
                </a:lnTo>
                <a:lnTo>
                  <a:pt x="280" y="818"/>
                </a:lnTo>
                <a:lnTo>
                  <a:pt x="276" y="806"/>
                </a:lnTo>
                <a:lnTo>
                  <a:pt x="274" y="796"/>
                </a:lnTo>
                <a:lnTo>
                  <a:pt x="274" y="786"/>
                </a:lnTo>
                <a:lnTo>
                  <a:pt x="274" y="786"/>
                </a:lnTo>
                <a:lnTo>
                  <a:pt x="280" y="760"/>
                </a:lnTo>
                <a:lnTo>
                  <a:pt x="286" y="740"/>
                </a:lnTo>
                <a:lnTo>
                  <a:pt x="286" y="740"/>
                </a:lnTo>
                <a:lnTo>
                  <a:pt x="294" y="718"/>
                </a:lnTo>
                <a:lnTo>
                  <a:pt x="294" y="708"/>
                </a:lnTo>
                <a:lnTo>
                  <a:pt x="294" y="696"/>
                </a:lnTo>
                <a:lnTo>
                  <a:pt x="294" y="696"/>
                </a:lnTo>
                <a:lnTo>
                  <a:pt x="288" y="682"/>
                </a:lnTo>
                <a:lnTo>
                  <a:pt x="282" y="674"/>
                </a:lnTo>
                <a:lnTo>
                  <a:pt x="276" y="670"/>
                </a:lnTo>
                <a:lnTo>
                  <a:pt x="272" y="670"/>
                </a:lnTo>
                <a:lnTo>
                  <a:pt x="272" y="670"/>
                </a:lnTo>
                <a:lnTo>
                  <a:pt x="270" y="670"/>
                </a:lnTo>
                <a:lnTo>
                  <a:pt x="2" y="670"/>
                </a:lnTo>
                <a:lnTo>
                  <a:pt x="2" y="418"/>
                </a:lnTo>
                <a:lnTo>
                  <a:pt x="2" y="418"/>
                </a:lnTo>
                <a:lnTo>
                  <a:pt x="2" y="412"/>
                </a:lnTo>
                <a:lnTo>
                  <a:pt x="6" y="402"/>
                </a:lnTo>
                <a:lnTo>
                  <a:pt x="8" y="398"/>
                </a:lnTo>
                <a:lnTo>
                  <a:pt x="12" y="392"/>
                </a:lnTo>
                <a:lnTo>
                  <a:pt x="16" y="390"/>
                </a:lnTo>
                <a:lnTo>
                  <a:pt x="22" y="388"/>
                </a:lnTo>
                <a:lnTo>
                  <a:pt x="22" y="388"/>
                </a:lnTo>
                <a:lnTo>
                  <a:pt x="28" y="390"/>
                </a:lnTo>
                <a:lnTo>
                  <a:pt x="38" y="394"/>
                </a:lnTo>
                <a:lnTo>
                  <a:pt x="38" y="394"/>
                </a:lnTo>
                <a:lnTo>
                  <a:pt x="52" y="400"/>
                </a:lnTo>
                <a:lnTo>
                  <a:pt x="68" y="406"/>
                </a:lnTo>
                <a:lnTo>
                  <a:pt x="86" y="410"/>
                </a:lnTo>
                <a:lnTo>
                  <a:pt x="104" y="410"/>
                </a:lnTo>
                <a:lnTo>
                  <a:pt x="104" y="410"/>
                </a:lnTo>
                <a:lnTo>
                  <a:pt x="120" y="410"/>
                </a:lnTo>
                <a:lnTo>
                  <a:pt x="136" y="406"/>
                </a:lnTo>
                <a:lnTo>
                  <a:pt x="150" y="402"/>
                </a:lnTo>
                <a:lnTo>
                  <a:pt x="162" y="396"/>
                </a:lnTo>
                <a:lnTo>
                  <a:pt x="172" y="388"/>
                </a:lnTo>
                <a:lnTo>
                  <a:pt x="180" y="378"/>
                </a:lnTo>
                <a:lnTo>
                  <a:pt x="186" y="366"/>
                </a:lnTo>
                <a:lnTo>
                  <a:pt x="190" y="354"/>
                </a:lnTo>
                <a:lnTo>
                  <a:pt x="190" y="354"/>
                </a:lnTo>
                <a:lnTo>
                  <a:pt x="192" y="336"/>
                </a:lnTo>
                <a:lnTo>
                  <a:pt x="190" y="318"/>
                </a:lnTo>
                <a:lnTo>
                  <a:pt x="184" y="302"/>
                </a:lnTo>
                <a:lnTo>
                  <a:pt x="174" y="286"/>
                </a:lnTo>
                <a:lnTo>
                  <a:pt x="174" y="286"/>
                </a:lnTo>
                <a:lnTo>
                  <a:pt x="160" y="270"/>
                </a:lnTo>
                <a:lnTo>
                  <a:pt x="142" y="258"/>
                </a:lnTo>
                <a:lnTo>
                  <a:pt x="124" y="252"/>
                </a:lnTo>
                <a:lnTo>
                  <a:pt x="116" y="250"/>
                </a:lnTo>
                <a:lnTo>
                  <a:pt x="106" y="250"/>
                </a:lnTo>
                <a:lnTo>
                  <a:pt x="106" y="250"/>
                </a:lnTo>
                <a:lnTo>
                  <a:pt x="92" y="250"/>
                </a:lnTo>
                <a:lnTo>
                  <a:pt x="78" y="256"/>
                </a:lnTo>
                <a:lnTo>
                  <a:pt x="78" y="256"/>
                </a:lnTo>
                <a:lnTo>
                  <a:pt x="64" y="264"/>
                </a:lnTo>
                <a:lnTo>
                  <a:pt x="48" y="270"/>
                </a:lnTo>
                <a:lnTo>
                  <a:pt x="34" y="272"/>
                </a:lnTo>
                <a:lnTo>
                  <a:pt x="22" y="274"/>
                </a:lnTo>
                <a:lnTo>
                  <a:pt x="22" y="274"/>
                </a:lnTo>
                <a:lnTo>
                  <a:pt x="10" y="272"/>
                </a:lnTo>
                <a:lnTo>
                  <a:pt x="4" y="268"/>
                </a:lnTo>
                <a:lnTo>
                  <a:pt x="2" y="264"/>
                </a:lnTo>
                <a:lnTo>
                  <a:pt x="0" y="260"/>
                </a:lnTo>
                <a:lnTo>
                  <a:pt x="0" y="260"/>
                </a:lnTo>
                <a:lnTo>
                  <a:pt x="0" y="214"/>
                </a:lnTo>
                <a:lnTo>
                  <a:pt x="0" y="134"/>
                </a:lnTo>
                <a:lnTo>
                  <a:pt x="0" y="0"/>
                </a:lnTo>
                <a:lnTo>
                  <a:pt x="260" y="0"/>
                </a:lnTo>
                <a:lnTo>
                  <a:pt x="260" y="0"/>
                </a:lnTo>
                <a:lnTo>
                  <a:pt x="266" y="6"/>
                </a:lnTo>
                <a:lnTo>
                  <a:pt x="272" y="14"/>
                </a:lnTo>
                <a:lnTo>
                  <a:pt x="276" y="22"/>
                </a:lnTo>
                <a:lnTo>
                  <a:pt x="276" y="28"/>
                </a:lnTo>
                <a:lnTo>
                  <a:pt x="276" y="38"/>
                </a:lnTo>
                <a:lnTo>
                  <a:pt x="276" y="46"/>
                </a:lnTo>
                <a:lnTo>
                  <a:pt x="270" y="68"/>
                </a:lnTo>
                <a:lnTo>
                  <a:pt x="270" y="68"/>
                </a:lnTo>
                <a:lnTo>
                  <a:pt x="264" y="94"/>
                </a:lnTo>
                <a:lnTo>
                  <a:pt x="262" y="110"/>
                </a:lnTo>
                <a:lnTo>
                  <a:pt x="260" y="128"/>
                </a:lnTo>
                <a:lnTo>
                  <a:pt x="260" y="128"/>
                </a:lnTo>
                <a:lnTo>
                  <a:pt x="262" y="142"/>
                </a:lnTo>
                <a:lnTo>
                  <a:pt x="268" y="156"/>
                </a:lnTo>
                <a:lnTo>
                  <a:pt x="276" y="168"/>
                </a:lnTo>
                <a:lnTo>
                  <a:pt x="288" y="178"/>
                </a:lnTo>
                <a:lnTo>
                  <a:pt x="288" y="178"/>
                </a:lnTo>
                <a:lnTo>
                  <a:pt x="300" y="186"/>
                </a:lnTo>
                <a:lnTo>
                  <a:pt x="314" y="190"/>
                </a:lnTo>
                <a:lnTo>
                  <a:pt x="328" y="194"/>
                </a:lnTo>
                <a:lnTo>
                  <a:pt x="344" y="19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7" name="Freeform 80"/>
          <p:cNvSpPr>
            <a:spLocks/>
          </p:cNvSpPr>
          <p:nvPr/>
        </p:nvSpPr>
        <p:spPr bwMode="auto">
          <a:xfrm>
            <a:off x="6662738" y="3270250"/>
            <a:ext cx="1355725" cy="1377950"/>
          </a:xfrm>
          <a:custGeom>
            <a:avLst/>
            <a:gdLst>
              <a:gd name="T0" fmla="*/ 414 w 854"/>
              <a:gd name="T1" fmla="*/ 2 h 868"/>
              <a:gd name="T2" fmla="*/ 394 w 854"/>
              <a:gd name="T3" fmla="*/ 36 h 868"/>
              <a:gd name="T4" fmla="*/ 400 w 854"/>
              <a:gd name="T5" fmla="*/ 54 h 868"/>
              <a:gd name="T6" fmla="*/ 426 w 854"/>
              <a:gd name="T7" fmla="*/ 126 h 868"/>
              <a:gd name="T8" fmla="*/ 416 w 854"/>
              <a:gd name="T9" fmla="*/ 162 h 868"/>
              <a:gd name="T10" fmla="*/ 382 w 854"/>
              <a:gd name="T11" fmla="*/ 190 h 868"/>
              <a:gd name="T12" fmla="*/ 338 w 854"/>
              <a:gd name="T13" fmla="*/ 194 h 868"/>
              <a:gd name="T14" fmla="*/ 290 w 854"/>
              <a:gd name="T15" fmla="*/ 170 h 868"/>
              <a:gd name="T16" fmla="*/ 276 w 854"/>
              <a:gd name="T17" fmla="*/ 134 h 868"/>
              <a:gd name="T18" fmla="*/ 278 w 854"/>
              <a:gd name="T19" fmla="*/ 106 h 868"/>
              <a:gd name="T20" fmla="*/ 292 w 854"/>
              <a:gd name="T21" fmla="*/ 38 h 868"/>
              <a:gd name="T22" fmla="*/ 270 w 854"/>
              <a:gd name="T23" fmla="*/ 0 h 868"/>
              <a:gd name="T24" fmla="*/ 2 w 854"/>
              <a:gd name="T25" fmla="*/ 0 h 868"/>
              <a:gd name="T26" fmla="*/ 2 w 854"/>
              <a:gd name="T27" fmla="*/ 266 h 868"/>
              <a:gd name="T28" fmla="*/ 20 w 854"/>
              <a:gd name="T29" fmla="*/ 286 h 868"/>
              <a:gd name="T30" fmla="*/ 58 w 854"/>
              <a:gd name="T31" fmla="*/ 282 h 868"/>
              <a:gd name="T32" fmla="*/ 102 w 854"/>
              <a:gd name="T33" fmla="*/ 264 h 868"/>
              <a:gd name="T34" fmla="*/ 142 w 854"/>
              <a:gd name="T35" fmla="*/ 268 h 868"/>
              <a:gd name="T36" fmla="*/ 188 w 854"/>
              <a:gd name="T37" fmla="*/ 310 h 868"/>
              <a:gd name="T38" fmla="*/ 192 w 854"/>
              <a:gd name="T39" fmla="*/ 358 h 868"/>
              <a:gd name="T40" fmla="*/ 172 w 854"/>
              <a:gd name="T41" fmla="*/ 390 h 868"/>
              <a:gd name="T42" fmla="*/ 126 w 854"/>
              <a:gd name="T43" fmla="*/ 410 h 868"/>
              <a:gd name="T44" fmla="*/ 78 w 854"/>
              <a:gd name="T45" fmla="*/ 406 h 868"/>
              <a:gd name="T46" fmla="*/ 38 w 854"/>
              <a:gd name="T47" fmla="*/ 390 h 868"/>
              <a:gd name="T48" fmla="*/ 16 w 854"/>
              <a:gd name="T49" fmla="*/ 394 h 868"/>
              <a:gd name="T50" fmla="*/ 4 w 854"/>
              <a:gd name="T51" fmla="*/ 424 h 868"/>
              <a:gd name="T52" fmla="*/ 280 w 854"/>
              <a:gd name="T53" fmla="*/ 682 h 868"/>
              <a:gd name="T54" fmla="*/ 292 w 854"/>
              <a:gd name="T55" fmla="*/ 692 h 868"/>
              <a:gd name="T56" fmla="*/ 296 w 854"/>
              <a:gd name="T57" fmla="*/ 712 h 868"/>
              <a:gd name="T58" fmla="*/ 276 w 854"/>
              <a:gd name="T59" fmla="*/ 792 h 868"/>
              <a:gd name="T60" fmla="*/ 276 w 854"/>
              <a:gd name="T61" fmla="*/ 812 h 868"/>
              <a:gd name="T62" fmla="*/ 310 w 854"/>
              <a:gd name="T63" fmla="*/ 854 h 868"/>
              <a:gd name="T64" fmla="*/ 352 w 854"/>
              <a:gd name="T65" fmla="*/ 868 h 868"/>
              <a:gd name="T66" fmla="*/ 398 w 854"/>
              <a:gd name="T67" fmla="*/ 852 h 868"/>
              <a:gd name="T68" fmla="*/ 424 w 854"/>
              <a:gd name="T69" fmla="*/ 814 h 868"/>
              <a:gd name="T70" fmla="*/ 422 w 854"/>
              <a:gd name="T71" fmla="*/ 776 h 868"/>
              <a:gd name="T72" fmla="*/ 404 w 854"/>
              <a:gd name="T73" fmla="*/ 712 h 868"/>
              <a:gd name="T74" fmla="*/ 404 w 854"/>
              <a:gd name="T75" fmla="*/ 702 h 868"/>
              <a:gd name="T76" fmla="*/ 432 w 854"/>
              <a:gd name="T77" fmla="*/ 684 h 868"/>
              <a:gd name="T78" fmla="*/ 670 w 854"/>
              <a:gd name="T79" fmla="*/ 682 h 868"/>
              <a:gd name="T80" fmla="*/ 670 w 854"/>
              <a:gd name="T81" fmla="*/ 418 h 868"/>
              <a:gd name="T82" fmla="*/ 692 w 854"/>
              <a:gd name="T83" fmla="*/ 392 h 868"/>
              <a:gd name="T84" fmla="*/ 704 w 854"/>
              <a:gd name="T85" fmla="*/ 394 h 868"/>
              <a:gd name="T86" fmla="*/ 758 w 854"/>
              <a:gd name="T87" fmla="*/ 410 h 868"/>
              <a:gd name="T88" fmla="*/ 794 w 854"/>
              <a:gd name="T89" fmla="*/ 414 h 868"/>
              <a:gd name="T90" fmla="*/ 828 w 854"/>
              <a:gd name="T91" fmla="*/ 398 h 868"/>
              <a:gd name="T92" fmla="*/ 854 w 854"/>
              <a:gd name="T93" fmla="*/ 350 h 868"/>
              <a:gd name="T94" fmla="*/ 848 w 854"/>
              <a:gd name="T95" fmla="*/ 306 h 868"/>
              <a:gd name="T96" fmla="*/ 830 w 854"/>
              <a:gd name="T97" fmla="*/ 282 h 868"/>
              <a:gd name="T98" fmla="*/ 790 w 854"/>
              <a:gd name="T99" fmla="*/ 266 h 868"/>
              <a:gd name="T100" fmla="*/ 756 w 854"/>
              <a:gd name="T101" fmla="*/ 270 h 868"/>
              <a:gd name="T102" fmla="*/ 724 w 854"/>
              <a:gd name="T103" fmla="*/ 286 h 868"/>
              <a:gd name="T104" fmla="*/ 698 w 854"/>
              <a:gd name="T105" fmla="*/ 294 h 868"/>
              <a:gd name="T106" fmla="*/ 674 w 854"/>
              <a:gd name="T107" fmla="*/ 270 h 8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854" h="868">
                <a:moveTo>
                  <a:pt x="674" y="0"/>
                </a:moveTo>
                <a:lnTo>
                  <a:pt x="418" y="0"/>
                </a:lnTo>
                <a:lnTo>
                  <a:pt x="418" y="0"/>
                </a:lnTo>
                <a:lnTo>
                  <a:pt x="414" y="2"/>
                </a:lnTo>
                <a:lnTo>
                  <a:pt x="406" y="10"/>
                </a:lnTo>
                <a:lnTo>
                  <a:pt x="398" y="20"/>
                </a:lnTo>
                <a:lnTo>
                  <a:pt x="396" y="28"/>
                </a:lnTo>
                <a:lnTo>
                  <a:pt x="394" y="36"/>
                </a:lnTo>
                <a:lnTo>
                  <a:pt x="394" y="36"/>
                </a:lnTo>
                <a:lnTo>
                  <a:pt x="396" y="44"/>
                </a:lnTo>
                <a:lnTo>
                  <a:pt x="400" y="54"/>
                </a:lnTo>
                <a:lnTo>
                  <a:pt x="400" y="54"/>
                </a:lnTo>
                <a:lnTo>
                  <a:pt x="410" y="70"/>
                </a:lnTo>
                <a:lnTo>
                  <a:pt x="418" y="88"/>
                </a:lnTo>
                <a:lnTo>
                  <a:pt x="424" y="106"/>
                </a:lnTo>
                <a:lnTo>
                  <a:pt x="426" y="126"/>
                </a:lnTo>
                <a:lnTo>
                  <a:pt x="426" y="126"/>
                </a:lnTo>
                <a:lnTo>
                  <a:pt x="424" y="138"/>
                </a:lnTo>
                <a:lnTo>
                  <a:pt x="422" y="150"/>
                </a:lnTo>
                <a:lnTo>
                  <a:pt x="416" y="162"/>
                </a:lnTo>
                <a:lnTo>
                  <a:pt x="406" y="174"/>
                </a:lnTo>
                <a:lnTo>
                  <a:pt x="406" y="174"/>
                </a:lnTo>
                <a:lnTo>
                  <a:pt x="396" y="182"/>
                </a:lnTo>
                <a:lnTo>
                  <a:pt x="382" y="190"/>
                </a:lnTo>
                <a:lnTo>
                  <a:pt x="368" y="194"/>
                </a:lnTo>
                <a:lnTo>
                  <a:pt x="352" y="194"/>
                </a:lnTo>
                <a:lnTo>
                  <a:pt x="352" y="194"/>
                </a:lnTo>
                <a:lnTo>
                  <a:pt x="338" y="194"/>
                </a:lnTo>
                <a:lnTo>
                  <a:pt x="324" y="190"/>
                </a:lnTo>
                <a:lnTo>
                  <a:pt x="312" y="186"/>
                </a:lnTo>
                <a:lnTo>
                  <a:pt x="300" y="180"/>
                </a:lnTo>
                <a:lnTo>
                  <a:pt x="290" y="170"/>
                </a:lnTo>
                <a:lnTo>
                  <a:pt x="282" y="160"/>
                </a:lnTo>
                <a:lnTo>
                  <a:pt x="278" y="148"/>
                </a:lnTo>
                <a:lnTo>
                  <a:pt x="276" y="134"/>
                </a:lnTo>
                <a:lnTo>
                  <a:pt x="276" y="134"/>
                </a:lnTo>
                <a:lnTo>
                  <a:pt x="276" y="134"/>
                </a:lnTo>
                <a:lnTo>
                  <a:pt x="276" y="134"/>
                </a:lnTo>
                <a:lnTo>
                  <a:pt x="276" y="118"/>
                </a:lnTo>
                <a:lnTo>
                  <a:pt x="278" y="106"/>
                </a:lnTo>
                <a:lnTo>
                  <a:pt x="284" y="80"/>
                </a:lnTo>
                <a:lnTo>
                  <a:pt x="288" y="58"/>
                </a:lnTo>
                <a:lnTo>
                  <a:pt x="292" y="38"/>
                </a:lnTo>
                <a:lnTo>
                  <a:pt x="292" y="38"/>
                </a:lnTo>
                <a:lnTo>
                  <a:pt x="290" y="28"/>
                </a:lnTo>
                <a:lnTo>
                  <a:pt x="286" y="18"/>
                </a:lnTo>
                <a:lnTo>
                  <a:pt x="280" y="8"/>
                </a:lnTo>
                <a:lnTo>
                  <a:pt x="27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184"/>
                </a:lnTo>
                <a:lnTo>
                  <a:pt x="0" y="184"/>
                </a:lnTo>
                <a:lnTo>
                  <a:pt x="2" y="236"/>
                </a:lnTo>
                <a:lnTo>
                  <a:pt x="2" y="266"/>
                </a:lnTo>
                <a:lnTo>
                  <a:pt x="2" y="266"/>
                </a:lnTo>
                <a:lnTo>
                  <a:pt x="4" y="276"/>
                </a:lnTo>
                <a:lnTo>
                  <a:pt x="10" y="282"/>
                </a:lnTo>
                <a:lnTo>
                  <a:pt x="20" y="286"/>
                </a:lnTo>
                <a:lnTo>
                  <a:pt x="30" y="286"/>
                </a:lnTo>
                <a:lnTo>
                  <a:pt x="30" y="286"/>
                </a:lnTo>
                <a:lnTo>
                  <a:pt x="44" y="286"/>
                </a:lnTo>
                <a:lnTo>
                  <a:pt x="58" y="282"/>
                </a:lnTo>
                <a:lnTo>
                  <a:pt x="74" y="276"/>
                </a:lnTo>
                <a:lnTo>
                  <a:pt x="90" y="268"/>
                </a:lnTo>
                <a:lnTo>
                  <a:pt x="90" y="268"/>
                </a:lnTo>
                <a:lnTo>
                  <a:pt x="102" y="264"/>
                </a:lnTo>
                <a:lnTo>
                  <a:pt x="114" y="262"/>
                </a:lnTo>
                <a:lnTo>
                  <a:pt x="114" y="262"/>
                </a:lnTo>
                <a:lnTo>
                  <a:pt x="128" y="264"/>
                </a:lnTo>
                <a:lnTo>
                  <a:pt x="142" y="268"/>
                </a:lnTo>
                <a:lnTo>
                  <a:pt x="156" y="276"/>
                </a:lnTo>
                <a:lnTo>
                  <a:pt x="168" y="286"/>
                </a:lnTo>
                <a:lnTo>
                  <a:pt x="178" y="296"/>
                </a:lnTo>
                <a:lnTo>
                  <a:pt x="188" y="310"/>
                </a:lnTo>
                <a:lnTo>
                  <a:pt x="192" y="326"/>
                </a:lnTo>
                <a:lnTo>
                  <a:pt x="194" y="342"/>
                </a:lnTo>
                <a:lnTo>
                  <a:pt x="194" y="342"/>
                </a:lnTo>
                <a:lnTo>
                  <a:pt x="192" y="358"/>
                </a:lnTo>
                <a:lnTo>
                  <a:pt x="192" y="358"/>
                </a:lnTo>
                <a:lnTo>
                  <a:pt x="188" y="372"/>
                </a:lnTo>
                <a:lnTo>
                  <a:pt x="180" y="382"/>
                </a:lnTo>
                <a:lnTo>
                  <a:pt x="172" y="390"/>
                </a:lnTo>
                <a:lnTo>
                  <a:pt x="162" y="398"/>
                </a:lnTo>
                <a:lnTo>
                  <a:pt x="150" y="404"/>
                </a:lnTo>
                <a:lnTo>
                  <a:pt x="138" y="408"/>
                </a:lnTo>
                <a:lnTo>
                  <a:pt x="126" y="410"/>
                </a:lnTo>
                <a:lnTo>
                  <a:pt x="112" y="410"/>
                </a:lnTo>
                <a:lnTo>
                  <a:pt x="112" y="410"/>
                </a:lnTo>
                <a:lnTo>
                  <a:pt x="94" y="408"/>
                </a:lnTo>
                <a:lnTo>
                  <a:pt x="78" y="406"/>
                </a:lnTo>
                <a:lnTo>
                  <a:pt x="62" y="400"/>
                </a:lnTo>
                <a:lnTo>
                  <a:pt x="48" y="394"/>
                </a:lnTo>
                <a:lnTo>
                  <a:pt x="48" y="394"/>
                </a:lnTo>
                <a:lnTo>
                  <a:pt x="38" y="390"/>
                </a:lnTo>
                <a:lnTo>
                  <a:pt x="30" y="388"/>
                </a:lnTo>
                <a:lnTo>
                  <a:pt x="30" y="388"/>
                </a:lnTo>
                <a:lnTo>
                  <a:pt x="22" y="390"/>
                </a:lnTo>
                <a:lnTo>
                  <a:pt x="16" y="394"/>
                </a:lnTo>
                <a:lnTo>
                  <a:pt x="10" y="400"/>
                </a:lnTo>
                <a:lnTo>
                  <a:pt x="8" y="406"/>
                </a:lnTo>
                <a:lnTo>
                  <a:pt x="4" y="418"/>
                </a:lnTo>
                <a:lnTo>
                  <a:pt x="4" y="424"/>
                </a:lnTo>
                <a:lnTo>
                  <a:pt x="4" y="682"/>
                </a:lnTo>
                <a:lnTo>
                  <a:pt x="278" y="682"/>
                </a:lnTo>
                <a:lnTo>
                  <a:pt x="278" y="682"/>
                </a:lnTo>
                <a:lnTo>
                  <a:pt x="280" y="682"/>
                </a:lnTo>
                <a:lnTo>
                  <a:pt x="280" y="682"/>
                </a:lnTo>
                <a:lnTo>
                  <a:pt x="282" y="684"/>
                </a:lnTo>
                <a:lnTo>
                  <a:pt x="288" y="686"/>
                </a:lnTo>
                <a:lnTo>
                  <a:pt x="292" y="692"/>
                </a:lnTo>
                <a:lnTo>
                  <a:pt x="294" y="704"/>
                </a:lnTo>
                <a:lnTo>
                  <a:pt x="294" y="704"/>
                </a:lnTo>
                <a:lnTo>
                  <a:pt x="296" y="712"/>
                </a:lnTo>
                <a:lnTo>
                  <a:pt x="296" y="712"/>
                </a:lnTo>
                <a:lnTo>
                  <a:pt x="294" y="728"/>
                </a:lnTo>
                <a:lnTo>
                  <a:pt x="288" y="744"/>
                </a:lnTo>
                <a:lnTo>
                  <a:pt x="282" y="764"/>
                </a:lnTo>
                <a:lnTo>
                  <a:pt x="276" y="792"/>
                </a:lnTo>
                <a:lnTo>
                  <a:pt x="276" y="792"/>
                </a:lnTo>
                <a:lnTo>
                  <a:pt x="274" y="800"/>
                </a:lnTo>
                <a:lnTo>
                  <a:pt x="274" y="800"/>
                </a:lnTo>
                <a:lnTo>
                  <a:pt x="276" y="812"/>
                </a:lnTo>
                <a:lnTo>
                  <a:pt x="280" y="824"/>
                </a:lnTo>
                <a:lnTo>
                  <a:pt x="288" y="836"/>
                </a:lnTo>
                <a:lnTo>
                  <a:pt x="298" y="846"/>
                </a:lnTo>
                <a:lnTo>
                  <a:pt x="310" y="854"/>
                </a:lnTo>
                <a:lnTo>
                  <a:pt x="322" y="862"/>
                </a:lnTo>
                <a:lnTo>
                  <a:pt x="338" y="866"/>
                </a:lnTo>
                <a:lnTo>
                  <a:pt x="352" y="868"/>
                </a:lnTo>
                <a:lnTo>
                  <a:pt x="352" y="868"/>
                </a:lnTo>
                <a:lnTo>
                  <a:pt x="364" y="866"/>
                </a:lnTo>
                <a:lnTo>
                  <a:pt x="376" y="864"/>
                </a:lnTo>
                <a:lnTo>
                  <a:pt x="386" y="858"/>
                </a:lnTo>
                <a:lnTo>
                  <a:pt x="398" y="852"/>
                </a:lnTo>
                <a:lnTo>
                  <a:pt x="398" y="852"/>
                </a:lnTo>
                <a:lnTo>
                  <a:pt x="410" y="840"/>
                </a:lnTo>
                <a:lnTo>
                  <a:pt x="418" y="826"/>
                </a:lnTo>
                <a:lnTo>
                  <a:pt x="424" y="814"/>
                </a:lnTo>
                <a:lnTo>
                  <a:pt x="424" y="800"/>
                </a:lnTo>
                <a:lnTo>
                  <a:pt x="424" y="800"/>
                </a:lnTo>
                <a:lnTo>
                  <a:pt x="424" y="788"/>
                </a:lnTo>
                <a:lnTo>
                  <a:pt x="422" y="776"/>
                </a:lnTo>
                <a:lnTo>
                  <a:pt x="414" y="752"/>
                </a:lnTo>
                <a:lnTo>
                  <a:pt x="406" y="730"/>
                </a:lnTo>
                <a:lnTo>
                  <a:pt x="404" y="720"/>
                </a:lnTo>
                <a:lnTo>
                  <a:pt x="404" y="712"/>
                </a:lnTo>
                <a:lnTo>
                  <a:pt x="404" y="712"/>
                </a:lnTo>
                <a:lnTo>
                  <a:pt x="404" y="712"/>
                </a:lnTo>
                <a:lnTo>
                  <a:pt x="404" y="712"/>
                </a:lnTo>
                <a:lnTo>
                  <a:pt x="404" y="702"/>
                </a:lnTo>
                <a:lnTo>
                  <a:pt x="408" y="696"/>
                </a:lnTo>
                <a:lnTo>
                  <a:pt x="412" y="690"/>
                </a:lnTo>
                <a:lnTo>
                  <a:pt x="418" y="688"/>
                </a:lnTo>
                <a:lnTo>
                  <a:pt x="432" y="684"/>
                </a:lnTo>
                <a:lnTo>
                  <a:pt x="444" y="682"/>
                </a:lnTo>
                <a:lnTo>
                  <a:pt x="444" y="682"/>
                </a:lnTo>
                <a:lnTo>
                  <a:pt x="452" y="682"/>
                </a:lnTo>
                <a:lnTo>
                  <a:pt x="670" y="682"/>
                </a:lnTo>
                <a:lnTo>
                  <a:pt x="670" y="422"/>
                </a:lnTo>
                <a:lnTo>
                  <a:pt x="670" y="422"/>
                </a:lnTo>
                <a:lnTo>
                  <a:pt x="670" y="422"/>
                </a:lnTo>
                <a:lnTo>
                  <a:pt x="670" y="418"/>
                </a:lnTo>
                <a:lnTo>
                  <a:pt x="674" y="408"/>
                </a:lnTo>
                <a:lnTo>
                  <a:pt x="680" y="400"/>
                </a:lnTo>
                <a:lnTo>
                  <a:pt x="686" y="396"/>
                </a:lnTo>
                <a:lnTo>
                  <a:pt x="692" y="392"/>
                </a:lnTo>
                <a:lnTo>
                  <a:pt x="692" y="392"/>
                </a:lnTo>
                <a:lnTo>
                  <a:pt x="696" y="392"/>
                </a:lnTo>
                <a:lnTo>
                  <a:pt x="696" y="392"/>
                </a:lnTo>
                <a:lnTo>
                  <a:pt x="704" y="394"/>
                </a:lnTo>
                <a:lnTo>
                  <a:pt x="714" y="396"/>
                </a:lnTo>
                <a:lnTo>
                  <a:pt x="734" y="404"/>
                </a:lnTo>
                <a:lnTo>
                  <a:pt x="734" y="404"/>
                </a:lnTo>
                <a:lnTo>
                  <a:pt x="758" y="410"/>
                </a:lnTo>
                <a:lnTo>
                  <a:pt x="772" y="414"/>
                </a:lnTo>
                <a:lnTo>
                  <a:pt x="786" y="414"/>
                </a:lnTo>
                <a:lnTo>
                  <a:pt x="786" y="414"/>
                </a:lnTo>
                <a:lnTo>
                  <a:pt x="794" y="414"/>
                </a:lnTo>
                <a:lnTo>
                  <a:pt x="794" y="414"/>
                </a:lnTo>
                <a:lnTo>
                  <a:pt x="806" y="412"/>
                </a:lnTo>
                <a:lnTo>
                  <a:pt x="818" y="406"/>
                </a:lnTo>
                <a:lnTo>
                  <a:pt x="828" y="398"/>
                </a:lnTo>
                <a:lnTo>
                  <a:pt x="838" y="388"/>
                </a:lnTo>
                <a:lnTo>
                  <a:pt x="844" y="376"/>
                </a:lnTo>
                <a:lnTo>
                  <a:pt x="850" y="364"/>
                </a:lnTo>
                <a:lnTo>
                  <a:pt x="854" y="350"/>
                </a:lnTo>
                <a:lnTo>
                  <a:pt x="854" y="336"/>
                </a:lnTo>
                <a:lnTo>
                  <a:pt x="854" y="336"/>
                </a:lnTo>
                <a:lnTo>
                  <a:pt x="854" y="322"/>
                </a:lnTo>
                <a:lnTo>
                  <a:pt x="848" y="306"/>
                </a:lnTo>
                <a:lnTo>
                  <a:pt x="848" y="306"/>
                </a:lnTo>
                <a:lnTo>
                  <a:pt x="844" y="298"/>
                </a:lnTo>
                <a:lnTo>
                  <a:pt x="836" y="288"/>
                </a:lnTo>
                <a:lnTo>
                  <a:pt x="830" y="282"/>
                </a:lnTo>
                <a:lnTo>
                  <a:pt x="820" y="276"/>
                </a:lnTo>
                <a:lnTo>
                  <a:pt x="812" y="272"/>
                </a:lnTo>
                <a:lnTo>
                  <a:pt x="802" y="268"/>
                </a:lnTo>
                <a:lnTo>
                  <a:pt x="790" y="266"/>
                </a:lnTo>
                <a:lnTo>
                  <a:pt x="780" y="266"/>
                </a:lnTo>
                <a:lnTo>
                  <a:pt x="780" y="266"/>
                </a:lnTo>
                <a:lnTo>
                  <a:pt x="768" y="268"/>
                </a:lnTo>
                <a:lnTo>
                  <a:pt x="756" y="270"/>
                </a:lnTo>
                <a:lnTo>
                  <a:pt x="744" y="274"/>
                </a:lnTo>
                <a:lnTo>
                  <a:pt x="734" y="280"/>
                </a:lnTo>
                <a:lnTo>
                  <a:pt x="734" y="280"/>
                </a:lnTo>
                <a:lnTo>
                  <a:pt x="724" y="286"/>
                </a:lnTo>
                <a:lnTo>
                  <a:pt x="714" y="290"/>
                </a:lnTo>
                <a:lnTo>
                  <a:pt x="706" y="292"/>
                </a:lnTo>
                <a:lnTo>
                  <a:pt x="698" y="294"/>
                </a:lnTo>
                <a:lnTo>
                  <a:pt x="698" y="294"/>
                </a:lnTo>
                <a:lnTo>
                  <a:pt x="688" y="292"/>
                </a:lnTo>
                <a:lnTo>
                  <a:pt x="680" y="288"/>
                </a:lnTo>
                <a:lnTo>
                  <a:pt x="676" y="280"/>
                </a:lnTo>
                <a:lnTo>
                  <a:pt x="674" y="270"/>
                </a:lnTo>
                <a:lnTo>
                  <a:pt x="674" y="270"/>
                </a:lnTo>
                <a:lnTo>
                  <a:pt x="67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8" name="Freeform 77"/>
          <p:cNvSpPr>
            <a:spLocks/>
          </p:cNvSpPr>
          <p:nvPr/>
        </p:nvSpPr>
        <p:spPr bwMode="auto">
          <a:xfrm>
            <a:off x="5872163" y="3540125"/>
            <a:ext cx="555625" cy="555625"/>
          </a:xfrm>
          <a:custGeom>
            <a:avLst/>
            <a:gdLst>
              <a:gd name="connsiteX0" fmla="*/ 190500 w 555625"/>
              <a:gd name="connsiteY0" fmla="*/ 231775 h 555625"/>
              <a:gd name="connsiteX1" fmla="*/ 209550 w 555625"/>
              <a:gd name="connsiteY1" fmla="*/ 231775 h 555625"/>
              <a:gd name="connsiteX2" fmla="*/ 339725 w 555625"/>
              <a:gd name="connsiteY2" fmla="*/ 231775 h 555625"/>
              <a:gd name="connsiteX3" fmla="*/ 358775 w 555625"/>
              <a:gd name="connsiteY3" fmla="*/ 231775 h 555625"/>
              <a:gd name="connsiteX4" fmla="*/ 377825 w 555625"/>
              <a:gd name="connsiteY4" fmla="*/ 238125 h 555625"/>
              <a:gd name="connsiteX5" fmla="*/ 396875 w 555625"/>
              <a:gd name="connsiteY5" fmla="*/ 247650 h 555625"/>
              <a:gd name="connsiteX6" fmla="*/ 409575 w 555625"/>
              <a:gd name="connsiteY6" fmla="*/ 260350 h 555625"/>
              <a:gd name="connsiteX7" fmla="*/ 422275 w 555625"/>
              <a:gd name="connsiteY7" fmla="*/ 276225 h 555625"/>
              <a:gd name="connsiteX8" fmla="*/ 431800 w 555625"/>
              <a:gd name="connsiteY8" fmla="*/ 295275 h 555625"/>
              <a:gd name="connsiteX9" fmla="*/ 434975 w 555625"/>
              <a:gd name="connsiteY9" fmla="*/ 314325 h 555625"/>
              <a:gd name="connsiteX10" fmla="*/ 438150 w 555625"/>
              <a:gd name="connsiteY10" fmla="*/ 333375 h 555625"/>
              <a:gd name="connsiteX11" fmla="*/ 434975 w 555625"/>
              <a:gd name="connsiteY11" fmla="*/ 555625 h 555625"/>
              <a:gd name="connsiteX12" fmla="*/ 114300 w 555625"/>
              <a:gd name="connsiteY12" fmla="*/ 555625 h 555625"/>
              <a:gd name="connsiteX13" fmla="*/ 111125 w 555625"/>
              <a:gd name="connsiteY13" fmla="*/ 333375 h 555625"/>
              <a:gd name="connsiteX14" fmla="*/ 111125 w 555625"/>
              <a:gd name="connsiteY14" fmla="*/ 314325 h 555625"/>
              <a:gd name="connsiteX15" fmla="*/ 117475 w 555625"/>
              <a:gd name="connsiteY15" fmla="*/ 295275 h 555625"/>
              <a:gd name="connsiteX16" fmla="*/ 127000 w 555625"/>
              <a:gd name="connsiteY16" fmla="*/ 276225 h 555625"/>
              <a:gd name="connsiteX17" fmla="*/ 139700 w 555625"/>
              <a:gd name="connsiteY17" fmla="*/ 260350 h 555625"/>
              <a:gd name="connsiteX18" fmla="*/ 152400 w 555625"/>
              <a:gd name="connsiteY18" fmla="*/ 247650 h 555625"/>
              <a:gd name="connsiteX19" fmla="*/ 171450 w 555625"/>
              <a:gd name="connsiteY19" fmla="*/ 238125 h 555625"/>
              <a:gd name="connsiteX20" fmla="*/ 415925 w 555625"/>
              <a:gd name="connsiteY20" fmla="*/ 228600 h 555625"/>
              <a:gd name="connsiteX21" fmla="*/ 476250 w 555625"/>
              <a:gd name="connsiteY21" fmla="*/ 228600 h 555625"/>
              <a:gd name="connsiteX22" fmla="*/ 495300 w 555625"/>
              <a:gd name="connsiteY22" fmla="*/ 228600 h 555625"/>
              <a:gd name="connsiteX23" fmla="*/ 511175 w 555625"/>
              <a:gd name="connsiteY23" fmla="*/ 234950 h 555625"/>
              <a:gd name="connsiteX24" fmla="*/ 523875 w 555625"/>
              <a:gd name="connsiteY24" fmla="*/ 241300 h 555625"/>
              <a:gd name="connsiteX25" fmla="*/ 536575 w 555625"/>
              <a:gd name="connsiteY25" fmla="*/ 254000 h 555625"/>
              <a:gd name="connsiteX26" fmla="*/ 546100 w 555625"/>
              <a:gd name="connsiteY26" fmla="*/ 266700 h 555625"/>
              <a:gd name="connsiteX27" fmla="*/ 552450 w 555625"/>
              <a:gd name="connsiteY27" fmla="*/ 282575 h 555625"/>
              <a:gd name="connsiteX28" fmla="*/ 555625 w 555625"/>
              <a:gd name="connsiteY28" fmla="*/ 298450 h 555625"/>
              <a:gd name="connsiteX29" fmla="*/ 552450 w 555625"/>
              <a:gd name="connsiteY29" fmla="*/ 320675 h 555625"/>
              <a:gd name="connsiteX30" fmla="*/ 549275 w 555625"/>
              <a:gd name="connsiteY30" fmla="*/ 501650 h 555625"/>
              <a:gd name="connsiteX31" fmla="*/ 473075 w 555625"/>
              <a:gd name="connsiteY31" fmla="*/ 533400 h 555625"/>
              <a:gd name="connsiteX32" fmla="*/ 476250 w 555625"/>
              <a:gd name="connsiteY32" fmla="*/ 333375 h 555625"/>
              <a:gd name="connsiteX33" fmla="*/ 476250 w 555625"/>
              <a:gd name="connsiteY33" fmla="*/ 317500 h 555625"/>
              <a:gd name="connsiteX34" fmla="*/ 473075 w 555625"/>
              <a:gd name="connsiteY34" fmla="*/ 301625 h 555625"/>
              <a:gd name="connsiteX35" fmla="*/ 466725 w 555625"/>
              <a:gd name="connsiteY35" fmla="*/ 285750 h 555625"/>
              <a:gd name="connsiteX36" fmla="*/ 460375 w 555625"/>
              <a:gd name="connsiteY36" fmla="*/ 269875 h 555625"/>
              <a:gd name="connsiteX37" fmla="*/ 450850 w 555625"/>
              <a:gd name="connsiteY37" fmla="*/ 257175 h 555625"/>
              <a:gd name="connsiteX38" fmla="*/ 441325 w 555625"/>
              <a:gd name="connsiteY38" fmla="*/ 244475 h 555625"/>
              <a:gd name="connsiteX39" fmla="*/ 428625 w 555625"/>
              <a:gd name="connsiteY39" fmla="*/ 234950 h 555625"/>
              <a:gd name="connsiteX40" fmla="*/ 60325 w 555625"/>
              <a:gd name="connsiteY40" fmla="*/ 228600 h 555625"/>
              <a:gd name="connsiteX41" fmla="*/ 76200 w 555625"/>
              <a:gd name="connsiteY41" fmla="*/ 228600 h 555625"/>
              <a:gd name="connsiteX42" fmla="*/ 133350 w 555625"/>
              <a:gd name="connsiteY42" fmla="*/ 228600 h 555625"/>
              <a:gd name="connsiteX43" fmla="*/ 120650 w 555625"/>
              <a:gd name="connsiteY43" fmla="*/ 234950 h 555625"/>
              <a:gd name="connsiteX44" fmla="*/ 107950 w 555625"/>
              <a:gd name="connsiteY44" fmla="*/ 244475 h 555625"/>
              <a:gd name="connsiteX45" fmla="*/ 95250 w 555625"/>
              <a:gd name="connsiteY45" fmla="*/ 257175 h 555625"/>
              <a:gd name="connsiteX46" fmla="*/ 88900 w 555625"/>
              <a:gd name="connsiteY46" fmla="*/ 269875 h 555625"/>
              <a:gd name="connsiteX47" fmla="*/ 79375 w 555625"/>
              <a:gd name="connsiteY47" fmla="*/ 285750 h 555625"/>
              <a:gd name="connsiteX48" fmla="*/ 76200 w 555625"/>
              <a:gd name="connsiteY48" fmla="*/ 301625 h 555625"/>
              <a:gd name="connsiteX49" fmla="*/ 73025 w 555625"/>
              <a:gd name="connsiteY49" fmla="*/ 317500 h 555625"/>
              <a:gd name="connsiteX50" fmla="*/ 69850 w 555625"/>
              <a:gd name="connsiteY50" fmla="*/ 333375 h 555625"/>
              <a:gd name="connsiteX51" fmla="*/ 76200 w 555625"/>
              <a:gd name="connsiteY51" fmla="*/ 533400 h 555625"/>
              <a:gd name="connsiteX52" fmla="*/ 6350 w 555625"/>
              <a:gd name="connsiteY52" fmla="*/ 501650 h 555625"/>
              <a:gd name="connsiteX53" fmla="*/ 0 w 555625"/>
              <a:gd name="connsiteY53" fmla="*/ 320675 h 555625"/>
              <a:gd name="connsiteX54" fmla="*/ 0 w 555625"/>
              <a:gd name="connsiteY54" fmla="*/ 298450 h 555625"/>
              <a:gd name="connsiteX55" fmla="*/ 3175 w 555625"/>
              <a:gd name="connsiteY55" fmla="*/ 282575 h 555625"/>
              <a:gd name="connsiteX56" fmla="*/ 9525 w 555625"/>
              <a:gd name="connsiteY56" fmla="*/ 266700 h 555625"/>
              <a:gd name="connsiteX57" fmla="*/ 19050 w 555625"/>
              <a:gd name="connsiteY57" fmla="*/ 254000 h 555625"/>
              <a:gd name="connsiteX58" fmla="*/ 28575 w 555625"/>
              <a:gd name="connsiteY58" fmla="*/ 241300 h 555625"/>
              <a:gd name="connsiteX59" fmla="*/ 44450 w 555625"/>
              <a:gd name="connsiteY59" fmla="*/ 234950 h 555625"/>
              <a:gd name="connsiteX60" fmla="*/ 431800 w 555625"/>
              <a:gd name="connsiteY60" fmla="*/ 53975 h 555625"/>
              <a:gd name="connsiteX61" fmla="*/ 447675 w 555625"/>
              <a:gd name="connsiteY61" fmla="*/ 57150 h 555625"/>
              <a:gd name="connsiteX62" fmla="*/ 460375 w 555625"/>
              <a:gd name="connsiteY62" fmla="*/ 60325 h 555625"/>
              <a:gd name="connsiteX63" fmla="*/ 473075 w 555625"/>
              <a:gd name="connsiteY63" fmla="*/ 66675 h 555625"/>
              <a:gd name="connsiteX64" fmla="*/ 482600 w 555625"/>
              <a:gd name="connsiteY64" fmla="*/ 76200 h 555625"/>
              <a:gd name="connsiteX65" fmla="*/ 492125 w 555625"/>
              <a:gd name="connsiteY65" fmla="*/ 88900 h 555625"/>
              <a:gd name="connsiteX66" fmla="*/ 498475 w 555625"/>
              <a:gd name="connsiteY66" fmla="*/ 98425 h 555625"/>
              <a:gd name="connsiteX67" fmla="*/ 504825 w 555625"/>
              <a:gd name="connsiteY67" fmla="*/ 114300 h 555625"/>
              <a:gd name="connsiteX68" fmla="*/ 504825 w 555625"/>
              <a:gd name="connsiteY68" fmla="*/ 130175 h 555625"/>
              <a:gd name="connsiteX69" fmla="*/ 504825 w 555625"/>
              <a:gd name="connsiteY69" fmla="*/ 142875 h 555625"/>
              <a:gd name="connsiteX70" fmla="*/ 498475 w 555625"/>
              <a:gd name="connsiteY70" fmla="*/ 158750 h 555625"/>
              <a:gd name="connsiteX71" fmla="*/ 492125 w 555625"/>
              <a:gd name="connsiteY71" fmla="*/ 168275 h 555625"/>
              <a:gd name="connsiteX72" fmla="*/ 482600 w 555625"/>
              <a:gd name="connsiteY72" fmla="*/ 180975 h 555625"/>
              <a:gd name="connsiteX73" fmla="*/ 473075 w 555625"/>
              <a:gd name="connsiteY73" fmla="*/ 190500 h 555625"/>
              <a:gd name="connsiteX74" fmla="*/ 460375 w 555625"/>
              <a:gd name="connsiteY74" fmla="*/ 196850 h 555625"/>
              <a:gd name="connsiteX75" fmla="*/ 447675 w 555625"/>
              <a:gd name="connsiteY75" fmla="*/ 200025 h 555625"/>
              <a:gd name="connsiteX76" fmla="*/ 431800 w 555625"/>
              <a:gd name="connsiteY76" fmla="*/ 203200 h 555625"/>
              <a:gd name="connsiteX77" fmla="*/ 415925 w 555625"/>
              <a:gd name="connsiteY77" fmla="*/ 200025 h 555625"/>
              <a:gd name="connsiteX78" fmla="*/ 400050 w 555625"/>
              <a:gd name="connsiteY78" fmla="*/ 193675 h 555625"/>
              <a:gd name="connsiteX79" fmla="*/ 387350 w 555625"/>
              <a:gd name="connsiteY79" fmla="*/ 187325 h 555625"/>
              <a:gd name="connsiteX80" fmla="*/ 374650 w 555625"/>
              <a:gd name="connsiteY80" fmla="*/ 174625 h 555625"/>
              <a:gd name="connsiteX81" fmla="*/ 387350 w 555625"/>
              <a:gd name="connsiteY81" fmla="*/ 158750 h 555625"/>
              <a:gd name="connsiteX82" fmla="*/ 396875 w 555625"/>
              <a:gd name="connsiteY82" fmla="*/ 139700 h 555625"/>
              <a:gd name="connsiteX83" fmla="*/ 403225 w 555625"/>
              <a:gd name="connsiteY83" fmla="*/ 120650 h 555625"/>
              <a:gd name="connsiteX84" fmla="*/ 403225 w 555625"/>
              <a:gd name="connsiteY84" fmla="*/ 98425 h 555625"/>
              <a:gd name="connsiteX85" fmla="*/ 403225 w 555625"/>
              <a:gd name="connsiteY85" fmla="*/ 79375 h 555625"/>
              <a:gd name="connsiteX86" fmla="*/ 400050 w 555625"/>
              <a:gd name="connsiteY86" fmla="*/ 63500 h 555625"/>
              <a:gd name="connsiteX87" fmla="*/ 415925 w 555625"/>
              <a:gd name="connsiteY87" fmla="*/ 57150 h 555625"/>
              <a:gd name="connsiteX88" fmla="*/ 120650 w 555625"/>
              <a:gd name="connsiteY88" fmla="*/ 53975 h 555625"/>
              <a:gd name="connsiteX89" fmla="*/ 136525 w 555625"/>
              <a:gd name="connsiteY89" fmla="*/ 57150 h 555625"/>
              <a:gd name="connsiteX90" fmla="*/ 149225 w 555625"/>
              <a:gd name="connsiteY90" fmla="*/ 60325 h 555625"/>
              <a:gd name="connsiteX91" fmla="*/ 142875 w 555625"/>
              <a:gd name="connsiteY91" fmla="*/ 79375 h 555625"/>
              <a:gd name="connsiteX92" fmla="*/ 142875 w 555625"/>
              <a:gd name="connsiteY92" fmla="*/ 98425 h 555625"/>
              <a:gd name="connsiteX93" fmla="*/ 146050 w 555625"/>
              <a:gd name="connsiteY93" fmla="*/ 120650 h 555625"/>
              <a:gd name="connsiteX94" fmla="*/ 152400 w 555625"/>
              <a:gd name="connsiteY94" fmla="*/ 142875 h 555625"/>
              <a:gd name="connsiteX95" fmla="*/ 161925 w 555625"/>
              <a:gd name="connsiteY95" fmla="*/ 161925 h 555625"/>
              <a:gd name="connsiteX96" fmla="*/ 174625 w 555625"/>
              <a:gd name="connsiteY96" fmla="*/ 177800 h 555625"/>
              <a:gd name="connsiteX97" fmla="*/ 165100 w 555625"/>
              <a:gd name="connsiteY97" fmla="*/ 187325 h 555625"/>
              <a:gd name="connsiteX98" fmla="*/ 152400 w 555625"/>
              <a:gd name="connsiteY98" fmla="*/ 196850 h 555625"/>
              <a:gd name="connsiteX99" fmla="*/ 136525 w 555625"/>
              <a:gd name="connsiteY99" fmla="*/ 200025 h 555625"/>
              <a:gd name="connsiteX100" fmla="*/ 120650 w 555625"/>
              <a:gd name="connsiteY100" fmla="*/ 203200 h 555625"/>
              <a:gd name="connsiteX101" fmla="*/ 107950 w 555625"/>
              <a:gd name="connsiteY101" fmla="*/ 200025 h 555625"/>
              <a:gd name="connsiteX102" fmla="*/ 92075 w 555625"/>
              <a:gd name="connsiteY102" fmla="*/ 196850 h 555625"/>
              <a:gd name="connsiteX103" fmla="*/ 79375 w 555625"/>
              <a:gd name="connsiteY103" fmla="*/ 190500 h 555625"/>
              <a:gd name="connsiteX104" fmla="*/ 69850 w 555625"/>
              <a:gd name="connsiteY104" fmla="*/ 180975 h 555625"/>
              <a:gd name="connsiteX105" fmla="*/ 60325 w 555625"/>
              <a:gd name="connsiteY105" fmla="*/ 168275 h 555625"/>
              <a:gd name="connsiteX106" fmla="*/ 53975 w 555625"/>
              <a:gd name="connsiteY106" fmla="*/ 158750 h 555625"/>
              <a:gd name="connsiteX107" fmla="*/ 50800 w 555625"/>
              <a:gd name="connsiteY107" fmla="*/ 142875 h 555625"/>
              <a:gd name="connsiteX108" fmla="*/ 47625 w 555625"/>
              <a:gd name="connsiteY108" fmla="*/ 130175 h 555625"/>
              <a:gd name="connsiteX109" fmla="*/ 50800 w 555625"/>
              <a:gd name="connsiteY109" fmla="*/ 114300 h 555625"/>
              <a:gd name="connsiteX110" fmla="*/ 53975 w 555625"/>
              <a:gd name="connsiteY110" fmla="*/ 98425 h 555625"/>
              <a:gd name="connsiteX111" fmla="*/ 60325 w 555625"/>
              <a:gd name="connsiteY111" fmla="*/ 88900 h 555625"/>
              <a:gd name="connsiteX112" fmla="*/ 69850 w 555625"/>
              <a:gd name="connsiteY112" fmla="*/ 76200 h 555625"/>
              <a:gd name="connsiteX113" fmla="*/ 79375 w 555625"/>
              <a:gd name="connsiteY113" fmla="*/ 66675 h 555625"/>
              <a:gd name="connsiteX114" fmla="*/ 92075 w 555625"/>
              <a:gd name="connsiteY114" fmla="*/ 60325 h 555625"/>
              <a:gd name="connsiteX115" fmla="*/ 107950 w 555625"/>
              <a:gd name="connsiteY115" fmla="*/ 57150 h 555625"/>
              <a:gd name="connsiteX116" fmla="*/ 254000 w 555625"/>
              <a:gd name="connsiteY116" fmla="*/ 0 h 555625"/>
              <a:gd name="connsiteX117" fmla="*/ 273050 w 555625"/>
              <a:gd name="connsiteY117" fmla="*/ 0 h 555625"/>
              <a:gd name="connsiteX118" fmla="*/ 292100 w 555625"/>
              <a:gd name="connsiteY118" fmla="*/ 0 h 555625"/>
              <a:gd name="connsiteX119" fmla="*/ 311150 w 555625"/>
              <a:gd name="connsiteY119" fmla="*/ 6350 h 555625"/>
              <a:gd name="connsiteX120" fmla="*/ 330200 w 555625"/>
              <a:gd name="connsiteY120" fmla="*/ 15875 h 555625"/>
              <a:gd name="connsiteX121" fmla="*/ 342900 w 555625"/>
              <a:gd name="connsiteY121" fmla="*/ 28575 h 555625"/>
              <a:gd name="connsiteX122" fmla="*/ 355600 w 555625"/>
              <a:gd name="connsiteY122" fmla="*/ 44450 h 555625"/>
              <a:gd name="connsiteX123" fmla="*/ 365125 w 555625"/>
              <a:gd name="connsiteY123" fmla="*/ 60325 h 555625"/>
              <a:gd name="connsiteX124" fmla="*/ 371475 w 555625"/>
              <a:gd name="connsiteY124" fmla="*/ 79375 h 555625"/>
              <a:gd name="connsiteX125" fmla="*/ 371475 w 555625"/>
              <a:gd name="connsiteY125" fmla="*/ 98425 h 555625"/>
              <a:gd name="connsiteX126" fmla="*/ 371475 w 555625"/>
              <a:gd name="connsiteY126" fmla="*/ 117475 h 555625"/>
              <a:gd name="connsiteX127" fmla="*/ 365125 w 555625"/>
              <a:gd name="connsiteY127" fmla="*/ 136525 h 555625"/>
              <a:gd name="connsiteX128" fmla="*/ 355600 w 555625"/>
              <a:gd name="connsiteY128" fmla="*/ 152400 h 555625"/>
              <a:gd name="connsiteX129" fmla="*/ 342900 w 555625"/>
              <a:gd name="connsiteY129" fmla="*/ 168275 h 555625"/>
              <a:gd name="connsiteX130" fmla="*/ 330200 w 555625"/>
              <a:gd name="connsiteY130" fmla="*/ 180975 h 555625"/>
              <a:gd name="connsiteX131" fmla="*/ 311150 w 555625"/>
              <a:gd name="connsiteY131" fmla="*/ 187325 h 555625"/>
              <a:gd name="connsiteX132" fmla="*/ 292100 w 555625"/>
              <a:gd name="connsiteY132" fmla="*/ 193675 h 555625"/>
              <a:gd name="connsiteX133" fmla="*/ 273050 w 555625"/>
              <a:gd name="connsiteY133" fmla="*/ 196850 h 555625"/>
              <a:gd name="connsiteX134" fmla="*/ 254000 w 555625"/>
              <a:gd name="connsiteY134" fmla="*/ 193675 h 555625"/>
              <a:gd name="connsiteX135" fmla="*/ 234950 w 555625"/>
              <a:gd name="connsiteY135" fmla="*/ 187325 h 555625"/>
              <a:gd name="connsiteX136" fmla="*/ 219075 w 555625"/>
              <a:gd name="connsiteY136" fmla="*/ 180975 h 555625"/>
              <a:gd name="connsiteX137" fmla="*/ 203200 w 555625"/>
              <a:gd name="connsiteY137" fmla="*/ 168275 h 555625"/>
              <a:gd name="connsiteX138" fmla="*/ 190500 w 555625"/>
              <a:gd name="connsiteY138" fmla="*/ 152400 h 555625"/>
              <a:gd name="connsiteX139" fmla="*/ 184150 w 555625"/>
              <a:gd name="connsiteY139" fmla="*/ 136525 h 555625"/>
              <a:gd name="connsiteX140" fmla="*/ 177800 w 555625"/>
              <a:gd name="connsiteY140" fmla="*/ 117475 h 555625"/>
              <a:gd name="connsiteX141" fmla="*/ 174625 w 555625"/>
              <a:gd name="connsiteY141" fmla="*/ 98425 h 555625"/>
              <a:gd name="connsiteX142" fmla="*/ 177800 w 555625"/>
              <a:gd name="connsiteY142" fmla="*/ 79375 h 555625"/>
              <a:gd name="connsiteX143" fmla="*/ 184150 w 555625"/>
              <a:gd name="connsiteY143" fmla="*/ 60325 h 555625"/>
              <a:gd name="connsiteX144" fmla="*/ 190500 w 555625"/>
              <a:gd name="connsiteY144" fmla="*/ 44450 h 555625"/>
              <a:gd name="connsiteX145" fmla="*/ 203200 w 555625"/>
              <a:gd name="connsiteY145" fmla="*/ 28575 h 555625"/>
              <a:gd name="connsiteX146" fmla="*/ 219075 w 555625"/>
              <a:gd name="connsiteY146" fmla="*/ 15875 h 555625"/>
              <a:gd name="connsiteX147" fmla="*/ 234950 w 555625"/>
              <a:gd name="connsiteY147" fmla="*/ 6350 h 555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</a:cxnLst>
            <a:rect l="l" t="t" r="r" b="b"/>
            <a:pathLst>
              <a:path w="555625" h="555625">
                <a:moveTo>
                  <a:pt x="190500" y="231775"/>
                </a:moveTo>
                <a:lnTo>
                  <a:pt x="209550" y="231775"/>
                </a:lnTo>
                <a:lnTo>
                  <a:pt x="339725" y="231775"/>
                </a:lnTo>
                <a:lnTo>
                  <a:pt x="358775" y="231775"/>
                </a:lnTo>
                <a:lnTo>
                  <a:pt x="377825" y="238125"/>
                </a:lnTo>
                <a:lnTo>
                  <a:pt x="396875" y="247650"/>
                </a:lnTo>
                <a:lnTo>
                  <a:pt x="409575" y="260350"/>
                </a:lnTo>
                <a:lnTo>
                  <a:pt x="422275" y="276225"/>
                </a:lnTo>
                <a:lnTo>
                  <a:pt x="431800" y="295275"/>
                </a:lnTo>
                <a:lnTo>
                  <a:pt x="434975" y="314325"/>
                </a:lnTo>
                <a:lnTo>
                  <a:pt x="438150" y="333375"/>
                </a:lnTo>
                <a:lnTo>
                  <a:pt x="434975" y="555625"/>
                </a:lnTo>
                <a:lnTo>
                  <a:pt x="114300" y="555625"/>
                </a:lnTo>
                <a:lnTo>
                  <a:pt x="111125" y="333375"/>
                </a:lnTo>
                <a:lnTo>
                  <a:pt x="111125" y="314325"/>
                </a:lnTo>
                <a:lnTo>
                  <a:pt x="117475" y="295275"/>
                </a:lnTo>
                <a:lnTo>
                  <a:pt x="127000" y="276225"/>
                </a:lnTo>
                <a:lnTo>
                  <a:pt x="139700" y="260350"/>
                </a:lnTo>
                <a:lnTo>
                  <a:pt x="152400" y="247650"/>
                </a:lnTo>
                <a:lnTo>
                  <a:pt x="171450" y="238125"/>
                </a:lnTo>
                <a:close/>
                <a:moveTo>
                  <a:pt x="415925" y="228600"/>
                </a:moveTo>
                <a:lnTo>
                  <a:pt x="476250" y="228600"/>
                </a:lnTo>
                <a:lnTo>
                  <a:pt x="495300" y="228600"/>
                </a:lnTo>
                <a:lnTo>
                  <a:pt x="511175" y="234950"/>
                </a:lnTo>
                <a:lnTo>
                  <a:pt x="523875" y="241300"/>
                </a:lnTo>
                <a:lnTo>
                  <a:pt x="536575" y="254000"/>
                </a:lnTo>
                <a:lnTo>
                  <a:pt x="546100" y="266700"/>
                </a:lnTo>
                <a:lnTo>
                  <a:pt x="552450" y="282575"/>
                </a:lnTo>
                <a:lnTo>
                  <a:pt x="555625" y="298450"/>
                </a:lnTo>
                <a:lnTo>
                  <a:pt x="552450" y="320675"/>
                </a:lnTo>
                <a:lnTo>
                  <a:pt x="549275" y="501650"/>
                </a:lnTo>
                <a:lnTo>
                  <a:pt x="473075" y="533400"/>
                </a:lnTo>
                <a:lnTo>
                  <a:pt x="476250" y="333375"/>
                </a:lnTo>
                <a:lnTo>
                  <a:pt x="476250" y="317500"/>
                </a:lnTo>
                <a:lnTo>
                  <a:pt x="473075" y="301625"/>
                </a:lnTo>
                <a:lnTo>
                  <a:pt x="466725" y="285750"/>
                </a:lnTo>
                <a:lnTo>
                  <a:pt x="460375" y="269875"/>
                </a:lnTo>
                <a:lnTo>
                  <a:pt x="450850" y="257175"/>
                </a:lnTo>
                <a:lnTo>
                  <a:pt x="441325" y="244475"/>
                </a:lnTo>
                <a:lnTo>
                  <a:pt x="428625" y="234950"/>
                </a:lnTo>
                <a:close/>
                <a:moveTo>
                  <a:pt x="60325" y="228600"/>
                </a:moveTo>
                <a:lnTo>
                  <a:pt x="76200" y="228600"/>
                </a:lnTo>
                <a:lnTo>
                  <a:pt x="133350" y="228600"/>
                </a:lnTo>
                <a:lnTo>
                  <a:pt x="120650" y="234950"/>
                </a:lnTo>
                <a:lnTo>
                  <a:pt x="107950" y="244475"/>
                </a:lnTo>
                <a:lnTo>
                  <a:pt x="95250" y="257175"/>
                </a:lnTo>
                <a:lnTo>
                  <a:pt x="88900" y="269875"/>
                </a:lnTo>
                <a:lnTo>
                  <a:pt x="79375" y="285750"/>
                </a:lnTo>
                <a:lnTo>
                  <a:pt x="76200" y="301625"/>
                </a:lnTo>
                <a:lnTo>
                  <a:pt x="73025" y="317500"/>
                </a:lnTo>
                <a:lnTo>
                  <a:pt x="69850" y="333375"/>
                </a:lnTo>
                <a:lnTo>
                  <a:pt x="76200" y="533400"/>
                </a:lnTo>
                <a:lnTo>
                  <a:pt x="6350" y="501650"/>
                </a:lnTo>
                <a:lnTo>
                  <a:pt x="0" y="320675"/>
                </a:lnTo>
                <a:lnTo>
                  <a:pt x="0" y="298450"/>
                </a:lnTo>
                <a:lnTo>
                  <a:pt x="3175" y="282575"/>
                </a:lnTo>
                <a:lnTo>
                  <a:pt x="9525" y="266700"/>
                </a:lnTo>
                <a:lnTo>
                  <a:pt x="19050" y="254000"/>
                </a:lnTo>
                <a:lnTo>
                  <a:pt x="28575" y="241300"/>
                </a:lnTo>
                <a:lnTo>
                  <a:pt x="44450" y="234950"/>
                </a:lnTo>
                <a:close/>
                <a:moveTo>
                  <a:pt x="431800" y="53975"/>
                </a:moveTo>
                <a:lnTo>
                  <a:pt x="447675" y="57150"/>
                </a:lnTo>
                <a:lnTo>
                  <a:pt x="460375" y="60325"/>
                </a:lnTo>
                <a:lnTo>
                  <a:pt x="473075" y="66675"/>
                </a:lnTo>
                <a:lnTo>
                  <a:pt x="482600" y="76200"/>
                </a:lnTo>
                <a:lnTo>
                  <a:pt x="492125" y="88900"/>
                </a:lnTo>
                <a:lnTo>
                  <a:pt x="498475" y="98425"/>
                </a:lnTo>
                <a:lnTo>
                  <a:pt x="504825" y="114300"/>
                </a:lnTo>
                <a:lnTo>
                  <a:pt x="504825" y="130175"/>
                </a:lnTo>
                <a:lnTo>
                  <a:pt x="504825" y="142875"/>
                </a:lnTo>
                <a:lnTo>
                  <a:pt x="498475" y="158750"/>
                </a:lnTo>
                <a:lnTo>
                  <a:pt x="492125" y="168275"/>
                </a:lnTo>
                <a:lnTo>
                  <a:pt x="482600" y="180975"/>
                </a:lnTo>
                <a:lnTo>
                  <a:pt x="473075" y="190500"/>
                </a:lnTo>
                <a:lnTo>
                  <a:pt x="460375" y="196850"/>
                </a:lnTo>
                <a:lnTo>
                  <a:pt x="447675" y="200025"/>
                </a:lnTo>
                <a:lnTo>
                  <a:pt x="431800" y="203200"/>
                </a:lnTo>
                <a:lnTo>
                  <a:pt x="415925" y="200025"/>
                </a:lnTo>
                <a:lnTo>
                  <a:pt x="400050" y="193675"/>
                </a:lnTo>
                <a:lnTo>
                  <a:pt x="387350" y="187325"/>
                </a:lnTo>
                <a:lnTo>
                  <a:pt x="374650" y="174625"/>
                </a:lnTo>
                <a:lnTo>
                  <a:pt x="387350" y="158750"/>
                </a:lnTo>
                <a:lnTo>
                  <a:pt x="396875" y="139700"/>
                </a:lnTo>
                <a:lnTo>
                  <a:pt x="403225" y="120650"/>
                </a:lnTo>
                <a:lnTo>
                  <a:pt x="403225" y="98425"/>
                </a:lnTo>
                <a:lnTo>
                  <a:pt x="403225" y="79375"/>
                </a:lnTo>
                <a:lnTo>
                  <a:pt x="400050" y="63500"/>
                </a:lnTo>
                <a:lnTo>
                  <a:pt x="415925" y="57150"/>
                </a:lnTo>
                <a:close/>
                <a:moveTo>
                  <a:pt x="120650" y="53975"/>
                </a:moveTo>
                <a:lnTo>
                  <a:pt x="136525" y="57150"/>
                </a:lnTo>
                <a:lnTo>
                  <a:pt x="149225" y="60325"/>
                </a:lnTo>
                <a:lnTo>
                  <a:pt x="142875" y="79375"/>
                </a:lnTo>
                <a:lnTo>
                  <a:pt x="142875" y="98425"/>
                </a:lnTo>
                <a:lnTo>
                  <a:pt x="146050" y="120650"/>
                </a:lnTo>
                <a:lnTo>
                  <a:pt x="152400" y="142875"/>
                </a:lnTo>
                <a:lnTo>
                  <a:pt x="161925" y="161925"/>
                </a:lnTo>
                <a:lnTo>
                  <a:pt x="174625" y="177800"/>
                </a:lnTo>
                <a:lnTo>
                  <a:pt x="165100" y="187325"/>
                </a:lnTo>
                <a:lnTo>
                  <a:pt x="152400" y="196850"/>
                </a:lnTo>
                <a:lnTo>
                  <a:pt x="136525" y="200025"/>
                </a:lnTo>
                <a:lnTo>
                  <a:pt x="120650" y="203200"/>
                </a:lnTo>
                <a:lnTo>
                  <a:pt x="107950" y="200025"/>
                </a:lnTo>
                <a:lnTo>
                  <a:pt x="92075" y="196850"/>
                </a:lnTo>
                <a:lnTo>
                  <a:pt x="79375" y="190500"/>
                </a:lnTo>
                <a:lnTo>
                  <a:pt x="69850" y="180975"/>
                </a:lnTo>
                <a:lnTo>
                  <a:pt x="60325" y="168275"/>
                </a:lnTo>
                <a:lnTo>
                  <a:pt x="53975" y="158750"/>
                </a:lnTo>
                <a:lnTo>
                  <a:pt x="50800" y="142875"/>
                </a:lnTo>
                <a:lnTo>
                  <a:pt x="47625" y="130175"/>
                </a:lnTo>
                <a:lnTo>
                  <a:pt x="50800" y="114300"/>
                </a:lnTo>
                <a:lnTo>
                  <a:pt x="53975" y="98425"/>
                </a:lnTo>
                <a:lnTo>
                  <a:pt x="60325" y="88900"/>
                </a:lnTo>
                <a:lnTo>
                  <a:pt x="69850" y="76200"/>
                </a:lnTo>
                <a:lnTo>
                  <a:pt x="79375" y="66675"/>
                </a:lnTo>
                <a:lnTo>
                  <a:pt x="92075" y="60325"/>
                </a:lnTo>
                <a:lnTo>
                  <a:pt x="107950" y="57150"/>
                </a:lnTo>
                <a:close/>
                <a:moveTo>
                  <a:pt x="254000" y="0"/>
                </a:moveTo>
                <a:lnTo>
                  <a:pt x="273050" y="0"/>
                </a:lnTo>
                <a:lnTo>
                  <a:pt x="292100" y="0"/>
                </a:lnTo>
                <a:lnTo>
                  <a:pt x="311150" y="6350"/>
                </a:lnTo>
                <a:lnTo>
                  <a:pt x="330200" y="15875"/>
                </a:lnTo>
                <a:lnTo>
                  <a:pt x="342900" y="28575"/>
                </a:lnTo>
                <a:lnTo>
                  <a:pt x="355600" y="44450"/>
                </a:lnTo>
                <a:lnTo>
                  <a:pt x="365125" y="60325"/>
                </a:lnTo>
                <a:lnTo>
                  <a:pt x="371475" y="79375"/>
                </a:lnTo>
                <a:lnTo>
                  <a:pt x="371475" y="98425"/>
                </a:lnTo>
                <a:lnTo>
                  <a:pt x="371475" y="117475"/>
                </a:lnTo>
                <a:lnTo>
                  <a:pt x="365125" y="136525"/>
                </a:lnTo>
                <a:lnTo>
                  <a:pt x="355600" y="152400"/>
                </a:lnTo>
                <a:lnTo>
                  <a:pt x="342900" y="168275"/>
                </a:lnTo>
                <a:lnTo>
                  <a:pt x="330200" y="180975"/>
                </a:lnTo>
                <a:lnTo>
                  <a:pt x="311150" y="187325"/>
                </a:lnTo>
                <a:lnTo>
                  <a:pt x="292100" y="193675"/>
                </a:lnTo>
                <a:lnTo>
                  <a:pt x="273050" y="196850"/>
                </a:lnTo>
                <a:lnTo>
                  <a:pt x="254000" y="193675"/>
                </a:lnTo>
                <a:lnTo>
                  <a:pt x="234950" y="187325"/>
                </a:lnTo>
                <a:lnTo>
                  <a:pt x="219075" y="180975"/>
                </a:lnTo>
                <a:lnTo>
                  <a:pt x="203200" y="168275"/>
                </a:lnTo>
                <a:lnTo>
                  <a:pt x="190500" y="152400"/>
                </a:lnTo>
                <a:lnTo>
                  <a:pt x="184150" y="136525"/>
                </a:lnTo>
                <a:lnTo>
                  <a:pt x="177800" y="117475"/>
                </a:lnTo>
                <a:lnTo>
                  <a:pt x="174625" y="98425"/>
                </a:lnTo>
                <a:lnTo>
                  <a:pt x="177800" y="79375"/>
                </a:lnTo>
                <a:lnTo>
                  <a:pt x="184150" y="60325"/>
                </a:lnTo>
                <a:lnTo>
                  <a:pt x="190500" y="44450"/>
                </a:lnTo>
                <a:lnTo>
                  <a:pt x="203200" y="28575"/>
                </a:lnTo>
                <a:lnTo>
                  <a:pt x="219075" y="15875"/>
                </a:lnTo>
                <a:lnTo>
                  <a:pt x="234950" y="635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79" name="Freeform 87"/>
          <p:cNvSpPr>
            <a:spLocks/>
          </p:cNvSpPr>
          <p:nvPr/>
        </p:nvSpPr>
        <p:spPr bwMode="auto">
          <a:xfrm>
            <a:off x="8088313" y="3159125"/>
            <a:ext cx="428625" cy="425450"/>
          </a:xfrm>
          <a:custGeom>
            <a:avLst/>
            <a:gdLst>
              <a:gd name="T0" fmla="*/ 270 w 270"/>
              <a:gd name="T1" fmla="*/ 134 h 268"/>
              <a:gd name="T2" fmla="*/ 266 w 270"/>
              <a:gd name="T3" fmla="*/ 162 h 268"/>
              <a:gd name="T4" fmla="*/ 258 w 270"/>
              <a:gd name="T5" fmla="*/ 186 h 268"/>
              <a:gd name="T6" fmla="*/ 246 w 270"/>
              <a:gd name="T7" fmla="*/ 210 h 268"/>
              <a:gd name="T8" fmla="*/ 230 w 270"/>
              <a:gd name="T9" fmla="*/ 230 h 268"/>
              <a:gd name="T10" fmla="*/ 210 w 270"/>
              <a:gd name="T11" fmla="*/ 246 h 268"/>
              <a:gd name="T12" fmla="*/ 188 w 270"/>
              <a:gd name="T13" fmla="*/ 258 h 268"/>
              <a:gd name="T14" fmla="*/ 162 w 270"/>
              <a:gd name="T15" fmla="*/ 266 h 268"/>
              <a:gd name="T16" fmla="*/ 134 w 270"/>
              <a:gd name="T17" fmla="*/ 268 h 268"/>
              <a:gd name="T18" fmla="*/ 122 w 270"/>
              <a:gd name="T19" fmla="*/ 268 h 268"/>
              <a:gd name="T20" fmla="*/ 94 w 270"/>
              <a:gd name="T21" fmla="*/ 262 h 268"/>
              <a:gd name="T22" fmla="*/ 70 w 270"/>
              <a:gd name="T23" fmla="*/ 252 h 268"/>
              <a:gd name="T24" fmla="*/ 50 w 270"/>
              <a:gd name="T25" fmla="*/ 238 h 268"/>
              <a:gd name="T26" fmla="*/ 30 w 270"/>
              <a:gd name="T27" fmla="*/ 220 h 268"/>
              <a:gd name="T28" fmla="*/ 16 w 270"/>
              <a:gd name="T29" fmla="*/ 198 h 268"/>
              <a:gd name="T30" fmla="*/ 6 w 270"/>
              <a:gd name="T31" fmla="*/ 174 h 268"/>
              <a:gd name="T32" fmla="*/ 0 w 270"/>
              <a:gd name="T33" fmla="*/ 148 h 268"/>
              <a:gd name="T34" fmla="*/ 0 w 270"/>
              <a:gd name="T35" fmla="*/ 134 h 268"/>
              <a:gd name="T36" fmla="*/ 2 w 270"/>
              <a:gd name="T37" fmla="*/ 106 h 268"/>
              <a:gd name="T38" fmla="*/ 10 w 270"/>
              <a:gd name="T39" fmla="*/ 82 h 268"/>
              <a:gd name="T40" fmla="*/ 24 w 270"/>
              <a:gd name="T41" fmla="*/ 58 h 268"/>
              <a:gd name="T42" fmla="*/ 40 w 270"/>
              <a:gd name="T43" fmla="*/ 38 h 268"/>
              <a:gd name="T44" fmla="*/ 60 w 270"/>
              <a:gd name="T45" fmla="*/ 22 h 268"/>
              <a:gd name="T46" fmla="*/ 82 w 270"/>
              <a:gd name="T47" fmla="*/ 10 h 268"/>
              <a:gd name="T48" fmla="*/ 108 w 270"/>
              <a:gd name="T49" fmla="*/ 2 h 268"/>
              <a:gd name="T50" fmla="*/ 134 w 270"/>
              <a:gd name="T51" fmla="*/ 0 h 268"/>
              <a:gd name="T52" fmla="*/ 148 w 270"/>
              <a:gd name="T53" fmla="*/ 0 h 268"/>
              <a:gd name="T54" fmla="*/ 174 w 270"/>
              <a:gd name="T55" fmla="*/ 6 h 268"/>
              <a:gd name="T56" fmla="*/ 200 w 270"/>
              <a:gd name="T57" fmla="*/ 16 h 268"/>
              <a:gd name="T58" fmla="*/ 220 w 270"/>
              <a:gd name="T59" fmla="*/ 30 h 268"/>
              <a:gd name="T60" fmla="*/ 238 w 270"/>
              <a:gd name="T61" fmla="*/ 48 h 268"/>
              <a:gd name="T62" fmla="*/ 254 w 270"/>
              <a:gd name="T63" fmla="*/ 70 h 268"/>
              <a:gd name="T64" fmla="*/ 264 w 270"/>
              <a:gd name="T65" fmla="*/ 94 h 268"/>
              <a:gd name="T66" fmla="*/ 268 w 270"/>
              <a:gd name="T67" fmla="*/ 120 h 268"/>
              <a:gd name="T68" fmla="*/ 270 w 270"/>
              <a:gd name="T69" fmla="*/ 134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70" h="268">
                <a:moveTo>
                  <a:pt x="270" y="134"/>
                </a:moveTo>
                <a:lnTo>
                  <a:pt x="270" y="134"/>
                </a:lnTo>
                <a:lnTo>
                  <a:pt x="268" y="148"/>
                </a:lnTo>
                <a:lnTo>
                  <a:pt x="266" y="162"/>
                </a:lnTo>
                <a:lnTo>
                  <a:pt x="264" y="174"/>
                </a:lnTo>
                <a:lnTo>
                  <a:pt x="258" y="186"/>
                </a:lnTo>
                <a:lnTo>
                  <a:pt x="254" y="198"/>
                </a:lnTo>
                <a:lnTo>
                  <a:pt x="246" y="210"/>
                </a:lnTo>
                <a:lnTo>
                  <a:pt x="238" y="220"/>
                </a:lnTo>
                <a:lnTo>
                  <a:pt x="230" y="230"/>
                </a:lnTo>
                <a:lnTo>
                  <a:pt x="220" y="238"/>
                </a:lnTo>
                <a:lnTo>
                  <a:pt x="210" y="246"/>
                </a:lnTo>
                <a:lnTo>
                  <a:pt x="200" y="252"/>
                </a:lnTo>
                <a:lnTo>
                  <a:pt x="188" y="258"/>
                </a:lnTo>
                <a:lnTo>
                  <a:pt x="174" y="262"/>
                </a:lnTo>
                <a:lnTo>
                  <a:pt x="162" y="266"/>
                </a:lnTo>
                <a:lnTo>
                  <a:pt x="148" y="268"/>
                </a:lnTo>
                <a:lnTo>
                  <a:pt x="134" y="268"/>
                </a:lnTo>
                <a:lnTo>
                  <a:pt x="134" y="268"/>
                </a:lnTo>
                <a:lnTo>
                  <a:pt x="122" y="268"/>
                </a:lnTo>
                <a:lnTo>
                  <a:pt x="108" y="266"/>
                </a:lnTo>
                <a:lnTo>
                  <a:pt x="94" y="262"/>
                </a:lnTo>
                <a:lnTo>
                  <a:pt x="82" y="258"/>
                </a:lnTo>
                <a:lnTo>
                  <a:pt x="70" y="252"/>
                </a:lnTo>
                <a:lnTo>
                  <a:pt x="60" y="246"/>
                </a:lnTo>
                <a:lnTo>
                  <a:pt x="50" y="238"/>
                </a:lnTo>
                <a:lnTo>
                  <a:pt x="40" y="230"/>
                </a:lnTo>
                <a:lnTo>
                  <a:pt x="30" y="220"/>
                </a:lnTo>
                <a:lnTo>
                  <a:pt x="24" y="210"/>
                </a:lnTo>
                <a:lnTo>
                  <a:pt x="16" y="198"/>
                </a:lnTo>
                <a:lnTo>
                  <a:pt x="10" y="186"/>
                </a:lnTo>
                <a:lnTo>
                  <a:pt x="6" y="174"/>
                </a:lnTo>
                <a:lnTo>
                  <a:pt x="2" y="162"/>
                </a:lnTo>
                <a:lnTo>
                  <a:pt x="0" y="148"/>
                </a:lnTo>
                <a:lnTo>
                  <a:pt x="0" y="134"/>
                </a:lnTo>
                <a:lnTo>
                  <a:pt x="0" y="134"/>
                </a:lnTo>
                <a:lnTo>
                  <a:pt x="0" y="120"/>
                </a:lnTo>
                <a:lnTo>
                  <a:pt x="2" y="106"/>
                </a:lnTo>
                <a:lnTo>
                  <a:pt x="6" y="94"/>
                </a:lnTo>
                <a:lnTo>
                  <a:pt x="10" y="82"/>
                </a:lnTo>
                <a:lnTo>
                  <a:pt x="16" y="70"/>
                </a:lnTo>
                <a:lnTo>
                  <a:pt x="24" y="58"/>
                </a:lnTo>
                <a:lnTo>
                  <a:pt x="30" y="48"/>
                </a:lnTo>
                <a:lnTo>
                  <a:pt x="40" y="38"/>
                </a:lnTo>
                <a:lnTo>
                  <a:pt x="50" y="30"/>
                </a:lnTo>
                <a:lnTo>
                  <a:pt x="60" y="22"/>
                </a:lnTo>
                <a:lnTo>
                  <a:pt x="70" y="16"/>
                </a:lnTo>
                <a:lnTo>
                  <a:pt x="82" y="10"/>
                </a:lnTo>
                <a:lnTo>
                  <a:pt x="94" y="6"/>
                </a:lnTo>
                <a:lnTo>
                  <a:pt x="108" y="2"/>
                </a:lnTo>
                <a:lnTo>
                  <a:pt x="122" y="0"/>
                </a:lnTo>
                <a:lnTo>
                  <a:pt x="134" y="0"/>
                </a:lnTo>
                <a:lnTo>
                  <a:pt x="134" y="0"/>
                </a:lnTo>
                <a:lnTo>
                  <a:pt x="148" y="0"/>
                </a:lnTo>
                <a:lnTo>
                  <a:pt x="162" y="2"/>
                </a:lnTo>
                <a:lnTo>
                  <a:pt x="174" y="6"/>
                </a:lnTo>
                <a:lnTo>
                  <a:pt x="188" y="10"/>
                </a:lnTo>
                <a:lnTo>
                  <a:pt x="200" y="16"/>
                </a:lnTo>
                <a:lnTo>
                  <a:pt x="210" y="22"/>
                </a:lnTo>
                <a:lnTo>
                  <a:pt x="220" y="30"/>
                </a:lnTo>
                <a:lnTo>
                  <a:pt x="230" y="38"/>
                </a:lnTo>
                <a:lnTo>
                  <a:pt x="238" y="48"/>
                </a:lnTo>
                <a:lnTo>
                  <a:pt x="246" y="58"/>
                </a:lnTo>
                <a:lnTo>
                  <a:pt x="254" y="70"/>
                </a:lnTo>
                <a:lnTo>
                  <a:pt x="258" y="82"/>
                </a:lnTo>
                <a:lnTo>
                  <a:pt x="264" y="94"/>
                </a:lnTo>
                <a:lnTo>
                  <a:pt x="266" y="106"/>
                </a:lnTo>
                <a:lnTo>
                  <a:pt x="268" y="120"/>
                </a:lnTo>
                <a:lnTo>
                  <a:pt x="270" y="134"/>
                </a:lnTo>
                <a:lnTo>
                  <a:pt x="270" y="13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0" name="Freeform 88"/>
          <p:cNvSpPr>
            <a:spLocks/>
          </p:cNvSpPr>
          <p:nvPr/>
        </p:nvSpPr>
        <p:spPr bwMode="auto">
          <a:xfrm>
            <a:off x="8085138" y="3155950"/>
            <a:ext cx="434975" cy="431800"/>
          </a:xfrm>
          <a:custGeom>
            <a:avLst/>
            <a:gdLst>
              <a:gd name="T0" fmla="*/ 270 w 274"/>
              <a:gd name="T1" fmla="*/ 136 h 272"/>
              <a:gd name="T2" fmla="*/ 264 w 274"/>
              <a:gd name="T3" fmla="*/ 176 h 272"/>
              <a:gd name="T4" fmla="*/ 248 w 274"/>
              <a:gd name="T5" fmla="*/ 210 h 272"/>
              <a:gd name="T6" fmla="*/ 230 w 274"/>
              <a:gd name="T7" fmla="*/ 230 h 272"/>
              <a:gd name="T8" fmla="*/ 200 w 274"/>
              <a:gd name="T9" fmla="*/ 252 h 272"/>
              <a:gd name="T10" fmla="*/ 164 w 274"/>
              <a:gd name="T11" fmla="*/ 266 h 272"/>
              <a:gd name="T12" fmla="*/ 136 w 274"/>
              <a:gd name="T13" fmla="*/ 268 h 272"/>
              <a:gd name="T14" fmla="*/ 98 w 274"/>
              <a:gd name="T15" fmla="*/ 262 h 272"/>
              <a:gd name="T16" fmla="*/ 62 w 274"/>
              <a:gd name="T17" fmla="*/ 246 h 272"/>
              <a:gd name="T18" fmla="*/ 42 w 274"/>
              <a:gd name="T19" fmla="*/ 230 h 272"/>
              <a:gd name="T20" fmla="*/ 20 w 274"/>
              <a:gd name="T21" fmla="*/ 200 h 272"/>
              <a:gd name="T22" fmla="*/ 6 w 274"/>
              <a:gd name="T23" fmla="*/ 162 h 272"/>
              <a:gd name="T24" fmla="*/ 4 w 274"/>
              <a:gd name="T25" fmla="*/ 136 h 272"/>
              <a:gd name="T26" fmla="*/ 10 w 274"/>
              <a:gd name="T27" fmla="*/ 96 h 272"/>
              <a:gd name="T28" fmla="*/ 26 w 274"/>
              <a:gd name="T29" fmla="*/ 62 h 272"/>
              <a:gd name="T30" fmla="*/ 42 w 274"/>
              <a:gd name="T31" fmla="*/ 42 h 272"/>
              <a:gd name="T32" fmla="*/ 74 w 274"/>
              <a:gd name="T33" fmla="*/ 18 h 272"/>
              <a:gd name="T34" fmla="*/ 110 w 274"/>
              <a:gd name="T35" fmla="*/ 6 h 272"/>
              <a:gd name="T36" fmla="*/ 136 w 274"/>
              <a:gd name="T37" fmla="*/ 2 h 272"/>
              <a:gd name="T38" fmla="*/ 176 w 274"/>
              <a:gd name="T39" fmla="*/ 8 h 272"/>
              <a:gd name="T40" fmla="*/ 212 w 274"/>
              <a:gd name="T41" fmla="*/ 26 h 272"/>
              <a:gd name="T42" fmla="*/ 230 w 274"/>
              <a:gd name="T43" fmla="*/ 42 h 272"/>
              <a:gd name="T44" fmla="*/ 254 w 274"/>
              <a:gd name="T45" fmla="*/ 72 h 272"/>
              <a:gd name="T46" fmla="*/ 268 w 274"/>
              <a:gd name="T47" fmla="*/ 110 h 272"/>
              <a:gd name="T48" fmla="*/ 272 w 274"/>
              <a:gd name="T49" fmla="*/ 136 h 272"/>
              <a:gd name="T50" fmla="*/ 272 w 274"/>
              <a:gd name="T51" fmla="*/ 122 h 272"/>
              <a:gd name="T52" fmla="*/ 262 w 274"/>
              <a:gd name="T53" fmla="*/ 82 h 272"/>
              <a:gd name="T54" fmla="*/ 242 w 274"/>
              <a:gd name="T55" fmla="*/ 50 h 272"/>
              <a:gd name="T56" fmla="*/ 214 w 274"/>
              <a:gd name="T57" fmla="*/ 22 h 272"/>
              <a:gd name="T58" fmla="*/ 178 w 274"/>
              <a:gd name="T59" fmla="*/ 6 h 272"/>
              <a:gd name="T60" fmla="*/ 136 w 274"/>
              <a:gd name="T61" fmla="*/ 0 h 272"/>
              <a:gd name="T62" fmla="*/ 110 w 274"/>
              <a:gd name="T63" fmla="*/ 2 h 272"/>
              <a:gd name="T64" fmla="*/ 72 w 274"/>
              <a:gd name="T65" fmla="*/ 16 h 272"/>
              <a:gd name="T66" fmla="*/ 40 w 274"/>
              <a:gd name="T67" fmla="*/ 40 h 272"/>
              <a:gd name="T68" fmla="*/ 18 w 274"/>
              <a:gd name="T69" fmla="*/ 70 h 272"/>
              <a:gd name="T70" fmla="*/ 4 w 274"/>
              <a:gd name="T71" fmla="*/ 108 h 272"/>
              <a:gd name="T72" fmla="*/ 0 w 274"/>
              <a:gd name="T73" fmla="*/ 136 h 272"/>
              <a:gd name="T74" fmla="*/ 6 w 274"/>
              <a:gd name="T75" fmla="*/ 176 h 272"/>
              <a:gd name="T76" fmla="*/ 24 w 274"/>
              <a:gd name="T77" fmla="*/ 212 h 272"/>
              <a:gd name="T78" fmla="*/ 50 w 274"/>
              <a:gd name="T79" fmla="*/ 242 h 272"/>
              <a:gd name="T80" fmla="*/ 84 w 274"/>
              <a:gd name="T81" fmla="*/ 262 h 272"/>
              <a:gd name="T82" fmla="*/ 122 w 274"/>
              <a:gd name="T83" fmla="*/ 272 h 272"/>
              <a:gd name="T84" fmla="*/ 150 w 274"/>
              <a:gd name="T85" fmla="*/ 272 h 272"/>
              <a:gd name="T86" fmla="*/ 190 w 274"/>
              <a:gd name="T87" fmla="*/ 262 h 272"/>
              <a:gd name="T88" fmla="*/ 224 w 274"/>
              <a:gd name="T89" fmla="*/ 242 h 272"/>
              <a:gd name="T90" fmla="*/ 250 w 274"/>
              <a:gd name="T91" fmla="*/ 212 h 272"/>
              <a:gd name="T92" fmla="*/ 266 w 274"/>
              <a:gd name="T93" fmla="*/ 176 h 272"/>
              <a:gd name="T94" fmla="*/ 274 w 274"/>
              <a:gd name="T95" fmla="*/ 136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74" h="272">
                <a:moveTo>
                  <a:pt x="272" y="136"/>
                </a:moveTo>
                <a:lnTo>
                  <a:pt x="270" y="136"/>
                </a:lnTo>
                <a:lnTo>
                  <a:pt x="270" y="136"/>
                </a:lnTo>
                <a:lnTo>
                  <a:pt x="270" y="150"/>
                </a:lnTo>
                <a:lnTo>
                  <a:pt x="268" y="162"/>
                </a:lnTo>
                <a:lnTo>
                  <a:pt x="264" y="176"/>
                </a:lnTo>
                <a:lnTo>
                  <a:pt x="260" y="188"/>
                </a:lnTo>
                <a:lnTo>
                  <a:pt x="254" y="200"/>
                </a:lnTo>
                <a:lnTo>
                  <a:pt x="248" y="210"/>
                </a:lnTo>
                <a:lnTo>
                  <a:pt x="240" y="220"/>
                </a:lnTo>
                <a:lnTo>
                  <a:pt x="230" y="230"/>
                </a:lnTo>
                <a:lnTo>
                  <a:pt x="230" y="230"/>
                </a:lnTo>
                <a:lnTo>
                  <a:pt x="222" y="238"/>
                </a:lnTo>
                <a:lnTo>
                  <a:pt x="212" y="246"/>
                </a:lnTo>
                <a:lnTo>
                  <a:pt x="200" y="252"/>
                </a:lnTo>
                <a:lnTo>
                  <a:pt x="188" y="258"/>
                </a:lnTo>
                <a:lnTo>
                  <a:pt x="176" y="262"/>
                </a:lnTo>
                <a:lnTo>
                  <a:pt x="164" y="266"/>
                </a:lnTo>
                <a:lnTo>
                  <a:pt x="150" y="268"/>
                </a:lnTo>
                <a:lnTo>
                  <a:pt x="136" y="268"/>
                </a:lnTo>
                <a:lnTo>
                  <a:pt x="136" y="268"/>
                </a:lnTo>
                <a:lnTo>
                  <a:pt x="124" y="268"/>
                </a:lnTo>
                <a:lnTo>
                  <a:pt x="110" y="266"/>
                </a:lnTo>
                <a:lnTo>
                  <a:pt x="98" y="262"/>
                </a:lnTo>
                <a:lnTo>
                  <a:pt x="86" y="258"/>
                </a:lnTo>
                <a:lnTo>
                  <a:pt x="74" y="252"/>
                </a:lnTo>
                <a:lnTo>
                  <a:pt x="62" y="246"/>
                </a:lnTo>
                <a:lnTo>
                  <a:pt x="52" y="238"/>
                </a:lnTo>
                <a:lnTo>
                  <a:pt x="42" y="230"/>
                </a:lnTo>
                <a:lnTo>
                  <a:pt x="42" y="230"/>
                </a:lnTo>
                <a:lnTo>
                  <a:pt x="34" y="220"/>
                </a:lnTo>
                <a:lnTo>
                  <a:pt x="26" y="210"/>
                </a:lnTo>
                <a:lnTo>
                  <a:pt x="20" y="200"/>
                </a:lnTo>
                <a:lnTo>
                  <a:pt x="14" y="188"/>
                </a:lnTo>
                <a:lnTo>
                  <a:pt x="10" y="176"/>
                </a:lnTo>
                <a:lnTo>
                  <a:pt x="6" y="162"/>
                </a:lnTo>
                <a:lnTo>
                  <a:pt x="4" y="150"/>
                </a:lnTo>
                <a:lnTo>
                  <a:pt x="4" y="136"/>
                </a:lnTo>
                <a:lnTo>
                  <a:pt x="4" y="136"/>
                </a:lnTo>
                <a:lnTo>
                  <a:pt x="4" y="122"/>
                </a:lnTo>
                <a:lnTo>
                  <a:pt x="6" y="110"/>
                </a:lnTo>
                <a:lnTo>
                  <a:pt x="10" y="96"/>
                </a:lnTo>
                <a:lnTo>
                  <a:pt x="14" y="84"/>
                </a:lnTo>
                <a:lnTo>
                  <a:pt x="20" y="72"/>
                </a:lnTo>
                <a:lnTo>
                  <a:pt x="26" y="62"/>
                </a:lnTo>
                <a:lnTo>
                  <a:pt x="34" y="52"/>
                </a:lnTo>
                <a:lnTo>
                  <a:pt x="42" y="42"/>
                </a:lnTo>
                <a:lnTo>
                  <a:pt x="42" y="42"/>
                </a:lnTo>
                <a:lnTo>
                  <a:pt x="52" y="34"/>
                </a:lnTo>
                <a:lnTo>
                  <a:pt x="62" y="26"/>
                </a:lnTo>
                <a:lnTo>
                  <a:pt x="74" y="18"/>
                </a:lnTo>
                <a:lnTo>
                  <a:pt x="86" y="14"/>
                </a:lnTo>
                <a:lnTo>
                  <a:pt x="98" y="8"/>
                </a:lnTo>
                <a:lnTo>
                  <a:pt x="110" y="6"/>
                </a:lnTo>
                <a:lnTo>
                  <a:pt x="124" y="4"/>
                </a:lnTo>
                <a:lnTo>
                  <a:pt x="136" y="2"/>
                </a:lnTo>
                <a:lnTo>
                  <a:pt x="136" y="2"/>
                </a:lnTo>
                <a:lnTo>
                  <a:pt x="150" y="4"/>
                </a:lnTo>
                <a:lnTo>
                  <a:pt x="164" y="6"/>
                </a:lnTo>
                <a:lnTo>
                  <a:pt x="176" y="8"/>
                </a:lnTo>
                <a:lnTo>
                  <a:pt x="188" y="14"/>
                </a:lnTo>
                <a:lnTo>
                  <a:pt x="200" y="18"/>
                </a:lnTo>
                <a:lnTo>
                  <a:pt x="212" y="26"/>
                </a:lnTo>
                <a:lnTo>
                  <a:pt x="222" y="34"/>
                </a:lnTo>
                <a:lnTo>
                  <a:pt x="230" y="42"/>
                </a:lnTo>
                <a:lnTo>
                  <a:pt x="230" y="42"/>
                </a:lnTo>
                <a:lnTo>
                  <a:pt x="240" y="52"/>
                </a:lnTo>
                <a:lnTo>
                  <a:pt x="248" y="62"/>
                </a:lnTo>
                <a:lnTo>
                  <a:pt x="254" y="72"/>
                </a:lnTo>
                <a:lnTo>
                  <a:pt x="260" y="84"/>
                </a:lnTo>
                <a:lnTo>
                  <a:pt x="264" y="96"/>
                </a:lnTo>
                <a:lnTo>
                  <a:pt x="268" y="110"/>
                </a:lnTo>
                <a:lnTo>
                  <a:pt x="270" y="122"/>
                </a:lnTo>
                <a:lnTo>
                  <a:pt x="270" y="136"/>
                </a:lnTo>
                <a:lnTo>
                  <a:pt x="272" y="136"/>
                </a:lnTo>
                <a:lnTo>
                  <a:pt x="274" y="136"/>
                </a:lnTo>
                <a:lnTo>
                  <a:pt x="274" y="136"/>
                </a:lnTo>
                <a:lnTo>
                  <a:pt x="272" y="122"/>
                </a:lnTo>
                <a:lnTo>
                  <a:pt x="270" y="108"/>
                </a:lnTo>
                <a:lnTo>
                  <a:pt x="266" y="96"/>
                </a:lnTo>
                <a:lnTo>
                  <a:pt x="262" y="82"/>
                </a:lnTo>
                <a:lnTo>
                  <a:pt x="256" y="70"/>
                </a:lnTo>
                <a:lnTo>
                  <a:pt x="250" y="60"/>
                </a:lnTo>
                <a:lnTo>
                  <a:pt x="242" y="50"/>
                </a:lnTo>
                <a:lnTo>
                  <a:pt x="234" y="40"/>
                </a:lnTo>
                <a:lnTo>
                  <a:pt x="224" y="30"/>
                </a:lnTo>
                <a:lnTo>
                  <a:pt x="214" y="22"/>
                </a:lnTo>
                <a:lnTo>
                  <a:pt x="202" y="16"/>
                </a:lnTo>
                <a:lnTo>
                  <a:pt x="190" y="10"/>
                </a:lnTo>
                <a:lnTo>
                  <a:pt x="178" y="6"/>
                </a:lnTo>
                <a:lnTo>
                  <a:pt x="164" y="2"/>
                </a:lnTo>
                <a:lnTo>
                  <a:pt x="150" y="0"/>
                </a:lnTo>
                <a:lnTo>
                  <a:pt x="136" y="0"/>
                </a:lnTo>
                <a:lnTo>
                  <a:pt x="136" y="0"/>
                </a:lnTo>
                <a:lnTo>
                  <a:pt x="122" y="0"/>
                </a:lnTo>
                <a:lnTo>
                  <a:pt x="110" y="2"/>
                </a:lnTo>
                <a:lnTo>
                  <a:pt x="96" y="6"/>
                </a:lnTo>
                <a:lnTo>
                  <a:pt x="84" y="10"/>
                </a:lnTo>
                <a:lnTo>
                  <a:pt x="72" y="16"/>
                </a:lnTo>
                <a:lnTo>
                  <a:pt x="60" y="22"/>
                </a:lnTo>
                <a:lnTo>
                  <a:pt x="50" y="30"/>
                </a:lnTo>
                <a:lnTo>
                  <a:pt x="40" y="40"/>
                </a:lnTo>
                <a:lnTo>
                  <a:pt x="32" y="50"/>
                </a:lnTo>
                <a:lnTo>
                  <a:pt x="24" y="60"/>
                </a:lnTo>
                <a:lnTo>
                  <a:pt x="18" y="70"/>
                </a:lnTo>
                <a:lnTo>
                  <a:pt x="12" y="82"/>
                </a:lnTo>
                <a:lnTo>
                  <a:pt x="6" y="96"/>
                </a:lnTo>
                <a:lnTo>
                  <a:pt x="4" y="108"/>
                </a:lnTo>
                <a:lnTo>
                  <a:pt x="2" y="122"/>
                </a:lnTo>
                <a:lnTo>
                  <a:pt x="0" y="136"/>
                </a:lnTo>
                <a:lnTo>
                  <a:pt x="0" y="136"/>
                </a:lnTo>
                <a:lnTo>
                  <a:pt x="2" y="150"/>
                </a:lnTo>
                <a:lnTo>
                  <a:pt x="4" y="164"/>
                </a:lnTo>
                <a:lnTo>
                  <a:pt x="6" y="176"/>
                </a:lnTo>
                <a:lnTo>
                  <a:pt x="12" y="188"/>
                </a:lnTo>
                <a:lnTo>
                  <a:pt x="18" y="200"/>
                </a:lnTo>
                <a:lnTo>
                  <a:pt x="24" y="212"/>
                </a:lnTo>
                <a:lnTo>
                  <a:pt x="32" y="222"/>
                </a:lnTo>
                <a:lnTo>
                  <a:pt x="40" y="232"/>
                </a:lnTo>
                <a:lnTo>
                  <a:pt x="50" y="242"/>
                </a:lnTo>
                <a:lnTo>
                  <a:pt x="60" y="248"/>
                </a:lnTo>
                <a:lnTo>
                  <a:pt x="72" y="256"/>
                </a:lnTo>
                <a:lnTo>
                  <a:pt x="84" y="262"/>
                </a:lnTo>
                <a:lnTo>
                  <a:pt x="96" y="266"/>
                </a:lnTo>
                <a:lnTo>
                  <a:pt x="110" y="270"/>
                </a:lnTo>
                <a:lnTo>
                  <a:pt x="122" y="272"/>
                </a:lnTo>
                <a:lnTo>
                  <a:pt x="136" y="272"/>
                </a:lnTo>
                <a:lnTo>
                  <a:pt x="136" y="272"/>
                </a:lnTo>
                <a:lnTo>
                  <a:pt x="150" y="272"/>
                </a:lnTo>
                <a:lnTo>
                  <a:pt x="164" y="270"/>
                </a:lnTo>
                <a:lnTo>
                  <a:pt x="178" y="266"/>
                </a:lnTo>
                <a:lnTo>
                  <a:pt x="190" y="262"/>
                </a:lnTo>
                <a:lnTo>
                  <a:pt x="202" y="256"/>
                </a:lnTo>
                <a:lnTo>
                  <a:pt x="214" y="248"/>
                </a:lnTo>
                <a:lnTo>
                  <a:pt x="224" y="242"/>
                </a:lnTo>
                <a:lnTo>
                  <a:pt x="234" y="232"/>
                </a:lnTo>
                <a:lnTo>
                  <a:pt x="242" y="222"/>
                </a:lnTo>
                <a:lnTo>
                  <a:pt x="250" y="212"/>
                </a:lnTo>
                <a:lnTo>
                  <a:pt x="256" y="200"/>
                </a:lnTo>
                <a:lnTo>
                  <a:pt x="262" y="188"/>
                </a:lnTo>
                <a:lnTo>
                  <a:pt x="266" y="176"/>
                </a:lnTo>
                <a:lnTo>
                  <a:pt x="270" y="164"/>
                </a:lnTo>
                <a:lnTo>
                  <a:pt x="272" y="150"/>
                </a:lnTo>
                <a:lnTo>
                  <a:pt x="274" y="136"/>
                </a:lnTo>
                <a:lnTo>
                  <a:pt x="272" y="136"/>
                </a:lnTo>
                <a:close/>
              </a:path>
            </a:pathLst>
          </a:custGeom>
          <a:solidFill>
            <a:srgbClr val="CFD1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3" name="Freeform 91"/>
          <p:cNvSpPr>
            <a:spLocks/>
          </p:cNvSpPr>
          <p:nvPr/>
        </p:nvSpPr>
        <p:spPr bwMode="auto">
          <a:xfrm>
            <a:off x="3800636" y="3920116"/>
            <a:ext cx="431800" cy="431800"/>
          </a:xfrm>
          <a:custGeom>
            <a:avLst/>
            <a:gdLst>
              <a:gd name="T0" fmla="*/ 268 w 272"/>
              <a:gd name="T1" fmla="*/ 136 h 272"/>
              <a:gd name="T2" fmla="*/ 262 w 272"/>
              <a:gd name="T3" fmla="*/ 176 h 272"/>
              <a:gd name="T4" fmla="*/ 246 w 272"/>
              <a:gd name="T5" fmla="*/ 210 h 272"/>
              <a:gd name="T6" fmla="*/ 230 w 272"/>
              <a:gd name="T7" fmla="*/ 230 h 272"/>
              <a:gd name="T8" fmla="*/ 200 w 272"/>
              <a:gd name="T9" fmla="*/ 252 h 272"/>
              <a:gd name="T10" fmla="*/ 162 w 272"/>
              <a:gd name="T11" fmla="*/ 266 h 272"/>
              <a:gd name="T12" fmla="*/ 136 w 272"/>
              <a:gd name="T13" fmla="*/ 268 h 272"/>
              <a:gd name="T14" fmla="*/ 96 w 272"/>
              <a:gd name="T15" fmla="*/ 262 h 272"/>
              <a:gd name="T16" fmla="*/ 62 w 272"/>
              <a:gd name="T17" fmla="*/ 246 h 272"/>
              <a:gd name="T18" fmla="*/ 42 w 272"/>
              <a:gd name="T19" fmla="*/ 230 h 272"/>
              <a:gd name="T20" fmla="*/ 18 w 272"/>
              <a:gd name="T21" fmla="*/ 200 h 272"/>
              <a:gd name="T22" fmla="*/ 6 w 272"/>
              <a:gd name="T23" fmla="*/ 162 h 272"/>
              <a:gd name="T24" fmla="*/ 2 w 272"/>
              <a:gd name="T25" fmla="*/ 136 h 272"/>
              <a:gd name="T26" fmla="*/ 8 w 272"/>
              <a:gd name="T27" fmla="*/ 96 h 272"/>
              <a:gd name="T28" fmla="*/ 26 w 272"/>
              <a:gd name="T29" fmla="*/ 62 h 272"/>
              <a:gd name="T30" fmla="*/ 42 w 272"/>
              <a:gd name="T31" fmla="*/ 42 h 272"/>
              <a:gd name="T32" fmla="*/ 72 w 272"/>
              <a:gd name="T33" fmla="*/ 18 h 272"/>
              <a:gd name="T34" fmla="*/ 110 w 272"/>
              <a:gd name="T35" fmla="*/ 6 h 272"/>
              <a:gd name="T36" fmla="*/ 136 w 272"/>
              <a:gd name="T37" fmla="*/ 2 h 272"/>
              <a:gd name="T38" fmla="*/ 176 w 272"/>
              <a:gd name="T39" fmla="*/ 8 h 272"/>
              <a:gd name="T40" fmla="*/ 210 w 272"/>
              <a:gd name="T41" fmla="*/ 26 h 272"/>
              <a:gd name="T42" fmla="*/ 230 w 272"/>
              <a:gd name="T43" fmla="*/ 42 h 272"/>
              <a:gd name="T44" fmla="*/ 252 w 272"/>
              <a:gd name="T45" fmla="*/ 72 h 272"/>
              <a:gd name="T46" fmla="*/ 266 w 272"/>
              <a:gd name="T47" fmla="*/ 110 h 272"/>
              <a:gd name="T48" fmla="*/ 270 w 272"/>
              <a:gd name="T49" fmla="*/ 136 h 272"/>
              <a:gd name="T50" fmla="*/ 272 w 272"/>
              <a:gd name="T51" fmla="*/ 122 h 272"/>
              <a:gd name="T52" fmla="*/ 262 w 272"/>
              <a:gd name="T53" fmla="*/ 82 h 272"/>
              <a:gd name="T54" fmla="*/ 240 w 272"/>
              <a:gd name="T55" fmla="*/ 50 h 272"/>
              <a:gd name="T56" fmla="*/ 212 w 272"/>
              <a:gd name="T57" fmla="*/ 22 h 272"/>
              <a:gd name="T58" fmla="*/ 176 w 272"/>
              <a:gd name="T59" fmla="*/ 6 h 272"/>
              <a:gd name="T60" fmla="*/ 136 w 272"/>
              <a:gd name="T61" fmla="*/ 0 h 272"/>
              <a:gd name="T62" fmla="*/ 108 w 272"/>
              <a:gd name="T63" fmla="*/ 2 h 272"/>
              <a:gd name="T64" fmla="*/ 70 w 272"/>
              <a:gd name="T65" fmla="*/ 16 h 272"/>
              <a:gd name="T66" fmla="*/ 40 w 272"/>
              <a:gd name="T67" fmla="*/ 40 h 272"/>
              <a:gd name="T68" fmla="*/ 16 w 272"/>
              <a:gd name="T69" fmla="*/ 70 h 272"/>
              <a:gd name="T70" fmla="*/ 2 w 272"/>
              <a:gd name="T71" fmla="*/ 108 h 272"/>
              <a:gd name="T72" fmla="*/ 0 w 272"/>
              <a:gd name="T73" fmla="*/ 136 h 272"/>
              <a:gd name="T74" fmla="*/ 6 w 272"/>
              <a:gd name="T75" fmla="*/ 176 h 272"/>
              <a:gd name="T76" fmla="*/ 22 w 272"/>
              <a:gd name="T77" fmla="*/ 212 h 272"/>
              <a:gd name="T78" fmla="*/ 50 w 272"/>
              <a:gd name="T79" fmla="*/ 242 h 272"/>
              <a:gd name="T80" fmla="*/ 82 w 272"/>
              <a:gd name="T81" fmla="*/ 262 h 272"/>
              <a:gd name="T82" fmla="*/ 122 w 272"/>
              <a:gd name="T83" fmla="*/ 272 h 272"/>
              <a:gd name="T84" fmla="*/ 150 w 272"/>
              <a:gd name="T85" fmla="*/ 272 h 272"/>
              <a:gd name="T86" fmla="*/ 188 w 272"/>
              <a:gd name="T87" fmla="*/ 262 h 272"/>
              <a:gd name="T88" fmla="*/ 222 w 272"/>
              <a:gd name="T89" fmla="*/ 242 h 272"/>
              <a:gd name="T90" fmla="*/ 248 w 272"/>
              <a:gd name="T91" fmla="*/ 212 h 272"/>
              <a:gd name="T92" fmla="*/ 266 w 272"/>
              <a:gd name="T93" fmla="*/ 176 h 272"/>
              <a:gd name="T94" fmla="*/ 272 w 272"/>
              <a:gd name="T95" fmla="*/ 136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72" h="272">
                <a:moveTo>
                  <a:pt x="270" y="136"/>
                </a:moveTo>
                <a:lnTo>
                  <a:pt x="268" y="136"/>
                </a:lnTo>
                <a:lnTo>
                  <a:pt x="268" y="136"/>
                </a:lnTo>
                <a:lnTo>
                  <a:pt x="268" y="150"/>
                </a:lnTo>
                <a:lnTo>
                  <a:pt x="266" y="162"/>
                </a:lnTo>
                <a:lnTo>
                  <a:pt x="262" y="176"/>
                </a:lnTo>
                <a:lnTo>
                  <a:pt x="258" y="188"/>
                </a:lnTo>
                <a:lnTo>
                  <a:pt x="252" y="200"/>
                </a:lnTo>
                <a:lnTo>
                  <a:pt x="246" y="210"/>
                </a:lnTo>
                <a:lnTo>
                  <a:pt x="238" y="220"/>
                </a:lnTo>
                <a:lnTo>
                  <a:pt x="230" y="230"/>
                </a:lnTo>
                <a:lnTo>
                  <a:pt x="230" y="230"/>
                </a:lnTo>
                <a:lnTo>
                  <a:pt x="220" y="238"/>
                </a:lnTo>
                <a:lnTo>
                  <a:pt x="210" y="246"/>
                </a:lnTo>
                <a:lnTo>
                  <a:pt x="200" y="252"/>
                </a:lnTo>
                <a:lnTo>
                  <a:pt x="188" y="258"/>
                </a:lnTo>
                <a:lnTo>
                  <a:pt x="176" y="262"/>
                </a:lnTo>
                <a:lnTo>
                  <a:pt x="162" y="266"/>
                </a:lnTo>
                <a:lnTo>
                  <a:pt x="150" y="268"/>
                </a:lnTo>
                <a:lnTo>
                  <a:pt x="136" y="268"/>
                </a:lnTo>
                <a:lnTo>
                  <a:pt x="136" y="268"/>
                </a:lnTo>
                <a:lnTo>
                  <a:pt x="122" y="268"/>
                </a:lnTo>
                <a:lnTo>
                  <a:pt x="110" y="266"/>
                </a:lnTo>
                <a:lnTo>
                  <a:pt x="96" y="262"/>
                </a:lnTo>
                <a:lnTo>
                  <a:pt x="84" y="258"/>
                </a:lnTo>
                <a:lnTo>
                  <a:pt x="72" y="252"/>
                </a:lnTo>
                <a:lnTo>
                  <a:pt x="62" y="246"/>
                </a:lnTo>
                <a:lnTo>
                  <a:pt x="52" y="238"/>
                </a:lnTo>
                <a:lnTo>
                  <a:pt x="42" y="230"/>
                </a:lnTo>
                <a:lnTo>
                  <a:pt x="42" y="230"/>
                </a:lnTo>
                <a:lnTo>
                  <a:pt x="34" y="220"/>
                </a:lnTo>
                <a:lnTo>
                  <a:pt x="26" y="210"/>
                </a:lnTo>
                <a:lnTo>
                  <a:pt x="18" y="200"/>
                </a:lnTo>
                <a:lnTo>
                  <a:pt x="14" y="188"/>
                </a:lnTo>
                <a:lnTo>
                  <a:pt x="8" y="176"/>
                </a:lnTo>
                <a:lnTo>
                  <a:pt x="6" y="162"/>
                </a:lnTo>
                <a:lnTo>
                  <a:pt x="4" y="150"/>
                </a:lnTo>
                <a:lnTo>
                  <a:pt x="2" y="136"/>
                </a:lnTo>
                <a:lnTo>
                  <a:pt x="2" y="136"/>
                </a:lnTo>
                <a:lnTo>
                  <a:pt x="4" y="122"/>
                </a:lnTo>
                <a:lnTo>
                  <a:pt x="6" y="110"/>
                </a:lnTo>
                <a:lnTo>
                  <a:pt x="8" y="96"/>
                </a:lnTo>
                <a:lnTo>
                  <a:pt x="14" y="84"/>
                </a:lnTo>
                <a:lnTo>
                  <a:pt x="18" y="72"/>
                </a:lnTo>
                <a:lnTo>
                  <a:pt x="26" y="62"/>
                </a:lnTo>
                <a:lnTo>
                  <a:pt x="34" y="52"/>
                </a:lnTo>
                <a:lnTo>
                  <a:pt x="42" y="42"/>
                </a:lnTo>
                <a:lnTo>
                  <a:pt x="42" y="42"/>
                </a:lnTo>
                <a:lnTo>
                  <a:pt x="52" y="34"/>
                </a:lnTo>
                <a:lnTo>
                  <a:pt x="62" y="26"/>
                </a:lnTo>
                <a:lnTo>
                  <a:pt x="72" y="18"/>
                </a:lnTo>
                <a:lnTo>
                  <a:pt x="84" y="14"/>
                </a:lnTo>
                <a:lnTo>
                  <a:pt x="96" y="8"/>
                </a:lnTo>
                <a:lnTo>
                  <a:pt x="110" y="6"/>
                </a:lnTo>
                <a:lnTo>
                  <a:pt x="122" y="4"/>
                </a:lnTo>
                <a:lnTo>
                  <a:pt x="136" y="2"/>
                </a:lnTo>
                <a:lnTo>
                  <a:pt x="136" y="2"/>
                </a:lnTo>
                <a:lnTo>
                  <a:pt x="150" y="4"/>
                </a:lnTo>
                <a:lnTo>
                  <a:pt x="162" y="6"/>
                </a:lnTo>
                <a:lnTo>
                  <a:pt x="176" y="8"/>
                </a:lnTo>
                <a:lnTo>
                  <a:pt x="188" y="14"/>
                </a:lnTo>
                <a:lnTo>
                  <a:pt x="200" y="18"/>
                </a:lnTo>
                <a:lnTo>
                  <a:pt x="210" y="26"/>
                </a:lnTo>
                <a:lnTo>
                  <a:pt x="220" y="34"/>
                </a:lnTo>
                <a:lnTo>
                  <a:pt x="230" y="42"/>
                </a:lnTo>
                <a:lnTo>
                  <a:pt x="230" y="42"/>
                </a:lnTo>
                <a:lnTo>
                  <a:pt x="238" y="52"/>
                </a:lnTo>
                <a:lnTo>
                  <a:pt x="246" y="62"/>
                </a:lnTo>
                <a:lnTo>
                  <a:pt x="252" y="72"/>
                </a:lnTo>
                <a:lnTo>
                  <a:pt x="258" y="84"/>
                </a:lnTo>
                <a:lnTo>
                  <a:pt x="262" y="96"/>
                </a:lnTo>
                <a:lnTo>
                  <a:pt x="266" y="110"/>
                </a:lnTo>
                <a:lnTo>
                  <a:pt x="268" y="122"/>
                </a:lnTo>
                <a:lnTo>
                  <a:pt x="268" y="136"/>
                </a:lnTo>
                <a:lnTo>
                  <a:pt x="270" y="136"/>
                </a:lnTo>
                <a:lnTo>
                  <a:pt x="272" y="136"/>
                </a:lnTo>
                <a:lnTo>
                  <a:pt x="272" y="136"/>
                </a:lnTo>
                <a:lnTo>
                  <a:pt x="272" y="122"/>
                </a:lnTo>
                <a:lnTo>
                  <a:pt x="270" y="108"/>
                </a:lnTo>
                <a:lnTo>
                  <a:pt x="266" y="96"/>
                </a:lnTo>
                <a:lnTo>
                  <a:pt x="262" y="82"/>
                </a:lnTo>
                <a:lnTo>
                  <a:pt x="256" y="70"/>
                </a:lnTo>
                <a:lnTo>
                  <a:pt x="248" y="60"/>
                </a:lnTo>
                <a:lnTo>
                  <a:pt x="240" y="50"/>
                </a:lnTo>
                <a:lnTo>
                  <a:pt x="232" y="40"/>
                </a:lnTo>
                <a:lnTo>
                  <a:pt x="222" y="30"/>
                </a:lnTo>
                <a:lnTo>
                  <a:pt x="212" y="22"/>
                </a:lnTo>
                <a:lnTo>
                  <a:pt x="200" y="16"/>
                </a:lnTo>
                <a:lnTo>
                  <a:pt x="188" y="10"/>
                </a:lnTo>
                <a:lnTo>
                  <a:pt x="176" y="6"/>
                </a:lnTo>
                <a:lnTo>
                  <a:pt x="164" y="2"/>
                </a:lnTo>
                <a:lnTo>
                  <a:pt x="150" y="0"/>
                </a:lnTo>
                <a:lnTo>
                  <a:pt x="136" y="0"/>
                </a:lnTo>
                <a:lnTo>
                  <a:pt x="136" y="0"/>
                </a:lnTo>
                <a:lnTo>
                  <a:pt x="122" y="0"/>
                </a:lnTo>
                <a:lnTo>
                  <a:pt x="108" y="2"/>
                </a:lnTo>
                <a:lnTo>
                  <a:pt x="96" y="6"/>
                </a:lnTo>
                <a:lnTo>
                  <a:pt x="82" y="10"/>
                </a:lnTo>
                <a:lnTo>
                  <a:pt x="70" y="16"/>
                </a:lnTo>
                <a:lnTo>
                  <a:pt x="60" y="22"/>
                </a:lnTo>
                <a:lnTo>
                  <a:pt x="50" y="30"/>
                </a:lnTo>
                <a:lnTo>
                  <a:pt x="40" y="40"/>
                </a:lnTo>
                <a:lnTo>
                  <a:pt x="30" y="50"/>
                </a:lnTo>
                <a:lnTo>
                  <a:pt x="22" y="60"/>
                </a:lnTo>
                <a:lnTo>
                  <a:pt x="16" y="70"/>
                </a:lnTo>
                <a:lnTo>
                  <a:pt x="10" y="82"/>
                </a:lnTo>
                <a:lnTo>
                  <a:pt x="6" y="96"/>
                </a:lnTo>
                <a:lnTo>
                  <a:pt x="2" y="108"/>
                </a:lnTo>
                <a:lnTo>
                  <a:pt x="0" y="122"/>
                </a:lnTo>
                <a:lnTo>
                  <a:pt x="0" y="136"/>
                </a:lnTo>
                <a:lnTo>
                  <a:pt x="0" y="136"/>
                </a:lnTo>
                <a:lnTo>
                  <a:pt x="0" y="150"/>
                </a:lnTo>
                <a:lnTo>
                  <a:pt x="2" y="164"/>
                </a:lnTo>
                <a:lnTo>
                  <a:pt x="6" y="176"/>
                </a:lnTo>
                <a:lnTo>
                  <a:pt x="10" y="188"/>
                </a:lnTo>
                <a:lnTo>
                  <a:pt x="16" y="200"/>
                </a:lnTo>
                <a:lnTo>
                  <a:pt x="22" y="212"/>
                </a:lnTo>
                <a:lnTo>
                  <a:pt x="30" y="222"/>
                </a:lnTo>
                <a:lnTo>
                  <a:pt x="40" y="232"/>
                </a:lnTo>
                <a:lnTo>
                  <a:pt x="50" y="242"/>
                </a:lnTo>
                <a:lnTo>
                  <a:pt x="60" y="248"/>
                </a:lnTo>
                <a:lnTo>
                  <a:pt x="70" y="256"/>
                </a:lnTo>
                <a:lnTo>
                  <a:pt x="82" y="262"/>
                </a:lnTo>
                <a:lnTo>
                  <a:pt x="96" y="266"/>
                </a:lnTo>
                <a:lnTo>
                  <a:pt x="108" y="270"/>
                </a:lnTo>
                <a:lnTo>
                  <a:pt x="122" y="272"/>
                </a:lnTo>
                <a:lnTo>
                  <a:pt x="136" y="272"/>
                </a:lnTo>
                <a:lnTo>
                  <a:pt x="136" y="272"/>
                </a:lnTo>
                <a:lnTo>
                  <a:pt x="150" y="272"/>
                </a:lnTo>
                <a:lnTo>
                  <a:pt x="164" y="270"/>
                </a:lnTo>
                <a:lnTo>
                  <a:pt x="176" y="266"/>
                </a:lnTo>
                <a:lnTo>
                  <a:pt x="188" y="262"/>
                </a:lnTo>
                <a:lnTo>
                  <a:pt x="200" y="256"/>
                </a:lnTo>
                <a:lnTo>
                  <a:pt x="212" y="248"/>
                </a:lnTo>
                <a:lnTo>
                  <a:pt x="222" y="242"/>
                </a:lnTo>
                <a:lnTo>
                  <a:pt x="232" y="232"/>
                </a:lnTo>
                <a:lnTo>
                  <a:pt x="240" y="222"/>
                </a:lnTo>
                <a:lnTo>
                  <a:pt x="248" y="212"/>
                </a:lnTo>
                <a:lnTo>
                  <a:pt x="256" y="200"/>
                </a:lnTo>
                <a:lnTo>
                  <a:pt x="262" y="188"/>
                </a:lnTo>
                <a:lnTo>
                  <a:pt x="266" y="176"/>
                </a:lnTo>
                <a:lnTo>
                  <a:pt x="270" y="164"/>
                </a:lnTo>
                <a:lnTo>
                  <a:pt x="272" y="150"/>
                </a:lnTo>
                <a:lnTo>
                  <a:pt x="272" y="136"/>
                </a:lnTo>
                <a:lnTo>
                  <a:pt x="270" y="136"/>
                </a:lnTo>
                <a:close/>
              </a:path>
            </a:pathLst>
          </a:custGeom>
          <a:solidFill>
            <a:srgbClr val="CFD1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4" name="Freeform 92"/>
          <p:cNvSpPr>
            <a:spLocks/>
          </p:cNvSpPr>
          <p:nvPr/>
        </p:nvSpPr>
        <p:spPr bwMode="auto">
          <a:xfrm>
            <a:off x="3819686" y="3942341"/>
            <a:ext cx="390525" cy="387350"/>
          </a:xfrm>
          <a:custGeom>
            <a:avLst/>
            <a:gdLst>
              <a:gd name="T0" fmla="*/ 246 w 246"/>
              <a:gd name="T1" fmla="*/ 122 h 244"/>
              <a:gd name="T2" fmla="*/ 246 w 246"/>
              <a:gd name="T3" fmla="*/ 122 h 244"/>
              <a:gd name="T4" fmla="*/ 246 w 246"/>
              <a:gd name="T5" fmla="*/ 134 h 244"/>
              <a:gd name="T6" fmla="*/ 244 w 246"/>
              <a:gd name="T7" fmla="*/ 146 h 244"/>
              <a:gd name="T8" fmla="*/ 242 w 246"/>
              <a:gd name="T9" fmla="*/ 158 h 244"/>
              <a:gd name="T10" fmla="*/ 238 w 246"/>
              <a:gd name="T11" fmla="*/ 170 h 244"/>
              <a:gd name="T12" fmla="*/ 226 w 246"/>
              <a:gd name="T13" fmla="*/ 190 h 244"/>
              <a:gd name="T14" fmla="*/ 210 w 246"/>
              <a:gd name="T15" fmla="*/ 208 h 244"/>
              <a:gd name="T16" fmla="*/ 192 w 246"/>
              <a:gd name="T17" fmla="*/ 224 h 244"/>
              <a:gd name="T18" fmla="*/ 172 w 246"/>
              <a:gd name="T19" fmla="*/ 236 h 244"/>
              <a:gd name="T20" fmla="*/ 160 w 246"/>
              <a:gd name="T21" fmla="*/ 240 h 244"/>
              <a:gd name="T22" fmla="*/ 148 w 246"/>
              <a:gd name="T23" fmla="*/ 242 h 244"/>
              <a:gd name="T24" fmla="*/ 136 w 246"/>
              <a:gd name="T25" fmla="*/ 244 h 244"/>
              <a:gd name="T26" fmla="*/ 124 w 246"/>
              <a:gd name="T27" fmla="*/ 244 h 244"/>
              <a:gd name="T28" fmla="*/ 124 w 246"/>
              <a:gd name="T29" fmla="*/ 244 h 244"/>
              <a:gd name="T30" fmla="*/ 112 w 246"/>
              <a:gd name="T31" fmla="*/ 244 h 244"/>
              <a:gd name="T32" fmla="*/ 100 w 246"/>
              <a:gd name="T33" fmla="*/ 242 h 244"/>
              <a:gd name="T34" fmla="*/ 88 w 246"/>
              <a:gd name="T35" fmla="*/ 240 h 244"/>
              <a:gd name="T36" fmla="*/ 76 w 246"/>
              <a:gd name="T37" fmla="*/ 236 h 244"/>
              <a:gd name="T38" fmla="*/ 56 w 246"/>
              <a:gd name="T39" fmla="*/ 224 h 244"/>
              <a:gd name="T40" fmla="*/ 36 w 246"/>
              <a:gd name="T41" fmla="*/ 208 h 244"/>
              <a:gd name="T42" fmla="*/ 22 w 246"/>
              <a:gd name="T43" fmla="*/ 190 h 244"/>
              <a:gd name="T44" fmla="*/ 10 w 246"/>
              <a:gd name="T45" fmla="*/ 170 h 244"/>
              <a:gd name="T46" fmla="*/ 6 w 246"/>
              <a:gd name="T47" fmla="*/ 158 h 244"/>
              <a:gd name="T48" fmla="*/ 4 w 246"/>
              <a:gd name="T49" fmla="*/ 146 h 244"/>
              <a:gd name="T50" fmla="*/ 2 w 246"/>
              <a:gd name="T51" fmla="*/ 134 h 244"/>
              <a:gd name="T52" fmla="*/ 0 w 246"/>
              <a:gd name="T53" fmla="*/ 122 h 244"/>
              <a:gd name="T54" fmla="*/ 0 w 246"/>
              <a:gd name="T55" fmla="*/ 122 h 244"/>
              <a:gd name="T56" fmla="*/ 2 w 246"/>
              <a:gd name="T57" fmla="*/ 110 h 244"/>
              <a:gd name="T58" fmla="*/ 4 w 246"/>
              <a:gd name="T59" fmla="*/ 98 h 244"/>
              <a:gd name="T60" fmla="*/ 6 w 246"/>
              <a:gd name="T61" fmla="*/ 86 h 244"/>
              <a:gd name="T62" fmla="*/ 10 w 246"/>
              <a:gd name="T63" fmla="*/ 74 h 244"/>
              <a:gd name="T64" fmla="*/ 22 w 246"/>
              <a:gd name="T65" fmla="*/ 54 h 244"/>
              <a:gd name="T66" fmla="*/ 36 w 246"/>
              <a:gd name="T67" fmla="*/ 36 h 244"/>
              <a:gd name="T68" fmla="*/ 56 w 246"/>
              <a:gd name="T69" fmla="*/ 20 h 244"/>
              <a:gd name="T70" fmla="*/ 76 w 246"/>
              <a:gd name="T71" fmla="*/ 8 h 244"/>
              <a:gd name="T72" fmla="*/ 88 w 246"/>
              <a:gd name="T73" fmla="*/ 4 h 244"/>
              <a:gd name="T74" fmla="*/ 100 w 246"/>
              <a:gd name="T75" fmla="*/ 2 h 244"/>
              <a:gd name="T76" fmla="*/ 112 w 246"/>
              <a:gd name="T77" fmla="*/ 0 h 244"/>
              <a:gd name="T78" fmla="*/ 124 w 246"/>
              <a:gd name="T79" fmla="*/ 0 h 244"/>
              <a:gd name="T80" fmla="*/ 124 w 246"/>
              <a:gd name="T81" fmla="*/ 0 h 244"/>
              <a:gd name="T82" fmla="*/ 136 w 246"/>
              <a:gd name="T83" fmla="*/ 0 h 244"/>
              <a:gd name="T84" fmla="*/ 148 w 246"/>
              <a:gd name="T85" fmla="*/ 2 h 244"/>
              <a:gd name="T86" fmla="*/ 160 w 246"/>
              <a:gd name="T87" fmla="*/ 4 h 244"/>
              <a:gd name="T88" fmla="*/ 172 w 246"/>
              <a:gd name="T89" fmla="*/ 8 h 244"/>
              <a:gd name="T90" fmla="*/ 192 w 246"/>
              <a:gd name="T91" fmla="*/ 20 h 244"/>
              <a:gd name="T92" fmla="*/ 210 w 246"/>
              <a:gd name="T93" fmla="*/ 36 h 244"/>
              <a:gd name="T94" fmla="*/ 226 w 246"/>
              <a:gd name="T95" fmla="*/ 54 h 244"/>
              <a:gd name="T96" fmla="*/ 238 w 246"/>
              <a:gd name="T97" fmla="*/ 74 h 244"/>
              <a:gd name="T98" fmla="*/ 242 w 246"/>
              <a:gd name="T99" fmla="*/ 86 h 244"/>
              <a:gd name="T100" fmla="*/ 244 w 246"/>
              <a:gd name="T101" fmla="*/ 98 h 244"/>
              <a:gd name="T102" fmla="*/ 246 w 246"/>
              <a:gd name="T103" fmla="*/ 110 h 244"/>
              <a:gd name="T104" fmla="*/ 246 w 246"/>
              <a:gd name="T105" fmla="*/ 122 h 244"/>
              <a:gd name="T106" fmla="*/ 246 w 246"/>
              <a:gd name="T107" fmla="*/ 122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46" h="244">
                <a:moveTo>
                  <a:pt x="246" y="122"/>
                </a:moveTo>
                <a:lnTo>
                  <a:pt x="246" y="122"/>
                </a:lnTo>
                <a:lnTo>
                  <a:pt x="246" y="134"/>
                </a:lnTo>
                <a:lnTo>
                  <a:pt x="244" y="146"/>
                </a:lnTo>
                <a:lnTo>
                  <a:pt x="242" y="158"/>
                </a:lnTo>
                <a:lnTo>
                  <a:pt x="238" y="170"/>
                </a:lnTo>
                <a:lnTo>
                  <a:pt x="226" y="190"/>
                </a:lnTo>
                <a:lnTo>
                  <a:pt x="210" y="208"/>
                </a:lnTo>
                <a:lnTo>
                  <a:pt x="192" y="224"/>
                </a:lnTo>
                <a:lnTo>
                  <a:pt x="172" y="236"/>
                </a:lnTo>
                <a:lnTo>
                  <a:pt x="160" y="240"/>
                </a:lnTo>
                <a:lnTo>
                  <a:pt x="148" y="242"/>
                </a:lnTo>
                <a:lnTo>
                  <a:pt x="136" y="244"/>
                </a:lnTo>
                <a:lnTo>
                  <a:pt x="124" y="244"/>
                </a:lnTo>
                <a:lnTo>
                  <a:pt x="124" y="244"/>
                </a:lnTo>
                <a:lnTo>
                  <a:pt x="112" y="244"/>
                </a:lnTo>
                <a:lnTo>
                  <a:pt x="100" y="242"/>
                </a:lnTo>
                <a:lnTo>
                  <a:pt x="88" y="240"/>
                </a:lnTo>
                <a:lnTo>
                  <a:pt x="76" y="236"/>
                </a:lnTo>
                <a:lnTo>
                  <a:pt x="56" y="224"/>
                </a:lnTo>
                <a:lnTo>
                  <a:pt x="36" y="208"/>
                </a:lnTo>
                <a:lnTo>
                  <a:pt x="22" y="190"/>
                </a:lnTo>
                <a:lnTo>
                  <a:pt x="10" y="170"/>
                </a:lnTo>
                <a:lnTo>
                  <a:pt x="6" y="158"/>
                </a:lnTo>
                <a:lnTo>
                  <a:pt x="4" y="146"/>
                </a:lnTo>
                <a:lnTo>
                  <a:pt x="2" y="134"/>
                </a:lnTo>
                <a:lnTo>
                  <a:pt x="0" y="122"/>
                </a:lnTo>
                <a:lnTo>
                  <a:pt x="0" y="122"/>
                </a:lnTo>
                <a:lnTo>
                  <a:pt x="2" y="110"/>
                </a:lnTo>
                <a:lnTo>
                  <a:pt x="4" y="98"/>
                </a:lnTo>
                <a:lnTo>
                  <a:pt x="6" y="86"/>
                </a:lnTo>
                <a:lnTo>
                  <a:pt x="10" y="74"/>
                </a:lnTo>
                <a:lnTo>
                  <a:pt x="22" y="54"/>
                </a:lnTo>
                <a:lnTo>
                  <a:pt x="36" y="36"/>
                </a:lnTo>
                <a:lnTo>
                  <a:pt x="56" y="20"/>
                </a:lnTo>
                <a:lnTo>
                  <a:pt x="76" y="8"/>
                </a:lnTo>
                <a:lnTo>
                  <a:pt x="88" y="4"/>
                </a:lnTo>
                <a:lnTo>
                  <a:pt x="100" y="2"/>
                </a:lnTo>
                <a:lnTo>
                  <a:pt x="112" y="0"/>
                </a:lnTo>
                <a:lnTo>
                  <a:pt x="124" y="0"/>
                </a:lnTo>
                <a:lnTo>
                  <a:pt x="124" y="0"/>
                </a:lnTo>
                <a:lnTo>
                  <a:pt x="136" y="0"/>
                </a:lnTo>
                <a:lnTo>
                  <a:pt x="148" y="2"/>
                </a:lnTo>
                <a:lnTo>
                  <a:pt x="160" y="4"/>
                </a:lnTo>
                <a:lnTo>
                  <a:pt x="172" y="8"/>
                </a:lnTo>
                <a:lnTo>
                  <a:pt x="192" y="20"/>
                </a:lnTo>
                <a:lnTo>
                  <a:pt x="210" y="36"/>
                </a:lnTo>
                <a:lnTo>
                  <a:pt x="226" y="54"/>
                </a:lnTo>
                <a:lnTo>
                  <a:pt x="238" y="74"/>
                </a:lnTo>
                <a:lnTo>
                  <a:pt x="242" y="86"/>
                </a:lnTo>
                <a:lnTo>
                  <a:pt x="244" y="98"/>
                </a:lnTo>
                <a:lnTo>
                  <a:pt x="246" y="110"/>
                </a:lnTo>
                <a:lnTo>
                  <a:pt x="246" y="122"/>
                </a:lnTo>
                <a:lnTo>
                  <a:pt x="246" y="12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" name="Freeform 94"/>
          <p:cNvSpPr>
            <a:spLocks/>
          </p:cNvSpPr>
          <p:nvPr/>
        </p:nvSpPr>
        <p:spPr bwMode="auto">
          <a:xfrm>
            <a:off x="5595938" y="5543550"/>
            <a:ext cx="431800" cy="434975"/>
          </a:xfrm>
          <a:custGeom>
            <a:avLst/>
            <a:gdLst>
              <a:gd name="T0" fmla="*/ 270 w 272"/>
              <a:gd name="T1" fmla="*/ 136 h 274"/>
              <a:gd name="T2" fmla="*/ 264 w 272"/>
              <a:gd name="T3" fmla="*/ 176 h 274"/>
              <a:gd name="T4" fmla="*/ 246 w 272"/>
              <a:gd name="T5" fmla="*/ 212 h 274"/>
              <a:gd name="T6" fmla="*/ 230 w 272"/>
              <a:gd name="T7" fmla="*/ 230 h 274"/>
              <a:gd name="T8" fmla="*/ 200 w 272"/>
              <a:gd name="T9" fmla="*/ 254 h 274"/>
              <a:gd name="T10" fmla="*/ 164 w 272"/>
              <a:gd name="T11" fmla="*/ 268 h 274"/>
              <a:gd name="T12" fmla="*/ 136 w 272"/>
              <a:gd name="T13" fmla="*/ 270 h 274"/>
              <a:gd name="T14" fmla="*/ 96 w 272"/>
              <a:gd name="T15" fmla="*/ 264 h 274"/>
              <a:gd name="T16" fmla="*/ 62 w 272"/>
              <a:gd name="T17" fmla="*/ 248 h 274"/>
              <a:gd name="T18" fmla="*/ 42 w 272"/>
              <a:gd name="T19" fmla="*/ 230 h 274"/>
              <a:gd name="T20" fmla="*/ 20 w 272"/>
              <a:gd name="T21" fmla="*/ 200 h 274"/>
              <a:gd name="T22" fmla="*/ 6 w 272"/>
              <a:gd name="T23" fmla="*/ 164 h 274"/>
              <a:gd name="T24" fmla="*/ 4 w 272"/>
              <a:gd name="T25" fmla="*/ 136 h 274"/>
              <a:gd name="T26" fmla="*/ 10 w 272"/>
              <a:gd name="T27" fmla="*/ 98 h 274"/>
              <a:gd name="T28" fmla="*/ 26 w 272"/>
              <a:gd name="T29" fmla="*/ 62 h 274"/>
              <a:gd name="T30" fmla="*/ 42 w 272"/>
              <a:gd name="T31" fmla="*/ 42 h 274"/>
              <a:gd name="T32" fmla="*/ 72 w 272"/>
              <a:gd name="T33" fmla="*/ 20 h 274"/>
              <a:gd name="T34" fmla="*/ 110 w 272"/>
              <a:gd name="T35" fmla="*/ 6 h 274"/>
              <a:gd name="T36" fmla="*/ 136 w 272"/>
              <a:gd name="T37" fmla="*/ 4 h 274"/>
              <a:gd name="T38" fmla="*/ 176 w 272"/>
              <a:gd name="T39" fmla="*/ 10 h 274"/>
              <a:gd name="T40" fmla="*/ 210 w 272"/>
              <a:gd name="T41" fmla="*/ 26 h 274"/>
              <a:gd name="T42" fmla="*/ 230 w 272"/>
              <a:gd name="T43" fmla="*/ 42 h 274"/>
              <a:gd name="T44" fmla="*/ 254 w 272"/>
              <a:gd name="T45" fmla="*/ 74 h 274"/>
              <a:gd name="T46" fmla="*/ 266 w 272"/>
              <a:gd name="T47" fmla="*/ 110 h 274"/>
              <a:gd name="T48" fmla="*/ 270 w 272"/>
              <a:gd name="T49" fmla="*/ 136 h 274"/>
              <a:gd name="T50" fmla="*/ 272 w 272"/>
              <a:gd name="T51" fmla="*/ 122 h 274"/>
              <a:gd name="T52" fmla="*/ 262 w 272"/>
              <a:gd name="T53" fmla="*/ 84 h 274"/>
              <a:gd name="T54" fmla="*/ 242 w 272"/>
              <a:gd name="T55" fmla="*/ 50 h 274"/>
              <a:gd name="T56" fmla="*/ 212 w 272"/>
              <a:gd name="T57" fmla="*/ 24 h 274"/>
              <a:gd name="T58" fmla="*/ 176 w 272"/>
              <a:gd name="T59" fmla="*/ 6 h 274"/>
              <a:gd name="T60" fmla="*/ 136 w 272"/>
              <a:gd name="T61" fmla="*/ 0 h 274"/>
              <a:gd name="T62" fmla="*/ 108 w 272"/>
              <a:gd name="T63" fmla="*/ 4 h 274"/>
              <a:gd name="T64" fmla="*/ 72 w 272"/>
              <a:gd name="T65" fmla="*/ 16 h 274"/>
              <a:gd name="T66" fmla="*/ 40 w 272"/>
              <a:gd name="T67" fmla="*/ 40 h 274"/>
              <a:gd name="T68" fmla="*/ 16 w 272"/>
              <a:gd name="T69" fmla="*/ 72 h 274"/>
              <a:gd name="T70" fmla="*/ 2 w 272"/>
              <a:gd name="T71" fmla="*/ 110 h 274"/>
              <a:gd name="T72" fmla="*/ 0 w 272"/>
              <a:gd name="T73" fmla="*/ 136 h 274"/>
              <a:gd name="T74" fmla="*/ 6 w 272"/>
              <a:gd name="T75" fmla="*/ 178 h 274"/>
              <a:gd name="T76" fmla="*/ 24 w 272"/>
              <a:gd name="T77" fmla="*/ 212 h 274"/>
              <a:gd name="T78" fmla="*/ 50 w 272"/>
              <a:gd name="T79" fmla="*/ 242 h 274"/>
              <a:gd name="T80" fmla="*/ 84 w 272"/>
              <a:gd name="T81" fmla="*/ 262 h 274"/>
              <a:gd name="T82" fmla="*/ 122 w 272"/>
              <a:gd name="T83" fmla="*/ 272 h 274"/>
              <a:gd name="T84" fmla="*/ 150 w 272"/>
              <a:gd name="T85" fmla="*/ 272 h 274"/>
              <a:gd name="T86" fmla="*/ 190 w 272"/>
              <a:gd name="T87" fmla="*/ 262 h 274"/>
              <a:gd name="T88" fmla="*/ 222 w 272"/>
              <a:gd name="T89" fmla="*/ 242 h 274"/>
              <a:gd name="T90" fmla="*/ 250 w 272"/>
              <a:gd name="T91" fmla="*/ 212 h 274"/>
              <a:gd name="T92" fmla="*/ 266 w 272"/>
              <a:gd name="T93" fmla="*/ 178 h 274"/>
              <a:gd name="T94" fmla="*/ 272 w 272"/>
              <a:gd name="T95" fmla="*/ 136 h 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72" h="274">
                <a:moveTo>
                  <a:pt x="270" y="136"/>
                </a:moveTo>
                <a:lnTo>
                  <a:pt x="270" y="136"/>
                </a:lnTo>
                <a:lnTo>
                  <a:pt x="270" y="136"/>
                </a:lnTo>
                <a:lnTo>
                  <a:pt x="268" y="150"/>
                </a:lnTo>
                <a:lnTo>
                  <a:pt x="266" y="164"/>
                </a:lnTo>
                <a:lnTo>
                  <a:pt x="264" y="176"/>
                </a:lnTo>
                <a:lnTo>
                  <a:pt x="258" y="188"/>
                </a:lnTo>
                <a:lnTo>
                  <a:pt x="254" y="200"/>
                </a:lnTo>
                <a:lnTo>
                  <a:pt x="246" y="212"/>
                </a:lnTo>
                <a:lnTo>
                  <a:pt x="238" y="222"/>
                </a:lnTo>
                <a:lnTo>
                  <a:pt x="230" y="230"/>
                </a:lnTo>
                <a:lnTo>
                  <a:pt x="230" y="230"/>
                </a:lnTo>
                <a:lnTo>
                  <a:pt x="220" y="240"/>
                </a:lnTo>
                <a:lnTo>
                  <a:pt x="210" y="248"/>
                </a:lnTo>
                <a:lnTo>
                  <a:pt x="200" y="254"/>
                </a:lnTo>
                <a:lnTo>
                  <a:pt x="188" y="260"/>
                </a:lnTo>
                <a:lnTo>
                  <a:pt x="176" y="264"/>
                </a:lnTo>
                <a:lnTo>
                  <a:pt x="164" y="268"/>
                </a:lnTo>
                <a:lnTo>
                  <a:pt x="150" y="270"/>
                </a:lnTo>
                <a:lnTo>
                  <a:pt x="136" y="270"/>
                </a:lnTo>
                <a:lnTo>
                  <a:pt x="136" y="270"/>
                </a:lnTo>
                <a:lnTo>
                  <a:pt x="122" y="270"/>
                </a:lnTo>
                <a:lnTo>
                  <a:pt x="110" y="268"/>
                </a:lnTo>
                <a:lnTo>
                  <a:pt x="96" y="264"/>
                </a:lnTo>
                <a:lnTo>
                  <a:pt x="84" y="260"/>
                </a:lnTo>
                <a:lnTo>
                  <a:pt x="72" y="254"/>
                </a:lnTo>
                <a:lnTo>
                  <a:pt x="62" y="248"/>
                </a:lnTo>
                <a:lnTo>
                  <a:pt x="52" y="240"/>
                </a:lnTo>
                <a:lnTo>
                  <a:pt x="42" y="230"/>
                </a:lnTo>
                <a:lnTo>
                  <a:pt x="42" y="230"/>
                </a:lnTo>
                <a:lnTo>
                  <a:pt x="34" y="222"/>
                </a:lnTo>
                <a:lnTo>
                  <a:pt x="26" y="212"/>
                </a:lnTo>
                <a:lnTo>
                  <a:pt x="20" y="200"/>
                </a:lnTo>
                <a:lnTo>
                  <a:pt x="14" y="188"/>
                </a:lnTo>
                <a:lnTo>
                  <a:pt x="10" y="176"/>
                </a:lnTo>
                <a:lnTo>
                  <a:pt x="6" y="164"/>
                </a:lnTo>
                <a:lnTo>
                  <a:pt x="4" y="150"/>
                </a:lnTo>
                <a:lnTo>
                  <a:pt x="4" y="136"/>
                </a:lnTo>
                <a:lnTo>
                  <a:pt x="4" y="136"/>
                </a:lnTo>
                <a:lnTo>
                  <a:pt x="4" y="124"/>
                </a:lnTo>
                <a:lnTo>
                  <a:pt x="6" y="110"/>
                </a:lnTo>
                <a:lnTo>
                  <a:pt x="10" y="98"/>
                </a:lnTo>
                <a:lnTo>
                  <a:pt x="14" y="86"/>
                </a:lnTo>
                <a:lnTo>
                  <a:pt x="20" y="74"/>
                </a:lnTo>
                <a:lnTo>
                  <a:pt x="26" y="62"/>
                </a:lnTo>
                <a:lnTo>
                  <a:pt x="34" y="52"/>
                </a:lnTo>
                <a:lnTo>
                  <a:pt x="42" y="42"/>
                </a:lnTo>
                <a:lnTo>
                  <a:pt x="42" y="42"/>
                </a:lnTo>
                <a:lnTo>
                  <a:pt x="52" y="34"/>
                </a:lnTo>
                <a:lnTo>
                  <a:pt x="62" y="26"/>
                </a:lnTo>
                <a:lnTo>
                  <a:pt x="72" y="20"/>
                </a:lnTo>
                <a:lnTo>
                  <a:pt x="84" y="14"/>
                </a:lnTo>
                <a:lnTo>
                  <a:pt x="96" y="10"/>
                </a:lnTo>
                <a:lnTo>
                  <a:pt x="110" y="6"/>
                </a:lnTo>
                <a:lnTo>
                  <a:pt x="122" y="4"/>
                </a:lnTo>
                <a:lnTo>
                  <a:pt x="136" y="4"/>
                </a:lnTo>
                <a:lnTo>
                  <a:pt x="136" y="4"/>
                </a:lnTo>
                <a:lnTo>
                  <a:pt x="150" y="4"/>
                </a:lnTo>
                <a:lnTo>
                  <a:pt x="164" y="6"/>
                </a:lnTo>
                <a:lnTo>
                  <a:pt x="176" y="10"/>
                </a:lnTo>
                <a:lnTo>
                  <a:pt x="188" y="14"/>
                </a:lnTo>
                <a:lnTo>
                  <a:pt x="200" y="20"/>
                </a:lnTo>
                <a:lnTo>
                  <a:pt x="210" y="26"/>
                </a:lnTo>
                <a:lnTo>
                  <a:pt x="220" y="34"/>
                </a:lnTo>
                <a:lnTo>
                  <a:pt x="230" y="42"/>
                </a:lnTo>
                <a:lnTo>
                  <a:pt x="230" y="42"/>
                </a:lnTo>
                <a:lnTo>
                  <a:pt x="238" y="52"/>
                </a:lnTo>
                <a:lnTo>
                  <a:pt x="246" y="62"/>
                </a:lnTo>
                <a:lnTo>
                  <a:pt x="254" y="74"/>
                </a:lnTo>
                <a:lnTo>
                  <a:pt x="258" y="86"/>
                </a:lnTo>
                <a:lnTo>
                  <a:pt x="264" y="98"/>
                </a:lnTo>
                <a:lnTo>
                  <a:pt x="266" y="110"/>
                </a:lnTo>
                <a:lnTo>
                  <a:pt x="268" y="124"/>
                </a:lnTo>
                <a:lnTo>
                  <a:pt x="270" y="136"/>
                </a:lnTo>
                <a:lnTo>
                  <a:pt x="270" y="136"/>
                </a:lnTo>
                <a:lnTo>
                  <a:pt x="272" y="136"/>
                </a:lnTo>
                <a:lnTo>
                  <a:pt x="272" y="136"/>
                </a:lnTo>
                <a:lnTo>
                  <a:pt x="272" y="122"/>
                </a:lnTo>
                <a:lnTo>
                  <a:pt x="270" y="110"/>
                </a:lnTo>
                <a:lnTo>
                  <a:pt x="266" y="96"/>
                </a:lnTo>
                <a:lnTo>
                  <a:pt x="262" y="84"/>
                </a:lnTo>
                <a:lnTo>
                  <a:pt x="256" y="72"/>
                </a:lnTo>
                <a:lnTo>
                  <a:pt x="250" y="60"/>
                </a:lnTo>
                <a:lnTo>
                  <a:pt x="242" y="50"/>
                </a:lnTo>
                <a:lnTo>
                  <a:pt x="232" y="40"/>
                </a:lnTo>
                <a:lnTo>
                  <a:pt x="222" y="32"/>
                </a:lnTo>
                <a:lnTo>
                  <a:pt x="212" y="24"/>
                </a:lnTo>
                <a:lnTo>
                  <a:pt x="202" y="16"/>
                </a:lnTo>
                <a:lnTo>
                  <a:pt x="190" y="12"/>
                </a:lnTo>
                <a:lnTo>
                  <a:pt x="176" y="6"/>
                </a:lnTo>
                <a:lnTo>
                  <a:pt x="164" y="4"/>
                </a:lnTo>
                <a:lnTo>
                  <a:pt x="150" y="2"/>
                </a:lnTo>
                <a:lnTo>
                  <a:pt x="136" y="0"/>
                </a:lnTo>
                <a:lnTo>
                  <a:pt x="136" y="0"/>
                </a:lnTo>
                <a:lnTo>
                  <a:pt x="122" y="2"/>
                </a:lnTo>
                <a:lnTo>
                  <a:pt x="108" y="4"/>
                </a:lnTo>
                <a:lnTo>
                  <a:pt x="96" y="6"/>
                </a:lnTo>
                <a:lnTo>
                  <a:pt x="84" y="12"/>
                </a:lnTo>
                <a:lnTo>
                  <a:pt x="72" y="16"/>
                </a:lnTo>
                <a:lnTo>
                  <a:pt x="60" y="24"/>
                </a:lnTo>
                <a:lnTo>
                  <a:pt x="50" y="32"/>
                </a:lnTo>
                <a:lnTo>
                  <a:pt x="40" y="40"/>
                </a:lnTo>
                <a:lnTo>
                  <a:pt x="32" y="50"/>
                </a:lnTo>
                <a:lnTo>
                  <a:pt x="24" y="60"/>
                </a:lnTo>
                <a:lnTo>
                  <a:pt x="16" y="72"/>
                </a:lnTo>
                <a:lnTo>
                  <a:pt x="10" y="84"/>
                </a:lnTo>
                <a:lnTo>
                  <a:pt x="6" y="96"/>
                </a:lnTo>
                <a:lnTo>
                  <a:pt x="2" y="110"/>
                </a:lnTo>
                <a:lnTo>
                  <a:pt x="0" y="122"/>
                </a:lnTo>
                <a:lnTo>
                  <a:pt x="0" y="136"/>
                </a:lnTo>
                <a:lnTo>
                  <a:pt x="0" y="136"/>
                </a:lnTo>
                <a:lnTo>
                  <a:pt x="0" y="150"/>
                </a:lnTo>
                <a:lnTo>
                  <a:pt x="2" y="164"/>
                </a:lnTo>
                <a:lnTo>
                  <a:pt x="6" y="178"/>
                </a:lnTo>
                <a:lnTo>
                  <a:pt x="10" y="190"/>
                </a:lnTo>
                <a:lnTo>
                  <a:pt x="16" y="202"/>
                </a:lnTo>
                <a:lnTo>
                  <a:pt x="24" y="212"/>
                </a:lnTo>
                <a:lnTo>
                  <a:pt x="32" y="224"/>
                </a:lnTo>
                <a:lnTo>
                  <a:pt x="40" y="234"/>
                </a:lnTo>
                <a:lnTo>
                  <a:pt x="50" y="242"/>
                </a:lnTo>
                <a:lnTo>
                  <a:pt x="60" y="250"/>
                </a:lnTo>
                <a:lnTo>
                  <a:pt x="72" y="256"/>
                </a:lnTo>
                <a:lnTo>
                  <a:pt x="84" y="262"/>
                </a:lnTo>
                <a:lnTo>
                  <a:pt x="96" y="266"/>
                </a:lnTo>
                <a:lnTo>
                  <a:pt x="108" y="270"/>
                </a:lnTo>
                <a:lnTo>
                  <a:pt x="122" y="272"/>
                </a:lnTo>
                <a:lnTo>
                  <a:pt x="136" y="274"/>
                </a:lnTo>
                <a:lnTo>
                  <a:pt x="136" y="274"/>
                </a:lnTo>
                <a:lnTo>
                  <a:pt x="150" y="272"/>
                </a:lnTo>
                <a:lnTo>
                  <a:pt x="164" y="270"/>
                </a:lnTo>
                <a:lnTo>
                  <a:pt x="176" y="266"/>
                </a:lnTo>
                <a:lnTo>
                  <a:pt x="190" y="262"/>
                </a:lnTo>
                <a:lnTo>
                  <a:pt x="202" y="256"/>
                </a:lnTo>
                <a:lnTo>
                  <a:pt x="212" y="250"/>
                </a:lnTo>
                <a:lnTo>
                  <a:pt x="222" y="242"/>
                </a:lnTo>
                <a:lnTo>
                  <a:pt x="232" y="234"/>
                </a:lnTo>
                <a:lnTo>
                  <a:pt x="242" y="224"/>
                </a:lnTo>
                <a:lnTo>
                  <a:pt x="250" y="212"/>
                </a:lnTo>
                <a:lnTo>
                  <a:pt x="256" y="202"/>
                </a:lnTo>
                <a:lnTo>
                  <a:pt x="262" y="190"/>
                </a:lnTo>
                <a:lnTo>
                  <a:pt x="266" y="178"/>
                </a:lnTo>
                <a:lnTo>
                  <a:pt x="270" y="164"/>
                </a:lnTo>
                <a:lnTo>
                  <a:pt x="272" y="150"/>
                </a:lnTo>
                <a:lnTo>
                  <a:pt x="272" y="136"/>
                </a:lnTo>
                <a:lnTo>
                  <a:pt x="270" y="136"/>
                </a:lnTo>
                <a:close/>
              </a:path>
            </a:pathLst>
          </a:custGeom>
          <a:solidFill>
            <a:srgbClr val="CFD1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7" name="Freeform 95"/>
          <p:cNvSpPr>
            <a:spLocks/>
          </p:cNvSpPr>
          <p:nvPr/>
        </p:nvSpPr>
        <p:spPr bwMode="auto">
          <a:xfrm>
            <a:off x="5618163" y="5565775"/>
            <a:ext cx="390525" cy="390525"/>
          </a:xfrm>
          <a:custGeom>
            <a:avLst/>
            <a:gdLst>
              <a:gd name="T0" fmla="*/ 246 w 246"/>
              <a:gd name="T1" fmla="*/ 122 h 246"/>
              <a:gd name="T2" fmla="*/ 246 w 246"/>
              <a:gd name="T3" fmla="*/ 122 h 246"/>
              <a:gd name="T4" fmla="*/ 244 w 246"/>
              <a:gd name="T5" fmla="*/ 136 h 246"/>
              <a:gd name="T6" fmla="*/ 242 w 246"/>
              <a:gd name="T7" fmla="*/ 148 h 246"/>
              <a:gd name="T8" fmla="*/ 240 w 246"/>
              <a:gd name="T9" fmla="*/ 160 h 246"/>
              <a:gd name="T10" fmla="*/ 236 w 246"/>
              <a:gd name="T11" fmla="*/ 170 h 246"/>
              <a:gd name="T12" fmla="*/ 224 w 246"/>
              <a:gd name="T13" fmla="*/ 192 h 246"/>
              <a:gd name="T14" fmla="*/ 210 w 246"/>
              <a:gd name="T15" fmla="*/ 210 h 246"/>
              <a:gd name="T16" fmla="*/ 190 w 246"/>
              <a:gd name="T17" fmla="*/ 224 h 246"/>
              <a:gd name="T18" fmla="*/ 170 w 246"/>
              <a:gd name="T19" fmla="*/ 236 h 246"/>
              <a:gd name="T20" fmla="*/ 158 w 246"/>
              <a:gd name="T21" fmla="*/ 240 h 246"/>
              <a:gd name="T22" fmla="*/ 148 w 246"/>
              <a:gd name="T23" fmla="*/ 244 h 246"/>
              <a:gd name="T24" fmla="*/ 134 w 246"/>
              <a:gd name="T25" fmla="*/ 246 h 246"/>
              <a:gd name="T26" fmla="*/ 122 w 246"/>
              <a:gd name="T27" fmla="*/ 246 h 246"/>
              <a:gd name="T28" fmla="*/ 122 w 246"/>
              <a:gd name="T29" fmla="*/ 246 h 246"/>
              <a:gd name="T30" fmla="*/ 110 w 246"/>
              <a:gd name="T31" fmla="*/ 246 h 246"/>
              <a:gd name="T32" fmla="*/ 98 w 246"/>
              <a:gd name="T33" fmla="*/ 244 h 246"/>
              <a:gd name="T34" fmla="*/ 86 w 246"/>
              <a:gd name="T35" fmla="*/ 240 h 246"/>
              <a:gd name="T36" fmla="*/ 74 w 246"/>
              <a:gd name="T37" fmla="*/ 236 h 246"/>
              <a:gd name="T38" fmla="*/ 54 w 246"/>
              <a:gd name="T39" fmla="*/ 224 h 246"/>
              <a:gd name="T40" fmla="*/ 36 w 246"/>
              <a:gd name="T41" fmla="*/ 210 h 246"/>
              <a:gd name="T42" fmla="*/ 20 w 246"/>
              <a:gd name="T43" fmla="*/ 192 h 246"/>
              <a:gd name="T44" fmla="*/ 10 w 246"/>
              <a:gd name="T45" fmla="*/ 170 h 246"/>
              <a:gd name="T46" fmla="*/ 4 w 246"/>
              <a:gd name="T47" fmla="*/ 160 h 246"/>
              <a:gd name="T48" fmla="*/ 2 w 246"/>
              <a:gd name="T49" fmla="*/ 148 h 246"/>
              <a:gd name="T50" fmla="*/ 0 w 246"/>
              <a:gd name="T51" fmla="*/ 136 h 246"/>
              <a:gd name="T52" fmla="*/ 0 w 246"/>
              <a:gd name="T53" fmla="*/ 122 h 246"/>
              <a:gd name="T54" fmla="*/ 0 w 246"/>
              <a:gd name="T55" fmla="*/ 122 h 246"/>
              <a:gd name="T56" fmla="*/ 0 w 246"/>
              <a:gd name="T57" fmla="*/ 110 h 246"/>
              <a:gd name="T58" fmla="*/ 2 w 246"/>
              <a:gd name="T59" fmla="*/ 98 h 246"/>
              <a:gd name="T60" fmla="*/ 4 w 246"/>
              <a:gd name="T61" fmla="*/ 86 h 246"/>
              <a:gd name="T62" fmla="*/ 10 w 246"/>
              <a:gd name="T63" fmla="*/ 74 h 246"/>
              <a:gd name="T64" fmla="*/ 20 w 246"/>
              <a:gd name="T65" fmla="*/ 54 h 246"/>
              <a:gd name="T66" fmla="*/ 36 w 246"/>
              <a:gd name="T67" fmla="*/ 36 h 246"/>
              <a:gd name="T68" fmla="*/ 54 w 246"/>
              <a:gd name="T69" fmla="*/ 20 h 246"/>
              <a:gd name="T70" fmla="*/ 74 w 246"/>
              <a:gd name="T71" fmla="*/ 10 h 246"/>
              <a:gd name="T72" fmla="*/ 86 w 246"/>
              <a:gd name="T73" fmla="*/ 6 h 246"/>
              <a:gd name="T74" fmla="*/ 98 w 246"/>
              <a:gd name="T75" fmla="*/ 2 h 246"/>
              <a:gd name="T76" fmla="*/ 110 w 246"/>
              <a:gd name="T77" fmla="*/ 0 h 246"/>
              <a:gd name="T78" fmla="*/ 122 w 246"/>
              <a:gd name="T79" fmla="*/ 0 h 246"/>
              <a:gd name="T80" fmla="*/ 122 w 246"/>
              <a:gd name="T81" fmla="*/ 0 h 246"/>
              <a:gd name="T82" fmla="*/ 134 w 246"/>
              <a:gd name="T83" fmla="*/ 0 h 246"/>
              <a:gd name="T84" fmla="*/ 148 w 246"/>
              <a:gd name="T85" fmla="*/ 2 h 246"/>
              <a:gd name="T86" fmla="*/ 158 w 246"/>
              <a:gd name="T87" fmla="*/ 6 h 246"/>
              <a:gd name="T88" fmla="*/ 170 w 246"/>
              <a:gd name="T89" fmla="*/ 10 h 246"/>
              <a:gd name="T90" fmla="*/ 190 w 246"/>
              <a:gd name="T91" fmla="*/ 20 h 246"/>
              <a:gd name="T92" fmla="*/ 210 w 246"/>
              <a:gd name="T93" fmla="*/ 36 h 246"/>
              <a:gd name="T94" fmla="*/ 224 w 246"/>
              <a:gd name="T95" fmla="*/ 54 h 246"/>
              <a:gd name="T96" fmla="*/ 236 w 246"/>
              <a:gd name="T97" fmla="*/ 74 h 246"/>
              <a:gd name="T98" fmla="*/ 240 w 246"/>
              <a:gd name="T99" fmla="*/ 86 h 246"/>
              <a:gd name="T100" fmla="*/ 242 w 246"/>
              <a:gd name="T101" fmla="*/ 98 h 246"/>
              <a:gd name="T102" fmla="*/ 244 w 246"/>
              <a:gd name="T103" fmla="*/ 110 h 246"/>
              <a:gd name="T104" fmla="*/ 246 w 246"/>
              <a:gd name="T105" fmla="*/ 122 h 246"/>
              <a:gd name="T106" fmla="*/ 246 w 246"/>
              <a:gd name="T107" fmla="*/ 122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46" h="246">
                <a:moveTo>
                  <a:pt x="246" y="122"/>
                </a:moveTo>
                <a:lnTo>
                  <a:pt x="246" y="122"/>
                </a:lnTo>
                <a:lnTo>
                  <a:pt x="244" y="136"/>
                </a:lnTo>
                <a:lnTo>
                  <a:pt x="242" y="148"/>
                </a:lnTo>
                <a:lnTo>
                  <a:pt x="240" y="160"/>
                </a:lnTo>
                <a:lnTo>
                  <a:pt x="236" y="170"/>
                </a:lnTo>
                <a:lnTo>
                  <a:pt x="224" y="192"/>
                </a:lnTo>
                <a:lnTo>
                  <a:pt x="210" y="210"/>
                </a:lnTo>
                <a:lnTo>
                  <a:pt x="190" y="224"/>
                </a:lnTo>
                <a:lnTo>
                  <a:pt x="170" y="236"/>
                </a:lnTo>
                <a:lnTo>
                  <a:pt x="158" y="240"/>
                </a:lnTo>
                <a:lnTo>
                  <a:pt x="148" y="244"/>
                </a:lnTo>
                <a:lnTo>
                  <a:pt x="134" y="246"/>
                </a:lnTo>
                <a:lnTo>
                  <a:pt x="122" y="246"/>
                </a:lnTo>
                <a:lnTo>
                  <a:pt x="122" y="246"/>
                </a:lnTo>
                <a:lnTo>
                  <a:pt x="110" y="246"/>
                </a:lnTo>
                <a:lnTo>
                  <a:pt x="98" y="244"/>
                </a:lnTo>
                <a:lnTo>
                  <a:pt x="86" y="240"/>
                </a:lnTo>
                <a:lnTo>
                  <a:pt x="74" y="236"/>
                </a:lnTo>
                <a:lnTo>
                  <a:pt x="54" y="224"/>
                </a:lnTo>
                <a:lnTo>
                  <a:pt x="36" y="210"/>
                </a:lnTo>
                <a:lnTo>
                  <a:pt x="20" y="192"/>
                </a:lnTo>
                <a:lnTo>
                  <a:pt x="10" y="170"/>
                </a:lnTo>
                <a:lnTo>
                  <a:pt x="4" y="160"/>
                </a:lnTo>
                <a:lnTo>
                  <a:pt x="2" y="148"/>
                </a:lnTo>
                <a:lnTo>
                  <a:pt x="0" y="136"/>
                </a:lnTo>
                <a:lnTo>
                  <a:pt x="0" y="122"/>
                </a:lnTo>
                <a:lnTo>
                  <a:pt x="0" y="122"/>
                </a:lnTo>
                <a:lnTo>
                  <a:pt x="0" y="110"/>
                </a:lnTo>
                <a:lnTo>
                  <a:pt x="2" y="98"/>
                </a:lnTo>
                <a:lnTo>
                  <a:pt x="4" y="86"/>
                </a:lnTo>
                <a:lnTo>
                  <a:pt x="10" y="74"/>
                </a:lnTo>
                <a:lnTo>
                  <a:pt x="20" y="54"/>
                </a:lnTo>
                <a:lnTo>
                  <a:pt x="36" y="36"/>
                </a:lnTo>
                <a:lnTo>
                  <a:pt x="54" y="20"/>
                </a:lnTo>
                <a:lnTo>
                  <a:pt x="74" y="10"/>
                </a:lnTo>
                <a:lnTo>
                  <a:pt x="86" y="6"/>
                </a:lnTo>
                <a:lnTo>
                  <a:pt x="98" y="2"/>
                </a:lnTo>
                <a:lnTo>
                  <a:pt x="110" y="0"/>
                </a:lnTo>
                <a:lnTo>
                  <a:pt x="122" y="0"/>
                </a:lnTo>
                <a:lnTo>
                  <a:pt x="122" y="0"/>
                </a:lnTo>
                <a:lnTo>
                  <a:pt x="134" y="0"/>
                </a:lnTo>
                <a:lnTo>
                  <a:pt x="148" y="2"/>
                </a:lnTo>
                <a:lnTo>
                  <a:pt x="158" y="6"/>
                </a:lnTo>
                <a:lnTo>
                  <a:pt x="170" y="10"/>
                </a:lnTo>
                <a:lnTo>
                  <a:pt x="190" y="20"/>
                </a:lnTo>
                <a:lnTo>
                  <a:pt x="210" y="36"/>
                </a:lnTo>
                <a:lnTo>
                  <a:pt x="224" y="54"/>
                </a:lnTo>
                <a:lnTo>
                  <a:pt x="236" y="74"/>
                </a:lnTo>
                <a:lnTo>
                  <a:pt x="240" y="86"/>
                </a:lnTo>
                <a:lnTo>
                  <a:pt x="242" y="98"/>
                </a:lnTo>
                <a:lnTo>
                  <a:pt x="244" y="110"/>
                </a:lnTo>
                <a:lnTo>
                  <a:pt x="246" y="122"/>
                </a:lnTo>
                <a:lnTo>
                  <a:pt x="246" y="12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8" name="Freeform 96"/>
          <p:cNvSpPr>
            <a:spLocks/>
          </p:cNvSpPr>
          <p:nvPr/>
        </p:nvSpPr>
        <p:spPr bwMode="auto">
          <a:xfrm>
            <a:off x="5599113" y="1679575"/>
            <a:ext cx="425450" cy="425450"/>
          </a:xfrm>
          <a:custGeom>
            <a:avLst/>
            <a:gdLst>
              <a:gd name="T0" fmla="*/ 268 w 268"/>
              <a:gd name="T1" fmla="*/ 134 h 268"/>
              <a:gd name="T2" fmla="*/ 266 w 268"/>
              <a:gd name="T3" fmla="*/ 162 h 268"/>
              <a:gd name="T4" fmla="*/ 258 w 268"/>
              <a:gd name="T5" fmla="*/ 186 h 268"/>
              <a:gd name="T6" fmla="*/ 246 w 268"/>
              <a:gd name="T7" fmla="*/ 210 h 268"/>
              <a:gd name="T8" fmla="*/ 230 w 268"/>
              <a:gd name="T9" fmla="*/ 230 h 268"/>
              <a:gd name="T10" fmla="*/ 210 w 268"/>
              <a:gd name="T11" fmla="*/ 246 h 268"/>
              <a:gd name="T12" fmla="*/ 186 w 268"/>
              <a:gd name="T13" fmla="*/ 258 h 268"/>
              <a:gd name="T14" fmla="*/ 162 w 268"/>
              <a:gd name="T15" fmla="*/ 266 h 268"/>
              <a:gd name="T16" fmla="*/ 134 w 268"/>
              <a:gd name="T17" fmla="*/ 268 h 268"/>
              <a:gd name="T18" fmla="*/ 120 w 268"/>
              <a:gd name="T19" fmla="*/ 268 h 268"/>
              <a:gd name="T20" fmla="*/ 94 w 268"/>
              <a:gd name="T21" fmla="*/ 262 h 268"/>
              <a:gd name="T22" fmla="*/ 70 w 268"/>
              <a:gd name="T23" fmla="*/ 252 h 268"/>
              <a:gd name="T24" fmla="*/ 48 w 268"/>
              <a:gd name="T25" fmla="*/ 238 h 268"/>
              <a:gd name="T26" fmla="*/ 30 w 268"/>
              <a:gd name="T27" fmla="*/ 220 h 268"/>
              <a:gd name="T28" fmla="*/ 16 w 268"/>
              <a:gd name="T29" fmla="*/ 198 h 268"/>
              <a:gd name="T30" fmla="*/ 6 w 268"/>
              <a:gd name="T31" fmla="*/ 174 h 268"/>
              <a:gd name="T32" fmla="*/ 0 w 268"/>
              <a:gd name="T33" fmla="*/ 148 h 268"/>
              <a:gd name="T34" fmla="*/ 0 w 268"/>
              <a:gd name="T35" fmla="*/ 134 h 268"/>
              <a:gd name="T36" fmla="*/ 2 w 268"/>
              <a:gd name="T37" fmla="*/ 106 h 268"/>
              <a:gd name="T38" fmla="*/ 10 w 268"/>
              <a:gd name="T39" fmla="*/ 82 h 268"/>
              <a:gd name="T40" fmla="*/ 22 w 268"/>
              <a:gd name="T41" fmla="*/ 58 h 268"/>
              <a:gd name="T42" fmla="*/ 40 w 268"/>
              <a:gd name="T43" fmla="*/ 38 h 268"/>
              <a:gd name="T44" fmla="*/ 60 w 268"/>
              <a:gd name="T45" fmla="*/ 22 h 268"/>
              <a:gd name="T46" fmla="*/ 82 w 268"/>
              <a:gd name="T47" fmla="*/ 10 h 268"/>
              <a:gd name="T48" fmla="*/ 108 w 268"/>
              <a:gd name="T49" fmla="*/ 2 h 268"/>
              <a:gd name="T50" fmla="*/ 134 w 268"/>
              <a:gd name="T51" fmla="*/ 0 h 268"/>
              <a:gd name="T52" fmla="*/ 148 w 268"/>
              <a:gd name="T53" fmla="*/ 0 h 268"/>
              <a:gd name="T54" fmla="*/ 174 w 268"/>
              <a:gd name="T55" fmla="*/ 6 h 268"/>
              <a:gd name="T56" fmla="*/ 198 w 268"/>
              <a:gd name="T57" fmla="*/ 16 h 268"/>
              <a:gd name="T58" fmla="*/ 220 w 268"/>
              <a:gd name="T59" fmla="*/ 30 h 268"/>
              <a:gd name="T60" fmla="*/ 238 w 268"/>
              <a:gd name="T61" fmla="*/ 48 h 268"/>
              <a:gd name="T62" fmla="*/ 252 w 268"/>
              <a:gd name="T63" fmla="*/ 70 h 268"/>
              <a:gd name="T64" fmla="*/ 262 w 268"/>
              <a:gd name="T65" fmla="*/ 94 h 268"/>
              <a:gd name="T66" fmla="*/ 268 w 268"/>
              <a:gd name="T67" fmla="*/ 120 h 268"/>
              <a:gd name="T68" fmla="*/ 268 w 268"/>
              <a:gd name="T69" fmla="*/ 134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68" h="268">
                <a:moveTo>
                  <a:pt x="268" y="134"/>
                </a:moveTo>
                <a:lnTo>
                  <a:pt x="268" y="134"/>
                </a:lnTo>
                <a:lnTo>
                  <a:pt x="268" y="148"/>
                </a:lnTo>
                <a:lnTo>
                  <a:pt x="266" y="162"/>
                </a:lnTo>
                <a:lnTo>
                  <a:pt x="262" y="174"/>
                </a:lnTo>
                <a:lnTo>
                  <a:pt x="258" y="186"/>
                </a:lnTo>
                <a:lnTo>
                  <a:pt x="252" y="198"/>
                </a:lnTo>
                <a:lnTo>
                  <a:pt x="246" y="210"/>
                </a:lnTo>
                <a:lnTo>
                  <a:pt x="238" y="220"/>
                </a:lnTo>
                <a:lnTo>
                  <a:pt x="230" y="230"/>
                </a:lnTo>
                <a:lnTo>
                  <a:pt x="220" y="238"/>
                </a:lnTo>
                <a:lnTo>
                  <a:pt x="210" y="246"/>
                </a:lnTo>
                <a:lnTo>
                  <a:pt x="198" y="252"/>
                </a:lnTo>
                <a:lnTo>
                  <a:pt x="186" y="258"/>
                </a:lnTo>
                <a:lnTo>
                  <a:pt x="174" y="262"/>
                </a:lnTo>
                <a:lnTo>
                  <a:pt x="162" y="266"/>
                </a:lnTo>
                <a:lnTo>
                  <a:pt x="148" y="268"/>
                </a:lnTo>
                <a:lnTo>
                  <a:pt x="134" y="268"/>
                </a:lnTo>
                <a:lnTo>
                  <a:pt x="134" y="268"/>
                </a:lnTo>
                <a:lnTo>
                  <a:pt x="120" y="268"/>
                </a:lnTo>
                <a:lnTo>
                  <a:pt x="108" y="266"/>
                </a:lnTo>
                <a:lnTo>
                  <a:pt x="94" y="262"/>
                </a:lnTo>
                <a:lnTo>
                  <a:pt x="82" y="258"/>
                </a:lnTo>
                <a:lnTo>
                  <a:pt x="70" y="252"/>
                </a:lnTo>
                <a:lnTo>
                  <a:pt x="60" y="246"/>
                </a:lnTo>
                <a:lnTo>
                  <a:pt x="48" y="238"/>
                </a:lnTo>
                <a:lnTo>
                  <a:pt x="40" y="230"/>
                </a:lnTo>
                <a:lnTo>
                  <a:pt x="30" y="220"/>
                </a:lnTo>
                <a:lnTo>
                  <a:pt x="22" y="210"/>
                </a:lnTo>
                <a:lnTo>
                  <a:pt x="16" y="198"/>
                </a:lnTo>
                <a:lnTo>
                  <a:pt x="10" y="186"/>
                </a:lnTo>
                <a:lnTo>
                  <a:pt x="6" y="174"/>
                </a:lnTo>
                <a:lnTo>
                  <a:pt x="2" y="162"/>
                </a:lnTo>
                <a:lnTo>
                  <a:pt x="0" y="148"/>
                </a:lnTo>
                <a:lnTo>
                  <a:pt x="0" y="134"/>
                </a:lnTo>
                <a:lnTo>
                  <a:pt x="0" y="134"/>
                </a:lnTo>
                <a:lnTo>
                  <a:pt x="0" y="120"/>
                </a:lnTo>
                <a:lnTo>
                  <a:pt x="2" y="106"/>
                </a:lnTo>
                <a:lnTo>
                  <a:pt x="6" y="94"/>
                </a:lnTo>
                <a:lnTo>
                  <a:pt x="10" y="82"/>
                </a:lnTo>
                <a:lnTo>
                  <a:pt x="16" y="70"/>
                </a:lnTo>
                <a:lnTo>
                  <a:pt x="22" y="58"/>
                </a:lnTo>
                <a:lnTo>
                  <a:pt x="30" y="48"/>
                </a:lnTo>
                <a:lnTo>
                  <a:pt x="40" y="38"/>
                </a:lnTo>
                <a:lnTo>
                  <a:pt x="48" y="30"/>
                </a:lnTo>
                <a:lnTo>
                  <a:pt x="60" y="22"/>
                </a:lnTo>
                <a:lnTo>
                  <a:pt x="70" y="16"/>
                </a:lnTo>
                <a:lnTo>
                  <a:pt x="82" y="10"/>
                </a:lnTo>
                <a:lnTo>
                  <a:pt x="94" y="6"/>
                </a:lnTo>
                <a:lnTo>
                  <a:pt x="108" y="2"/>
                </a:lnTo>
                <a:lnTo>
                  <a:pt x="120" y="0"/>
                </a:lnTo>
                <a:lnTo>
                  <a:pt x="134" y="0"/>
                </a:lnTo>
                <a:lnTo>
                  <a:pt x="134" y="0"/>
                </a:lnTo>
                <a:lnTo>
                  <a:pt x="148" y="0"/>
                </a:lnTo>
                <a:lnTo>
                  <a:pt x="162" y="2"/>
                </a:lnTo>
                <a:lnTo>
                  <a:pt x="174" y="6"/>
                </a:lnTo>
                <a:lnTo>
                  <a:pt x="186" y="10"/>
                </a:lnTo>
                <a:lnTo>
                  <a:pt x="198" y="16"/>
                </a:lnTo>
                <a:lnTo>
                  <a:pt x="210" y="22"/>
                </a:lnTo>
                <a:lnTo>
                  <a:pt x="220" y="30"/>
                </a:lnTo>
                <a:lnTo>
                  <a:pt x="230" y="38"/>
                </a:lnTo>
                <a:lnTo>
                  <a:pt x="238" y="48"/>
                </a:lnTo>
                <a:lnTo>
                  <a:pt x="246" y="58"/>
                </a:lnTo>
                <a:lnTo>
                  <a:pt x="252" y="70"/>
                </a:lnTo>
                <a:lnTo>
                  <a:pt x="258" y="82"/>
                </a:lnTo>
                <a:lnTo>
                  <a:pt x="262" y="94"/>
                </a:lnTo>
                <a:lnTo>
                  <a:pt x="266" y="106"/>
                </a:lnTo>
                <a:lnTo>
                  <a:pt x="268" y="120"/>
                </a:lnTo>
                <a:lnTo>
                  <a:pt x="268" y="134"/>
                </a:lnTo>
                <a:lnTo>
                  <a:pt x="268" y="13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9" name="Freeform 97"/>
          <p:cNvSpPr>
            <a:spLocks/>
          </p:cNvSpPr>
          <p:nvPr/>
        </p:nvSpPr>
        <p:spPr bwMode="auto">
          <a:xfrm>
            <a:off x="5595938" y="1676400"/>
            <a:ext cx="431800" cy="431800"/>
          </a:xfrm>
          <a:custGeom>
            <a:avLst/>
            <a:gdLst>
              <a:gd name="T0" fmla="*/ 270 w 272"/>
              <a:gd name="T1" fmla="*/ 136 h 272"/>
              <a:gd name="T2" fmla="*/ 264 w 272"/>
              <a:gd name="T3" fmla="*/ 176 h 272"/>
              <a:gd name="T4" fmla="*/ 246 w 272"/>
              <a:gd name="T5" fmla="*/ 210 h 272"/>
              <a:gd name="T6" fmla="*/ 230 w 272"/>
              <a:gd name="T7" fmla="*/ 230 h 272"/>
              <a:gd name="T8" fmla="*/ 200 w 272"/>
              <a:gd name="T9" fmla="*/ 252 h 272"/>
              <a:gd name="T10" fmla="*/ 164 w 272"/>
              <a:gd name="T11" fmla="*/ 266 h 272"/>
              <a:gd name="T12" fmla="*/ 136 w 272"/>
              <a:gd name="T13" fmla="*/ 268 h 272"/>
              <a:gd name="T14" fmla="*/ 96 w 272"/>
              <a:gd name="T15" fmla="*/ 262 h 272"/>
              <a:gd name="T16" fmla="*/ 62 w 272"/>
              <a:gd name="T17" fmla="*/ 246 h 272"/>
              <a:gd name="T18" fmla="*/ 42 w 272"/>
              <a:gd name="T19" fmla="*/ 230 h 272"/>
              <a:gd name="T20" fmla="*/ 20 w 272"/>
              <a:gd name="T21" fmla="*/ 200 h 272"/>
              <a:gd name="T22" fmla="*/ 6 w 272"/>
              <a:gd name="T23" fmla="*/ 162 h 272"/>
              <a:gd name="T24" fmla="*/ 4 w 272"/>
              <a:gd name="T25" fmla="*/ 136 h 272"/>
              <a:gd name="T26" fmla="*/ 10 w 272"/>
              <a:gd name="T27" fmla="*/ 96 h 272"/>
              <a:gd name="T28" fmla="*/ 26 w 272"/>
              <a:gd name="T29" fmla="*/ 62 h 272"/>
              <a:gd name="T30" fmla="*/ 42 w 272"/>
              <a:gd name="T31" fmla="*/ 42 h 272"/>
              <a:gd name="T32" fmla="*/ 72 w 272"/>
              <a:gd name="T33" fmla="*/ 18 h 272"/>
              <a:gd name="T34" fmla="*/ 110 w 272"/>
              <a:gd name="T35" fmla="*/ 6 h 272"/>
              <a:gd name="T36" fmla="*/ 136 w 272"/>
              <a:gd name="T37" fmla="*/ 2 h 272"/>
              <a:gd name="T38" fmla="*/ 176 w 272"/>
              <a:gd name="T39" fmla="*/ 8 h 272"/>
              <a:gd name="T40" fmla="*/ 210 w 272"/>
              <a:gd name="T41" fmla="*/ 26 h 272"/>
              <a:gd name="T42" fmla="*/ 230 w 272"/>
              <a:gd name="T43" fmla="*/ 42 h 272"/>
              <a:gd name="T44" fmla="*/ 254 w 272"/>
              <a:gd name="T45" fmla="*/ 72 h 272"/>
              <a:gd name="T46" fmla="*/ 266 w 272"/>
              <a:gd name="T47" fmla="*/ 110 h 272"/>
              <a:gd name="T48" fmla="*/ 270 w 272"/>
              <a:gd name="T49" fmla="*/ 136 h 272"/>
              <a:gd name="T50" fmla="*/ 272 w 272"/>
              <a:gd name="T51" fmla="*/ 122 h 272"/>
              <a:gd name="T52" fmla="*/ 262 w 272"/>
              <a:gd name="T53" fmla="*/ 82 h 272"/>
              <a:gd name="T54" fmla="*/ 242 w 272"/>
              <a:gd name="T55" fmla="*/ 50 h 272"/>
              <a:gd name="T56" fmla="*/ 212 w 272"/>
              <a:gd name="T57" fmla="*/ 22 h 272"/>
              <a:gd name="T58" fmla="*/ 176 w 272"/>
              <a:gd name="T59" fmla="*/ 6 h 272"/>
              <a:gd name="T60" fmla="*/ 136 w 272"/>
              <a:gd name="T61" fmla="*/ 0 h 272"/>
              <a:gd name="T62" fmla="*/ 108 w 272"/>
              <a:gd name="T63" fmla="*/ 2 h 272"/>
              <a:gd name="T64" fmla="*/ 72 w 272"/>
              <a:gd name="T65" fmla="*/ 16 h 272"/>
              <a:gd name="T66" fmla="*/ 40 w 272"/>
              <a:gd name="T67" fmla="*/ 40 h 272"/>
              <a:gd name="T68" fmla="*/ 16 w 272"/>
              <a:gd name="T69" fmla="*/ 70 h 272"/>
              <a:gd name="T70" fmla="*/ 2 w 272"/>
              <a:gd name="T71" fmla="*/ 108 h 272"/>
              <a:gd name="T72" fmla="*/ 0 w 272"/>
              <a:gd name="T73" fmla="*/ 136 h 272"/>
              <a:gd name="T74" fmla="*/ 6 w 272"/>
              <a:gd name="T75" fmla="*/ 176 h 272"/>
              <a:gd name="T76" fmla="*/ 24 w 272"/>
              <a:gd name="T77" fmla="*/ 212 h 272"/>
              <a:gd name="T78" fmla="*/ 50 w 272"/>
              <a:gd name="T79" fmla="*/ 242 h 272"/>
              <a:gd name="T80" fmla="*/ 84 w 272"/>
              <a:gd name="T81" fmla="*/ 262 h 272"/>
              <a:gd name="T82" fmla="*/ 122 w 272"/>
              <a:gd name="T83" fmla="*/ 272 h 272"/>
              <a:gd name="T84" fmla="*/ 150 w 272"/>
              <a:gd name="T85" fmla="*/ 272 h 272"/>
              <a:gd name="T86" fmla="*/ 190 w 272"/>
              <a:gd name="T87" fmla="*/ 262 h 272"/>
              <a:gd name="T88" fmla="*/ 222 w 272"/>
              <a:gd name="T89" fmla="*/ 242 h 272"/>
              <a:gd name="T90" fmla="*/ 250 w 272"/>
              <a:gd name="T91" fmla="*/ 212 h 272"/>
              <a:gd name="T92" fmla="*/ 266 w 272"/>
              <a:gd name="T93" fmla="*/ 176 h 272"/>
              <a:gd name="T94" fmla="*/ 272 w 272"/>
              <a:gd name="T95" fmla="*/ 136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72" h="272">
                <a:moveTo>
                  <a:pt x="270" y="136"/>
                </a:moveTo>
                <a:lnTo>
                  <a:pt x="270" y="136"/>
                </a:lnTo>
                <a:lnTo>
                  <a:pt x="270" y="136"/>
                </a:lnTo>
                <a:lnTo>
                  <a:pt x="268" y="150"/>
                </a:lnTo>
                <a:lnTo>
                  <a:pt x="266" y="162"/>
                </a:lnTo>
                <a:lnTo>
                  <a:pt x="264" y="176"/>
                </a:lnTo>
                <a:lnTo>
                  <a:pt x="258" y="188"/>
                </a:lnTo>
                <a:lnTo>
                  <a:pt x="254" y="200"/>
                </a:lnTo>
                <a:lnTo>
                  <a:pt x="246" y="210"/>
                </a:lnTo>
                <a:lnTo>
                  <a:pt x="238" y="220"/>
                </a:lnTo>
                <a:lnTo>
                  <a:pt x="230" y="230"/>
                </a:lnTo>
                <a:lnTo>
                  <a:pt x="230" y="230"/>
                </a:lnTo>
                <a:lnTo>
                  <a:pt x="220" y="238"/>
                </a:lnTo>
                <a:lnTo>
                  <a:pt x="210" y="246"/>
                </a:lnTo>
                <a:lnTo>
                  <a:pt x="200" y="252"/>
                </a:lnTo>
                <a:lnTo>
                  <a:pt x="188" y="258"/>
                </a:lnTo>
                <a:lnTo>
                  <a:pt x="176" y="262"/>
                </a:lnTo>
                <a:lnTo>
                  <a:pt x="164" y="266"/>
                </a:lnTo>
                <a:lnTo>
                  <a:pt x="150" y="268"/>
                </a:lnTo>
                <a:lnTo>
                  <a:pt x="136" y="268"/>
                </a:lnTo>
                <a:lnTo>
                  <a:pt x="136" y="268"/>
                </a:lnTo>
                <a:lnTo>
                  <a:pt x="122" y="268"/>
                </a:lnTo>
                <a:lnTo>
                  <a:pt x="110" y="266"/>
                </a:lnTo>
                <a:lnTo>
                  <a:pt x="96" y="262"/>
                </a:lnTo>
                <a:lnTo>
                  <a:pt x="84" y="258"/>
                </a:lnTo>
                <a:lnTo>
                  <a:pt x="72" y="252"/>
                </a:lnTo>
                <a:lnTo>
                  <a:pt x="62" y="246"/>
                </a:lnTo>
                <a:lnTo>
                  <a:pt x="52" y="238"/>
                </a:lnTo>
                <a:lnTo>
                  <a:pt x="42" y="230"/>
                </a:lnTo>
                <a:lnTo>
                  <a:pt x="42" y="230"/>
                </a:lnTo>
                <a:lnTo>
                  <a:pt x="34" y="220"/>
                </a:lnTo>
                <a:lnTo>
                  <a:pt x="26" y="210"/>
                </a:lnTo>
                <a:lnTo>
                  <a:pt x="20" y="200"/>
                </a:lnTo>
                <a:lnTo>
                  <a:pt x="14" y="188"/>
                </a:lnTo>
                <a:lnTo>
                  <a:pt x="10" y="176"/>
                </a:lnTo>
                <a:lnTo>
                  <a:pt x="6" y="162"/>
                </a:lnTo>
                <a:lnTo>
                  <a:pt x="4" y="150"/>
                </a:lnTo>
                <a:lnTo>
                  <a:pt x="4" y="136"/>
                </a:lnTo>
                <a:lnTo>
                  <a:pt x="4" y="136"/>
                </a:lnTo>
                <a:lnTo>
                  <a:pt x="4" y="122"/>
                </a:lnTo>
                <a:lnTo>
                  <a:pt x="6" y="110"/>
                </a:lnTo>
                <a:lnTo>
                  <a:pt x="10" y="96"/>
                </a:lnTo>
                <a:lnTo>
                  <a:pt x="14" y="84"/>
                </a:lnTo>
                <a:lnTo>
                  <a:pt x="20" y="72"/>
                </a:lnTo>
                <a:lnTo>
                  <a:pt x="26" y="62"/>
                </a:lnTo>
                <a:lnTo>
                  <a:pt x="34" y="52"/>
                </a:lnTo>
                <a:lnTo>
                  <a:pt x="42" y="42"/>
                </a:lnTo>
                <a:lnTo>
                  <a:pt x="42" y="42"/>
                </a:lnTo>
                <a:lnTo>
                  <a:pt x="52" y="34"/>
                </a:lnTo>
                <a:lnTo>
                  <a:pt x="62" y="26"/>
                </a:lnTo>
                <a:lnTo>
                  <a:pt x="72" y="18"/>
                </a:lnTo>
                <a:lnTo>
                  <a:pt x="84" y="14"/>
                </a:lnTo>
                <a:lnTo>
                  <a:pt x="96" y="8"/>
                </a:lnTo>
                <a:lnTo>
                  <a:pt x="110" y="6"/>
                </a:lnTo>
                <a:lnTo>
                  <a:pt x="122" y="4"/>
                </a:lnTo>
                <a:lnTo>
                  <a:pt x="136" y="2"/>
                </a:lnTo>
                <a:lnTo>
                  <a:pt x="136" y="2"/>
                </a:lnTo>
                <a:lnTo>
                  <a:pt x="150" y="4"/>
                </a:lnTo>
                <a:lnTo>
                  <a:pt x="164" y="6"/>
                </a:lnTo>
                <a:lnTo>
                  <a:pt x="176" y="8"/>
                </a:lnTo>
                <a:lnTo>
                  <a:pt x="188" y="14"/>
                </a:lnTo>
                <a:lnTo>
                  <a:pt x="200" y="18"/>
                </a:lnTo>
                <a:lnTo>
                  <a:pt x="210" y="26"/>
                </a:lnTo>
                <a:lnTo>
                  <a:pt x="220" y="34"/>
                </a:lnTo>
                <a:lnTo>
                  <a:pt x="230" y="42"/>
                </a:lnTo>
                <a:lnTo>
                  <a:pt x="230" y="42"/>
                </a:lnTo>
                <a:lnTo>
                  <a:pt x="238" y="52"/>
                </a:lnTo>
                <a:lnTo>
                  <a:pt x="246" y="62"/>
                </a:lnTo>
                <a:lnTo>
                  <a:pt x="254" y="72"/>
                </a:lnTo>
                <a:lnTo>
                  <a:pt x="258" y="84"/>
                </a:lnTo>
                <a:lnTo>
                  <a:pt x="264" y="96"/>
                </a:lnTo>
                <a:lnTo>
                  <a:pt x="266" y="110"/>
                </a:lnTo>
                <a:lnTo>
                  <a:pt x="268" y="122"/>
                </a:lnTo>
                <a:lnTo>
                  <a:pt x="270" y="136"/>
                </a:lnTo>
                <a:lnTo>
                  <a:pt x="270" y="136"/>
                </a:lnTo>
                <a:lnTo>
                  <a:pt x="272" y="136"/>
                </a:lnTo>
                <a:lnTo>
                  <a:pt x="272" y="136"/>
                </a:lnTo>
                <a:lnTo>
                  <a:pt x="272" y="122"/>
                </a:lnTo>
                <a:lnTo>
                  <a:pt x="270" y="108"/>
                </a:lnTo>
                <a:lnTo>
                  <a:pt x="266" y="96"/>
                </a:lnTo>
                <a:lnTo>
                  <a:pt x="262" y="82"/>
                </a:lnTo>
                <a:lnTo>
                  <a:pt x="256" y="70"/>
                </a:lnTo>
                <a:lnTo>
                  <a:pt x="250" y="60"/>
                </a:lnTo>
                <a:lnTo>
                  <a:pt x="242" y="50"/>
                </a:lnTo>
                <a:lnTo>
                  <a:pt x="232" y="40"/>
                </a:lnTo>
                <a:lnTo>
                  <a:pt x="222" y="30"/>
                </a:lnTo>
                <a:lnTo>
                  <a:pt x="212" y="22"/>
                </a:lnTo>
                <a:lnTo>
                  <a:pt x="202" y="16"/>
                </a:lnTo>
                <a:lnTo>
                  <a:pt x="190" y="10"/>
                </a:lnTo>
                <a:lnTo>
                  <a:pt x="176" y="6"/>
                </a:lnTo>
                <a:lnTo>
                  <a:pt x="164" y="2"/>
                </a:lnTo>
                <a:lnTo>
                  <a:pt x="150" y="0"/>
                </a:lnTo>
                <a:lnTo>
                  <a:pt x="136" y="0"/>
                </a:lnTo>
                <a:lnTo>
                  <a:pt x="136" y="0"/>
                </a:lnTo>
                <a:lnTo>
                  <a:pt x="122" y="0"/>
                </a:lnTo>
                <a:lnTo>
                  <a:pt x="108" y="2"/>
                </a:lnTo>
                <a:lnTo>
                  <a:pt x="96" y="6"/>
                </a:lnTo>
                <a:lnTo>
                  <a:pt x="84" y="10"/>
                </a:lnTo>
                <a:lnTo>
                  <a:pt x="72" y="16"/>
                </a:lnTo>
                <a:lnTo>
                  <a:pt x="60" y="22"/>
                </a:lnTo>
                <a:lnTo>
                  <a:pt x="50" y="30"/>
                </a:lnTo>
                <a:lnTo>
                  <a:pt x="40" y="40"/>
                </a:lnTo>
                <a:lnTo>
                  <a:pt x="32" y="50"/>
                </a:lnTo>
                <a:lnTo>
                  <a:pt x="24" y="60"/>
                </a:lnTo>
                <a:lnTo>
                  <a:pt x="16" y="70"/>
                </a:lnTo>
                <a:lnTo>
                  <a:pt x="10" y="82"/>
                </a:lnTo>
                <a:lnTo>
                  <a:pt x="6" y="96"/>
                </a:lnTo>
                <a:lnTo>
                  <a:pt x="2" y="108"/>
                </a:lnTo>
                <a:lnTo>
                  <a:pt x="0" y="122"/>
                </a:lnTo>
                <a:lnTo>
                  <a:pt x="0" y="136"/>
                </a:lnTo>
                <a:lnTo>
                  <a:pt x="0" y="136"/>
                </a:lnTo>
                <a:lnTo>
                  <a:pt x="0" y="150"/>
                </a:lnTo>
                <a:lnTo>
                  <a:pt x="2" y="164"/>
                </a:lnTo>
                <a:lnTo>
                  <a:pt x="6" y="176"/>
                </a:lnTo>
                <a:lnTo>
                  <a:pt x="10" y="188"/>
                </a:lnTo>
                <a:lnTo>
                  <a:pt x="16" y="200"/>
                </a:lnTo>
                <a:lnTo>
                  <a:pt x="24" y="212"/>
                </a:lnTo>
                <a:lnTo>
                  <a:pt x="32" y="222"/>
                </a:lnTo>
                <a:lnTo>
                  <a:pt x="40" y="232"/>
                </a:lnTo>
                <a:lnTo>
                  <a:pt x="50" y="242"/>
                </a:lnTo>
                <a:lnTo>
                  <a:pt x="60" y="248"/>
                </a:lnTo>
                <a:lnTo>
                  <a:pt x="72" y="256"/>
                </a:lnTo>
                <a:lnTo>
                  <a:pt x="84" y="262"/>
                </a:lnTo>
                <a:lnTo>
                  <a:pt x="96" y="266"/>
                </a:lnTo>
                <a:lnTo>
                  <a:pt x="108" y="270"/>
                </a:lnTo>
                <a:lnTo>
                  <a:pt x="122" y="272"/>
                </a:lnTo>
                <a:lnTo>
                  <a:pt x="136" y="272"/>
                </a:lnTo>
                <a:lnTo>
                  <a:pt x="136" y="272"/>
                </a:lnTo>
                <a:lnTo>
                  <a:pt x="150" y="272"/>
                </a:lnTo>
                <a:lnTo>
                  <a:pt x="164" y="270"/>
                </a:lnTo>
                <a:lnTo>
                  <a:pt x="176" y="266"/>
                </a:lnTo>
                <a:lnTo>
                  <a:pt x="190" y="262"/>
                </a:lnTo>
                <a:lnTo>
                  <a:pt x="202" y="256"/>
                </a:lnTo>
                <a:lnTo>
                  <a:pt x="212" y="248"/>
                </a:lnTo>
                <a:lnTo>
                  <a:pt x="222" y="242"/>
                </a:lnTo>
                <a:lnTo>
                  <a:pt x="232" y="232"/>
                </a:lnTo>
                <a:lnTo>
                  <a:pt x="242" y="222"/>
                </a:lnTo>
                <a:lnTo>
                  <a:pt x="250" y="212"/>
                </a:lnTo>
                <a:lnTo>
                  <a:pt x="256" y="200"/>
                </a:lnTo>
                <a:lnTo>
                  <a:pt x="262" y="188"/>
                </a:lnTo>
                <a:lnTo>
                  <a:pt x="266" y="176"/>
                </a:lnTo>
                <a:lnTo>
                  <a:pt x="270" y="164"/>
                </a:lnTo>
                <a:lnTo>
                  <a:pt x="272" y="150"/>
                </a:lnTo>
                <a:lnTo>
                  <a:pt x="272" y="136"/>
                </a:lnTo>
                <a:lnTo>
                  <a:pt x="270" y="136"/>
                </a:lnTo>
                <a:close/>
              </a:path>
            </a:pathLst>
          </a:custGeom>
          <a:solidFill>
            <a:srgbClr val="CFD1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1" name="TextBox 90"/>
          <p:cNvSpPr txBox="1"/>
          <p:nvPr/>
        </p:nvSpPr>
        <p:spPr>
          <a:xfrm>
            <a:off x="7580313" y="1536063"/>
            <a:ext cx="11365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Service Here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7580313" y="1773525"/>
            <a:ext cx="255594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porro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quisquam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est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qui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dolorem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ipsum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dolor sit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8107363" y="3956424"/>
            <a:ext cx="11365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Service Here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8107363" y="4193886"/>
            <a:ext cx="255594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porro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quisquam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est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qui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dolorem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ipsum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dolor sit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2909821" y="5272706"/>
            <a:ext cx="11365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Service Here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2909821" y="5510168"/>
            <a:ext cx="255594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porro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quisquam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est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qui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dolorem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ipsum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dolor sit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1633723" y="2620038"/>
            <a:ext cx="11365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Service Here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1633723" y="2857500"/>
            <a:ext cx="255594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porro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quisquam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est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qui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dolorem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ipsum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dolor sit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9" name="Rectangle 98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450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 Same Side Corner Rectangle 8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371566" y="270004"/>
            <a:ext cx="4264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INFOGRAPHIC SLIDE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5"/>
          <p:cNvSpPr>
            <a:spLocks/>
          </p:cNvSpPr>
          <p:nvPr/>
        </p:nvSpPr>
        <p:spPr bwMode="auto">
          <a:xfrm>
            <a:off x="6100273" y="3866477"/>
            <a:ext cx="562340" cy="901771"/>
          </a:xfrm>
          <a:custGeom>
            <a:avLst/>
            <a:gdLst>
              <a:gd name="T0" fmla="*/ 0 w 222"/>
              <a:gd name="T1" fmla="*/ 0 h 356"/>
              <a:gd name="T2" fmla="*/ 0 w 222"/>
              <a:gd name="T3" fmla="*/ 218 h 356"/>
              <a:gd name="T4" fmla="*/ 222 w 222"/>
              <a:gd name="T5" fmla="*/ 356 h 356"/>
              <a:gd name="T6" fmla="*/ 222 w 222"/>
              <a:gd name="T7" fmla="*/ 139 h 356"/>
              <a:gd name="T8" fmla="*/ 0 w 222"/>
              <a:gd name="T9" fmla="*/ 0 h 356"/>
              <a:gd name="T10" fmla="*/ 0 w 222"/>
              <a:gd name="T11" fmla="*/ 0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2" h="356">
                <a:moveTo>
                  <a:pt x="0" y="0"/>
                </a:moveTo>
                <a:lnTo>
                  <a:pt x="0" y="218"/>
                </a:lnTo>
                <a:lnTo>
                  <a:pt x="222" y="356"/>
                </a:lnTo>
                <a:lnTo>
                  <a:pt x="222" y="139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6"/>
          <p:cNvSpPr>
            <a:spLocks/>
          </p:cNvSpPr>
          <p:nvPr/>
        </p:nvSpPr>
        <p:spPr bwMode="auto">
          <a:xfrm>
            <a:off x="6662613" y="3866477"/>
            <a:ext cx="575007" cy="901771"/>
          </a:xfrm>
          <a:custGeom>
            <a:avLst/>
            <a:gdLst>
              <a:gd name="T0" fmla="*/ 0 w 227"/>
              <a:gd name="T1" fmla="*/ 356 h 356"/>
              <a:gd name="T2" fmla="*/ 0 w 227"/>
              <a:gd name="T3" fmla="*/ 139 h 356"/>
              <a:gd name="T4" fmla="*/ 227 w 227"/>
              <a:gd name="T5" fmla="*/ 0 h 356"/>
              <a:gd name="T6" fmla="*/ 227 w 227"/>
              <a:gd name="T7" fmla="*/ 218 h 356"/>
              <a:gd name="T8" fmla="*/ 0 w 227"/>
              <a:gd name="T9" fmla="*/ 356 h 356"/>
              <a:gd name="T10" fmla="*/ 0 w 227"/>
              <a:gd name="T11" fmla="*/ 356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7" h="356">
                <a:moveTo>
                  <a:pt x="0" y="356"/>
                </a:moveTo>
                <a:lnTo>
                  <a:pt x="0" y="139"/>
                </a:lnTo>
                <a:lnTo>
                  <a:pt x="227" y="0"/>
                </a:lnTo>
                <a:lnTo>
                  <a:pt x="227" y="218"/>
                </a:lnTo>
                <a:lnTo>
                  <a:pt x="0" y="356"/>
                </a:lnTo>
                <a:lnTo>
                  <a:pt x="0" y="35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7"/>
          <p:cNvSpPr>
            <a:spLocks/>
          </p:cNvSpPr>
          <p:nvPr/>
        </p:nvSpPr>
        <p:spPr bwMode="auto">
          <a:xfrm>
            <a:off x="6100273" y="3514380"/>
            <a:ext cx="1137347" cy="704192"/>
          </a:xfrm>
          <a:custGeom>
            <a:avLst/>
            <a:gdLst>
              <a:gd name="T0" fmla="*/ 222 w 449"/>
              <a:gd name="T1" fmla="*/ 278 h 278"/>
              <a:gd name="T2" fmla="*/ 0 w 449"/>
              <a:gd name="T3" fmla="*/ 139 h 278"/>
              <a:gd name="T4" fmla="*/ 222 w 449"/>
              <a:gd name="T5" fmla="*/ 0 h 278"/>
              <a:gd name="T6" fmla="*/ 449 w 449"/>
              <a:gd name="T7" fmla="*/ 139 h 278"/>
              <a:gd name="T8" fmla="*/ 222 w 449"/>
              <a:gd name="T9" fmla="*/ 278 h 278"/>
              <a:gd name="T10" fmla="*/ 222 w 449"/>
              <a:gd name="T11" fmla="*/ 278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9" h="278">
                <a:moveTo>
                  <a:pt x="222" y="278"/>
                </a:moveTo>
                <a:lnTo>
                  <a:pt x="0" y="139"/>
                </a:lnTo>
                <a:lnTo>
                  <a:pt x="222" y="0"/>
                </a:lnTo>
                <a:lnTo>
                  <a:pt x="449" y="139"/>
                </a:lnTo>
                <a:lnTo>
                  <a:pt x="222" y="278"/>
                </a:lnTo>
                <a:lnTo>
                  <a:pt x="222" y="278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8"/>
          <p:cNvSpPr>
            <a:spLocks/>
          </p:cNvSpPr>
          <p:nvPr/>
        </p:nvSpPr>
        <p:spPr bwMode="auto">
          <a:xfrm>
            <a:off x="7260416" y="3866477"/>
            <a:ext cx="1608497" cy="552208"/>
          </a:xfrm>
          <a:custGeom>
            <a:avLst/>
            <a:gdLst>
              <a:gd name="T0" fmla="*/ 0 w 635"/>
              <a:gd name="T1" fmla="*/ 0 h 218"/>
              <a:gd name="T2" fmla="*/ 598 w 635"/>
              <a:gd name="T3" fmla="*/ 0 h 218"/>
              <a:gd name="T4" fmla="*/ 598 w 635"/>
              <a:gd name="T5" fmla="*/ 0 h 218"/>
              <a:gd name="T6" fmla="*/ 611 w 635"/>
              <a:gd name="T7" fmla="*/ 5 h 218"/>
              <a:gd name="T8" fmla="*/ 625 w 635"/>
              <a:gd name="T9" fmla="*/ 9 h 218"/>
              <a:gd name="T10" fmla="*/ 635 w 635"/>
              <a:gd name="T11" fmla="*/ 23 h 218"/>
              <a:gd name="T12" fmla="*/ 635 w 635"/>
              <a:gd name="T13" fmla="*/ 37 h 218"/>
              <a:gd name="T14" fmla="*/ 635 w 635"/>
              <a:gd name="T15" fmla="*/ 181 h 218"/>
              <a:gd name="T16" fmla="*/ 635 w 635"/>
              <a:gd name="T17" fmla="*/ 181 h 218"/>
              <a:gd name="T18" fmla="*/ 635 w 635"/>
              <a:gd name="T19" fmla="*/ 194 h 218"/>
              <a:gd name="T20" fmla="*/ 625 w 635"/>
              <a:gd name="T21" fmla="*/ 208 h 218"/>
              <a:gd name="T22" fmla="*/ 611 w 635"/>
              <a:gd name="T23" fmla="*/ 213 h 218"/>
              <a:gd name="T24" fmla="*/ 598 w 635"/>
              <a:gd name="T25" fmla="*/ 218 h 218"/>
              <a:gd name="T26" fmla="*/ 0 w 635"/>
              <a:gd name="T27" fmla="*/ 218 h 218"/>
              <a:gd name="T28" fmla="*/ 0 w 635"/>
              <a:gd name="T29" fmla="*/ 0 h 218"/>
              <a:gd name="T30" fmla="*/ 0 w 635"/>
              <a:gd name="T31" fmla="*/ 0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35" h="218">
                <a:moveTo>
                  <a:pt x="0" y="0"/>
                </a:moveTo>
                <a:lnTo>
                  <a:pt x="598" y="0"/>
                </a:lnTo>
                <a:lnTo>
                  <a:pt x="598" y="0"/>
                </a:lnTo>
                <a:lnTo>
                  <a:pt x="611" y="5"/>
                </a:lnTo>
                <a:lnTo>
                  <a:pt x="625" y="9"/>
                </a:lnTo>
                <a:lnTo>
                  <a:pt x="635" y="23"/>
                </a:lnTo>
                <a:lnTo>
                  <a:pt x="635" y="37"/>
                </a:lnTo>
                <a:lnTo>
                  <a:pt x="635" y="181"/>
                </a:lnTo>
                <a:lnTo>
                  <a:pt x="635" y="181"/>
                </a:lnTo>
                <a:lnTo>
                  <a:pt x="635" y="194"/>
                </a:lnTo>
                <a:lnTo>
                  <a:pt x="625" y="208"/>
                </a:lnTo>
                <a:lnTo>
                  <a:pt x="611" y="213"/>
                </a:lnTo>
                <a:lnTo>
                  <a:pt x="598" y="218"/>
                </a:lnTo>
                <a:lnTo>
                  <a:pt x="0" y="218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9"/>
          <p:cNvSpPr>
            <a:spLocks/>
          </p:cNvSpPr>
          <p:nvPr/>
        </p:nvSpPr>
        <p:spPr bwMode="auto">
          <a:xfrm>
            <a:off x="6920986" y="4205908"/>
            <a:ext cx="141852" cy="258372"/>
          </a:xfrm>
          <a:custGeom>
            <a:avLst/>
            <a:gdLst>
              <a:gd name="T0" fmla="*/ 0 w 56"/>
              <a:gd name="T1" fmla="*/ 102 h 102"/>
              <a:gd name="T2" fmla="*/ 56 w 56"/>
              <a:gd name="T3" fmla="*/ 28 h 102"/>
              <a:gd name="T4" fmla="*/ 0 w 56"/>
              <a:gd name="T5" fmla="*/ 0 h 102"/>
              <a:gd name="T6" fmla="*/ 0 w 56"/>
              <a:gd name="T7" fmla="*/ 102 h 102"/>
              <a:gd name="T8" fmla="*/ 0 w 56"/>
              <a:gd name="T9" fmla="*/ 10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" h="102">
                <a:moveTo>
                  <a:pt x="0" y="102"/>
                </a:moveTo>
                <a:lnTo>
                  <a:pt x="56" y="28"/>
                </a:lnTo>
                <a:lnTo>
                  <a:pt x="0" y="0"/>
                </a:lnTo>
                <a:lnTo>
                  <a:pt x="0" y="102"/>
                </a:lnTo>
                <a:lnTo>
                  <a:pt x="0" y="1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0"/>
          <p:cNvSpPr>
            <a:spLocks/>
          </p:cNvSpPr>
          <p:nvPr/>
        </p:nvSpPr>
        <p:spPr bwMode="auto">
          <a:xfrm>
            <a:off x="6687944" y="2939376"/>
            <a:ext cx="572473" cy="904305"/>
          </a:xfrm>
          <a:custGeom>
            <a:avLst/>
            <a:gdLst>
              <a:gd name="T0" fmla="*/ 0 w 226"/>
              <a:gd name="T1" fmla="*/ 0 h 357"/>
              <a:gd name="T2" fmla="*/ 0 w 226"/>
              <a:gd name="T3" fmla="*/ 218 h 357"/>
              <a:gd name="T4" fmla="*/ 226 w 226"/>
              <a:gd name="T5" fmla="*/ 357 h 357"/>
              <a:gd name="T6" fmla="*/ 226 w 226"/>
              <a:gd name="T7" fmla="*/ 139 h 357"/>
              <a:gd name="T8" fmla="*/ 0 w 226"/>
              <a:gd name="T9" fmla="*/ 0 h 357"/>
              <a:gd name="T10" fmla="*/ 0 w 226"/>
              <a:gd name="T11" fmla="*/ 0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6" h="357">
                <a:moveTo>
                  <a:pt x="0" y="0"/>
                </a:moveTo>
                <a:lnTo>
                  <a:pt x="0" y="218"/>
                </a:lnTo>
                <a:lnTo>
                  <a:pt x="226" y="357"/>
                </a:lnTo>
                <a:lnTo>
                  <a:pt x="226" y="139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1"/>
          <p:cNvSpPr>
            <a:spLocks/>
          </p:cNvSpPr>
          <p:nvPr/>
        </p:nvSpPr>
        <p:spPr bwMode="auto">
          <a:xfrm>
            <a:off x="7260416" y="2939376"/>
            <a:ext cx="564874" cy="904305"/>
          </a:xfrm>
          <a:custGeom>
            <a:avLst/>
            <a:gdLst>
              <a:gd name="T0" fmla="*/ 0 w 223"/>
              <a:gd name="T1" fmla="*/ 357 h 357"/>
              <a:gd name="T2" fmla="*/ 0 w 223"/>
              <a:gd name="T3" fmla="*/ 139 h 357"/>
              <a:gd name="T4" fmla="*/ 223 w 223"/>
              <a:gd name="T5" fmla="*/ 0 h 357"/>
              <a:gd name="T6" fmla="*/ 223 w 223"/>
              <a:gd name="T7" fmla="*/ 218 h 357"/>
              <a:gd name="T8" fmla="*/ 0 w 223"/>
              <a:gd name="T9" fmla="*/ 357 h 357"/>
              <a:gd name="T10" fmla="*/ 0 w 223"/>
              <a:gd name="T11" fmla="*/ 357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3" h="357">
                <a:moveTo>
                  <a:pt x="0" y="357"/>
                </a:moveTo>
                <a:lnTo>
                  <a:pt x="0" y="139"/>
                </a:lnTo>
                <a:lnTo>
                  <a:pt x="223" y="0"/>
                </a:lnTo>
                <a:lnTo>
                  <a:pt x="223" y="218"/>
                </a:lnTo>
                <a:lnTo>
                  <a:pt x="0" y="357"/>
                </a:lnTo>
                <a:lnTo>
                  <a:pt x="0" y="35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12"/>
          <p:cNvSpPr>
            <a:spLocks/>
          </p:cNvSpPr>
          <p:nvPr/>
        </p:nvSpPr>
        <p:spPr bwMode="auto">
          <a:xfrm>
            <a:off x="6687944" y="2589813"/>
            <a:ext cx="1137347" cy="701659"/>
          </a:xfrm>
          <a:custGeom>
            <a:avLst/>
            <a:gdLst>
              <a:gd name="T0" fmla="*/ 226 w 449"/>
              <a:gd name="T1" fmla="*/ 277 h 277"/>
              <a:gd name="T2" fmla="*/ 0 w 449"/>
              <a:gd name="T3" fmla="*/ 138 h 277"/>
              <a:gd name="T4" fmla="*/ 226 w 449"/>
              <a:gd name="T5" fmla="*/ 0 h 277"/>
              <a:gd name="T6" fmla="*/ 449 w 449"/>
              <a:gd name="T7" fmla="*/ 138 h 277"/>
              <a:gd name="T8" fmla="*/ 226 w 449"/>
              <a:gd name="T9" fmla="*/ 277 h 277"/>
              <a:gd name="T10" fmla="*/ 226 w 449"/>
              <a:gd name="T11" fmla="*/ 277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9" h="277">
                <a:moveTo>
                  <a:pt x="226" y="277"/>
                </a:moveTo>
                <a:lnTo>
                  <a:pt x="0" y="138"/>
                </a:lnTo>
                <a:lnTo>
                  <a:pt x="226" y="0"/>
                </a:lnTo>
                <a:lnTo>
                  <a:pt x="449" y="138"/>
                </a:lnTo>
                <a:lnTo>
                  <a:pt x="226" y="277"/>
                </a:lnTo>
                <a:lnTo>
                  <a:pt x="226" y="277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13"/>
          <p:cNvSpPr>
            <a:spLocks/>
          </p:cNvSpPr>
          <p:nvPr/>
        </p:nvSpPr>
        <p:spPr bwMode="auto">
          <a:xfrm>
            <a:off x="7848088" y="2939376"/>
            <a:ext cx="1618629" cy="552208"/>
          </a:xfrm>
          <a:custGeom>
            <a:avLst/>
            <a:gdLst>
              <a:gd name="T0" fmla="*/ 0 w 639"/>
              <a:gd name="T1" fmla="*/ 0 h 218"/>
              <a:gd name="T2" fmla="*/ 602 w 639"/>
              <a:gd name="T3" fmla="*/ 0 h 218"/>
              <a:gd name="T4" fmla="*/ 602 w 639"/>
              <a:gd name="T5" fmla="*/ 0 h 218"/>
              <a:gd name="T6" fmla="*/ 615 w 639"/>
              <a:gd name="T7" fmla="*/ 5 h 218"/>
              <a:gd name="T8" fmla="*/ 625 w 639"/>
              <a:gd name="T9" fmla="*/ 14 h 218"/>
              <a:gd name="T10" fmla="*/ 634 w 639"/>
              <a:gd name="T11" fmla="*/ 24 h 218"/>
              <a:gd name="T12" fmla="*/ 639 w 639"/>
              <a:gd name="T13" fmla="*/ 38 h 218"/>
              <a:gd name="T14" fmla="*/ 639 w 639"/>
              <a:gd name="T15" fmla="*/ 181 h 218"/>
              <a:gd name="T16" fmla="*/ 639 w 639"/>
              <a:gd name="T17" fmla="*/ 181 h 218"/>
              <a:gd name="T18" fmla="*/ 634 w 639"/>
              <a:gd name="T19" fmla="*/ 195 h 218"/>
              <a:gd name="T20" fmla="*/ 625 w 639"/>
              <a:gd name="T21" fmla="*/ 209 h 218"/>
              <a:gd name="T22" fmla="*/ 615 w 639"/>
              <a:gd name="T23" fmla="*/ 218 h 218"/>
              <a:gd name="T24" fmla="*/ 602 w 639"/>
              <a:gd name="T25" fmla="*/ 218 h 218"/>
              <a:gd name="T26" fmla="*/ 0 w 639"/>
              <a:gd name="T27" fmla="*/ 218 h 218"/>
              <a:gd name="T28" fmla="*/ 0 w 639"/>
              <a:gd name="T29" fmla="*/ 0 h 218"/>
              <a:gd name="T30" fmla="*/ 0 w 639"/>
              <a:gd name="T31" fmla="*/ 0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39" h="218">
                <a:moveTo>
                  <a:pt x="0" y="0"/>
                </a:moveTo>
                <a:lnTo>
                  <a:pt x="602" y="0"/>
                </a:lnTo>
                <a:lnTo>
                  <a:pt x="602" y="0"/>
                </a:lnTo>
                <a:lnTo>
                  <a:pt x="615" y="5"/>
                </a:lnTo>
                <a:lnTo>
                  <a:pt x="625" y="14"/>
                </a:lnTo>
                <a:lnTo>
                  <a:pt x="634" y="24"/>
                </a:lnTo>
                <a:lnTo>
                  <a:pt x="639" y="38"/>
                </a:lnTo>
                <a:lnTo>
                  <a:pt x="639" y="181"/>
                </a:lnTo>
                <a:lnTo>
                  <a:pt x="639" y="181"/>
                </a:lnTo>
                <a:lnTo>
                  <a:pt x="634" y="195"/>
                </a:lnTo>
                <a:lnTo>
                  <a:pt x="625" y="209"/>
                </a:lnTo>
                <a:lnTo>
                  <a:pt x="615" y="218"/>
                </a:lnTo>
                <a:lnTo>
                  <a:pt x="602" y="218"/>
                </a:lnTo>
                <a:lnTo>
                  <a:pt x="0" y="218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Freeform 14"/>
          <p:cNvSpPr>
            <a:spLocks/>
          </p:cNvSpPr>
          <p:nvPr/>
        </p:nvSpPr>
        <p:spPr bwMode="auto">
          <a:xfrm>
            <a:off x="7495992" y="3281339"/>
            <a:ext cx="129187" cy="268505"/>
          </a:xfrm>
          <a:custGeom>
            <a:avLst/>
            <a:gdLst>
              <a:gd name="T0" fmla="*/ 0 w 51"/>
              <a:gd name="T1" fmla="*/ 106 h 106"/>
              <a:gd name="T2" fmla="*/ 51 w 51"/>
              <a:gd name="T3" fmla="*/ 32 h 106"/>
              <a:gd name="T4" fmla="*/ 0 w 51"/>
              <a:gd name="T5" fmla="*/ 0 h 106"/>
              <a:gd name="T6" fmla="*/ 0 w 51"/>
              <a:gd name="T7" fmla="*/ 106 h 106"/>
              <a:gd name="T8" fmla="*/ 0 w 51"/>
              <a:gd name="T9" fmla="*/ 106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" h="106">
                <a:moveTo>
                  <a:pt x="0" y="106"/>
                </a:moveTo>
                <a:lnTo>
                  <a:pt x="51" y="32"/>
                </a:lnTo>
                <a:lnTo>
                  <a:pt x="0" y="0"/>
                </a:lnTo>
                <a:lnTo>
                  <a:pt x="0" y="106"/>
                </a:lnTo>
                <a:lnTo>
                  <a:pt x="0" y="1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15"/>
          <p:cNvSpPr>
            <a:spLocks/>
          </p:cNvSpPr>
          <p:nvPr/>
        </p:nvSpPr>
        <p:spPr bwMode="auto">
          <a:xfrm>
            <a:off x="5492337" y="3866477"/>
            <a:ext cx="572473" cy="901771"/>
          </a:xfrm>
          <a:custGeom>
            <a:avLst/>
            <a:gdLst>
              <a:gd name="T0" fmla="*/ 226 w 226"/>
              <a:gd name="T1" fmla="*/ 0 h 356"/>
              <a:gd name="T2" fmla="*/ 226 w 226"/>
              <a:gd name="T3" fmla="*/ 218 h 356"/>
              <a:gd name="T4" fmla="*/ 0 w 226"/>
              <a:gd name="T5" fmla="*/ 356 h 356"/>
              <a:gd name="T6" fmla="*/ 0 w 226"/>
              <a:gd name="T7" fmla="*/ 139 h 356"/>
              <a:gd name="T8" fmla="*/ 226 w 226"/>
              <a:gd name="T9" fmla="*/ 0 h 356"/>
              <a:gd name="T10" fmla="*/ 226 w 226"/>
              <a:gd name="T11" fmla="*/ 0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6" h="356">
                <a:moveTo>
                  <a:pt x="226" y="0"/>
                </a:moveTo>
                <a:lnTo>
                  <a:pt x="226" y="218"/>
                </a:lnTo>
                <a:lnTo>
                  <a:pt x="0" y="356"/>
                </a:lnTo>
                <a:lnTo>
                  <a:pt x="0" y="139"/>
                </a:lnTo>
                <a:lnTo>
                  <a:pt x="226" y="0"/>
                </a:lnTo>
                <a:lnTo>
                  <a:pt x="226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16"/>
          <p:cNvSpPr>
            <a:spLocks/>
          </p:cNvSpPr>
          <p:nvPr/>
        </p:nvSpPr>
        <p:spPr bwMode="auto">
          <a:xfrm>
            <a:off x="4927464" y="3866477"/>
            <a:ext cx="564874" cy="901771"/>
          </a:xfrm>
          <a:custGeom>
            <a:avLst/>
            <a:gdLst>
              <a:gd name="T0" fmla="*/ 223 w 223"/>
              <a:gd name="T1" fmla="*/ 356 h 356"/>
              <a:gd name="T2" fmla="*/ 223 w 223"/>
              <a:gd name="T3" fmla="*/ 139 h 356"/>
              <a:gd name="T4" fmla="*/ 0 w 223"/>
              <a:gd name="T5" fmla="*/ 0 h 356"/>
              <a:gd name="T6" fmla="*/ 0 w 223"/>
              <a:gd name="T7" fmla="*/ 218 h 356"/>
              <a:gd name="T8" fmla="*/ 223 w 223"/>
              <a:gd name="T9" fmla="*/ 356 h 356"/>
              <a:gd name="T10" fmla="*/ 223 w 223"/>
              <a:gd name="T11" fmla="*/ 356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3" h="356">
                <a:moveTo>
                  <a:pt x="223" y="356"/>
                </a:moveTo>
                <a:lnTo>
                  <a:pt x="223" y="139"/>
                </a:lnTo>
                <a:lnTo>
                  <a:pt x="0" y="0"/>
                </a:lnTo>
                <a:lnTo>
                  <a:pt x="0" y="218"/>
                </a:lnTo>
                <a:lnTo>
                  <a:pt x="223" y="356"/>
                </a:lnTo>
                <a:lnTo>
                  <a:pt x="223" y="35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17"/>
          <p:cNvSpPr>
            <a:spLocks/>
          </p:cNvSpPr>
          <p:nvPr/>
        </p:nvSpPr>
        <p:spPr bwMode="auto">
          <a:xfrm>
            <a:off x="4927464" y="3514380"/>
            <a:ext cx="1137347" cy="704192"/>
          </a:xfrm>
          <a:custGeom>
            <a:avLst/>
            <a:gdLst>
              <a:gd name="T0" fmla="*/ 223 w 449"/>
              <a:gd name="T1" fmla="*/ 278 h 278"/>
              <a:gd name="T2" fmla="*/ 449 w 449"/>
              <a:gd name="T3" fmla="*/ 139 h 278"/>
              <a:gd name="T4" fmla="*/ 223 w 449"/>
              <a:gd name="T5" fmla="*/ 0 h 278"/>
              <a:gd name="T6" fmla="*/ 0 w 449"/>
              <a:gd name="T7" fmla="*/ 139 h 278"/>
              <a:gd name="T8" fmla="*/ 223 w 449"/>
              <a:gd name="T9" fmla="*/ 278 h 278"/>
              <a:gd name="T10" fmla="*/ 223 w 449"/>
              <a:gd name="T11" fmla="*/ 278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9" h="278">
                <a:moveTo>
                  <a:pt x="223" y="278"/>
                </a:moveTo>
                <a:lnTo>
                  <a:pt x="449" y="139"/>
                </a:lnTo>
                <a:lnTo>
                  <a:pt x="223" y="0"/>
                </a:lnTo>
                <a:lnTo>
                  <a:pt x="0" y="139"/>
                </a:lnTo>
                <a:lnTo>
                  <a:pt x="223" y="278"/>
                </a:lnTo>
                <a:lnTo>
                  <a:pt x="223" y="278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Freeform 18"/>
          <p:cNvSpPr>
            <a:spLocks/>
          </p:cNvSpPr>
          <p:nvPr/>
        </p:nvSpPr>
        <p:spPr bwMode="auto">
          <a:xfrm>
            <a:off x="3286038" y="3866477"/>
            <a:ext cx="1618629" cy="552208"/>
          </a:xfrm>
          <a:custGeom>
            <a:avLst/>
            <a:gdLst>
              <a:gd name="T0" fmla="*/ 639 w 639"/>
              <a:gd name="T1" fmla="*/ 0 h 218"/>
              <a:gd name="T2" fmla="*/ 37 w 639"/>
              <a:gd name="T3" fmla="*/ 0 h 218"/>
              <a:gd name="T4" fmla="*/ 37 w 639"/>
              <a:gd name="T5" fmla="*/ 0 h 218"/>
              <a:gd name="T6" fmla="*/ 24 w 639"/>
              <a:gd name="T7" fmla="*/ 5 h 218"/>
              <a:gd name="T8" fmla="*/ 14 w 639"/>
              <a:gd name="T9" fmla="*/ 9 h 218"/>
              <a:gd name="T10" fmla="*/ 5 w 639"/>
              <a:gd name="T11" fmla="*/ 23 h 218"/>
              <a:gd name="T12" fmla="*/ 0 w 639"/>
              <a:gd name="T13" fmla="*/ 37 h 218"/>
              <a:gd name="T14" fmla="*/ 0 w 639"/>
              <a:gd name="T15" fmla="*/ 181 h 218"/>
              <a:gd name="T16" fmla="*/ 0 w 639"/>
              <a:gd name="T17" fmla="*/ 181 h 218"/>
              <a:gd name="T18" fmla="*/ 5 w 639"/>
              <a:gd name="T19" fmla="*/ 194 h 218"/>
              <a:gd name="T20" fmla="*/ 14 w 639"/>
              <a:gd name="T21" fmla="*/ 208 h 218"/>
              <a:gd name="T22" fmla="*/ 24 w 639"/>
              <a:gd name="T23" fmla="*/ 213 h 218"/>
              <a:gd name="T24" fmla="*/ 37 w 639"/>
              <a:gd name="T25" fmla="*/ 218 h 218"/>
              <a:gd name="T26" fmla="*/ 639 w 639"/>
              <a:gd name="T27" fmla="*/ 218 h 218"/>
              <a:gd name="T28" fmla="*/ 639 w 639"/>
              <a:gd name="T29" fmla="*/ 0 h 218"/>
              <a:gd name="T30" fmla="*/ 639 w 639"/>
              <a:gd name="T31" fmla="*/ 0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39" h="218">
                <a:moveTo>
                  <a:pt x="639" y="0"/>
                </a:moveTo>
                <a:lnTo>
                  <a:pt x="37" y="0"/>
                </a:lnTo>
                <a:lnTo>
                  <a:pt x="37" y="0"/>
                </a:lnTo>
                <a:lnTo>
                  <a:pt x="24" y="5"/>
                </a:lnTo>
                <a:lnTo>
                  <a:pt x="14" y="9"/>
                </a:lnTo>
                <a:lnTo>
                  <a:pt x="5" y="23"/>
                </a:lnTo>
                <a:lnTo>
                  <a:pt x="0" y="37"/>
                </a:lnTo>
                <a:lnTo>
                  <a:pt x="0" y="181"/>
                </a:lnTo>
                <a:lnTo>
                  <a:pt x="0" y="181"/>
                </a:lnTo>
                <a:lnTo>
                  <a:pt x="5" y="194"/>
                </a:lnTo>
                <a:lnTo>
                  <a:pt x="14" y="208"/>
                </a:lnTo>
                <a:lnTo>
                  <a:pt x="24" y="213"/>
                </a:lnTo>
                <a:lnTo>
                  <a:pt x="37" y="218"/>
                </a:lnTo>
                <a:lnTo>
                  <a:pt x="639" y="218"/>
                </a:lnTo>
                <a:lnTo>
                  <a:pt x="639" y="0"/>
                </a:lnTo>
                <a:lnTo>
                  <a:pt x="639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Freeform 19"/>
          <p:cNvSpPr>
            <a:spLocks/>
          </p:cNvSpPr>
          <p:nvPr/>
        </p:nvSpPr>
        <p:spPr bwMode="auto">
          <a:xfrm>
            <a:off x="5092113" y="4205908"/>
            <a:ext cx="129187" cy="258372"/>
          </a:xfrm>
          <a:custGeom>
            <a:avLst/>
            <a:gdLst>
              <a:gd name="T0" fmla="*/ 51 w 51"/>
              <a:gd name="T1" fmla="*/ 102 h 102"/>
              <a:gd name="T2" fmla="*/ 0 w 51"/>
              <a:gd name="T3" fmla="*/ 28 h 102"/>
              <a:gd name="T4" fmla="*/ 51 w 51"/>
              <a:gd name="T5" fmla="*/ 0 h 102"/>
              <a:gd name="T6" fmla="*/ 51 w 51"/>
              <a:gd name="T7" fmla="*/ 102 h 102"/>
              <a:gd name="T8" fmla="*/ 51 w 51"/>
              <a:gd name="T9" fmla="*/ 10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" h="102">
                <a:moveTo>
                  <a:pt x="51" y="102"/>
                </a:moveTo>
                <a:lnTo>
                  <a:pt x="0" y="28"/>
                </a:lnTo>
                <a:lnTo>
                  <a:pt x="51" y="0"/>
                </a:lnTo>
                <a:lnTo>
                  <a:pt x="51" y="102"/>
                </a:lnTo>
                <a:lnTo>
                  <a:pt x="51" y="1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Freeform 20"/>
          <p:cNvSpPr>
            <a:spLocks/>
          </p:cNvSpPr>
          <p:nvPr/>
        </p:nvSpPr>
        <p:spPr bwMode="auto">
          <a:xfrm>
            <a:off x="5515135" y="4793578"/>
            <a:ext cx="575007" cy="901771"/>
          </a:xfrm>
          <a:custGeom>
            <a:avLst/>
            <a:gdLst>
              <a:gd name="T0" fmla="*/ 0 w 227"/>
              <a:gd name="T1" fmla="*/ 0 h 356"/>
              <a:gd name="T2" fmla="*/ 0 w 227"/>
              <a:gd name="T3" fmla="*/ 217 h 356"/>
              <a:gd name="T4" fmla="*/ 222 w 227"/>
              <a:gd name="T5" fmla="*/ 356 h 356"/>
              <a:gd name="T6" fmla="*/ 227 w 227"/>
              <a:gd name="T7" fmla="*/ 138 h 356"/>
              <a:gd name="T8" fmla="*/ 0 w 227"/>
              <a:gd name="T9" fmla="*/ 0 h 356"/>
              <a:gd name="T10" fmla="*/ 0 w 227"/>
              <a:gd name="T11" fmla="*/ 0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7" h="356">
                <a:moveTo>
                  <a:pt x="0" y="0"/>
                </a:moveTo>
                <a:lnTo>
                  <a:pt x="0" y="217"/>
                </a:lnTo>
                <a:lnTo>
                  <a:pt x="222" y="356"/>
                </a:lnTo>
                <a:lnTo>
                  <a:pt x="227" y="138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Freeform 21"/>
          <p:cNvSpPr>
            <a:spLocks/>
          </p:cNvSpPr>
          <p:nvPr/>
        </p:nvSpPr>
        <p:spPr bwMode="auto">
          <a:xfrm>
            <a:off x="6077476" y="4793578"/>
            <a:ext cx="575007" cy="901771"/>
          </a:xfrm>
          <a:custGeom>
            <a:avLst/>
            <a:gdLst>
              <a:gd name="T0" fmla="*/ 0 w 227"/>
              <a:gd name="T1" fmla="*/ 356 h 356"/>
              <a:gd name="T2" fmla="*/ 5 w 227"/>
              <a:gd name="T3" fmla="*/ 138 h 356"/>
              <a:gd name="T4" fmla="*/ 227 w 227"/>
              <a:gd name="T5" fmla="*/ 0 h 356"/>
              <a:gd name="T6" fmla="*/ 227 w 227"/>
              <a:gd name="T7" fmla="*/ 217 h 356"/>
              <a:gd name="T8" fmla="*/ 0 w 227"/>
              <a:gd name="T9" fmla="*/ 356 h 356"/>
              <a:gd name="T10" fmla="*/ 0 w 227"/>
              <a:gd name="T11" fmla="*/ 356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7" h="356">
                <a:moveTo>
                  <a:pt x="0" y="356"/>
                </a:moveTo>
                <a:lnTo>
                  <a:pt x="5" y="138"/>
                </a:lnTo>
                <a:lnTo>
                  <a:pt x="227" y="0"/>
                </a:lnTo>
                <a:lnTo>
                  <a:pt x="227" y="217"/>
                </a:lnTo>
                <a:lnTo>
                  <a:pt x="0" y="356"/>
                </a:lnTo>
                <a:lnTo>
                  <a:pt x="0" y="356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" name="Freeform 22"/>
          <p:cNvSpPr>
            <a:spLocks/>
          </p:cNvSpPr>
          <p:nvPr/>
        </p:nvSpPr>
        <p:spPr bwMode="auto">
          <a:xfrm>
            <a:off x="5515135" y="4441482"/>
            <a:ext cx="1137347" cy="701659"/>
          </a:xfrm>
          <a:custGeom>
            <a:avLst/>
            <a:gdLst>
              <a:gd name="T0" fmla="*/ 227 w 449"/>
              <a:gd name="T1" fmla="*/ 277 h 277"/>
              <a:gd name="T2" fmla="*/ 0 w 449"/>
              <a:gd name="T3" fmla="*/ 139 h 277"/>
              <a:gd name="T4" fmla="*/ 227 w 449"/>
              <a:gd name="T5" fmla="*/ 0 h 277"/>
              <a:gd name="T6" fmla="*/ 449 w 449"/>
              <a:gd name="T7" fmla="*/ 139 h 277"/>
              <a:gd name="T8" fmla="*/ 227 w 449"/>
              <a:gd name="T9" fmla="*/ 277 h 277"/>
              <a:gd name="T10" fmla="*/ 227 w 449"/>
              <a:gd name="T11" fmla="*/ 277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9" h="277">
                <a:moveTo>
                  <a:pt x="227" y="277"/>
                </a:moveTo>
                <a:lnTo>
                  <a:pt x="0" y="139"/>
                </a:lnTo>
                <a:lnTo>
                  <a:pt x="227" y="0"/>
                </a:lnTo>
                <a:lnTo>
                  <a:pt x="449" y="139"/>
                </a:lnTo>
                <a:lnTo>
                  <a:pt x="227" y="277"/>
                </a:lnTo>
                <a:lnTo>
                  <a:pt x="227" y="277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Freeform 23"/>
          <p:cNvSpPr>
            <a:spLocks/>
          </p:cNvSpPr>
          <p:nvPr/>
        </p:nvSpPr>
        <p:spPr bwMode="auto">
          <a:xfrm>
            <a:off x="6675279" y="4793578"/>
            <a:ext cx="1605963" cy="549676"/>
          </a:xfrm>
          <a:custGeom>
            <a:avLst/>
            <a:gdLst>
              <a:gd name="T0" fmla="*/ 0 w 634"/>
              <a:gd name="T1" fmla="*/ 0 h 217"/>
              <a:gd name="T2" fmla="*/ 597 w 634"/>
              <a:gd name="T3" fmla="*/ 0 h 217"/>
              <a:gd name="T4" fmla="*/ 597 w 634"/>
              <a:gd name="T5" fmla="*/ 0 h 217"/>
              <a:gd name="T6" fmla="*/ 616 w 634"/>
              <a:gd name="T7" fmla="*/ 0 h 217"/>
              <a:gd name="T8" fmla="*/ 625 w 634"/>
              <a:gd name="T9" fmla="*/ 9 h 217"/>
              <a:gd name="T10" fmla="*/ 634 w 634"/>
              <a:gd name="T11" fmla="*/ 23 h 217"/>
              <a:gd name="T12" fmla="*/ 634 w 634"/>
              <a:gd name="T13" fmla="*/ 37 h 217"/>
              <a:gd name="T14" fmla="*/ 634 w 634"/>
              <a:gd name="T15" fmla="*/ 180 h 217"/>
              <a:gd name="T16" fmla="*/ 634 w 634"/>
              <a:gd name="T17" fmla="*/ 180 h 217"/>
              <a:gd name="T18" fmla="*/ 634 w 634"/>
              <a:gd name="T19" fmla="*/ 194 h 217"/>
              <a:gd name="T20" fmla="*/ 625 w 634"/>
              <a:gd name="T21" fmla="*/ 203 h 217"/>
              <a:gd name="T22" fmla="*/ 616 w 634"/>
              <a:gd name="T23" fmla="*/ 213 h 217"/>
              <a:gd name="T24" fmla="*/ 597 w 634"/>
              <a:gd name="T25" fmla="*/ 217 h 217"/>
              <a:gd name="T26" fmla="*/ 0 w 634"/>
              <a:gd name="T27" fmla="*/ 217 h 217"/>
              <a:gd name="T28" fmla="*/ 0 w 634"/>
              <a:gd name="T29" fmla="*/ 0 h 217"/>
              <a:gd name="T30" fmla="*/ 0 w 634"/>
              <a:gd name="T31" fmla="*/ 0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34" h="217">
                <a:moveTo>
                  <a:pt x="0" y="0"/>
                </a:moveTo>
                <a:lnTo>
                  <a:pt x="597" y="0"/>
                </a:lnTo>
                <a:lnTo>
                  <a:pt x="597" y="0"/>
                </a:lnTo>
                <a:lnTo>
                  <a:pt x="616" y="0"/>
                </a:lnTo>
                <a:lnTo>
                  <a:pt x="625" y="9"/>
                </a:lnTo>
                <a:lnTo>
                  <a:pt x="634" y="23"/>
                </a:lnTo>
                <a:lnTo>
                  <a:pt x="634" y="37"/>
                </a:lnTo>
                <a:lnTo>
                  <a:pt x="634" y="180"/>
                </a:lnTo>
                <a:lnTo>
                  <a:pt x="634" y="180"/>
                </a:lnTo>
                <a:lnTo>
                  <a:pt x="634" y="194"/>
                </a:lnTo>
                <a:lnTo>
                  <a:pt x="625" y="203"/>
                </a:lnTo>
                <a:lnTo>
                  <a:pt x="616" y="213"/>
                </a:lnTo>
                <a:lnTo>
                  <a:pt x="597" y="217"/>
                </a:lnTo>
                <a:lnTo>
                  <a:pt x="0" y="217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Freeform 24"/>
          <p:cNvSpPr>
            <a:spLocks/>
          </p:cNvSpPr>
          <p:nvPr/>
        </p:nvSpPr>
        <p:spPr bwMode="auto">
          <a:xfrm>
            <a:off x="3873709" y="4793578"/>
            <a:ext cx="1618629" cy="549676"/>
          </a:xfrm>
          <a:custGeom>
            <a:avLst/>
            <a:gdLst>
              <a:gd name="T0" fmla="*/ 639 w 639"/>
              <a:gd name="T1" fmla="*/ 0 h 217"/>
              <a:gd name="T2" fmla="*/ 37 w 639"/>
              <a:gd name="T3" fmla="*/ 0 h 217"/>
              <a:gd name="T4" fmla="*/ 37 w 639"/>
              <a:gd name="T5" fmla="*/ 0 h 217"/>
              <a:gd name="T6" fmla="*/ 23 w 639"/>
              <a:gd name="T7" fmla="*/ 0 h 217"/>
              <a:gd name="T8" fmla="*/ 14 w 639"/>
              <a:gd name="T9" fmla="*/ 9 h 217"/>
              <a:gd name="T10" fmla="*/ 4 w 639"/>
              <a:gd name="T11" fmla="*/ 23 h 217"/>
              <a:gd name="T12" fmla="*/ 0 w 639"/>
              <a:gd name="T13" fmla="*/ 37 h 217"/>
              <a:gd name="T14" fmla="*/ 0 w 639"/>
              <a:gd name="T15" fmla="*/ 180 h 217"/>
              <a:gd name="T16" fmla="*/ 0 w 639"/>
              <a:gd name="T17" fmla="*/ 180 h 217"/>
              <a:gd name="T18" fmla="*/ 4 w 639"/>
              <a:gd name="T19" fmla="*/ 194 h 217"/>
              <a:gd name="T20" fmla="*/ 14 w 639"/>
              <a:gd name="T21" fmla="*/ 203 h 217"/>
              <a:gd name="T22" fmla="*/ 23 w 639"/>
              <a:gd name="T23" fmla="*/ 213 h 217"/>
              <a:gd name="T24" fmla="*/ 37 w 639"/>
              <a:gd name="T25" fmla="*/ 217 h 217"/>
              <a:gd name="T26" fmla="*/ 639 w 639"/>
              <a:gd name="T27" fmla="*/ 217 h 217"/>
              <a:gd name="T28" fmla="*/ 639 w 639"/>
              <a:gd name="T29" fmla="*/ 0 h 217"/>
              <a:gd name="T30" fmla="*/ 639 w 639"/>
              <a:gd name="T31" fmla="*/ 0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39" h="217">
                <a:moveTo>
                  <a:pt x="639" y="0"/>
                </a:moveTo>
                <a:lnTo>
                  <a:pt x="37" y="0"/>
                </a:lnTo>
                <a:lnTo>
                  <a:pt x="37" y="0"/>
                </a:lnTo>
                <a:lnTo>
                  <a:pt x="23" y="0"/>
                </a:lnTo>
                <a:lnTo>
                  <a:pt x="14" y="9"/>
                </a:lnTo>
                <a:lnTo>
                  <a:pt x="4" y="23"/>
                </a:lnTo>
                <a:lnTo>
                  <a:pt x="0" y="37"/>
                </a:lnTo>
                <a:lnTo>
                  <a:pt x="0" y="180"/>
                </a:lnTo>
                <a:lnTo>
                  <a:pt x="0" y="180"/>
                </a:lnTo>
                <a:lnTo>
                  <a:pt x="4" y="194"/>
                </a:lnTo>
                <a:lnTo>
                  <a:pt x="14" y="203"/>
                </a:lnTo>
                <a:lnTo>
                  <a:pt x="23" y="213"/>
                </a:lnTo>
                <a:lnTo>
                  <a:pt x="37" y="217"/>
                </a:lnTo>
                <a:lnTo>
                  <a:pt x="639" y="217"/>
                </a:lnTo>
                <a:lnTo>
                  <a:pt x="639" y="0"/>
                </a:lnTo>
                <a:lnTo>
                  <a:pt x="639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Freeform 25"/>
          <p:cNvSpPr>
            <a:spLocks/>
          </p:cNvSpPr>
          <p:nvPr/>
        </p:nvSpPr>
        <p:spPr bwMode="auto">
          <a:xfrm>
            <a:off x="6323182" y="5133009"/>
            <a:ext cx="141852" cy="258372"/>
          </a:xfrm>
          <a:custGeom>
            <a:avLst/>
            <a:gdLst>
              <a:gd name="T0" fmla="*/ 0 w 56"/>
              <a:gd name="T1" fmla="*/ 102 h 102"/>
              <a:gd name="T2" fmla="*/ 56 w 56"/>
              <a:gd name="T3" fmla="*/ 28 h 102"/>
              <a:gd name="T4" fmla="*/ 0 w 56"/>
              <a:gd name="T5" fmla="*/ 0 h 102"/>
              <a:gd name="T6" fmla="*/ 0 w 56"/>
              <a:gd name="T7" fmla="*/ 102 h 102"/>
              <a:gd name="T8" fmla="*/ 0 w 56"/>
              <a:gd name="T9" fmla="*/ 10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" h="102">
                <a:moveTo>
                  <a:pt x="0" y="102"/>
                </a:moveTo>
                <a:lnTo>
                  <a:pt x="56" y="28"/>
                </a:lnTo>
                <a:lnTo>
                  <a:pt x="0" y="0"/>
                </a:lnTo>
                <a:lnTo>
                  <a:pt x="0" y="102"/>
                </a:lnTo>
                <a:lnTo>
                  <a:pt x="0" y="1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Freeform 26"/>
          <p:cNvSpPr>
            <a:spLocks/>
          </p:cNvSpPr>
          <p:nvPr/>
        </p:nvSpPr>
        <p:spPr bwMode="auto">
          <a:xfrm>
            <a:off x="5689916" y="5133009"/>
            <a:ext cx="129187" cy="258372"/>
          </a:xfrm>
          <a:custGeom>
            <a:avLst/>
            <a:gdLst>
              <a:gd name="T0" fmla="*/ 51 w 51"/>
              <a:gd name="T1" fmla="*/ 102 h 102"/>
              <a:gd name="T2" fmla="*/ 0 w 51"/>
              <a:gd name="T3" fmla="*/ 28 h 102"/>
              <a:gd name="T4" fmla="*/ 51 w 51"/>
              <a:gd name="T5" fmla="*/ 0 h 102"/>
              <a:gd name="T6" fmla="*/ 51 w 51"/>
              <a:gd name="T7" fmla="*/ 102 h 102"/>
              <a:gd name="T8" fmla="*/ 51 w 51"/>
              <a:gd name="T9" fmla="*/ 10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" h="102">
                <a:moveTo>
                  <a:pt x="51" y="102"/>
                </a:moveTo>
                <a:lnTo>
                  <a:pt x="0" y="28"/>
                </a:lnTo>
                <a:lnTo>
                  <a:pt x="51" y="0"/>
                </a:lnTo>
                <a:lnTo>
                  <a:pt x="51" y="102"/>
                </a:lnTo>
                <a:lnTo>
                  <a:pt x="51" y="1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Freeform 27"/>
          <p:cNvSpPr>
            <a:spLocks/>
          </p:cNvSpPr>
          <p:nvPr/>
        </p:nvSpPr>
        <p:spPr bwMode="auto">
          <a:xfrm>
            <a:off x="4904666" y="2939376"/>
            <a:ext cx="575007" cy="904305"/>
          </a:xfrm>
          <a:custGeom>
            <a:avLst/>
            <a:gdLst>
              <a:gd name="T0" fmla="*/ 227 w 227"/>
              <a:gd name="T1" fmla="*/ 0 h 357"/>
              <a:gd name="T2" fmla="*/ 227 w 227"/>
              <a:gd name="T3" fmla="*/ 218 h 357"/>
              <a:gd name="T4" fmla="*/ 0 w 227"/>
              <a:gd name="T5" fmla="*/ 357 h 357"/>
              <a:gd name="T6" fmla="*/ 0 w 227"/>
              <a:gd name="T7" fmla="*/ 139 h 357"/>
              <a:gd name="T8" fmla="*/ 227 w 227"/>
              <a:gd name="T9" fmla="*/ 0 h 357"/>
              <a:gd name="T10" fmla="*/ 227 w 227"/>
              <a:gd name="T11" fmla="*/ 0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7" h="357">
                <a:moveTo>
                  <a:pt x="227" y="0"/>
                </a:moveTo>
                <a:lnTo>
                  <a:pt x="227" y="218"/>
                </a:lnTo>
                <a:lnTo>
                  <a:pt x="0" y="357"/>
                </a:lnTo>
                <a:lnTo>
                  <a:pt x="0" y="139"/>
                </a:lnTo>
                <a:lnTo>
                  <a:pt x="227" y="0"/>
                </a:lnTo>
                <a:lnTo>
                  <a:pt x="227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Freeform 28"/>
          <p:cNvSpPr>
            <a:spLocks/>
          </p:cNvSpPr>
          <p:nvPr/>
        </p:nvSpPr>
        <p:spPr bwMode="auto">
          <a:xfrm>
            <a:off x="4329661" y="2939376"/>
            <a:ext cx="575007" cy="904305"/>
          </a:xfrm>
          <a:custGeom>
            <a:avLst/>
            <a:gdLst>
              <a:gd name="T0" fmla="*/ 227 w 227"/>
              <a:gd name="T1" fmla="*/ 357 h 357"/>
              <a:gd name="T2" fmla="*/ 227 w 227"/>
              <a:gd name="T3" fmla="*/ 139 h 357"/>
              <a:gd name="T4" fmla="*/ 0 w 227"/>
              <a:gd name="T5" fmla="*/ 0 h 357"/>
              <a:gd name="T6" fmla="*/ 0 w 227"/>
              <a:gd name="T7" fmla="*/ 218 h 357"/>
              <a:gd name="T8" fmla="*/ 227 w 227"/>
              <a:gd name="T9" fmla="*/ 357 h 357"/>
              <a:gd name="T10" fmla="*/ 227 w 227"/>
              <a:gd name="T11" fmla="*/ 357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7" h="357">
                <a:moveTo>
                  <a:pt x="227" y="357"/>
                </a:moveTo>
                <a:lnTo>
                  <a:pt x="227" y="139"/>
                </a:lnTo>
                <a:lnTo>
                  <a:pt x="0" y="0"/>
                </a:lnTo>
                <a:lnTo>
                  <a:pt x="0" y="218"/>
                </a:lnTo>
                <a:lnTo>
                  <a:pt x="227" y="357"/>
                </a:lnTo>
                <a:lnTo>
                  <a:pt x="227" y="35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" name="Freeform 29"/>
          <p:cNvSpPr>
            <a:spLocks/>
          </p:cNvSpPr>
          <p:nvPr/>
        </p:nvSpPr>
        <p:spPr bwMode="auto">
          <a:xfrm>
            <a:off x="4329661" y="2589813"/>
            <a:ext cx="1150012" cy="701659"/>
          </a:xfrm>
          <a:custGeom>
            <a:avLst/>
            <a:gdLst>
              <a:gd name="T0" fmla="*/ 227 w 454"/>
              <a:gd name="T1" fmla="*/ 277 h 277"/>
              <a:gd name="T2" fmla="*/ 454 w 454"/>
              <a:gd name="T3" fmla="*/ 138 h 277"/>
              <a:gd name="T4" fmla="*/ 227 w 454"/>
              <a:gd name="T5" fmla="*/ 0 h 277"/>
              <a:gd name="T6" fmla="*/ 0 w 454"/>
              <a:gd name="T7" fmla="*/ 138 h 277"/>
              <a:gd name="T8" fmla="*/ 227 w 454"/>
              <a:gd name="T9" fmla="*/ 277 h 277"/>
              <a:gd name="T10" fmla="*/ 227 w 454"/>
              <a:gd name="T11" fmla="*/ 277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54" h="277">
                <a:moveTo>
                  <a:pt x="227" y="277"/>
                </a:moveTo>
                <a:lnTo>
                  <a:pt x="454" y="138"/>
                </a:lnTo>
                <a:lnTo>
                  <a:pt x="227" y="0"/>
                </a:lnTo>
                <a:lnTo>
                  <a:pt x="0" y="138"/>
                </a:lnTo>
                <a:lnTo>
                  <a:pt x="227" y="277"/>
                </a:lnTo>
                <a:lnTo>
                  <a:pt x="227" y="277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" name="Freeform 30"/>
          <p:cNvSpPr>
            <a:spLocks/>
          </p:cNvSpPr>
          <p:nvPr/>
        </p:nvSpPr>
        <p:spPr bwMode="auto">
          <a:xfrm>
            <a:off x="2700899" y="2939376"/>
            <a:ext cx="1605963" cy="552208"/>
          </a:xfrm>
          <a:custGeom>
            <a:avLst/>
            <a:gdLst>
              <a:gd name="T0" fmla="*/ 634 w 634"/>
              <a:gd name="T1" fmla="*/ 0 h 218"/>
              <a:gd name="T2" fmla="*/ 37 w 634"/>
              <a:gd name="T3" fmla="*/ 0 h 218"/>
              <a:gd name="T4" fmla="*/ 37 w 634"/>
              <a:gd name="T5" fmla="*/ 0 h 218"/>
              <a:gd name="T6" fmla="*/ 23 w 634"/>
              <a:gd name="T7" fmla="*/ 5 h 218"/>
              <a:gd name="T8" fmla="*/ 9 w 634"/>
              <a:gd name="T9" fmla="*/ 14 h 218"/>
              <a:gd name="T10" fmla="*/ 5 w 634"/>
              <a:gd name="T11" fmla="*/ 24 h 218"/>
              <a:gd name="T12" fmla="*/ 0 w 634"/>
              <a:gd name="T13" fmla="*/ 38 h 218"/>
              <a:gd name="T14" fmla="*/ 0 w 634"/>
              <a:gd name="T15" fmla="*/ 181 h 218"/>
              <a:gd name="T16" fmla="*/ 0 w 634"/>
              <a:gd name="T17" fmla="*/ 181 h 218"/>
              <a:gd name="T18" fmla="*/ 5 w 634"/>
              <a:gd name="T19" fmla="*/ 195 h 218"/>
              <a:gd name="T20" fmla="*/ 9 w 634"/>
              <a:gd name="T21" fmla="*/ 209 h 218"/>
              <a:gd name="T22" fmla="*/ 23 w 634"/>
              <a:gd name="T23" fmla="*/ 218 h 218"/>
              <a:gd name="T24" fmla="*/ 37 w 634"/>
              <a:gd name="T25" fmla="*/ 218 h 218"/>
              <a:gd name="T26" fmla="*/ 634 w 634"/>
              <a:gd name="T27" fmla="*/ 218 h 218"/>
              <a:gd name="T28" fmla="*/ 634 w 634"/>
              <a:gd name="T29" fmla="*/ 0 h 218"/>
              <a:gd name="T30" fmla="*/ 634 w 634"/>
              <a:gd name="T31" fmla="*/ 0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34" h="218">
                <a:moveTo>
                  <a:pt x="634" y="0"/>
                </a:moveTo>
                <a:lnTo>
                  <a:pt x="37" y="0"/>
                </a:lnTo>
                <a:lnTo>
                  <a:pt x="37" y="0"/>
                </a:lnTo>
                <a:lnTo>
                  <a:pt x="23" y="5"/>
                </a:lnTo>
                <a:lnTo>
                  <a:pt x="9" y="14"/>
                </a:lnTo>
                <a:lnTo>
                  <a:pt x="5" y="24"/>
                </a:lnTo>
                <a:lnTo>
                  <a:pt x="0" y="38"/>
                </a:lnTo>
                <a:lnTo>
                  <a:pt x="0" y="181"/>
                </a:lnTo>
                <a:lnTo>
                  <a:pt x="0" y="181"/>
                </a:lnTo>
                <a:lnTo>
                  <a:pt x="5" y="195"/>
                </a:lnTo>
                <a:lnTo>
                  <a:pt x="9" y="209"/>
                </a:lnTo>
                <a:lnTo>
                  <a:pt x="23" y="218"/>
                </a:lnTo>
                <a:lnTo>
                  <a:pt x="37" y="218"/>
                </a:lnTo>
                <a:lnTo>
                  <a:pt x="634" y="218"/>
                </a:lnTo>
                <a:lnTo>
                  <a:pt x="634" y="0"/>
                </a:lnTo>
                <a:lnTo>
                  <a:pt x="634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" name="Freeform 31"/>
          <p:cNvSpPr>
            <a:spLocks/>
          </p:cNvSpPr>
          <p:nvPr/>
        </p:nvSpPr>
        <p:spPr bwMode="auto">
          <a:xfrm>
            <a:off x="4517108" y="3281339"/>
            <a:ext cx="129187" cy="268505"/>
          </a:xfrm>
          <a:custGeom>
            <a:avLst/>
            <a:gdLst>
              <a:gd name="T0" fmla="*/ 51 w 51"/>
              <a:gd name="T1" fmla="*/ 106 h 106"/>
              <a:gd name="T2" fmla="*/ 0 w 51"/>
              <a:gd name="T3" fmla="*/ 32 h 106"/>
              <a:gd name="T4" fmla="*/ 51 w 51"/>
              <a:gd name="T5" fmla="*/ 0 h 106"/>
              <a:gd name="T6" fmla="*/ 51 w 51"/>
              <a:gd name="T7" fmla="*/ 106 h 106"/>
              <a:gd name="T8" fmla="*/ 51 w 51"/>
              <a:gd name="T9" fmla="*/ 106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" h="106">
                <a:moveTo>
                  <a:pt x="51" y="106"/>
                </a:moveTo>
                <a:lnTo>
                  <a:pt x="0" y="32"/>
                </a:lnTo>
                <a:lnTo>
                  <a:pt x="51" y="0"/>
                </a:lnTo>
                <a:lnTo>
                  <a:pt x="51" y="106"/>
                </a:lnTo>
                <a:lnTo>
                  <a:pt x="51" y="1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1" name="Group 40"/>
          <p:cNvGrpSpPr/>
          <p:nvPr/>
        </p:nvGrpSpPr>
        <p:grpSpPr>
          <a:xfrm>
            <a:off x="4729885" y="2741797"/>
            <a:ext cx="352097" cy="362229"/>
            <a:chOff x="4742077" y="2602097"/>
            <a:chExt cx="352097" cy="362229"/>
          </a:xfrm>
          <a:solidFill>
            <a:schemeClr val="bg1"/>
          </a:solidFill>
        </p:grpSpPr>
        <p:sp>
          <p:nvSpPr>
            <p:cNvPr id="42" name="Freeform 32"/>
            <p:cNvSpPr>
              <a:spLocks noEditPoints="1"/>
            </p:cNvSpPr>
            <p:nvPr/>
          </p:nvSpPr>
          <p:spPr bwMode="auto">
            <a:xfrm>
              <a:off x="4742077" y="2602097"/>
              <a:ext cx="352097" cy="362229"/>
            </a:xfrm>
            <a:custGeom>
              <a:avLst/>
              <a:gdLst>
                <a:gd name="T0" fmla="*/ 69 w 139"/>
                <a:gd name="T1" fmla="*/ 134 h 143"/>
                <a:gd name="T2" fmla="*/ 69 w 139"/>
                <a:gd name="T3" fmla="*/ 134 h 143"/>
                <a:gd name="T4" fmla="*/ 46 w 139"/>
                <a:gd name="T5" fmla="*/ 129 h 143"/>
                <a:gd name="T6" fmla="*/ 27 w 139"/>
                <a:gd name="T7" fmla="*/ 116 h 143"/>
                <a:gd name="T8" fmla="*/ 14 w 139"/>
                <a:gd name="T9" fmla="*/ 97 h 143"/>
                <a:gd name="T10" fmla="*/ 9 w 139"/>
                <a:gd name="T11" fmla="*/ 74 h 143"/>
                <a:gd name="T12" fmla="*/ 9 w 139"/>
                <a:gd name="T13" fmla="*/ 74 h 143"/>
                <a:gd name="T14" fmla="*/ 14 w 139"/>
                <a:gd name="T15" fmla="*/ 51 h 143"/>
                <a:gd name="T16" fmla="*/ 27 w 139"/>
                <a:gd name="T17" fmla="*/ 28 h 143"/>
                <a:gd name="T18" fmla="*/ 46 w 139"/>
                <a:gd name="T19" fmla="*/ 18 h 143"/>
                <a:gd name="T20" fmla="*/ 69 w 139"/>
                <a:gd name="T21" fmla="*/ 14 h 143"/>
                <a:gd name="T22" fmla="*/ 69 w 139"/>
                <a:gd name="T23" fmla="*/ 14 h 143"/>
                <a:gd name="T24" fmla="*/ 92 w 139"/>
                <a:gd name="T25" fmla="*/ 18 h 143"/>
                <a:gd name="T26" fmla="*/ 111 w 139"/>
                <a:gd name="T27" fmla="*/ 28 h 143"/>
                <a:gd name="T28" fmla="*/ 125 w 139"/>
                <a:gd name="T29" fmla="*/ 51 h 143"/>
                <a:gd name="T30" fmla="*/ 129 w 139"/>
                <a:gd name="T31" fmla="*/ 74 h 143"/>
                <a:gd name="T32" fmla="*/ 129 w 139"/>
                <a:gd name="T33" fmla="*/ 74 h 143"/>
                <a:gd name="T34" fmla="*/ 125 w 139"/>
                <a:gd name="T35" fmla="*/ 97 h 143"/>
                <a:gd name="T36" fmla="*/ 111 w 139"/>
                <a:gd name="T37" fmla="*/ 116 h 143"/>
                <a:gd name="T38" fmla="*/ 92 w 139"/>
                <a:gd name="T39" fmla="*/ 129 h 143"/>
                <a:gd name="T40" fmla="*/ 69 w 139"/>
                <a:gd name="T41" fmla="*/ 134 h 143"/>
                <a:gd name="T42" fmla="*/ 69 w 139"/>
                <a:gd name="T43" fmla="*/ 134 h 143"/>
                <a:gd name="T44" fmla="*/ 69 w 139"/>
                <a:gd name="T45" fmla="*/ 0 h 143"/>
                <a:gd name="T46" fmla="*/ 69 w 139"/>
                <a:gd name="T47" fmla="*/ 0 h 143"/>
                <a:gd name="T48" fmla="*/ 55 w 139"/>
                <a:gd name="T49" fmla="*/ 4 h 143"/>
                <a:gd name="T50" fmla="*/ 41 w 139"/>
                <a:gd name="T51" fmla="*/ 9 h 143"/>
                <a:gd name="T52" fmla="*/ 18 w 139"/>
                <a:gd name="T53" fmla="*/ 23 h 143"/>
                <a:gd name="T54" fmla="*/ 4 w 139"/>
                <a:gd name="T55" fmla="*/ 46 h 143"/>
                <a:gd name="T56" fmla="*/ 0 w 139"/>
                <a:gd name="T57" fmla="*/ 60 h 143"/>
                <a:gd name="T58" fmla="*/ 0 w 139"/>
                <a:gd name="T59" fmla="*/ 74 h 143"/>
                <a:gd name="T60" fmla="*/ 0 w 139"/>
                <a:gd name="T61" fmla="*/ 74 h 143"/>
                <a:gd name="T62" fmla="*/ 0 w 139"/>
                <a:gd name="T63" fmla="*/ 88 h 143"/>
                <a:gd name="T64" fmla="*/ 4 w 139"/>
                <a:gd name="T65" fmla="*/ 102 h 143"/>
                <a:gd name="T66" fmla="*/ 18 w 139"/>
                <a:gd name="T67" fmla="*/ 125 h 143"/>
                <a:gd name="T68" fmla="*/ 41 w 139"/>
                <a:gd name="T69" fmla="*/ 139 h 143"/>
                <a:gd name="T70" fmla="*/ 55 w 139"/>
                <a:gd name="T71" fmla="*/ 143 h 143"/>
                <a:gd name="T72" fmla="*/ 69 w 139"/>
                <a:gd name="T73" fmla="*/ 143 h 143"/>
                <a:gd name="T74" fmla="*/ 69 w 139"/>
                <a:gd name="T75" fmla="*/ 143 h 143"/>
                <a:gd name="T76" fmla="*/ 83 w 139"/>
                <a:gd name="T77" fmla="*/ 143 h 143"/>
                <a:gd name="T78" fmla="*/ 97 w 139"/>
                <a:gd name="T79" fmla="*/ 139 h 143"/>
                <a:gd name="T80" fmla="*/ 120 w 139"/>
                <a:gd name="T81" fmla="*/ 125 h 143"/>
                <a:gd name="T82" fmla="*/ 134 w 139"/>
                <a:gd name="T83" fmla="*/ 102 h 143"/>
                <a:gd name="T84" fmla="*/ 139 w 139"/>
                <a:gd name="T85" fmla="*/ 88 h 143"/>
                <a:gd name="T86" fmla="*/ 139 w 139"/>
                <a:gd name="T87" fmla="*/ 74 h 143"/>
                <a:gd name="T88" fmla="*/ 139 w 139"/>
                <a:gd name="T89" fmla="*/ 74 h 143"/>
                <a:gd name="T90" fmla="*/ 139 w 139"/>
                <a:gd name="T91" fmla="*/ 60 h 143"/>
                <a:gd name="T92" fmla="*/ 134 w 139"/>
                <a:gd name="T93" fmla="*/ 46 h 143"/>
                <a:gd name="T94" fmla="*/ 120 w 139"/>
                <a:gd name="T95" fmla="*/ 23 h 143"/>
                <a:gd name="T96" fmla="*/ 97 w 139"/>
                <a:gd name="T97" fmla="*/ 9 h 143"/>
                <a:gd name="T98" fmla="*/ 83 w 139"/>
                <a:gd name="T99" fmla="*/ 4 h 143"/>
                <a:gd name="T100" fmla="*/ 69 w 139"/>
                <a:gd name="T101" fmla="*/ 0 h 143"/>
                <a:gd name="T102" fmla="*/ 69 w 139"/>
                <a:gd name="T10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9" h="143">
                  <a:moveTo>
                    <a:pt x="69" y="134"/>
                  </a:moveTo>
                  <a:lnTo>
                    <a:pt x="69" y="134"/>
                  </a:lnTo>
                  <a:lnTo>
                    <a:pt x="46" y="129"/>
                  </a:lnTo>
                  <a:lnTo>
                    <a:pt x="27" y="116"/>
                  </a:lnTo>
                  <a:lnTo>
                    <a:pt x="14" y="97"/>
                  </a:lnTo>
                  <a:lnTo>
                    <a:pt x="9" y="74"/>
                  </a:lnTo>
                  <a:lnTo>
                    <a:pt x="9" y="74"/>
                  </a:lnTo>
                  <a:lnTo>
                    <a:pt x="14" y="51"/>
                  </a:lnTo>
                  <a:lnTo>
                    <a:pt x="27" y="28"/>
                  </a:lnTo>
                  <a:lnTo>
                    <a:pt x="46" y="18"/>
                  </a:lnTo>
                  <a:lnTo>
                    <a:pt x="69" y="14"/>
                  </a:lnTo>
                  <a:lnTo>
                    <a:pt x="69" y="14"/>
                  </a:lnTo>
                  <a:lnTo>
                    <a:pt x="92" y="18"/>
                  </a:lnTo>
                  <a:lnTo>
                    <a:pt x="111" y="28"/>
                  </a:lnTo>
                  <a:lnTo>
                    <a:pt x="125" y="51"/>
                  </a:lnTo>
                  <a:lnTo>
                    <a:pt x="129" y="74"/>
                  </a:lnTo>
                  <a:lnTo>
                    <a:pt x="129" y="74"/>
                  </a:lnTo>
                  <a:lnTo>
                    <a:pt x="125" y="97"/>
                  </a:lnTo>
                  <a:lnTo>
                    <a:pt x="111" y="116"/>
                  </a:lnTo>
                  <a:lnTo>
                    <a:pt x="92" y="129"/>
                  </a:lnTo>
                  <a:lnTo>
                    <a:pt x="69" y="134"/>
                  </a:lnTo>
                  <a:lnTo>
                    <a:pt x="69" y="134"/>
                  </a:lnTo>
                  <a:close/>
                  <a:moveTo>
                    <a:pt x="69" y="0"/>
                  </a:moveTo>
                  <a:lnTo>
                    <a:pt x="69" y="0"/>
                  </a:lnTo>
                  <a:lnTo>
                    <a:pt x="55" y="4"/>
                  </a:lnTo>
                  <a:lnTo>
                    <a:pt x="41" y="9"/>
                  </a:lnTo>
                  <a:lnTo>
                    <a:pt x="18" y="23"/>
                  </a:lnTo>
                  <a:lnTo>
                    <a:pt x="4" y="46"/>
                  </a:lnTo>
                  <a:lnTo>
                    <a:pt x="0" y="60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0" y="88"/>
                  </a:lnTo>
                  <a:lnTo>
                    <a:pt x="4" y="102"/>
                  </a:lnTo>
                  <a:lnTo>
                    <a:pt x="18" y="125"/>
                  </a:lnTo>
                  <a:lnTo>
                    <a:pt x="41" y="139"/>
                  </a:lnTo>
                  <a:lnTo>
                    <a:pt x="55" y="143"/>
                  </a:lnTo>
                  <a:lnTo>
                    <a:pt x="69" y="143"/>
                  </a:lnTo>
                  <a:lnTo>
                    <a:pt x="69" y="143"/>
                  </a:lnTo>
                  <a:lnTo>
                    <a:pt x="83" y="143"/>
                  </a:lnTo>
                  <a:lnTo>
                    <a:pt x="97" y="139"/>
                  </a:lnTo>
                  <a:lnTo>
                    <a:pt x="120" y="125"/>
                  </a:lnTo>
                  <a:lnTo>
                    <a:pt x="134" y="102"/>
                  </a:lnTo>
                  <a:lnTo>
                    <a:pt x="139" y="88"/>
                  </a:lnTo>
                  <a:lnTo>
                    <a:pt x="139" y="74"/>
                  </a:lnTo>
                  <a:lnTo>
                    <a:pt x="139" y="74"/>
                  </a:lnTo>
                  <a:lnTo>
                    <a:pt x="139" y="60"/>
                  </a:lnTo>
                  <a:lnTo>
                    <a:pt x="134" y="46"/>
                  </a:lnTo>
                  <a:lnTo>
                    <a:pt x="120" y="23"/>
                  </a:lnTo>
                  <a:lnTo>
                    <a:pt x="97" y="9"/>
                  </a:lnTo>
                  <a:lnTo>
                    <a:pt x="83" y="4"/>
                  </a:lnTo>
                  <a:lnTo>
                    <a:pt x="69" y="0"/>
                  </a:lnTo>
                  <a:lnTo>
                    <a:pt x="6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33"/>
            <p:cNvSpPr>
              <a:spLocks/>
            </p:cNvSpPr>
            <p:nvPr/>
          </p:nvSpPr>
          <p:spPr bwMode="auto">
            <a:xfrm>
              <a:off x="4906725" y="2637560"/>
              <a:ext cx="22798" cy="35463"/>
            </a:xfrm>
            <a:custGeom>
              <a:avLst/>
              <a:gdLst>
                <a:gd name="T0" fmla="*/ 4 w 9"/>
                <a:gd name="T1" fmla="*/ 14 h 14"/>
                <a:gd name="T2" fmla="*/ 4 w 9"/>
                <a:gd name="T3" fmla="*/ 14 h 14"/>
                <a:gd name="T4" fmla="*/ 9 w 9"/>
                <a:gd name="T5" fmla="*/ 14 h 14"/>
                <a:gd name="T6" fmla="*/ 9 w 9"/>
                <a:gd name="T7" fmla="*/ 4 h 14"/>
                <a:gd name="T8" fmla="*/ 9 w 9"/>
                <a:gd name="T9" fmla="*/ 4 h 14"/>
                <a:gd name="T10" fmla="*/ 4 w 9"/>
                <a:gd name="T11" fmla="*/ 0 h 14"/>
                <a:gd name="T12" fmla="*/ 4 w 9"/>
                <a:gd name="T13" fmla="*/ 0 h 14"/>
                <a:gd name="T14" fmla="*/ 0 w 9"/>
                <a:gd name="T15" fmla="*/ 4 h 14"/>
                <a:gd name="T16" fmla="*/ 0 w 9"/>
                <a:gd name="T17" fmla="*/ 14 h 14"/>
                <a:gd name="T18" fmla="*/ 0 w 9"/>
                <a:gd name="T19" fmla="*/ 14 h 14"/>
                <a:gd name="T20" fmla="*/ 4 w 9"/>
                <a:gd name="T21" fmla="*/ 14 h 14"/>
                <a:gd name="T22" fmla="*/ 4 w 9"/>
                <a:gd name="T2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14">
                  <a:moveTo>
                    <a:pt x="4" y="14"/>
                  </a:moveTo>
                  <a:lnTo>
                    <a:pt x="4" y="14"/>
                  </a:lnTo>
                  <a:lnTo>
                    <a:pt x="9" y="14"/>
                  </a:lnTo>
                  <a:lnTo>
                    <a:pt x="9" y="4"/>
                  </a:lnTo>
                  <a:lnTo>
                    <a:pt x="9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4" y="14"/>
                  </a:lnTo>
                  <a:lnTo>
                    <a:pt x="4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34"/>
            <p:cNvSpPr>
              <a:spLocks/>
            </p:cNvSpPr>
            <p:nvPr/>
          </p:nvSpPr>
          <p:spPr bwMode="auto">
            <a:xfrm>
              <a:off x="4906725" y="2895932"/>
              <a:ext cx="22798" cy="32931"/>
            </a:xfrm>
            <a:custGeom>
              <a:avLst/>
              <a:gdLst>
                <a:gd name="T0" fmla="*/ 4 w 9"/>
                <a:gd name="T1" fmla="*/ 0 h 13"/>
                <a:gd name="T2" fmla="*/ 4 w 9"/>
                <a:gd name="T3" fmla="*/ 0 h 13"/>
                <a:gd name="T4" fmla="*/ 0 w 9"/>
                <a:gd name="T5" fmla="*/ 4 h 13"/>
                <a:gd name="T6" fmla="*/ 0 w 9"/>
                <a:gd name="T7" fmla="*/ 9 h 13"/>
                <a:gd name="T8" fmla="*/ 0 w 9"/>
                <a:gd name="T9" fmla="*/ 9 h 13"/>
                <a:gd name="T10" fmla="*/ 4 w 9"/>
                <a:gd name="T11" fmla="*/ 13 h 13"/>
                <a:gd name="T12" fmla="*/ 4 w 9"/>
                <a:gd name="T13" fmla="*/ 13 h 13"/>
                <a:gd name="T14" fmla="*/ 9 w 9"/>
                <a:gd name="T15" fmla="*/ 9 h 13"/>
                <a:gd name="T16" fmla="*/ 9 w 9"/>
                <a:gd name="T17" fmla="*/ 4 h 13"/>
                <a:gd name="T18" fmla="*/ 9 w 9"/>
                <a:gd name="T19" fmla="*/ 4 h 13"/>
                <a:gd name="T20" fmla="*/ 4 w 9"/>
                <a:gd name="T21" fmla="*/ 0 h 13"/>
                <a:gd name="T22" fmla="*/ 4 w 9"/>
                <a:gd name="T2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13">
                  <a:moveTo>
                    <a:pt x="4" y="0"/>
                  </a:moveTo>
                  <a:lnTo>
                    <a:pt x="4" y="0"/>
                  </a:lnTo>
                  <a:lnTo>
                    <a:pt x="0" y="4"/>
                  </a:lnTo>
                  <a:lnTo>
                    <a:pt x="0" y="9"/>
                  </a:lnTo>
                  <a:lnTo>
                    <a:pt x="0" y="9"/>
                  </a:lnTo>
                  <a:lnTo>
                    <a:pt x="4" y="13"/>
                  </a:lnTo>
                  <a:lnTo>
                    <a:pt x="4" y="13"/>
                  </a:lnTo>
                  <a:lnTo>
                    <a:pt x="9" y="9"/>
                  </a:lnTo>
                  <a:lnTo>
                    <a:pt x="9" y="4"/>
                  </a:lnTo>
                  <a:lnTo>
                    <a:pt x="9" y="4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35"/>
            <p:cNvSpPr>
              <a:spLocks/>
            </p:cNvSpPr>
            <p:nvPr/>
          </p:nvSpPr>
          <p:spPr bwMode="auto">
            <a:xfrm>
              <a:off x="4777540" y="2776877"/>
              <a:ext cx="32931" cy="12666"/>
            </a:xfrm>
            <a:custGeom>
              <a:avLst/>
              <a:gdLst>
                <a:gd name="T0" fmla="*/ 9 w 13"/>
                <a:gd name="T1" fmla="*/ 0 h 5"/>
                <a:gd name="T2" fmla="*/ 4 w 13"/>
                <a:gd name="T3" fmla="*/ 0 h 5"/>
                <a:gd name="T4" fmla="*/ 4 w 13"/>
                <a:gd name="T5" fmla="*/ 0 h 5"/>
                <a:gd name="T6" fmla="*/ 0 w 13"/>
                <a:gd name="T7" fmla="*/ 5 h 5"/>
                <a:gd name="T8" fmla="*/ 0 w 13"/>
                <a:gd name="T9" fmla="*/ 5 h 5"/>
                <a:gd name="T10" fmla="*/ 4 w 13"/>
                <a:gd name="T11" fmla="*/ 5 h 5"/>
                <a:gd name="T12" fmla="*/ 9 w 13"/>
                <a:gd name="T13" fmla="*/ 5 h 5"/>
                <a:gd name="T14" fmla="*/ 9 w 13"/>
                <a:gd name="T15" fmla="*/ 5 h 5"/>
                <a:gd name="T16" fmla="*/ 13 w 13"/>
                <a:gd name="T17" fmla="*/ 5 h 5"/>
                <a:gd name="T18" fmla="*/ 13 w 13"/>
                <a:gd name="T19" fmla="*/ 5 h 5"/>
                <a:gd name="T20" fmla="*/ 9 w 13"/>
                <a:gd name="T21" fmla="*/ 0 h 5"/>
                <a:gd name="T22" fmla="*/ 9 w 13"/>
                <a:gd name="T2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5">
                  <a:moveTo>
                    <a:pt x="9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4" y="5"/>
                  </a:lnTo>
                  <a:lnTo>
                    <a:pt x="9" y="5"/>
                  </a:lnTo>
                  <a:lnTo>
                    <a:pt x="9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9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36"/>
            <p:cNvSpPr>
              <a:spLocks/>
            </p:cNvSpPr>
            <p:nvPr/>
          </p:nvSpPr>
          <p:spPr bwMode="auto">
            <a:xfrm>
              <a:off x="5023246" y="2776877"/>
              <a:ext cx="35463" cy="12666"/>
            </a:xfrm>
            <a:custGeom>
              <a:avLst/>
              <a:gdLst>
                <a:gd name="T0" fmla="*/ 14 w 14"/>
                <a:gd name="T1" fmla="*/ 0 h 5"/>
                <a:gd name="T2" fmla="*/ 4 w 14"/>
                <a:gd name="T3" fmla="*/ 0 h 5"/>
                <a:gd name="T4" fmla="*/ 4 w 14"/>
                <a:gd name="T5" fmla="*/ 0 h 5"/>
                <a:gd name="T6" fmla="*/ 0 w 14"/>
                <a:gd name="T7" fmla="*/ 5 h 5"/>
                <a:gd name="T8" fmla="*/ 0 w 14"/>
                <a:gd name="T9" fmla="*/ 5 h 5"/>
                <a:gd name="T10" fmla="*/ 4 w 14"/>
                <a:gd name="T11" fmla="*/ 5 h 5"/>
                <a:gd name="T12" fmla="*/ 14 w 14"/>
                <a:gd name="T13" fmla="*/ 5 h 5"/>
                <a:gd name="T14" fmla="*/ 14 w 14"/>
                <a:gd name="T15" fmla="*/ 5 h 5"/>
                <a:gd name="T16" fmla="*/ 14 w 14"/>
                <a:gd name="T17" fmla="*/ 5 h 5"/>
                <a:gd name="T18" fmla="*/ 14 w 14"/>
                <a:gd name="T19" fmla="*/ 5 h 5"/>
                <a:gd name="T20" fmla="*/ 14 w 14"/>
                <a:gd name="T21" fmla="*/ 0 h 5"/>
                <a:gd name="T22" fmla="*/ 14 w 14"/>
                <a:gd name="T2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" h="5">
                  <a:moveTo>
                    <a:pt x="14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4" y="5"/>
                  </a:lnTo>
                  <a:lnTo>
                    <a:pt x="14" y="5"/>
                  </a:lnTo>
                  <a:lnTo>
                    <a:pt x="14" y="5"/>
                  </a:lnTo>
                  <a:lnTo>
                    <a:pt x="14" y="5"/>
                  </a:lnTo>
                  <a:lnTo>
                    <a:pt x="14" y="5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37"/>
            <p:cNvSpPr>
              <a:spLocks/>
            </p:cNvSpPr>
            <p:nvPr/>
          </p:nvSpPr>
          <p:spPr bwMode="auto">
            <a:xfrm>
              <a:off x="4823135" y="2695819"/>
              <a:ext cx="116521" cy="164650"/>
            </a:xfrm>
            <a:custGeom>
              <a:avLst/>
              <a:gdLst>
                <a:gd name="T0" fmla="*/ 42 w 46"/>
                <a:gd name="T1" fmla="*/ 28 h 65"/>
                <a:gd name="T2" fmla="*/ 42 w 46"/>
                <a:gd name="T3" fmla="*/ 4 h 65"/>
                <a:gd name="T4" fmla="*/ 42 w 46"/>
                <a:gd name="T5" fmla="*/ 4 h 65"/>
                <a:gd name="T6" fmla="*/ 37 w 46"/>
                <a:gd name="T7" fmla="*/ 0 h 65"/>
                <a:gd name="T8" fmla="*/ 37 w 46"/>
                <a:gd name="T9" fmla="*/ 0 h 65"/>
                <a:gd name="T10" fmla="*/ 33 w 46"/>
                <a:gd name="T11" fmla="*/ 4 h 65"/>
                <a:gd name="T12" fmla="*/ 33 w 46"/>
                <a:gd name="T13" fmla="*/ 28 h 65"/>
                <a:gd name="T14" fmla="*/ 33 w 46"/>
                <a:gd name="T15" fmla="*/ 28 h 65"/>
                <a:gd name="T16" fmla="*/ 28 w 46"/>
                <a:gd name="T17" fmla="*/ 32 h 65"/>
                <a:gd name="T18" fmla="*/ 33 w 46"/>
                <a:gd name="T19" fmla="*/ 37 h 65"/>
                <a:gd name="T20" fmla="*/ 0 w 46"/>
                <a:gd name="T21" fmla="*/ 60 h 65"/>
                <a:gd name="T22" fmla="*/ 0 w 46"/>
                <a:gd name="T23" fmla="*/ 60 h 65"/>
                <a:gd name="T24" fmla="*/ 0 w 46"/>
                <a:gd name="T25" fmla="*/ 65 h 65"/>
                <a:gd name="T26" fmla="*/ 0 w 46"/>
                <a:gd name="T27" fmla="*/ 65 h 65"/>
                <a:gd name="T28" fmla="*/ 5 w 46"/>
                <a:gd name="T29" fmla="*/ 65 h 65"/>
                <a:gd name="T30" fmla="*/ 37 w 46"/>
                <a:gd name="T31" fmla="*/ 41 h 65"/>
                <a:gd name="T32" fmla="*/ 37 w 46"/>
                <a:gd name="T33" fmla="*/ 41 h 65"/>
                <a:gd name="T34" fmla="*/ 42 w 46"/>
                <a:gd name="T35" fmla="*/ 41 h 65"/>
                <a:gd name="T36" fmla="*/ 46 w 46"/>
                <a:gd name="T37" fmla="*/ 37 h 65"/>
                <a:gd name="T38" fmla="*/ 46 w 46"/>
                <a:gd name="T39" fmla="*/ 32 h 65"/>
                <a:gd name="T40" fmla="*/ 42 w 46"/>
                <a:gd name="T41" fmla="*/ 28 h 65"/>
                <a:gd name="T42" fmla="*/ 42 w 46"/>
                <a:gd name="T43" fmla="*/ 2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6" h="65">
                  <a:moveTo>
                    <a:pt x="42" y="28"/>
                  </a:moveTo>
                  <a:lnTo>
                    <a:pt x="42" y="4"/>
                  </a:lnTo>
                  <a:lnTo>
                    <a:pt x="42" y="4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33" y="4"/>
                  </a:lnTo>
                  <a:lnTo>
                    <a:pt x="33" y="28"/>
                  </a:lnTo>
                  <a:lnTo>
                    <a:pt x="33" y="28"/>
                  </a:lnTo>
                  <a:lnTo>
                    <a:pt x="28" y="32"/>
                  </a:lnTo>
                  <a:lnTo>
                    <a:pt x="33" y="37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5" y="65"/>
                  </a:lnTo>
                  <a:lnTo>
                    <a:pt x="37" y="41"/>
                  </a:lnTo>
                  <a:lnTo>
                    <a:pt x="37" y="41"/>
                  </a:lnTo>
                  <a:lnTo>
                    <a:pt x="42" y="41"/>
                  </a:lnTo>
                  <a:lnTo>
                    <a:pt x="46" y="37"/>
                  </a:lnTo>
                  <a:lnTo>
                    <a:pt x="46" y="32"/>
                  </a:lnTo>
                  <a:lnTo>
                    <a:pt x="42" y="28"/>
                  </a:lnTo>
                  <a:lnTo>
                    <a:pt x="42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6523295" y="3666364"/>
            <a:ext cx="303968" cy="352096"/>
            <a:chOff x="6535487" y="3526664"/>
            <a:chExt cx="303968" cy="352096"/>
          </a:xfrm>
          <a:solidFill>
            <a:schemeClr val="bg1"/>
          </a:solidFill>
        </p:grpSpPr>
        <p:sp>
          <p:nvSpPr>
            <p:cNvPr id="49" name="Freeform 38"/>
            <p:cNvSpPr>
              <a:spLocks noEditPoints="1"/>
            </p:cNvSpPr>
            <p:nvPr/>
          </p:nvSpPr>
          <p:spPr bwMode="auto">
            <a:xfrm>
              <a:off x="6641876" y="3526664"/>
              <a:ext cx="93724" cy="93724"/>
            </a:xfrm>
            <a:custGeom>
              <a:avLst/>
              <a:gdLst>
                <a:gd name="T0" fmla="*/ 18 w 37"/>
                <a:gd name="T1" fmla="*/ 28 h 37"/>
                <a:gd name="T2" fmla="*/ 18 w 37"/>
                <a:gd name="T3" fmla="*/ 28 h 37"/>
                <a:gd name="T4" fmla="*/ 13 w 37"/>
                <a:gd name="T5" fmla="*/ 24 h 37"/>
                <a:gd name="T6" fmla="*/ 9 w 37"/>
                <a:gd name="T7" fmla="*/ 19 h 37"/>
                <a:gd name="T8" fmla="*/ 9 w 37"/>
                <a:gd name="T9" fmla="*/ 19 h 37"/>
                <a:gd name="T10" fmla="*/ 13 w 37"/>
                <a:gd name="T11" fmla="*/ 14 h 37"/>
                <a:gd name="T12" fmla="*/ 18 w 37"/>
                <a:gd name="T13" fmla="*/ 10 h 37"/>
                <a:gd name="T14" fmla="*/ 18 w 37"/>
                <a:gd name="T15" fmla="*/ 10 h 37"/>
                <a:gd name="T16" fmla="*/ 23 w 37"/>
                <a:gd name="T17" fmla="*/ 14 h 37"/>
                <a:gd name="T18" fmla="*/ 27 w 37"/>
                <a:gd name="T19" fmla="*/ 19 h 37"/>
                <a:gd name="T20" fmla="*/ 27 w 37"/>
                <a:gd name="T21" fmla="*/ 19 h 37"/>
                <a:gd name="T22" fmla="*/ 23 w 37"/>
                <a:gd name="T23" fmla="*/ 24 h 37"/>
                <a:gd name="T24" fmla="*/ 18 w 37"/>
                <a:gd name="T25" fmla="*/ 28 h 37"/>
                <a:gd name="T26" fmla="*/ 18 w 37"/>
                <a:gd name="T27" fmla="*/ 28 h 37"/>
                <a:gd name="T28" fmla="*/ 37 w 37"/>
                <a:gd name="T29" fmla="*/ 19 h 37"/>
                <a:gd name="T30" fmla="*/ 37 w 37"/>
                <a:gd name="T31" fmla="*/ 19 h 37"/>
                <a:gd name="T32" fmla="*/ 32 w 37"/>
                <a:gd name="T33" fmla="*/ 5 h 37"/>
                <a:gd name="T34" fmla="*/ 18 w 37"/>
                <a:gd name="T35" fmla="*/ 0 h 37"/>
                <a:gd name="T36" fmla="*/ 18 w 37"/>
                <a:gd name="T37" fmla="*/ 0 h 37"/>
                <a:gd name="T38" fmla="*/ 4 w 37"/>
                <a:gd name="T39" fmla="*/ 5 h 37"/>
                <a:gd name="T40" fmla="*/ 0 w 37"/>
                <a:gd name="T41" fmla="*/ 19 h 37"/>
                <a:gd name="T42" fmla="*/ 0 w 37"/>
                <a:gd name="T43" fmla="*/ 19 h 37"/>
                <a:gd name="T44" fmla="*/ 4 w 37"/>
                <a:gd name="T45" fmla="*/ 28 h 37"/>
                <a:gd name="T46" fmla="*/ 13 w 37"/>
                <a:gd name="T47" fmla="*/ 33 h 37"/>
                <a:gd name="T48" fmla="*/ 13 w 37"/>
                <a:gd name="T49" fmla="*/ 33 h 37"/>
                <a:gd name="T50" fmla="*/ 18 w 37"/>
                <a:gd name="T51" fmla="*/ 37 h 37"/>
                <a:gd name="T52" fmla="*/ 18 w 37"/>
                <a:gd name="T53" fmla="*/ 37 h 37"/>
                <a:gd name="T54" fmla="*/ 23 w 37"/>
                <a:gd name="T55" fmla="*/ 33 h 37"/>
                <a:gd name="T56" fmla="*/ 23 w 37"/>
                <a:gd name="T57" fmla="*/ 33 h 37"/>
                <a:gd name="T58" fmla="*/ 32 w 37"/>
                <a:gd name="T59" fmla="*/ 28 h 37"/>
                <a:gd name="T60" fmla="*/ 37 w 37"/>
                <a:gd name="T61" fmla="*/ 19 h 37"/>
                <a:gd name="T62" fmla="*/ 37 w 37"/>
                <a:gd name="T63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7" h="37">
                  <a:moveTo>
                    <a:pt x="18" y="28"/>
                  </a:moveTo>
                  <a:lnTo>
                    <a:pt x="18" y="28"/>
                  </a:lnTo>
                  <a:lnTo>
                    <a:pt x="13" y="24"/>
                  </a:lnTo>
                  <a:lnTo>
                    <a:pt x="9" y="19"/>
                  </a:lnTo>
                  <a:lnTo>
                    <a:pt x="9" y="19"/>
                  </a:lnTo>
                  <a:lnTo>
                    <a:pt x="13" y="14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23" y="1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3" y="24"/>
                  </a:lnTo>
                  <a:lnTo>
                    <a:pt x="18" y="28"/>
                  </a:lnTo>
                  <a:lnTo>
                    <a:pt x="18" y="28"/>
                  </a:lnTo>
                  <a:close/>
                  <a:moveTo>
                    <a:pt x="37" y="19"/>
                  </a:moveTo>
                  <a:lnTo>
                    <a:pt x="37" y="19"/>
                  </a:lnTo>
                  <a:lnTo>
                    <a:pt x="32" y="5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4" y="5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4" y="28"/>
                  </a:lnTo>
                  <a:lnTo>
                    <a:pt x="13" y="33"/>
                  </a:lnTo>
                  <a:lnTo>
                    <a:pt x="13" y="33"/>
                  </a:lnTo>
                  <a:lnTo>
                    <a:pt x="18" y="37"/>
                  </a:lnTo>
                  <a:lnTo>
                    <a:pt x="18" y="37"/>
                  </a:lnTo>
                  <a:lnTo>
                    <a:pt x="23" y="33"/>
                  </a:lnTo>
                  <a:lnTo>
                    <a:pt x="23" y="33"/>
                  </a:lnTo>
                  <a:lnTo>
                    <a:pt x="32" y="28"/>
                  </a:lnTo>
                  <a:lnTo>
                    <a:pt x="37" y="19"/>
                  </a:lnTo>
                  <a:lnTo>
                    <a:pt x="37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39"/>
            <p:cNvSpPr>
              <a:spLocks/>
            </p:cNvSpPr>
            <p:nvPr/>
          </p:nvSpPr>
          <p:spPr bwMode="auto">
            <a:xfrm>
              <a:off x="6535487" y="3714111"/>
              <a:ext cx="58261" cy="60794"/>
            </a:xfrm>
            <a:custGeom>
              <a:avLst/>
              <a:gdLst>
                <a:gd name="T0" fmla="*/ 14 w 23"/>
                <a:gd name="T1" fmla="*/ 0 h 24"/>
                <a:gd name="T2" fmla="*/ 5 w 23"/>
                <a:gd name="T3" fmla="*/ 10 h 24"/>
                <a:gd name="T4" fmla="*/ 0 w 23"/>
                <a:gd name="T5" fmla="*/ 19 h 24"/>
                <a:gd name="T6" fmla="*/ 9 w 23"/>
                <a:gd name="T7" fmla="*/ 19 h 24"/>
                <a:gd name="T8" fmla="*/ 23 w 23"/>
                <a:gd name="T9" fmla="*/ 24 h 24"/>
                <a:gd name="T10" fmla="*/ 18 w 23"/>
                <a:gd name="T11" fmla="*/ 10 h 24"/>
                <a:gd name="T12" fmla="*/ 14 w 23"/>
                <a:gd name="T13" fmla="*/ 0 h 24"/>
                <a:gd name="T14" fmla="*/ 14 w 23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24">
                  <a:moveTo>
                    <a:pt x="14" y="0"/>
                  </a:moveTo>
                  <a:lnTo>
                    <a:pt x="5" y="10"/>
                  </a:lnTo>
                  <a:lnTo>
                    <a:pt x="0" y="19"/>
                  </a:lnTo>
                  <a:lnTo>
                    <a:pt x="9" y="19"/>
                  </a:lnTo>
                  <a:lnTo>
                    <a:pt x="23" y="24"/>
                  </a:lnTo>
                  <a:lnTo>
                    <a:pt x="18" y="10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40"/>
            <p:cNvSpPr>
              <a:spLocks/>
            </p:cNvSpPr>
            <p:nvPr/>
          </p:nvSpPr>
          <p:spPr bwMode="auto">
            <a:xfrm>
              <a:off x="6781194" y="3714111"/>
              <a:ext cx="58261" cy="60794"/>
            </a:xfrm>
            <a:custGeom>
              <a:avLst/>
              <a:gdLst>
                <a:gd name="T0" fmla="*/ 23 w 23"/>
                <a:gd name="T1" fmla="*/ 19 h 24"/>
                <a:gd name="T2" fmla="*/ 19 w 23"/>
                <a:gd name="T3" fmla="*/ 10 h 24"/>
                <a:gd name="T4" fmla="*/ 9 w 23"/>
                <a:gd name="T5" fmla="*/ 0 h 24"/>
                <a:gd name="T6" fmla="*/ 5 w 23"/>
                <a:gd name="T7" fmla="*/ 10 h 24"/>
                <a:gd name="T8" fmla="*/ 0 w 23"/>
                <a:gd name="T9" fmla="*/ 24 h 24"/>
                <a:gd name="T10" fmla="*/ 14 w 23"/>
                <a:gd name="T11" fmla="*/ 19 h 24"/>
                <a:gd name="T12" fmla="*/ 23 w 23"/>
                <a:gd name="T13" fmla="*/ 19 h 24"/>
                <a:gd name="T14" fmla="*/ 23 w 23"/>
                <a:gd name="T15" fmla="*/ 1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24">
                  <a:moveTo>
                    <a:pt x="23" y="19"/>
                  </a:moveTo>
                  <a:lnTo>
                    <a:pt x="19" y="10"/>
                  </a:lnTo>
                  <a:lnTo>
                    <a:pt x="9" y="0"/>
                  </a:lnTo>
                  <a:lnTo>
                    <a:pt x="5" y="10"/>
                  </a:lnTo>
                  <a:lnTo>
                    <a:pt x="0" y="24"/>
                  </a:lnTo>
                  <a:lnTo>
                    <a:pt x="14" y="19"/>
                  </a:lnTo>
                  <a:lnTo>
                    <a:pt x="23" y="19"/>
                  </a:lnTo>
                  <a:lnTo>
                    <a:pt x="23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41"/>
            <p:cNvSpPr>
              <a:spLocks/>
            </p:cNvSpPr>
            <p:nvPr/>
          </p:nvSpPr>
          <p:spPr bwMode="auto">
            <a:xfrm>
              <a:off x="6548152" y="3620388"/>
              <a:ext cx="281171" cy="258372"/>
            </a:xfrm>
            <a:custGeom>
              <a:avLst/>
              <a:gdLst>
                <a:gd name="T0" fmla="*/ 111 w 111"/>
                <a:gd name="T1" fmla="*/ 65 h 102"/>
                <a:gd name="T2" fmla="*/ 106 w 111"/>
                <a:gd name="T3" fmla="*/ 61 h 102"/>
                <a:gd name="T4" fmla="*/ 101 w 111"/>
                <a:gd name="T5" fmla="*/ 61 h 102"/>
                <a:gd name="T6" fmla="*/ 92 w 111"/>
                <a:gd name="T7" fmla="*/ 70 h 102"/>
                <a:gd name="T8" fmla="*/ 69 w 111"/>
                <a:gd name="T9" fmla="*/ 74 h 102"/>
                <a:gd name="T10" fmla="*/ 64 w 111"/>
                <a:gd name="T11" fmla="*/ 70 h 102"/>
                <a:gd name="T12" fmla="*/ 74 w 111"/>
                <a:gd name="T13" fmla="*/ 14 h 102"/>
                <a:gd name="T14" fmla="*/ 78 w 111"/>
                <a:gd name="T15" fmla="*/ 10 h 102"/>
                <a:gd name="T16" fmla="*/ 78 w 111"/>
                <a:gd name="T17" fmla="*/ 10 h 102"/>
                <a:gd name="T18" fmla="*/ 60 w 111"/>
                <a:gd name="T19" fmla="*/ 10 h 102"/>
                <a:gd name="T20" fmla="*/ 60 w 111"/>
                <a:gd name="T21" fmla="*/ 0 h 102"/>
                <a:gd name="T22" fmla="*/ 55 w 111"/>
                <a:gd name="T23" fmla="*/ 0 h 102"/>
                <a:gd name="T24" fmla="*/ 50 w 111"/>
                <a:gd name="T25" fmla="*/ 0 h 102"/>
                <a:gd name="T26" fmla="*/ 50 w 111"/>
                <a:gd name="T27" fmla="*/ 10 h 102"/>
                <a:gd name="T28" fmla="*/ 37 w 111"/>
                <a:gd name="T29" fmla="*/ 10 h 102"/>
                <a:gd name="T30" fmla="*/ 32 w 111"/>
                <a:gd name="T31" fmla="*/ 10 h 102"/>
                <a:gd name="T32" fmla="*/ 37 w 111"/>
                <a:gd name="T33" fmla="*/ 14 h 102"/>
                <a:gd name="T34" fmla="*/ 50 w 111"/>
                <a:gd name="T35" fmla="*/ 14 h 102"/>
                <a:gd name="T36" fmla="*/ 46 w 111"/>
                <a:gd name="T37" fmla="*/ 70 h 102"/>
                <a:gd name="T38" fmla="*/ 32 w 111"/>
                <a:gd name="T39" fmla="*/ 74 h 102"/>
                <a:gd name="T40" fmla="*/ 13 w 111"/>
                <a:gd name="T41" fmla="*/ 70 h 102"/>
                <a:gd name="T42" fmla="*/ 4 w 111"/>
                <a:gd name="T43" fmla="*/ 61 h 102"/>
                <a:gd name="T44" fmla="*/ 0 w 111"/>
                <a:gd name="T45" fmla="*/ 61 h 102"/>
                <a:gd name="T46" fmla="*/ 0 w 111"/>
                <a:gd name="T47" fmla="*/ 65 h 102"/>
                <a:gd name="T48" fmla="*/ 4 w 111"/>
                <a:gd name="T49" fmla="*/ 79 h 102"/>
                <a:gd name="T50" fmla="*/ 13 w 111"/>
                <a:gd name="T51" fmla="*/ 84 h 102"/>
                <a:gd name="T52" fmla="*/ 23 w 111"/>
                <a:gd name="T53" fmla="*/ 88 h 102"/>
                <a:gd name="T54" fmla="*/ 50 w 111"/>
                <a:gd name="T55" fmla="*/ 102 h 102"/>
                <a:gd name="T56" fmla="*/ 60 w 111"/>
                <a:gd name="T57" fmla="*/ 102 h 102"/>
                <a:gd name="T58" fmla="*/ 69 w 111"/>
                <a:gd name="T59" fmla="*/ 93 h 102"/>
                <a:gd name="T60" fmla="*/ 87 w 111"/>
                <a:gd name="T61" fmla="*/ 88 h 102"/>
                <a:gd name="T62" fmla="*/ 92 w 111"/>
                <a:gd name="T63" fmla="*/ 84 h 102"/>
                <a:gd name="T64" fmla="*/ 111 w 111"/>
                <a:gd name="T65" fmla="*/ 74 h 102"/>
                <a:gd name="T66" fmla="*/ 111 w 111"/>
                <a:gd name="T67" fmla="*/ 6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1" h="102">
                  <a:moveTo>
                    <a:pt x="111" y="65"/>
                  </a:moveTo>
                  <a:lnTo>
                    <a:pt x="111" y="65"/>
                  </a:lnTo>
                  <a:lnTo>
                    <a:pt x="111" y="61"/>
                  </a:lnTo>
                  <a:lnTo>
                    <a:pt x="106" y="61"/>
                  </a:lnTo>
                  <a:lnTo>
                    <a:pt x="101" y="61"/>
                  </a:lnTo>
                  <a:lnTo>
                    <a:pt x="101" y="61"/>
                  </a:lnTo>
                  <a:lnTo>
                    <a:pt x="92" y="70"/>
                  </a:lnTo>
                  <a:lnTo>
                    <a:pt x="92" y="70"/>
                  </a:lnTo>
                  <a:lnTo>
                    <a:pt x="78" y="74"/>
                  </a:lnTo>
                  <a:lnTo>
                    <a:pt x="69" y="74"/>
                  </a:lnTo>
                  <a:lnTo>
                    <a:pt x="64" y="70"/>
                  </a:lnTo>
                  <a:lnTo>
                    <a:pt x="64" y="70"/>
                  </a:lnTo>
                  <a:lnTo>
                    <a:pt x="60" y="14"/>
                  </a:lnTo>
                  <a:lnTo>
                    <a:pt x="74" y="14"/>
                  </a:lnTo>
                  <a:lnTo>
                    <a:pt x="74" y="14"/>
                  </a:lnTo>
                  <a:lnTo>
                    <a:pt x="78" y="10"/>
                  </a:lnTo>
                  <a:lnTo>
                    <a:pt x="78" y="10"/>
                  </a:lnTo>
                  <a:lnTo>
                    <a:pt x="78" y="10"/>
                  </a:lnTo>
                  <a:lnTo>
                    <a:pt x="74" y="10"/>
                  </a:lnTo>
                  <a:lnTo>
                    <a:pt x="60" y="10"/>
                  </a:lnTo>
                  <a:lnTo>
                    <a:pt x="60" y="10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55" y="0"/>
                  </a:lnTo>
                  <a:lnTo>
                    <a:pt x="55" y="0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50" y="10"/>
                  </a:lnTo>
                  <a:lnTo>
                    <a:pt x="37" y="10"/>
                  </a:lnTo>
                  <a:lnTo>
                    <a:pt x="37" y="10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7" y="14"/>
                  </a:lnTo>
                  <a:lnTo>
                    <a:pt x="50" y="14"/>
                  </a:lnTo>
                  <a:lnTo>
                    <a:pt x="50" y="14"/>
                  </a:lnTo>
                  <a:lnTo>
                    <a:pt x="46" y="70"/>
                  </a:lnTo>
                  <a:lnTo>
                    <a:pt x="46" y="70"/>
                  </a:lnTo>
                  <a:lnTo>
                    <a:pt x="41" y="74"/>
                  </a:lnTo>
                  <a:lnTo>
                    <a:pt x="32" y="74"/>
                  </a:lnTo>
                  <a:lnTo>
                    <a:pt x="13" y="70"/>
                  </a:lnTo>
                  <a:lnTo>
                    <a:pt x="13" y="70"/>
                  </a:lnTo>
                  <a:lnTo>
                    <a:pt x="9" y="61"/>
                  </a:lnTo>
                  <a:lnTo>
                    <a:pt x="4" y="61"/>
                  </a:lnTo>
                  <a:lnTo>
                    <a:pt x="0" y="61"/>
                  </a:lnTo>
                  <a:lnTo>
                    <a:pt x="0" y="61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0" y="74"/>
                  </a:lnTo>
                  <a:lnTo>
                    <a:pt x="4" y="79"/>
                  </a:lnTo>
                  <a:lnTo>
                    <a:pt x="13" y="84"/>
                  </a:lnTo>
                  <a:lnTo>
                    <a:pt x="13" y="84"/>
                  </a:lnTo>
                  <a:lnTo>
                    <a:pt x="23" y="88"/>
                  </a:lnTo>
                  <a:lnTo>
                    <a:pt x="23" y="88"/>
                  </a:lnTo>
                  <a:lnTo>
                    <a:pt x="41" y="93"/>
                  </a:lnTo>
                  <a:lnTo>
                    <a:pt x="50" y="102"/>
                  </a:lnTo>
                  <a:lnTo>
                    <a:pt x="50" y="102"/>
                  </a:lnTo>
                  <a:lnTo>
                    <a:pt x="60" y="102"/>
                  </a:lnTo>
                  <a:lnTo>
                    <a:pt x="60" y="102"/>
                  </a:lnTo>
                  <a:lnTo>
                    <a:pt x="69" y="93"/>
                  </a:lnTo>
                  <a:lnTo>
                    <a:pt x="87" y="88"/>
                  </a:lnTo>
                  <a:lnTo>
                    <a:pt x="87" y="88"/>
                  </a:lnTo>
                  <a:lnTo>
                    <a:pt x="92" y="84"/>
                  </a:lnTo>
                  <a:lnTo>
                    <a:pt x="92" y="84"/>
                  </a:lnTo>
                  <a:lnTo>
                    <a:pt x="106" y="79"/>
                  </a:lnTo>
                  <a:lnTo>
                    <a:pt x="111" y="74"/>
                  </a:lnTo>
                  <a:lnTo>
                    <a:pt x="111" y="65"/>
                  </a:lnTo>
                  <a:lnTo>
                    <a:pt x="111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7062837" y="2718998"/>
            <a:ext cx="397692" cy="410359"/>
            <a:chOff x="7075029" y="2579298"/>
            <a:chExt cx="397692" cy="410359"/>
          </a:xfrm>
          <a:solidFill>
            <a:schemeClr val="bg1"/>
          </a:solidFill>
        </p:grpSpPr>
        <p:sp>
          <p:nvSpPr>
            <p:cNvPr id="54" name="Freeform 42"/>
            <p:cNvSpPr>
              <a:spLocks/>
            </p:cNvSpPr>
            <p:nvPr/>
          </p:nvSpPr>
          <p:spPr bwMode="auto">
            <a:xfrm>
              <a:off x="7262476" y="2579298"/>
              <a:ext cx="10132" cy="45595"/>
            </a:xfrm>
            <a:custGeom>
              <a:avLst/>
              <a:gdLst>
                <a:gd name="T0" fmla="*/ 4 w 4"/>
                <a:gd name="T1" fmla="*/ 13 h 18"/>
                <a:gd name="T2" fmla="*/ 4 w 4"/>
                <a:gd name="T3" fmla="*/ 13 h 18"/>
                <a:gd name="T4" fmla="*/ 4 w 4"/>
                <a:gd name="T5" fmla="*/ 18 h 18"/>
                <a:gd name="T6" fmla="*/ 4 w 4"/>
                <a:gd name="T7" fmla="*/ 18 h 18"/>
                <a:gd name="T8" fmla="*/ 4 w 4"/>
                <a:gd name="T9" fmla="*/ 18 h 18"/>
                <a:gd name="T10" fmla="*/ 0 w 4"/>
                <a:gd name="T11" fmla="*/ 13 h 18"/>
                <a:gd name="T12" fmla="*/ 0 w 4"/>
                <a:gd name="T13" fmla="*/ 0 h 18"/>
                <a:gd name="T14" fmla="*/ 0 w 4"/>
                <a:gd name="T15" fmla="*/ 0 h 18"/>
                <a:gd name="T16" fmla="*/ 4 w 4"/>
                <a:gd name="T17" fmla="*/ 0 h 18"/>
                <a:gd name="T18" fmla="*/ 4 w 4"/>
                <a:gd name="T19" fmla="*/ 0 h 18"/>
                <a:gd name="T20" fmla="*/ 4 w 4"/>
                <a:gd name="T21" fmla="*/ 0 h 18"/>
                <a:gd name="T22" fmla="*/ 4 w 4"/>
                <a:gd name="T23" fmla="*/ 0 h 18"/>
                <a:gd name="T24" fmla="*/ 4 w 4"/>
                <a:gd name="T25" fmla="*/ 13 h 18"/>
                <a:gd name="T26" fmla="*/ 4 w 4"/>
                <a:gd name="T27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18">
                  <a:moveTo>
                    <a:pt x="4" y="13"/>
                  </a:moveTo>
                  <a:lnTo>
                    <a:pt x="4" y="13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0" y="13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13"/>
                  </a:lnTo>
                  <a:lnTo>
                    <a:pt x="4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43"/>
            <p:cNvSpPr>
              <a:spLocks/>
            </p:cNvSpPr>
            <p:nvPr/>
          </p:nvSpPr>
          <p:spPr bwMode="auto">
            <a:xfrm>
              <a:off x="7120624" y="2647692"/>
              <a:ext cx="35463" cy="35463"/>
            </a:xfrm>
            <a:custGeom>
              <a:avLst/>
              <a:gdLst>
                <a:gd name="T0" fmla="*/ 14 w 14"/>
                <a:gd name="T1" fmla="*/ 10 h 14"/>
                <a:gd name="T2" fmla="*/ 14 w 14"/>
                <a:gd name="T3" fmla="*/ 10 h 14"/>
                <a:gd name="T4" fmla="*/ 14 w 14"/>
                <a:gd name="T5" fmla="*/ 14 h 14"/>
                <a:gd name="T6" fmla="*/ 14 w 14"/>
                <a:gd name="T7" fmla="*/ 14 h 14"/>
                <a:gd name="T8" fmla="*/ 14 w 14"/>
                <a:gd name="T9" fmla="*/ 14 h 14"/>
                <a:gd name="T10" fmla="*/ 10 w 14"/>
                <a:gd name="T11" fmla="*/ 14 h 14"/>
                <a:gd name="T12" fmla="*/ 0 w 14"/>
                <a:gd name="T13" fmla="*/ 5 h 14"/>
                <a:gd name="T14" fmla="*/ 0 w 14"/>
                <a:gd name="T15" fmla="*/ 5 h 14"/>
                <a:gd name="T16" fmla="*/ 0 w 14"/>
                <a:gd name="T17" fmla="*/ 0 h 14"/>
                <a:gd name="T18" fmla="*/ 0 w 14"/>
                <a:gd name="T19" fmla="*/ 0 h 14"/>
                <a:gd name="T20" fmla="*/ 0 w 14"/>
                <a:gd name="T21" fmla="*/ 0 h 14"/>
                <a:gd name="T22" fmla="*/ 5 w 14"/>
                <a:gd name="T23" fmla="*/ 0 h 14"/>
                <a:gd name="T24" fmla="*/ 14 w 14"/>
                <a:gd name="T25" fmla="*/ 10 h 14"/>
                <a:gd name="T26" fmla="*/ 14 w 14"/>
                <a:gd name="T2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" h="14">
                  <a:moveTo>
                    <a:pt x="14" y="10"/>
                  </a:moveTo>
                  <a:lnTo>
                    <a:pt x="14" y="10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0" y="14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5" y="0"/>
                  </a:lnTo>
                  <a:lnTo>
                    <a:pt x="14" y="10"/>
                  </a:lnTo>
                  <a:lnTo>
                    <a:pt x="14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44"/>
            <p:cNvSpPr>
              <a:spLocks/>
            </p:cNvSpPr>
            <p:nvPr/>
          </p:nvSpPr>
          <p:spPr bwMode="auto">
            <a:xfrm>
              <a:off x="7075029" y="2799676"/>
              <a:ext cx="45595" cy="12666"/>
            </a:xfrm>
            <a:custGeom>
              <a:avLst/>
              <a:gdLst>
                <a:gd name="T0" fmla="*/ 14 w 18"/>
                <a:gd name="T1" fmla="*/ 0 h 5"/>
                <a:gd name="T2" fmla="*/ 14 w 18"/>
                <a:gd name="T3" fmla="*/ 0 h 5"/>
                <a:gd name="T4" fmla="*/ 18 w 18"/>
                <a:gd name="T5" fmla="*/ 0 h 5"/>
                <a:gd name="T6" fmla="*/ 18 w 18"/>
                <a:gd name="T7" fmla="*/ 0 h 5"/>
                <a:gd name="T8" fmla="*/ 18 w 18"/>
                <a:gd name="T9" fmla="*/ 0 h 5"/>
                <a:gd name="T10" fmla="*/ 14 w 18"/>
                <a:gd name="T11" fmla="*/ 5 h 5"/>
                <a:gd name="T12" fmla="*/ 0 w 18"/>
                <a:gd name="T13" fmla="*/ 5 h 5"/>
                <a:gd name="T14" fmla="*/ 0 w 18"/>
                <a:gd name="T15" fmla="*/ 5 h 5"/>
                <a:gd name="T16" fmla="*/ 0 w 18"/>
                <a:gd name="T17" fmla="*/ 5 h 5"/>
                <a:gd name="T18" fmla="*/ 0 w 18"/>
                <a:gd name="T19" fmla="*/ 5 h 5"/>
                <a:gd name="T20" fmla="*/ 0 w 18"/>
                <a:gd name="T21" fmla="*/ 5 h 5"/>
                <a:gd name="T22" fmla="*/ 0 w 18"/>
                <a:gd name="T23" fmla="*/ 0 h 5"/>
                <a:gd name="T24" fmla="*/ 14 w 18"/>
                <a:gd name="T25" fmla="*/ 0 h 5"/>
                <a:gd name="T26" fmla="*/ 14 w 18"/>
                <a:gd name="T2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5">
                  <a:moveTo>
                    <a:pt x="14" y="0"/>
                  </a:moveTo>
                  <a:lnTo>
                    <a:pt x="1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4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45"/>
            <p:cNvSpPr>
              <a:spLocks/>
            </p:cNvSpPr>
            <p:nvPr/>
          </p:nvSpPr>
          <p:spPr bwMode="auto">
            <a:xfrm>
              <a:off x="7427126" y="2789544"/>
              <a:ext cx="45595" cy="10132"/>
            </a:xfrm>
            <a:custGeom>
              <a:avLst/>
              <a:gdLst>
                <a:gd name="T0" fmla="*/ 4 w 18"/>
                <a:gd name="T1" fmla="*/ 4 h 4"/>
                <a:gd name="T2" fmla="*/ 4 w 18"/>
                <a:gd name="T3" fmla="*/ 4 h 4"/>
                <a:gd name="T4" fmla="*/ 0 w 18"/>
                <a:gd name="T5" fmla="*/ 0 h 4"/>
                <a:gd name="T6" fmla="*/ 0 w 18"/>
                <a:gd name="T7" fmla="*/ 0 h 4"/>
                <a:gd name="T8" fmla="*/ 0 w 18"/>
                <a:gd name="T9" fmla="*/ 0 h 4"/>
                <a:gd name="T10" fmla="*/ 4 w 18"/>
                <a:gd name="T11" fmla="*/ 0 h 4"/>
                <a:gd name="T12" fmla="*/ 18 w 18"/>
                <a:gd name="T13" fmla="*/ 0 h 4"/>
                <a:gd name="T14" fmla="*/ 18 w 18"/>
                <a:gd name="T15" fmla="*/ 0 h 4"/>
                <a:gd name="T16" fmla="*/ 18 w 18"/>
                <a:gd name="T17" fmla="*/ 4 h 4"/>
                <a:gd name="T18" fmla="*/ 18 w 18"/>
                <a:gd name="T19" fmla="*/ 4 h 4"/>
                <a:gd name="T20" fmla="*/ 18 w 18"/>
                <a:gd name="T21" fmla="*/ 4 h 4"/>
                <a:gd name="T22" fmla="*/ 18 w 18"/>
                <a:gd name="T23" fmla="*/ 4 h 4"/>
                <a:gd name="T24" fmla="*/ 4 w 18"/>
                <a:gd name="T25" fmla="*/ 4 h 4"/>
                <a:gd name="T26" fmla="*/ 4 w 18"/>
                <a:gd name="T2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4">
                  <a:moveTo>
                    <a:pt x="4" y="4"/>
                  </a:moveTo>
                  <a:lnTo>
                    <a:pt x="4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4" y="4"/>
                  </a:ln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46"/>
            <p:cNvSpPr>
              <a:spLocks/>
            </p:cNvSpPr>
            <p:nvPr/>
          </p:nvSpPr>
          <p:spPr bwMode="auto">
            <a:xfrm>
              <a:off x="7391663" y="2637560"/>
              <a:ext cx="35463" cy="35463"/>
            </a:xfrm>
            <a:custGeom>
              <a:avLst/>
              <a:gdLst>
                <a:gd name="T0" fmla="*/ 0 w 14"/>
                <a:gd name="T1" fmla="*/ 14 h 14"/>
                <a:gd name="T2" fmla="*/ 0 w 14"/>
                <a:gd name="T3" fmla="*/ 14 h 14"/>
                <a:gd name="T4" fmla="*/ 0 w 14"/>
                <a:gd name="T5" fmla="*/ 14 h 14"/>
                <a:gd name="T6" fmla="*/ 0 w 14"/>
                <a:gd name="T7" fmla="*/ 14 h 14"/>
                <a:gd name="T8" fmla="*/ 0 w 14"/>
                <a:gd name="T9" fmla="*/ 14 h 14"/>
                <a:gd name="T10" fmla="*/ 0 w 14"/>
                <a:gd name="T11" fmla="*/ 9 h 14"/>
                <a:gd name="T12" fmla="*/ 9 w 14"/>
                <a:gd name="T13" fmla="*/ 0 h 14"/>
                <a:gd name="T14" fmla="*/ 9 w 14"/>
                <a:gd name="T15" fmla="*/ 0 h 14"/>
                <a:gd name="T16" fmla="*/ 14 w 14"/>
                <a:gd name="T17" fmla="*/ 0 h 14"/>
                <a:gd name="T18" fmla="*/ 14 w 14"/>
                <a:gd name="T19" fmla="*/ 0 h 14"/>
                <a:gd name="T20" fmla="*/ 14 w 14"/>
                <a:gd name="T21" fmla="*/ 0 h 14"/>
                <a:gd name="T22" fmla="*/ 14 w 14"/>
                <a:gd name="T23" fmla="*/ 4 h 14"/>
                <a:gd name="T24" fmla="*/ 0 w 14"/>
                <a:gd name="T25" fmla="*/ 14 h 14"/>
                <a:gd name="T26" fmla="*/ 0 w 14"/>
                <a:gd name="T2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" h="14">
                  <a:moveTo>
                    <a:pt x="0" y="14"/>
                  </a:move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4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47"/>
            <p:cNvSpPr>
              <a:spLocks noEditPoints="1"/>
            </p:cNvSpPr>
            <p:nvPr/>
          </p:nvSpPr>
          <p:spPr bwMode="auto">
            <a:xfrm>
              <a:off x="7145955" y="2637560"/>
              <a:ext cx="245708" cy="352097"/>
            </a:xfrm>
            <a:custGeom>
              <a:avLst/>
              <a:gdLst>
                <a:gd name="T0" fmla="*/ 64 w 97"/>
                <a:gd name="T1" fmla="*/ 120 h 139"/>
                <a:gd name="T2" fmla="*/ 64 w 97"/>
                <a:gd name="T3" fmla="*/ 120 h 139"/>
                <a:gd name="T4" fmla="*/ 37 w 97"/>
                <a:gd name="T5" fmla="*/ 120 h 139"/>
                <a:gd name="T6" fmla="*/ 37 w 97"/>
                <a:gd name="T7" fmla="*/ 120 h 139"/>
                <a:gd name="T8" fmla="*/ 32 w 97"/>
                <a:gd name="T9" fmla="*/ 120 h 139"/>
                <a:gd name="T10" fmla="*/ 64 w 97"/>
                <a:gd name="T11" fmla="*/ 106 h 139"/>
                <a:gd name="T12" fmla="*/ 64 w 97"/>
                <a:gd name="T13" fmla="*/ 120 h 139"/>
                <a:gd name="T14" fmla="*/ 32 w 97"/>
                <a:gd name="T15" fmla="*/ 27 h 139"/>
                <a:gd name="T16" fmla="*/ 18 w 97"/>
                <a:gd name="T17" fmla="*/ 51 h 139"/>
                <a:gd name="T18" fmla="*/ 23 w 97"/>
                <a:gd name="T19" fmla="*/ 64 h 139"/>
                <a:gd name="T20" fmla="*/ 27 w 97"/>
                <a:gd name="T21" fmla="*/ 74 h 139"/>
                <a:gd name="T22" fmla="*/ 27 w 97"/>
                <a:gd name="T23" fmla="*/ 78 h 139"/>
                <a:gd name="T24" fmla="*/ 27 w 97"/>
                <a:gd name="T25" fmla="*/ 78 h 139"/>
                <a:gd name="T26" fmla="*/ 18 w 97"/>
                <a:gd name="T27" fmla="*/ 64 h 139"/>
                <a:gd name="T28" fmla="*/ 13 w 97"/>
                <a:gd name="T29" fmla="*/ 51 h 139"/>
                <a:gd name="T30" fmla="*/ 27 w 97"/>
                <a:gd name="T31" fmla="*/ 23 h 139"/>
                <a:gd name="T32" fmla="*/ 32 w 97"/>
                <a:gd name="T33" fmla="*/ 23 h 139"/>
                <a:gd name="T34" fmla="*/ 32 w 97"/>
                <a:gd name="T35" fmla="*/ 23 h 139"/>
                <a:gd name="T36" fmla="*/ 32 w 97"/>
                <a:gd name="T37" fmla="*/ 27 h 139"/>
                <a:gd name="T38" fmla="*/ 97 w 97"/>
                <a:gd name="T39" fmla="*/ 51 h 139"/>
                <a:gd name="T40" fmla="*/ 83 w 97"/>
                <a:gd name="T41" fmla="*/ 14 h 139"/>
                <a:gd name="T42" fmla="*/ 50 w 97"/>
                <a:gd name="T43" fmla="*/ 0 h 139"/>
                <a:gd name="T44" fmla="*/ 27 w 97"/>
                <a:gd name="T45" fmla="*/ 4 h 139"/>
                <a:gd name="T46" fmla="*/ 4 w 97"/>
                <a:gd name="T47" fmla="*/ 32 h 139"/>
                <a:gd name="T48" fmla="*/ 0 w 97"/>
                <a:gd name="T49" fmla="*/ 51 h 139"/>
                <a:gd name="T50" fmla="*/ 9 w 97"/>
                <a:gd name="T51" fmla="*/ 78 h 139"/>
                <a:gd name="T52" fmla="*/ 27 w 97"/>
                <a:gd name="T53" fmla="*/ 97 h 139"/>
                <a:gd name="T54" fmla="*/ 27 w 97"/>
                <a:gd name="T55" fmla="*/ 120 h 139"/>
                <a:gd name="T56" fmla="*/ 32 w 97"/>
                <a:gd name="T57" fmla="*/ 125 h 139"/>
                <a:gd name="T58" fmla="*/ 37 w 97"/>
                <a:gd name="T59" fmla="*/ 125 h 139"/>
                <a:gd name="T60" fmla="*/ 37 w 97"/>
                <a:gd name="T61" fmla="*/ 129 h 139"/>
                <a:gd name="T62" fmla="*/ 46 w 97"/>
                <a:gd name="T63" fmla="*/ 139 h 139"/>
                <a:gd name="T64" fmla="*/ 50 w 97"/>
                <a:gd name="T65" fmla="*/ 139 h 139"/>
                <a:gd name="T66" fmla="*/ 60 w 97"/>
                <a:gd name="T67" fmla="*/ 129 h 139"/>
                <a:gd name="T68" fmla="*/ 60 w 97"/>
                <a:gd name="T69" fmla="*/ 125 h 139"/>
                <a:gd name="T70" fmla="*/ 64 w 97"/>
                <a:gd name="T71" fmla="*/ 125 h 139"/>
                <a:gd name="T72" fmla="*/ 69 w 97"/>
                <a:gd name="T73" fmla="*/ 102 h 139"/>
                <a:gd name="T74" fmla="*/ 69 w 97"/>
                <a:gd name="T75" fmla="*/ 97 h 139"/>
                <a:gd name="T76" fmla="*/ 87 w 97"/>
                <a:gd name="T77" fmla="*/ 78 h 139"/>
                <a:gd name="T78" fmla="*/ 97 w 97"/>
                <a:gd name="T79" fmla="*/ 51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7" h="139">
                  <a:moveTo>
                    <a:pt x="64" y="120"/>
                  </a:moveTo>
                  <a:lnTo>
                    <a:pt x="64" y="120"/>
                  </a:lnTo>
                  <a:lnTo>
                    <a:pt x="64" y="120"/>
                  </a:lnTo>
                  <a:lnTo>
                    <a:pt x="64" y="120"/>
                  </a:lnTo>
                  <a:lnTo>
                    <a:pt x="60" y="120"/>
                  </a:lnTo>
                  <a:lnTo>
                    <a:pt x="37" y="120"/>
                  </a:lnTo>
                  <a:lnTo>
                    <a:pt x="37" y="120"/>
                  </a:lnTo>
                  <a:lnTo>
                    <a:pt x="37" y="120"/>
                  </a:lnTo>
                  <a:lnTo>
                    <a:pt x="37" y="120"/>
                  </a:lnTo>
                  <a:lnTo>
                    <a:pt x="32" y="120"/>
                  </a:lnTo>
                  <a:lnTo>
                    <a:pt x="32" y="106"/>
                  </a:lnTo>
                  <a:lnTo>
                    <a:pt x="64" y="106"/>
                  </a:lnTo>
                  <a:lnTo>
                    <a:pt x="64" y="120"/>
                  </a:lnTo>
                  <a:lnTo>
                    <a:pt x="64" y="120"/>
                  </a:lnTo>
                  <a:close/>
                  <a:moveTo>
                    <a:pt x="32" y="27"/>
                  </a:moveTo>
                  <a:lnTo>
                    <a:pt x="32" y="27"/>
                  </a:lnTo>
                  <a:lnTo>
                    <a:pt x="23" y="37"/>
                  </a:lnTo>
                  <a:lnTo>
                    <a:pt x="18" y="51"/>
                  </a:lnTo>
                  <a:lnTo>
                    <a:pt x="18" y="51"/>
                  </a:lnTo>
                  <a:lnTo>
                    <a:pt x="23" y="64"/>
                  </a:lnTo>
                  <a:lnTo>
                    <a:pt x="27" y="74"/>
                  </a:lnTo>
                  <a:lnTo>
                    <a:pt x="27" y="74"/>
                  </a:lnTo>
                  <a:lnTo>
                    <a:pt x="27" y="78"/>
                  </a:lnTo>
                  <a:lnTo>
                    <a:pt x="27" y="78"/>
                  </a:lnTo>
                  <a:lnTo>
                    <a:pt x="27" y="78"/>
                  </a:lnTo>
                  <a:lnTo>
                    <a:pt x="27" y="78"/>
                  </a:lnTo>
                  <a:lnTo>
                    <a:pt x="27" y="78"/>
                  </a:lnTo>
                  <a:lnTo>
                    <a:pt x="18" y="64"/>
                  </a:lnTo>
                  <a:lnTo>
                    <a:pt x="13" y="51"/>
                  </a:lnTo>
                  <a:lnTo>
                    <a:pt x="13" y="51"/>
                  </a:lnTo>
                  <a:lnTo>
                    <a:pt x="18" y="32"/>
                  </a:lnTo>
                  <a:lnTo>
                    <a:pt x="27" y="23"/>
                  </a:lnTo>
                  <a:lnTo>
                    <a:pt x="27" y="23"/>
                  </a:lnTo>
                  <a:lnTo>
                    <a:pt x="32" y="23"/>
                  </a:lnTo>
                  <a:lnTo>
                    <a:pt x="32" y="23"/>
                  </a:lnTo>
                  <a:lnTo>
                    <a:pt x="32" y="23"/>
                  </a:lnTo>
                  <a:lnTo>
                    <a:pt x="32" y="27"/>
                  </a:lnTo>
                  <a:lnTo>
                    <a:pt x="32" y="27"/>
                  </a:lnTo>
                  <a:close/>
                  <a:moveTo>
                    <a:pt x="97" y="51"/>
                  </a:moveTo>
                  <a:lnTo>
                    <a:pt x="97" y="51"/>
                  </a:lnTo>
                  <a:lnTo>
                    <a:pt x="92" y="32"/>
                  </a:lnTo>
                  <a:lnTo>
                    <a:pt x="83" y="14"/>
                  </a:lnTo>
                  <a:lnTo>
                    <a:pt x="69" y="4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27" y="4"/>
                  </a:lnTo>
                  <a:lnTo>
                    <a:pt x="13" y="14"/>
                  </a:lnTo>
                  <a:lnTo>
                    <a:pt x="4" y="32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0" y="64"/>
                  </a:lnTo>
                  <a:lnTo>
                    <a:pt x="9" y="78"/>
                  </a:lnTo>
                  <a:lnTo>
                    <a:pt x="18" y="88"/>
                  </a:lnTo>
                  <a:lnTo>
                    <a:pt x="27" y="97"/>
                  </a:lnTo>
                  <a:lnTo>
                    <a:pt x="27" y="106"/>
                  </a:lnTo>
                  <a:lnTo>
                    <a:pt x="27" y="120"/>
                  </a:lnTo>
                  <a:lnTo>
                    <a:pt x="27" y="120"/>
                  </a:lnTo>
                  <a:lnTo>
                    <a:pt x="32" y="125"/>
                  </a:lnTo>
                  <a:lnTo>
                    <a:pt x="37" y="125"/>
                  </a:lnTo>
                  <a:lnTo>
                    <a:pt x="37" y="125"/>
                  </a:lnTo>
                  <a:lnTo>
                    <a:pt x="37" y="129"/>
                  </a:lnTo>
                  <a:lnTo>
                    <a:pt x="37" y="129"/>
                  </a:lnTo>
                  <a:lnTo>
                    <a:pt x="41" y="134"/>
                  </a:lnTo>
                  <a:lnTo>
                    <a:pt x="46" y="139"/>
                  </a:lnTo>
                  <a:lnTo>
                    <a:pt x="50" y="139"/>
                  </a:lnTo>
                  <a:lnTo>
                    <a:pt x="50" y="139"/>
                  </a:lnTo>
                  <a:lnTo>
                    <a:pt x="55" y="134"/>
                  </a:lnTo>
                  <a:lnTo>
                    <a:pt x="60" y="129"/>
                  </a:lnTo>
                  <a:lnTo>
                    <a:pt x="60" y="129"/>
                  </a:lnTo>
                  <a:lnTo>
                    <a:pt x="60" y="125"/>
                  </a:lnTo>
                  <a:lnTo>
                    <a:pt x="60" y="125"/>
                  </a:lnTo>
                  <a:lnTo>
                    <a:pt x="64" y="125"/>
                  </a:lnTo>
                  <a:lnTo>
                    <a:pt x="69" y="120"/>
                  </a:lnTo>
                  <a:lnTo>
                    <a:pt x="69" y="102"/>
                  </a:lnTo>
                  <a:lnTo>
                    <a:pt x="69" y="97"/>
                  </a:lnTo>
                  <a:lnTo>
                    <a:pt x="69" y="97"/>
                  </a:lnTo>
                  <a:lnTo>
                    <a:pt x="78" y="88"/>
                  </a:lnTo>
                  <a:lnTo>
                    <a:pt x="87" y="78"/>
                  </a:lnTo>
                  <a:lnTo>
                    <a:pt x="97" y="64"/>
                  </a:lnTo>
                  <a:lnTo>
                    <a:pt x="97" y="51"/>
                  </a:lnTo>
                  <a:lnTo>
                    <a:pt x="97" y="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0" name="Freeform 48"/>
          <p:cNvSpPr>
            <a:spLocks noEditPoints="1"/>
          </p:cNvSpPr>
          <p:nvPr/>
        </p:nvSpPr>
        <p:spPr bwMode="auto">
          <a:xfrm>
            <a:off x="5327688" y="3701827"/>
            <a:ext cx="339431" cy="329298"/>
          </a:xfrm>
          <a:custGeom>
            <a:avLst/>
            <a:gdLst>
              <a:gd name="T0" fmla="*/ 125 w 134"/>
              <a:gd name="T1" fmla="*/ 42 h 130"/>
              <a:gd name="T2" fmla="*/ 65 w 134"/>
              <a:gd name="T3" fmla="*/ 51 h 130"/>
              <a:gd name="T4" fmla="*/ 18 w 134"/>
              <a:gd name="T5" fmla="*/ 47 h 130"/>
              <a:gd name="T6" fmla="*/ 0 w 134"/>
              <a:gd name="T7" fmla="*/ 37 h 130"/>
              <a:gd name="T8" fmla="*/ 32 w 134"/>
              <a:gd name="T9" fmla="*/ 42 h 130"/>
              <a:gd name="T10" fmla="*/ 102 w 134"/>
              <a:gd name="T11" fmla="*/ 42 h 130"/>
              <a:gd name="T12" fmla="*/ 129 w 134"/>
              <a:gd name="T13" fmla="*/ 37 h 130"/>
              <a:gd name="T14" fmla="*/ 129 w 134"/>
              <a:gd name="T15" fmla="*/ 60 h 130"/>
              <a:gd name="T16" fmla="*/ 92 w 134"/>
              <a:gd name="T17" fmla="*/ 74 h 130"/>
              <a:gd name="T18" fmla="*/ 41 w 134"/>
              <a:gd name="T19" fmla="*/ 74 h 130"/>
              <a:gd name="T20" fmla="*/ 0 w 134"/>
              <a:gd name="T21" fmla="*/ 60 h 130"/>
              <a:gd name="T22" fmla="*/ 4 w 134"/>
              <a:gd name="T23" fmla="*/ 56 h 130"/>
              <a:gd name="T24" fmla="*/ 65 w 134"/>
              <a:gd name="T25" fmla="*/ 65 h 130"/>
              <a:gd name="T26" fmla="*/ 125 w 134"/>
              <a:gd name="T27" fmla="*/ 56 h 130"/>
              <a:gd name="T28" fmla="*/ 129 w 134"/>
              <a:gd name="T29" fmla="*/ 84 h 130"/>
              <a:gd name="T30" fmla="*/ 111 w 134"/>
              <a:gd name="T31" fmla="*/ 93 h 130"/>
              <a:gd name="T32" fmla="*/ 65 w 134"/>
              <a:gd name="T33" fmla="*/ 97 h 130"/>
              <a:gd name="T34" fmla="*/ 4 w 134"/>
              <a:gd name="T35" fmla="*/ 88 h 130"/>
              <a:gd name="T36" fmla="*/ 4 w 134"/>
              <a:gd name="T37" fmla="*/ 79 h 130"/>
              <a:gd name="T38" fmla="*/ 65 w 134"/>
              <a:gd name="T39" fmla="*/ 88 h 130"/>
              <a:gd name="T40" fmla="*/ 125 w 134"/>
              <a:gd name="T41" fmla="*/ 79 h 130"/>
              <a:gd name="T42" fmla="*/ 129 w 134"/>
              <a:gd name="T43" fmla="*/ 84 h 130"/>
              <a:gd name="T44" fmla="*/ 125 w 134"/>
              <a:gd name="T45" fmla="*/ 111 h 130"/>
              <a:gd name="T46" fmla="*/ 65 w 134"/>
              <a:gd name="T47" fmla="*/ 121 h 130"/>
              <a:gd name="T48" fmla="*/ 18 w 134"/>
              <a:gd name="T49" fmla="*/ 116 h 130"/>
              <a:gd name="T50" fmla="*/ 0 w 134"/>
              <a:gd name="T51" fmla="*/ 102 h 130"/>
              <a:gd name="T52" fmla="*/ 32 w 134"/>
              <a:gd name="T53" fmla="*/ 107 h 130"/>
              <a:gd name="T54" fmla="*/ 102 w 134"/>
              <a:gd name="T55" fmla="*/ 107 h 130"/>
              <a:gd name="T56" fmla="*/ 129 w 134"/>
              <a:gd name="T57" fmla="*/ 102 h 130"/>
              <a:gd name="T58" fmla="*/ 65 w 134"/>
              <a:gd name="T59" fmla="*/ 0 h 130"/>
              <a:gd name="T60" fmla="*/ 125 w 134"/>
              <a:gd name="T61" fmla="*/ 10 h 130"/>
              <a:gd name="T62" fmla="*/ 125 w 134"/>
              <a:gd name="T63" fmla="*/ 23 h 130"/>
              <a:gd name="T64" fmla="*/ 65 w 134"/>
              <a:gd name="T65" fmla="*/ 33 h 130"/>
              <a:gd name="T66" fmla="*/ 18 w 134"/>
              <a:gd name="T67" fmla="*/ 28 h 130"/>
              <a:gd name="T68" fmla="*/ 0 w 134"/>
              <a:gd name="T69" fmla="*/ 14 h 130"/>
              <a:gd name="T70" fmla="*/ 41 w 134"/>
              <a:gd name="T71" fmla="*/ 0 h 130"/>
              <a:gd name="T72" fmla="*/ 134 w 134"/>
              <a:gd name="T73" fmla="*/ 23 h 130"/>
              <a:gd name="T74" fmla="*/ 129 w 134"/>
              <a:gd name="T75" fmla="*/ 10 h 130"/>
              <a:gd name="T76" fmla="*/ 65 w 134"/>
              <a:gd name="T77" fmla="*/ 0 h 130"/>
              <a:gd name="T78" fmla="*/ 0 w 134"/>
              <a:gd name="T79" fmla="*/ 14 h 130"/>
              <a:gd name="T80" fmla="*/ 4 w 134"/>
              <a:gd name="T81" fmla="*/ 33 h 130"/>
              <a:gd name="T82" fmla="*/ 0 w 134"/>
              <a:gd name="T83" fmla="*/ 47 h 130"/>
              <a:gd name="T84" fmla="*/ 4 w 134"/>
              <a:gd name="T85" fmla="*/ 51 h 130"/>
              <a:gd name="T86" fmla="*/ 0 w 134"/>
              <a:gd name="T87" fmla="*/ 70 h 130"/>
              <a:gd name="T88" fmla="*/ 0 w 134"/>
              <a:gd name="T89" fmla="*/ 84 h 130"/>
              <a:gd name="T90" fmla="*/ 4 w 134"/>
              <a:gd name="T91" fmla="*/ 97 h 130"/>
              <a:gd name="T92" fmla="*/ 0 w 134"/>
              <a:gd name="T93" fmla="*/ 111 h 130"/>
              <a:gd name="T94" fmla="*/ 18 w 134"/>
              <a:gd name="T95" fmla="*/ 125 h 130"/>
              <a:gd name="T96" fmla="*/ 111 w 134"/>
              <a:gd name="T97" fmla="*/ 125 h 130"/>
              <a:gd name="T98" fmla="*/ 134 w 134"/>
              <a:gd name="T99" fmla="*/ 102 h 130"/>
              <a:gd name="T100" fmla="*/ 129 w 134"/>
              <a:gd name="T101" fmla="*/ 97 h 130"/>
              <a:gd name="T102" fmla="*/ 134 w 134"/>
              <a:gd name="T103" fmla="*/ 84 h 130"/>
              <a:gd name="T104" fmla="*/ 134 w 134"/>
              <a:gd name="T105" fmla="*/ 70 h 130"/>
              <a:gd name="T106" fmla="*/ 129 w 134"/>
              <a:gd name="T107" fmla="*/ 51 h 130"/>
              <a:gd name="T108" fmla="*/ 134 w 134"/>
              <a:gd name="T109" fmla="*/ 37 h 130"/>
              <a:gd name="T110" fmla="*/ 129 w 134"/>
              <a:gd name="T111" fmla="*/ 33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34" h="130">
                <a:moveTo>
                  <a:pt x="129" y="37"/>
                </a:moveTo>
                <a:lnTo>
                  <a:pt x="129" y="37"/>
                </a:lnTo>
                <a:lnTo>
                  <a:pt x="125" y="42"/>
                </a:lnTo>
                <a:lnTo>
                  <a:pt x="111" y="47"/>
                </a:lnTo>
                <a:lnTo>
                  <a:pt x="92" y="51"/>
                </a:lnTo>
                <a:lnTo>
                  <a:pt x="65" y="51"/>
                </a:lnTo>
                <a:lnTo>
                  <a:pt x="65" y="51"/>
                </a:lnTo>
                <a:lnTo>
                  <a:pt x="41" y="51"/>
                </a:lnTo>
                <a:lnTo>
                  <a:pt x="18" y="47"/>
                </a:lnTo>
                <a:lnTo>
                  <a:pt x="4" y="42"/>
                </a:lnTo>
                <a:lnTo>
                  <a:pt x="0" y="37"/>
                </a:lnTo>
                <a:lnTo>
                  <a:pt x="0" y="37"/>
                </a:lnTo>
                <a:lnTo>
                  <a:pt x="4" y="33"/>
                </a:lnTo>
                <a:lnTo>
                  <a:pt x="4" y="33"/>
                </a:lnTo>
                <a:lnTo>
                  <a:pt x="32" y="42"/>
                </a:lnTo>
                <a:lnTo>
                  <a:pt x="65" y="42"/>
                </a:lnTo>
                <a:lnTo>
                  <a:pt x="65" y="42"/>
                </a:lnTo>
                <a:lnTo>
                  <a:pt x="102" y="42"/>
                </a:lnTo>
                <a:lnTo>
                  <a:pt x="125" y="33"/>
                </a:lnTo>
                <a:lnTo>
                  <a:pt x="125" y="33"/>
                </a:lnTo>
                <a:lnTo>
                  <a:pt x="129" y="37"/>
                </a:lnTo>
                <a:lnTo>
                  <a:pt x="129" y="37"/>
                </a:lnTo>
                <a:close/>
                <a:moveTo>
                  <a:pt x="129" y="60"/>
                </a:moveTo>
                <a:lnTo>
                  <a:pt x="129" y="60"/>
                </a:lnTo>
                <a:lnTo>
                  <a:pt x="125" y="65"/>
                </a:lnTo>
                <a:lnTo>
                  <a:pt x="111" y="70"/>
                </a:lnTo>
                <a:lnTo>
                  <a:pt x="92" y="74"/>
                </a:lnTo>
                <a:lnTo>
                  <a:pt x="65" y="74"/>
                </a:lnTo>
                <a:lnTo>
                  <a:pt x="65" y="74"/>
                </a:lnTo>
                <a:lnTo>
                  <a:pt x="41" y="74"/>
                </a:lnTo>
                <a:lnTo>
                  <a:pt x="18" y="70"/>
                </a:lnTo>
                <a:lnTo>
                  <a:pt x="4" y="65"/>
                </a:lnTo>
                <a:lnTo>
                  <a:pt x="0" y="60"/>
                </a:lnTo>
                <a:lnTo>
                  <a:pt x="0" y="60"/>
                </a:lnTo>
                <a:lnTo>
                  <a:pt x="4" y="56"/>
                </a:lnTo>
                <a:lnTo>
                  <a:pt x="4" y="56"/>
                </a:lnTo>
                <a:lnTo>
                  <a:pt x="32" y="60"/>
                </a:lnTo>
                <a:lnTo>
                  <a:pt x="65" y="65"/>
                </a:lnTo>
                <a:lnTo>
                  <a:pt x="65" y="65"/>
                </a:lnTo>
                <a:lnTo>
                  <a:pt x="102" y="60"/>
                </a:lnTo>
                <a:lnTo>
                  <a:pt x="125" y="56"/>
                </a:lnTo>
                <a:lnTo>
                  <a:pt x="125" y="56"/>
                </a:lnTo>
                <a:lnTo>
                  <a:pt x="129" y="60"/>
                </a:lnTo>
                <a:lnTo>
                  <a:pt x="129" y="60"/>
                </a:lnTo>
                <a:close/>
                <a:moveTo>
                  <a:pt x="129" y="84"/>
                </a:moveTo>
                <a:lnTo>
                  <a:pt x="129" y="84"/>
                </a:lnTo>
                <a:lnTo>
                  <a:pt x="125" y="88"/>
                </a:lnTo>
                <a:lnTo>
                  <a:pt x="111" y="93"/>
                </a:lnTo>
                <a:lnTo>
                  <a:pt x="92" y="97"/>
                </a:lnTo>
                <a:lnTo>
                  <a:pt x="65" y="97"/>
                </a:lnTo>
                <a:lnTo>
                  <a:pt x="65" y="97"/>
                </a:lnTo>
                <a:lnTo>
                  <a:pt x="41" y="97"/>
                </a:lnTo>
                <a:lnTo>
                  <a:pt x="18" y="93"/>
                </a:lnTo>
                <a:lnTo>
                  <a:pt x="4" y="88"/>
                </a:lnTo>
                <a:lnTo>
                  <a:pt x="0" y="84"/>
                </a:lnTo>
                <a:lnTo>
                  <a:pt x="0" y="84"/>
                </a:lnTo>
                <a:lnTo>
                  <a:pt x="4" y="79"/>
                </a:lnTo>
                <a:lnTo>
                  <a:pt x="4" y="79"/>
                </a:lnTo>
                <a:lnTo>
                  <a:pt x="32" y="84"/>
                </a:lnTo>
                <a:lnTo>
                  <a:pt x="65" y="88"/>
                </a:lnTo>
                <a:lnTo>
                  <a:pt x="65" y="88"/>
                </a:lnTo>
                <a:lnTo>
                  <a:pt x="102" y="84"/>
                </a:lnTo>
                <a:lnTo>
                  <a:pt x="125" y="79"/>
                </a:lnTo>
                <a:lnTo>
                  <a:pt x="125" y="79"/>
                </a:lnTo>
                <a:lnTo>
                  <a:pt x="129" y="84"/>
                </a:lnTo>
                <a:lnTo>
                  <a:pt x="129" y="84"/>
                </a:lnTo>
                <a:close/>
                <a:moveTo>
                  <a:pt x="129" y="102"/>
                </a:moveTo>
                <a:lnTo>
                  <a:pt x="129" y="102"/>
                </a:lnTo>
                <a:lnTo>
                  <a:pt x="125" y="111"/>
                </a:lnTo>
                <a:lnTo>
                  <a:pt x="111" y="116"/>
                </a:lnTo>
                <a:lnTo>
                  <a:pt x="92" y="116"/>
                </a:lnTo>
                <a:lnTo>
                  <a:pt x="65" y="121"/>
                </a:lnTo>
                <a:lnTo>
                  <a:pt x="65" y="121"/>
                </a:lnTo>
                <a:lnTo>
                  <a:pt x="41" y="116"/>
                </a:lnTo>
                <a:lnTo>
                  <a:pt x="18" y="116"/>
                </a:lnTo>
                <a:lnTo>
                  <a:pt x="4" y="111"/>
                </a:lnTo>
                <a:lnTo>
                  <a:pt x="0" y="102"/>
                </a:lnTo>
                <a:lnTo>
                  <a:pt x="0" y="102"/>
                </a:lnTo>
                <a:lnTo>
                  <a:pt x="4" y="97"/>
                </a:lnTo>
                <a:lnTo>
                  <a:pt x="4" y="97"/>
                </a:lnTo>
                <a:lnTo>
                  <a:pt x="32" y="107"/>
                </a:lnTo>
                <a:lnTo>
                  <a:pt x="65" y="107"/>
                </a:lnTo>
                <a:lnTo>
                  <a:pt x="65" y="107"/>
                </a:lnTo>
                <a:lnTo>
                  <a:pt x="102" y="107"/>
                </a:lnTo>
                <a:lnTo>
                  <a:pt x="125" y="97"/>
                </a:lnTo>
                <a:lnTo>
                  <a:pt x="125" y="97"/>
                </a:lnTo>
                <a:lnTo>
                  <a:pt x="129" y="102"/>
                </a:lnTo>
                <a:lnTo>
                  <a:pt x="129" y="102"/>
                </a:lnTo>
                <a:close/>
                <a:moveTo>
                  <a:pt x="65" y="0"/>
                </a:moveTo>
                <a:lnTo>
                  <a:pt x="65" y="0"/>
                </a:lnTo>
                <a:lnTo>
                  <a:pt x="92" y="0"/>
                </a:lnTo>
                <a:lnTo>
                  <a:pt x="111" y="5"/>
                </a:lnTo>
                <a:lnTo>
                  <a:pt x="125" y="10"/>
                </a:lnTo>
                <a:lnTo>
                  <a:pt x="129" y="14"/>
                </a:lnTo>
                <a:lnTo>
                  <a:pt x="129" y="14"/>
                </a:lnTo>
                <a:lnTo>
                  <a:pt x="125" y="23"/>
                </a:lnTo>
                <a:lnTo>
                  <a:pt x="111" y="28"/>
                </a:lnTo>
                <a:lnTo>
                  <a:pt x="92" y="28"/>
                </a:lnTo>
                <a:lnTo>
                  <a:pt x="65" y="33"/>
                </a:lnTo>
                <a:lnTo>
                  <a:pt x="65" y="33"/>
                </a:lnTo>
                <a:lnTo>
                  <a:pt x="41" y="28"/>
                </a:lnTo>
                <a:lnTo>
                  <a:pt x="18" y="28"/>
                </a:lnTo>
                <a:lnTo>
                  <a:pt x="4" y="23"/>
                </a:lnTo>
                <a:lnTo>
                  <a:pt x="0" y="14"/>
                </a:lnTo>
                <a:lnTo>
                  <a:pt x="0" y="14"/>
                </a:lnTo>
                <a:lnTo>
                  <a:pt x="4" y="10"/>
                </a:lnTo>
                <a:lnTo>
                  <a:pt x="18" y="5"/>
                </a:lnTo>
                <a:lnTo>
                  <a:pt x="41" y="0"/>
                </a:lnTo>
                <a:lnTo>
                  <a:pt x="65" y="0"/>
                </a:lnTo>
                <a:lnTo>
                  <a:pt x="65" y="0"/>
                </a:lnTo>
                <a:close/>
                <a:moveTo>
                  <a:pt x="134" y="23"/>
                </a:moveTo>
                <a:lnTo>
                  <a:pt x="134" y="14"/>
                </a:lnTo>
                <a:lnTo>
                  <a:pt x="134" y="14"/>
                </a:lnTo>
                <a:lnTo>
                  <a:pt x="129" y="10"/>
                </a:lnTo>
                <a:lnTo>
                  <a:pt x="111" y="5"/>
                </a:lnTo>
                <a:lnTo>
                  <a:pt x="65" y="0"/>
                </a:lnTo>
                <a:lnTo>
                  <a:pt x="65" y="0"/>
                </a:lnTo>
                <a:lnTo>
                  <a:pt x="18" y="5"/>
                </a:lnTo>
                <a:lnTo>
                  <a:pt x="4" y="10"/>
                </a:lnTo>
                <a:lnTo>
                  <a:pt x="0" y="14"/>
                </a:lnTo>
                <a:lnTo>
                  <a:pt x="0" y="23"/>
                </a:lnTo>
                <a:lnTo>
                  <a:pt x="0" y="23"/>
                </a:lnTo>
                <a:lnTo>
                  <a:pt x="4" y="33"/>
                </a:lnTo>
                <a:lnTo>
                  <a:pt x="4" y="33"/>
                </a:lnTo>
                <a:lnTo>
                  <a:pt x="0" y="37"/>
                </a:lnTo>
                <a:lnTo>
                  <a:pt x="0" y="47"/>
                </a:lnTo>
                <a:lnTo>
                  <a:pt x="0" y="47"/>
                </a:lnTo>
                <a:lnTo>
                  <a:pt x="4" y="51"/>
                </a:lnTo>
                <a:lnTo>
                  <a:pt x="4" y="51"/>
                </a:lnTo>
                <a:lnTo>
                  <a:pt x="0" y="60"/>
                </a:lnTo>
                <a:lnTo>
                  <a:pt x="0" y="70"/>
                </a:lnTo>
                <a:lnTo>
                  <a:pt x="0" y="70"/>
                </a:lnTo>
                <a:lnTo>
                  <a:pt x="4" y="74"/>
                </a:lnTo>
                <a:lnTo>
                  <a:pt x="4" y="74"/>
                </a:lnTo>
                <a:lnTo>
                  <a:pt x="0" y="84"/>
                </a:lnTo>
                <a:lnTo>
                  <a:pt x="0" y="93"/>
                </a:lnTo>
                <a:lnTo>
                  <a:pt x="0" y="93"/>
                </a:lnTo>
                <a:lnTo>
                  <a:pt x="4" y="97"/>
                </a:lnTo>
                <a:lnTo>
                  <a:pt x="4" y="97"/>
                </a:lnTo>
                <a:lnTo>
                  <a:pt x="0" y="102"/>
                </a:lnTo>
                <a:lnTo>
                  <a:pt x="0" y="111"/>
                </a:lnTo>
                <a:lnTo>
                  <a:pt x="0" y="111"/>
                </a:lnTo>
                <a:lnTo>
                  <a:pt x="4" y="121"/>
                </a:lnTo>
                <a:lnTo>
                  <a:pt x="18" y="125"/>
                </a:lnTo>
                <a:lnTo>
                  <a:pt x="65" y="130"/>
                </a:lnTo>
                <a:lnTo>
                  <a:pt x="65" y="130"/>
                </a:lnTo>
                <a:lnTo>
                  <a:pt x="111" y="125"/>
                </a:lnTo>
                <a:lnTo>
                  <a:pt x="129" y="121"/>
                </a:lnTo>
                <a:lnTo>
                  <a:pt x="134" y="111"/>
                </a:lnTo>
                <a:lnTo>
                  <a:pt x="134" y="102"/>
                </a:lnTo>
                <a:lnTo>
                  <a:pt x="134" y="102"/>
                </a:lnTo>
                <a:lnTo>
                  <a:pt x="129" y="97"/>
                </a:lnTo>
                <a:lnTo>
                  <a:pt x="129" y="97"/>
                </a:lnTo>
                <a:lnTo>
                  <a:pt x="134" y="93"/>
                </a:lnTo>
                <a:lnTo>
                  <a:pt x="134" y="84"/>
                </a:lnTo>
                <a:lnTo>
                  <a:pt x="134" y="84"/>
                </a:lnTo>
                <a:lnTo>
                  <a:pt x="129" y="74"/>
                </a:lnTo>
                <a:lnTo>
                  <a:pt x="129" y="74"/>
                </a:lnTo>
                <a:lnTo>
                  <a:pt x="134" y="70"/>
                </a:lnTo>
                <a:lnTo>
                  <a:pt x="134" y="60"/>
                </a:lnTo>
                <a:lnTo>
                  <a:pt x="134" y="60"/>
                </a:lnTo>
                <a:lnTo>
                  <a:pt x="129" y="51"/>
                </a:lnTo>
                <a:lnTo>
                  <a:pt x="129" y="51"/>
                </a:lnTo>
                <a:lnTo>
                  <a:pt x="134" y="47"/>
                </a:lnTo>
                <a:lnTo>
                  <a:pt x="134" y="37"/>
                </a:lnTo>
                <a:lnTo>
                  <a:pt x="134" y="37"/>
                </a:lnTo>
                <a:lnTo>
                  <a:pt x="129" y="33"/>
                </a:lnTo>
                <a:lnTo>
                  <a:pt x="129" y="33"/>
                </a:lnTo>
                <a:lnTo>
                  <a:pt x="134" y="23"/>
                </a:lnTo>
                <a:lnTo>
                  <a:pt x="134" y="2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61" name="Group 60"/>
          <p:cNvGrpSpPr/>
          <p:nvPr/>
        </p:nvGrpSpPr>
        <p:grpSpPr>
          <a:xfrm>
            <a:off x="5831768" y="4545338"/>
            <a:ext cx="410358" cy="445819"/>
            <a:chOff x="5843960" y="4405638"/>
            <a:chExt cx="410358" cy="445819"/>
          </a:xfrm>
          <a:solidFill>
            <a:schemeClr val="bg1"/>
          </a:solidFill>
        </p:grpSpPr>
        <p:sp>
          <p:nvSpPr>
            <p:cNvPr id="62" name="Freeform 49"/>
            <p:cNvSpPr>
              <a:spLocks/>
            </p:cNvSpPr>
            <p:nvPr/>
          </p:nvSpPr>
          <p:spPr bwMode="auto">
            <a:xfrm>
              <a:off x="5843960" y="4699473"/>
              <a:ext cx="139319" cy="151984"/>
            </a:xfrm>
            <a:custGeom>
              <a:avLst/>
              <a:gdLst>
                <a:gd name="T0" fmla="*/ 32 w 55"/>
                <a:gd name="T1" fmla="*/ 60 h 60"/>
                <a:gd name="T2" fmla="*/ 0 w 55"/>
                <a:gd name="T3" fmla="*/ 23 h 60"/>
                <a:gd name="T4" fmla="*/ 18 w 55"/>
                <a:gd name="T5" fmla="*/ 0 h 60"/>
                <a:gd name="T6" fmla="*/ 55 w 55"/>
                <a:gd name="T7" fmla="*/ 33 h 60"/>
                <a:gd name="T8" fmla="*/ 32 w 55"/>
                <a:gd name="T9" fmla="*/ 60 h 60"/>
                <a:gd name="T10" fmla="*/ 32 w 55"/>
                <a:gd name="T11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60">
                  <a:moveTo>
                    <a:pt x="32" y="60"/>
                  </a:moveTo>
                  <a:lnTo>
                    <a:pt x="0" y="23"/>
                  </a:lnTo>
                  <a:lnTo>
                    <a:pt x="18" y="0"/>
                  </a:lnTo>
                  <a:lnTo>
                    <a:pt x="55" y="33"/>
                  </a:lnTo>
                  <a:lnTo>
                    <a:pt x="32" y="60"/>
                  </a:lnTo>
                  <a:lnTo>
                    <a:pt x="32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50"/>
            <p:cNvSpPr>
              <a:spLocks/>
            </p:cNvSpPr>
            <p:nvPr/>
          </p:nvSpPr>
          <p:spPr bwMode="auto">
            <a:xfrm>
              <a:off x="5914885" y="4605749"/>
              <a:ext cx="339431" cy="164650"/>
            </a:xfrm>
            <a:custGeom>
              <a:avLst/>
              <a:gdLst>
                <a:gd name="T0" fmla="*/ 134 w 134"/>
                <a:gd name="T1" fmla="*/ 14 h 65"/>
                <a:gd name="T2" fmla="*/ 134 w 134"/>
                <a:gd name="T3" fmla="*/ 14 h 65"/>
                <a:gd name="T4" fmla="*/ 134 w 134"/>
                <a:gd name="T5" fmla="*/ 9 h 65"/>
                <a:gd name="T6" fmla="*/ 134 w 134"/>
                <a:gd name="T7" fmla="*/ 5 h 65"/>
                <a:gd name="T8" fmla="*/ 134 w 134"/>
                <a:gd name="T9" fmla="*/ 5 h 65"/>
                <a:gd name="T10" fmla="*/ 129 w 134"/>
                <a:gd name="T11" fmla="*/ 0 h 65"/>
                <a:gd name="T12" fmla="*/ 129 w 134"/>
                <a:gd name="T13" fmla="*/ 0 h 65"/>
                <a:gd name="T14" fmla="*/ 125 w 134"/>
                <a:gd name="T15" fmla="*/ 5 h 65"/>
                <a:gd name="T16" fmla="*/ 125 w 134"/>
                <a:gd name="T17" fmla="*/ 5 h 65"/>
                <a:gd name="T18" fmla="*/ 97 w 134"/>
                <a:gd name="T19" fmla="*/ 28 h 65"/>
                <a:gd name="T20" fmla="*/ 97 w 134"/>
                <a:gd name="T21" fmla="*/ 28 h 65"/>
                <a:gd name="T22" fmla="*/ 69 w 134"/>
                <a:gd name="T23" fmla="*/ 33 h 65"/>
                <a:gd name="T24" fmla="*/ 69 w 134"/>
                <a:gd name="T25" fmla="*/ 33 h 65"/>
                <a:gd name="T26" fmla="*/ 55 w 134"/>
                <a:gd name="T27" fmla="*/ 28 h 65"/>
                <a:gd name="T28" fmla="*/ 50 w 134"/>
                <a:gd name="T29" fmla="*/ 28 h 65"/>
                <a:gd name="T30" fmla="*/ 50 w 134"/>
                <a:gd name="T31" fmla="*/ 28 h 65"/>
                <a:gd name="T32" fmla="*/ 55 w 134"/>
                <a:gd name="T33" fmla="*/ 19 h 65"/>
                <a:gd name="T34" fmla="*/ 55 w 134"/>
                <a:gd name="T35" fmla="*/ 19 h 65"/>
                <a:gd name="T36" fmla="*/ 88 w 134"/>
                <a:gd name="T37" fmla="*/ 19 h 65"/>
                <a:gd name="T38" fmla="*/ 88 w 134"/>
                <a:gd name="T39" fmla="*/ 19 h 65"/>
                <a:gd name="T40" fmla="*/ 92 w 134"/>
                <a:gd name="T41" fmla="*/ 19 h 65"/>
                <a:gd name="T42" fmla="*/ 92 w 134"/>
                <a:gd name="T43" fmla="*/ 14 h 65"/>
                <a:gd name="T44" fmla="*/ 92 w 134"/>
                <a:gd name="T45" fmla="*/ 14 h 65"/>
                <a:gd name="T46" fmla="*/ 92 w 134"/>
                <a:gd name="T47" fmla="*/ 9 h 65"/>
                <a:gd name="T48" fmla="*/ 88 w 134"/>
                <a:gd name="T49" fmla="*/ 9 h 65"/>
                <a:gd name="T50" fmla="*/ 37 w 134"/>
                <a:gd name="T51" fmla="*/ 9 h 65"/>
                <a:gd name="T52" fmla="*/ 37 w 134"/>
                <a:gd name="T53" fmla="*/ 9 h 65"/>
                <a:gd name="T54" fmla="*/ 32 w 134"/>
                <a:gd name="T55" fmla="*/ 9 h 65"/>
                <a:gd name="T56" fmla="*/ 32 w 134"/>
                <a:gd name="T57" fmla="*/ 9 h 65"/>
                <a:gd name="T58" fmla="*/ 32 w 134"/>
                <a:gd name="T59" fmla="*/ 9 h 65"/>
                <a:gd name="T60" fmla="*/ 32 w 134"/>
                <a:gd name="T61" fmla="*/ 9 h 65"/>
                <a:gd name="T62" fmla="*/ 27 w 134"/>
                <a:gd name="T63" fmla="*/ 9 h 65"/>
                <a:gd name="T64" fmla="*/ 27 w 134"/>
                <a:gd name="T65" fmla="*/ 9 h 65"/>
                <a:gd name="T66" fmla="*/ 27 w 134"/>
                <a:gd name="T67" fmla="*/ 9 h 65"/>
                <a:gd name="T68" fmla="*/ 23 w 134"/>
                <a:gd name="T69" fmla="*/ 14 h 65"/>
                <a:gd name="T70" fmla="*/ 0 w 134"/>
                <a:gd name="T71" fmla="*/ 37 h 65"/>
                <a:gd name="T72" fmla="*/ 27 w 134"/>
                <a:gd name="T73" fmla="*/ 65 h 65"/>
                <a:gd name="T74" fmla="*/ 46 w 134"/>
                <a:gd name="T75" fmla="*/ 46 h 65"/>
                <a:gd name="T76" fmla="*/ 97 w 134"/>
                <a:gd name="T77" fmla="*/ 46 h 65"/>
                <a:gd name="T78" fmla="*/ 97 w 134"/>
                <a:gd name="T79" fmla="*/ 46 h 65"/>
                <a:gd name="T80" fmla="*/ 101 w 134"/>
                <a:gd name="T81" fmla="*/ 46 h 65"/>
                <a:gd name="T82" fmla="*/ 101 w 134"/>
                <a:gd name="T83" fmla="*/ 46 h 65"/>
                <a:gd name="T84" fmla="*/ 101 w 134"/>
                <a:gd name="T85" fmla="*/ 46 h 65"/>
                <a:gd name="T86" fmla="*/ 101 w 134"/>
                <a:gd name="T87" fmla="*/ 46 h 65"/>
                <a:gd name="T88" fmla="*/ 106 w 134"/>
                <a:gd name="T89" fmla="*/ 42 h 65"/>
                <a:gd name="T90" fmla="*/ 134 w 134"/>
                <a:gd name="T91" fmla="*/ 14 h 65"/>
                <a:gd name="T92" fmla="*/ 134 w 134"/>
                <a:gd name="T93" fmla="*/ 1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4" h="65">
                  <a:moveTo>
                    <a:pt x="134" y="14"/>
                  </a:moveTo>
                  <a:lnTo>
                    <a:pt x="134" y="14"/>
                  </a:lnTo>
                  <a:lnTo>
                    <a:pt x="134" y="9"/>
                  </a:lnTo>
                  <a:lnTo>
                    <a:pt x="134" y="5"/>
                  </a:lnTo>
                  <a:lnTo>
                    <a:pt x="134" y="5"/>
                  </a:lnTo>
                  <a:lnTo>
                    <a:pt x="129" y="0"/>
                  </a:lnTo>
                  <a:lnTo>
                    <a:pt x="129" y="0"/>
                  </a:lnTo>
                  <a:lnTo>
                    <a:pt x="125" y="5"/>
                  </a:lnTo>
                  <a:lnTo>
                    <a:pt x="125" y="5"/>
                  </a:lnTo>
                  <a:lnTo>
                    <a:pt x="97" y="28"/>
                  </a:lnTo>
                  <a:lnTo>
                    <a:pt x="97" y="28"/>
                  </a:lnTo>
                  <a:lnTo>
                    <a:pt x="69" y="33"/>
                  </a:lnTo>
                  <a:lnTo>
                    <a:pt x="69" y="33"/>
                  </a:lnTo>
                  <a:lnTo>
                    <a:pt x="55" y="28"/>
                  </a:lnTo>
                  <a:lnTo>
                    <a:pt x="50" y="28"/>
                  </a:lnTo>
                  <a:lnTo>
                    <a:pt x="50" y="28"/>
                  </a:lnTo>
                  <a:lnTo>
                    <a:pt x="55" y="19"/>
                  </a:lnTo>
                  <a:lnTo>
                    <a:pt x="55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92" y="19"/>
                  </a:lnTo>
                  <a:lnTo>
                    <a:pt x="92" y="14"/>
                  </a:lnTo>
                  <a:lnTo>
                    <a:pt x="92" y="14"/>
                  </a:lnTo>
                  <a:lnTo>
                    <a:pt x="92" y="9"/>
                  </a:lnTo>
                  <a:lnTo>
                    <a:pt x="88" y="9"/>
                  </a:lnTo>
                  <a:lnTo>
                    <a:pt x="37" y="9"/>
                  </a:lnTo>
                  <a:lnTo>
                    <a:pt x="37" y="9"/>
                  </a:lnTo>
                  <a:lnTo>
                    <a:pt x="32" y="9"/>
                  </a:lnTo>
                  <a:lnTo>
                    <a:pt x="32" y="9"/>
                  </a:lnTo>
                  <a:lnTo>
                    <a:pt x="32" y="9"/>
                  </a:lnTo>
                  <a:lnTo>
                    <a:pt x="32" y="9"/>
                  </a:lnTo>
                  <a:lnTo>
                    <a:pt x="27" y="9"/>
                  </a:lnTo>
                  <a:lnTo>
                    <a:pt x="27" y="9"/>
                  </a:lnTo>
                  <a:lnTo>
                    <a:pt x="27" y="9"/>
                  </a:lnTo>
                  <a:lnTo>
                    <a:pt x="23" y="14"/>
                  </a:lnTo>
                  <a:lnTo>
                    <a:pt x="0" y="37"/>
                  </a:lnTo>
                  <a:lnTo>
                    <a:pt x="27" y="65"/>
                  </a:lnTo>
                  <a:lnTo>
                    <a:pt x="46" y="46"/>
                  </a:lnTo>
                  <a:lnTo>
                    <a:pt x="97" y="46"/>
                  </a:lnTo>
                  <a:lnTo>
                    <a:pt x="97" y="46"/>
                  </a:lnTo>
                  <a:lnTo>
                    <a:pt x="101" y="46"/>
                  </a:lnTo>
                  <a:lnTo>
                    <a:pt x="101" y="46"/>
                  </a:lnTo>
                  <a:lnTo>
                    <a:pt x="101" y="46"/>
                  </a:lnTo>
                  <a:lnTo>
                    <a:pt x="101" y="46"/>
                  </a:lnTo>
                  <a:lnTo>
                    <a:pt x="106" y="42"/>
                  </a:lnTo>
                  <a:lnTo>
                    <a:pt x="134" y="14"/>
                  </a:lnTo>
                  <a:lnTo>
                    <a:pt x="134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51"/>
            <p:cNvSpPr>
              <a:spLocks/>
            </p:cNvSpPr>
            <p:nvPr/>
          </p:nvSpPr>
          <p:spPr bwMode="auto">
            <a:xfrm>
              <a:off x="5995944" y="4628548"/>
              <a:ext cx="70926" cy="48129"/>
            </a:xfrm>
            <a:custGeom>
              <a:avLst/>
              <a:gdLst>
                <a:gd name="T0" fmla="*/ 0 w 28"/>
                <a:gd name="T1" fmla="*/ 0 h 19"/>
                <a:gd name="T2" fmla="*/ 0 w 28"/>
                <a:gd name="T3" fmla="*/ 0 h 19"/>
                <a:gd name="T4" fmla="*/ 0 w 28"/>
                <a:gd name="T5" fmla="*/ 0 h 19"/>
                <a:gd name="T6" fmla="*/ 0 w 28"/>
                <a:gd name="T7" fmla="*/ 0 h 19"/>
                <a:gd name="T8" fmla="*/ 0 w 28"/>
                <a:gd name="T9" fmla="*/ 0 h 19"/>
                <a:gd name="T10" fmla="*/ 0 w 28"/>
                <a:gd name="T11" fmla="*/ 0 h 19"/>
                <a:gd name="T12" fmla="*/ 9 w 28"/>
                <a:gd name="T13" fmla="*/ 10 h 19"/>
                <a:gd name="T14" fmla="*/ 18 w 28"/>
                <a:gd name="T15" fmla="*/ 19 h 19"/>
                <a:gd name="T16" fmla="*/ 18 w 28"/>
                <a:gd name="T17" fmla="*/ 19 h 19"/>
                <a:gd name="T18" fmla="*/ 23 w 28"/>
                <a:gd name="T19" fmla="*/ 10 h 19"/>
                <a:gd name="T20" fmla="*/ 23 w 28"/>
                <a:gd name="T21" fmla="*/ 10 h 19"/>
                <a:gd name="T22" fmla="*/ 28 w 28"/>
                <a:gd name="T23" fmla="*/ 10 h 19"/>
                <a:gd name="T24" fmla="*/ 28 w 28"/>
                <a:gd name="T25" fmla="*/ 10 h 19"/>
                <a:gd name="T26" fmla="*/ 18 w 28"/>
                <a:gd name="T27" fmla="*/ 5 h 19"/>
                <a:gd name="T28" fmla="*/ 9 w 28"/>
                <a:gd name="T29" fmla="*/ 0 h 19"/>
                <a:gd name="T30" fmla="*/ 5 w 28"/>
                <a:gd name="T31" fmla="*/ 0 h 19"/>
                <a:gd name="T32" fmla="*/ 5 w 28"/>
                <a:gd name="T33" fmla="*/ 0 h 19"/>
                <a:gd name="T34" fmla="*/ 0 w 28"/>
                <a:gd name="T35" fmla="*/ 0 h 19"/>
                <a:gd name="T36" fmla="*/ 0 w 28"/>
                <a:gd name="T3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" h="19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9" y="10"/>
                  </a:lnTo>
                  <a:lnTo>
                    <a:pt x="18" y="19"/>
                  </a:lnTo>
                  <a:lnTo>
                    <a:pt x="18" y="19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18" y="5"/>
                  </a:lnTo>
                  <a:lnTo>
                    <a:pt x="9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52"/>
            <p:cNvSpPr>
              <a:spLocks/>
            </p:cNvSpPr>
            <p:nvPr/>
          </p:nvSpPr>
          <p:spPr bwMode="auto">
            <a:xfrm>
              <a:off x="6170726" y="4618415"/>
              <a:ext cx="60794" cy="58261"/>
            </a:xfrm>
            <a:custGeom>
              <a:avLst/>
              <a:gdLst>
                <a:gd name="T0" fmla="*/ 24 w 24"/>
                <a:gd name="T1" fmla="*/ 0 h 23"/>
                <a:gd name="T2" fmla="*/ 24 w 24"/>
                <a:gd name="T3" fmla="*/ 0 h 23"/>
                <a:gd name="T4" fmla="*/ 24 w 24"/>
                <a:gd name="T5" fmla="*/ 0 h 23"/>
                <a:gd name="T6" fmla="*/ 24 w 24"/>
                <a:gd name="T7" fmla="*/ 0 h 23"/>
                <a:gd name="T8" fmla="*/ 0 w 24"/>
                <a:gd name="T9" fmla="*/ 23 h 23"/>
                <a:gd name="T10" fmla="*/ 0 w 24"/>
                <a:gd name="T11" fmla="*/ 23 h 23"/>
                <a:gd name="T12" fmla="*/ 14 w 24"/>
                <a:gd name="T13" fmla="*/ 9 h 23"/>
                <a:gd name="T14" fmla="*/ 24 w 24"/>
                <a:gd name="T15" fmla="*/ 0 h 23"/>
                <a:gd name="T16" fmla="*/ 24 w 24"/>
                <a:gd name="T1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23">
                  <a:moveTo>
                    <a:pt x="24" y="0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14" y="9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53"/>
            <p:cNvSpPr>
              <a:spLocks/>
            </p:cNvSpPr>
            <p:nvPr/>
          </p:nvSpPr>
          <p:spPr bwMode="auto">
            <a:xfrm>
              <a:off x="5973147" y="4405638"/>
              <a:ext cx="281171" cy="271039"/>
            </a:xfrm>
            <a:custGeom>
              <a:avLst/>
              <a:gdLst>
                <a:gd name="T0" fmla="*/ 9 w 111"/>
                <a:gd name="T1" fmla="*/ 84 h 107"/>
                <a:gd name="T2" fmla="*/ 9 w 111"/>
                <a:gd name="T3" fmla="*/ 84 h 107"/>
                <a:gd name="T4" fmla="*/ 9 w 111"/>
                <a:gd name="T5" fmla="*/ 84 h 107"/>
                <a:gd name="T6" fmla="*/ 14 w 111"/>
                <a:gd name="T7" fmla="*/ 84 h 107"/>
                <a:gd name="T8" fmla="*/ 14 w 111"/>
                <a:gd name="T9" fmla="*/ 84 h 107"/>
                <a:gd name="T10" fmla="*/ 14 w 111"/>
                <a:gd name="T11" fmla="*/ 84 h 107"/>
                <a:gd name="T12" fmla="*/ 9 w 111"/>
                <a:gd name="T13" fmla="*/ 70 h 107"/>
                <a:gd name="T14" fmla="*/ 4 w 111"/>
                <a:gd name="T15" fmla="*/ 56 h 107"/>
                <a:gd name="T16" fmla="*/ 4 w 111"/>
                <a:gd name="T17" fmla="*/ 56 h 107"/>
                <a:gd name="T18" fmla="*/ 9 w 111"/>
                <a:gd name="T19" fmla="*/ 38 h 107"/>
                <a:gd name="T20" fmla="*/ 18 w 111"/>
                <a:gd name="T21" fmla="*/ 24 h 107"/>
                <a:gd name="T22" fmla="*/ 37 w 111"/>
                <a:gd name="T23" fmla="*/ 10 h 107"/>
                <a:gd name="T24" fmla="*/ 55 w 111"/>
                <a:gd name="T25" fmla="*/ 5 h 107"/>
                <a:gd name="T26" fmla="*/ 55 w 111"/>
                <a:gd name="T27" fmla="*/ 5 h 107"/>
                <a:gd name="T28" fmla="*/ 74 w 111"/>
                <a:gd name="T29" fmla="*/ 10 h 107"/>
                <a:gd name="T30" fmla="*/ 88 w 111"/>
                <a:gd name="T31" fmla="*/ 24 h 107"/>
                <a:gd name="T32" fmla="*/ 97 w 111"/>
                <a:gd name="T33" fmla="*/ 38 h 107"/>
                <a:gd name="T34" fmla="*/ 102 w 111"/>
                <a:gd name="T35" fmla="*/ 56 h 107"/>
                <a:gd name="T36" fmla="*/ 102 w 111"/>
                <a:gd name="T37" fmla="*/ 56 h 107"/>
                <a:gd name="T38" fmla="*/ 97 w 111"/>
                <a:gd name="T39" fmla="*/ 70 h 107"/>
                <a:gd name="T40" fmla="*/ 92 w 111"/>
                <a:gd name="T41" fmla="*/ 84 h 107"/>
                <a:gd name="T42" fmla="*/ 83 w 111"/>
                <a:gd name="T43" fmla="*/ 93 h 107"/>
                <a:gd name="T44" fmla="*/ 69 w 111"/>
                <a:gd name="T45" fmla="*/ 102 h 107"/>
                <a:gd name="T46" fmla="*/ 69 w 111"/>
                <a:gd name="T47" fmla="*/ 102 h 107"/>
                <a:gd name="T48" fmla="*/ 65 w 111"/>
                <a:gd name="T49" fmla="*/ 102 h 107"/>
                <a:gd name="T50" fmla="*/ 65 w 111"/>
                <a:gd name="T51" fmla="*/ 102 h 107"/>
                <a:gd name="T52" fmla="*/ 46 w 111"/>
                <a:gd name="T53" fmla="*/ 102 h 107"/>
                <a:gd name="T54" fmla="*/ 32 w 111"/>
                <a:gd name="T55" fmla="*/ 102 h 107"/>
                <a:gd name="T56" fmla="*/ 32 w 111"/>
                <a:gd name="T57" fmla="*/ 102 h 107"/>
                <a:gd name="T58" fmla="*/ 32 w 111"/>
                <a:gd name="T59" fmla="*/ 102 h 107"/>
                <a:gd name="T60" fmla="*/ 32 w 111"/>
                <a:gd name="T61" fmla="*/ 102 h 107"/>
                <a:gd name="T62" fmla="*/ 37 w 111"/>
                <a:gd name="T63" fmla="*/ 107 h 107"/>
                <a:gd name="T64" fmla="*/ 46 w 111"/>
                <a:gd name="T65" fmla="*/ 107 h 107"/>
                <a:gd name="T66" fmla="*/ 46 w 111"/>
                <a:gd name="T67" fmla="*/ 107 h 107"/>
                <a:gd name="T68" fmla="*/ 74 w 111"/>
                <a:gd name="T69" fmla="*/ 107 h 107"/>
                <a:gd name="T70" fmla="*/ 74 w 111"/>
                <a:gd name="T71" fmla="*/ 107 h 107"/>
                <a:gd name="T72" fmla="*/ 102 w 111"/>
                <a:gd name="T73" fmla="*/ 79 h 107"/>
                <a:gd name="T74" fmla="*/ 102 w 111"/>
                <a:gd name="T75" fmla="*/ 79 h 107"/>
                <a:gd name="T76" fmla="*/ 106 w 111"/>
                <a:gd name="T77" fmla="*/ 79 h 107"/>
                <a:gd name="T78" fmla="*/ 106 w 111"/>
                <a:gd name="T79" fmla="*/ 79 h 107"/>
                <a:gd name="T80" fmla="*/ 111 w 111"/>
                <a:gd name="T81" fmla="*/ 56 h 107"/>
                <a:gd name="T82" fmla="*/ 111 w 111"/>
                <a:gd name="T83" fmla="*/ 56 h 107"/>
                <a:gd name="T84" fmla="*/ 106 w 111"/>
                <a:gd name="T85" fmla="*/ 33 h 107"/>
                <a:gd name="T86" fmla="*/ 92 w 111"/>
                <a:gd name="T87" fmla="*/ 14 h 107"/>
                <a:gd name="T88" fmla="*/ 74 w 111"/>
                <a:gd name="T89" fmla="*/ 5 h 107"/>
                <a:gd name="T90" fmla="*/ 55 w 111"/>
                <a:gd name="T91" fmla="*/ 0 h 107"/>
                <a:gd name="T92" fmla="*/ 55 w 111"/>
                <a:gd name="T93" fmla="*/ 0 h 107"/>
                <a:gd name="T94" fmla="*/ 32 w 111"/>
                <a:gd name="T95" fmla="*/ 5 h 107"/>
                <a:gd name="T96" fmla="*/ 14 w 111"/>
                <a:gd name="T97" fmla="*/ 14 h 107"/>
                <a:gd name="T98" fmla="*/ 4 w 111"/>
                <a:gd name="T99" fmla="*/ 33 h 107"/>
                <a:gd name="T100" fmla="*/ 0 w 111"/>
                <a:gd name="T101" fmla="*/ 56 h 107"/>
                <a:gd name="T102" fmla="*/ 0 w 111"/>
                <a:gd name="T103" fmla="*/ 56 h 107"/>
                <a:gd name="T104" fmla="*/ 0 w 111"/>
                <a:gd name="T105" fmla="*/ 70 h 107"/>
                <a:gd name="T106" fmla="*/ 4 w 111"/>
                <a:gd name="T107" fmla="*/ 84 h 107"/>
                <a:gd name="T108" fmla="*/ 4 w 111"/>
                <a:gd name="T109" fmla="*/ 84 h 107"/>
                <a:gd name="T110" fmla="*/ 9 w 111"/>
                <a:gd name="T111" fmla="*/ 84 h 107"/>
                <a:gd name="T112" fmla="*/ 9 w 111"/>
                <a:gd name="T113" fmla="*/ 8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1" h="107">
                  <a:moveTo>
                    <a:pt x="9" y="84"/>
                  </a:moveTo>
                  <a:lnTo>
                    <a:pt x="9" y="84"/>
                  </a:lnTo>
                  <a:lnTo>
                    <a:pt x="9" y="84"/>
                  </a:lnTo>
                  <a:lnTo>
                    <a:pt x="14" y="84"/>
                  </a:lnTo>
                  <a:lnTo>
                    <a:pt x="14" y="84"/>
                  </a:lnTo>
                  <a:lnTo>
                    <a:pt x="14" y="84"/>
                  </a:lnTo>
                  <a:lnTo>
                    <a:pt x="9" y="70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9" y="38"/>
                  </a:lnTo>
                  <a:lnTo>
                    <a:pt x="18" y="24"/>
                  </a:lnTo>
                  <a:lnTo>
                    <a:pt x="37" y="10"/>
                  </a:lnTo>
                  <a:lnTo>
                    <a:pt x="55" y="5"/>
                  </a:lnTo>
                  <a:lnTo>
                    <a:pt x="55" y="5"/>
                  </a:lnTo>
                  <a:lnTo>
                    <a:pt x="74" y="10"/>
                  </a:lnTo>
                  <a:lnTo>
                    <a:pt x="88" y="24"/>
                  </a:lnTo>
                  <a:lnTo>
                    <a:pt x="97" y="38"/>
                  </a:lnTo>
                  <a:lnTo>
                    <a:pt x="102" y="56"/>
                  </a:lnTo>
                  <a:lnTo>
                    <a:pt x="102" y="56"/>
                  </a:lnTo>
                  <a:lnTo>
                    <a:pt x="97" y="70"/>
                  </a:lnTo>
                  <a:lnTo>
                    <a:pt x="92" y="84"/>
                  </a:lnTo>
                  <a:lnTo>
                    <a:pt x="83" y="93"/>
                  </a:lnTo>
                  <a:lnTo>
                    <a:pt x="69" y="102"/>
                  </a:lnTo>
                  <a:lnTo>
                    <a:pt x="69" y="102"/>
                  </a:lnTo>
                  <a:lnTo>
                    <a:pt x="65" y="102"/>
                  </a:lnTo>
                  <a:lnTo>
                    <a:pt x="65" y="102"/>
                  </a:lnTo>
                  <a:lnTo>
                    <a:pt x="46" y="102"/>
                  </a:lnTo>
                  <a:lnTo>
                    <a:pt x="32" y="102"/>
                  </a:lnTo>
                  <a:lnTo>
                    <a:pt x="32" y="102"/>
                  </a:lnTo>
                  <a:lnTo>
                    <a:pt x="32" y="102"/>
                  </a:lnTo>
                  <a:lnTo>
                    <a:pt x="32" y="102"/>
                  </a:lnTo>
                  <a:lnTo>
                    <a:pt x="37" y="107"/>
                  </a:lnTo>
                  <a:lnTo>
                    <a:pt x="46" y="107"/>
                  </a:lnTo>
                  <a:lnTo>
                    <a:pt x="46" y="107"/>
                  </a:lnTo>
                  <a:lnTo>
                    <a:pt x="74" y="107"/>
                  </a:lnTo>
                  <a:lnTo>
                    <a:pt x="74" y="107"/>
                  </a:lnTo>
                  <a:lnTo>
                    <a:pt x="102" y="79"/>
                  </a:lnTo>
                  <a:lnTo>
                    <a:pt x="102" y="79"/>
                  </a:lnTo>
                  <a:lnTo>
                    <a:pt x="106" y="79"/>
                  </a:lnTo>
                  <a:lnTo>
                    <a:pt x="106" y="79"/>
                  </a:lnTo>
                  <a:lnTo>
                    <a:pt x="111" y="56"/>
                  </a:lnTo>
                  <a:lnTo>
                    <a:pt x="111" y="56"/>
                  </a:lnTo>
                  <a:lnTo>
                    <a:pt x="106" y="33"/>
                  </a:lnTo>
                  <a:lnTo>
                    <a:pt x="92" y="14"/>
                  </a:lnTo>
                  <a:lnTo>
                    <a:pt x="74" y="5"/>
                  </a:lnTo>
                  <a:lnTo>
                    <a:pt x="55" y="0"/>
                  </a:lnTo>
                  <a:lnTo>
                    <a:pt x="55" y="0"/>
                  </a:lnTo>
                  <a:lnTo>
                    <a:pt x="32" y="5"/>
                  </a:lnTo>
                  <a:lnTo>
                    <a:pt x="14" y="14"/>
                  </a:lnTo>
                  <a:lnTo>
                    <a:pt x="4" y="33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0" y="70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9" y="84"/>
                  </a:lnTo>
                  <a:lnTo>
                    <a:pt x="9" y="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54"/>
            <p:cNvSpPr>
              <a:spLocks/>
            </p:cNvSpPr>
            <p:nvPr/>
          </p:nvSpPr>
          <p:spPr bwMode="auto">
            <a:xfrm>
              <a:off x="6089668" y="4676675"/>
              <a:ext cx="58261" cy="12666"/>
            </a:xfrm>
            <a:custGeom>
              <a:avLst/>
              <a:gdLst>
                <a:gd name="T0" fmla="*/ 0 w 23"/>
                <a:gd name="T1" fmla="*/ 5 h 5"/>
                <a:gd name="T2" fmla="*/ 0 w 23"/>
                <a:gd name="T3" fmla="*/ 5 h 5"/>
                <a:gd name="T4" fmla="*/ 0 w 23"/>
                <a:gd name="T5" fmla="*/ 5 h 5"/>
                <a:gd name="T6" fmla="*/ 0 w 23"/>
                <a:gd name="T7" fmla="*/ 5 h 5"/>
                <a:gd name="T8" fmla="*/ 9 w 23"/>
                <a:gd name="T9" fmla="*/ 5 h 5"/>
                <a:gd name="T10" fmla="*/ 9 w 23"/>
                <a:gd name="T11" fmla="*/ 5 h 5"/>
                <a:gd name="T12" fmla="*/ 23 w 23"/>
                <a:gd name="T13" fmla="*/ 0 h 5"/>
                <a:gd name="T14" fmla="*/ 23 w 23"/>
                <a:gd name="T15" fmla="*/ 0 h 5"/>
                <a:gd name="T16" fmla="*/ 0 w 23"/>
                <a:gd name="T17" fmla="*/ 5 h 5"/>
                <a:gd name="T18" fmla="*/ 0 w 23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5">
                  <a:moveTo>
                    <a:pt x="0" y="5"/>
                  </a:move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9" y="5"/>
                  </a:lnTo>
                  <a:lnTo>
                    <a:pt x="9" y="5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55"/>
            <p:cNvSpPr>
              <a:spLocks/>
            </p:cNvSpPr>
            <p:nvPr/>
          </p:nvSpPr>
          <p:spPr bwMode="auto">
            <a:xfrm>
              <a:off x="5995944" y="4430969"/>
              <a:ext cx="222910" cy="210245"/>
            </a:xfrm>
            <a:custGeom>
              <a:avLst/>
              <a:gdLst>
                <a:gd name="T0" fmla="*/ 14 w 88"/>
                <a:gd name="T1" fmla="*/ 74 h 83"/>
                <a:gd name="T2" fmla="*/ 14 w 88"/>
                <a:gd name="T3" fmla="*/ 74 h 83"/>
                <a:gd name="T4" fmla="*/ 9 w 88"/>
                <a:gd name="T5" fmla="*/ 60 h 83"/>
                <a:gd name="T6" fmla="*/ 5 w 88"/>
                <a:gd name="T7" fmla="*/ 46 h 83"/>
                <a:gd name="T8" fmla="*/ 5 w 88"/>
                <a:gd name="T9" fmla="*/ 46 h 83"/>
                <a:gd name="T10" fmla="*/ 9 w 88"/>
                <a:gd name="T11" fmla="*/ 28 h 83"/>
                <a:gd name="T12" fmla="*/ 18 w 88"/>
                <a:gd name="T13" fmla="*/ 18 h 83"/>
                <a:gd name="T14" fmla="*/ 28 w 88"/>
                <a:gd name="T15" fmla="*/ 9 h 83"/>
                <a:gd name="T16" fmla="*/ 46 w 88"/>
                <a:gd name="T17" fmla="*/ 4 h 83"/>
                <a:gd name="T18" fmla="*/ 46 w 88"/>
                <a:gd name="T19" fmla="*/ 4 h 83"/>
                <a:gd name="T20" fmla="*/ 60 w 88"/>
                <a:gd name="T21" fmla="*/ 9 h 83"/>
                <a:gd name="T22" fmla="*/ 74 w 88"/>
                <a:gd name="T23" fmla="*/ 18 h 83"/>
                <a:gd name="T24" fmla="*/ 83 w 88"/>
                <a:gd name="T25" fmla="*/ 28 h 83"/>
                <a:gd name="T26" fmla="*/ 88 w 88"/>
                <a:gd name="T27" fmla="*/ 46 h 83"/>
                <a:gd name="T28" fmla="*/ 88 w 88"/>
                <a:gd name="T29" fmla="*/ 46 h 83"/>
                <a:gd name="T30" fmla="*/ 83 w 88"/>
                <a:gd name="T31" fmla="*/ 55 h 83"/>
                <a:gd name="T32" fmla="*/ 79 w 88"/>
                <a:gd name="T33" fmla="*/ 69 h 83"/>
                <a:gd name="T34" fmla="*/ 74 w 88"/>
                <a:gd name="T35" fmla="*/ 74 h 83"/>
                <a:gd name="T36" fmla="*/ 65 w 88"/>
                <a:gd name="T37" fmla="*/ 83 h 83"/>
                <a:gd name="T38" fmla="*/ 65 w 88"/>
                <a:gd name="T39" fmla="*/ 83 h 83"/>
                <a:gd name="T40" fmla="*/ 65 w 88"/>
                <a:gd name="T41" fmla="*/ 83 h 83"/>
                <a:gd name="T42" fmla="*/ 65 w 88"/>
                <a:gd name="T43" fmla="*/ 83 h 83"/>
                <a:gd name="T44" fmla="*/ 65 w 88"/>
                <a:gd name="T45" fmla="*/ 83 h 83"/>
                <a:gd name="T46" fmla="*/ 65 w 88"/>
                <a:gd name="T47" fmla="*/ 83 h 83"/>
                <a:gd name="T48" fmla="*/ 74 w 88"/>
                <a:gd name="T49" fmla="*/ 78 h 83"/>
                <a:gd name="T50" fmla="*/ 83 w 88"/>
                <a:gd name="T51" fmla="*/ 69 h 83"/>
                <a:gd name="T52" fmla="*/ 88 w 88"/>
                <a:gd name="T53" fmla="*/ 60 h 83"/>
                <a:gd name="T54" fmla="*/ 88 w 88"/>
                <a:gd name="T55" fmla="*/ 46 h 83"/>
                <a:gd name="T56" fmla="*/ 88 w 88"/>
                <a:gd name="T57" fmla="*/ 46 h 83"/>
                <a:gd name="T58" fmla="*/ 83 w 88"/>
                <a:gd name="T59" fmla="*/ 28 h 83"/>
                <a:gd name="T60" fmla="*/ 74 w 88"/>
                <a:gd name="T61" fmla="*/ 14 h 83"/>
                <a:gd name="T62" fmla="*/ 60 w 88"/>
                <a:gd name="T63" fmla="*/ 4 h 83"/>
                <a:gd name="T64" fmla="*/ 46 w 88"/>
                <a:gd name="T65" fmla="*/ 0 h 83"/>
                <a:gd name="T66" fmla="*/ 46 w 88"/>
                <a:gd name="T67" fmla="*/ 0 h 83"/>
                <a:gd name="T68" fmla="*/ 28 w 88"/>
                <a:gd name="T69" fmla="*/ 4 h 83"/>
                <a:gd name="T70" fmla="*/ 14 w 88"/>
                <a:gd name="T71" fmla="*/ 14 h 83"/>
                <a:gd name="T72" fmla="*/ 5 w 88"/>
                <a:gd name="T73" fmla="*/ 28 h 83"/>
                <a:gd name="T74" fmla="*/ 0 w 88"/>
                <a:gd name="T75" fmla="*/ 46 h 83"/>
                <a:gd name="T76" fmla="*/ 0 w 88"/>
                <a:gd name="T77" fmla="*/ 46 h 83"/>
                <a:gd name="T78" fmla="*/ 5 w 88"/>
                <a:gd name="T79" fmla="*/ 60 h 83"/>
                <a:gd name="T80" fmla="*/ 14 w 88"/>
                <a:gd name="T81" fmla="*/ 74 h 83"/>
                <a:gd name="T82" fmla="*/ 14 w 88"/>
                <a:gd name="T83" fmla="*/ 74 h 83"/>
                <a:gd name="T84" fmla="*/ 14 w 88"/>
                <a:gd name="T85" fmla="*/ 7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8" h="83">
                  <a:moveTo>
                    <a:pt x="14" y="74"/>
                  </a:moveTo>
                  <a:lnTo>
                    <a:pt x="14" y="74"/>
                  </a:lnTo>
                  <a:lnTo>
                    <a:pt x="9" y="60"/>
                  </a:lnTo>
                  <a:lnTo>
                    <a:pt x="5" y="46"/>
                  </a:lnTo>
                  <a:lnTo>
                    <a:pt x="5" y="46"/>
                  </a:lnTo>
                  <a:lnTo>
                    <a:pt x="9" y="28"/>
                  </a:lnTo>
                  <a:lnTo>
                    <a:pt x="18" y="18"/>
                  </a:lnTo>
                  <a:lnTo>
                    <a:pt x="28" y="9"/>
                  </a:lnTo>
                  <a:lnTo>
                    <a:pt x="46" y="4"/>
                  </a:lnTo>
                  <a:lnTo>
                    <a:pt x="46" y="4"/>
                  </a:lnTo>
                  <a:lnTo>
                    <a:pt x="60" y="9"/>
                  </a:lnTo>
                  <a:lnTo>
                    <a:pt x="74" y="18"/>
                  </a:lnTo>
                  <a:lnTo>
                    <a:pt x="83" y="28"/>
                  </a:lnTo>
                  <a:lnTo>
                    <a:pt x="88" y="46"/>
                  </a:lnTo>
                  <a:lnTo>
                    <a:pt x="88" y="46"/>
                  </a:lnTo>
                  <a:lnTo>
                    <a:pt x="83" y="55"/>
                  </a:lnTo>
                  <a:lnTo>
                    <a:pt x="79" y="69"/>
                  </a:lnTo>
                  <a:lnTo>
                    <a:pt x="74" y="74"/>
                  </a:lnTo>
                  <a:lnTo>
                    <a:pt x="65" y="83"/>
                  </a:lnTo>
                  <a:lnTo>
                    <a:pt x="65" y="83"/>
                  </a:lnTo>
                  <a:lnTo>
                    <a:pt x="65" y="83"/>
                  </a:lnTo>
                  <a:lnTo>
                    <a:pt x="65" y="83"/>
                  </a:lnTo>
                  <a:lnTo>
                    <a:pt x="65" y="83"/>
                  </a:lnTo>
                  <a:lnTo>
                    <a:pt x="65" y="83"/>
                  </a:lnTo>
                  <a:lnTo>
                    <a:pt x="74" y="78"/>
                  </a:lnTo>
                  <a:lnTo>
                    <a:pt x="83" y="69"/>
                  </a:lnTo>
                  <a:lnTo>
                    <a:pt x="88" y="60"/>
                  </a:lnTo>
                  <a:lnTo>
                    <a:pt x="88" y="46"/>
                  </a:lnTo>
                  <a:lnTo>
                    <a:pt x="88" y="46"/>
                  </a:lnTo>
                  <a:lnTo>
                    <a:pt x="83" y="28"/>
                  </a:lnTo>
                  <a:lnTo>
                    <a:pt x="74" y="14"/>
                  </a:lnTo>
                  <a:lnTo>
                    <a:pt x="60" y="4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28" y="4"/>
                  </a:lnTo>
                  <a:lnTo>
                    <a:pt x="14" y="14"/>
                  </a:lnTo>
                  <a:lnTo>
                    <a:pt x="5" y="28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5" y="60"/>
                  </a:lnTo>
                  <a:lnTo>
                    <a:pt x="14" y="74"/>
                  </a:lnTo>
                  <a:lnTo>
                    <a:pt x="14" y="74"/>
                  </a:lnTo>
                  <a:lnTo>
                    <a:pt x="1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56"/>
            <p:cNvSpPr>
              <a:spLocks noEditPoints="1"/>
            </p:cNvSpPr>
            <p:nvPr/>
          </p:nvSpPr>
          <p:spPr bwMode="auto">
            <a:xfrm>
              <a:off x="6054205" y="4466432"/>
              <a:ext cx="106389" cy="151984"/>
            </a:xfrm>
            <a:custGeom>
              <a:avLst/>
              <a:gdLst>
                <a:gd name="T0" fmla="*/ 14 w 42"/>
                <a:gd name="T1" fmla="*/ 14 h 60"/>
                <a:gd name="T2" fmla="*/ 19 w 42"/>
                <a:gd name="T3" fmla="*/ 9 h 60"/>
                <a:gd name="T4" fmla="*/ 19 w 42"/>
                <a:gd name="T5" fmla="*/ 23 h 60"/>
                <a:gd name="T6" fmla="*/ 14 w 42"/>
                <a:gd name="T7" fmla="*/ 23 h 60"/>
                <a:gd name="T8" fmla="*/ 9 w 42"/>
                <a:gd name="T9" fmla="*/ 18 h 60"/>
                <a:gd name="T10" fmla="*/ 14 w 42"/>
                <a:gd name="T11" fmla="*/ 14 h 60"/>
                <a:gd name="T12" fmla="*/ 23 w 42"/>
                <a:gd name="T13" fmla="*/ 32 h 60"/>
                <a:gd name="T14" fmla="*/ 33 w 42"/>
                <a:gd name="T15" fmla="*/ 37 h 60"/>
                <a:gd name="T16" fmla="*/ 33 w 42"/>
                <a:gd name="T17" fmla="*/ 41 h 60"/>
                <a:gd name="T18" fmla="*/ 33 w 42"/>
                <a:gd name="T19" fmla="*/ 46 h 60"/>
                <a:gd name="T20" fmla="*/ 23 w 42"/>
                <a:gd name="T21" fmla="*/ 51 h 60"/>
                <a:gd name="T22" fmla="*/ 23 w 42"/>
                <a:gd name="T23" fmla="*/ 32 h 60"/>
                <a:gd name="T24" fmla="*/ 5 w 42"/>
                <a:gd name="T25" fmla="*/ 18 h 60"/>
                <a:gd name="T26" fmla="*/ 5 w 42"/>
                <a:gd name="T27" fmla="*/ 27 h 60"/>
                <a:gd name="T28" fmla="*/ 19 w 42"/>
                <a:gd name="T29" fmla="*/ 32 h 60"/>
                <a:gd name="T30" fmla="*/ 19 w 42"/>
                <a:gd name="T31" fmla="*/ 51 h 60"/>
                <a:gd name="T32" fmla="*/ 14 w 42"/>
                <a:gd name="T33" fmla="*/ 46 h 60"/>
                <a:gd name="T34" fmla="*/ 0 w 42"/>
                <a:gd name="T35" fmla="*/ 41 h 60"/>
                <a:gd name="T36" fmla="*/ 9 w 42"/>
                <a:gd name="T37" fmla="*/ 51 h 60"/>
                <a:gd name="T38" fmla="*/ 19 w 42"/>
                <a:gd name="T39" fmla="*/ 55 h 60"/>
                <a:gd name="T40" fmla="*/ 23 w 42"/>
                <a:gd name="T41" fmla="*/ 60 h 60"/>
                <a:gd name="T42" fmla="*/ 23 w 42"/>
                <a:gd name="T43" fmla="*/ 55 h 60"/>
                <a:gd name="T44" fmla="*/ 37 w 42"/>
                <a:gd name="T45" fmla="*/ 51 h 60"/>
                <a:gd name="T46" fmla="*/ 42 w 42"/>
                <a:gd name="T47" fmla="*/ 41 h 60"/>
                <a:gd name="T48" fmla="*/ 37 w 42"/>
                <a:gd name="T49" fmla="*/ 32 h 60"/>
                <a:gd name="T50" fmla="*/ 33 w 42"/>
                <a:gd name="T51" fmla="*/ 27 h 60"/>
                <a:gd name="T52" fmla="*/ 23 w 42"/>
                <a:gd name="T53" fmla="*/ 27 h 60"/>
                <a:gd name="T54" fmla="*/ 23 w 42"/>
                <a:gd name="T55" fmla="*/ 9 h 60"/>
                <a:gd name="T56" fmla="*/ 23 w 42"/>
                <a:gd name="T57" fmla="*/ 9 h 60"/>
                <a:gd name="T58" fmla="*/ 33 w 42"/>
                <a:gd name="T59" fmla="*/ 18 h 60"/>
                <a:gd name="T60" fmla="*/ 37 w 42"/>
                <a:gd name="T61" fmla="*/ 14 h 60"/>
                <a:gd name="T62" fmla="*/ 23 w 42"/>
                <a:gd name="T63" fmla="*/ 4 h 60"/>
                <a:gd name="T64" fmla="*/ 23 w 42"/>
                <a:gd name="T65" fmla="*/ 0 h 60"/>
                <a:gd name="T66" fmla="*/ 19 w 42"/>
                <a:gd name="T67" fmla="*/ 4 h 60"/>
                <a:gd name="T68" fmla="*/ 19 w 42"/>
                <a:gd name="T69" fmla="*/ 4 h 60"/>
                <a:gd name="T70" fmla="*/ 5 w 42"/>
                <a:gd name="T71" fmla="*/ 1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" h="60">
                  <a:moveTo>
                    <a:pt x="14" y="14"/>
                  </a:moveTo>
                  <a:lnTo>
                    <a:pt x="14" y="14"/>
                  </a:lnTo>
                  <a:lnTo>
                    <a:pt x="19" y="9"/>
                  </a:lnTo>
                  <a:lnTo>
                    <a:pt x="19" y="9"/>
                  </a:lnTo>
                  <a:lnTo>
                    <a:pt x="19" y="27"/>
                  </a:lnTo>
                  <a:lnTo>
                    <a:pt x="19" y="23"/>
                  </a:lnTo>
                  <a:lnTo>
                    <a:pt x="19" y="23"/>
                  </a:lnTo>
                  <a:lnTo>
                    <a:pt x="14" y="23"/>
                  </a:lnTo>
                  <a:lnTo>
                    <a:pt x="9" y="18"/>
                  </a:lnTo>
                  <a:lnTo>
                    <a:pt x="9" y="18"/>
                  </a:lnTo>
                  <a:lnTo>
                    <a:pt x="14" y="14"/>
                  </a:lnTo>
                  <a:lnTo>
                    <a:pt x="14" y="14"/>
                  </a:lnTo>
                  <a:close/>
                  <a:moveTo>
                    <a:pt x="23" y="32"/>
                  </a:moveTo>
                  <a:lnTo>
                    <a:pt x="23" y="32"/>
                  </a:lnTo>
                  <a:lnTo>
                    <a:pt x="23" y="32"/>
                  </a:lnTo>
                  <a:lnTo>
                    <a:pt x="33" y="37"/>
                  </a:lnTo>
                  <a:lnTo>
                    <a:pt x="33" y="41"/>
                  </a:lnTo>
                  <a:lnTo>
                    <a:pt x="33" y="41"/>
                  </a:lnTo>
                  <a:lnTo>
                    <a:pt x="33" y="46"/>
                  </a:lnTo>
                  <a:lnTo>
                    <a:pt x="33" y="46"/>
                  </a:lnTo>
                  <a:lnTo>
                    <a:pt x="23" y="51"/>
                  </a:lnTo>
                  <a:lnTo>
                    <a:pt x="23" y="51"/>
                  </a:lnTo>
                  <a:lnTo>
                    <a:pt x="23" y="32"/>
                  </a:lnTo>
                  <a:lnTo>
                    <a:pt x="23" y="32"/>
                  </a:lnTo>
                  <a:close/>
                  <a:moveTo>
                    <a:pt x="5" y="18"/>
                  </a:moveTo>
                  <a:lnTo>
                    <a:pt x="5" y="18"/>
                  </a:lnTo>
                  <a:lnTo>
                    <a:pt x="5" y="27"/>
                  </a:lnTo>
                  <a:lnTo>
                    <a:pt x="5" y="27"/>
                  </a:lnTo>
                  <a:lnTo>
                    <a:pt x="19" y="32"/>
                  </a:lnTo>
                  <a:lnTo>
                    <a:pt x="19" y="32"/>
                  </a:lnTo>
                  <a:lnTo>
                    <a:pt x="19" y="51"/>
                  </a:lnTo>
                  <a:lnTo>
                    <a:pt x="19" y="51"/>
                  </a:lnTo>
                  <a:lnTo>
                    <a:pt x="19" y="51"/>
                  </a:lnTo>
                  <a:lnTo>
                    <a:pt x="14" y="46"/>
                  </a:lnTo>
                  <a:lnTo>
                    <a:pt x="9" y="41"/>
                  </a:lnTo>
                  <a:lnTo>
                    <a:pt x="0" y="41"/>
                  </a:lnTo>
                  <a:lnTo>
                    <a:pt x="0" y="41"/>
                  </a:lnTo>
                  <a:lnTo>
                    <a:pt x="9" y="51"/>
                  </a:lnTo>
                  <a:lnTo>
                    <a:pt x="19" y="55"/>
                  </a:lnTo>
                  <a:lnTo>
                    <a:pt x="19" y="55"/>
                  </a:lnTo>
                  <a:lnTo>
                    <a:pt x="19" y="60"/>
                  </a:lnTo>
                  <a:lnTo>
                    <a:pt x="23" y="60"/>
                  </a:lnTo>
                  <a:lnTo>
                    <a:pt x="23" y="55"/>
                  </a:lnTo>
                  <a:lnTo>
                    <a:pt x="23" y="55"/>
                  </a:lnTo>
                  <a:lnTo>
                    <a:pt x="23" y="55"/>
                  </a:lnTo>
                  <a:lnTo>
                    <a:pt x="37" y="51"/>
                  </a:lnTo>
                  <a:lnTo>
                    <a:pt x="37" y="51"/>
                  </a:lnTo>
                  <a:lnTo>
                    <a:pt x="42" y="41"/>
                  </a:lnTo>
                  <a:lnTo>
                    <a:pt x="42" y="41"/>
                  </a:lnTo>
                  <a:lnTo>
                    <a:pt x="37" y="32"/>
                  </a:lnTo>
                  <a:lnTo>
                    <a:pt x="37" y="32"/>
                  </a:lnTo>
                  <a:lnTo>
                    <a:pt x="33" y="27"/>
                  </a:lnTo>
                  <a:lnTo>
                    <a:pt x="33" y="27"/>
                  </a:lnTo>
                  <a:lnTo>
                    <a:pt x="23" y="27"/>
                  </a:lnTo>
                  <a:lnTo>
                    <a:pt x="23" y="27"/>
                  </a:lnTo>
                  <a:lnTo>
                    <a:pt x="23" y="9"/>
                  </a:lnTo>
                  <a:lnTo>
                    <a:pt x="23" y="9"/>
                  </a:lnTo>
                  <a:lnTo>
                    <a:pt x="23" y="9"/>
                  </a:lnTo>
                  <a:lnTo>
                    <a:pt x="28" y="14"/>
                  </a:lnTo>
                  <a:lnTo>
                    <a:pt x="33" y="18"/>
                  </a:lnTo>
                  <a:lnTo>
                    <a:pt x="37" y="14"/>
                  </a:lnTo>
                  <a:lnTo>
                    <a:pt x="37" y="14"/>
                  </a:lnTo>
                  <a:lnTo>
                    <a:pt x="33" y="9"/>
                  </a:lnTo>
                  <a:lnTo>
                    <a:pt x="23" y="4"/>
                  </a:lnTo>
                  <a:lnTo>
                    <a:pt x="23" y="4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9" y="4"/>
                  </a:lnTo>
                  <a:lnTo>
                    <a:pt x="19" y="4"/>
                  </a:lnTo>
                  <a:lnTo>
                    <a:pt x="19" y="4"/>
                  </a:lnTo>
                  <a:lnTo>
                    <a:pt x="5" y="9"/>
                  </a:lnTo>
                  <a:lnTo>
                    <a:pt x="5" y="18"/>
                  </a:lnTo>
                  <a:lnTo>
                    <a:pt x="5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0" name="TextBox 69"/>
          <p:cNvSpPr txBox="1"/>
          <p:nvPr/>
        </p:nvSpPr>
        <p:spPr>
          <a:xfrm>
            <a:off x="2919276" y="3061591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8076153" y="3061591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7481469" y="3984154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3506593" y="3984154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4101774" y="4914528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6856482" y="4914528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9873680" y="2916577"/>
            <a:ext cx="206533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id, lorem. 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466344" y="2916577"/>
            <a:ext cx="206533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id, lorem. 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1114734" y="3841318"/>
            <a:ext cx="206533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id, lorem. 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1707215" y="4792311"/>
            <a:ext cx="206533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id, lorem. 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9206168" y="3850912"/>
            <a:ext cx="206533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id, lorem. 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8613901" y="4755845"/>
            <a:ext cx="206533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id, lorem. </a:t>
            </a:r>
          </a:p>
        </p:txBody>
      </p:sp>
    </p:spTree>
    <p:extLst>
      <p:ext uri="{BB962C8B-B14F-4D97-AF65-F5344CB8AC3E}">
        <p14:creationId xmlns:p14="http://schemas.microsoft.com/office/powerpoint/2010/main" val="39128201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 Same Side Corner Rectangle 2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71566" y="270004"/>
            <a:ext cx="4264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INFOGRAPHIC SLIDE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>
            <a:off x="5036504" y="3201987"/>
            <a:ext cx="1609725" cy="801688"/>
          </a:xfrm>
          <a:custGeom>
            <a:avLst/>
            <a:gdLst>
              <a:gd name="T0" fmla="*/ 1 w 1014"/>
              <a:gd name="T1" fmla="*/ 0 h 505"/>
              <a:gd name="T2" fmla="*/ 3 w 1014"/>
              <a:gd name="T3" fmla="*/ 14 h 505"/>
              <a:gd name="T4" fmla="*/ 11 w 1014"/>
              <a:gd name="T5" fmla="*/ 27 h 505"/>
              <a:gd name="T6" fmla="*/ 22 w 1014"/>
              <a:gd name="T7" fmla="*/ 38 h 505"/>
              <a:gd name="T8" fmla="*/ 33 w 1014"/>
              <a:gd name="T9" fmla="*/ 47 h 505"/>
              <a:gd name="T10" fmla="*/ 64 w 1014"/>
              <a:gd name="T11" fmla="*/ 66 h 505"/>
              <a:gd name="T12" fmla="*/ 97 w 1014"/>
              <a:gd name="T13" fmla="*/ 80 h 505"/>
              <a:gd name="T14" fmla="*/ 133 w 1014"/>
              <a:gd name="T15" fmla="*/ 93 h 505"/>
              <a:gd name="T16" fmla="*/ 207 w 1014"/>
              <a:gd name="T17" fmla="*/ 114 h 505"/>
              <a:gd name="T18" fmla="*/ 244 w 1014"/>
              <a:gd name="T19" fmla="*/ 122 h 505"/>
              <a:gd name="T20" fmla="*/ 324 w 1014"/>
              <a:gd name="T21" fmla="*/ 137 h 505"/>
              <a:gd name="T22" fmla="*/ 404 w 1014"/>
              <a:gd name="T23" fmla="*/ 151 h 505"/>
              <a:gd name="T24" fmla="*/ 563 w 1014"/>
              <a:gd name="T25" fmla="*/ 187 h 505"/>
              <a:gd name="T26" fmla="*/ 600 w 1014"/>
              <a:gd name="T27" fmla="*/ 197 h 505"/>
              <a:gd name="T28" fmla="*/ 675 w 1014"/>
              <a:gd name="T29" fmla="*/ 219 h 505"/>
              <a:gd name="T30" fmla="*/ 750 w 1014"/>
              <a:gd name="T31" fmla="*/ 244 h 505"/>
              <a:gd name="T32" fmla="*/ 821 w 1014"/>
              <a:gd name="T33" fmla="*/ 275 h 505"/>
              <a:gd name="T34" fmla="*/ 856 w 1014"/>
              <a:gd name="T35" fmla="*/ 291 h 505"/>
              <a:gd name="T36" fmla="*/ 904 w 1014"/>
              <a:gd name="T37" fmla="*/ 319 h 505"/>
              <a:gd name="T38" fmla="*/ 933 w 1014"/>
              <a:gd name="T39" fmla="*/ 339 h 505"/>
              <a:gd name="T40" fmla="*/ 961 w 1014"/>
              <a:gd name="T41" fmla="*/ 364 h 505"/>
              <a:gd name="T42" fmla="*/ 973 w 1014"/>
              <a:gd name="T43" fmla="*/ 377 h 505"/>
              <a:gd name="T44" fmla="*/ 988 w 1014"/>
              <a:gd name="T45" fmla="*/ 395 h 505"/>
              <a:gd name="T46" fmla="*/ 999 w 1014"/>
              <a:gd name="T47" fmla="*/ 414 h 505"/>
              <a:gd name="T48" fmla="*/ 1006 w 1014"/>
              <a:gd name="T49" fmla="*/ 432 h 505"/>
              <a:gd name="T50" fmla="*/ 1013 w 1014"/>
              <a:gd name="T51" fmla="*/ 465 h 505"/>
              <a:gd name="T52" fmla="*/ 1014 w 1014"/>
              <a:gd name="T53" fmla="*/ 505 h 505"/>
              <a:gd name="T54" fmla="*/ 1013 w 1014"/>
              <a:gd name="T55" fmla="*/ 490 h 505"/>
              <a:gd name="T56" fmla="*/ 1009 w 1014"/>
              <a:gd name="T57" fmla="*/ 474 h 505"/>
              <a:gd name="T58" fmla="*/ 1002 w 1014"/>
              <a:gd name="T59" fmla="*/ 448 h 505"/>
              <a:gd name="T60" fmla="*/ 991 w 1014"/>
              <a:gd name="T61" fmla="*/ 427 h 505"/>
              <a:gd name="T62" fmla="*/ 972 w 1014"/>
              <a:gd name="T63" fmla="*/ 403 h 505"/>
              <a:gd name="T64" fmla="*/ 958 w 1014"/>
              <a:gd name="T65" fmla="*/ 390 h 505"/>
              <a:gd name="T66" fmla="*/ 930 w 1014"/>
              <a:gd name="T67" fmla="*/ 366 h 505"/>
              <a:gd name="T68" fmla="*/ 900 w 1014"/>
              <a:gd name="T69" fmla="*/ 346 h 505"/>
              <a:gd name="T70" fmla="*/ 838 w 1014"/>
              <a:gd name="T71" fmla="*/ 311 h 505"/>
              <a:gd name="T72" fmla="*/ 803 w 1014"/>
              <a:gd name="T73" fmla="*/ 294 h 505"/>
              <a:gd name="T74" fmla="*/ 730 w 1014"/>
              <a:gd name="T75" fmla="*/ 266 h 505"/>
              <a:gd name="T76" fmla="*/ 656 w 1014"/>
              <a:gd name="T77" fmla="*/ 242 h 505"/>
              <a:gd name="T78" fmla="*/ 544 w 1014"/>
              <a:gd name="T79" fmla="*/ 211 h 505"/>
              <a:gd name="T80" fmla="*/ 465 w 1014"/>
              <a:gd name="T81" fmla="*/ 193 h 505"/>
              <a:gd name="T82" fmla="*/ 386 w 1014"/>
              <a:gd name="T83" fmla="*/ 177 h 505"/>
              <a:gd name="T84" fmla="*/ 267 w 1014"/>
              <a:gd name="T85" fmla="*/ 156 h 505"/>
              <a:gd name="T86" fmla="*/ 228 w 1014"/>
              <a:gd name="T87" fmla="*/ 147 h 505"/>
              <a:gd name="T88" fmla="*/ 157 w 1014"/>
              <a:gd name="T89" fmla="*/ 129 h 505"/>
              <a:gd name="T90" fmla="*/ 89 w 1014"/>
              <a:gd name="T91" fmla="*/ 105 h 505"/>
              <a:gd name="T92" fmla="*/ 74 w 1014"/>
              <a:gd name="T93" fmla="*/ 99 h 505"/>
              <a:gd name="T94" fmla="*/ 44 w 1014"/>
              <a:gd name="T95" fmla="*/ 83 h 505"/>
              <a:gd name="T96" fmla="*/ 31 w 1014"/>
              <a:gd name="T97" fmla="*/ 73 h 505"/>
              <a:gd name="T98" fmla="*/ 12 w 1014"/>
              <a:gd name="T99" fmla="*/ 56 h 505"/>
              <a:gd name="T100" fmla="*/ 3 w 1014"/>
              <a:gd name="T101" fmla="*/ 43 h 505"/>
              <a:gd name="T102" fmla="*/ 1 w 1014"/>
              <a:gd name="T103" fmla="*/ 33 h 505"/>
              <a:gd name="T104" fmla="*/ 1 w 1014"/>
              <a:gd name="T105" fmla="*/ 0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014" h="505">
                <a:moveTo>
                  <a:pt x="1" y="0"/>
                </a:moveTo>
                <a:lnTo>
                  <a:pt x="1" y="0"/>
                </a:lnTo>
                <a:lnTo>
                  <a:pt x="1" y="6"/>
                </a:lnTo>
                <a:lnTo>
                  <a:pt x="3" y="14"/>
                </a:lnTo>
                <a:lnTo>
                  <a:pt x="7" y="21"/>
                </a:lnTo>
                <a:lnTo>
                  <a:pt x="11" y="27"/>
                </a:lnTo>
                <a:lnTo>
                  <a:pt x="17" y="33"/>
                </a:lnTo>
                <a:lnTo>
                  <a:pt x="22" y="38"/>
                </a:lnTo>
                <a:lnTo>
                  <a:pt x="33" y="47"/>
                </a:lnTo>
                <a:lnTo>
                  <a:pt x="33" y="47"/>
                </a:lnTo>
                <a:lnTo>
                  <a:pt x="49" y="57"/>
                </a:lnTo>
                <a:lnTo>
                  <a:pt x="64" y="66"/>
                </a:lnTo>
                <a:lnTo>
                  <a:pt x="80" y="73"/>
                </a:lnTo>
                <a:lnTo>
                  <a:pt x="97" y="80"/>
                </a:lnTo>
                <a:lnTo>
                  <a:pt x="97" y="80"/>
                </a:lnTo>
                <a:lnTo>
                  <a:pt x="133" y="93"/>
                </a:lnTo>
                <a:lnTo>
                  <a:pt x="169" y="104"/>
                </a:lnTo>
                <a:lnTo>
                  <a:pt x="207" y="114"/>
                </a:lnTo>
                <a:lnTo>
                  <a:pt x="244" y="122"/>
                </a:lnTo>
                <a:lnTo>
                  <a:pt x="244" y="122"/>
                </a:lnTo>
                <a:lnTo>
                  <a:pt x="284" y="129"/>
                </a:lnTo>
                <a:lnTo>
                  <a:pt x="324" y="137"/>
                </a:lnTo>
                <a:lnTo>
                  <a:pt x="404" y="151"/>
                </a:lnTo>
                <a:lnTo>
                  <a:pt x="404" y="151"/>
                </a:lnTo>
                <a:lnTo>
                  <a:pt x="484" y="168"/>
                </a:lnTo>
                <a:lnTo>
                  <a:pt x="563" y="187"/>
                </a:lnTo>
                <a:lnTo>
                  <a:pt x="563" y="187"/>
                </a:lnTo>
                <a:lnTo>
                  <a:pt x="600" y="197"/>
                </a:lnTo>
                <a:lnTo>
                  <a:pt x="638" y="208"/>
                </a:lnTo>
                <a:lnTo>
                  <a:pt x="675" y="219"/>
                </a:lnTo>
                <a:lnTo>
                  <a:pt x="712" y="231"/>
                </a:lnTo>
                <a:lnTo>
                  <a:pt x="750" y="244"/>
                </a:lnTo>
                <a:lnTo>
                  <a:pt x="786" y="258"/>
                </a:lnTo>
                <a:lnTo>
                  <a:pt x="821" y="275"/>
                </a:lnTo>
                <a:lnTo>
                  <a:pt x="856" y="291"/>
                </a:lnTo>
                <a:lnTo>
                  <a:pt x="856" y="291"/>
                </a:lnTo>
                <a:lnTo>
                  <a:pt x="888" y="309"/>
                </a:lnTo>
                <a:lnTo>
                  <a:pt x="904" y="319"/>
                </a:lnTo>
                <a:lnTo>
                  <a:pt x="919" y="328"/>
                </a:lnTo>
                <a:lnTo>
                  <a:pt x="933" y="339"/>
                </a:lnTo>
                <a:lnTo>
                  <a:pt x="948" y="352"/>
                </a:lnTo>
                <a:lnTo>
                  <a:pt x="961" y="364"/>
                </a:lnTo>
                <a:lnTo>
                  <a:pt x="973" y="377"/>
                </a:lnTo>
                <a:lnTo>
                  <a:pt x="973" y="377"/>
                </a:lnTo>
                <a:lnTo>
                  <a:pt x="982" y="387"/>
                </a:lnTo>
                <a:lnTo>
                  <a:pt x="988" y="395"/>
                </a:lnTo>
                <a:lnTo>
                  <a:pt x="994" y="405"/>
                </a:lnTo>
                <a:lnTo>
                  <a:pt x="999" y="414"/>
                </a:lnTo>
                <a:lnTo>
                  <a:pt x="1003" y="423"/>
                </a:lnTo>
                <a:lnTo>
                  <a:pt x="1006" y="432"/>
                </a:lnTo>
                <a:lnTo>
                  <a:pt x="1010" y="449"/>
                </a:lnTo>
                <a:lnTo>
                  <a:pt x="1013" y="465"/>
                </a:lnTo>
                <a:lnTo>
                  <a:pt x="1014" y="479"/>
                </a:lnTo>
                <a:lnTo>
                  <a:pt x="1014" y="505"/>
                </a:lnTo>
                <a:lnTo>
                  <a:pt x="1014" y="505"/>
                </a:lnTo>
                <a:lnTo>
                  <a:pt x="1013" y="490"/>
                </a:lnTo>
                <a:lnTo>
                  <a:pt x="1009" y="474"/>
                </a:lnTo>
                <a:lnTo>
                  <a:pt x="1009" y="474"/>
                </a:lnTo>
                <a:lnTo>
                  <a:pt x="1005" y="457"/>
                </a:lnTo>
                <a:lnTo>
                  <a:pt x="1002" y="448"/>
                </a:lnTo>
                <a:lnTo>
                  <a:pt x="996" y="438"/>
                </a:lnTo>
                <a:lnTo>
                  <a:pt x="991" y="427"/>
                </a:lnTo>
                <a:lnTo>
                  <a:pt x="982" y="415"/>
                </a:lnTo>
                <a:lnTo>
                  <a:pt x="972" y="403"/>
                </a:lnTo>
                <a:lnTo>
                  <a:pt x="958" y="390"/>
                </a:lnTo>
                <a:lnTo>
                  <a:pt x="958" y="390"/>
                </a:lnTo>
                <a:lnTo>
                  <a:pt x="944" y="378"/>
                </a:lnTo>
                <a:lnTo>
                  <a:pt x="930" y="366"/>
                </a:lnTo>
                <a:lnTo>
                  <a:pt x="916" y="356"/>
                </a:lnTo>
                <a:lnTo>
                  <a:pt x="900" y="346"/>
                </a:lnTo>
                <a:lnTo>
                  <a:pt x="870" y="327"/>
                </a:lnTo>
                <a:lnTo>
                  <a:pt x="838" y="311"/>
                </a:lnTo>
                <a:lnTo>
                  <a:pt x="838" y="311"/>
                </a:lnTo>
                <a:lnTo>
                  <a:pt x="803" y="294"/>
                </a:lnTo>
                <a:lnTo>
                  <a:pt x="766" y="279"/>
                </a:lnTo>
                <a:lnTo>
                  <a:pt x="730" y="266"/>
                </a:lnTo>
                <a:lnTo>
                  <a:pt x="694" y="253"/>
                </a:lnTo>
                <a:lnTo>
                  <a:pt x="656" y="242"/>
                </a:lnTo>
                <a:lnTo>
                  <a:pt x="619" y="231"/>
                </a:lnTo>
                <a:lnTo>
                  <a:pt x="544" y="211"/>
                </a:lnTo>
                <a:lnTo>
                  <a:pt x="544" y="211"/>
                </a:lnTo>
                <a:lnTo>
                  <a:pt x="465" y="193"/>
                </a:lnTo>
                <a:lnTo>
                  <a:pt x="386" y="177"/>
                </a:lnTo>
                <a:lnTo>
                  <a:pt x="386" y="177"/>
                </a:lnTo>
                <a:lnTo>
                  <a:pt x="307" y="162"/>
                </a:lnTo>
                <a:lnTo>
                  <a:pt x="267" y="156"/>
                </a:lnTo>
                <a:lnTo>
                  <a:pt x="228" y="147"/>
                </a:lnTo>
                <a:lnTo>
                  <a:pt x="228" y="147"/>
                </a:lnTo>
                <a:lnTo>
                  <a:pt x="193" y="138"/>
                </a:lnTo>
                <a:lnTo>
                  <a:pt x="157" y="129"/>
                </a:lnTo>
                <a:lnTo>
                  <a:pt x="122" y="118"/>
                </a:lnTo>
                <a:lnTo>
                  <a:pt x="89" y="105"/>
                </a:lnTo>
                <a:lnTo>
                  <a:pt x="89" y="105"/>
                </a:lnTo>
                <a:lnTo>
                  <a:pt x="74" y="99"/>
                </a:lnTo>
                <a:lnTo>
                  <a:pt x="58" y="92"/>
                </a:lnTo>
                <a:lnTo>
                  <a:pt x="44" y="83"/>
                </a:lnTo>
                <a:lnTo>
                  <a:pt x="31" y="73"/>
                </a:lnTo>
                <a:lnTo>
                  <a:pt x="31" y="73"/>
                </a:lnTo>
                <a:lnTo>
                  <a:pt x="19" y="65"/>
                </a:lnTo>
                <a:lnTo>
                  <a:pt x="12" y="56"/>
                </a:lnTo>
                <a:lnTo>
                  <a:pt x="7" y="49"/>
                </a:lnTo>
                <a:lnTo>
                  <a:pt x="3" y="43"/>
                </a:lnTo>
                <a:lnTo>
                  <a:pt x="3" y="43"/>
                </a:lnTo>
                <a:lnTo>
                  <a:pt x="1" y="33"/>
                </a:lnTo>
                <a:lnTo>
                  <a:pt x="0" y="23"/>
                </a:ln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4D58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6"/>
          <p:cNvSpPr>
            <a:spLocks/>
          </p:cNvSpPr>
          <p:nvPr/>
        </p:nvSpPr>
        <p:spPr bwMode="auto">
          <a:xfrm>
            <a:off x="5642929" y="2736849"/>
            <a:ext cx="87312" cy="60325"/>
          </a:xfrm>
          <a:custGeom>
            <a:avLst/>
            <a:gdLst>
              <a:gd name="T0" fmla="*/ 14 w 55"/>
              <a:gd name="T1" fmla="*/ 4 h 38"/>
              <a:gd name="T2" fmla="*/ 14 w 55"/>
              <a:gd name="T3" fmla="*/ 4 h 38"/>
              <a:gd name="T4" fmla="*/ 41 w 55"/>
              <a:gd name="T5" fmla="*/ 6 h 38"/>
              <a:gd name="T6" fmla="*/ 41 w 55"/>
              <a:gd name="T7" fmla="*/ 6 h 38"/>
              <a:gd name="T8" fmla="*/ 48 w 55"/>
              <a:gd name="T9" fmla="*/ 7 h 38"/>
              <a:gd name="T10" fmla="*/ 52 w 55"/>
              <a:gd name="T11" fmla="*/ 8 h 38"/>
              <a:gd name="T12" fmla="*/ 55 w 55"/>
              <a:gd name="T13" fmla="*/ 9 h 38"/>
              <a:gd name="T14" fmla="*/ 55 w 55"/>
              <a:gd name="T15" fmla="*/ 9 h 38"/>
              <a:gd name="T16" fmla="*/ 55 w 55"/>
              <a:gd name="T17" fmla="*/ 38 h 38"/>
              <a:gd name="T18" fmla="*/ 55 w 55"/>
              <a:gd name="T19" fmla="*/ 38 h 38"/>
              <a:gd name="T20" fmla="*/ 53 w 55"/>
              <a:gd name="T21" fmla="*/ 38 h 38"/>
              <a:gd name="T22" fmla="*/ 53 w 55"/>
              <a:gd name="T23" fmla="*/ 38 h 38"/>
              <a:gd name="T24" fmla="*/ 51 w 55"/>
              <a:gd name="T25" fmla="*/ 37 h 38"/>
              <a:gd name="T26" fmla="*/ 48 w 55"/>
              <a:gd name="T27" fmla="*/ 36 h 38"/>
              <a:gd name="T28" fmla="*/ 48 w 55"/>
              <a:gd name="T29" fmla="*/ 36 h 38"/>
              <a:gd name="T30" fmla="*/ 31 w 55"/>
              <a:gd name="T31" fmla="*/ 33 h 38"/>
              <a:gd name="T32" fmla="*/ 14 w 55"/>
              <a:gd name="T33" fmla="*/ 32 h 38"/>
              <a:gd name="T34" fmla="*/ 14 w 55"/>
              <a:gd name="T35" fmla="*/ 32 h 38"/>
              <a:gd name="T36" fmla="*/ 6 w 55"/>
              <a:gd name="T37" fmla="*/ 31 h 38"/>
              <a:gd name="T38" fmla="*/ 2 w 55"/>
              <a:gd name="T39" fmla="*/ 30 h 38"/>
              <a:gd name="T40" fmla="*/ 0 w 55"/>
              <a:gd name="T41" fmla="*/ 29 h 38"/>
              <a:gd name="T42" fmla="*/ 0 w 55"/>
              <a:gd name="T43" fmla="*/ 0 h 38"/>
              <a:gd name="T44" fmla="*/ 0 w 55"/>
              <a:gd name="T45" fmla="*/ 0 h 38"/>
              <a:gd name="T46" fmla="*/ 2 w 55"/>
              <a:gd name="T47" fmla="*/ 1 h 38"/>
              <a:gd name="T48" fmla="*/ 6 w 55"/>
              <a:gd name="T49" fmla="*/ 3 h 38"/>
              <a:gd name="T50" fmla="*/ 14 w 55"/>
              <a:gd name="T51" fmla="*/ 4 h 38"/>
              <a:gd name="T52" fmla="*/ 14 w 55"/>
              <a:gd name="T53" fmla="*/ 4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5" h="38">
                <a:moveTo>
                  <a:pt x="14" y="4"/>
                </a:moveTo>
                <a:lnTo>
                  <a:pt x="14" y="4"/>
                </a:lnTo>
                <a:lnTo>
                  <a:pt x="41" y="6"/>
                </a:lnTo>
                <a:lnTo>
                  <a:pt x="41" y="6"/>
                </a:lnTo>
                <a:lnTo>
                  <a:pt x="48" y="7"/>
                </a:lnTo>
                <a:lnTo>
                  <a:pt x="52" y="8"/>
                </a:lnTo>
                <a:lnTo>
                  <a:pt x="55" y="9"/>
                </a:lnTo>
                <a:lnTo>
                  <a:pt x="55" y="9"/>
                </a:lnTo>
                <a:lnTo>
                  <a:pt x="55" y="38"/>
                </a:lnTo>
                <a:lnTo>
                  <a:pt x="55" y="38"/>
                </a:lnTo>
                <a:lnTo>
                  <a:pt x="53" y="38"/>
                </a:lnTo>
                <a:lnTo>
                  <a:pt x="53" y="38"/>
                </a:lnTo>
                <a:lnTo>
                  <a:pt x="51" y="37"/>
                </a:lnTo>
                <a:lnTo>
                  <a:pt x="48" y="36"/>
                </a:lnTo>
                <a:lnTo>
                  <a:pt x="48" y="36"/>
                </a:lnTo>
                <a:lnTo>
                  <a:pt x="31" y="33"/>
                </a:lnTo>
                <a:lnTo>
                  <a:pt x="14" y="32"/>
                </a:lnTo>
                <a:lnTo>
                  <a:pt x="14" y="32"/>
                </a:lnTo>
                <a:lnTo>
                  <a:pt x="6" y="31"/>
                </a:lnTo>
                <a:lnTo>
                  <a:pt x="2" y="30"/>
                </a:lnTo>
                <a:lnTo>
                  <a:pt x="0" y="29"/>
                </a:lnTo>
                <a:lnTo>
                  <a:pt x="0" y="0"/>
                </a:lnTo>
                <a:lnTo>
                  <a:pt x="0" y="0"/>
                </a:lnTo>
                <a:lnTo>
                  <a:pt x="2" y="1"/>
                </a:lnTo>
                <a:lnTo>
                  <a:pt x="6" y="3"/>
                </a:lnTo>
                <a:lnTo>
                  <a:pt x="14" y="4"/>
                </a:lnTo>
                <a:lnTo>
                  <a:pt x="14" y="4"/>
                </a:lnTo>
                <a:close/>
              </a:path>
            </a:pathLst>
          </a:custGeom>
          <a:solidFill>
            <a:srgbClr val="4D58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7"/>
          <p:cNvSpPr>
            <a:spLocks/>
          </p:cNvSpPr>
          <p:nvPr/>
        </p:nvSpPr>
        <p:spPr bwMode="auto">
          <a:xfrm>
            <a:off x="5485766" y="2760662"/>
            <a:ext cx="371475" cy="111125"/>
          </a:xfrm>
          <a:custGeom>
            <a:avLst/>
            <a:gdLst>
              <a:gd name="T0" fmla="*/ 152 w 234"/>
              <a:gd name="T1" fmla="*/ 14 h 70"/>
              <a:gd name="T2" fmla="*/ 152 w 234"/>
              <a:gd name="T3" fmla="*/ 14 h 70"/>
              <a:gd name="T4" fmla="*/ 190 w 234"/>
              <a:gd name="T5" fmla="*/ 11 h 70"/>
              <a:gd name="T6" fmla="*/ 215 w 234"/>
              <a:gd name="T7" fmla="*/ 8 h 70"/>
              <a:gd name="T8" fmla="*/ 224 w 234"/>
              <a:gd name="T9" fmla="*/ 6 h 70"/>
              <a:gd name="T10" fmla="*/ 229 w 234"/>
              <a:gd name="T11" fmla="*/ 5 h 70"/>
              <a:gd name="T12" fmla="*/ 233 w 234"/>
              <a:gd name="T13" fmla="*/ 3 h 70"/>
              <a:gd name="T14" fmla="*/ 234 w 234"/>
              <a:gd name="T15" fmla="*/ 0 h 70"/>
              <a:gd name="T16" fmla="*/ 234 w 234"/>
              <a:gd name="T17" fmla="*/ 28 h 70"/>
              <a:gd name="T18" fmla="*/ 234 w 234"/>
              <a:gd name="T19" fmla="*/ 28 h 70"/>
              <a:gd name="T20" fmla="*/ 233 w 234"/>
              <a:gd name="T21" fmla="*/ 32 h 70"/>
              <a:gd name="T22" fmla="*/ 229 w 234"/>
              <a:gd name="T23" fmla="*/ 34 h 70"/>
              <a:gd name="T24" fmla="*/ 224 w 234"/>
              <a:gd name="T25" fmla="*/ 35 h 70"/>
              <a:gd name="T26" fmla="*/ 215 w 234"/>
              <a:gd name="T27" fmla="*/ 37 h 70"/>
              <a:gd name="T28" fmla="*/ 190 w 234"/>
              <a:gd name="T29" fmla="*/ 40 h 70"/>
              <a:gd name="T30" fmla="*/ 152 w 234"/>
              <a:gd name="T31" fmla="*/ 43 h 70"/>
              <a:gd name="T32" fmla="*/ 152 w 234"/>
              <a:gd name="T33" fmla="*/ 43 h 70"/>
              <a:gd name="T34" fmla="*/ 105 w 234"/>
              <a:gd name="T35" fmla="*/ 47 h 70"/>
              <a:gd name="T36" fmla="*/ 56 w 234"/>
              <a:gd name="T37" fmla="*/ 54 h 70"/>
              <a:gd name="T38" fmla="*/ 34 w 234"/>
              <a:gd name="T39" fmla="*/ 57 h 70"/>
              <a:gd name="T40" fmla="*/ 16 w 234"/>
              <a:gd name="T41" fmla="*/ 61 h 70"/>
              <a:gd name="T42" fmla="*/ 4 w 234"/>
              <a:gd name="T43" fmla="*/ 66 h 70"/>
              <a:gd name="T44" fmla="*/ 1 w 234"/>
              <a:gd name="T45" fmla="*/ 68 h 70"/>
              <a:gd name="T46" fmla="*/ 0 w 234"/>
              <a:gd name="T47" fmla="*/ 70 h 70"/>
              <a:gd name="T48" fmla="*/ 0 w 234"/>
              <a:gd name="T49" fmla="*/ 41 h 70"/>
              <a:gd name="T50" fmla="*/ 0 w 234"/>
              <a:gd name="T51" fmla="*/ 41 h 70"/>
              <a:gd name="T52" fmla="*/ 1 w 234"/>
              <a:gd name="T53" fmla="*/ 39 h 70"/>
              <a:gd name="T54" fmla="*/ 4 w 234"/>
              <a:gd name="T55" fmla="*/ 37 h 70"/>
              <a:gd name="T56" fmla="*/ 16 w 234"/>
              <a:gd name="T57" fmla="*/ 33 h 70"/>
              <a:gd name="T58" fmla="*/ 34 w 234"/>
              <a:gd name="T59" fmla="*/ 28 h 70"/>
              <a:gd name="T60" fmla="*/ 56 w 234"/>
              <a:gd name="T61" fmla="*/ 25 h 70"/>
              <a:gd name="T62" fmla="*/ 105 w 234"/>
              <a:gd name="T63" fmla="*/ 18 h 70"/>
              <a:gd name="T64" fmla="*/ 152 w 234"/>
              <a:gd name="T65" fmla="*/ 14 h 70"/>
              <a:gd name="T66" fmla="*/ 152 w 234"/>
              <a:gd name="T67" fmla="*/ 14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34" h="70">
                <a:moveTo>
                  <a:pt x="152" y="14"/>
                </a:moveTo>
                <a:lnTo>
                  <a:pt x="152" y="14"/>
                </a:lnTo>
                <a:lnTo>
                  <a:pt x="190" y="11"/>
                </a:lnTo>
                <a:lnTo>
                  <a:pt x="215" y="8"/>
                </a:lnTo>
                <a:lnTo>
                  <a:pt x="224" y="6"/>
                </a:lnTo>
                <a:lnTo>
                  <a:pt x="229" y="5"/>
                </a:lnTo>
                <a:lnTo>
                  <a:pt x="233" y="3"/>
                </a:lnTo>
                <a:lnTo>
                  <a:pt x="234" y="0"/>
                </a:lnTo>
                <a:lnTo>
                  <a:pt x="234" y="28"/>
                </a:lnTo>
                <a:lnTo>
                  <a:pt x="234" y="28"/>
                </a:lnTo>
                <a:lnTo>
                  <a:pt x="233" y="32"/>
                </a:lnTo>
                <a:lnTo>
                  <a:pt x="229" y="34"/>
                </a:lnTo>
                <a:lnTo>
                  <a:pt x="224" y="35"/>
                </a:lnTo>
                <a:lnTo>
                  <a:pt x="215" y="37"/>
                </a:lnTo>
                <a:lnTo>
                  <a:pt x="190" y="40"/>
                </a:lnTo>
                <a:lnTo>
                  <a:pt x="152" y="43"/>
                </a:lnTo>
                <a:lnTo>
                  <a:pt x="152" y="43"/>
                </a:lnTo>
                <a:lnTo>
                  <a:pt x="105" y="47"/>
                </a:lnTo>
                <a:lnTo>
                  <a:pt x="56" y="54"/>
                </a:lnTo>
                <a:lnTo>
                  <a:pt x="34" y="57"/>
                </a:lnTo>
                <a:lnTo>
                  <a:pt x="16" y="61"/>
                </a:lnTo>
                <a:lnTo>
                  <a:pt x="4" y="66"/>
                </a:lnTo>
                <a:lnTo>
                  <a:pt x="1" y="68"/>
                </a:lnTo>
                <a:lnTo>
                  <a:pt x="0" y="70"/>
                </a:lnTo>
                <a:lnTo>
                  <a:pt x="0" y="41"/>
                </a:lnTo>
                <a:lnTo>
                  <a:pt x="0" y="41"/>
                </a:lnTo>
                <a:lnTo>
                  <a:pt x="1" y="39"/>
                </a:lnTo>
                <a:lnTo>
                  <a:pt x="4" y="37"/>
                </a:lnTo>
                <a:lnTo>
                  <a:pt x="16" y="33"/>
                </a:lnTo>
                <a:lnTo>
                  <a:pt x="34" y="28"/>
                </a:lnTo>
                <a:lnTo>
                  <a:pt x="56" y="25"/>
                </a:lnTo>
                <a:lnTo>
                  <a:pt x="105" y="18"/>
                </a:lnTo>
                <a:lnTo>
                  <a:pt x="152" y="14"/>
                </a:lnTo>
                <a:lnTo>
                  <a:pt x="152" y="14"/>
                </a:lnTo>
                <a:close/>
              </a:path>
            </a:pathLst>
          </a:custGeom>
          <a:solidFill>
            <a:srgbClr val="4D58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8"/>
          <p:cNvSpPr>
            <a:spLocks/>
          </p:cNvSpPr>
          <p:nvPr/>
        </p:nvSpPr>
        <p:spPr bwMode="auto">
          <a:xfrm>
            <a:off x="5236529" y="2825749"/>
            <a:ext cx="669925" cy="136525"/>
          </a:xfrm>
          <a:custGeom>
            <a:avLst/>
            <a:gdLst>
              <a:gd name="T0" fmla="*/ 13 w 422"/>
              <a:gd name="T1" fmla="*/ 9 h 86"/>
              <a:gd name="T2" fmla="*/ 13 w 422"/>
              <a:gd name="T3" fmla="*/ 9 h 86"/>
              <a:gd name="T4" fmla="*/ 23 w 422"/>
              <a:gd name="T5" fmla="*/ 13 h 86"/>
              <a:gd name="T6" fmla="*/ 39 w 422"/>
              <a:gd name="T7" fmla="*/ 15 h 86"/>
              <a:gd name="T8" fmla="*/ 85 w 422"/>
              <a:gd name="T9" fmla="*/ 19 h 86"/>
              <a:gd name="T10" fmla="*/ 145 w 422"/>
              <a:gd name="T11" fmla="*/ 25 h 86"/>
              <a:gd name="T12" fmla="*/ 209 w 422"/>
              <a:gd name="T13" fmla="*/ 29 h 86"/>
              <a:gd name="T14" fmla="*/ 275 w 422"/>
              <a:gd name="T15" fmla="*/ 35 h 86"/>
              <a:gd name="T16" fmla="*/ 335 w 422"/>
              <a:gd name="T17" fmla="*/ 39 h 86"/>
              <a:gd name="T18" fmla="*/ 383 w 422"/>
              <a:gd name="T19" fmla="*/ 44 h 86"/>
              <a:gd name="T20" fmla="*/ 401 w 422"/>
              <a:gd name="T21" fmla="*/ 48 h 86"/>
              <a:gd name="T22" fmla="*/ 414 w 422"/>
              <a:gd name="T23" fmla="*/ 51 h 86"/>
              <a:gd name="T24" fmla="*/ 414 w 422"/>
              <a:gd name="T25" fmla="*/ 51 h 86"/>
              <a:gd name="T26" fmla="*/ 418 w 422"/>
              <a:gd name="T27" fmla="*/ 53 h 86"/>
              <a:gd name="T28" fmla="*/ 420 w 422"/>
              <a:gd name="T29" fmla="*/ 55 h 86"/>
              <a:gd name="T30" fmla="*/ 422 w 422"/>
              <a:gd name="T31" fmla="*/ 56 h 86"/>
              <a:gd name="T32" fmla="*/ 422 w 422"/>
              <a:gd name="T33" fmla="*/ 86 h 86"/>
              <a:gd name="T34" fmla="*/ 422 w 422"/>
              <a:gd name="T35" fmla="*/ 86 h 86"/>
              <a:gd name="T36" fmla="*/ 420 w 422"/>
              <a:gd name="T37" fmla="*/ 84 h 86"/>
              <a:gd name="T38" fmla="*/ 418 w 422"/>
              <a:gd name="T39" fmla="*/ 82 h 86"/>
              <a:gd name="T40" fmla="*/ 414 w 422"/>
              <a:gd name="T41" fmla="*/ 80 h 86"/>
              <a:gd name="T42" fmla="*/ 414 w 422"/>
              <a:gd name="T43" fmla="*/ 80 h 86"/>
              <a:gd name="T44" fmla="*/ 401 w 422"/>
              <a:gd name="T45" fmla="*/ 76 h 86"/>
              <a:gd name="T46" fmla="*/ 383 w 422"/>
              <a:gd name="T47" fmla="*/ 74 h 86"/>
              <a:gd name="T48" fmla="*/ 335 w 422"/>
              <a:gd name="T49" fmla="*/ 67 h 86"/>
              <a:gd name="T50" fmla="*/ 275 w 422"/>
              <a:gd name="T51" fmla="*/ 63 h 86"/>
              <a:gd name="T52" fmla="*/ 209 w 422"/>
              <a:gd name="T53" fmla="*/ 58 h 86"/>
              <a:gd name="T54" fmla="*/ 145 w 422"/>
              <a:gd name="T55" fmla="*/ 53 h 86"/>
              <a:gd name="T56" fmla="*/ 85 w 422"/>
              <a:gd name="T57" fmla="*/ 49 h 86"/>
              <a:gd name="T58" fmla="*/ 39 w 422"/>
              <a:gd name="T59" fmla="*/ 43 h 86"/>
              <a:gd name="T60" fmla="*/ 23 w 422"/>
              <a:gd name="T61" fmla="*/ 41 h 86"/>
              <a:gd name="T62" fmla="*/ 13 w 422"/>
              <a:gd name="T63" fmla="*/ 38 h 86"/>
              <a:gd name="T64" fmla="*/ 13 w 422"/>
              <a:gd name="T65" fmla="*/ 38 h 86"/>
              <a:gd name="T66" fmla="*/ 5 w 422"/>
              <a:gd name="T67" fmla="*/ 35 h 86"/>
              <a:gd name="T68" fmla="*/ 2 w 422"/>
              <a:gd name="T69" fmla="*/ 32 h 86"/>
              <a:gd name="T70" fmla="*/ 0 w 422"/>
              <a:gd name="T71" fmla="*/ 30 h 86"/>
              <a:gd name="T72" fmla="*/ 0 w 422"/>
              <a:gd name="T73" fmla="*/ 30 h 86"/>
              <a:gd name="T74" fmla="*/ 0 w 422"/>
              <a:gd name="T75" fmla="*/ 0 h 86"/>
              <a:gd name="T76" fmla="*/ 0 w 422"/>
              <a:gd name="T77" fmla="*/ 0 h 86"/>
              <a:gd name="T78" fmla="*/ 0 w 422"/>
              <a:gd name="T79" fmla="*/ 3 h 86"/>
              <a:gd name="T80" fmla="*/ 1 w 422"/>
              <a:gd name="T81" fmla="*/ 4 h 86"/>
              <a:gd name="T82" fmla="*/ 5 w 422"/>
              <a:gd name="T83" fmla="*/ 6 h 86"/>
              <a:gd name="T84" fmla="*/ 13 w 422"/>
              <a:gd name="T85" fmla="*/ 9 h 86"/>
              <a:gd name="T86" fmla="*/ 13 w 422"/>
              <a:gd name="T87" fmla="*/ 9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22" h="86">
                <a:moveTo>
                  <a:pt x="13" y="9"/>
                </a:moveTo>
                <a:lnTo>
                  <a:pt x="13" y="9"/>
                </a:lnTo>
                <a:lnTo>
                  <a:pt x="23" y="13"/>
                </a:lnTo>
                <a:lnTo>
                  <a:pt x="39" y="15"/>
                </a:lnTo>
                <a:lnTo>
                  <a:pt x="85" y="19"/>
                </a:lnTo>
                <a:lnTo>
                  <a:pt x="145" y="25"/>
                </a:lnTo>
                <a:lnTo>
                  <a:pt x="209" y="29"/>
                </a:lnTo>
                <a:lnTo>
                  <a:pt x="275" y="35"/>
                </a:lnTo>
                <a:lnTo>
                  <a:pt x="335" y="39"/>
                </a:lnTo>
                <a:lnTo>
                  <a:pt x="383" y="44"/>
                </a:lnTo>
                <a:lnTo>
                  <a:pt x="401" y="48"/>
                </a:lnTo>
                <a:lnTo>
                  <a:pt x="414" y="51"/>
                </a:lnTo>
                <a:lnTo>
                  <a:pt x="414" y="51"/>
                </a:lnTo>
                <a:lnTo>
                  <a:pt x="418" y="53"/>
                </a:lnTo>
                <a:lnTo>
                  <a:pt x="420" y="55"/>
                </a:lnTo>
                <a:lnTo>
                  <a:pt x="422" y="56"/>
                </a:lnTo>
                <a:lnTo>
                  <a:pt x="422" y="86"/>
                </a:lnTo>
                <a:lnTo>
                  <a:pt x="422" y="86"/>
                </a:lnTo>
                <a:lnTo>
                  <a:pt x="420" y="84"/>
                </a:lnTo>
                <a:lnTo>
                  <a:pt x="418" y="82"/>
                </a:lnTo>
                <a:lnTo>
                  <a:pt x="414" y="80"/>
                </a:lnTo>
                <a:lnTo>
                  <a:pt x="414" y="80"/>
                </a:lnTo>
                <a:lnTo>
                  <a:pt x="401" y="76"/>
                </a:lnTo>
                <a:lnTo>
                  <a:pt x="383" y="74"/>
                </a:lnTo>
                <a:lnTo>
                  <a:pt x="335" y="67"/>
                </a:lnTo>
                <a:lnTo>
                  <a:pt x="275" y="63"/>
                </a:lnTo>
                <a:lnTo>
                  <a:pt x="209" y="58"/>
                </a:lnTo>
                <a:lnTo>
                  <a:pt x="145" y="53"/>
                </a:lnTo>
                <a:lnTo>
                  <a:pt x="85" y="49"/>
                </a:lnTo>
                <a:lnTo>
                  <a:pt x="39" y="43"/>
                </a:lnTo>
                <a:lnTo>
                  <a:pt x="23" y="41"/>
                </a:lnTo>
                <a:lnTo>
                  <a:pt x="13" y="38"/>
                </a:lnTo>
                <a:lnTo>
                  <a:pt x="13" y="38"/>
                </a:lnTo>
                <a:lnTo>
                  <a:pt x="5" y="35"/>
                </a:lnTo>
                <a:lnTo>
                  <a:pt x="2" y="32"/>
                </a:lnTo>
                <a:lnTo>
                  <a:pt x="0" y="30"/>
                </a:lnTo>
                <a:lnTo>
                  <a:pt x="0" y="3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1" y="4"/>
                </a:lnTo>
                <a:lnTo>
                  <a:pt x="5" y="6"/>
                </a:lnTo>
                <a:lnTo>
                  <a:pt x="13" y="9"/>
                </a:lnTo>
                <a:lnTo>
                  <a:pt x="13" y="9"/>
                </a:lnTo>
                <a:close/>
              </a:path>
            </a:pathLst>
          </a:custGeom>
          <a:solidFill>
            <a:srgbClr val="4D58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9"/>
          <p:cNvSpPr>
            <a:spLocks/>
          </p:cNvSpPr>
          <p:nvPr/>
        </p:nvSpPr>
        <p:spPr bwMode="auto">
          <a:xfrm>
            <a:off x="5568316" y="2930524"/>
            <a:ext cx="673100" cy="282575"/>
          </a:xfrm>
          <a:custGeom>
            <a:avLst/>
            <a:gdLst>
              <a:gd name="T0" fmla="*/ 423 w 424"/>
              <a:gd name="T1" fmla="*/ 4 h 178"/>
              <a:gd name="T2" fmla="*/ 423 w 424"/>
              <a:gd name="T3" fmla="*/ 4 h 178"/>
              <a:gd name="T4" fmla="*/ 424 w 424"/>
              <a:gd name="T5" fmla="*/ 3 h 178"/>
              <a:gd name="T6" fmla="*/ 424 w 424"/>
              <a:gd name="T7" fmla="*/ 0 h 178"/>
              <a:gd name="T8" fmla="*/ 424 w 424"/>
              <a:gd name="T9" fmla="*/ 29 h 178"/>
              <a:gd name="T10" fmla="*/ 424 w 424"/>
              <a:gd name="T11" fmla="*/ 29 h 178"/>
              <a:gd name="T12" fmla="*/ 424 w 424"/>
              <a:gd name="T13" fmla="*/ 31 h 178"/>
              <a:gd name="T14" fmla="*/ 423 w 424"/>
              <a:gd name="T15" fmla="*/ 33 h 178"/>
              <a:gd name="T16" fmla="*/ 423 w 424"/>
              <a:gd name="T17" fmla="*/ 33 h 178"/>
              <a:gd name="T18" fmla="*/ 419 w 424"/>
              <a:gd name="T19" fmla="*/ 37 h 178"/>
              <a:gd name="T20" fmla="*/ 413 w 424"/>
              <a:gd name="T21" fmla="*/ 40 h 178"/>
              <a:gd name="T22" fmla="*/ 396 w 424"/>
              <a:gd name="T23" fmla="*/ 48 h 178"/>
              <a:gd name="T24" fmla="*/ 373 w 424"/>
              <a:gd name="T25" fmla="*/ 54 h 178"/>
              <a:gd name="T26" fmla="*/ 344 w 424"/>
              <a:gd name="T27" fmla="*/ 62 h 178"/>
              <a:gd name="T28" fmla="*/ 276 w 424"/>
              <a:gd name="T29" fmla="*/ 78 h 178"/>
              <a:gd name="T30" fmla="*/ 201 w 424"/>
              <a:gd name="T31" fmla="*/ 96 h 178"/>
              <a:gd name="T32" fmla="*/ 163 w 424"/>
              <a:gd name="T33" fmla="*/ 105 h 178"/>
              <a:gd name="T34" fmla="*/ 126 w 424"/>
              <a:gd name="T35" fmla="*/ 115 h 178"/>
              <a:gd name="T36" fmla="*/ 93 w 424"/>
              <a:gd name="T37" fmla="*/ 125 h 178"/>
              <a:gd name="T38" fmla="*/ 62 w 424"/>
              <a:gd name="T39" fmla="*/ 134 h 178"/>
              <a:gd name="T40" fmla="*/ 37 w 424"/>
              <a:gd name="T41" fmla="*/ 145 h 178"/>
              <a:gd name="T42" fmla="*/ 26 w 424"/>
              <a:gd name="T43" fmla="*/ 151 h 178"/>
              <a:gd name="T44" fmla="*/ 17 w 424"/>
              <a:gd name="T45" fmla="*/ 155 h 178"/>
              <a:gd name="T46" fmla="*/ 10 w 424"/>
              <a:gd name="T47" fmla="*/ 161 h 178"/>
              <a:gd name="T48" fmla="*/ 5 w 424"/>
              <a:gd name="T49" fmla="*/ 167 h 178"/>
              <a:gd name="T50" fmla="*/ 2 w 424"/>
              <a:gd name="T51" fmla="*/ 173 h 178"/>
              <a:gd name="T52" fmla="*/ 0 w 424"/>
              <a:gd name="T53" fmla="*/ 178 h 178"/>
              <a:gd name="T54" fmla="*/ 0 w 424"/>
              <a:gd name="T55" fmla="*/ 150 h 178"/>
              <a:gd name="T56" fmla="*/ 0 w 424"/>
              <a:gd name="T57" fmla="*/ 150 h 178"/>
              <a:gd name="T58" fmla="*/ 2 w 424"/>
              <a:gd name="T59" fmla="*/ 144 h 178"/>
              <a:gd name="T60" fmla="*/ 5 w 424"/>
              <a:gd name="T61" fmla="*/ 138 h 178"/>
              <a:gd name="T62" fmla="*/ 10 w 424"/>
              <a:gd name="T63" fmla="*/ 132 h 178"/>
              <a:gd name="T64" fmla="*/ 17 w 424"/>
              <a:gd name="T65" fmla="*/ 127 h 178"/>
              <a:gd name="T66" fmla="*/ 26 w 424"/>
              <a:gd name="T67" fmla="*/ 121 h 178"/>
              <a:gd name="T68" fmla="*/ 37 w 424"/>
              <a:gd name="T69" fmla="*/ 117 h 178"/>
              <a:gd name="T70" fmla="*/ 62 w 424"/>
              <a:gd name="T71" fmla="*/ 106 h 178"/>
              <a:gd name="T72" fmla="*/ 93 w 424"/>
              <a:gd name="T73" fmla="*/ 96 h 178"/>
              <a:gd name="T74" fmla="*/ 126 w 424"/>
              <a:gd name="T75" fmla="*/ 86 h 178"/>
              <a:gd name="T76" fmla="*/ 163 w 424"/>
              <a:gd name="T77" fmla="*/ 76 h 178"/>
              <a:gd name="T78" fmla="*/ 201 w 424"/>
              <a:gd name="T79" fmla="*/ 67 h 178"/>
              <a:gd name="T80" fmla="*/ 276 w 424"/>
              <a:gd name="T81" fmla="*/ 50 h 178"/>
              <a:gd name="T82" fmla="*/ 344 w 424"/>
              <a:gd name="T83" fmla="*/ 33 h 178"/>
              <a:gd name="T84" fmla="*/ 373 w 424"/>
              <a:gd name="T85" fmla="*/ 26 h 178"/>
              <a:gd name="T86" fmla="*/ 396 w 424"/>
              <a:gd name="T87" fmla="*/ 18 h 178"/>
              <a:gd name="T88" fmla="*/ 413 w 424"/>
              <a:gd name="T89" fmla="*/ 11 h 178"/>
              <a:gd name="T90" fmla="*/ 419 w 424"/>
              <a:gd name="T91" fmla="*/ 8 h 178"/>
              <a:gd name="T92" fmla="*/ 423 w 424"/>
              <a:gd name="T93" fmla="*/ 4 h 178"/>
              <a:gd name="T94" fmla="*/ 423 w 424"/>
              <a:gd name="T95" fmla="*/ 4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24" h="178">
                <a:moveTo>
                  <a:pt x="423" y="4"/>
                </a:moveTo>
                <a:lnTo>
                  <a:pt x="423" y="4"/>
                </a:lnTo>
                <a:lnTo>
                  <a:pt x="424" y="3"/>
                </a:lnTo>
                <a:lnTo>
                  <a:pt x="424" y="0"/>
                </a:lnTo>
                <a:lnTo>
                  <a:pt x="424" y="29"/>
                </a:lnTo>
                <a:lnTo>
                  <a:pt x="424" y="29"/>
                </a:lnTo>
                <a:lnTo>
                  <a:pt x="424" y="31"/>
                </a:lnTo>
                <a:lnTo>
                  <a:pt x="423" y="33"/>
                </a:lnTo>
                <a:lnTo>
                  <a:pt x="423" y="33"/>
                </a:lnTo>
                <a:lnTo>
                  <a:pt x="419" y="37"/>
                </a:lnTo>
                <a:lnTo>
                  <a:pt x="413" y="40"/>
                </a:lnTo>
                <a:lnTo>
                  <a:pt x="396" y="48"/>
                </a:lnTo>
                <a:lnTo>
                  <a:pt x="373" y="54"/>
                </a:lnTo>
                <a:lnTo>
                  <a:pt x="344" y="62"/>
                </a:lnTo>
                <a:lnTo>
                  <a:pt x="276" y="78"/>
                </a:lnTo>
                <a:lnTo>
                  <a:pt x="201" y="96"/>
                </a:lnTo>
                <a:lnTo>
                  <a:pt x="163" y="105"/>
                </a:lnTo>
                <a:lnTo>
                  <a:pt x="126" y="115"/>
                </a:lnTo>
                <a:lnTo>
                  <a:pt x="93" y="125"/>
                </a:lnTo>
                <a:lnTo>
                  <a:pt x="62" y="134"/>
                </a:lnTo>
                <a:lnTo>
                  <a:pt x="37" y="145"/>
                </a:lnTo>
                <a:lnTo>
                  <a:pt x="26" y="151"/>
                </a:lnTo>
                <a:lnTo>
                  <a:pt x="17" y="155"/>
                </a:lnTo>
                <a:lnTo>
                  <a:pt x="10" y="161"/>
                </a:lnTo>
                <a:lnTo>
                  <a:pt x="5" y="167"/>
                </a:lnTo>
                <a:lnTo>
                  <a:pt x="2" y="173"/>
                </a:lnTo>
                <a:lnTo>
                  <a:pt x="0" y="178"/>
                </a:lnTo>
                <a:lnTo>
                  <a:pt x="0" y="150"/>
                </a:lnTo>
                <a:lnTo>
                  <a:pt x="0" y="150"/>
                </a:lnTo>
                <a:lnTo>
                  <a:pt x="2" y="144"/>
                </a:lnTo>
                <a:lnTo>
                  <a:pt x="5" y="138"/>
                </a:lnTo>
                <a:lnTo>
                  <a:pt x="10" y="132"/>
                </a:lnTo>
                <a:lnTo>
                  <a:pt x="17" y="127"/>
                </a:lnTo>
                <a:lnTo>
                  <a:pt x="26" y="121"/>
                </a:lnTo>
                <a:lnTo>
                  <a:pt x="37" y="117"/>
                </a:lnTo>
                <a:lnTo>
                  <a:pt x="62" y="106"/>
                </a:lnTo>
                <a:lnTo>
                  <a:pt x="93" y="96"/>
                </a:lnTo>
                <a:lnTo>
                  <a:pt x="126" y="86"/>
                </a:lnTo>
                <a:lnTo>
                  <a:pt x="163" y="76"/>
                </a:lnTo>
                <a:lnTo>
                  <a:pt x="201" y="67"/>
                </a:lnTo>
                <a:lnTo>
                  <a:pt x="276" y="50"/>
                </a:lnTo>
                <a:lnTo>
                  <a:pt x="344" y="33"/>
                </a:lnTo>
                <a:lnTo>
                  <a:pt x="373" y="26"/>
                </a:lnTo>
                <a:lnTo>
                  <a:pt x="396" y="18"/>
                </a:lnTo>
                <a:lnTo>
                  <a:pt x="413" y="11"/>
                </a:lnTo>
                <a:lnTo>
                  <a:pt x="419" y="8"/>
                </a:lnTo>
                <a:lnTo>
                  <a:pt x="423" y="4"/>
                </a:lnTo>
                <a:lnTo>
                  <a:pt x="423" y="4"/>
                </a:lnTo>
                <a:close/>
              </a:path>
            </a:pathLst>
          </a:custGeom>
          <a:solidFill>
            <a:srgbClr val="4D58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0"/>
          <p:cNvSpPr>
            <a:spLocks/>
          </p:cNvSpPr>
          <p:nvPr/>
        </p:nvSpPr>
        <p:spPr bwMode="auto">
          <a:xfrm>
            <a:off x="5912804" y="4203699"/>
            <a:ext cx="1903412" cy="2308225"/>
          </a:xfrm>
          <a:custGeom>
            <a:avLst/>
            <a:gdLst>
              <a:gd name="T0" fmla="*/ 27 w 1199"/>
              <a:gd name="T1" fmla="*/ 1454 h 1454"/>
              <a:gd name="T2" fmla="*/ 27 w 1199"/>
              <a:gd name="T3" fmla="*/ 1454 h 1454"/>
              <a:gd name="T4" fmla="*/ 90 w 1199"/>
              <a:gd name="T5" fmla="*/ 1388 h 1454"/>
              <a:gd name="T6" fmla="*/ 154 w 1199"/>
              <a:gd name="T7" fmla="*/ 1324 h 1454"/>
              <a:gd name="T8" fmla="*/ 291 w 1199"/>
              <a:gd name="T9" fmla="*/ 1185 h 1454"/>
              <a:gd name="T10" fmla="*/ 373 w 1199"/>
              <a:gd name="T11" fmla="*/ 1101 h 1454"/>
              <a:gd name="T12" fmla="*/ 467 w 1199"/>
              <a:gd name="T13" fmla="*/ 1001 h 1454"/>
              <a:gd name="T14" fmla="*/ 577 w 1199"/>
              <a:gd name="T15" fmla="*/ 882 h 1454"/>
              <a:gd name="T16" fmla="*/ 708 w 1199"/>
              <a:gd name="T17" fmla="*/ 741 h 1454"/>
              <a:gd name="T18" fmla="*/ 708 w 1199"/>
              <a:gd name="T19" fmla="*/ 741 h 1454"/>
              <a:gd name="T20" fmla="*/ 805 w 1199"/>
              <a:gd name="T21" fmla="*/ 631 h 1454"/>
              <a:gd name="T22" fmla="*/ 890 w 1199"/>
              <a:gd name="T23" fmla="*/ 532 h 1454"/>
              <a:gd name="T24" fmla="*/ 965 w 1199"/>
              <a:gd name="T25" fmla="*/ 443 h 1454"/>
              <a:gd name="T26" fmla="*/ 1028 w 1199"/>
              <a:gd name="T27" fmla="*/ 364 h 1454"/>
              <a:gd name="T28" fmla="*/ 1079 w 1199"/>
              <a:gd name="T29" fmla="*/ 297 h 1454"/>
              <a:gd name="T30" fmla="*/ 1120 w 1199"/>
              <a:gd name="T31" fmla="*/ 242 h 1454"/>
              <a:gd name="T32" fmla="*/ 1150 w 1199"/>
              <a:gd name="T33" fmla="*/ 199 h 1454"/>
              <a:gd name="T34" fmla="*/ 1160 w 1199"/>
              <a:gd name="T35" fmla="*/ 182 h 1454"/>
              <a:gd name="T36" fmla="*/ 1167 w 1199"/>
              <a:gd name="T37" fmla="*/ 169 h 1454"/>
              <a:gd name="T38" fmla="*/ 1167 w 1199"/>
              <a:gd name="T39" fmla="*/ 169 h 1454"/>
              <a:gd name="T40" fmla="*/ 1176 w 1199"/>
              <a:gd name="T41" fmla="*/ 148 h 1454"/>
              <a:gd name="T42" fmla="*/ 1182 w 1199"/>
              <a:gd name="T43" fmla="*/ 134 h 1454"/>
              <a:gd name="T44" fmla="*/ 1187 w 1199"/>
              <a:gd name="T45" fmla="*/ 116 h 1454"/>
              <a:gd name="T46" fmla="*/ 1192 w 1199"/>
              <a:gd name="T47" fmla="*/ 98 h 1454"/>
              <a:gd name="T48" fmla="*/ 1196 w 1199"/>
              <a:gd name="T49" fmla="*/ 77 h 1454"/>
              <a:gd name="T50" fmla="*/ 1198 w 1199"/>
              <a:gd name="T51" fmla="*/ 54 h 1454"/>
              <a:gd name="T52" fmla="*/ 1199 w 1199"/>
              <a:gd name="T53" fmla="*/ 28 h 1454"/>
              <a:gd name="T54" fmla="*/ 1199 w 1199"/>
              <a:gd name="T55" fmla="*/ 0 h 1454"/>
              <a:gd name="T56" fmla="*/ 1199 w 1199"/>
              <a:gd name="T57" fmla="*/ 0 h 1454"/>
              <a:gd name="T58" fmla="*/ 1198 w 1199"/>
              <a:gd name="T59" fmla="*/ 25 h 1454"/>
              <a:gd name="T60" fmla="*/ 1196 w 1199"/>
              <a:gd name="T61" fmla="*/ 48 h 1454"/>
              <a:gd name="T62" fmla="*/ 1192 w 1199"/>
              <a:gd name="T63" fmla="*/ 69 h 1454"/>
              <a:gd name="T64" fmla="*/ 1187 w 1199"/>
              <a:gd name="T65" fmla="*/ 88 h 1454"/>
              <a:gd name="T66" fmla="*/ 1182 w 1199"/>
              <a:gd name="T67" fmla="*/ 105 h 1454"/>
              <a:gd name="T68" fmla="*/ 1176 w 1199"/>
              <a:gd name="T69" fmla="*/ 120 h 1454"/>
              <a:gd name="T70" fmla="*/ 1167 w 1199"/>
              <a:gd name="T71" fmla="*/ 140 h 1454"/>
              <a:gd name="T72" fmla="*/ 1167 w 1199"/>
              <a:gd name="T73" fmla="*/ 140 h 1454"/>
              <a:gd name="T74" fmla="*/ 1160 w 1199"/>
              <a:gd name="T75" fmla="*/ 154 h 1454"/>
              <a:gd name="T76" fmla="*/ 1150 w 1199"/>
              <a:gd name="T77" fmla="*/ 170 h 1454"/>
              <a:gd name="T78" fmla="*/ 1120 w 1199"/>
              <a:gd name="T79" fmla="*/ 213 h 1454"/>
              <a:gd name="T80" fmla="*/ 1079 w 1199"/>
              <a:gd name="T81" fmla="*/ 268 h 1454"/>
              <a:gd name="T82" fmla="*/ 1028 w 1199"/>
              <a:gd name="T83" fmla="*/ 335 h 1454"/>
              <a:gd name="T84" fmla="*/ 965 w 1199"/>
              <a:gd name="T85" fmla="*/ 414 h 1454"/>
              <a:gd name="T86" fmla="*/ 890 w 1199"/>
              <a:gd name="T87" fmla="*/ 503 h 1454"/>
              <a:gd name="T88" fmla="*/ 805 w 1199"/>
              <a:gd name="T89" fmla="*/ 602 h 1454"/>
              <a:gd name="T90" fmla="*/ 708 w 1199"/>
              <a:gd name="T91" fmla="*/ 711 h 1454"/>
              <a:gd name="T92" fmla="*/ 708 w 1199"/>
              <a:gd name="T93" fmla="*/ 711 h 1454"/>
              <a:gd name="T94" fmla="*/ 572 w 1199"/>
              <a:gd name="T95" fmla="*/ 860 h 1454"/>
              <a:gd name="T96" fmla="*/ 456 w 1199"/>
              <a:gd name="T97" fmla="*/ 985 h 1454"/>
              <a:gd name="T98" fmla="*/ 359 w 1199"/>
              <a:gd name="T99" fmla="*/ 1087 h 1454"/>
              <a:gd name="T100" fmla="*/ 276 w 1199"/>
              <a:gd name="T101" fmla="*/ 1173 h 1454"/>
              <a:gd name="T102" fmla="*/ 134 w 1199"/>
              <a:gd name="T103" fmla="*/ 1315 h 1454"/>
              <a:gd name="T104" fmla="*/ 67 w 1199"/>
              <a:gd name="T105" fmla="*/ 1383 h 1454"/>
              <a:gd name="T106" fmla="*/ 0 w 1199"/>
              <a:gd name="T107" fmla="*/ 1454 h 1454"/>
              <a:gd name="T108" fmla="*/ 27 w 1199"/>
              <a:gd name="T109" fmla="*/ 1454 h 1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199" h="1454">
                <a:moveTo>
                  <a:pt x="27" y="1454"/>
                </a:moveTo>
                <a:lnTo>
                  <a:pt x="27" y="1454"/>
                </a:lnTo>
                <a:lnTo>
                  <a:pt x="90" y="1388"/>
                </a:lnTo>
                <a:lnTo>
                  <a:pt x="154" y="1324"/>
                </a:lnTo>
                <a:lnTo>
                  <a:pt x="291" y="1185"/>
                </a:lnTo>
                <a:lnTo>
                  <a:pt x="373" y="1101"/>
                </a:lnTo>
                <a:lnTo>
                  <a:pt x="467" y="1001"/>
                </a:lnTo>
                <a:lnTo>
                  <a:pt x="577" y="882"/>
                </a:lnTo>
                <a:lnTo>
                  <a:pt x="708" y="741"/>
                </a:lnTo>
                <a:lnTo>
                  <a:pt x="708" y="741"/>
                </a:lnTo>
                <a:lnTo>
                  <a:pt x="805" y="631"/>
                </a:lnTo>
                <a:lnTo>
                  <a:pt x="890" y="532"/>
                </a:lnTo>
                <a:lnTo>
                  <a:pt x="965" y="443"/>
                </a:lnTo>
                <a:lnTo>
                  <a:pt x="1028" y="364"/>
                </a:lnTo>
                <a:lnTo>
                  <a:pt x="1079" y="297"/>
                </a:lnTo>
                <a:lnTo>
                  <a:pt x="1120" y="242"/>
                </a:lnTo>
                <a:lnTo>
                  <a:pt x="1150" y="199"/>
                </a:lnTo>
                <a:lnTo>
                  <a:pt x="1160" y="182"/>
                </a:lnTo>
                <a:lnTo>
                  <a:pt x="1167" y="169"/>
                </a:lnTo>
                <a:lnTo>
                  <a:pt x="1167" y="169"/>
                </a:lnTo>
                <a:lnTo>
                  <a:pt x="1176" y="148"/>
                </a:lnTo>
                <a:lnTo>
                  <a:pt x="1182" y="134"/>
                </a:lnTo>
                <a:lnTo>
                  <a:pt x="1187" y="116"/>
                </a:lnTo>
                <a:lnTo>
                  <a:pt x="1192" y="98"/>
                </a:lnTo>
                <a:lnTo>
                  <a:pt x="1196" y="77"/>
                </a:lnTo>
                <a:lnTo>
                  <a:pt x="1198" y="54"/>
                </a:lnTo>
                <a:lnTo>
                  <a:pt x="1199" y="28"/>
                </a:lnTo>
                <a:lnTo>
                  <a:pt x="1199" y="0"/>
                </a:lnTo>
                <a:lnTo>
                  <a:pt x="1199" y="0"/>
                </a:lnTo>
                <a:lnTo>
                  <a:pt x="1198" y="25"/>
                </a:lnTo>
                <a:lnTo>
                  <a:pt x="1196" y="48"/>
                </a:lnTo>
                <a:lnTo>
                  <a:pt x="1192" y="69"/>
                </a:lnTo>
                <a:lnTo>
                  <a:pt x="1187" y="88"/>
                </a:lnTo>
                <a:lnTo>
                  <a:pt x="1182" y="105"/>
                </a:lnTo>
                <a:lnTo>
                  <a:pt x="1176" y="120"/>
                </a:lnTo>
                <a:lnTo>
                  <a:pt x="1167" y="140"/>
                </a:lnTo>
                <a:lnTo>
                  <a:pt x="1167" y="140"/>
                </a:lnTo>
                <a:lnTo>
                  <a:pt x="1160" y="154"/>
                </a:lnTo>
                <a:lnTo>
                  <a:pt x="1150" y="170"/>
                </a:lnTo>
                <a:lnTo>
                  <a:pt x="1120" y="213"/>
                </a:lnTo>
                <a:lnTo>
                  <a:pt x="1079" y="268"/>
                </a:lnTo>
                <a:lnTo>
                  <a:pt x="1028" y="335"/>
                </a:lnTo>
                <a:lnTo>
                  <a:pt x="965" y="414"/>
                </a:lnTo>
                <a:lnTo>
                  <a:pt x="890" y="503"/>
                </a:lnTo>
                <a:lnTo>
                  <a:pt x="805" y="602"/>
                </a:lnTo>
                <a:lnTo>
                  <a:pt x="708" y="711"/>
                </a:lnTo>
                <a:lnTo>
                  <a:pt x="708" y="711"/>
                </a:lnTo>
                <a:lnTo>
                  <a:pt x="572" y="860"/>
                </a:lnTo>
                <a:lnTo>
                  <a:pt x="456" y="985"/>
                </a:lnTo>
                <a:lnTo>
                  <a:pt x="359" y="1087"/>
                </a:lnTo>
                <a:lnTo>
                  <a:pt x="276" y="1173"/>
                </a:lnTo>
                <a:lnTo>
                  <a:pt x="134" y="1315"/>
                </a:lnTo>
                <a:lnTo>
                  <a:pt x="67" y="1383"/>
                </a:lnTo>
                <a:lnTo>
                  <a:pt x="0" y="1454"/>
                </a:lnTo>
                <a:lnTo>
                  <a:pt x="27" y="1454"/>
                </a:lnTo>
                <a:close/>
              </a:path>
            </a:pathLst>
          </a:custGeom>
          <a:solidFill>
            <a:srgbClr val="4D58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1"/>
          <p:cNvSpPr>
            <a:spLocks/>
          </p:cNvSpPr>
          <p:nvPr/>
        </p:nvSpPr>
        <p:spPr bwMode="auto">
          <a:xfrm>
            <a:off x="3274379" y="2733674"/>
            <a:ext cx="4541837" cy="3778250"/>
          </a:xfrm>
          <a:custGeom>
            <a:avLst/>
            <a:gdLst>
              <a:gd name="T0" fmla="*/ 1582 w 2861"/>
              <a:gd name="T1" fmla="*/ 461 h 2380"/>
              <a:gd name="T2" fmla="*/ 1774 w 2861"/>
              <a:gd name="T3" fmla="*/ 510 h 2380"/>
              <a:gd name="T4" fmla="*/ 1915 w 2861"/>
              <a:gd name="T5" fmla="*/ 562 h 2380"/>
              <a:gd name="T6" fmla="*/ 2012 w 2861"/>
              <a:gd name="T7" fmla="*/ 612 h 2380"/>
              <a:gd name="T8" fmla="*/ 2093 w 2861"/>
              <a:gd name="T9" fmla="*/ 684 h 2380"/>
              <a:gd name="T10" fmla="*/ 2119 w 2861"/>
              <a:gd name="T11" fmla="*/ 739 h 2380"/>
              <a:gd name="T12" fmla="*/ 2121 w 2861"/>
              <a:gd name="T13" fmla="*/ 794 h 2380"/>
              <a:gd name="T14" fmla="*/ 2092 w 2861"/>
              <a:gd name="T15" fmla="*/ 863 h 2380"/>
              <a:gd name="T16" fmla="*/ 2010 w 2861"/>
              <a:gd name="T17" fmla="*/ 962 h 2380"/>
              <a:gd name="T18" fmla="*/ 1855 w 2861"/>
              <a:gd name="T19" fmla="*/ 1102 h 2380"/>
              <a:gd name="T20" fmla="*/ 1607 w 2861"/>
              <a:gd name="T21" fmla="*/ 1291 h 2380"/>
              <a:gd name="T22" fmla="*/ 1325 w 2861"/>
              <a:gd name="T23" fmla="*/ 1485 h 2380"/>
              <a:gd name="T24" fmla="*/ 1662 w 2861"/>
              <a:gd name="T25" fmla="*/ 2380 h 2380"/>
              <a:gd name="T26" fmla="*/ 2021 w 2861"/>
              <a:gd name="T27" fmla="*/ 2013 h 2380"/>
              <a:gd name="T28" fmla="*/ 2467 w 2861"/>
              <a:gd name="T29" fmla="*/ 1528 h 2380"/>
              <a:gd name="T30" fmla="*/ 2782 w 2861"/>
              <a:gd name="T31" fmla="*/ 1139 h 2380"/>
              <a:gd name="T32" fmla="*/ 2835 w 2861"/>
              <a:gd name="T33" fmla="*/ 1054 h 2380"/>
              <a:gd name="T34" fmla="*/ 2860 w 2861"/>
              <a:gd name="T35" fmla="*/ 959 h 2380"/>
              <a:gd name="T36" fmla="*/ 2858 w 2861"/>
              <a:gd name="T37" fmla="*/ 881 h 2380"/>
              <a:gd name="T38" fmla="*/ 2832 w 2861"/>
              <a:gd name="T39" fmla="*/ 791 h 2380"/>
              <a:gd name="T40" fmla="*/ 2768 w 2861"/>
              <a:gd name="T41" fmla="*/ 694 h 2380"/>
              <a:gd name="T42" fmla="*/ 2657 w 2861"/>
              <a:gd name="T43" fmla="*/ 596 h 2380"/>
              <a:gd name="T44" fmla="*/ 2525 w 2861"/>
              <a:gd name="T45" fmla="*/ 522 h 2380"/>
              <a:gd name="T46" fmla="*/ 2315 w 2861"/>
              <a:gd name="T47" fmla="*/ 453 h 2380"/>
              <a:gd name="T48" fmla="*/ 2032 w 2861"/>
              <a:gd name="T49" fmla="*/ 394 h 2380"/>
              <a:gd name="T50" fmla="*/ 1611 w 2861"/>
              <a:gd name="T51" fmla="*/ 330 h 2380"/>
              <a:gd name="T52" fmla="*/ 1469 w 2861"/>
              <a:gd name="T53" fmla="*/ 297 h 2380"/>
              <a:gd name="T54" fmla="*/ 1447 w 2861"/>
              <a:gd name="T55" fmla="*/ 279 h 2380"/>
              <a:gd name="T56" fmla="*/ 1466 w 2861"/>
              <a:gd name="T57" fmla="*/ 249 h 2380"/>
              <a:gd name="T58" fmla="*/ 1587 w 2861"/>
              <a:gd name="T59" fmla="*/ 206 h 2380"/>
              <a:gd name="T60" fmla="*/ 1839 w 2861"/>
              <a:gd name="T61" fmla="*/ 143 h 2380"/>
              <a:gd name="T62" fmla="*/ 1868 w 2861"/>
              <a:gd name="T63" fmla="*/ 128 h 2380"/>
              <a:gd name="T64" fmla="*/ 1849 w 2861"/>
              <a:gd name="T65" fmla="*/ 112 h 2380"/>
              <a:gd name="T66" fmla="*/ 1659 w 2861"/>
              <a:gd name="T67" fmla="*/ 86 h 2380"/>
              <a:gd name="T68" fmla="*/ 1399 w 2861"/>
              <a:gd name="T69" fmla="*/ 63 h 2380"/>
              <a:gd name="T70" fmla="*/ 1398 w 2861"/>
              <a:gd name="T71" fmla="*/ 53 h 2380"/>
              <a:gd name="T72" fmla="*/ 1492 w 2861"/>
              <a:gd name="T73" fmla="*/ 36 h 2380"/>
              <a:gd name="T74" fmla="*/ 1618 w 2861"/>
              <a:gd name="T75" fmla="*/ 23 h 2380"/>
              <a:gd name="T76" fmla="*/ 1625 w 2861"/>
              <a:gd name="T77" fmla="*/ 14 h 2380"/>
              <a:gd name="T78" fmla="*/ 1544 w 2861"/>
              <a:gd name="T79" fmla="*/ 1 h 2380"/>
              <a:gd name="T80" fmla="*/ 1493 w 2861"/>
              <a:gd name="T81" fmla="*/ 2 h 2380"/>
              <a:gd name="T82" fmla="*/ 1510 w 2861"/>
              <a:gd name="T83" fmla="*/ 6 h 2380"/>
              <a:gd name="T84" fmla="*/ 1543 w 2861"/>
              <a:gd name="T85" fmla="*/ 12 h 2380"/>
              <a:gd name="T86" fmla="*/ 1389 w 2861"/>
              <a:gd name="T87" fmla="*/ 30 h 2380"/>
              <a:gd name="T88" fmla="*/ 1240 w 2861"/>
              <a:gd name="T89" fmla="*/ 54 h 2380"/>
              <a:gd name="T90" fmla="*/ 1249 w 2861"/>
              <a:gd name="T91" fmla="*/ 67 h 2380"/>
              <a:gd name="T92" fmla="*/ 1381 w 2861"/>
              <a:gd name="T93" fmla="*/ 83 h 2380"/>
              <a:gd name="T94" fmla="*/ 1637 w 2861"/>
              <a:gd name="T95" fmla="*/ 106 h 2380"/>
              <a:gd name="T96" fmla="*/ 1658 w 2861"/>
              <a:gd name="T97" fmla="*/ 114 h 2380"/>
              <a:gd name="T98" fmla="*/ 1640 w 2861"/>
              <a:gd name="T99" fmla="*/ 125 h 2380"/>
              <a:gd name="T100" fmla="*/ 1410 w 2861"/>
              <a:gd name="T101" fmla="*/ 169 h 2380"/>
              <a:gd name="T102" fmla="*/ 1237 w 2861"/>
              <a:gd name="T103" fmla="*/ 209 h 2380"/>
              <a:gd name="T104" fmla="*/ 1144 w 2861"/>
              <a:gd name="T105" fmla="*/ 249 h 2380"/>
              <a:gd name="T106" fmla="*/ 1116 w 2861"/>
              <a:gd name="T107" fmla="*/ 276 h 2380"/>
              <a:gd name="T108" fmla="*/ 1113 w 2861"/>
              <a:gd name="T109" fmla="*/ 307 h 2380"/>
              <a:gd name="T110" fmla="*/ 1137 w 2861"/>
              <a:gd name="T111" fmla="*/ 337 h 2380"/>
              <a:gd name="T112" fmla="*/ 1195 w 2861"/>
              <a:gd name="T113" fmla="*/ 371 h 2380"/>
              <a:gd name="T114" fmla="*/ 1304 w 2861"/>
              <a:gd name="T115" fmla="*/ 406 h 2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861" h="2380">
                <a:moveTo>
                  <a:pt x="1437" y="433"/>
                </a:moveTo>
                <a:lnTo>
                  <a:pt x="1437" y="433"/>
                </a:lnTo>
                <a:lnTo>
                  <a:pt x="1487" y="442"/>
                </a:lnTo>
                <a:lnTo>
                  <a:pt x="1536" y="451"/>
                </a:lnTo>
                <a:lnTo>
                  <a:pt x="1582" y="461"/>
                </a:lnTo>
                <a:lnTo>
                  <a:pt x="1625" y="471"/>
                </a:lnTo>
                <a:lnTo>
                  <a:pt x="1665" y="481"/>
                </a:lnTo>
                <a:lnTo>
                  <a:pt x="1704" y="490"/>
                </a:lnTo>
                <a:lnTo>
                  <a:pt x="1740" y="500"/>
                </a:lnTo>
                <a:lnTo>
                  <a:pt x="1774" y="510"/>
                </a:lnTo>
                <a:lnTo>
                  <a:pt x="1807" y="520"/>
                </a:lnTo>
                <a:lnTo>
                  <a:pt x="1837" y="531"/>
                </a:lnTo>
                <a:lnTo>
                  <a:pt x="1864" y="541"/>
                </a:lnTo>
                <a:lnTo>
                  <a:pt x="1891" y="552"/>
                </a:lnTo>
                <a:lnTo>
                  <a:pt x="1915" y="562"/>
                </a:lnTo>
                <a:lnTo>
                  <a:pt x="1938" y="572"/>
                </a:lnTo>
                <a:lnTo>
                  <a:pt x="1959" y="583"/>
                </a:lnTo>
                <a:lnTo>
                  <a:pt x="1977" y="593"/>
                </a:lnTo>
                <a:lnTo>
                  <a:pt x="1995" y="603"/>
                </a:lnTo>
                <a:lnTo>
                  <a:pt x="2012" y="612"/>
                </a:lnTo>
                <a:lnTo>
                  <a:pt x="2026" y="622"/>
                </a:lnTo>
                <a:lnTo>
                  <a:pt x="2039" y="631"/>
                </a:lnTo>
                <a:lnTo>
                  <a:pt x="2062" y="650"/>
                </a:lnTo>
                <a:lnTo>
                  <a:pt x="2080" y="667"/>
                </a:lnTo>
                <a:lnTo>
                  <a:pt x="2093" y="684"/>
                </a:lnTo>
                <a:lnTo>
                  <a:pt x="2103" y="699"/>
                </a:lnTo>
                <a:lnTo>
                  <a:pt x="2110" y="712"/>
                </a:lnTo>
                <a:lnTo>
                  <a:pt x="2115" y="725"/>
                </a:lnTo>
                <a:lnTo>
                  <a:pt x="2115" y="725"/>
                </a:lnTo>
                <a:lnTo>
                  <a:pt x="2119" y="739"/>
                </a:lnTo>
                <a:lnTo>
                  <a:pt x="2123" y="755"/>
                </a:lnTo>
                <a:lnTo>
                  <a:pt x="2124" y="764"/>
                </a:lnTo>
                <a:lnTo>
                  <a:pt x="2124" y="773"/>
                </a:lnTo>
                <a:lnTo>
                  <a:pt x="2123" y="784"/>
                </a:lnTo>
                <a:lnTo>
                  <a:pt x="2121" y="794"/>
                </a:lnTo>
                <a:lnTo>
                  <a:pt x="2118" y="806"/>
                </a:lnTo>
                <a:lnTo>
                  <a:pt x="2114" y="819"/>
                </a:lnTo>
                <a:lnTo>
                  <a:pt x="2108" y="832"/>
                </a:lnTo>
                <a:lnTo>
                  <a:pt x="2101" y="847"/>
                </a:lnTo>
                <a:lnTo>
                  <a:pt x="2092" y="863"/>
                </a:lnTo>
                <a:lnTo>
                  <a:pt x="2081" y="880"/>
                </a:lnTo>
                <a:lnTo>
                  <a:pt x="2066" y="898"/>
                </a:lnTo>
                <a:lnTo>
                  <a:pt x="2050" y="918"/>
                </a:lnTo>
                <a:lnTo>
                  <a:pt x="2031" y="939"/>
                </a:lnTo>
                <a:lnTo>
                  <a:pt x="2010" y="962"/>
                </a:lnTo>
                <a:lnTo>
                  <a:pt x="1986" y="986"/>
                </a:lnTo>
                <a:lnTo>
                  <a:pt x="1959" y="1013"/>
                </a:lnTo>
                <a:lnTo>
                  <a:pt x="1928" y="1040"/>
                </a:lnTo>
                <a:lnTo>
                  <a:pt x="1894" y="1070"/>
                </a:lnTo>
                <a:lnTo>
                  <a:pt x="1855" y="1102"/>
                </a:lnTo>
                <a:lnTo>
                  <a:pt x="1815" y="1135"/>
                </a:lnTo>
                <a:lnTo>
                  <a:pt x="1769" y="1171"/>
                </a:lnTo>
                <a:lnTo>
                  <a:pt x="1719" y="1208"/>
                </a:lnTo>
                <a:lnTo>
                  <a:pt x="1665" y="1249"/>
                </a:lnTo>
                <a:lnTo>
                  <a:pt x="1607" y="1291"/>
                </a:lnTo>
                <a:lnTo>
                  <a:pt x="1543" y="1336"/>
                </a:lnTo>
                <a:lnTo>
                  <a:pt x="1476" y="1383"/>
                </a:lnTo>
                <a:lnTo>
                  <a:pt x="1403" y="1432"/>
                </a:lnTo>
                <a:lnTo>
                  <a:pt x="1325" y="1485"/>
                </a:lnTo>
                <a:lnTo>
                  <a:pt x="1325" y="1485"/>
                </a:lnTo>
                <a:lnTo>
                  <a:pt x="938" y="1745"/>
                </a:lnTo>
                <a:lnTo>
                  <a:pt x="568" y="1993"/>
                </a:lnTo>
                <a:lnTo>
                  <a:pt x="246" y="2212"/>
                </a:lnTo>
                <a:lnTo>
                  <a:pt x="0" y="2380"/>
                </a:lnTo>
                <a:lnTo>
                  <a:pt x="1662" y="2380"/>
                </a:lnTo>
                <a:lnTo>
                  <a:pt x="1662" y="2380"/>
                </a:lnTo>
                <a:lnTo>
                  <a:pt x="1729" y="2309"/>
                </a:lnTo>
                <a:lnTo>
                  <a:pt x="1796" y="2241"/>
                </a:lnTo>
                <a:lnTo>
                  <a:pt x="1938" y="2099"/>
                </a:lnTo>
                <a:lnTo>
                  <a:pt x="2021" y="2013"/>
                </a:lnTo>
                <a:lnTo>
                  <a:pt x="2118" y="1911"/>
                </a:lnTo>
                <a:lnTo>
                  <a:pt x="2234" y="1786"/>
                </a:lnTo>
                <a:lnTo>
                  <a:pt x="2370" y="1637"/>
                </a:lnTo>
                <a:lnTo>
                  <a:pt x="2370" y="1637"/>
                </a:lnTo>
                <a:lnTo>
                  <a:pt x="2467" y="1528"/>
                </a:lnTo>
                <a:lnTo>
                  <a:pt x="2552" y="1429"/>
                </a:lnTo>
                <a:lnTo>
                  <a:pt x="2627" y="1340"/>
                </a:lnTo>
                <a:lnTo>
                  <a:pt x="2690" y="1261"/>
                </a:lnTo>
                <a:lnTo>
                  <a:pt x="2741" y="1194"/>
                </a:lnTo>
                <a:lnTo>
                  <a:pt x="2782" y="1139"/>
                </a:lnTo>
                <a:lnTo>
                  <a:pt x="2812" y="1096"/>
                </a:lnTo>
                <a:lnTo>
                  <a:pt x="2822" y="1080"/>
                </a:lnTo>
                <a:lnTo>
                  <a:pt x="2829" y="1066"/>
                </a:lnTo>
                <a:lnTo>
                  <a:pt x="2829" y="1066"/>
                </a:lnTo>
                <a:lnTo>
                  <a:pt x="2835" y="1054"/>
                </a:lnTo>
                <a:lnTo>
                  <a:pt x="2840" y="1039"/>
                </a:lnTo>
                <a:lnTo>
                  <a:pt x="2847" y="1020"/>
                </a:lnTo>
                <a:lnTo>
                  <a:pt x="2854" y="998"/>
                </a:lnTo>
                <a:lnTo>
                  <a:pt x="2858" y="972"/>
                </a:lnTo>
                <a:lnTo>
                  <a:pt x="2860" y="959"/>
                </a:lnTo>
                <a:lnTo>
                  <a:pt x="2861" y="944"/>
                </a:lnTo>
                <a:lnTo>
                  <a:pt x="2861" y="929"/>
                </a:lnTo>
                <a:lnTo>
                  <a:pt x="2861" y="914"/>
                </a:lnTo>
                <a:lnTo>
                  <a:pt x="2860" y="897"/>
                </a:lnTo>
                <a:lnTo>
                  <a:pt x="2858" y="881"/>
                </a:lnTo>
                <a:lnTo>
                  <a:pt x="2856" y="863"/>
                </a:lnTo>
                <a:lnTo>
                  <a:pt x="2851" y="845"/>
                </a:lnTo>
                <a:lnTo>
                  <a:pt x="2846" y="828"/>
                </a:lnTo>
                <a:lnTo>
                  <a:pt x="2839" y="809"/>
                </a:lnTo>
                <a:lnTo>
                  <a:pt x="2832" y="791"/>
                </a:lnTo>
                <a:lnTo>
                  <a:pt x="2822" y="772"/>
                </a:lnTo>
                <a:lnTo>
                  <a:pt x="2811" y="752"/>
                </a:lnTo>
                <a:lnTo>
                  <a:pt x="2799" y="733"/>
                </a:lnTo>
                <a:lnTo>
                  <a:pt x="2784" y="714"/>
                </a:lnTo>
                <a:lnTo>
                  <a:pt x="2768" y="694"/>
                </a:lnTo>
                <a:lnTo>
                  <a:pt x="2749" y="674"/>
                </a:lnTo>
                <a:lnTo>
                  <a:pt x="2729" y="654"/>
                </a:lnTo>
                <a:lnTo>
                  <a:pt x="2707" y="634"/>
                </a:lnTo>
                <a:lnTo>
                  <a:pt x="2683" y="615"/>
                </a:lnTo>
                <a:lnTo>
                  <a:pt x="2657" y="596"/>
                </a:lnTo>
                <a:lnTo>
                  <a:pt x="2627" y="576"/>
                </a:lnTo>
                <a:lnTo>
                  <a:pt x="2627" y="576"/>
                </a:lnTo>
                <a:lnTo>
                  <a:pt x="2596" y="557"/>
                </a:lnTo>
                <a:lnTo>
                  <a:pt x="2562" y="540"/>
                </a:lnTo>
                <a:lnTo>
                  <a:pt x="2525" y="522"/>
                </a:lnTo>
                <a:lnTo>
                  <a:pt x="2486" y="507"/>
                </a:lnTo>
                <a:lnTo>
                  <a:pt x="2446" y="492"/>
                </a:lnTo>
                <a:lnTo>
                  <a:pt x="2404" y="478"/>
                </a:lnTo>
                <a:lnTo>
                  <a:pt x="2360" y="465"/>
                </a:lnTo>
                <a:lnTo>
                  <a:pt x="2315" y="453"/>
                </a:lnTo>
                <a:lnTo>
                  <a:pt x="2269" y="441"/>
                </a:lnTo>
                <a:lnTo>
                  <a:pt x="2223" y="431"/>
                </a:lnTo>
                <a:lnTo>
                  <a:pt x="2175" y="420"/>
                </a:lnTo>
                <a:lnTo>
                  <a:pt x="2127" y="411"/>
                </a:lnTo>
                <a:lnTo>
                  <a:pt x="2032" y="394"/>
                </a:lnTo>
                <a:lnTo>
                  <a:pt x="1938" y="378"/>
                </a:lnTo>
                <a:lnTo>
                  <a:pt x="1847" y="365"/>
                </a:lnTo>
                <a:lnTo>
                  <a:pt x="1761" y="352"/>
                </a:lnTo>
                <a:lnTo>
                  <a:pt x="1682" y="341"/>
                </a:lnTo>
                <a:lnTo>
                  <a:pt x="1611" y="330"/>
                </a:lnTo>
                <a:lnTo>
                  <a:pt x="1551" y="319"/>
                </a:lnTo>
                <a:lnTo>
                  <a:pt x="1525" y="315"/>
                </a:lnTo>
                <a:lnTo>
                  <a:pt x="1503" y="309"/>
                </a:lnTo>
                <a:lnTo>
                  <a:pt x="1484" y="304"/>
                </a:lnTo>
                <a:lnTo>
                  <a:pt x="1469" y="297"/>
                </a:lnTo>
                <a:lnTo>
                  <a:pt x="1456" y="291"/>
                </a:lnTo>
                <a:lnTo>
                  <a:pt x="1453" y="288"/>
                </a:lnTo>
                <a:lnTo>
                  <a:pt x="1450" y="285"/>
                </a:lnTo>
                <a:lnTo>
                  <a:pt x="1450" y="285"/>
                </a:lnTo>
                <a:lnTo>
                  <a:pt x="1447" y="279"/>
                </a:lnTo>
                <a:lnTo>
                  <a:pt x="1445" y="273"/>
                </a:lnTo>
                <a:lnTo>
                  <a:pt x="1447" y="266"/>
                </a:lnTo>
                <a:lnTo>
                  <a:pt x="1451" y="261"/>
                </a:lnTo>
                <a:lnTo>
                  <a:pt x="1458" y="254"/>
                </a:lnTo>
                <a:lnTo>
                  <a:pt x="1466" y="249"/>
                </a:lnTo>
                <a:lnTo>
                  <a:pt x="1476" y="243"/>
                </a:lnTo>
                <a:lnTo>
                  <a:pt x="1488" y="238"/>
                </a:lnTo>
                <a:lnTo>
                  <a:pt x="1517" y="227"/>
                </a:lnTo>
                <a:lnTo>
                  <a:pt x="1551" y="216"/>
                </a:lnTo>
                <a:lnTo>
                  <a:pt x="1587" y="206"/>
                </a:lnTo>
                <a:lnTo>
                  <a:pt x="1627" y="196"/>
                </a:lnTo>
                <a:lnTo>
                  <a:pt x="1708" y="177"/>
                </a:lnTo>
                <a:lnTo>
                  <a:pt x="1782" y="160"/>
                </a:lnTo>
                <a:lnTo>
                  <a:pt x="1814" y="152"/>
                </a:lnTo>
                <a:lnTo>
                  <a:pt x="1839" y="143"/>
                </a:lnTo>
                <a:lnTo>
                  <a:pt x="1849" y="140"/>
                </a:lnTo>
                <a:lnTo>
                  <a:pt x="1858" y="135"/>
                </a:lnTo>
                <a:lnTo>
                  <a:pt x="1863" y="132"/>
                </a:lnTo>
                <a:lnTo>
                  <a:pt x="1868" y="128"/>
                </a:lnTo>
                <a:lnTo>
                  <a:pt x="1868" y="128"/>
                </a:lnTo>
                <a:lnTo>
                  <a:pt x="1869" y="124"/>
                </a:lnTo>
                <a:lnTo>
                  <a:pt x="1868" y="121"/>
                </a:lnTo>
                <a:lnTo>
                  <a:pt x="1864" y="118"/>
                </a:lnTo>
                <a:lnTo>
                  <a:pt x="1858" y="114"/>
                </a:lnTo>
                <a:lnTo>
                  <a:pt x="1849" y="112"/>
                </a:lnTo>
                <a:lnTo>
                  <a:pt x="1839" y="109"/>
                </a:lnTo>
                <a:lnTo>
                  <a:pt x="1813" y="103"/>
                </a:lnTo>
                <a:lnTo>
                  <a:pt x="1780" y="99"/>
                </a:lnTo>
                <a:lnTo>
                  <a:pt x="1742" y="95"/>
                </a:lnTo>
                <a:lnTo>
                  <a:pt x="1659" y="86"/>
                </a:lnTo>
                <a:lnTo>
                  <a:pt x="1492" y="74"/>
                </a:lnTo>
                <a:lnTo>
                  <a:pt x="1431" y="68"/>
                </a:lnTo>
                <a:lnTo>
                  <a:pt x="1411" y="66"/>
                </a:lnTo>
                <a:lnTo>
                  <a:pt x="1399" y="63"/>
                </a:lnTo>
                <a:lnTo>
                  <a:pt x="1399" y="63"/>
                </a:lnTo>
                <a:lnTo>
                  <a:pt x="1395" y="61"/>
                </a:lnTo>
                <a:lnTo>
                  <a:pt x="1394" y="60"/>
                </a:lnTo>
                <a:lnTo>
                  <a:pt x="1393" y="58"/>
                </a:lnTo>
                <a:lnTo>
                  <a:pt x="1395" y="55"/>
                </a:lnTo>
                <a:lnTo>
                  <a:pt x="1398" y="53"/>
                </a:lnTo>
                <a:lnTo>
                  <a:pt x="1405" y="51"/>
                </a:lnTo>
                <a:lnTo>
                  <a:pt x="1414" y="49"/>
                </a:lnTo>
                <a:lnTo>
                  <a:pt x="1436" y="44"/>
                </a:lnTo>
                <a:lnTo>
                  <a:pt x="1462" y="40"/>
                </a:lnTo>
                <a:lnTo>
                  <a:pt x="1492" y="36"/>
                </a:lnTo>
                <a:lnTo>
                  <a:pt x="1545" y="31"/>
                </a:lnTo>
                <a:lnTo>
                  <a:pt x="1545" y="31"/>
                </a:lnTo>
                <a:lnTo>
                  <a:pt x="1584" y="28"/>
                </a:lnTo>
                <a:lnTo>
                  <a:pt x="1610" y="24"/>
                </a:lnTo>
                <a:lnTo>
                  <a:pt x="1618" y="23"/>
                </a:lnTo>
                <a:lnTo>
                  <a:pt x="1624" y="21"/>
                </a:lnTo>
                <a:lnTo>
                  <a:pt x="1626" y="19"/>
                </a:lnTo>
                <a:lnTo>
                  <a:pt x="1626" y="16"/>
                </a:lnTo>
                <a:lnTo>
                  <a:pt x="1626" y="16"/>
                </a:lnTo>
                <a:lnTo>
                  <a:pt x="1625" y="14"/>
                </a:lnTo>
                <a:lnTo>
                  <a:pt x="1622" y="12"/>
                </a:lnTo>
                <a:lnTo>
                  <a:pt x="1613" y="10"/>
                </a:lnTo>
                <a:lnTo>
                  <a:pt x="1598" y="7"/>
                </a:lnTo>
                <a:lnTo>
                  <a:pt x="1582" y="5"/>
                </a:lnTo>
                <a:lnTo>
                  <a:pt x="1544" y="1"/>
                </a:lnTo>
                <a:lnTo>
                  <a:pt x="1510" y="0"/>
                </a:lnTo>
                <a:lnTo>
                  <a:pt x="1510" y="0"/>
                </a:lnTo>
                <a:lnTo>
                  <a:pt x="1498" y="0"/>
                </a:lnTo>
                <a:lnTo>
                  <a:pt x="1494" y="1"/>
                </a:lnTo>
                <a:lnTo>
                  <a:pt x="1493" y="2"/>
                </a:lnTo>
                <a:lnTo>
                  <a:pt x="1493" y="2"/>
                </a:lnTo>
                <a:lnTo>
                  <a:pt x="1493" y="2"/>
                </a:lnTo>
                <a:lnTo>
                  <a:pt x="1493" y="3"/>
                </a:lnTo>
                <a:lnTo>
                  <a:pt x="1497" y="3"/>
                </a:lnTo>
                <a:lnTo>
                  <a:pt x="1510" y="6"/>
                </a:lnTo>
                <a:lnTo>
                  <a:pt x="1527" y="7"/>
                </a:lnTo>
                <a:lnTo>
                  <a:pt x="1541" y="9"/>
                </a:lnTo>
                <a:lnTo>
                  <a:pt x="1544" y="10"/>
                </a:lnTo>
                <a:lnTo>
                  <a:pt x="1547" y="11"/>
                </a:lnTo>
                <a:lnTo>
                  <a:pt x="1543" y="12"/>
                </a:lnTo>
                <a:lnTo>
                  <a:pt x="1537" y="14"/>
                </a:lnTo>
                <a:lnTo>
                  <a:pt x="1508" y="19"/>
                </a:lnTo>
                <a:lnTo>
                  <a:pt x="1453" y="24"/>
                </a:lnTo>
                <a:lnTo>
                  <a:pt x="1453" y="24"/>
                </a:lnTo>
                <a:lnTo>
                  <a:pt x="1389" y="30"/>
                </a:lnTo>
                <a:lnTo>
                  <a:pt x="1337" y="36"/>
                </a:lnTo>
                <a:lnTo>
                  <a:pt x="1296" y="41"/>
                </a:lnTo>
                <a:lnTo>
                  <a:pt x="1265" y="46"/>
                </a:lnTo>
                <a:lnTo>
                  <a:pt x="1245" y="52"/>
                </a:lnTo>
                <a:lnTo>
                  <a:pt x="1240" y="54"/>
                </a:lnTo>
                <a:lnTo>
                  <a:pt x="1237" y="56"/>
                </a:lnTo>
                <a:lnTo>
                  <a:pt x="1236" y="60"/>
                </a:lnTo>
                <a:lnTo>
                  <a:pt x="1238" y="62"/>
                </a:lnTo>
                <a:lnTo>
                  <a:pt x="1242" y="65"/>
                </a:lnTo>
                <a:lnTo>
                  <a:pt x="1249" y="67"/>
                </a:lnTo>
                <a:lnTo>
                  <a:pt x="1249" y="67"/>
                </a:lnTo>
                <a:lnTo>
                  <a:pt x="1259" y="71"/>
                </a:lnTo>
                <a:lnTo>
                  <a:pt x="1275" y="73"/>
                </a:lnTo>
                <a:lnTo>
                  <a:pt x="1321" y="77"/>
                </a:lnTo>
                <a:lnTo>
                  <a:pt x="1381" y="83"/>
                </a:lnTo>
                <a:lnTo>
                  <a:pt x="1445" y="87"/>
                </a:lnTo>
                <a:lnTo>
                  <a:pt x="1511" y="93"/>
                </a:lnTo>
                <a:lnTo>
                  <a:pt x="1571" y="97"/>
                </a:lnTo>
                <a:lnTo>
                  <a:pt x="1619" y="102"/>
                </a:lnTo>
                <a:lnTo>
                  <a:pt x="1637" y="106"/>
                </a:lnTo>
                <a:lnTo>
                  <a:pt x="1650" y="109"/>
                </a:lnTo>
                <a:lnTo>
                  <a:pt x="1650" y="109"/>
                </a:lnTo>
                <a:lnTo>
                  <a:pt x="1655" y="112"/>
                </a:lnTo>
                <a:lnTo>
                  <a:pt x="1656" y="113"/>
                </a:lnTo>
                <a:lnTo>
                  <a:pt x="1658" y="114"/>
                </a:lnTo>
                <a:lnTo>
                  <a:pt x="1658" y="114"/>
                </a:lnTo>
                <a:lnTo>
                  <a:pt x="1656" y="117"/>
                </a:lnTo>
                <a:lnTo>
                  <a:pt x="1655" y="119"/>
                </a:lnTo>
                <a:lnTo>
                  <a:pt x="1649" y="122"/>
                </a:lnTo>
                <a:lnTo>
                  <a:pt x="1640" y="125"/>
                </a:lnTo>
                <a:lnTo>
                  <a:pt x="1629" y="130"/>
                </a:lnTo>
                <a:lnTo>
                  <a:pt x="1598" y="136"/>
                </a:lnTo>
                <a:lnTo>
                  <a:pt x="1562" y="144"/>
                </a:lnTo>
                <a:lnTo>
                  <a:pt x="1482" y="158"/>
                </a:lnTo>
                <a:lnTo>
                  <a:pt x="1410" y="169"/>
                </a:lnTo>
                <a:lnTo>
                  <a:pt x="1410" y="169"/>
                </a:lnTo>
                <a:lnTo>
                  <a:pt x="1363" y="178"/>
                </a:lnTo>
                <a:lnTo>
                  <a:pt x="1318" y="188"/>
                </a:lnTo>
                <a:lnTo>
                  <a:pt x="1275" y="198"/>
                </a:lnTo>
                <a:lnTo>
                  <a:pt x="1237" y="209"/>
                </a:lnTo>
                <a:lnTo>
                  <a:pt x="1201" y="220"/>
                </a:lnTo>
                <a:lnTo>
                  <a:pt x="1185" y="227"/>
                </a:lnTo>
                <a:lnTo>
                  <a:pt x="1171" y="233"/>
                </a:lnTo>
                <a:lnTo>
                  <a:pt x="1156" y="241"/>
                </a:lnTo>
                <a:lnTo>
                  <a:pt x="1144" y="249"/>
                </a:lnTo>
                <a:lnTo>
                  <a:pt x="1134" y="256"/>
                </a:lnTo>
                <a:lnTo>
                  <a:pt x="1124" y="264"/>
                </a:lnTo>
                <a:lnTo>
                  <a:pt x="1124" y="264"/>
                </a:lnTo>
                <a:lnTo>
                  <a:pt x="1119" y="271"/>
                </a:lnTo>
                <a:lnTo>
                  <a:pt x="1116" y="276"/>
                </a:lnTo>
                <a:lnTo>
                  <a:pt x="1112" y="284"/>
                </a:lnTo>
                <a:lnTo>
                  <a:pt x="1111" y="291"/>
                </a:lnTo>
                <a:lnTo>
                  <a:pt x="1111" y="297"/>
                </a:lnTo>
                <a:lnTo>
                  <a:pt x="1111" y="301"/>
                </a:lnTo>
                <a:lnTo>
                  <a:pt x="1113" y="307"/>
                </a:lnTo>
                <a:lnTo>
                  <a:pt x="1116" y="312"/>
                </a:lnTo>
                <a:lnTo>
                  <a:pt x="1119" y="318"/>
                </a:lnTo>
                <a:lnTo>
                  <a:pt x="1123" y="324"/>
                </a:lnTo>
                <a:lnTo>
                  <a:pt x="1129" y="330"/>
                </a:lnTo>
                <a:lnTo>
                  <a:pt x="1137" y="337"/>
                </a:lnTo>
                <a:lnTo>
                  <a:pt x="1144" y="343"/>
                </a:lnTo>
                <a:lnTo>
                  <a:pt x="1154" y="350"/>
                </a:lnTo>
                <a:lnTo>
                  <a:pt x="1166" y="356"/>
                </a:lnTo>
                <a:lnTo>
                  <a:pt x="1179" y="363"/>
                </a:lnTo>
                <a:lnTo>
                  <a:pt x="1195" y="371"/>
                </a:lnTo>
                <a:lnTo>
                  <a:pt x="1212" y="377"/>
                </a:lnTo>
                <a:lnTo>
                  <a:pt x="1232" y="384"/>
                </a:lnTo>
                <a:lnTo>
                  <a:pt x="1254" y="391"/>
                </a:lnTo>
                <a:lnTo>
                  <a:pt x="1277" y="398"/>
                </a:lnTo>
                <a:lnTo>
                  <a:pt x="1304" y="406"/>
                </a:lnTo>
                <a:lnTo>
                  <a:pt x="1333" y="412"/>
                </a:lnTo>
                <a:lnTo>
                  <a:pt x="1365" y="419"/>
                </a:lnTo>
                <a:lnTo>
                  <a:pt x="1437" y="433"/>
                </a:lnTo>
                <a:lnTo>
                  <a:pt x="1437" y="433"/>
                </a:lnTo>
                <a:close/>
              </a:path>
            </a:pathLst>
          </a:custGeom>
          <a:solidFill>
            <a:srgbClr val="69748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3"/>
          <p:cNvSpPr>
            <a:spLocks/>
          </p:cNvSpPr>
          <p:nvPr/>
        </p:nvSpPr>
        <p:spPr bwMode="auto">
          <a:xfrm>
            <a:off x="3348991" y="2793999"/>
            <a:ext cx="3375025" cy="3717925"/>
          </a:xfrm>
          <a:custGeom>
            <a:avLst/>
            <a:gdLst>
              <a:gd name="T0" fmla="*/ 338 w 2126"/>
              <a:gd name="T1" fmla="*/ 2178 h 2342"/>
              <a:gd name="T2" fmla="*/ 960 w 2126"/>
              <a:gd name="T3" fmla="*/ 1742 h 2342"/>
              <a:gd name="T4" fmla="*/ 1561 w 2126"/>
              <a:gd name="T5" fmla="*/ 1329 h 2342"/>
              <a:gd name="T6" fmla="*/ 1855 w 2126"/>
              <a:gd name="T7" fmla="*/ 1100 h 2342"/>
              <a:gd name="T8" fmla="*/ 1994 w 2126"/>
              <a:gd name="T9" fmla="*/ 976 h 2342"/>
              <a:gd name="T10" fmla="*/ 2094 w 2126"/>
              <a:gd name="T11" fmla="*/ 853 h 2342"/>
              <a:gd name="T12" fmla="*/ 2118 w 2126"/>
              <a:gd name="T13" fmla="*/ 799 h 2342"/>
              <a:gd name="T14" fmla="*/ 2124 w 2126"/>
              <a:gd name="T15" fmla="*/ 718 h 2342"/>
              <a:gd name="T16" fmla="*/ 2099 w 2126"/>
              <a:gd name="T17" fmla="*/ 645 h 2342"/>
              <a:gd name="T18" fmla="*/ 2047 w 2126"/>
              <a:gd name="T19" fmla="*/ 582 h 2342"/>
              <a:gd name="T20" fmla="*/ 1982 w 2126"/>
              <a:gd name="T21" fmla="*/ 538 h 2342"/>
              <a:gd name="T22" fmla="*/ 1890 w 2126"/>
              <a:gd name="T23" fmla="*/ 499 h 2342"/>
              <a:gd name="T24" fmla="*/ 1739 w 2126"/>
              <a:gd name="T25" fmla="*/ 452 h 2342"/>
              <a:gd name="T26" fmla="*/ 1430 w 2126"/>
              <a:gd name="T27" fmla="*/ 389 h 2342"/>
              <a:gd name="T28" fmla="*/ 1236 w 2126"/>
              <a:gd name="T29" fmla="*/ 348 h 2342"/>
              <a:gd name="T30" fmla="*/ 1135 w 2126"/>
              <a:gd name="T31" fmla="*/ 310 h 2342"/>
              <a:gd name="T32" fmla="*/ 1092 w 2126"/>
              <a:gd name="T33" fmla="*/ 281 h 2342"/>
              <a:gd name="T34" fmla="*/ 1079 w 2126"/>
              <a:gd name="T35" fmla="*/ 253 h 2342"/>
              <a:gd name="T36" fmla="*/ 1097 w 2126"/>
              <a:gd name="T37" fmla="*/ 226 h 2342"/>
              <a:gd name="T38" fmla="*/ 1160 w 2126"/>
              <a:gd name="T39" fmla="*/ 194 h 2342"/>
              <a:gd name="T40" fmla="*/ 1300 w 2126"/>
              <a:gd name="T41" fmla="*/ 153 h 2342"/>
              <a:gd name="T42" fmla="*/ 1552 w 2126"/>
              <a:gd name="T43" fmla="*/ 105 h 2342"/>
              <a:gd name="T44" fmla="*/ 1607 w 2126"/>
              <a:gd name="T45" fmla="*/ 89 h 2342"/>
              <a:gd name="T46" fmla="*/ 1612 w 2126"/>
              <a:gd name="T47" fmla="*/ 71 h 2342"/>
              <a:gd name="T48" fmla="*/ 1551 w 2126"/>
              <a:gd name="T49" fmla="*/ 58 h 2342"/>
              <a:gd name="T50" fmla="*/ 1345 w 2126"/>
              <a:gd name="T51" fmla="*/ 44 h 2342"/>
              <a:gd name="T52" fmla="*/ 1208 w 2126"/>
              <a:gd name="T53" fmla="*/ 29 h 2342"/>
              <a:gd name="T54" fmla="*/ 1195 w 2126"/>
              <a:gd name="T55" fmla="*/ 16 h 2342"/>
              <a:gd name="T56" fmla="*/ 1241 w 2126"/>
              <a:gd name="T57" fmla="*/ 5 h 2342"/>
              <a:gd name="T58" fmla="*/ 1241 w 2126"/>
              <a:gd name="T59" fmla="*/ 5 h 2342"/>
              <a:gd name="T60" fmla="*/ 1194 w 2126"/>
              <a:gd name="T61" fmla="*/ 16 h 2342"/>
              <a:gd name="T62" fmla="*/ 1201 w 2126"/>
              <a:gd name="T63" fmla="*/ 28 h 2342"/>
              <a:gd name="T64" fmla="*/ 1275 w 2126"/>
              <a:gd name="T65" fmla="*/ 39 h 2342"/>
              <a:gd name="T66" fmla="*/ 1502 w 2126"/>
              <a:gd name="T67" fmla="*/ 57 h 2342"/>
              <a:gd name="T68" fmla="*/ 1604 w 2126"/>
              <a:gd name="T69" fmla="*/ 71 h 2342"/>
              <a:gd name="T70" fmla="*/ 1608 w 2126"/>
              <a:gd name="T71" fmla="*/ 82 h 2342"/>
              <a:gd name="T72" fmla="*/ 1579 w 2126"/>
              <a:gd name="T73" fmla="*/ 94 h 2342"/>
              <a:gd name="T74" fmla="*/ 1330 w 2126"/>
              <a:gd name="T75" fmla="*/ 140 h 2342"/>
              <a:gd name="T76" fmla="*/ 1195 w 2126"/>
              <a:gd name="T77" fmla="*/ 172 h 2342"/>
              <a:gd name="T78" fmla="*/ 1103 w 2126"/>
              <a:gd name="T79" fmla="*/ 209 h 2342"/>
              <a:gd name="T80" fmla="*/ 1070 w 2126"/>
              <a:gd name="T81" fmla="*/ 244 h 2342"/>
              <a:gd name="T82" fmla="*/ 1073 w 2126"/>
              <a:gd name="T83" fmla="*/ 274 h 2342"/>
              <a:gd name="T84" fmla="*/ 1103 w 2126"/>
              <a:gd name="T85" fmla="*/ 303 h 2342"/>
              <a:gd name="T86" fmla="*/ 1198 w 2126"/>
              <a:gd name="T87" fmla="*/ 348 h 2342"/>
              <a:gd name="T88" fmla="*/ 1335 w 2126"/>
              <a:gd name="T89" fmla="*/ 381 h 2342"/>
              <a:gd name="T90" fmla="*/ 1575 w 2126"/>
              <a:gd name="T91" fmla="*/ 428 h 2342"/>
              <a:gd name="T92" fmla="*/ 1735 w 2126"/>
              <a:gd name="T93" fmla="*/ 469 h 2342"/>
              <a:gd name="T94" fmla="*/ 1881 w 2126"/>
              <a:gd name="T95" fmla="*/ 523 h 2342"/>
              <a:gd name="T96" fmla="*/ 1999 w 2126"/>
              <a:gd name="T97" fmla="*/ 585 h 2342"/>
              <a:gd name="T98" fmla="*/ 2041 w 2126"/>
              <a:gd name="T99" fmla="*/ 626 h 2342"/>
              <a:gd name="T100" fmla="*/ 2076 w 2126"/>
              <a:gd name="T101" fmla="*/ 683 h 2342"/>
              <a:gd name="T102" fmla="*/ 2085 w 2126"/>
              <a:gd name="T103" fmla="*/ 747 h 2342"/>
              <a:gd name="T104" fmla="*/ 2073 w 2126"/>
              <a:gd name="T105" fmla="*/ 798 h 2342"/>
              <a:gd name="T106" fmla="*/ 2021 w 2126"/>
              <a:gd name="T107" fmla="*/ 881 h 2342"/>
              <a:gd name="T108" fmla="*/ 1916 w 2126"/>
              <a:gd name="T109" fmla="*/ 991 h 2342"/>
              <a:gd name="T110" fmla="*/ 1706 w 2126"/>
              <a:gd name="T111" fmla="*/ 1167 h 2342"/>
              <a:gd name="T112" fmla="*/ 1230 w 2126"/>
              <a:gd name="T113" fmla="*/ 1500 h 2342"/>
              <a:gd name="T114" fmla="*/ 423 w 2126"/>
              <a:gd name="T115" fmla="*/ 2045 h 2342"/>
              <a:gd name="T116" fmla="*/ 0 w 2126"/>
              <a:gd name="T117" fmla="*/ 2342 h 2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126" h="2342">
                <a:moveTo>
                  <a:pt x="112" y="2342"/>
                </a:moveTo>
                <a:lnTo>
                  <a:pt x="112" y="2342"/>
                </a:lnTo>
                <a:lnTo>
                  <a:pt x="190" y="2285"/>
                </a:lnTo>
                <a:lnTo>
                  <a:pt x="190" y="2285"/>
                </a:lnTo>
                <a:lnTo>
                  <a:pt x="338" y="2178"/>
                </a:lnTo>
                <a:lnTo>
                  <a:pt x="455" y="2095"/>
                </a:lnTo>
                <a:lnTo>
                  <a:pt x="569" y="2014"/>
                </a:lnTo>
                <a:lnTo>
                  <a:pt x="703" y="1922"/>
                </a:lnTo>
                <a:lnTo>
                  <a:pt x="960" y="1742"/>
                </a:lnTo>
                <a:lnTo>
                  <a:pt x="960" y="1742"/>
                </a:lnTo>
                <a:lnTo>
                  <a:pt x="1156" y="1607"/>
                </a:lnTo>
                <a:lnTo>
                  <a:pt x="1294" y="1512"/>
                </a:lnTo>
                <a:lnTo>
                  <a:pt x="1455" y="1403"/>
                </a:lnTo>
                <a:lnTo>
                  <a:pt x="1507" y="1367"/>
                </a:lnTo>
                <a:lnTo>
                  <a:pt x="1561" y="1329"/>
                </a:lnTo>
                <a:lnTo>
                  <a:pt x="1630" y="1276"/>
                </a:lnTo>
                <a:lnTo>
                  <a:pt x="1732" y="1199"/>
                </a:lnTo>
                <a:lnTo>
                  <a:pt x="1732" y="1199"/>
                </a:lnTo>
                <a:lnTo>
                  <a:pt x="1792" y="1150"/>
                </a:lnTo>
                <a:lnTo>
                  <a:pt x="1855" y="1100"/>
                </a:lnTo>
                <a:lnTo>
                  <a:pt x="1916" y="1048"/>
                </a:lnTo>
                <a:lnTo>
                  <a:pt x="1946" y="1022"/>
                </a:lnTo>
                <a:lnTo>
                  <a:pt x="1973" y="995"/>
                </a:lnTo>
                <a:lnTo>
                  <a:pt x="1973" y="995"/>
                </a:lnTo>
                <a:lnTo>
                  <a:pt x="1994" y="976"/>
                </a:lnTo>
                <a:lnTo>
                  <a:pt x="2016" y="953"/>
                </a:lnTo>
                <a:lnTo>
                  <a:pt x="2038" y="929"/>
                </a:lnTo>
                <a:lnTo>
                  <a:pt x="2059" y="904"/>
                </a:lnTo>
                <a:lnTo>
                  <a:pt x="2078" y="879"/>
                </a:lnTo>
                <a:lnTo>
                  <a:pt x="2094" y="853"/>
                </a:lnTo>
                <a:lnTo>
                  <a:pt x="2102" y="839"/>
                </a:lnTo>
                <a:lnTo>
                  <a:pt x="2109" y="825"/>
                </a:lnTo>
                <a:lnTo>
                  <a:pt x="2114" y="812"/>
                </a:lnTo>
                <a:lnTo>
                  <a:pt x="2118" y="799"/>
                </a:lnTo>
                <a:lnTo>
                  <a:pt x="2118" y="799"/>
                </a:lnTo>
                <a:lnTo>
                  <a:pt x="2123" y="782"/>
                </a:lnTo>
                <a:lnTo>
                  <a:pt x="2125" y="767"/>
                </a:lnTo>
                <a:lnTo>
                  <a:pt x="2126" y="750"/>
                </a:lnTo>
                <a:lnTo>
                  <a:pt x="2126" y="734"/>
                </a:lnTo>
                <a:lnTo>
                  <a:pt x="2124" y="718"/>
                </a:lnTo>
                <a:lnTo>
                  <a:pt x="2122" y="703"/>
                </a:lnTo>
                <a:lnTo>
                  <a:pt x="2117" y="688"/>
                </a:lnTo>
                <a:lnTo>
                  <a:pt x="2113" y="673"/>
                </a:lnTo>
                <a:lnTo>
                  <a:pt x="2106" y="659"/>
                </a:lnTo>
                <a:lnTo>
                  <a:pt x="2099" y="645"/>
                </a:lnTo>
                <a:lnTo>
                  <a:pt x="2090" y="630"/>
                </a:lnTo>
                <a:lnTo>
                  <a:pt x="2081" y="617"/>
                </a:lnTo>
                <a:lnTo>
                  <a:pt x="2070" y="605"/>
                </a:lnTo>
                <a:lnTo>
                  <a:pt x="2059" y="593"/>
                </a:lnTo>
                <a:lnTo>
                  <a:pt x="2047" y="582"/>
                </a:lnTo>
                <a:lnTo>
                  <a:pt x="2034" y="571"/>
                </a:lnTo>
                <a:lnTo>
                  <a:pt x="2034" y="571"/>
                </a:lnTo>
                <a:lnTo>
                  <a:pt x="2017" y="559"/>
                </a:lnTo>
                <a:lnTo>
                  <a:pt x="2000" y="548"/>
                </a:lnTo>
                <a:lnTo>
                  <a:pt x="1982" y="538"/>
                </a:lnTo>
                <a:lnTo>
                  <a:pt x="1963" y="529"/>
                </a:lnTo>
                <a:lnTo>
                  <a:pt x="1946" y="521"/>
                </a:lnTo>
                <a:lnTo>
                  <a:pt x="1927" y="513"/>
                </a:lnTo>
                <a:lnTo>
                  <a:pt x="1890" y="499"/>
                </a:lnTo>
                <a:lnTo>
                  <a:pt x="1890" y="499"/>
                </a:lnTo>
                <a:lnTo>
                  <a:pt x="1862" y="489"/>
                </a:lnTo>
                <a:lnTo>
                  <a:pt x="1829" y="478"/>
                </a:lnTo>
                <a:lnTo>
                  <a:pt x="1790" y="466"/>
                </a:lnTo>
                <a:lnTo>
                  <a:pt x="1739" y="452"/>
                </a:lnTo>
                <a:lnTo>
                  <a:pt x="1739" y="452"/>
                </a:lnTo>
                <a:lnTo>
                  <a:pt x="1646" y="430"/>
                </a:lnTo>
                <a:lnTo>
                  <a:pt x="1574" y="415"/>
                </a:lnTo>
                <a:lnTo>
                  <a:pt x="1507" y="402"/>
                </a:lnTo>
                <a:lnTo>
                  <a:pt x="1430" y="389"/>
                </a:lnTo>
                <a:lnTo>
                  <a:pt x="1430" y="389"/>
                </a:lnTo>
                <a:lnTo>
                  <a:pt x="1391" y="382"/>
                </a:lnTo>
                <a:lnTo>
                  <a:pt x="1336" y="371"/>
                </a:lnTo>
                <a:lnTo>
                  <a:pt x="1304" y="364"/>
                </a:lnTo>
                <a:lnTo>
                  <a:pt x="1271" y="357"/>
                </a:lnTo>
                <a:lnTo>
                  <a:pt x="1236" y="348"/>
                </a:lnTo>
                <a:lnTo>
                  <a:pt x="1202" y="337"/>
                </a:lnTo>
                <a:lnTo>
                  <a:pt x="1202" y="337"/>
                </a:lnTo>
                <a:lnTo>
                  <a:pt x="1175" y="328"/>
                </a:lnTo>
                <a:lnTo>
                  <a:pt x="1148" y="316"/>
                </a:lnTo>
                <a:lnTo>
                  <a:pt x="1135" y="310"/>
                </a:lnTo>
                <a:lnTo>
                  <a:pt x="1121" y="302"/>
                </a:lnTo>
                <a:lnTo>
                  <a:pt x="1109" y="294"/>
                </a:lnTo>
                <a:lnTo>
                  <a:pt x="1098" y="286"/>
                </a:lnTo>
                <a:lnTo>
                  <a:pt x="1098" y="286"/>
                </a:lnTo>
                <a:lnTo>
                  <a:pt x="1092" y="281"/>
                </a:lnTo>
                <a:lnTo>
                  <a:pt x="1087" y="275"/>
                </a:lnTo>
                <a:lnTo>
                  <a:pt x="1083" y="270"/>
                </a:lnTo>
                <a:lnTo>
                  <a:pt x="1081" y="264"/>
                </a:lnTo>
                <a:lnTo>
                  <a:pt x="1079" y="259"/>
                </a:lnTo>
                <a:lnTo>
                  <a:pt x="1079" y="253"/>
                </a:lnTo>
                <a:lnTo>
                  <a:pt x="1080" y="249"/>
                </a:lnTo>
                <a:lnTo>
                  <a:pt x="1081" y="245"/>
                </a:lnTo>
                <a:lnTo>
                  <a:pt x="1084" y="239"/>
                </a:lnTo>
                <a:lnTo>
                  <a:pt x="1087" y="235"/>
                </a:lnTo>
                <a:lnTo>
                  <a:pt x="1097" y="226"/>
                </a:lnTo>
                <a:lnTo>
                  <a:pt x="1110" y="217"/>
                </a:lnTo>
                <a:lnTo>
                  <a:pt x="1126" y="208"/>
                </a:lnTo>
                <a:lnTo>
                  <a:pt x="1126" y="208"/>
                </a:lnTo>
                <a:lnTo>
                  <a:pt x="1141" y="202"/>
                </a:lnTo>
                <a:lnTo>
                  <a:pt x="1160" y="194"/>
                </a:lnTo>
                <a:lnTo>
                  <a:pt x="1198" y="181"/>
                </a:lnTo>
                <a:lnTo>
                  <a:pt x="1238" y="169"/>
                </a:lnTo>
                <a:lnTo>
                  <a:pt x="1273" y="160"/>
                </a:lnTo>
                <a:lnTo>
                  <a:pt x="1273" y="160"/>
                </a:lnTo>
                <a:lnTo>
                  <a:pt x="1300" y="153"/>
                </a:lnTo>
                <a:lnTo>
                  <a:pt x="1330" y="148"/>
                </a:lnTo>
                <a:lnTo>
                  <a:pt x="1427" y="129"/>
                </a:lnTo>
                <a:lnTo>
                  <a:pt x="1504" y="115"/>
                </a:lnTo>
                <a:lnTo>
                  <a:pt x="1504" y="115"/>
                </a:lnTo>
                <a:lnTo>
                  <a:pt x="1552" y="105"/>
                </a:lnTo>
                <a:lnTo>
                  <a:pt x="1580" y="98"/>
                </a:lnTo>
                <a:lnTo>
                  <a:pt x="1592" y="95"/>
                </a:lnTo>
                <a:lnTo>
                  <a:pt x="1601" y="92"/>
                </a:lnTo>
                <a:lnTo>
                  <a:pt x="1601" y="92"/>
                </a:lnTo>
                <a:lnTo>
                  <a:pt x="1607" y="89"/>
                </a:lnTo>
                <a:lnTo>
                  <a:pt x="1612" y="84"/>
                </a:lnTo>
                <a:lnTo>
                  <a:pt x="1615" y="81"/>
                </a:lnTo>
                <a:lnTo>
                  <a:pt x="1616" y="78"/>
                </a:lnTo>
                <a:lnTo>
                  <a:pt x="1615" y="74"/>
                </a:lnTo>
                <a:lnTo>
                  <a:pt x="1612" y="71"/>
                </a:lnTo>
                <a:lnTo>
                  <a:pt x="1607" y="68"/>
                </a:lnTo>
                <a:lnTo>
                  <a:pt x="1600" y="65"/>
                </a:lnTo>
                <a:lnTo>
                  <a:pt x="1600" y="65"/>
                </a:lnTo>
                <a:lnTo>
                  <a:pt x="1579" y="61"/>
                </a:lnTo>
                <a:lnTo>
                  <a:pt x="1551" y="58"/>
                </a:lnTo>
                <a:lnTo>
                  <a:pt x="1502" y="53"/>
                </a:lnTo>
                <a:lnTo>
                  <a:pt x="1502" y="53"/>
                </a:lnTo>
                <a:lnTo>
                  <a:pt x="1424" y="48"/>
                </a:lnTo>
                <a:lnTo>
                  <a:pt x="1345" y="44"/>
                </a:lnTo>
                <a:lnTo>
                  <a:pt x="1345" y="44"/>
                </a:lnTo>
                <a:lnTo>
                  <a:pt x="1275" y="38"/>
                </a:lnTo>
                <a:lnTo>
                  <a:pt x="1237" y="35"/>
                </a:lnTo>
                <a:lnTo>
                  <a:pt x="1220" y="33"/>
                </a:lnTo>
                <a:lnTo>
                  <a:pt x="1208" y="29"/>
                </a:lnTo>
                <a:lnTo>
                  <a:pt x="1208" y="29"/>
                </a:lnTo>
                <a:lnTo>
                  <a:pt x="1195" y="25"/>
                </a:lnTo>
                <a:lnTo>
                  <a:pt x="1192" y="23"/>
                </a:lnTo>
                <a:lnTo>
                  <a:pt x="1191" y="20"/>
                </a:lnTo>
                <a:lnTo>
                  <a:pt x="1192" y="18"/>
                </a:lnTo>
                <a:lnTo>
                  <a:pt x="1195" y="16"/>
                </a:lnTo>
                <a:lnTo>
                  <a:pt x="1201" y="14"/>
                </a:lnTo>
                <a:lnTo>
                  <a:pt x="1208" y="12"/>
                </a:lnTo>
                <a:lnTo>
                  <a:pt x="1208" y="12"/>
                </a:lnTo>
                <a:lnTo>
                  <a:pt x="1224" y="8"/>
                </a:lnTo>
                <a:lnTo>
                  <a:pt x="1241" y="5"/>
                </a:lnTo>
                <a:lnTo>
                  <a:pt x="1275" y="1"/>
                </a:lnTo>
                <a:lnTo>
                  <a:pt x="1286" y="0"/>
                </a:lnTo>
                <a:lnTo>
                  <a:pt x="1275" y="1"/>
                </a:lnTo>
                <a:lnTo>
                  <a:pt x="1275" y="1"/>
                </a:lnTo>
                <a:lnTo>
                  <a:pt x="1241" y="5"/>
                </a:lnTo>
                <a:lnTo>
                  <a:pt x="1224" y="8"/>
                </a:lnTo>
                <a:lnTo>
                  <a:pt x="1208" y="12"/>
                </a:lnTo>
                <a:lnTo>
                  <a:pt x="1208" y="12"/>
                </a:lnTo>
                <a:lnTo>
                  <a:pt x="1201" y="14"/>
                </a:lnTo>
                <a:lnTo>
                  <a:pt x="1194" y="16"/>
                </a:lnTo>
                <a:lnTo>
                  <a:pt x="1191" y="18"/>
                </a:lnTo>
                <a:lnTo>
                  <a:pt x="1190" y="20"/>
                </a:lnTo>
                <a:lnTo>
                  <a:pt x="1191" y="23"/>
                </a:lnTo>
                <a:lnTo>
                  <a:pt x="1195" y="26"/>
                </a:lnTo>
                <a:lnTo>
                  <a:pt x="1201" y="28"/>
                </a:lnTo>
                <a:lnTo>
                  <a:pt x="1208" y="30"/>
                </a:lnTo>
                <a:lnTo>
                  <a:pt x="1208" y="30"/>
                </a:lnTo>
                <a:lnTo>
                  <a:pt x="1220" y="33"/>
                </a:lnTo>
                <a:lnTo>
                  <a:pt x="1237" y="35"/>
                </a:lnTo>
                <a:lnTo>
                  <a:pt x="1275" y="39"/>
                </a:lnTo>
                <a:lnTo>
                  <a:pt x="1345" y="45"/>
                </a:lnTo>
                <a:lnTo>
                  <a:pt x="1423" y="50"/>
                </a:lnTo>
                <a:lnTo>
                  <a:pt x="1423" y="50"/>
                </a:lnTo>
                <a:lnTo>
                  <a:pt x="1502" y="57"/>
                </a:lnTo>
                <a:lnTo>
                  <a:pt x="1502" y="57"/>
                </a:lnTo>
                <a:lnTo>
                  <a:pt x="1550" y="61"/>
                </a:lnTo>
                <a:lnTo>
                  <a:pt x="1578" y="65"/>
                </a:lnTo>
                <a:lnTo>
                  <a:pt x="1599" y="69"/>
                </a:lnTo>
                <a:lnTo>
                  <a:pt x="1599" y="69"/>
                </a:lnTo>
                <a:lnTo>
                  <a:pt x="1604" y="71"/>
                </a:lnTo>
                <a:lnTo>
                  <a:pt x="1608" y="73"/>
                </a:lnTo>
                <a:lnTo>
                  <a:pt x="1611" y="75"/>
                </a:lnTo>
                <a:lnTo>
                  <a:pt x="1612" y="78"/>
                </a:lnTo>
                <a:lnTo>
                  <a:pt x="1611" y="80"/>
                </a:lnTo>
                <a:lnTo>
                  <a:pt x="1608" y="82"/>
                </a:lnTo>
                <a:lnTo>
                  <a:pt x="1604" y="85"/>
                </a:lnTo>
                <a:lnTo>
                  <a:pt x="1599" y="87"/>
                </a:lnTo>
                <a:lnTo>
                  <a:pt x="1599" y="87"/>
                </a:lnTo>
                <a:lnTo>
                  <a:pt x="1590" y="91"/>
                </a:lnTo>
                <a:lnTo>
                  <a:pt x="1579" y="94"/>
                </a:lnTo>
                <a:lnTo>
                  <a:pt x="1551" y="101"/>
                </a:lnTo>
                <a:lnTo>
                  <a:pt x="1504" y="109"/>
                </a:lnTo>
                <a:lnTo>
                  <a:pt x="1426" y="123"/>
                </a:lnTo>
                <a:lnTo>
                  <a:pt x="1426" y="123"/>
                </a:lnTo>
                <a:lnTo>
                  <a:pt x="1330" y="140"/>
                </a:lnTo>
                <a:lnTo>
                  <a:pt x="1300" y="146"/>
                </a:lnTo>
                <a:lnTo>
                  <a:pt x="1272" y="152"/>
                </a:lnTo>
                <a:lnTo>
                  <a:pt x="1272" y="152"/>
                </a:lnTo>
                <a:lnTo>
                  <a:pt x="1235" y="161"/>
                </a:lnTo>
                <a:lnTo>
                  <a:pt x="1195" y="172"/>
                </a:lnTo>
                <a:lnTo>
                  <a:pt x="1156" y="185"/>
                </a:lnTo>
                <a:lnTo>
                  <a:pt x="1138" y="192"/>
                </a:lnTo>
                <a:lnTo>
                  <a:pt x="1121" y="200"/>
                </a:lnTo>
                <a:lnTo>
                  <a:pt x="1121" y="200"/>
                </a:lnTo>
                <a:lnTo>
                  <a:pt x="1103" y="209"/>
                </a:lnTo>
                <a:lnTo>
                  <a:pt x="1088" y="220"/>
                </a:lnTo>
                <a:lnTo>
                  <a:pt x="1082" y="226"/>
                </a:lnTo>
                <a:lnTo>
                  <a:pt x="1077" y="231"/>
                </a:lnTo>
                <a:lnTo>
                  <a:pt x="1073" y="237"/>
                </a:lnTo>
                <a:lnTo>
                  <a:pt x="1070" y="244"/>
                </a:lnTo>
                <a:lnTo>
                  <a:pt x="1069" y="249"/>
                </a:lnTo>
                <a:lnTo>
                  <a:pt x="1068" y="256"/>
                </a:lnTo>
                <a:lnTo>
                  <a:pt x="1069" y="262"/>
                </a:lnTo>
                <a:lnTo>
                  <a:pt x="1070" y="268"/>
                </a:lnTo>
                <a:lnTo>
                  <a:pt x="1073" y="274"/>
                </a:lnTo>
                <a:lnTo>
                  <a:pt x="1077" y="281"/>
                </a:lnTo>
                <a:lnTo>
                  <a:pt x="1084" y="288"/>
                </a:lnTo>
                <a:lnTo>
                  <a:pt x="1092" y="295"/>
                </a:lnTo>
                <a:lnTo>
                  <a:pt x="1092" y="295"/>
                </a:lnTo>
                <a:lnTo>
                  <a:pt x="1103" y="303"/>
                </a:lnTo>
                <a:lnTo>
                  <a:pt x="1115" y="311"/>
                </a:lnTo>
                <a:lnTo>
                  <a:pt x="1129" y="318"/>
                </a:lnTo>
                <a:lnTo>
                  <a:pt x="1143" y="326"/>
                </a:lnTo>
                <a:lnTo>
                  <a:pt x="1172" y="338"/>
                </a:lnTo>
                <a:lnTo>
                  <a:pt x="1198" y="348"/>
                </a:lnTo>
                <a:lnTo>
                  <a:pt x="1198" y="348"/>
                </a:lnTo>
                <a:lnTo>
                  <a:pt x="1232" y="358"/>
                </a:lnTo>
                <a:lnTo>
                  <a:pt x="1268" y="367"/>
                </a:lnTo>
                <a:lnTo>
                  <a:pt x="1302" y="374"/>
                </a:lnTo>
                <a:lnTo>
                  <a:pt x="1335" y="381"/>
                </a:lnTo>
                <a:lnTo>
                  <a:pt x="1391" y="392"/>
                </a:lnTo>
                <a:lnTo>
                  <a:pt x="1429" y="399"/>
                </a:lnTo>
                <a:lnTo>
                  <a:pt x="1429" y="399"/>
                </a:lnTo>
                <a:lnTo>
                  <a:pt x="1505" y="414"/>
                </a:lnTo>
                <a:lnTo>
                  <a:pt x="1575" y="428"/>
                </a:lnTo>
                <a:lnTo>
                  <a:pt x="1612" y="437"/>
                </a:lnTo>
                <a:lnTo>
                  <a:pt x="1649" y="446"/>
                </a:lnTo>
                <a:lnTo>
                  <a:pt x="1690" y="457"/>
                </a:lnTo>
                <a:lnTo>
                  <a:pt x="1735" y="469"/>
                </a:lnTo>
                <a:lnTo>
                  <a:pt x="1735" y="469"/>
                </a:lnTo>
                <a:lnTo>
                  <a:pt x="1781" y="483"/>
                </a:lnTo>
                <a:lnTo>
                  <a:pt x="1819" y="497"/>
                </a:lnTo>
                <a:lnTo>
                  <a:pt x="1851" y="510"/>
                </a:lnTo>
                <a:lnTo>
                  <a:pt x="1881" y="523"/>
                </a:lnTo>
                <a:lnTo>
                  <a:pt x="1881" y="523"/>
                </a:lnTo>
                <a:lnTo>
                  <a:pt x="1916" y="538"/>
                </a:lnTo>
                <a:lnTo>
                  <a:pt x="1950" y="556"/>
                </a:lnTo>
                <a:lnTo>
                  <a:pt x="1967" y="565"/>
                </a:lnTo>
                <a:lnTo>
                  <a:pt x="1983" y="574"/>
                </a:lnTo>
                <a:lnTo>
                  <a:pt x="1999" y="585"/>
                </a:lnTo>
                <a:lnTo>
                  <a:pt x="2013" y="598"/>
                </a:lnTo>
                <a:lnTo>
                  <a:pt x="2013" y="598"/>
                </a:lnTo>
                <a:lnTo>
                  <a:pt x="2023" y="606"/>
                </a:lnTo>
                <a:lnTo>
                  <a:pt x="2033" y="616"/>
                </a:lnTo>
                <a:lnTo>
                  <a:pt x="2041" y="626"/>
                </a:lnTo>
                <a:lnTo>
                  <a:pt x="2050" y="637"/>
                </a:lnTo>
                <a:lnTo>
                  <a:pt x="2058" y="648"/>
                </a:lnTo>
                <a:lnTo>
                  <a:pt x="2065" y="660"/>
                </a:lnTo>
                <a:lnTo>
                  <a:pt x="2070" y="671"/>
                </a:lnTo>
                <a:lnTo>
                  <a:pt x="2076" y="683"/>
                </a:lnTo>
                <a:lnTo>
                  <a:pt x="2079" y="695"/>
                </a:lnTo>
                <a:lnTo>
                  <a:pt x="2082" y="709"/>
                </a:lnTo>
                <a:lnTo>
                  <a:pt x="2084" y="721"/>
                </a:lnTo>
                <a:lnTo>
                  <a:pt x="2085" y="734"/>
                </a:lnTo>
                <a:lnTo>
                  <a:pt x="2085" y="747"/>
                </a:lnTo>
                <a:lnTo>
                  <a:pt x="2083" y="760"/>
                </a:lnTo>
                <a:lnTo>
                  <a:pt x="2081" y="773"/>
                </a:lnTo>
                <a:lnTo>
                  <a:pt x="2078" y="787"/>
                </a:lnTo>
                <a:lnTo>
                  <a:pt x="2078" y="787"/>
                </a:lnTo>
                <a:lnTo>
                  <a:pt x="2073" y="798"/>
                </a:lnTo>
                <a:lnTo>
                  <a:pt x="2068" y="810"/>
                </a:lnTo>
                <a:lnTo>
                  <a:pt x="2062" y="822"/>
                </a:lnTo>
                <a:lnTo>
                  <a:pt x="2055" y="834"/>
                </a:lnTo>
                <a:lnTo>
                  <a:pt x="2038" y="858"/>
                </a:lnTo>
                <a:lnTo>
                  <a:pt x="2021" y="881"/>
                </a:lnTo>
                <a:lnTo>
                  <a:pt x="2001" y="905"/>
                </a:lnTo>
                <a:lnTo>
                  <a:pt x="1981" y="927"/>
                </a:lnTo>
                <a:lnTo>
                  <a:pt x="1944" y="965"/>
                </a:lnTo>
                <a:lnTo>
                  <a:pt x="1944" y="965"/>
                </a:lnTo>
                <a:lnTo>
                  <a:pt x="1916" y="991"/>
                </a:lnTo>
                <a:lnTo>
                  <a:pt x="1888" y="1017"/>
                </a:lnTo>
                <a:lnTo>
                  <a:pt x="1828" y="1069"/>
                </a:lnTo>
                <a:lnTo>
                  <a:pt x="1768" y="1119"/>
                </a:lnTo>
                <a:lnTo>
                  <a:pt x="1706" y="1167"/>
                </a:lnTo>
                <a:lnTo>
                  <a:pt x="1706" y="1167"/>
                </a:lnTo>
                <a:lnTo>
                  <a:pt x="1608" y="1242"/>
                </a:lnTo>
                <a:lnTo>
                  <a:pt x="1531" y="1298"/>
                </a:lnTo>
                <a:lnTo>
                  <a:pt x="1466" y="1343"/>
                </a:lnTo>
                <a:lnTo>
                  <a:pt x="1401" y="1387"/>
                </a:lnTo>
                <a:lnTo>
                  <a:pt x="1230" y="1500"/>
                </a:lnTo>
                <a:lnTo>
                  <a:pt x="1102" y="1585"/>
                </a:lnTo>
                <a:lnTo>
                  <a:pt x="931" y="1700"/>
                </a:lnTo>
                <a:lnTo>
                  <a:pt x="672" y="1877"/>
                </a:lnTo>
                <a:lnTo>
                  <a:pt x="672" y="1877"/>
                </a:lnTo>
                <a:lnTo>
                  <a:pt x="423" y="2045"/>
                </a:lnTo>
                <a:lnTo>
                  <a:pt x="296" y="2133"/>
                </a:lnTo>
                <a:lnTo>
                  <a:pt x="153" y="2233"/>
                </a:lnTo>
                <a:lnTo>
                  <a:pt x="153" y="2233"/>
                </a:lnTo>
                <a:lnTo>
                  <a:pt x="86" y="2280"/>
                </a:lnTo>
                <a:lnTo>
                  <a:pt x="0" y="2342"/>
                </a:lnTo>
                <a:lnTo>
                  <a:pt x="112" y="234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4"/>
          <p:cNvSpPr>
            <a:spLocks noEditPoints="1"/>
          </p:cNvSpPr>
          <p:nvPr/>
        </p:nvSpPr>
        <p:spPr bwMode="auto">
          <a:xfrm>
            <a:off x="5350829" y="2930524"/>
            <a:ext cx="719137" cy="236538"/>
          </a:xfrm>
          <a:custGeom>
            <a:avLst/>
            <a:gdLst>
              <a:gd name="T0" fmla="*/ 0 w 453"/>
              <a:gd name="T1" fmla="*/ 145 h 149"/>
              <a:gd name="T2" fmla="*/ 10 w 453"/>
              <a:gd name="T3" fmla="*/ 138 h 149"/>
              <a:gd name="T4" fmla="*/ 39 w 453"/>
              <a:gd name="T5" fmla="*/ 122 h 149"/>
              <a:gd name="T6" fmla="*/ 41 w 453"/>
              <a:gd name="T7" fmla="*/ 127 h 149"/>
              <a:gd name="T8" fmla="*/ 13 w 453"/>
              <a:gd name="T9" fmla="*/ 142 h 149"/>
              <a:gd name="T10" fmla="*/ 4 w 453"/>
              <a:gd name="T11" fmla="*/ 149 h 149"/>
              <a:gd name="T12" fmla="*/ 61 w 453"/>
              <a:gd name="T13" fmla="*/ 114 h 149"/>
              <a:gd name="T14" fmla="*/ 77 w 453"/>
              <a:gd name="T15" fmla="*/ 106 h 149"/>
              <a:gd name="T16" fmla="*/ 97 w 453"/>
              <a:gd name="T17" fmla="*/ 103 h 149"/>
              <a:gd name="T18" fmla="*/ 79 w 453"/>
              <a:gd name="T19" fmla="*/ 110 h 149"/>
              <a:gd name="T20" fmla="*/ 61 w 453"/>
              <a:gd name="T21" fmla="*/ 114 h 149"/>
              <a:gd name="T22" fmla="*/ 118 w 453"/>
              <a:gd name="T23" fmla="*/ 91 h 149"/>
              <a:gd name="T24" fmla="*/ 155 w 453"/>
              <a:gd name="T25" fmla="*/ 84 h 149"/>
              <a:gd name="T26" fmla="*/ 119 w 453"/>
              <a:gd name="T27" fmla="*/ 95 h 149"/>
              <a:gd name="T28" fmla="*/ 177 w 453"/>
              <a:gd name="T29" fmla="*/ 73 h 149"/>
              <a:gd name="T30" fmla="*/ 213 w 453"/>
              <a:gd name="T31" fmla="*/ 64 h 149"/>
              <a:gd name="T32" fmla="*/ 214 w 453"/>
              <a:gd name="T33" fmla="*/ 69 h 149"/>
              <a:gd name="T34" fmla="*/ 177 w 453"/>
              <a:gd name="T35" fmla="*/ 73 h 149"/>
              <a:gd name="T36" fmla="*/ 236 w 453"/>
              <a:gd name="T37" fmla="*/ 59 h 149"/>
              <a:gd name="T38" fmla="*/ 275 w 453"/>
              <a:gd name="T39" fmla="*/ 55 h 149"/>
              <a:gd name="T40" fmla="*/ 237 w 453"/>
              <a:gd name="T41" fmla="*/ 63 h 149"/>
              <a:gd name="T42" fmla="*/ 297 w 453"/>
              <a:gd name="T43" fmla="*/ 47 h 149"/>
              <a:gd name="T44" fmla="*/ 314 w 453"/>
              <a:gd name="T45" fmla="*/ 43 h 149"/>
              <a:gd name="T46" fmla="*/ 334 w 453"/>
              <a:gd name="T47" fmla="*/ 43 h 149"/>
              <a:gd name="T48" fmla="*/ 316 w 453"/>
              <a:gd name="T49" fmla="*/ 48 h 149"/>
              <a:gd name="T50" fmla="*/ 297 w 453"/>
              <a:gd name="T51" fmla="*/ 47 h 149"/>
              <a:gd name="T52" fmla="*/ 356 w 453"/>
              <a:gd name="T53" fmla="*/ 33 h 149"/>
              <a:gd name="T54" fmla="*/ 395 w 453"/>
              <a:gd name="T55" fmla="*/ 28 h 149"/>
              <a:gd name="T56" fmla="*/ 357 w 453"/>
              <a:gd name="T57" fmla="*/ 38 h 149"/>
              <a:gd name="T58" fmla="*/ 416 w 453"/>
              <a:gd name="T59" fmla="*/ 16 h 149"/>
              <a:gd name="T60" fmla="*/ 435 w 453"/>
              <a:gd name="T61" fmla="*/ 8 h 149"/>
              <a:gd name="T62" fmla="*/ 450 w 453"/>
              <a:gd name="T63" fmla="*/ 0 h 149"/>
              <a:gd name="T64" fmla="*/ 453 w 453"/>
              <a:gd name="T65" fmla="*/ 3 h 149"/>
              <a:gd name="T66" fmla="*/ 438 w 453"/>
              <a:gd name="T67" fmla="*/ 11 h 149"/>
              <a:gd name="T68" fmla="*/ 416 w 453"/>
              <a:gd name="T69" fmla="*/ 16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53" h="149">
                <a:moveTo>
                  <a:pt x="0" y="145"/>
                </a:moveTo>
                <a:lnTo>
                  <a:pt x="0" y="145"/>
                </a:lnTo>
                <a:lnTo>
                  <a:pt x="2" y="143"/>
                </a:lnTo>
                <a:lnTo>
                  <a:pt x="10" y="138"/>
                </a:lnTo>
                <a:lnTo>
                  <a:pt x="22" y="130"/>
                </a:lnTo>
                <a:lnTo>
                  <a:pt x="39" y="122"/>
                </a:lnTo>
                <a:lnTo>
                  <a:pt x="41" y="127"/>
                </a:lnTo>
                <a:lnTo>
                  <a:pt x="41" y="127"/>
                </a:lnTo>
                <a:lnTo>
                  <a:pt x="25" y="136"/>
                </a:lnTo>
                <a:lnTo>
                  <a:pt x="13" y="142"/>
                </a:lnTo>
                <a:lnTo>
                  <a:pt x="7" y="147"/>
                </a:lnTo>
                <a:lnTo>
                  <a:pt x="4" y="149"/>
                </a:lnTo>
                <a:lnTo>
                  <a:pt x="0" y="145"/>
                </a:lnTo>
                <a:close/>
                <a:moveTo>
                  <a:pt x="61" y="114"/>
                </a:moveTo>
                <a:lnTo>
                  <a:pt x="61" y="114"/>
                </a:lnTo>
                <a:lnTo>
                  <a:pt x="77" y="106"/>
                </a:lnTo>
                <a:lnTo>
                  <a:pt x="96" y="98"/>
                </a:lnTo>
                <a:lnTo>
                  <a:pt x="97" y="103"/>
                </a:lnTo>
                <a:lnTo>
                  <a:pt x="97" y="103"/>
                </a:lnTo>
                <a:lnTo>
                  <a:pt x="79" y="110"/>
                </a:lnTo>
                <a:lnTo>
                  <a:pt x="63" y="118"/>
                </a:lnTo>
                <a:lnTo>
                  <a:pt x="61" y="114"/>
                </a:lnTo>
                <a:close/>
                <a:moveTo>
                  <a:pt x="118" y="91"/>
                </a:moveTo>
                <a:lnTo>
                  <a:pt x="118" y="91"/>
                </a:lnTo>
                <a:lnTo>
                  <a:pt x="154" y="80"/>
                </a:lnTo>
                <a:lnTo>
                  <a:pt x="155" y="84"/>
                </a:lnTo>
                <a:lnTo>
                  <a:pt x="155" y="84"/>
                </a:lnTo>
                <a:lnTo>
                  <a:pt x="119" y="95"/>
                </a:lnTo>
                <a:lnTo>
                  <a:pt x="118" y="91"/>
                </a:lnTo>
                <a:close/>
                <a:moveTo>
                  <a:pt x="177" y="73"/>
                </a:moveTo>
                <a:lnTo>
                  <a:pt x="177" y="73"/>
                </a:lnTo>
                <a:lnTo>
                  <a:pt x="213" y="64"/>
                </a:lnTo>
                <a:lnTo>
                  <a:pt x="214" y="69"/>
                </a:lnTo>
                <a:lnTo>
                  <a:pt x="214" y="69"/>
                </a:lnTo>
                <a:lnTo>
                  <a:pt x="178" y="77"/>
                </a:lnTo>
                <a:lnTo>
                  <a:pt x="177" y="73"/>
                </a:lnTo>
                <a:close/>
                <a:moveTo>
                  <a:pt x="236" y="59"/>
                </a:moveTo>
                <a:lnTo>
                  <a:pt x="236" y="59"/>
                </a:lnTo>
                <a:lnTo>
                  <a:pt x="274" y="51"/>
                </a:lnTo>
                <a:lnTo>
                  <a:pt x="275" y="55"/>
                </a:lnTo>
                <a:lnTo>
                  <a:pt x="275" y="55"/>
                </a:lnTo>
                <a:lnTo>
                  <a:pt x="237" y="63"/>
                </a:lnTo>
                <a:lnTo>
                  <a:pt x="236" y="59"/>
                </a:lnTo>
                <a:close/>
                <a:moveTo>
                  <a:pt x="297" y="47"/>
                </a:moveTo>
                <a:lnTo>
                  <a:pt x="297" y="47"/>
                </a:lnTo>
                <a:lnTo>
                  <a:pt x="314" y="43"/>
                </a:lnTo>
                <a:lnTo>
                  <a:pt x="333" y="39"/>
                </a:lnTo>
                <a:lnTo>
                  <a:pt x="334" y="43"/>
                </a:lnTo>
                <a:lnTo>
                  <a:pt x="316" y="48"/>
                </a:lnTo>
                <a:lnTo>
                  <a:pt x="316" y="48"/>
                </a:lnTo>
                <a:lnTo>
                  <a:pt x="298" y="51"/>
                </a:lnTo>
                <a:lnTo>
                  <a:pt x="297" y="47"/>
                </a:lnTo>
                <a:close/>
                <a:moveTo>
                  <a:pt x="356" y="33"/>
                </a:moveTo>
                <a:lnTo>
                  <a:pt x="356" y="33"/>
                </a:lnTo>
                <a:lnTo>
                  <a:pt x="394" y="23"/>
                </a:lnTo>
                <a:lnTo>
                  <a:pt x="395" y="28"/>
                </a:lnTo>
                <a:lnTo>
                  <a:pt x="395" y="28"/>
                </a:lnTo>
                <a:lnTo>
                  <a:pt x="357" y="38"/>
                </a:lnTo>
                <a:lnTo>
                  <a:pt x="356" y="33"/>
                </a:lnTo>
                <a:close/>
                <a:moveTo>
                  <a:pt x="416" y="16"/>
                </a:moveTo>
                <a:lnTo>
                  <a:pt x="416" y="16"/>
                </a:lnTo>
                <a:lnTo>
                  <a:pt x="435" y="8"/>
                </a:lnTo>
                <a:lnTo>
                  <a:pt x="443" y="4"/>
                </a:lnTo>
                <a:lnTo>
                  <a:pt x="450" y="0"/>
                </a:lnTo>
                <a:lnTo>
                  <a:pt x="453" y="3"/>
                </a:lnTo>
                <a:lnTo>
                  <a:pt x="453" y="3"/>
                </a:lnTo>
                <a:lnTo>
                  <a:pt x="446" y="7"/>
                </a:lnTo>
                <a:lnTo>
                  <a:pt x="438" y="11"/>
                </a:lnTo>
                <a:lnTo>
                  <a:pt x="417" y="20"/>
                </a:lnTo>
                <a:lnTo>
                  <a:pt x="416" y="16"/>
                </a:lnTo>
                <a:close/>
              </a:path>
            </a:pathLst>
          </a:custGeom>
          <a:solidFill>
            <a:srgbClr val="C5CC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7158991" y="4017962"/>
            <a:ext cx="85725" cy="271463"/>
          </a:xfrm>
          <a:custGeom>
            <a:avLst/>
            <a:gdLst>
              <a:gd name="T0" fmla="*/ 31 w 54"/>
              <a:gd name="T1" fmla="*/ 171 h 171"/>
              <a:gd name="T2" fmla="*/ 31 w 54"/>
              <a:gd name="T3" fmla="*/ 171 h 171"/>
              <a:gd name="T4" fmla="*/ 40 w 54"/>
              <a:gd name="T5" fmla="*/ 147 h 171"/>
              <a:gd name="T6" fmla="*/ 48 w 54"/>
              <a:gd name="T7" fmla="*/ 126 h 171"/>
              <a:gd name="T8" fmla="*/ 50 w 54"/>
              <a:gd name="T9" fmla="*/ 115 h 171"/>
              <a:gd name="T10" fmla="*/ 53 w 54"/>
              <a:gd name="T11" fmla="*/ 104 h 171"/>
              <a:gd name="T12" fmla="*/ 54 w 54"/>
              <a:gd name="T13" fmla="*/ 93 h 171"/>
              <a:gd name="T14" fmla="*/ 54 w 54"/>
              <a:gd name="T15" fmla="*/ 82 h 171"/>
              <a:gd name="T16" fmla="*/ 54 w 54"/>
              <a:gd name="T17" fmla="*/ 82 h 171"/>
              <a:gd name="T18" fmla="*/ 54 w 54"/>
              <a:gd name="T19" fmla="*/ 60 h 171"/>
              <a:gd name="T20" fmla="*/ 53 w 54"/>
              <a:gd name="T21" fmla="*/ 50 h 171"/>
              <a:gd name="T22" fmla="*/ 50 w 54"/>
              <a:gd name="T23" fmla="*/ 41 h 171"/>
              <a:gd name="T24" fmla="*/ 47 w 54"/>
              <a:gd name="T25" fmla="*/ 31 h 171"/>
              <a:gd name="T26" fmla="*/ 44 w 54"/>
              <a:gd name="T27" fmla="*/ 22 h 171"/>
              <a:gd name="T28" fmla="*/ 33 w 54"/>
              <a:gd name="T29" fmla="*/ 0 h 171"/>
              <a:gd name="T30" fmla="*/ 6 w 54"/>
              <a:gd name="T31" fmla="*/ 11 h 171"/>
              <a:gd name="T32" fmla="*/ 6 w 54"/>
              <a:gd name="T33" fmla="*/ 11 h 171"/>
              <a:gd name="T34" fmla="*/ 15 w 54"/>
              <a:gd name="T35" fmla="*/ 30 h 171"/>
              <a:gd name="T36" fmla="*/ 19 w 54"/>
              <a:gd name="T37" fmla="*/ 39 h 171"/>
              <a:gd name="T38" fmla="*/ 21 w 54"/>
              <a:gd name="T39" fmla="*/ 47 h 171"/>
              <a:gd name="T40" fmla="*/ 22 w 54"/>
              <a:gd name="T41" fmla="*/ 55 h 171"/>
              <a:gd name="T42" fmla="*/ 23 w 54"/>
              <a:gd name="T43" fmla="*/ 63 h 171"/>
              <a:gd name="T44" fmla="*/ 23 w 54"/>
              <a:gd name="T45" fmla="*/ 82 h 171"/>
              <a:gd name="T46" fmla="*/ 23 w 54"/>
              <a:gd name="T47" fmla="*/ 82 h 171"/>
              <a:gd name="T48" fmla="*/ 23 w 54"/>
              <a:gd name="T49" fmla="*/ 90 h 171"/>
              <a:gd name="T50" fmla="*/ 21 w 54"/>
              <a:gd name="T51" fmla="*/ 99 h 171"/>
              <a:gd name="T52" fmla="*/ 16 w 54"/>
              <a:gd name="T53" fmla="*/ 116 h 171"/>
              <a:gd name="T54" fmla="*/ 10 w 54"/>
              <a:gd name="T55" fmla="*/ 134 h 171"/>
              <a:gd name="T56" fmla="*/ 0 w 54"/>
              <a:gd name="T57" fmla="*/ 154 h 171"/>
              <a:gd name="T58" fmla="*/ 31 w 54"/>
              <a:gd name="T59" fmla="*/ 171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54" h="171">
                <a:moveTo>
                  <a:pt x="31" y="171"/>
                </a:moveTo>
                <a:lnTo>
                  <a:pt x="31" y="171"/>
                </a:lnTo>
                <a:lnTo>
                  <a:pt x="40" y="147"/>
                </a:lnTo>
                <a:lnTo>
                  <a:pt x="48" y="126"/>
                </a:lnTo>
                <a:lnTo>
                  <a:pt x="50" y="115"/>
                </a:lnTo>
                <a:lnTo>
                  <a:pt x="53" y="104"/>
                </a:lnTo>
                <a:lnTo>
                  <a:pt x="54" y="93"/>
                </a:lnTo>
                <a:lnTo>
                  <a:pt x="54" y="82"/>
                </a:lnTo>
                <a:lnTo>
                  <a:pt x="54" y="82"/>
                </a:lnTo>
                <a:lnTo>
                  <a:pt x="54" y="60"/>
                </a:lnTo>
                <a:lnTo>
                  <a:pt x="53" y="50"/>
                </a:lnTo>
                <a:lnTo>
                  <a:pt x="50" y="41"/>
                </a:lnTo>
                <a:lnTo>
                  <a:pt x="47" y="31"/>
                </a:lnTo>
                <a:lnTo>
                  <a:pt x="44" y="22"/>
                </a:lnTo>
                <a:lnTo>
                  <a:pt x="33" y="0"/>
                </a:lnTo>
                <a:lnTo>
                  <a:pt x="6" y="11"/>
                </a:lnTo>
                <a:lnTo>
                  <a:pt x="6" y="11"/>
                </a:lnTo>
                <a:lnTo>
                  <a:pt x="15" y="30"/>
                </a:lnTo>
                <a:lnTo>
                  <a:pt x="19" y="39"/>
                </a:lnTo>
                <a:lnTo>
                  <a:pt x="21" y="47"/>
                </a:lnTo>
                <a:lnTo>
                  <a:pt x="22" y="55"/>
                </a:lnTo>
                <a:lnTo>
                  <a:pt x="23" y="63"/>
                </a:lnTo>
                <a:lnTo>
                  <a:pt x="23" y="82"/>
                </a:lnTo>
                <a:lnTo>
                  <a:pt x="23" y="82"/>
                </a:lnTo>
                <a:lnTo>
                  <a:pt x="23" y="90"/>
                </a:lnTo>
                <a:lnTo>
                  <a:pt x="21" y="99"/>
                </a:lnTo>
                <a:lnTo>
                  <a:pt x="16" y="116"/>
                </a:lnTo>
                <a:lnTo>
                  <a:pt x="10" y="134"/>
                </a:lnTo>
                <a:lnTo>
                  <a:pt x="0" y="154"/>
                </a:lnTo>
                <a:lnTo>
                  <a:pt x="31" y="171"/>
                </a:lnTo>
                <a:close/>
              </a:path>
            </a:pathLst>
          </a:custGeom>
          <a:solidFill>
            <a:srgbClr val="C5CC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7003416" y="3773487"/>
            <a:ext cx="160337" cy="142875"/>
          </a:xfrm>
          <a:custGeom>
            <a:avLst/>
            <a:gdLst>
              <a:gd name="T0" fmla="*/ 84 w 101"/>
              <a:gd name="T1" fmla="*/ 90 h 90"/>
              <a:gd name="T2" fmla="*/ 101 w 101"/>
              <a:gd name="T3" fmla="*/ 73 h 90"/>
              <a:gd name="T4" fmla="*/ 101 w 101"/>
              <a:gd name="T5" fmla="*/ 73 h 90"/>
              <a:gd name="T6" fmla="*/ 82 w 101"/>
              <a:gd name="T7" fmla="*/ 56 h 90"/>
              <a:gd name="T8" fmla="*/ 59 w 101"/>
              <a:gd name="T9" fmla="*/ 37 h 90"/>
              <a:gd name="T10" fmla="*/ 34 w 101"/>
              <a:gd name="T11" fmla="*/ 18 h 90"/>
              <a:gd name="T12" fmla="*/ 11 w 101"/>
              <a:gd name="T13" fmla="*/ 0 h 90"/>
              <a:gd name="T14" fmla="*/ 0 w 101"/>
              <a:gd name="T15" fmla="*/ 17 h 90"/>
              <a:gd name="T16" fmla="*/ 0 w 101"/>
              <a:gd name="T17" fmla="*/ 17 h 90"/>
              <a:gd name="T18" fmla="*/ 22 w 101"/>
              <a:gd name="T19" fmla="*/ 33 h 90"/>
              <a:gd name="T20" fmla="*/ 45 w 101"/>
              <a:gd name="T21" fmla="*/ 54 h 90"/>
              <a:gd name="T22" fmla="*/ 67 w 101"/>
              <a:gd name="T23" fmla="*/ 73 h 90"/>
              <a:gd name="T24" fmla="*/ 84 w 101"/>
              <a:gd name="T25" fmla="*/ 90 h 90"/>
              <a:gd name="T26" fmla="*/ 84 w 101"/>
              <a:gd name="T27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01" h="90">
                <a:moveTo>
                  <a:pt x="84" y="90"/>
                </a:moveTo>
                <a:lnTo>
                  <a:pt x="101" y="73"/>
                </a:lnTo>
                <a:lnTo>
                  <a:pt x="101" y="73"/>
                </a:lnTo>
                <a:lnTo>
                  <a:pt x="82" y="56"/>
                </a:lnTo>
                <a:lnTo>
                  <a:pt x="59" y="37"/>
                </a:lnTo>
                <a:lnTo>
                  <a:pt x="34" y="18"/>
                </a:lnTo>
                <a:lnTo>
                  <a:pt x="11" y="0"/>
                </a:lnTo>
                <a:lnTo>
                  <a:pt x="0" y="17"/>
                </a:lnTo>
                <a:lnTo>
                  <a:pt x="0" y="17"/>
                </a:lnTo>
                <a:lnTo>
                  <a:pt x="22" y="33"/>
                </a:lnTo>
                <a:lnTo>
                  <a:pt x="45" y="54"/>
                </a:lnTo>
                <a:lnTo>
                  <a:pt x="67" y="73"/>
                </a:lnTo>
                <a:lnTo>
                  <a:pt x="84" y="90"/>
                </a:lnTo>
                <a:lnTo>
                  <a:pt x="84" y="90"/>
                </a:lnTo>
                <a:close/>
              </a:path>
            </a:pathLst>
          </a:custGeom>
          <a:solidFill>
            <a:srgbClr val="C5CC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7"/>
          <p:cNvSpPr>
            <a:spLocks noEditPoints="1"/>
          </p:cNvSpPr>
          <p:nvPr/>
        </p:nvSpPr>
        <p:spPr bwMode="auto">
          <a:xfrm>
            <a:off x="5344479" y="3192462"/>
            <a:ext cx="1574800" cy="519113"/>
          </a:xfrm>
          <a:custGeom>
            <a:avLst/>
            <a:gdLst>
              <a:gd name="T0" fmla="*/ 925 w 992"/>
              <a:gd name="T1" fmla="*/ 276 h 327"/>
              <a:gd name="T2" fmla="*/ 955 w 992"/>
              <a:gd name="T3" fmla="*/ 292 h 327"/>
              <a:gd name="T4" fmla="*/ 992 w 992"/>
              <a:gd name="T5" fmla="*/ 314 h 327"/>
              <a:gd name="T6" fmla="*/ 981 w 992"/>
              <a:gd name="T7" fmla="*/ 327 h 327"/>
              <a:gd name="T8" fmla="*/ 947 w 992"/>
              <a:gd name="T9" fmla="*/ 304 h 327"/>
              <a:gd name="T10" fmla="*/ 919 w 992"/>
              <a:gd name="T11" fmla="*/ 289 h 327"/>
              <a:gd name="T12" fmla="*/ 790 w 992"/>
              <a:gd name="T13" fmla="*/ 221 h 327"/>
              <a:gd name="T14" fmla="*/ 825 w 992"/>
              <a:gd name="T15" fmla="*/ 234 h 327"/>
              <a:gd name="T16" fmla="*/ 855 w 992"/>
              <a:gd name="T17" fmla="*/ 260 h 327"/>
              <a:gd name="T18" fmla="*/ 821 w 992"/>
              <a:gd name="T19" fmla="*/ 246 h 327"/>
              <a:gd name="T20" fmla="*/ 786 w 992"/>
              <a:gd name="T21" fmla="*/ 233 h 327"/>
              <a:gd name="T22" fmla="*/ 653 w 992"/>
              <a:gd name="T23" fmla="*/ 181 h 327"/>
              <a:gd name="T24" fmla="*/ 722 w 992"/>
              <a:gd name="T25" fmla="*/ 200 h 327"/>
              <a:gd name="T26" fmla="*/ 720 w 992"/>
              <a:gd name="T27" fmla="*/ 210 h 327"/>
              <a:gd name="T28" fmla="*/ 650 w 992"/>
              <a:gd name="T29" fmla="*/ 190 h 327"/>
              <a:gd name="T30" fmla="*/ 512 w 992"/>
              <a:gd name="T31" fmla="*/ 146 h 327"/>
              <a:gd name="T32" fmla="*/ 583 w 992"/>
              <a:gd name="T33" fmla="*/ 163 h 327"/>
              <a:gd name="T34" fmla="*/ 580 w 992"/>
              <a:gd name="T35" fmla="*/ 172 h 327"/>
              <a:gd name="T36" fmla="*/ 511 w 992"/>
              <a:gd name="T37" fmla="*/ 156 h 327"/>
              <a:gd name="T38" fmla="*/ 370 w 992"/>
              <a:gd name="T39" fmla="*/ 120 h 327"/>
              <a:gd name="T40" fmla="*/ 442 w 992"/>
              <a:gd name="T41" fmla="*/ 132 h 327"/>
              <a:gd name="T42" fmla="*/ 439 w 992"/>
              <a:gd name="T43" fmla="*/ 142 h 327"/>
              <a:gd name="T44" fmla="*/ 369 w 992"/>
              <a:gd name="T45" fmla="*/ 129 h 327"/>
              <a:gd name="T46" fmla="*/ 278 w 992"/>
              <a:gd name="T47" fmla="*/ 115 h 327"/>
              <a:gd name="T48" fmla="*/ 227 w 992"/>
              <a:gd name="T49" fmla="*/ 98 h 327"/>
              <a:gd name="T50" fmla="*/ 279 w 992"/>
              <a:gd name="T51" fmla="*/ 106 h 327"/>
              <a:gd name="T52" fmla="*/ 299 w 992"/>
              <a:gd name="T53" fmla="*/ 108 h 327"/>
              <a:gd name="T54" fmla="*/ 298 w 992"/>
              <a:gd name="T55" fmla="*/ 118 h 327"/>
              <a:gd name="T56" fmla="*/ 278 w 992"/>
              <a:gd name="T57" fmla="*/ 115 h 327"/>
              <a:gd name="T58" fmla="*/ 88 w 992"/>
              <a:gd name="T59" fmla="*/ 64 h 327"/>
              <a:gd name="T60" fmla="*/ 119 w 992"/>
              <a:gd name="T61" fmla="*/ 74 h 327"/>
              <a:gd name="T62" fmla="*/ 155 w 992"/>
              <a:gd name="T63" fmla="*/ 93 h 327"/>
              <a:gd name="T64" fmla="*/ 117 w 992"/>
              <a:gd name="T65" fmla="*/ 84 h 327"/>
              <a:gd name="T66" fmla="*/ 84 w 992"/>
              <a:gd name="T67" fmla="*/ 73 h 327"/>
              <a:gd name="T68" fmla="*/ 0 w 992"/>
              <a:gd name="T69" fmla="*/ 2 h 327"/>
              <a:gd name="T70" fmla="*/ 7 w 992"/>
              <a:gd name="T71" fmla="*/ 1 h 327"/>
              <a:gd name="T72" fmla="*/ 7 w 992"/>
              <a:gd name="T73" fmla="*/ 2 h 327"/>
              <a:gd name="T74" fmla="*/ 12 w 992"/>
              <a:gd name="T75" fmla="*/ 17 h 327"/>
              <a:gd name="T76" fmla="*/ 26 w 992"/>
              <a:gd name="T77" fmla="*/ 32 h 327"/>
              <a:gd name="T78" fmla="*/ 19 w 992"/>
              <a:gd name="T79" fmla="*/ 40 h 327"/>
              <a:gd name="T80" fmla="*/ 4 w 992"/>
              <a:gd name="T81" fmla="*/ 21 h 327"/>
              <a:gd name="T82" fmla="*/ 0 w 992"/>
              <a:gd name="T83" fmla="*/ 2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992" h="327">
                <a:moveTo>
                  <a:pt x="919" y="289"/>
                </a:moveTo>
                <a:lnTo>
                  <a:pt x="925" y="276"/>
                </a:lnTo>
                <a:lnTo>
                  <a:pt x="925" y="276"/>
                </a:lnTo>
                <a:lnTo>
                  <a:pt x="955" y="292"/>
                </a:lnTo>
                <a:lnTo>
                  <a:pt x="975" y="303"/>
                </a:lnTo>
                <a:lnTo>
                  <a:pt x="992" y="314"/>
                </a:lnTo>
                <a:lnTo>
                  <a:pt x="981" y="327"/>
                </a:lnTo>
                <a:lnTo>
                  <a:pt x="981" y="327"/>
                </a:lnTo>
                <a:lnTo>
                  <a:pt x="966" y="316"/>
                </a:lnTo>
                <a:lnTo>
                  <a:pt x="947" y="304"/>
                </a:lnTo>
                <a:lnTo>
                  <a:pt x="919" y="289"/>
                </a:lnTo>
                <a:lnTo>
                  <a:pt x="919" y="289"/>
                </a:lnTo>
                <a:close/>
                <a:moveTo>
                  <a:pt x="786" y="233"/>
                </a:moveTo>
                <a:lnTo>
                  <a:pt x="790" y="221"/>
                </a:lnTo>
                <a:lnTo>
                  <a:pt x="790" y="221"/>
                </a:lnTo>
                <a:lnTo>
                  <a:pt x="825" y="234"/>
                </a:lnTo>
                <a:lnTo>
                  <a:pt x="859" y="248"/>
                </a:lnTo>
                <a:lnTo>
                  <a:pt x="855" y="260"/>
                </a:lnTo>
                <a:lnTo>
                  <a:pt x="855" y="260"/>
                </a:lnTo>
                <a:lnTo>
                  <a:pt x="821" y="246"/>
                </a:lnTo>
                <a:lnTo>
                  <a:pt x="786" y="233"/>
                </a:lnTo>
                <a:lnTo>
                  <a:pt x="786" y="233"/>
                </a:lnTo>
                <a:close/>
                <a:moveTo>
                  <a:pt x="650" y="190"/>
                </a:moveTo>
                <a:lnTo>
                  <a:pt x="653" y="181"/>
                </a:lnTo>
                <a:lnTo>
                  <a:pt x="653" y="181"/>
                </a:lnTo>
                <a:lnTo>
                  <a:pt x="722" y="200"/>
                </a:lnTo>
                <a:lnTo>
                  <a:pt x="720" y="210"/>
                </a:lnTo>
                <a:lnTo>
                  <a:pt x="720" y="210"/>
                </a:lnTo>
                <a:lnTo>
                  <a:pt x="650" y="190"/>
                </a:lnTo>
                <a:lnTo>
                  <a:pt x="650" y="190"/>
                </a:lnTo>
                <a:close/>
                <a:moveTo>
                  <a:pt x="511" y="156"/>
                </a:moveTo>
                <a:lnTo>
                  <a:pt x="512" y="146"/>
                </a:lnTo>
                <a:lnTo>
                  <a:pt x="512" y="146"/>
                </a:lnTo>
                <a:lnTo>
                  <a:pt x="583" y="163"/>
                </a:lnTo>
                <a:lnTo>
                  <a:pt x="580" y="172"/>
                </a:lnTo>
                <a:lnTo>
                  <a:pt x="580" y="172"/>
                </a:lnTo>
                <a:lnTo>
                  <a:pt x="511" y="156"/>
                </a:lnTo>
                <a:lnTo>
                  <a:pt x="511" y="156"/>
                </a:lnTo>
                <a:close/>
                <a:moveTo>
                  <a:pt x="369" y="129"/>
                </a:moveTo>
                <a:lnTo>
                  <a:pt x="370" y="120"/>
                </a:lnTo>
                <a:lnTo>
                  <a:pt x="370" y="120"/>
                </a:lnTo>
                <a:lnTo>
                  <a:pt x="442" y="132"/>
                </a:lnTo>
                <a:lnTo>
                  <a:pt x="439" y="142"/>
                </a:lnTo>
                <a:lnTo>
                  <a:pt x="439" y="142"/>
                </a:lnTo>
                <a:lnTo>
                  <a:pt x="369" y="129"/>
                </a:lnTo>
                <a:lnTo>
                  <a:pt x="369" y="129"/>
                </a:lnTo>
                <a:close/>
                <a:moveTo>
                  <a:pt x="278" y="115"/>
                </a:moveTo>
                <a:lnTo>
                  <a:pt x="278" y="115"/>
                </a:lnTo>
                <a:lnTo>
                  <a:pt x="226" y="107"/>
                </a:lnTo>
                <a:lnTo>
                  <a:pt x="227" y="98"/>
                </a:lnTo>
                <a:lnTo>
                  <a:pt x="227" y="98"/>
                </a:lnTo>
                <a:lnTo>
                  <a:pt x="279" y="106"/>
                </a:lnTo>
                <a:lnTo>
                  <a:pt x="279" y="106"/>
                </a:lnTo>
                <a:lnTo>
                  <a:pt x="299" y="108"/>
                </a:lnTo>
                <a:lnTo>
                  <a:pt x="298" y="118"/>
                </a:lnTo>
                <a:lnTo>
                  <a:pt x="298" y="118"/>
                </a:lnTo>
                <a:lnTo>
                  <a:pt x="278" y="115"/>
                </a:lnTo>
                <a:lnTo>
                  <a:pt x="278" y="115"/>
                </a:lnTo>
                <a:close/>
                <a:moveTo>
                  <a:pt x="84" y="73"/>
                </a:moveTo>
                <a:lnTo>
                  <a:pt x="88" y="64"/>
                </a:lnTo>
                <a:lnTo>
                  <a:pt x="88" y="64"/>
                </a:lnTo>
                <a:lnTo>
                  <a:pt x="119" y="74"/>
                </a:lnTo>
                <a:lnTo>
                  <a:pt x="157" y="84"/>
                </a:lnTo>
                <a:lnTo>
                  <a:pt x="155" y="93"/>
                </a:lnTo>
                <a:lnTo>
                  <a:pt x="155" y="93"/>
                </a:lnTo>
                <a:lnTo>
                  <a:pt x="117" y="84"/>
                </a:lnTo>
                <a:lnTo>
                  <a:pt x="84" y="73"/>
                </a:lnTo>
                <a:lnTo>
                  <a:pt x="84" y="73"/>
                </a:lnTo>
                <a:close/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7" y="1"/>
                </a:lnTo>
                <a:lnTo>
                  <a:pt x="7" y="2"/>
                </a:lnTo>
                <a:lnTo>
                  <a:pt x="7" y="2"/>
                </a:lnTo>
                <a:lnTo>
                  <a:pt x="8" y="10"/>
                </a:lnTo>
                <a:lnTo>
                  <a:pt x="12" y="17"/>
                </a:lnTo>
                <a:lnTo>
                  <a:pt x="18" y="24"/>
                </a:lnTo>
                <a:lnTo>
                  <a:pt x="26" y="32"/>
                </a:lnTo>
                <a:lnTo>
                  <a:pt x="19" y="40"/>
                </a:lnTo>
                <a:lnTo>
                  <a:pt x="19" y="40"/>
                </a:lnTo>
                <a:lnTo>
                  <a:pt x="11" y="31"/>
                </a:lnTo>
                <a:lnTo>
                  <a:pt x="4" y="21"/>
                </a:lnTo>
                <a:lnTo>
                  <a:pt x="1" y="12"/>
                </a:lnTo>
                <a:lnTo>
                  <a:pt x="0" y="2"/>
                </a:lnTo>
                <a:lnTo>
                  <a:pt x="0" y="2"/>
                </a:lnTo>
                <a:close/>
              </a:path>
            </a:pathLst>
          </a:custGeom>
          <a:solidFill>
            <a:srgbClr val="C5CC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8"/>
          <p:cNvSpPr>
            <a:spLocks/>
          </p:cNvSpPr>
          <p:nvPr/>
        </p:nvSpPr>
        <p:spPr bwMode="auto">
          <a:xfrm>
            <a:off x="5309554" y="5797549"/>
            <a:ext cx="317500" cy="296863"/>
          </a:xfrm>
          <a:custGeom>
            <a:avLst/>
            <a:gdLst>
              <a:gd name="T0" fmla="*/ 25 w 200"/>
              <a:gd name="T1" fmla="*/ 187 h 187"/>
              <a:gd name="T2" fmla="*/ 25 w 200"/>
              <a:gd name="T3" fmla="*/ 187 h 187"/>
              <a:gd name="T4" fmla="*/ 200 w 200"/>
              <a:gd name="T5" fmla="*/ 28 h 187"/>
              <a:gd name="T6" fmla="*/ 174 w 200"/>
              <a:gd name="T7" fmla="*/ 0 h 187"/>
              <a:gd name="T8" fmla="*/ 174 w 200"/>
              <a:gd name="T9" fmla="*/ 0 h 187"/>
              <a:gd name="T10" fmla="*/ 0 w 200"/>
              <a:gd name="T11" fmla="*/ 160 h 187"/>
              <a:gd name="T12" fmla="*/ 25 w 200"/>
              <a:gd name="T13" fmla="*/ 187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0" h="187">
                <a:moveTo>
                  <a:pt x="25" y="187"/>
                </a:moveTo>
                <a:lnTo>
                  <a:pt x="25" y="187"/>
                </a:lnTo>
                <a:lnTo>
                  <a:pt x="200" y="28"/>
                </a:lnTo>
                <a:lnTo>
                  <a:pt x="174" y="0"/>
                </a:lnTo>
                <a:lnTo>
                  <a:pt x="174" y="0"/>
                </a:lnTo>
                <a:lnTo>
                  <a:pt x="0" y="160"/>
                </a:lnTo>
                <a:lnTo>
                  <a:pt x="25" y="187"/>
                </a:lnTo>
                <a:close/>
              </a:path>
            </a:pathLst>
          </a:custGeom>
          <a:solidFill>
            <a:srgbClr val="C5CC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19"/>
          <p:cNvSpPr>
            <a:spLocks/>
          </p:cNvSpPr>
          <p:nvPr/>
        </p:nvSpPr>
        <p:spPr bwMode="auto">
          <a:xfrm>
            <a:off x="5806441" y="5340349"/>
            <a:ext cx="315912" cy="298450"/>
          </a:xfrm>
          <a:custGeom>
            <a:avLst/>
            <a:gdLst>
              <a:gd name="T0" fmla="*/ 25 w 199"/>
              <a:gd name="T1" fmla="*/ 188 h 188"/>
              <a:gd name="T2" fmla="*/ 25 w 199"/>
              <a:gd name="T3" fmla="*/ 188 h 188"/>
              <a:gd name="T4" fmla="*/ 199 w 199"/>
              <a:gd name="T5" fmla="*/ 28 h 188"/>
              <a:gd name="T6" fmla="*/ 174 w 199"/>
              <a:gd name="T7" fmla="*/ 0 h 188"/>
              <a:gd name="T8" fmla="*/ 174 w 199"/>
              <a:gd name="T9" fmla="*/ 0 h 188"/>
              <a:gd name="T10" fmla="*/ 0 w 199"/>
              <a:gd name="T11" fmla="*/ 161 h 188"/>
              <a:gd name="T12" fmla="*/ 25 w 199"/>
              <a:gd name="T13" fmla="*/ 188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9" h="188">
                <a:moveTo>
                  <a:pt x="25" y="188"/>
                </a:moveTo>
                <a:lnTo>
                  <a:pt x="25" y="188"/>
                </a:lnTo>
                <a:lnTo>
                  <a:pt x="199" y="28"/>
                </a:lnTo>
                <a:lnTo>
                  <a:pt x="174" y="0"/>
                </a:lnTo>
                <a:lnTo>
                  <a:pt x="174" y="0"/>
                </a:lnTo>
                <a:lnTo>
                  <a:pt x="0" y="161"/>
                </a:lnTo>
                <a:lnTo>
                  <a:pt x="25" y="188"/>
                </a:lnTo>
                <a:close/>
              </a:path>
            </a:pathLst>
          </a:custGeom>
          <a:solidFill>
            <a:srgbClr val="C5CC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20"/>
          <p:cNvSpPr>
            <a:spLocks/>
          </p:cNvSpPr>
          <p:nvPr/>
        </p:nvSpPr>
        <p:spPr bwMode="auto">
          <a:xfrm>
            <a:off x="6301741" y="4878387"/>
            <a:ext cx="314325" cy="301625"/>
          </a:xfrm>
          <a:custGeom>
            <a:avLst/>
            <a:gdLst>
              <a:gd name="T0" fmla="*/ 25 w 198"/>
              <a:gd name="T1" fmla="*/ 190 h 190"/>
              <a:gd name="T2" fmla="*/ 25 w 198"/>
              <a:gd name="T3" fmla="*/ 190 h 190"/>
              <a:gd name="T4" fmla="*/ 198 w 198"/>
              <a:gd name="T5" fmla="*/ 28 h 190"/>
              <a:gd name="T6" fmla="*/ 173 w 198"/>
              <a:gd name="T7" fmla="*/ 0 h 190"/>
              <a:gd name="T8" fmla="*/ 173 w 198"/>
              <a:gd name="T9" fmla="*/ 0 h 190"/>
              <a:gd name="T10" fmla="*/ 0 w 198"/>
              <a:gd name="T11" fmla="*/ 162 h 190"/>
              <a:gd name="T12" fmla="*/ 25 w 198"/>
              <a:gd name="T13" fmla="*/ 190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8" h="190">
                <a:moveTo>
                  <a:pt x="25" y="190"/>
                </a:moveTo>
                <a:lnTo>
                  <a:pt x="25" y="190"/>
                </a:lnTo>
                <a:lnTo>
                  <a:pt x="198" y="28"/>
                </a:lnTo>
                <a:lnTo>
                  <a:pt x="173" y="0"/>
                </a:lnTo>
                <a:lnTo>
                  <a:pt x="173" y="0"/>
                </a:lnTo>
                <a:lnTo>
                  <a:pt x="0" y="162"/>
                </a:lnTo>
                <a:lnTo>
                  <a:pt x="25" y="190"/>
                </a:lnTo>
                <a:close/>
              </a:path>
            </a:pathLst>
          </a:custGeom>
          <a:solidFill>
            <a:srgbClr val="C5CC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Freeform 21"/>
          <p:cNvSpPr>
            <a:spLocks/>
          </p:cNvSpPr>
          <p:nvPr/>
        </p:nvSpPr>
        <p:spPr bwMode="auto">
          <a:xfrm>
            <a:off x="4803141" y="6249987"/>
            <a:ext cx="320675" cy="261938"/>
          </a:xfrm>
          <a:custGeom>
            <a:avLst/>
            <a:gdLst>
              <a:gd name="T0" fmla="*/ 46 w 202"/>
              <a:gd name="T1" fmla="*/ 165 h 165"/>
              <a:gd name="T2" fmla="*/ 46 w 202"/>
              <a:gd name="T3" fmla="*/ 165 h 165"/>
              <a:gd name="T4" fmla="*/ 120 w 202"/>
              <a:gd name="T5" fmla="*/ 101 h 165"/>
              <a:gd name="T6" fmla="*/ 202 w 202"/>
              <a:gd name="T7" fmla="*/ 29 h 165"/>
              <a:gd name="T8" fmla="*/ 178 w 202"/>
              <a:gd name="T9" fmla="*/ 0 h 165"/>
              <a:gd name="T10" fmla="*/ 178 w 202"/>
              <a:gd name="T11" fmla="*/ 0 h 165"/>
              <a:gd name="T12" fmla="*/ 81 w 202"/>
              <a:gd name="T13" fmla="*/ 85 h 165"/>
              <a:gd name="T14" fmla="*/ 0 w 202"/>
              <a:gd name="T15" fmla="*/ 155 h 165"/>
              <a:gd name="T16" fmla="*/ 8 w 202"/>
              <a:gd name="T17" fmla="*/ 165 h 165"/>
              <a:gd name="T18" fmla="*/ 46 w 202"/>
              <a:gd name="T19" fmla="*/ 165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2" h="165">
                <a:moveTo>
                  <a:pt x="46" y="165"/>
                </a:moveTo>
                <a:lnTo>
                  <a:pt x="46" y="165"/>
                </a:lnTo>
                <a:lnTo>
                  <a:pt x="120" y="101"/>
                </a:lnTo>
                <a:lnTo>
                  <a:pt x="202" y="29"/>
                </a:lnTo>
                <a:lnTo>
                  <a:pt x="178" y="0"/>
                </a:lnTo>
                <a:lnTo>
                  <a:pt x="178" y="0"/>
                </a:lnTo>
                <a:lnTo>
                  <a:pt x="81" y="85"/>
                </a:lnTo>
                <a:lnTo>
                  <a:pt x="0" y="155"/>
                </a:lnTo>
                <a:lnTo>
                  <a:pt x="8" y="165"/>
                </a:lnTo>
                <a:lnTo>
                  <a:pt x="46" y="165"/>
                </a:lnTo>
                <a:close/>
              </a:path>
            </a:pathLst>
          </a:custGeom>
          <a:solidFill>
            <a:srgbClr val="C5CC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22"/>
          <p:cNvSpPr>
            <a:spLocks/>
          </p:cNvSpPr>
          <p:nvPr/>
        </p:nvSpPr>
        <p:spPr bwMode="auto">
          <a:xfrm>
            <a:off x="6774816" y="4413249"/>
            <a:ext cx="320675" cy="323850"/>
          </a:xfrm>
          <a:custGeom>
            <a:avLst/>
            <a:gdLst>
              <a:gd name="T0" fmla="*/ 31 w 202"/>
              <a:gd name="T1" fmla="*/ 204 h 204"/>
              <a:gd name="T2" fmla="*/ 31 w 202"/>
              <a:gd name="T3" fmla="*/ 204 h 204"/>
              <a:gd name="T4" fmla="*/ 77 w 202"/>
              <a:gd name="T5" fmla="*/ 161 h 204"/>
              <a:gd name="T6" fmla="*/ 99 w 202"/>
              <a:gd name="T7" fmla="*/ 140 h 204"/>
              <a:gd name="T8" fmla="*/ 121 w 202"/>
              <a:gd name="T9" fmla="*/ 117 h 204"/>
              <a:gd name="T10" fmla="*/ 143 w 202"/>
              <a:gd name="T11" fmla="*/ 94 h 204"/>
              <a:gd name="T12" fmla="*/ 163 w 202"/>
              <a:gd name="T13" fmla="*/ 71 h 204"/>
              <a:gd name="T14" fmla="*/ 182 w 202"/>
              <a:gd name="T15" fmla="*/ 47 h 204"/>
              <a:gd name="T16" fmla="*/ 202 w 202"/>
              <a:gd name="T17" fmla="*/ 22 h 204"/>
              <a:gd name="T18" fmla="*/ 202 w 202"/>
              <a:gd name="T19" fmla="*/ 22 h 204"/>
              <a:gd name="T20" fmla="*/ 171 w 202"/>
              <a:gd name="T21" fmla="*/ 0 h 204"/>
              <a:gd name="T22" fmla="*/ 171 w 202"/>
              <a:gd name="T23" fmla="*/ 0 h 204"/>
              <a:gd name="T24" fmla="*/ 152 w 202"/>
              <a:gd name="T25" fmla="*/ 24 h 204"/>
              <a:gd name="T26" fmla="*/ 132 w 202"/>
              <a:gd name="T27" fmla="*/ 48 h 204"/>
              <a:gd name="T28" fmla="*/ 111 w 202"/>
              <a:gd name="T29" fmla="*/ 71 h 204"/>
              <a:gd name="T30" fmla="*/ 90 w 202"/>
              <a:gd name="T31" fmla="*/ 93 h 204"/>
              <a:gd name="T32" fmla="*/ 68 w 202"/>
              <a:gd name="T33" fmla="*/ 115 h 204"/>
              <a:gd name="T34" fmla="*/ 46 w 202"/>
              <a:gd name="T35" fmla="*/ 136 h 204"/>
              <a:gd name="T36" fmla="*/ 0 w 202"/>
              <a:gd name="T37" fmla="*/ 178 h 204"/>
              <a:gd name="T38" fmla="*/ 0 w 202"/>
              <a:gd name="T39" fmla="*/ 178 h 204"/>
              <a:gd name="T40" fmla="*/ 31 w 202"/>
              <a:gd name="T41" fmla="*/ 204 h 204"/>
              <a:gd name="T42" fmla="*/ 31 w 202"/>
              <a:gd name="T43" fmla="*/ 204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02" h="204">
                <a:moveTo>
                  <a:pt x="31" y="204"/>
                </a:moveTo>
                <a:lnTo>
                  <a:pt x="31" y="204"/>
                </a:lnTo>
                <a:lnTo>
                  <a:pt x="77" y="161"/>
                </a:lnTo>
                <a:lnTo>
                  <a:pt x="99" y="140"/>
                </a:lnTo>
                <a:lnTo>
                  <a:pt x="121" y="117"/>
                </a:lnTo>
                <a:lnTo>
                  <a:pt x="143" y="94"/>
                </a:lnTo>
                <a:lnTo>
                  <a:pt x="163" y="71"/>
                </a:lnTo>
                <a:lnTo>
                  <a:pt x="182" y="47"/>
                </a:lnTo>
                <a:lnTo>
                  <a:pt x="202" y="22"/>
                </a:lnTo>
                <a:lnTo>
                  <a:pt x="202" y="22"/>
                </a:lnTo>
                <a:lnTo>
                  <a:pt x="171" y="0"/>
                </a:lnTo>
                <a:lnTo>
                  <a:pt x="171" y="0"/>
                </a:lnTo>
                <a:lnTo>
                  <a:pt x="152" y="24"/>
                </a:lnTo>
                <a:lnTo>
                  <a:pt x="132" y="48"/>
                </a:lnTo>
                <a:lnTo>
                  <a:pt x="111" y="71"/>
                </a:lnTo>
                <a:lnTo>
                  <a:pt x="90" y="93"/>
                </a:lnTo>
                <a:lnTo>
                  <a:pt x="68" y="115"/>
                </a:lnTo>
                <a:lnTo>
                  <a:pt x="46" y="136"/>
                </a:lnTo>
                <a:lnTo>
                  <a:pt x="0" y="178"/>
                </a:lnTo>
                <a:lnTo>
                  <a:pt x="0" y="178"/>
                </a:lnTo>
                <a:lnTo>
                  <a:pt x="31" y="204"/>
                </a:lnTo>
                <a:lnTo>
                  <a:pt x="31" y="204"/>
                </a:lnTo>
                <a:close/>
              </a:path>
            </a:pathLst>
          </a:custGeom>
          <a:solidFill>
            <a:srgbClr val="C5CC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23"/>
          <p:cNvSpPr>
            <a:spLocks/>
          </p:cNvSpPr>
          <p:nvPr/>
        </p:nvSpPr>
        <p:spPr bwMode="auto">
          <a:xfrm>
            <a:off x="5484179" y="2733674"/>
            <a:ext cx="2316162" cy="3778250"/>
          </a:xfrm>
          <a:custGeom>
            <a:avLst/>
            <a:gdLst>
              <a:gd name="T0" fmla="*/ 257 w 1459"/>
              <a:gd name="T1" fmla="*/ 88 h 2380"/>
              <a:gd name="T2" fmla="*/ 449 w 1459"/>
              <a:gd name="T3" fmla="*/ 113 h 2380"/>
              <a:gd name="T4" fmla="*/ 472 w 1459"/>
              <a:gd name="T5" fmla="*/ 124 h 2380"/>
              <a:gd name="T6" fmla="*/ 437 w 1459"/>
              <a:gd name="T7" fmla="*/ 141 h 2380"/>
              <a:gd name="T8" fmla="*/ 248 w 1459"/>
              <a:gd name="T9" fmla="*/ 186 h 2380"/>
              <a:gd name="T10" fmla="*/ 72 w 1459"/>
              <a:gd name="T11" fmla="*/ 237 h 2380"/>
              <a:gd name="T12" fmla="*/ 41 w 1459"/>
              <a:gd name="T13" fmla="*/ 271 h 2380"/>
              <a:gd name="T14" fmla="*/ 56 w 1459"/>
              <a:gd name="T15" fmla="*/ 301 h 2380"/>
              <a:gd name="T16" fmla="*/ 192 w 1459"/>
              <a:gd name="T17" fmla="*/ 342 h 2380"/>
              <a:gd name="T18" fmla="*/ 579 w 1459"/>
              <a:gd name="T19" fmla="*/ 406 h 2380"/>
              <a:gd name="T20" fmla="*/ 950 w 1459"/>
              <a:gd name="T21" fmla="*/ 494 h 2380"/>
              <a:gd name="T22" fmla="*/ 1146 w 1459"/>
              <a:gd name="T23" fmla="*/ 571 h 2380"/>
              <a:gd name="T24" fmla="*/ 1264 w 1459"/>
              <a:gd name="T25" fmla="*/ 644 h 2380"/>
              <a:gd name="T26" fmla="*/ 1379 w 1459"/>
              <a:gd name="T27" fmla="*/ 772 h 2380"/>
              <a:gd name="T28" fmla="*/ 1411 w 1459"/>
              <a:gd name="T29" fmla="*/ 842 h 2380"/>
              <a:gd name="T30" fmla="*/ 1422 w 1459"/>
              <a:gd name="T31" fmla="*/ 920 h 2380"/>
              <a:gd name="T32" fmla="*/ 1401 w 1459"/>
              <a:gd name="T33" fmla="*/ 1022 h 2380"/>
              <a:gd name="T34" fmla="*/ 1329 w 1459"/>
              <a:gd name="T35" fmla="*/ 1140 h 2380"/>
              <a:gd name="T36" fmla="*/ 1041 w 1459"/>
              <a:gd name="T37" fmla="*/ 1480 h 2380"/>
              <a:gd name="T38" fmla="*/ 462 w 1459"/>
              <a:gd name="T39" fmla="*/ 2074 h 2380"/>
              <a:gd name="T40" fmla="*/ 139 w 1459"/>
              <a:gd name="T41" fmla="*/ 2380 h 2380"/>
              <a:gd name="T42" fmla="*/ 557 w 1459"/>
              <a:gd name="T43" fmla="*/ 2068 h 2380"/>
              <a:gd name="T44" fmla="*/ 1045 w 1459"/>
              <a:gd name="T45" fmla="*/ 1542 h 2380"/>
              <a:gd name="T46" fmla="*/ 1358 w 1459"/>
              <a:gd name="T47" fmla="*/ 1168 h 2380"/>
              <a:gd name="T48" fmla="*/ 1430 w 1459"/>
              <a:gd name="T49" fmla="*/ 1055 h 2380"/>
              <a:gd name="T50" fmla="*/ 1457 w 1459"/>
              <a:gd name="T51" fmla="*/ 950 h 2380"/>
              <a:gd name="T52" fmla="*/ 1453 w 1459"/>
              <a:gd name="T53" fmla="*/ 862 h 2380"/>
              <a:gd name="T54" fmla="*/ 1418 w 1459"/>
              <a:gd name="T55" fmla="*/ 770 h 2380"/>
              <a:gd name="T56" fmla="*/ 1331 w 1459"/>
              <a:gd name="T57" fmla="*/ 659 h 2380"/>
              <a:gd name="T58" fmla="*/ 1210 w 1459"/>
              <a:gd name="T59" fmla="*/ 571 h 2380"/>
              <a:gd name="T60" fmla="*/ 1028 w 1459"/>
              <a:gd name="T61" fmla="*/ 492 h 2380"/>
              <a:gd name="T62" fmla="*/ 666 w 1459"/>
              <a:gd name="T63" fmla="*/ 401 h 2380"/>
              <a:gd name="T64" fmla="*/ 235 w 1459"/>
              <a:gd name="T65" fmla="*/ 335 h 2380"/>
              <a:gd name="T66" fmla="*/ 69 w 1459"/>
              <a:gd name="T67" fmla="*/ 297 h 2380"/>
              <a:gd name="T68" fmla="*/ 50 w 1459"/>
              <a:gd name="T69" fmla="*/ 276 h 2380"/>
              <a:gd name="T70" fmla="*/ 68 w 1459"/>
              <a:gd name="T71" fmla="*/ 250 h 2380"/>
              <a:gd name="T72" fmla="*/ 211 w 1459"/>
              <a:gd name="T73" fmla="*/ 200 h 2380"/>
              <a:gd name="T74" fmla="*/ 438 w 1459"/>
              <a:gd name="T75" fmla="*/ 144 h 2380"/>
              <a:gd name="T76" fmla="*/ 473 w 1459"/>
              <a:gd name="T77" fmla="*/ 127 h 2380"/>
              <a:gd name="T78" fmla="*/ 461 w 1459"/>
              <a:gd name="T79" fmla="*/ 114 h 2380"/>
              <a:gd name="T80" fmla="*/ 340 w 1459"/>
              <a:gd name="T81" fmla="*/ 95 h 2380"/>
              <a:gd name="T82" fmla="*/ 67 w 1459"/>
              <a:gd name="T83" fmla="*/ 72 h 2380"/>
              <a:gd name="T84" fmla="*/ 1 w 1459"/>
              <a:gd name="T85" fmla="*/ 60 h 2380"/>
              <a:gd name="T86" fmla="*/ 18 w 1459"/>
              <a:gd name="T87" fmla="*/ 49 h 2380"/>
              <a:gd name="T88" fmla="*/ 141 w 1459"/>
              <a:gd name="T89" fmla="*/ 31 h 2380"/>
              <a:gd name="T90" fmla="*/ 202 w 1459"/>
              <a:gd name="T91" fmla="*/ 27 h 2380"/>
              <a:gd name="T92" fmla="*/ 234 w 1459"/>
              <a:gd name="T93" fmla="*/ 17 h 2380"/>
              <a:gd name="T94" fmla="*/ 200 w 1459"/>
              <a:gd name="T95" fmla="*/ 7 h 2380"/>
              <a:gd name="T96" fmla="*/ 145 w 1459"/>
              <a:gd name="T97" fmla="*/ 1 h 2380"/>
              <a:gd name="T98" fmla="*/ 126 w 1459"/>
              <a:gd name="T99" fmla="*/ 0 h 2380"/>
              <a:gd name="T100" fmla="*/ 200 w 1459"/>
              <a:gd name="T101" fmla="*/ 7 h 2380"/>
              <a:gd name="T102" fmla="*/ 233 w 1459"/>
              <a:gd name="T103" fmla="*/ 16 h 2380"/>
              <a:gd name="T104" fmla="*/ 213 w 1459"/>
              <a:gd name="T105" fmla="*/ 24 h 2380"/>
              <a:gd name="T106" fmla="*/ 141 w 1459"/>
              <a:gd name="T107" fmla="*/ 31 h 2380"/>
              <a:gd name="T108" fmla="*/ 18 w 1459"/>
              <a:gd name="T109" fmla="*/ 49 h 2380"/>
              <a:gd name="T110" fmla="*/ 1 w 1459"/>
              <a:gd name="T111" fmla="*/ 60 h 2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459" h="2380">
                <a:moveTo>
                  <a:pt x="33" y="69"/>
                </a:moveTo>
                <a:lnTo>
                  <a:pt x="33" y="69"/>
                </a:lnTo>
                <a:lnTo>
                  <a:pt x="102" y="75"/>
                </a:lnTo>
                <a:lnTo>
                  <a:pt x="102" y="75"/>
                </a:lnTo>
                <a:lnTo>
                  <a:pt x="178" y="82"/>
                </a:lnTo>
                <a:lnTo>
                  <a:pt x="257" y="88"/>
                </a:lnTo>
                <a:lnTo>
                  <a:pt x="257" y="88"/>
                </a:lnTo>
                <a:lnTo>
                  <a:pt x="338" y="96"/>
                </a:lnTo>
                <a:lnTo>
                  <a:pt x="382" y="101"/>
                </a:lnTo>
                <a:lnTo>
                  <a:pt x="427" y="108"/>
                </a:lnTo>
                <a:lnTo>
                  <a:pt x="427" y="108"/>
                </a:lnTo>
                <a:lnTo>
                  <a:pt x="449" y="113"/>
                </a:lnTo>
                <a:lnTo>
                  <a:pt x="460" y="117"/>
                </a:lnTo>
                <a:lnTo>
                  <a:pt x="466" y="119"/>
                </a:lnTo>
                <a:lnTo>
                  <a:pt x="469" y="121"/>
                </a:lnTo>
                <a:lnTo>
                  <a:pt x="469" y="121"/>
                </a:lnTo>
                <a:lnTo>
                  <a:pt x="471" y="122"/>
                </a:lnTo>
                <a:lnTo>
                  <a:pt x="472" y="124"/>
                </a:lnTo>
                <a:lnTo>
                  <a:pt x="471" y="125"/>
                </a:lnTo>
                <a:lnTo>
                  <a:pt x="469" y="128"/>
                </a:lnTo>
                <a:lnTo>
                  <a:pt x="469" y="128"/>
                </a:lnTo>
                <a:lnTo>
                  <a:pt x="462" y="132"/>
                </a:lnTo>
                <a:lnTo>
                  <a:pt x="454" y="135"/>
                </a:lnTo>
                <a:lnTo>
                  <a:pt x="437" y="141"/>
                </a:lnTo>
                <a:lnTo>
                  <a:pt x="437" y="141"/>
                </a:lnTo>
                <a:lnTo>
                  <a:pt x="415" y="149"/>
                </a:lnTo>
                <a:lnTo>
                  <a:pt x="392" y="154"/>
                </a:lnTo>
                <a:lnTo>
                  <a:pt x="346" y="165"/>
                </a:lnTo>
                <a:lnTo>
                  <a:pt x="346" y="165"/>
                </a:lnTo>
                <a:lnTo>
                  <a:pt x="248" y="186"/>
                </a:lnTo>
                <a:lnTo>
                  <a:pt x="204" y="196"/>
                </a:lnTo>
                <a:lnTo>
                  <a:pt x="163" y="205"/>
                </a:lnTo>
                <a:lnTo>
                  <a:pt x="127" y="215"/>
                </a:lnTo>
                <a:lnTo>
                  <a:pt x="97" y="226"/>
                </a:lnTo>
                <a:lnTo>
                  <a:pt x="84" y="231"/>
                </a:lnTo>
                <a:lnTo>
                  <a:pt x="72" y="237"/>
                </a:lnTo>
                <a:lnTo>
                  <a:pt x="62" y="243"/>
                </a:lnTo>
                <a:lnTo>
                  <a:pt x="53" y="250"/>
                </a:lnTo>
                <a:lnTo>
                  <a:pt x="53" y="250"/>
                </a:lnTo>
                <a:lnTo>
                  <a:pt x="47" y="256"/>
                </a:lnTo>
                <a:lnTo>
                  <a:pt x="44" y="263"/>
                </a:lnTo>
                <a:lnTo>
                  <a:pt x="41" y="271"/>
                </a:lnTo>
                <a:lnTo>
                  <a:pt x="41" y="277"/>
                </a:lnTo>
                <a:lnTo>
                  <a:pt x="42" y="284"/>
                </a:lnTo>
                <a:lnTo>
                  <a:pt x="46" y="290"/>
                </a:lnTo>
                <a:lnTo>
                  <a:pt x="50" y="297"/>
                </a:lnTo>
                <a:lnTo>
                  <a:pt x="56" y="301"/>
                </a:lnTo>
                <a:lnTo>
                  <a:pt x="56" y="301"/>
                </a:lnTo>
                <a:lnTo>
                  <a:pt x="63" y="306"/>
                </a:lnTo>
                <a:lnTo>
                  <a:pt x="72" y="310"/>
                </a:lnTo>
                <a:lnTo>
                  <a:pt x="94" y="319"/>
                </a:lnTo>
                <a:lnTo>
                  <a:pt x="123" y="327"/>
                </a:lnTo>
                <a:lnTo>
                  <a:pt x="155" y="334"/>
                </a:lnTo>
                <a:lnTo>
                  <a:pt x="192" y="342"/>
                </a:lnTo>
                <a:lnTo>
                  <a:pt x="233" y="349"/>
                </a:lnTo>
                <a:lnTo>
                  <a:pt x="324" y="364"/>
                </a:lnTo>
                <a:lnTo>
                  <a:pt x="324" y="364"/>
                </a:lnTo>
                <a:lnTo>
                  <a:pt x="414" y="378"/>
                </a:lnTo>
                <a:lnTo>
                  <a:pt x="521" y="396"/>
                </a:lnTo>
                <a:lnTo>
                  <a:pt x="579" y="406"/>
                </a:lnTo>
                <a:lnTo>
                  <a:pt x="639" y="418"/>
                </a:lnTo>
                <a:lnTo>
                  <a:pt x="701" y="430"/>
                </a:lnTo>
                <a:lnTo>
                  <a:pt x="764" y="444"/>
                </a:lnTo>
                <a:lnTo>
                  <a:pt x="826" y="460"/>
                </a:lnTo>
                <a:lnTo>
                  <a:pt x="889" y="476"/>
                </a:lnTo>
                <a:lnTo>
                  <a:pt x="950" y="494"/>
                </a:lnTo>
                <a:lnTo>
                  <a:pt x="1010" y="514"/>
                </a:lnTo>
                <a:lnTo>
                  <a:pt x="1038" y="524"/>
                </a:lnTo>
                <a:lnTo>
                  <a:pt x="1066" y="535"/>
                </a:lnTo>
                <a:lnTo>
                  <a:pt x="1093" y="546"/>
                </a:lnTo>
                <a:lnTo>
                  <a:pt x="1120" y="559"/>
                </a:lnTo>
                <a:lnTo>
                  <a:pt x="1146" y="571"/>
                </a:lnTo>
                <a:lnTo>
                  <a:pt x="1170" y="584"/>
                </a:lnTo>
                <a:lnTo>
                  <a:pt x="1193" y="597"/>
                </a:lnTo>
                <a:lnTo>
                  <a:pt x="1216" y="610"/>
                </a:lnTo>
                <a:lnTo>
                  <a:pt x="1216" y="610"/>
                </a:lnTo>
                <a:lnTo>
                  <a:pt x="1241" y="627"/>
                </a:lnTo>
                <a:lnTo>
                  <a:pt x="1264" y="644"/>
                </a:lnTo>
                <a:lnTo>
                  <a:pt x="1286" y="662"/>
                </a:lnTo>
                <a:lnTo>
                  <a:pt x="1308" y="682"/>
                </a:lnTo>
                <a:lnTo>
                  <a:pt x="1327" y="703"/>
                </a:lnTo>
                <a:lnTo>
                  <a:pt x="1346" y="725"/>
                </a:lnTo>
                <a:lnTo>
                  <a:pt x="1364" y="748"/>
                </a:lnTo>
                <a:lnTo>
                  <a:pt x="1379" y="772"/>
                </a:lnTo>
                <a:lnTo>
                  <a:pt x="1379" y="772"/>
                </a:lnTo>
                <a:lnTo>
                  <a:pt x="1387" y="786"/>
                </a:lnTo>
                <a:lnTo>
                  <a:pt x="1394" y="800"/>
                </a:lnTo>
                <a:lnTo>
                  <a:pt x="1400" y="815"/>
                </a:lnTo>
                <a:lnTo>
                  <a:pt x="1405" y="828"/>
                </a:lnTo>
                <a:lnTo>
                  <a:pt x="1411" y="842"/>
                </a:lnTo>
                <a:lnTo>
                  <a:pt x="1414" y="855"/>
                </a:lnTo>
                <a:lnTo>
                  <a:pt x="1418" y="869"/>
                </a:lnTo>
                <a:lnTo>
                  <a:pt x="1420" y="882"/>
                </a:lnTo>
                <a:lnTo>
                  <a:pt x="1421" y="895"/>
                </a:lnTo>
                <a:lnTo>
                  <a:pt x="1422" y="908"/>
                </a:lnTo>
                <a:lnTo>
                  <a:pt x="1422" y="920"/>
                </a:lnTo>
                <a:lnTo>
                  <a:pt x="1421" y="933"/>
                </a:lnTo>
                <a:lnTo>
                  <a:pt x="1418" y="960"/>
                </a:lnTo>
                <a:lnTo>
                  <a:pt x="1412" y="985"/>
                </a:lnTo>
                <a:lnTo>
                  <a:pt x="1412" y="985"/>
                </a:lnTo>
                <a:lnTo>
                  <a:pt x="1405" y="1010"/>
                </a:lnTo>
                <a:lnTo>
                  <a:pt x="1401" y="1022"/>
                </a:lnTo>
                <a:lnTo>
                  <a:pt x="1396" y="1036"/>
                </a:lnTo>
                <a:lnTo>
                  <a:pt x="1389" y="1049"/>
                </a:lnTo>
                <a:lnTo>
                  <a:pt x="1381" y="1063"/>
                </a:lnTo>
                <a:lnTo>
                  <a:pt x="1371" y="1080"/>
                </a:lnTo>
                <a:lnTo>
                  <a:pt x="1359" y="1097"/>
                </a:lnTo>
                <a:lnTo>
                  <a:pt x="1329" y="1140"/>
                </a:lnTo>
                <a:lnTo>
                  <a:pt x="1285" y="1194"/>
                </a:lnTo>
                <a:lnTo>
                  <a:pt x="1227" y="1264"/>
                </a:lnTo>
                <a:lnTo>
                  <a:pt x="1154" y="1351"/>
                </a:lnTo>
                <a:lnTo>
                  <a:pt x="1154" y="1351"/>
                </a:lnTo>
                <a:lnTo>
                  <a:pt x="1098" y="1416"/>
                </a:lnTo>
                <a:lnTo>
                  <a:pt x="1041" y="1480"/>
                </a:lnTo>
                <a:lnTo>
                  <a:pt x="968" y="1559"/>
                </a:lnTo>
                <a:lnTo>
                  <a:pt x="862" y="1668"/>
                </a:lnTo>
                <a:lnTo>
                  <a:pt x="862" y="1668"/>
                </a:lnTo>
                <a:lnTo>
                  <a:pt x="627" y="1908"/>
                </a:lnTo>
                <a:lnTo>
                  <a:pt x="538" y="1999"/>
                </a:lnTo>
                <a:lnTo>
                  <a:pt x="462" y="2074"/>
                </a:lnTo>
                <a:lnTo>
                  <a:pt x="394" y="2141"/>
                </a:lnTo>
                <a:lnTo>
                  <a:pt x="327" y="2206"/>
                </a:lnTo>
                <a:lnTo>
                  <a:pt x="257" y="2271"/>
                </a:lnTo>
                <a:lnTo>
                  <a:pt x="179" y="2344"/>
                </a:lnTo>
                <a:lnTo>
                  <a:pt x="179" y="2344"/>
                </a:lnTo>
                <a:lnTo>
                  <a:pt x="139" y="2380"/>
                </a:lnTo>
                <a:lnTo>
                  <a:pt x="237" y="2380"/>
                </a:lnTo>
                <a:lnTo>
                  <a:pt x="237" y="2380"/>
                </a:lnTo>
                <a:lnTo>
                  <a:pt x="332" y="2291"/>
                </a:lnTo>
                <a:lnTo>
                  <a:pt x="413" y="2213"/>
                </a:lnTo>
                <a:lnTo>
                  <a:pt x="487" y="2139"/>
                </a:lnTo>
                <a:lnTo>
                  <a:pt x="557" y="2068"/>
                </a:lnTo>
                <a:lnTo>
                  <a:pt x="629" y="1992"/>
                </a:lnTo>
                <a:lnTo>
                  <a:pt x="707" y="1908"/>
                </a:lnTo>
                <a:lnTo>
                  <a:pt x="899" y="1702"/>
                </a:lnTo>
                <a:lnTo>
                  <a:pt x="899" y="1702"/>
                </a:lnTo>
                <a:lnTo>
                  <a:pt x="978" y="1617"/>
                </a:lnTo>
                <a:lnTo>
                  <a:pt x="1045" y="1542"/>
                </a:lnTo>
                <a:lnTo>
                  <a:pt x="1111" y="1467"/>
                </a:lnTo>
                <a:lnTo>
                  <a:pt x="1186" y="1379"/>
                </a:lnTo>
                <a:lnTo>
                  <a:pt x="1186" y="1379"/>
                </a:lnTo>
                <a:lnTo>
                  <a:pt x="1258" y="1293"/>
                </a:lnTo>
                <a:lnTo>
                  <a:pt x="1315" y="1223"/>
                </a:lnTo>
                <a:lnTo>
                  <a:pt x="1358" y="1168"/>
                </a:lnTo>
                <a:lnTo>
                  <a:pt x="1376" y="1144"/>
                </a:lnTo>
                <a:lnTo>
                  <a:pt x="1391" y="1124"/>
                </a:lnTo>
                <a:lnTo>
                  <a:pt x="1403" y="1104"/>
                </a:lnTo>
                <a:lnTo>
                  <a:pt x="1414" y="1086"/>
                </a:lnTo>
                <a:lnTo>
                  <a:pt x="1423" y="1071"/>
                </a:lnTo>
                <a:lnTo>
                  <a:pt x="1430" y="1055"/>
                </a:lnTo>
                <a:lnTo>
                  <a:pt x="1436" y="1040"/>
                </a:lnTo>
                <a:lnTo>
                  <a:pt x="1442" y="1026"/>
                </a:lnTo>
                <a:lnTo>
                  <a:pt x="1449" y="995"/>
                </a:lnTo>
                <a:lnTo>
                  <a:pt x="1449" y="995"/>
                </a:lnTo>
                <a:lnTo>
                  <a:pt x="1456" y="965"/>
                </a:lnTo>
                <a:lnTo>
                  <a:pt x="1457" y="950"/>
                </a:lnTo>
                <a:lnTo>
                  <a:pt x="1458" y="936"/>
                </a:lnTo>
                <a:lnTo>
                  <a:pt x="1459" y="921"/>
                </a:lnTo>
                <a:lnTo>
                  <a:pt x="1459" y="906"/>
                </a:lnTo>
                <a:lnTo>
                  <a:pt x="1457" y="892"/>
                </a:lnTo>
                <a:lnTo>
                  <a:pt x="1456" y="876"/>
                </a:lnTo>
                <a:lnTo>
                  <a:pt x="1453" y="862"/>
                </a:lnTo>
                <a:lnTo>
                  <a:pt x="1449" y="847"/>
                </a:lnTo>
                <a:lnTo>
                  <a:pt x="1445" y="831"/>
                </a:lnTo>
                <a:lnTo>
                  <a:pt x="1440" y="816"/>
                </a:lnTo>
                <a:lnTo>
                  <a:pt x="1433" y="800"/>
                </a:lnTo>
                <a:lnTo>
                  <a:pt x="1426" y="785"/>
                </a:lnTo>
                <a:lnTo>
                  <a:pt x="1418" y="770"/>
                </a:lnTo>
                <a:lnTo>
                  <a:pt x="1409" y="754"/>
                </a:lnTo>
                <a:lnTo>
                  <a:pt x="1409" y="754"/>
                </a:lnTo>
                <a:lnTo>
                  <a:pt x="1391" y="728"/>
                </a:lnTo>
                <a:lnTo>
                  <a:pt x="1372" y="704"/>
                </a:lnTo>
                <a:lnTo>
                  <a:pt x="1353" y="681"/>
                </a:lnTo>
                <a:lnTo>
                  <a:pt x="1331" y="659"/>
                </a:lnTo>
                <a:lnTo>
                  <a:pt x="1308" y="639"/>
                </a:lnTo>
                <a:lnTo>
                  <a:pt x="1283" y="619"/>
                </a:lnTo>
                <a:lnTo>
                  <a:pt x="1258" y="601"/>
                </a:lnTo>
                <a:lnTo>
                  <a:pt x="1232" y="585"/>
                </a:lnTo>
                <a:lnTo>
                  <a:pt x="1232" y="585"/>
                </a:lnTo>
                <a:lnTo>
                  <a:pt x="1210" y="571"/>
                </a:lnTo>
                <a:lnTo>
                  <a:pt x="1187" y="559"/>
                </a:lnTo>
                <a:lnTo>
                  <a:pt x="1163" y="546"/>
                </a:lnTo>
                <a:lnTo>
                  <a:pt x="1137" y="534"/>
                </a:lnTo>
                <a:lnTo>
                  <a:pt x="1111" y="523"/>
                </a:lnTo>
                <a:lnTo>
                  <a:pt x="1084" y="512"/>
                </a:lnTo>
                <a:lnTo>
                  <a:pt x="1028" y="492"/>
                </a:lnTo>
                <a:lnTo>
                  <a:pt x="971" y="473"/>
                </a:lnTo>
                <a:lnTo>
                  <a:pt x="912" y="456"/>
                </a:lnTo>
                <a:lnTo>
                  <a:pt x="850" y="441"/>
                </a:lnTo>
                <a:lnTo>
                  <a:pt x="789" y="427"/>
                </a:lnTo>
                <a:lnTo>
                  <a:pt x="727" y="413"/>
                </a:lnTo>
                <a:lnTo>
                  <a:pt x="666" y="401"/>
                </a:lnTo>
                <a:lnTo>
                  <a:pt x="604" y="391"/>
                </a:lnTo>
                <a:lnTo>
                  <a:pt x="545" y="382"/>
                </a:lnTo>
                <a:lnTo>
                  <a:pt x="430" y="364"/>
                </a:lnTo>
                <a:lnTo>
                  <a:pt x="326" y="350"/>
                </a:lnTo>
                <a:lnTo>
                  <a:pt x="326" y="350"/>
                </a:lnTo>
                <a:lnTo>
                  <a:pt x="235" y="335"/>
                </a:lnTo>
                <a:lnTo>
                  <a:pt x="194" y="329"/>
                </a:lnTo>
                <a:lnTo>
                  <a:pt x="157" y="322"/>
                </a:lnTo>
                <a:lnTo>
                  <a:pt x="125" y="316"/>
                </a:lnTo>
                <a:lnTo>
                  <a:pt x="99" y="309"/>
                </a:lnTo>
                <a:lnTo>
                  <a:pt x="77" y="301"/>
                </a:lnTo>
                <a:lnTo>
                  <a:pt x="69" y="297"/>
                </a:lnTo>
                <a:lnTo>
                  <a:pt x="61" y="294"/>
                </a:lnTo>
                <a:lnTo>
                  <a:pt x="61" y="294"/>
                </a:lnTo>
                <a:lnTo>
                  <a:pt x="57" y="289"/>
                </a:lnTo>
                <a:lnTo>
                  <a:pt x="53" y="285"/>
                </a:lnTo>
                <a:lnTo>
                  <a:pt x="51" y="280"/>
                </a:lnTo>
                <a:lnTo>
                  <a:pt x="50" y="276"/>
                </a:lnTo>
                <a:lnTo>
                  <a:pt x="50" y="271"/>
                </a:lnTo>
                <a:lnTo>
                  <a:pt x="52" y="266"/>
                </a:lnTo>
                <a:lnTo>
                  <a:pt x="56" y="261"/>
                </a:lnTo>
                <a:lnTo>
                  <a:pt x="60" y="255"/>
                </a:lnTo>
                <a:lnTo>
                  <a:pt x="60" y="255"/>
                </a:lnTo>
                <a:lnTo>
                  <a:pt x="68" y="250"/>
                </a:lnTo>
                <a:lnTo>
                  <a:pt x="78" y="243"/>
                </a:lnTo>
                <a:lnTo>
                  <a:pt x="90" y="238"/>
                </a:lnTo>
                <a:lnTo>
                  <a:pt x="103" y="231"/>
                </a:lnTo>
                <a:lnTo>
                  <a:pt x="134" y="220"/>
                </a:lnTo>
                <a:lnTo>
                  <a:pt x="170" y="210"/>
                </a:lnTo>
                <a:lnTo>
                  <a:pt x="211" y="200"/>
                </a:lnTo>
                <a:lnTo>
                  <a:pt x="254" y="190"/>
                </a:lnTo>
                <a:lnTo>
                  <a:pt x="347" y="168"/>
                </a:lnTo>
                <a:lnTo>
                  <a:pt x="347" y="168"/>
                </a:lnTo>
                <a:lnTo>
                  <a:pt x="393" y="157"/>
                </a:lnTo>
                <a:lnTo>
                  <a:pt x="416" y="151"/>
                </a:lnTo>
                <a:lnTo>
                  <a:pt x="438" y="144"/>
                </a:lnTo>
                <a:lnTo>
                  <a:pt x="438" y="144"/>
                </a:lnTo>
                <a:lnTo>
                  <a:pt x="455" y="138"/>
                </a:lnTo>
                <a:lnTo>
                  <a:pt x="463" y="134"/>
                </a:lnTo>
                <a:lnTo>
                  <a:pt x="470" y="130"/>
                </a:lnTo>
                <a:lnTo>
                  <a:pt x="470" y="130"/>
                </a:lnTo>
                <a:lnTo>
                  <a:pt x="473" y="127"/>
                </a:lnTo>
                <a:lnTo>
                  <a:pt x="474" y="124"/>
                </a:lnTo>
                <a:lnTo>
                  <a:pt x="473" y="121"/>
                </a:lnTo>
                <a:lnTo>
                  <a:pt x="471" y="119"/>
                </a:lnTo>
                <a:lnTo>
                  <a:pt x="471" y="119"/>
                </a:lnTo>
                <a:lnTo>
                  <a:pt x="467" y="117"/>
                </a:lnTo>
                <a:lnTo>
                  <a:pt x="461" y="114"/>
                </a:lnTo>
                <a:lnTo>
                  <a:pt x="450" y="110"/>
                </a:lnTo>
                <a:lnTo>
                  <a:pt x="438" y="108"/>
                </a:lnTo>
                <a:lnTo>
                  <a:pt x="427" y="106"/>
                </a:lnTo>
                <a:lnTo>
                  <a:pt x="427" y="106"/>
                </a:lnTo>
                <a:lnTo>
                  <a:pt x="383" y="99"/>
                </a:lnTo>
                <a:lnTo>
                  <a:pt x="340" y="95"/>
                </a:lnTo>
                <a:lnTo>
                  <a:pt x="257" y="87"/>
                </a:lnTo>
                <a:lnTo>
                  <a:pt x="257" y="87"/>
                </a:lnTo>
                <a:lnTo>
                  <a:pt x="178" y="80"/>
                </a:lnTo>
                <a:lnTo>
                  <a:pt x="103" y="75"/>
                </a:lnTo>
                <a:lnTo>
                  <a:pt x="103" y="75"/>
                </a:lnTo>
                <a:lnTo>
                  <a:pt x="67" y="72"/>
                </a:lnTo>
                <a:lnTo>
                  <a:pt x="33" y="68"/>
                </a:lnTo>
                <a:lnTo>
                  <a:pt x="33" y="68"/>
                </a:lnTo>
                <a:lnTo>
                  <a:pt x="14" y="66"/>
                </a:lnTo>
                <a:lnTo>
                  <a:pt x="6" y="63"/>
                </a:lnTo>
                <a:lnTo>
                  <a:pt x="3" y="62"/>
                </a:lnTo>
                <a:lnTo>
                  <a:pt x="1" y="60"/>
                </a:lnTo>
                <a:lnTo>
                  <a:pt x="1" y="60"/>
                </a:lnTo>
                <a:lnTo>
                  <a:pt x="0" y="57"/>
                </a:lnTo>
                <a:lnTo>
                  <a:pt x="2" y="55"/>
                </a:lnTo>
                <a:lnTo>
                  <a:pt x="5" y="53"/>
                </a:lnTo>
                <a:lnTo>
                  <a:pt x="9" y="52"/>
                </a:lnTo>
                <a:lnTo>
                  <a:pt x="18" y="49"/>
                </a:lnTo>
                <a:lnTo>
                  <a:pt x="27" y="46"/>
                </a:lnTo>
                <a:lnTo>
                  <a:pt x="27" y="46"/>
                </a:lnTo>
                <a:lnTo>
                  <a:pt x="57" y="41"/>
                </a:lnTo>
                <a:lnTo>
                  <a:pt x="86" y="38"/>
                </a:lnTo>
                <a:lnTo>
                  <a:pt x="86" y="38"/>
                </a:lnTo>
                <a:lnTo>
                  <a:pt x="141" y="31"/>
                </a:lnTo>
                <a:lnTo>
                  <a:pt x="141" y="31"/>
                </a:lnTo>
                <a:lnTo>
                  <a:pt x="167" y="29"/>
                </a:lnTo>
                <a:lnTo>
                  <a:pt x="167" y="29"/>
                </a:lnTo>
                <a:lnTo>
                  <a:pt x="191" y="28"/>
                </a:lnTo>
                <a:lnTo>
                  <a:pt x="191" y="28"/>
                </a:lnTo>
                <a:lnTo>
                  <a:pt x="202" y="27"/>
                </a:lnTo>
                <a:lnTo>
                  <a:pt x="215" y="24"/>
                </a:lnTo>
                <a:lnTo>
                  <a:pt x="226" y="22"/>
                </a:lnTo>
                <a:lnTo>
                  <a:pt x="230" y="20"/>
                </a:lnTo>
                <a:lnTo>
                  <a:pt x="233" y="19"/>
                </a:lnTo>
                <a:lnTo>
                  <a:pt x="233" y="19"/>
                </a:lnTo>
                <a:lnTo>
                  <a:pt x="234" y="17"/>
                </a:lnTo>
                <a:lnTo>
                  <a:pt x="233" y="16"/>
                </a:lnTo>
                <a:lnTo>
                  <a:pt x="232" y="14"/>
                </a:lnTo>
                <a:lnTo>
                  <a:pt x="232" y="14"/>
                </a:lnTo>
                <a:lnTo>
                  <a:pt x="225" y="11"/>
                </a:lnTo>
                <a:lnTo>
                  <a:pt x="216" y="9"/>
                </a:lnTo>
                <a:lnTo>
                  <a:pt x="200" y="7"/>
                </a:lnTo>
                <a:lnTo>
                  <a:pt x="200" y="7"/>
                </a:lnTo>
                <a:lnTo>
                  <a:pt x="183" y="5"/>
                </a:lnTo>
                <a:lnTo>
                  <a:pt x="183" y="5"/>
                </a:lnTo>
                <a:lnTo>
                  <a:pt x="169" y="2"/>
                </a:lnTo>
                <a:lnTo>
                  <a:pt x="169" y="2"/>
                </a:lnTo>
                <a:lnTo>
                  <a:pt x="145" y="1"/>
                </a:lnTo>
                <a:lnTo>
                  <a:pt x="126" y="0"/>
                </a:lnTo>
                <a:lnTo>
                  <a:pt x="126" y="0"/>
                </a:lnTo>
                <a:lnTo>
                  <a:pt x="113" y="0"/>
                </a:lnTo>
                <a:lnTo>
                  <a:pt x="113" y="0"/>
                </a:lnTo>
                <a:lnTo>
                  <a:pt x="126" y="0"/>
                </a:lnTo>
                <a:lnTo>
                  <a:pt x="126" y="0"/>
                </a:lnTo>
                <a:lnTo>
                  <a:pt x="145" y="1"/>
                </a:lnTo>
                <a:lnTo>
                  <a:pt x="169" y="2"/>
                </a:lnTo>
                <a:lnTo>
                  <a:pt x="169" y="2"/>
                </a:lnTo>
                <a:lnTo>
                  <a:pt x="183" y="5"/>
                </a:lnTo>
                <a:lnTo>
                  <a:pt x="183" y="5"/>
                </a:lnTo>
                <a:lnTo>
                  <a:pt x="200" y="7"/>
                </a:lnTo>
                <a:lnTo>
                  <a:pt x="200" y="7"/>
                </a:lnTo>
                <a:lnTo>
                  <a:pt x="216" y="9"/>
                </a:lnTo>
                <a:lnTo>
                  <a:pt x="225" y="11"/>
                </a:lnTo>
                <a:lnTo>
                  <a:pt x="232" y="14"/>
                </a:lnTo>
                <a:lnTo>
                  <a:pt x="232" y="14"/>
                </a:lnTo>
                <a:lnTo>
                  <a:pt x="233" y="16"/>
                </a:lnTo>
                <a:lnTo>
                  <a:pt x="234" y="17"/>
                </a:lnTo>
                <a:lnTo>
                  <a:pt x="233" y="19"/>
                </a:lnTo>
                <a:lnTo>
                  <a:pt x="233" y="19"/>
                </a:lnTo>
                <a:lnTo>
                  <a:pt x="229" y="20"/>
                </a:lnTo>
                <a:lnTo>
                  <a:pt x="225" y="22"/>
                </a:lnTo>
                <a:lnTo>
                  <a:pt x="213" y="24"/>
                </a:lnTo>
                <a:lnTo>
                  <a:pt x="191" y="28"/>
                </a:lnTo>
                <a:lnTo>
                  <a:pt x="191" y="28"/>
                </a:lnTo>
                <a:lnTo>
                  <a:pt x="167" y="29"/>
                </a:lnTo>
                <a:lnTo>
                  <a:pt x="167" y="29"/>
                </a:lnTo>
                <a:lnTo>
                  <a:pt x="141" y="31"/>
                </a:lnTo>
                <a:lnTo>
                  <a:pt x="141" y="31"/>
                </a:lnTo>
                <a:lnTo>
                  <a:pt x="86" y="36"/>
                </a:lnTo>
                <a:lnTo>
                  <a:pt x="86" y="36"/>
                </a:lnTo>
                <a:lnTo>
                  <a:pt x="57" y="41"/>
                </a:lnTo>
                <a:lnTo>
                  <a:pt x="27" y="46"/>
                </a:lnTo>
                <a:lnTo>
                  <a:pt x="27" y="46"/>
                </a:lnTo>
                <a:lnTo>
                  <a:pt x="18" y="49"/>
                </a:lnTo>
                <a:lnTo>
                  <a:pt x="8" y="51"/>
                </a:lnTo>
                <a:lnTo>
                  <a:pt x="4" y="53"/>
                </a:lnTo>
                <a:lnTo>
                  <a:pt x="1" y="55"/>
                </a:lnTo>
                <a:lnTo>
                  <a:pt x="0" y="57"/>
                </a:lnTo>
                <a:lnTo>
                  <a:pt x="1" y="60"/>
                </a:lnTo>
                <a:lnTo>
                  <a:pt x="1" y="60"/>
                </a:lnTo>
                <a:lnTo>
                  <a:pt x="3" y="62"/>
                </a:lnTo>
                <a:lnTo>
                  <a:pt x="6" y="64"/>
                </a:lnTo>
                <a:lnTo>
                  <a:pt x="15" y="66"/>
                </a:lnTo>
                <a:lnTo>
                  <a:pt x="33" y="69"/>
                </a:lnTo>
                <a:lnTo>
                  <a:pt x="33" y="6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Rectangle 24"/>
          <p:cNvSpPr>
            <a:spLocks noChangeArrowheads="1"/>
          </p:cNvSpPr>
          <p:nvPr/>
        </p:nvSpPr>
        <p:spPr bwMode="auto">
          <a:xfrm>
            <a:off x="4042729" y="4557712"/>
            <a:ext cx="76200" cy="1500188"/>
          </a:xfrm>
          <a:prstGeom prst="rect">
            <a:avLst/>
          </a:prstGeom>
          <a:solidFill>
            <a:srgbClr val="6974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7" name="Group 26"/>
          <p:cNvGrpSpPr/>
          <p:nvPr/>
        </p:nvGrpSpPr>
        <p:grpSpPr>
          <a:xfrm>
            <a:off x="4042729" y="4857749"/>
            <a:ext cx="76200" cy="1200150"/>
            <a:chOff x="4463257" y="5076824"/>
            <a:chExt cx="76200" cy="1200150"/>
          </a:xfrm>
        </p:grpSpPr>
        <p:sp>
          <p:nvSpPr>
            <p:cNvPr id="28" name="Freeform 25"/>
            <p:cNvSpPr>
              <a:spLocks/>
            </p:cNvSpPr>
            <p:nvPr/>
          </p:nvSpPr>
          <p:spPr bwMode="auto">
            <a:xfrm>
              <a:off x="4463257" y="6118224"/>
              <a:ext cx="76200" cy="158750"/>
            </a:xfrm>
            <a:custGeom>
              <a:avLst/>
              <a:gdLst>
                <a:gd name="T0" fmla="*/ 48 w 48"/>
                <a:gd name="T1" fmla="*/ 0 h 100"/>
                <a:gd name="T2" fmla="*/ 48 w 48"/>
                <a:gd name="T3" fmla="*/ 63 h 100"/>
                <a:gd name="T4" fmla="*/ 11 w 48"/>
                <a:gd name="T5" fmla="*/ 100 h 100"/>
                <a:gd name="T6" fmla="*/ 0 w 48"/>
                <a:gd name="T7" fmla="*/ 100 h 100"/>
                <a:gd name="T8" fmla="*/ 0 w 48"/>
                <a:gd name="T9" fmla="*/ 50 h 100"/>
                <a:gd name="T10" fmla="*/ 48 w 48"/>
                <a:gd name="T11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100">
                  <a:moveTo>
                    <a:pt x="48" y="0"/>
                  </a:moveTo>
                  <a:lnTo>
                    <a:pt x="48" y="63"/>
                  </a:lnTo>
                  <a:lnTo>
                    <a:pt x="11" y="100"/>
                  </a:lnTo>
                  <a:lnTo>
                    <a:pt x="0" y="100"/>
                  </a:lnTo>
                  <a:lnTo>
                    <a:pt x="0" y="5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6"/>
            <p:cNvSpPr>
              <a:spLocks/>
            </p:cNvSpPr>
            <p:nvPr/>
          </p:nvSpPr>
          <p:spPr bwMode="auto">
            <a:xfrm>
              <a:off x="4463257" y="5857874"/>
              <a:ext cx="76200" cy="176213"/>
            </a:xfrm>
            <a:custGeom>
              <a:avLst/>
              <a:gdLst>
                <a:gd name="T0" fmla="*/ 0 w 48"/>
                <a:gd name="T1" fmla="*/ 49 h 111"/>
                <a:gd name="T2" fmla="*/ 48 w 48"/>
                <a:gd name="T3" fmla="*/ 0 h 111"/>
                <a:gd name="T4" fmla="*/ 48 w 48"/>
                <a:gd name="T5" fmla="*/ 62 h 111"/>
                <a:gd name="T6" fmla="*/ 0 w 48"/>
                <a:gd name="T7" fmla="*/ 111 h 111"/>
                <a:gd name="T8" fmla="*/ 0 w 48"/>
                <a:gd name="T9" fmla="*/ 49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111">
                  <a:moveTo>
                    <a:pt x="0" y="49"/>
                  </a:moveTo>
                  <a:lnTo>
                    <a:pt x="48" y="0"/>
                  </a:lnTo>
                  <a:lnTo>
                    <a:pt x="48" y="62"/>
                  </a:lnTo>
                  <a:lnTo>
                    <a:pt x="0" y="111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7"/>
            <p:cNvSpPr>
              <a:spLocks/>
            </p:cNvSpPr>
            <p:nvPr/>
          </p:nvSpPr>
          <p:spPr bwMode="auto">
            <a:xfrm>
              <a:off x="4463257" y="5599112"/>
              <a:ext cx="76200" cy="176213"/>
            </a:xfrm>
            <a:custGeom>
              <a:avLst/>
              <a:gdLst>
                <a:gd name="T0" fmla="*/ 48 w 48"/>
                <a:gd name="T1" fmla="*/ 0 h 111"/>
                <a:gd name="T2" fmla="*/ 48 w 48"/>
                <a:gd name="T3" fmla="*/ 61 h 111"/>
                <a:gd name="T4" fmla="*/ 0 w 48"/>
                <a:gd name="T5" fmla="*/ 111 h 111"/>
                <a:gd name="T6" fmla="*/ 0 w 48"/>
                <a:gd name="T7" fmla="*/ 48 h 111"/>
                <a:gd name="T8" fmla="*/ 48 w 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111">
                  <a:moveTo>
                    <a:pt x="48" y="0"/>
                  </a:moveTo>
                  <a:lnTo>
                    <a:pt x="48" y="61"/>
                  </a:lnTo>
                  <a:lnTo>
                    <a:pt x="0" y="111"/>
                  </a:lnTo>
                  <a:lnTo>
                    <a:pt x="0" y="48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8"/>
            <p:cNvSpPr>
              <a:spLocks/>
            </p:cNvSpPr>
            <p:nvPr/>
          </p:nvSpPr>
          <p:spPr bwMode="auto">
            <a:xfrm>
              <a:off x="4463257" y="5337174"/>
              <a:ext cx="76200" cy="176213"/>
            </a:xfrm>
            <a:custGeom>
              <a:avLst/>
              <a:gdLst>
                <a:gd name="T0" fmla="*/ 48 w 48"/>
                <a:gd name="T1" fmla="*/ 0 h 111"/>
                <a:gd name="T2" fmla="*/ 48 w 48"/>
                <a:gd name="T3" fmla="*/ 62 h 111"/>
                <a:gd name="T4" fmla="*/ 0 w 48"/>
                <a:gd name="T5" fmla="*/ 111 h 111"/>
                <a:gd name="T6" fmla="*/ 0 w 48"/>
                <a:gd name="T7" fmla="*/ 49 h 111"/>
                <a:gd name="T8" fmla="*/ 48 w 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111">
                  <a:moveTo>
                    <a:pt x="48" y="0"/>
                  </a:moveTo>
                  <a:lnTo>
                    <a:pt x="48" y="62"/>
                  </a:lnTo>
                  <a:lnTo>
                    <a:pt x="0" y="111"/>
                  </a:lnTo>
                  <a:lnTo>
                    <a:pt x="0" y="49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29"/>
            <p:cNvSpPr>
              <a:spLocks/>
            </p:cNvSpPr>
            <p:nvPr/>
          </p:nvSpPr>
          <p:spPr bwMode="auto">
            <a:xfrm>
              <a:off x="4463257" y="5076824"/>
              <a:ext cx="76200" cy="176213"/>
            </a:xfrm>
            <a:custGeom>
              <a:avLst/>
              <a:gdLst>
                <a:gd name="T0" fmla="*/ 48 w 48"/>
                <a:gd name="T1" fmla="*/ 0 h 111"/>
                <a:gd name="T2" fmla="*/ 48 w 48"/>
                <a:gd name="T3" fmla="*/ 61 h 111"/>
                <a:gd name="T4" fmla="*/ 0 w 48"/>
                <a:gd name="T5" fmla="*/ 111 h 111"/>
                <a:gd name="T6" fmla="*/ 0 w 48"/>
                <a:gd name="T7" fmla="*/ 48 h 111"/>
                <a:gd name="T8" fmla="*/ 48 w 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111">
                  <a:moveTo>
                    <a:pt x="48" y="0"/>
                  </a:moveTo>
                  <a:lnTo>
                    <a:pt x="48" y="61"/>
                  </a:lnTo>
                  <a:lnTo>
                    <a:pt x="0" y="111"/>
                  </a:lnTo>
                  <a:lnTo>
                    <a:pt x="0" y="48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3777616" y="4292599"/>
            <a:ext cx="606425" cy="606425"/>
            <a:chOff x="3956050" y="4511675"/>
            <a:chExt cx="606425" cy="606425"/>
          </a:xfrm>
        </p:grpSpPr>
        <p:sp>
          <p:nvSpPr>
            <p:cNvPr id="34" name="Freeform 30"/>
            <p:cNvSpPr>
              <a:spLocks/>
            </p:cNvSpPr>
            <p:nvPr/>
          </p:nvSpPr>
          <p:spPr bwMode="auto">
            <a:xfrm>
              <a:off x="4221163" y="4816475"/>
              <a:ext cx="76200" cy="176213"/>
            </a:xfrm>
            <a:custGeom>
              <a:avLst/>
              <a:gdLst>
                <a:gd name="T0" fmla="*/ 48 w 48"/>
                <a:gd name="T1" fmla="*/ 0 h 111"/>
                <a:gd name="T2" fmla="*/ 48 w 48"/>
                <a:gd name="T3" fmla="*/ 62 h 111"/>
                <a:gd name="T4" fmla="*/ 0 w 48"/>
                <a:gd name="T5" fmla="*/ 111 h 111"/>
                <a:gd name="T6" fmla="*/ 0 w 48"/>
                <a:gd name="T7" fmla="*/ 49 h 111"/>
                <a:gd name="T8" fmla="*/ 48 w 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111">
                  <a:moveTo>
                    <a:pt x="48" y="0"/>
                  </a:moveTo>
                  <a:lnTo>
                    <a:pt x="48" y="62"/>
                  </a:lnTo>
                  <a:lnTo>
                    <a:pt x="0" y="111"/>
                  </a:lnTo>
                  <a:lnTo>
                    <a:pt x="0" y="49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31"/>
            <p:cNvSpPr>
              <a:spLocks/>
            </p:cNvSpPr>
            <p:nvPr/>
          </p:nvSpPr>
          <p:spPr bwMode="auto">
            <a:xfrm>
              <a:off x="3956050" y="4511675"/>
              <a:ext cx="606425" cy="606425"/>
            </a:xfrm>
            <a:custGeom>
              <a:avLst/>
              <a:gdLst>
                <a:gd name="T0" fmla="*/ 382 w 382"/>
                <a:gd name="T1" fmla="*/ 191 h 382"/>
                <a:gd name="T2" fmla="*/ 379 w 382"/>
                <a:gd name="T3" fmla="*/ 230 h 382"/>
                <a:gd name="T4" fmla="*/ 367 w 382"/>
                <a:gd name="T5" fmla="*/ 265 h 382"/>
                <a:gd name="T6" fmla="*/ 349 w 382"/>
                <a:gd name="T7" fmla="*/ 298 h 382"/>
                <a:gd name="T8" fmla="*/ 326 w 382"/>
                <a:gd name="T9" fmla="*/ 326 h 382"/>
                <a:gd name="T10" fmla="*/ 297 w 382"/>
                <a:gd name="T11" fmla="*/ 349 h 382"/>
                <a:gd name="T12" fmla="*/ 266 w 382"/>
                <a:gd name="T13" fmla="*/ 367 h 382"/>
                <a:gd name="T14" fmla="*/ 229 w 382"/>
                <a:gd name="T15" fmla="*/ 378 h 382"/>
                <a:gd name="T16" fmla="*/ 191 w 382"/>
                <a:gd name="T17" fmla="*/ 382 h 382"/>
                <a:gd name="T18" fmla="*/ 171 w 382"/>
                <a:gd name="T19" fmla="*/ 381 h 382"/>
                <a:gd name="T20" fmla="*/ 134 w 382"/>
                <a:gd name="T21" fmla="*/ 374 h 382"/>
                <a:gd name="T22" fmla="*/ 100 w 382"/>
                <a:gd name="T23" fmla="*/ 359 h 382"/>
                <a:gd name="T24" fmla="*/ 69 w 382"/>
                <a:gd name="T25" fmla="*/ 338 h 382"/>
                <a:gd name="T26" fmla="*/ 44 w 382"/>
                <a:gd name="T27" fmla="*/ 312 h 382"/>
                <a:gd name="T28" fmla="*/ 23 w 382"/>
                <a:gd name="T29" fmla="*/ 282 h 382"/>
                <a:gd name="T30" fmla="*/ 8 w 382"/>
                <a:gd name="T31" fmla="*/ 248 h 382"/>
                <a:gd name="T32" fmla="*/ 1 w 382"/>
                <a:gd name="T33" fmla="*/ 211 h 382"/>
                <a:gd name="T34" fmla="*/ 0 w 382"/>
                <a:gd name="T35" fmla="*/ 191 h 382"/>
                <a:gd name="T36" fmla="*/ 4 w 382"/>
                <a:gd name="T37" fmla="*/ 153 h 382"/>
                <a:gd name="T38" fmla="*/ 15 w 382"/>
                <a:gd name="T39" fmla="*/ 116 h 382"/>
                <a:gd name="T40" fmla="*/ 33 w 382"/>
                <a:gd name="T41" fmla="*/ 83 h 382"/>
                <a:gd name="T42" fmla="*/ 56 w 382"/>
                <a:gd name="T43" fmla="*/ 56 h 382"/>
                <a:gd name="T44" fmla="*/ 84 w 382"/>
                <a:gd name="T45" fmla="*/ 32 h 382"/>
                <a:gd name="T46" fmla="*/ 116 w 382"/>
                <a:gd name="T47" fmla="*/ 14 h 382"/>
                <a:gd name="T48" fmla="*/ 152 w 382"/>
                <a:gd name="T49" fmla="*/ 3 h 382"/>
                <a:gd name="T50" fmla="*/ 191 w 382"/>
                <a:gd name="T51" fmla="*/ 0 h 382"/>
                <a:gd name="T52" fmla="*/ 211 w 382"/>
                <a:gd name="T53" fmla="*/ 1 h 382"/>
                <a:gd name="T54" fmla="*/ 248 w 382"/>
                <a:gd name="T55" fmla="*/ 9 h 382"/>
                <a:gd name="T56" fmla="*/ 282 w 382"/>
                <a:gd name="T57" fmla="*/ 23 h 382"/>
                <a:gd name="T58" fmla="*/ 313 w 382"/>
                <a:gd name="T59" fmla="*/ 43 h 382"/>
                <a:gd name="T60" fmla="*/ 338 w 382"/>
                <a:gd name="T61" fmla="*/ 69 h 382"/>
                <a:gd name="T62" fmla="*/ 359 w 382"/>
                <a:gd name="T63" fmla="*/ 100 h 382"/>
                <a:gd name="T64" fmla="*/ 373 w 382"/>
                <a:gd name="T65" fmla="*/ 134 h 382"/>
                <a:gd name="T66" fmla="*/ 381 w 382"/>
                <a:gd name="T67" fmla="*/ 171 h 382"/>
                <a:gd name="T68" fmla="*/ 382 w 382"/>
                <a:gd name="T69" fmla="*/ 191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82" h="382">
                  <a:moveTo>
                    <a:pt x="382" y="191"/>
                  </a:moveTo>
                  <a:lnTo>
                    <a:pt x="382" y="191"/>
                  </a:lnTo>
                  <a:lnTo>
                    <a:pt x="381" y="211"/>
                  </a:lnTo>
                  <a:lnTo>
                    <a:pt x="379" y="230"/>
                  </a:lnTo>
                  <a:lnTo>
                    <a:pt x="373" y="248"/>
                  </a:lnTo>
                  <a:lnTo>
                    <a:pt x="367" y="265"/>
                  </a:lnTo>
                  <a:lnTo>
                    <a:pt x="359" y="282"/>
                  </a:lnTo>
                  <a:lnTo>
                    <a:pt x="349" y="298"/>
                  </a:lnTo>
                  <a:lnTo>
                    <a:pt x="338" y="312"/>
                  </a:lnTo>
                  <a:lnTo>
                    <a:pt x="326" y="326"/>
                  </a:lnTo>
                  <a:lnTo>
                    <a:pt x="313" y="338"/>
                  </a:lnTo>
                  <a:lnTo>
                    <a:pt x="297" y="349"/>
                  </a:lnTo>
                  <a:lnTo>
                    <a:pt x="282" y="359"/>
                  </a:lnTo>
                  <a:lnTo>
                    <a:pt x="266" y="367"/>
                  </a:lnTo>
                  <a:lnTo>
                    <a:pt x="248" y="374"/>
                  </a:lnTo>
                  <a:lnTo>
                    <a:pt x="229" y="378"/>
                  </a:lnTo>
                  <a:lnTo>
                    <a:pt x="211" y="381"/>
                  </a:lnTo>
                  <a:lnTo>
                    <a:pt x="191" y="382"/>
                  </a:lnTo>
                  <a:lnTo>
                    <a:pt x="191" y="382"/>
                  </a:lnTo>
                  <a:lnTo>
                    <a:pt x="171" y="381"/>
                  </a:lnTo>
                  <a:lnTo>
                    <a:pt x="152" y="378"/>
                  </a:lnTo>
                  <a:lnTo>
                    <a:pt x="134" y="374"/>
                  </a:lnTo>
                  <a:lnTo>
                    <a:pt x="116" y="367"/>
                  </a:lnTo>
                  <a:lnTo>
                    <a:pt x="100" y="359"/>
                  </a:lnTo>
                  <a:lnTo>
                    <a:pt x="84" y="349"/>
                  </a:lnTo>
                  <a:lnTo>
                    <a:pt x="69" y="338"/>
                  </a:lnTo>
                  <a:lnTo>
                    <a:pt x="56" y="326"/>
                  </a:lnTo>
                  <a:lnTo>
                    <a:pt x="44" y="312"/>
                  </a:lnTo>
                  <a:lnTo>
                    <a:pt x="33" y="298"/>
                  </a:lnTo>
                  <a:lnTo>
                    <a:pt x="23" y="282"/>
                  </a:lnTo>
                  <a:lnTo>
                    <a:pt x="15" y="265"/>
                  </a:lnTo>
                  <a:lnTo>
                    <a:pt x="8" y="248"/>
                  </a:lnTo>
                  <a:lnTo>
                    <a:pt x="4" y="230"/>
                  </a:lnTo>
                  <a:lnTo>
                    <a:pt x="1" y="211"/>
                  </a:lnTo>
                  <a:lnTo>
                    <a:pt x="0" y="191"/>
                  </a:lnTo>
                  <a:lnTo>
                    <a:pt x="0" y="191"/>
                  </a:lnTo>
                  <a:lnTo>
                    <a:pt x="1" y="171"/>
                  </a:lnTo>
                  <a:lnTo>
                    <a:pt x="4" y="153"/>
                  </a:lnTo>
                  <a:lnTo>
                    <a:pt x="8" y="134"/>
                  </a:lnTo>
                  <a:lnTo>
                    <a:pt x="15" y="116"/>
                  </a:lnTo>
                  <a:lnTo>
                    <a:pt x="23" y="100"/>
                  </a:lnTo>
                  <a:lnTo>
                    <a:pt x="33" y="83"/>
                  </a:lnTo>
                  <a:lnTo>
                    <a:pt x="44" y="69"/>
                  </a:lnTo>
                  <a:lnTo>
                    <a:pt x="56" y="56"/>
                  </a:lnTo>
                  <a:lnTo>
                    <a:pt x="69" y="43"/>
                  </a:lnTo>
                  <a:lnTo>
                    <a:pt x="84" y="32"/>
                  </a:lnTo>
                  <a:lnTo>
                    <a:pt x="100" y="23"/>
                  </a:lnTo>
                  <a:lnTo>
                    <a:pt x="116" y="14"/>
                  </a:lnTo>
                  <a:lnTo>
                    <a:pt x="134" y="9"/>
                  </a:lnTo>
                  <a:lnTo>
                    <a:pt x="152" y="3"/>
                  </a:lnTo>
                  <a:lnTo>
                    <a:pt x="171" y="1"/>
                  </a:lnTo>
                  <a:lnTo>
                    <a:pt x="191" y="0"/>
                  </a:lnTo>
                  <a:lnTo>
                    <a:pt x="191" y="0"/>
                  </a:lnTo>
                  <a:lnTo>
                    <a:pt x="211" y="1"/>
                  </a:lnTo>
                  <a:lnTo>
                    <a:pt x="229" y="3"/>
                  </a:lnTo>
                  <a:lnTo>
                    <a:pt x="248" y="9"/>
                  </a:lnTo>
                  <a:lnTo>
                    <a:pt x="266" y="14"/>
                  </a:lnTo>
                  <a:lnTo>
                    <a:pt x="282" y="23"/>
                  </a:lnTo>
                  <a:lnTo>
                    <a:pt x="297" y="32"/>
                  </a:lnTo>
                  <a:lnTo>
                    <a:pt x="313" y="43"/>
                  </a:lnTo>
                  <a:lnTo>
                    <a:pt x="326" y="56"/>
                  </a:lnTo>
                  <a:lnTo>
                    <a:pt x="338" y="69"/>
                  </a:lnTo>
                  <a:lnTo>
                    <a:pt x="349" y="83"/>
                  </a:lnTo>
                  <a:lnTo>
                    <a:pt x="359" y="100"/>
                  </a:lnTo>
                  <a:lnTo>
                    <a:pt x="367" y="116"/>
                  </a:lnTo>
                  <a:lnTo>
                    <a:pt x="373" y="134"/>
                  </a:lnTo>
                  <a:lnTo>
                    <a:pt x="379" y="153"/>
                  </a:lnTo>
                  <a:lnTo>
                    <a:pt x="381" y="171"/>
                  </a:lnTo>
                  <a:lnTo>
                    <a:pt x="382" y="191"/>
                  </a:lnTo>
                  <a:lnTo>
                    <a:pt x="382" y="191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32"/>
            <p:cNvSpPr>
              <a:spLocks/>
            </p:cNvSpPr>
            <p:nvPr/>
          </p:nvSpPr>
          <p:spPr bwMode="auto">
            <a:xfrm>
              <a:off x="4029075" y="4584700"/>
              <a:ext cx="460375" cy="460375"/>
            </a:xfrm>
            <a:custGeom>
              <a:avLst/>
              <a:gdLst>
                <a:gd name="T0" fmla="*/ 290 w 290"/>
                <a:gd name="T1" fmla="*/ 145 h 290"/>
                <a:gd name="T2" fmla="*/ 287 w 290"/>
                <a:gd name="T3" fmla="*/ 174 h 290"/>
                <a:gd name="T4" fmla="*/ 279 w 290"/>
                <a:gd name="T5" fmla="*/ 201 h 290"/>
                <a:gd name="T6" fmla="*/ 266 w 290"/>
                <a:gd name="T7" fmla="*/ 226 h 290"/>
                <a:gd name="T8" fmla="*/ 248 w 290"/>
                <a:gd name="T9" fmla="*/ 247 h 290"/>
                <a:gd name="T10" fmla="*/ 226 w 290"/>
                <a:gd name="T11" fmla="*/ 265 h 290"/>
                <a:gd name="T12" fmla="*/ 202 w 290"/>
                <a:gd name="T13" fmla="*/ 278 h 290"/>
                <a:gd name="T14" fmla="*/ 175 w 290"/>
                <a:gd name="T15" fmla="*/ 287 h 290"/>
                <a:gd name="T16" fmla="*/ 145 w 290"/>
                <a:gd name="T17" fmla="*/ 290 h 290"/>
                <a:gd name="T18" fmla="*/ 131 w 290"/>
                <a:gd name="T19" fmla="*/ 289 h 290"/>
                <a:gd name="T20" fmla="*/ 102 w 290"/>
                <a:gd name="T21" fmla="*/ 284 h 290"/>
                <a:gd name="T22" fmla="*/ 76 w 290"/>
                <a:gd name="T23" fmla="*/ 273 h 290"/>
                <a:gd name="T24" fmla="*/ 52 w 290"/>
                <a:gd name="T25" fmla="*/ 257 h 290"/>
                <a:gd name="T26" fmla="*/ 33 w 290"/>
                <a:gd name="T27" fmla="*/ 237 h 290"/>
                <a:gd name="T28" fmla="*/ 17 w 290"/>
                <a:gd name="T29" fmla="*/ 214 h 290"/>
                <a:gd name="T30" fmla="*/ 6 w 290"/>
                <a:gd name="T31" fmla="*/ 188 h 290"/>
                <a:gd name="T32" fmla="*/ 1 w 290"/>
                <a:gd name="T33" fmla="*/ 159 h 290"/>
                <a:gd name="T34" fmla="*/ 0 w 290"/>
                <a:gd name="T35" fmla="*/ 145 h 290"/>
                <a:gd name="T36" fmla="*/ 3 w 290"/>
                <a:gd name="T37" fmla="*/ 115 h 290"/>
                <a:gd name="T38" fmla="*/ 12 w 290"/>
                <a:gd name="T39" fmla="*/ 88 h 290"/>
                <a:gd name="T40" fmla="*/ 25 w 290"/>
                <a:gd name="T41" fmla="*/ 64 h 290"/>
                <a:gd name="T42" fmla="*/ 43 w 290"/>
                <a:gd name="T43" fmla="*/ 42 h 290"/>
                <a:gd name="T44" fmla="*/ 63 w 290"/>
                <a:gd name="T45" fmla="*/ 24 h 290"/>
                <a:gd name="T46" fmla="*/ 89 w 290"/>
                <a:gd name="T47" fmla="*/ 11 h 290"/>
                <a:gd name="T48" fmla="*/ 116 w 290"/>
                <a:gd name="T49" fmla="*/ 2 h 290"/>
                <a:gd name="T50" fmla="*/ 145 w 290"/>
                <a:gd name="T51" fmla="*/ 0 h 290"/>
                <a:gd name="T52" fmla="*/ 160 w 290"/>
                <a:gd name="T53" fmla="*/ 0 h 290"/>
                <a:gd name="T54" fmla="*/ 188 w 290"/>
                <a:gd name="T55" fmla="*/ 7 h 290"/>
                <a:gd name="T56" fmla="*/ 214 w 290"/>
                <a:gd name="T57" fmla="*/ 18 h 290"/>
                <a:gd name="T58" fmla="*/ 237 w 290"/>
                <a:gd name="T59" fmla="*/ 33 h 290"/>
                <a:gd name="T60" fmla="*/ 257 w 290"/>
                <a:gd name="T61" fmla="*/ 53 h 290"/>
                <a:gd name="T62" fmla="*/ 272 w 290"/>
                <a:gd name="T63" fmla="*/ 76 h 290"/>
                <a:gd name="T64" fmla="*/ 283 w 290"/>
                <a:gd name="T65" fmla="*/ 102 h 290"/>
                <a:gd name="T66" fmla="*/ 289 w 290"/>
                <a:gd name="T67" fmla="*/ 130 h 290"/>
                <a:gd name="T68" fmla="*/ 290 w 290"/>
                <a:gd name="T69" fmla="*/ 145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90" h="290">
                  <a:moveTo>
                    <a:pt x="290" y="145"/>
                  </a:moveTo>
                  <a:lnTo>
                    <a:pt x="290" y="145"/>
                  </a:lnTo>
                  <a:lnTo>
                    <a:pt x="289" y="159"/>
                  </a:lnTo>
                  <a:lnTo>
                    <a:pt x="287" y="174"/>
                  </a:lnTo>
                  <a:lnTo>
                    <a:pt x="283" y="188"/>
                  </a:lnTo>
                  <a:lnTo>
                    <a:pt x="279" y="201"/>
                  </a:lnTo>
                  <a:lnTo>
                    <a:pt x="272" y="214"/>
                  </a:lnTo>
                  <a:lnTo>
                    <a:pt x="266" y="226"/>
                  </a:lnTo>
                  <a:lnTo>
                    <a:pt x="257" y="237"/>
                  </a:lnTo>
                  <a:lnTo>
                    <a:pt x="248" y="247"/>
                  </a:lnTo>
                  <a:lnTo>
                    <a:pt x="237" y="257"/>
                  </a:lnTo>
                  <a:lnTo>
                    <a:pt x="226" y="265"/>
                  </a:lnTo>
                  <a:lnTo>
                    <a:pt x="214" y="273"/>
                  </a:lnTo>
                  <a:lnTo>
                    <a:pt x="202" y="278"/>
                  </a:lnTo>
                  <a:lnTo>
                    <a:pt x="188" y="284"/>
                  </a:lnTo>
                  <a:lnTo>
                    <a:pt x="175" y="287"/>
                  </a:lnTo>
                  <a:lnTo>
                    <a:pt x="160" y="289"/>
                  </a:lnTo>
                  <a:lnTo>
                    <a:pt x="145" y="290"/>
                  </a:lnTo>
                  <a:lnTo>
                    <a:pt x="145" y="290"/>
                  </a:lnTo>
                  <a:lnTo>
                    <a:pt x="131" y="289"/>
                  </a:lnTo>
                  <a:lnTo>
                    <a:pt x="116" y="287"/>
                  </a:lnTo>
                  <a:lnTo>
                    <a:pt x="102" y="284"/>
                  </a:lnTo>
                  <a:lnTo>
                    <a:pt x="89" y="278"/>
                  </a:lnTo>
                  <a:lnTo>
                    <a:pt x="76" y="273"/>
                  </a:lnTo>
                  <a:lnTo>
                    <a:pt x="63" y="265"/>
                  </a:lnTo>
                  <a:lnTo>
                    <a:pt x="52" y="257"/>
                  </a:lnTo>
                  <a:lnTo>
                    <a:pt x="43" y="247"/>
                  </a:lnTo>
                  <a:lnTo>
                    <a:pt x="33" y="237"/>
                  </a:lnTo>
                  <a:lnTo>
                    <a:pt x="25" y="226"/>
                  </a:lnTo>
                  <a:lnTo>
                    <a:pt x="17" y="214"/>
                  </a:lnTo>
                  <a:lnTo>
                    <a:pt x="12" y="201"/>
                  </a:lnTo>
                  <a:lnTo>
                    <a:pt x="6" y="188"/>
                  </a:lnTo>
                  <a:lnTo>
                    <a:pt x="3" y="174"/>
                  </a:lnTo>
                  <a:lnTo>
                    <a:pt x="1" y="159"/>
                  </a:lnTo>
                  <a:lnTo>
                    <a:pt x="0" y="145"/>
                  </a:lnTo>
                  <a:lnTo>
                    <a:pt x="0" y="145"/>
                  </a:lnTo>
                  <a:lnTo>
                    <a:pt x="1" y="130"/>
                  </a:lnTo>
                  <a:lnTo>
                    <a:pt x="3" y="115"/>
                  </a:lnTo>
                  <a:lnTo>
                    <a:pt x="6" y="102"/>
                  </a:lnTo>
                  <a:lnTo>
                    <a:pt x="12" y="88"/>
                  </a:lnTo>
                  <a:lnTo>
                    <a:pt x="17" y="76"/>
                  </a:lnTo>
                  <a:lnTo>
                    <a:pt x="25" y="64"/>
                  </a:lnTo>
                  <a:lnTo>
                    <a:pt x="33" y="53"/>
                  </a:lnTo>
                  <a:lnTo>
                    <a:pt x="43" y="42"/>
                  </a:lnTo>
                  <a:lnTo>
                    <a:pt x="52" y="33"/>
                  </a:lnTo>
                  <a:lnTo>
                    <a:pt x="63" y="24"/>
                  </a:lnTo>
                  <a:lnTo>
                    <a:pt x="76" y="18"/>
                  </a:lnTo>
                  <a:lnTo>
                    <a:pt x="89" y="11"/>
                  </a:lnTo>
                  <a:lnTo>
                    <a:pt x="102" y="7"/>
                  </a:lnTo>
                  <a:lnTo>
                    <a:pt x="116" y="2"/>
                  </a:lnTo>
                  <a:lnTo>
                    <a:pt x="131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60" y="0"/>
                  </a:lnTo>
                  <a:lnTo>
                    <a:pt x="175" y="2"/>
                  </a:lnTo>
                  <a:lnTo>
                    <a:pt x="188" y="7"/>
                  </a:lnTo>
                  <a:lnTo>
                    <a:pt x="202" y="11"/>
                  </a:lnTo>
                  <a:lnTo>
                    <a:pt x="214" y="18"/>
                  </a:lnTo>
                  <a:lnTo>
                    <a:pt x="226" y="24"/>
                  </a:lnTo>
                  <a:lnTo>
                    <a:pt x="237" y="33"/>
                  </a:lnTo>
                  <a:lnTo>
                    <a:pt x="248" y="42"/>
                  </a:lnTo>
                  <a:lnTo>
                    <a:pt x="257" y="53"/>
                  </a:lnTo>
                  <a:lnTo>
                    <a:pt x="266" y="64"/>
                  </a:lnTo>
                  <a:lnTo>
                    <a:pt x="272" y="76"/>
                  </a:lnTo>
                  <a:lnTo>
                    <a:pt x="279" y="88"/>
                  </a:lnTo>
                  <a:lnTo>
                    <a:pt x="283" y="102"/>
                  </a:lnTo>
                  <a:lnTo>
                    <a:pt x="287" y="115"/>
                  </a:lnTo>
                  <a:lnTo>
                    <a:pt x="289" y="130"/>
                  </a:lnTo>
                  <a:lnTo>
                    <a:pt x="290" y="145"/>
                  </a:lnTo>
                  <a:lnTo>
                    <a:pt x="290" y="14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37" name="Group 36"/>
            <p:cNvGrpSpPr/>
            <p:nvPr/>
          </p:nvGrpSpPr>
          <p:grpSpPr>
            <a:xfrm>
              <a:off x="4154488" y="4729163"/>
              <a:ext cx="209550" cy="171450"/>
              <a:chOff x="4154488" y="4729163"/>
              <a:chExt cx="209550" cy="171450"/>
            </a:xfrm>
            <a:solidFill>
              <a:schemeClr val="bg2"/>
            </a:solidFill>
          </p:grpSpPr>
          <p:sp>
            <p:nvSpPr>
              <p:cNvPr id="38" name="Rectangle 33"/>
              <p:cNvSpPr>
                <a:spLocks noChangeArrowheads="1"/>
              </p:cNvSpPr>
              <p:nvPr/>
            </p:nvSpPr>
            <p:spPr bwMode="auto">
              <a:xfrm>
                <a:off x="4154488" y="4751388"/>
                <a:ext cx="209550" cy="149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" name="Rectangle 34"/>
              <p:cNvSpPr>
                <a:spLocks noChangeArrowheads="1"/>
              </p:cNvSpPr>
              <p:nvPr/>
            </p:nvSpPr>
            <p:spPr bwMode="auto">
              <a:xfrm>
                <a:off x="4316413" y="4764088"/>
                <a:ext cx="28575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" name="Freeform 35"/>
              <p:cNvSpPr>
                <a:spLocks/>
              </p:cNvSpPr>
              <p:nvPr/>
            </p:nvSpPr>
            <p:spPr bwMode="auto">
              <a:xfrm>
                <a:off x="4321175" y="4729163"/>
                <a:ext cx="15875" cy="52388"/>
              </a:xfrm>
              <a:custGeom>
                <a:avLst/>
                <a:gdLst>
                  <a:gd name="T0" fmla="*/ 0 w 10"/>
                  <a:gd name="T1" fmla="*/ 28 h 33"/>
                  <a:gd name="T2" fmla="*/ 0 w 10"/>
                  <a:gd name="T3" fmla="*/ 5 h 33"/>
                  <a:gd name="T4" fmla="*/ 0 w 10"/>
                  <a:gd name="T5" fmla="*/ 5 h 33"/>
                  <a:gd name="T6" fmla="*/ 0 w 10"/>
                  <a:gd name="T7" fmla="*/ 2 h 33"/>
                  <a:gd name="T8" fmla="*/ 2 w 10"/>
                  <a:gd name="T9" fmla="*/ 1 h 33"/>
                  <a:gd name="T10" fmla="*/ 4 w 10"/>
                  <a:gd name="T11" fmla="*/ 0 h 33"/>
                  <a:gd name="T12" fmla="*/ 6 w 10"/>
                  <a:gd name="T13" fmla="*/ 0 h 33"/>
                  <a:gd name="T14" fmla="*/ 7 w 10"/>
                  <a:gd name="T15" fmla="*/ 0 h 33"/>
                  <a:gd name="T16" fmla="*/ 9 w 10"/>
                  <a:gd name="T17" fmla="*/ 1 h 33"/>
                  <a:gd name="T18" fmla="*/ 10 w 10"/>
                  <a:gd name="T19" fmla="*/ 2 h 33"/>
                  <a:gd name="T20" fmla="*/ 10 w 10"/>
                  <a:gd name="T21" fmla="*/ 5 h 33"/>
                  <a:gd name="T22" fmla="*/ 10 w 10"/>
                  <a:gd name="T23" fmla="*/ 28 h 33"/>
                  <a:gd name="T24" fmla="*/ 10 w 10"/>
                  <a:gd name="T25" fmla="*/ 28 h 33"/>
                  <a:gd name="T26" fmla="*/ 10 w 10"/>
                  <a:gd name="T27" fmla="*/ 30 h 33"/>
                  <a:gd name="T28" fmla="*/ 9 w 10"/>
                  <a:gd name="T29" fmla="*/ 31 h 33"/>
                  <a:gd name="T30" fmla="*/ 7 w 10"/>
                  <a:gd name="T31" fmla="*/ 32 h 33"/>
                  <a:gd name="T32" fmla="*/ 6 w 10"/>
                  <a:gd name="T33" fmla="*/ 33 h 33"/>
                  <a:gd name="T34" fmla="*/ 4 w 10"/>
                  <a:gd name="T35" fmla="*/ 32 h 33"/>
                  <a:gd name="T36" fmla="*/ 2 w 10"/>
                  <a:gd name="T37" fmla="*/ 31 h 33"/>
                  <a:gd name="T38" fmla="*/ 0 w 10"/>
                  <a:gd name="T39" fmla="*/ 30 h 33"/>
                  <a:gd name="T40" fmla="*/ 0 w 10"/>
                  <a:gd name="T41" fmla="*/ 28 h 33"/>
                  <a:gd name="T42" fmla="*/ 0 w 10"/>
                  <a:gd name="T43" fmla="*/ 2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" h="33">
                    <a:moveTo>
                      <a:pt x="0" y="28"/>
                    </a:moveTo>
                    <a:lnTo>
                      <a:pt x="0" y="5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7" y="0"/>
                    </a:lnTo>
                    <a:lnTo>
                      <a:pt x="9" y="1"/>
                    </a:lnTo>
                    <a:lnTo>
                      <a:pt x="10" y="2"/>
                    </a:lnTo>
                    <a:lnTo>
                      <a:pt x="10" y="5"/>
                    </a:lnTo>
                    <a:lnTo>
                      <a:pt x="10" y="28"/>
                    </a:lnTo>
                    <a:lnTo>
                      <a:pt x="10" y="28"/>
                    </a:lnTo>
                    <a:lnTo>
                      <a:pt x="10" y="30"/>
                    </a:lnTo>
                    <a:lnTo>
                      <a:pt x="9" y="31"/>
                    </a:lnTo>
                    <a:lnTo>
                      <a:pt x="7" y="32"/>
                    </a:lnTo>
                    <a:lnTo>
                      <a:pt x="6" y="33"/>
                    </a:lnTo>
                    <a:lnTo>
                      <a:pt x="4" y="32"/>
                    </a:lnTo>
                    <a:lnTo>
                      <a:pt x="2" y="31"/>
                    </a:lnTo>
                    <a:lnTo>
                      <a:pt x="0" y="30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" name="Rectangle 36"/>
              <p:cNvSpPr>
                <a:spLocks noChangeArrowheads="1"/>
              </p:cNvSpPr>
              <p:nvPr/>
            </p:nvSpPr>
            <p:spPr bwMode="auto">
              <a:xfrm>
                <a:off x="4268788" y="4764088"/>
                <a:ext cx="28575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" name="Freeform 37"/>
              <p:cNvSpPr>
                <a:spLocks/>
              </p:cNvSpPr>
              <p:nvPr/>
            </p:nvSpPr>
            <p:spPr bwMode="auto">
              <a:xfrm>
                <a:off x="4275138" y="4729163"/>
                <a:ext cx="15875" cy="52388"/>
              </a:xfrm>
              <a:custGeom>
                <a:avLst/>
                <a:gdLst>
                  <a:gd name="T0" fmla="*/ 0 w 10"/>
                  <a:gd name="T1" fmla="*/ 28 h 33"/>
                  <a:gd name="T2" fmla="*/ 0 w 10"/>
                  <a:gd name="T3" fmla="*/ 5 h 33"/>
                  <a:gd name="T4" fmla="*/ 0 w 10"/>
                  <a:gd name="T5" fmla="*/ 5 h 33"/>
                  <a:gd name="T6" fmla="*/ 0 w 10"/>
                  <a:gd name="T7" fmla="*/ 2 h 33"/>
                  <a:gd name="T8" fmla="*/ 1 w 10"/>
                  <a:gd name="T9" fmla="*/ 1 h 33"/>
                  <a:gd name="T10" fmla="*/ 3 w 10"/>
                  <a:gd name="T11" fmla="*/ 0 h 33"/>
                  <a:gd name="T12" fmla="*/ 5 w 10"/>
                  <a:gd name="T13" fmla="*/ 0 h 33"/>
                  <a:gd name="T14" fmla="*/ 6 w 10"/>
                  <a:gd name="T15" fmla="*/ 0 h 33"/>
                  <a:gd name="T16" fmla="*/ 9 w 10"/>
                  <a:gd name="T17" fmla="*/ 1 h 33"/>
                  <a:gd name="T18" fmla="*/ 10 w 10"/>
                  <a:gd name="T19" fmla="*/ 2 h 33"/>
                  <a:gd name="T20" fmla="*/ 10 w 10"/>
                  <a:gd name="T21" fmla="*/ 5 h 33"/>
                  <a:gd name="T22" fmla="*/ 10 w 10"/>
                  <a:gd name="T23" fmla="*/ 28 h 33"/>
                  <a:gd name="T24" fmla="*/ 10 w 10"/>
                  <a:gd name="T25" fmla="*/ 28 h 33"/>
                  <a:gd name="T26" fmla="*/ 10 w 10"/>
                  <a:gd name="T27" fmla="*/ 30 h 33"/>
                  <a:gd name="T28" fmla="*/ 9 w 10"/>
                  <a:gd name="T29" fmla="*/ 31 h 33"/>
                  <a:gd name="T30" fmla="*/ 6 w 10"/>
                  <a:gd name="T31" fmla="*/ 32 h 33"/>
                  <a:gd name="T32" fmla="*/ 5 w 10"/>
                  <a:gd name="T33" fmla="*/ 33 h 33"/>
                  <a:gd name="T34" fmla="*/ 3 w 10"/>
                  <a:gd name="T35" fmla="*/ 32 h 33"/>
                  <a:gd name="T36" fmla="*/ 1 w 10"/>
                  <a:gd name="T37" fmla="*/ 31 h 33"/>
                  <a:gd name="T38" fmla="*/ 0 w 10"/>
                  <a:gd name="T39" fmla="*/ 30 h 33"/>
                  <a:gd name="T40" fmla="*/ 0 w 10"/>
                  <a:gd name="T41" fmla="*/ 28 h 33"/>
                  <a:gd name="T42" fmla="*/ 0 w 10"/>
                  <a:gd name="T43" fmla="*/ 2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" h="33">
                    <a:moveTo>
                      <a:pt x="0" y="28"/>
                    </a:moveTo>
                    <a:lnTo>
                      <a:pt x="0" y="5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6" y="0"/>
                    </a:lnTo>
                    <a:lnTo>
                      <a:pt x="9" y="1"/>
                    </a:lnTo>
                    <a:lnTo>
                      <a:pt x="10" y="2"/>
                    </a:lnTo>
                    <a:lnTo>
                      <a:pt x="10" y="5"/>
                    </a:lnTo>
                    <a:lnTo>
                      <a:pt x="10" y="28"/>
                    </a:lnTo>
                    <a:lnTo>
                      <a:pt x="10" y="28"/>
                    </a:lnTo>
                    <a:lnTo>
                      <a:pt x="10" y="30"/>
                    </a:lnTo>
                    <a:lnTo>
                      <a:pt x="9" y="31"/>
                    </a:lnTo>
                    <a:lnTo>
                      <a:pt x="6" y="32"/>
                    </a:lnTo>
                    <a:lnTo>
                      <a:pt x="5" y="33"/>
                    </a:lnTo>
                    <a:lnTo>
                      <a:pt x="3" y="32"/>
                    </a:lnTo>
                    <a:lnTo>
                      <a:pt x="1" y="31"/>
                    </a:lnTo>
                    <a:lnTo>
                      <a:pt x="0" y="30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" name="Rectangle 38"/>
              <p:cNvSpPr>
                <a:spLocks noChangeArrowheads="1"/>
              </p:cNvSpPr>
              <p:nvPr/>
            </p:nvSpPr>
            <p:spPr bwMode="auto">
              <a:xfrm>
                <a:off x="4222750" y="4764088"/>
                <a:ext cx="26987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" name="Freeform 39"/>
              <p:cNvSpPr>
                <a:spLocks/>
              </p:cNvSpPr>
              <p:nvPr/>
            </p:nvSpPr>
            <p:spPr bwMode="auto">
              <a:xfrm>
                <a:off x="4227513" y="4729163"/>
                <a:ext cx="15875" cy="52388"/>
              </a:xfrm>
              <a:custGeom>
                <a:avLst/>
                <a:gdLst>
                  <a:gd name="T0" fmla="*/ 0 w 10"/>
                  <a:gd name="T1" fmla="*/ 28 h 33"/>
                  <a:gd name="T2" fmla="*/ 0 w 10"/>
                  <a:gd name="T3" fmla="*/ 5 h 33"/>
                  <a:gd name="T4" fmla="*/ 0 w 10"/>
                  <a:gd name="T5" fmla="*/ 5 h 33"/>
                  <a:gd name="T6" fmla="*/ 0 w 10"/>
                  <a:gd name="T7" fmla="*/ 2 h 33"/>
                  <a:gd name="T8" fmla="*/ 1 w 10"/>
                  <a:gd name="T9" fmla="*/ 1 h 33"/>
                  <a:gd name="T10" fmla="*/ 3 w 10"/>
                  <a:gd name="T11" fmla="*/ 0 h 33"/>
                  <a:gd name="T12" fmla="*/ 6 w 10"/>
                  <a:gd name="T13" fmla="*/ 0 h 33"/>
                  <a:gd name="T14" fmla="*/ 7 w 10"/>
                  <a:gd name="T15" fmla="*/ 0 h 33"/>
                  <a:gd name="T16" fmla="*/ 9 w 10"/>
                  <a:gd name="T17" fmla="*/ 1 h 33"/>
                  <a:gd name="T18" fmla="*/ 10 w 10"/>
                  <a:gd name="T19" fmla="*/ 2 h 33"/>
                  <a:gd name="T20" fmla="*/ 10 w 10"/>
                  <a:gd name="T21" fmla="*/ 5 h 33"/>
                  <a:gd name="T22" fmla="*/ 10 w 10"/>
                  <a:gd name="T23" fmla="*/ 28 h 33"/>
                  <a:gd name="T24" fmla="*/ 10 w 10"/>
                  <a:gd name="T25" fmla="*/ 28 h 33"/>
                  <a:gd name="T26" fmla="*/ 10 w 10"/>
                  <a:gd name="T27" fmla="*/ 30 h 33"/>
                  <a:gd name="T28" fmla="*/ 9 w 10"/>
                  <a:gd name="T29" fmla="*/ 31 h 33"/>
                  <a:gd name="T30" fmla="*/ 7 w 10"/>
                  <a:gd name="T31" fmla="*/ 32 h 33"/>
                  <a:gd name="T32" fmla="*/ 6 w 10"/>
                  <a:gd name="T33" fmla="*/ 33 h 33"/>
                  <a:gd name="T34" fmla="*/ 3 w 10"/>
                  <a:gd name="T35" fmla="*/ 32 h 33"/>
                  <a:gd name="T36" fmla="*/ 1 w 10"/>
                  <a:gd name="T37" fmla="*/ 31 h 33"/>
                  <a:gd name="T38" fmla="*/ 0 w 10"/>
                  <a:gd name="T39" fmla="*/ 30 h 33"/>
                  <a:gd name="T40" fmla="*/ 0 w 10"/>
                  <a:gd name="T41" fmla="*/ 28 h 33"/>
                  <a:gd name="T42" fmla="*/ 0 w 10"/>
                  <a:gd name="T43" fmla="*/ 2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" h="33">
                    <a:moveTo>
                      <a:pt x="0" y="28"/>
                    </a:moveTo>
                    <a:lnTo>
                      <a:pt x="0" y="5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3" y="0"/>
                    </a:lnTo>
                    <a:lnTo>
                      <a:pt x="6" y="0"/>
                    </a:lnTo>
                    <a:lnTo>
                      <a:pt x="7" y="0"/>
                    </a:lnTo>
                    <a:lnTo>
                      <a:pt x="9" y="1"/>
                    </a:lnTo>
                    <a:lnTo>
                      <a:pt x="10" y="2"/>
                    </a:lnTo>
                    <a:lnTo>
                      <a:pt x="10" y="5"/>
                    </a:lnTo>
                    <a:lnTo>
                      <a:pt x="10" y="28"/>
                    </a:lnTo>
                    <a:lnTo>
                      <a:pt x="10" y="28"/>
                    </a:lnTo>
                    <a:lnTo>
                      <a:pt x="10" y="30"/>
                    </a:lnTo>
                    <a:lnTo>
                      <a:pt x="9" y="31"/>
                    </a:lnTo>
                    <a:lnTo>
                      <a:pt x="7" y="32"/>
                    </a:lnTo>
                    <a:lnTo>
                      <a:pt x="6" y="33"/>
                    </a:lnTo>
                    <a:lnTo>
                      <a:pt x="3" y="32"/>
                    </a:lnTo>
                    <a:lnTo>
                      <a:pt x="1" y="31"/>
                    </a:lnTo>
                    <a:lnTo>
                      <a:pt x="0" y="30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" name="Rectangle 40"/>
              <p:cNvSpPr>
                <a:spLocks noChangeArrowheads="1"/>
              </p:cNvSpPr>
              <p:nvPr/>
            </p:nvSpPr>
            <p:spPr bwMode="auto">
              <a:xfrm>
                <a:off x="4175125" y="4764088"/>
                <a:ext cx="28575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" name="Freeform 41"/>
              <p:cNvSpPr>
                <a:spLocks/>
              </p:cNvSpPr>
              <p:nvPr/>
            </p:nvSpPr>
            <p:spPr bwMode="auto">
              <a:xfrm>
                <a:off x="4179888" y="4729163"/>
                <a:ext cx="15875" cy="52388"/>
              </a:xfrm>
              <a:custGeom>
                <a:avLst/>
                <a:gdLst>
                  <a:gd name="T0" fmla="*/ 0 w 10"/>
                  <a:gd name="T1" fmla="*/ 28 h 33"/>
                  <a:gd name="T2" fmla="*/ 0 w 10"/>
                  <a:gd name="T3" fmla="*/ 5 h 33"/>
                  <a:gd name="T4" fmla="*/ 0 w 10"/>
                  <a:gd name="T5" fmla="*/ 5 h 33"/>
                  <a:gd name="T6" fmla="*/ 0 w 10"/>
                  <a:gd name="T7" fmla="*/ 2 h 33"/>
                  <a:gd name="T8" fmla="*/ 1 w 10"/>
                  <a:gd name="T9" fmla="*/ 1 h 33"/>
                  <a:gd name="T10" fmla="*/ 4 w 10"/>
                  <a:gd name="T11" fmla="*/ 0 h 33"/>
                  <a:gd name="T12" fmla="*/ 6 w 10"/>
                  <a:gd name="T13" fmla="*/ 0 h 33"/>
                  <a:gd name="T14" fmla="*/ 7 w 10"/>
                  <a:gd name="T15" fmla="*/ 0 h 33"/>
                  <a:gd name="T16" fmla="*/ 9 w 10"/>
                  <a:gd name="T17" fmla="*/ 1 h 33"/>
                  <a:gd name="T18" fmla="*/ 10 w 10"/>
                  <a:gd name="T19" fmla="*/ 2 h 33"/>
                  <a:gd name="T20" fmla="*/ 10 w 10"/>
                  <a:gd name="T21" fmla="*/ 5 h 33"/>
                  <a:gd name="T22" fmla="*/ 10 w 10"/>
                  <a:gd name="T23" fmla="*/ 28 h 33"/>
                  <a:gd name="T24" fmla="*/ 10 w 10"/>
                  <a:gd name="T25" fmla="*/ 28 h 33"/>
                  <a:gd name="T26" fmla="*/ 10 w 10"/>
                  <a:gd name="T27" fmla="*/ 30 h 33"/>
                  <a:gd name="T28" fmla="*/ 9 w 10"/>
                  <a:gd name="T29" fmla="*/ 31 h 33"/>
                  <a:gd name="T30" fmla="*/ 7 w 10"/>
                  <a:gd name="T31" fmla="*/ 32 h 33"/>
                  <a:gd name="T32" fmla="*/ 6 w 10"/>
                  <a:gd name="T33" fmla="*/ 33 h 33"/>
                  <a:gd name="T34" fmla="*/ 4 w 10"/>
                  <a:gd name="T35" fmla="*/ 32 h 33"/>
                  <a:gd name="T36" fmla="*/ 1 w 10"/>
                  <a:gd name="T37" fmla="*/ 31 h 33"/>
                  <a:gd name="T38" fmla="*/ 0 w 10"/>
                  <a:gd name="T39" fmla="*/ 30 h 33"/>
                  <a:gd name="T40" fmla="*/ 0 w 10"/>
                  <a:gd name="T41" fmla="*/ 28 h 33"/>
                  <a:gd name="T42" fmla="*/ 0 w 10"/>
                  <a:gd name="T43" fmla="*/ 2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" h="33">
                    <a:moveTo>
                      <a:pt x="0" y="28"/>
                    </a:moveTo>
                    <a:lnTo>
                      <a:pt x="0" y="5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7" y="0"/>
                    </a:lnTo>
                    <a:lnTo>
                      <a:pt x="9" y="1"/>
                    </a:lnTo>
                    <a:lnTo>
                      <a:pt x="10" y="2"/>
                    </a:lnTo>
                    <a:lnTo>
                      <a:pt x="10" y="5"/>
                    </a:lnTo>
                    <a:lnTo>
                      <a:pt x="10" y="28"/>
                    </a:lnTo>
                    <a:lnTo>
                      <a:pt x="10" y="28"/>
                    </a:lnTo>
                    <a:lnTo>
                      <a:pt x="10" y="30"/>
                    </a:lnTo>
                    <a:lnTo>
                      <a:pt x="9" y="31"/>
                    </a:lnTo>
                    <a:lnTo>
                      <a:pt x="7" y="32"/>
                    </a:lnTo>
                    <a:lnTo>
                      <a:pt x="6" y="33"/>
                    </a:lnTo>
                    <a:lnTo>
                      <a:pt x="4" y="32"/>
                    </a:lnTo>
                    <a:lnTo>
                      <a:pt x="1" y="31"/>
                    </a:lnTo>
                    <a:lnTo>
                      <a:pt x="0" y="30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47" name="Rectangle 42"/>
          <p:cNvSpPr>
            <a:spLocks noChangeArrowheads="1"/>
          </p:cNvSpPr>
          <p:nvPr/>
        </p:nvSpPr>
        <p:spPr bwMode="auto">
          <a:xfrm>
            <a:off x="7735254" y="2693987"/>
            <a:ext cx="76200" cy="1500188"/>
          </a:xfrm>
          <a:prstGeom prst="rect">
            <a:avLst/>
          </a:prstGeom>
          <a:solidFill>
            <a:srgbClr val="6974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" name="Freeform 43"/>
          <p:cNvSpPr>
            <a:spLocks/>
          </p:cNvSpPr>
          <p:nvPr/>
        </p:nvSpPr>
        <p:spPr bwMode="auto">
          <a:xfrm>
            <a:off x="7735254" y="4035424"/>
            <a:ext cx="76200" cy="158750"/>
          </a:xfrm>
          <a:custGeom>
            <a:avLst/>
            <a:gdLst>
              <a:gd name="T0" fmla="*/ 48 w 48"/>
              <a:gd name="T1" fmla="*/ 0 h 100"/>
              <a:gd name="T2" fmla="*/ 48 w 48"/>
              <a:gd name="T3" fmla="*/ 63 h 100"/>
              <a:gd name="T4" fmla="*/ 11 w 48"/>
              <a:gd name="T5" fmla="*/ 100 h 100"/>
              <a:gd name="T6" fmla="*/ 0 w 48"/>
              <a:gd name="T7" fmla="*/ 100 h 100"/>
              <a:gd name="T8" fmla="*/ 0 w 48"/>
              <a:gd name="T9" fmla="*/ 50 h 100"/>
              <a:gd name="T10" fmla="*/ 48 w 48"/>
              <a:gd name="T11" fmla="*/ 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8" h="100">
                <a:moveTo>
                  <a:pt x="48" y="0"/>
                </a:moveTo>
                <a:lnTo>
                  <a:pt x="48" y="63"/>
                </a:lnTo>
                <a:lnTo>
                  <a:pt x="11" y="100"/>
                </a:lnTo>
                <a:lnTo>
                  <a:pt x="0" y="100"/>
                </a:lnTo>
                <a:lnTo>
                  <a:pt x="0" y="50"/>
                </a:lnTo>
                <a:lnTo>
                  <a:pt x="48" y="0"/>
                </a:lnTo>
                <a:close/>
              </a:path>
            </a:pathLst>
          </a:custGeom>
          <a:solidFill>
            <a:srgbClr val="EEEE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9" name="Freeform 44"/>
          <p:cNvSpPr>
            <a:spLocks/>
          </p:cNvSpPr>
          <p:nvPr/>
        </p:nvSpPr>
        <p:spPr bwMode="auto">
          <a:xfrm>
            <a:off x="7735254" y="3775074"/>
            <a:ext cx="76200" cy="176213"/>
          </a:xfrm>
          <a:custGeom>
            <a:avLst/>
            <a:gdLst>
              <a:gd name="T0" fmla="*/ 0 w 48"/>
              <a:gd name="T1" fmla="*/ 49 h 111"/>
              <a:gd name="T2" fmla="*/ 48 w 48"/>
              <a:gd name="T3" fmla="*/ 0 h 111"/>
              <a:gd name="T4" fmla="*/ 48 w 48"/>
              <a:gd name="T5" fmla="*/ 62 h 111"/>
              <a:gd name="T6" fmla="*/ 0 w 48"/>
              <a:gd name="T7" fmla="*/ 111 h 111"/>
              <a:gd name="T8" fmla="*/ 0 w 48"/>
              <a:gd name="T9" fmla="*/ 49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" h="111">
                <a:moveTo>
                  <a:pt x="0" y="49"/>
                </a:moveTo>
                <a:lnTo>
                  <a:pt x="48" y="0"/>
                </a:lnTo>
                <a:lnTo>
                  <a:pt x="48" y="62"/>
                </a:lnTo>
                <a:lnTo>
                  <a:pt x="0" y="111"/>
                </a:lnTo>
                <a:lnTo>
                  <a:pt x="0" y="49"/>
                </a:lnTo>
                <a:close/>
              </a:path>
            </a:pathLst>
          </a:custGeom>
          <a:solidFill>
            <a:srgbClr val="EEEE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0" name="Freeform 45"/>
          <p:cNvSpPr>
            <a:spLocks/>
          </p:cNvSpPr>
          <p:nvPr/>
        </p:nvSpPr>
        <p:spPr bwMode="auto">
          <a:xfrm>
            <a:off x="7735254" y="3516312"/>
            <a:ext cx="76200" cy="176213"/>
          </a:xfrm>
          <a:custGeom>
            <a:avLst/>
            <a:gdLst>
              <a:gd name="T0" fmla="*/ 48 w 48"/>
              <a:gd name="T1" fmla="*/ 0 h 111"/>
              <a:gd name="T2" fmla="*/ 48 w 48"/>
              <a:gd name="T3" fmla="*/ 61 h 111"/>
              <a:gd name="T4" fmla="*/ 0 w 48"/>
              <a:gd name="T5" fmla="*/ 111 h 111"/>
              <a:gd name="T6" fmla="*/ 0 w 48"/>
              <a:gd name="T7" fmla="*/ 48 h 111"/>
              <a:gd name="T8" fmla="*/ 48 w 48"/>
              <a:gd name="T9" fmla="*/ 0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" h="111">
                <a:moveTo>
                  <a:pt x="48" y="0"/>
                </a:moveTo>
                <a:lnTo>
                  <a:pt x="48" y="61"/>
                </a:lnTo>
                <a:lnTo>
                  <a:pt x="0" y="111"/>
                </a:lnTo>
                <a:lnTo>
                  <a:pt x="0" y="48"/>
                </a:lnTo>
                <a:lnTo>
                  <a:pt x="48" y="0"/>
                </a:lnTo>
                <a:close/>
              </a:path>
            </a:pathLst>
          </a:custGeom>
          <a:solidFill>
            <a:srgbClr val="EEEE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" name="Freeform 46"/>
          <p:cNvSpPr>
            <a:spLocks/>
          </p:cNvSpPr>
          <p:nvPr/>
        </p:nvSpPr>
        <p:spPr bwMode="auto">
          <a:xfrm>
            <a:off x="7735254" y="3254374"/>
            <a:ext cx="76200" cy="176213"/>
          </a:xfrm>
          <a:custGeom>
            <a:avLst/>
            <a:gdLst>
              <a:gd name="T0" fmla="*/ 48 w 48"/>
              <a:gd name="T1" fmla="*/ 0 h 111"/>
              <a:gd name="T2" fmla="*/ 48 w 48"/>
              <a:gd name="T3" fmla="*/ 62 h 111"/>
              <a:gd name="T4" fmla="*/ 0 w 48"/>
              <a:gd name="T5" fmla="*/ 111 h 111"/>
              <a:gd name="T6" fmla="*/ 0 w 48"/>
              <a:gd name="T7" fmla="*/ 49 h 111"/>
              <a:gd name="T8" fmla="*/ 48 w 48"/>
              <a:gd name="T9" fmla="*/ 0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" h="111">
                <a:moveTo>
                  <a:pt x="48" y="0"/>
                </a:moveTo>
                <a:lnTo>
                  <a:pt x="48" y="62"/>
                </a:lnTo>
                <a:lnTo>
                  <a:pt x="0" y="111"/>
                </a:lnTo>
                <a:lnTo>
                  <a:pt x="0" y="49"/>
                </a:lnTo>
                <a:lnTo>
                  <a:pt x="48" y="0"/>
                </a:lnTo>
                <a:close/>
              </a:path>
            </a:pathLst>
          </a:custGeom>
          <a:solidFill>
            <a:srgbClr val="EEEE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2" name="Freeform 47"/>
          <p:cNvSpPr>
            <a:spLocks/>
          </p:cNvSpPr>
          <p:nvPr/>
        </p:nvSpPr>
        <p:spPr bwMode="auto">
          <a:xfrm>
            <a:off x="7735254" y="2994024"/>
            <a:ext cx="76200" cy="176213"/>
          </a:xfrm>
          <a:custGeom>
            <a:avLst/>
            <a:gdLst>
              <a:gd name="T0" fmla="*/ 48 w 48"/>
              <a:gd name="T1" fmla="*/ 0 h 111"/>
              <a:gd name="T2" fmla="*/ 48 w 48"/>
              <a:gd name="T3" fmla="*/ 62 h 111"/>
              <a:gd name="T4" fmla="*/ 0 w 48"/>
              <a:gd name="T5" fmla="*/ 111 h 111"/>
              <a:gd name="T6" fmla="*/ 0 w 48"/>
              <a:gd name="T7" fmla="*/ 48 h 111"/>
              <a:gd name="T8" fmla="*/ 48 w 48"/>
              <a:gd name="T9" fmla="*/ 0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" h="111">
                <a:moveTo>
                  <a:pt x="48" y="0"/>
                </a:moveTo>
                <a:lnTo>
                  <a:pt x="48" y="62"/>
                </a:lnTo>
                <a:lnTo>
                  <a:pt x="0" y="111"/>
                </a:lnTo>
                <a:lnTo>
                  <a:pt x="0" y="48"/>
                </a:lnTo>
                <a:lnTo>
                  <a:pt x="48" y="0"/>
                </a:lnTo>
                <a:close/>
              </a:path>
            </a:pathLst>
          </a:custGeom>
          <a:solidFill>
            <a:srgbClr val="EEEE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" name="Freeform 49"/>
          <p:cNvSpPr>
            <a:spLocks/>
          </p:cNvSpPr>
          <p:nvPr/>
        </p:nvSpPr>
        <p:spPr bwMode="auto">
          <a:xfrm>
            <a:off x="7468554" y="2428874"/>
            <a:ext cx="608012" cy="606425"/>
          </a:xfrm>
          <a:custGeom>
            <a:avLst/>
            <a:gdLst>
              <a:gd name="T0" fmla="*/ 383 w 383"/>
              <a:gd name="T1" fmla="*/ 191 h 382"/>
              <a:gd name="T2" fmla="*/ 380 w 383"/>
              <a:gd name="T3" fmla="*/ 230 h 382"/>
              <a:gd name="T4" fmla="*/ 368 w 383"/>
              <a:gd name="T5" fmla="*/ 265 h 382"/>
              <a:gd name="T6" fmla="*/ 350 w 383"/>
              <a:gd name="T7" fmla="*/ 298 h 382"/>
              <a:gd name="T8" fmla="*/ 327 w 383"/>
              <a:gd name="T9" fmla="*/ 326 h 382"/>
              <a:gd name="T10" fmla="*/ 298 w 383"/>
              <a:gd name="T11" fmla="*/ 349 h 382"/>
              <a:gd name="T12" fmla="*/ 266 w 383"/>
              <a:gd name="T13" fmla="*/ 367 h 382"/>
              <a:gd name="T14" fmla="*/ 230 w 383"/>
              <a:gd name="T15" fmla="*/ 378 h 382"/>
              <a:gd name="T16" fmla="*/ 192 w 383"/>
              <a:gd name="T17" fmla="*/ 382 h 382"/>
              <a:gd name="T18" fmla="*/ 172 w 383"/>
              <a:gd name="T19" fmla="*/ 381 h 382"/>
              <a:gd name="T20" fmla="*/ 135 w 383"/>
              <a:gd name="T21" fmla="*/ 374 h 382"/>
              <a:gd name="T22" fmla="*/ 101 w 383"/>
              <a:gd name="T23" fmla="*/ 359 h 382"/>
              <a:gd name="T24" fmla="*/ 70 w 383"/>
              <a:gd name="T25" fmla="*/ 338 h 382"/>
              <a:gd name="T26" fmla="*/ 44 w 383"/>
              <a:gd name="T27" fmla="*/ 312 h 382"/>
              <a:gd name="T28" fmla="*/ 24 w 383"/>
              <a:gd name="T29" fmla="*/ 282 h 382"/>
              <a:gd name="T30" fmla="*/ 9 w 383"/>
              <a:gd name="T31" fmla="*/ 247 h 382"/>
              <a:gd name="T32" fmla="*/ 2 w 383"/>
              <a:gd name="T33" fmla="*/ 211 h 382"/>
              <a:gd name="T34" fmla="*/ 0 w 383"/>
              <a:gd name="T35" fmla="*/ 191 h 382"/>
              <a:gd name="T36" fmla="*/ 5 w 383"/>
              <a:gd name="T37" fmla="*/ 153 h 382"/>
              <a:gd name="T38" fmla="*/ 16 w 383"/>
              <a:gd name="T39" fmla="*/ 116 h 382"/>
              <a:gd name="T40" fmla="*/ 33 w 383"/>
              <a:gd name="T41" fmla="*/ 83 h 382"/>
              <a:gd name="T42" fmla="*/ 57 w 383"/>
              <a:gd name="T43" fmla="*/ 56 h 382"/>
              <a:gd name="T44" fmla="*/ 85 w 383"/>
              <a:gd name="T45" fmla="*/ 32 h 382"/>
              <a:gd name="T46" fmla="*/ 117 w 383"/>
              <a:gd name="T47" fmla="*/ 14 h 382"/>
              <a:gd name="T48" fmla="*/ 153 w 383"/>
              <a:gd name="T49" fmla="*/ 3 h 382"/>
              <a:gd name="T50" fmla="*/ 192 w 383"/>
              <a:gd name="T51" fmla="*/ 0 h 382"/>
              <a:gd name="T52" fmla="*/ 212 w 383"/>
              <a:gd name="T53" fmla="*/ 1 h 382"/>
              <a:gd name="T54" fmla="*/ 249 w 383"/>
              <a:gd name="T55" fmla="*/ 9 h 382"/>
              <a:gd name="T56" fmla="*/ 283 w 383"/>
              <a:gd name="T57" fmla="*/ 23 h 382"/>
              <a:gd name="T58" fmla="*/ 314 w 383"/>
              <a:gd name="T59" fmla="*/ 43 h 382"/>
              <a:gd name="T60" fmla="*/ 339 w 383"/>
              <a:gd name="T61" fmla="*/ 69 h 382"/>
              <a:gd name="T62" fmla="*/ 360 w 383"/>
              <a:gd name="T63" fmla="*/ 100 h 382"/>
              <a:gd name="T64" fmla="*/ 374 w 383"/>
              <a:gd name="T65" fmla="*/ 134 h 382"/>
              <a:gd name="T66" fmla="*/ 382 w 383"/>
              <a:gd name="T67" fmla="*/ 171 h 382"/>
              <a:gd name="T68" fmla="*/ 383 w 383"/>
              <a:gd name="T69" fmla="*/ 191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83" h="382">
                <a:moveTo>
                  <a:pt x="383" y="191"/>
                </a:moveTo>
                <a:lnTo>
                  <a:pt x="383" y="191"/>
                </a:lnTo>
                <a:lnTo>
                  <a:pt x="382" y="211"/>
                </a:lnTo>
                <a:lnTo>
                  <a:pt x="380" y="230"/>
                </a:lnTo>
                <a:lnTo>
                  <a:pt x="374" y="247"/>
                </a:lnTo>
                <a:lnTo>
                  <a:pt x="368" y="265"/>
                </a:lnTo>
                <a:lnTo>
                  <a:pt x="360" y="282"/>
                </a:lnTo>
                <a:lnTo>
                  <a:pt x="350" y="298"/>
                </a:lnTo>
                <a:lnTo>
                  <a:pt x="339" y="312"/>
                </a:lnTo>
                <a:lnTo>
                  <a:pt x="327" y="326"/>
                </a:lnTo>
                <a:lnTo>
                  <a:pt x="314" y="338"/>
                </a:lnTo>
                <a:lnTo>
                  <a:pt x="298" y="349"/>
                </a:lnTo>
                <a:lnTo>
                  <a:pt x="283" y="359"/>
                </a:lnTo>
                <a:lnTo>
                  <a:pt x="266" y="367"/>
                </a:lnTo>
                <a:lnTo>
                  <a:pt x="249" y="374"/>
                </a:lnTo>
                <a:lnTo>
                  <a:pt x="230" y="378"/>
                </a:lnTo>
                <a:lnTo>
                  <a:pt x="212" y="381"/>
                </a:lnTo>
                <a:lnTo>
                  <a:pt x="192" y="382"/>
                </a:lnTo>
                <a:lnTo>
                  <a:pt x="192" y="382"/>
                </a:lnTo>
                <a:lnTo>
                  <a:pt x="172" y="381"/>
                </a:lnTo>
                <a:lnTo>
                  <a:pt x="153" y="378"/>
                </a:lnTo>
                <a:lnTo>
                  <a:pt x="135" y="374"/>
                </a:lnTo>
                <a:lnTo>
                  <a:pt x="117" y="367"/>
                </a:lnTo>
                <a:lnTo>
                  <a:pt x="101" y="359"/>
                </a:lnTo>
                <a:lnTo>
                  <a:pt x="85" y="349"/>
                </a:lnTo>
                <a:lnTo>
                  <a:pt x="70" y="338"/>
                </a:lnTo>
                <a:lnTo>
                  <a:pt x="57" y="326"/>
                </a:lnTo>
                <a:lnTo>
                  <a:pt x="44" y="312"/>
                </a:lnTo>
                <a:lnTo>
                  <a:pt x="33" y="298"/>
                </a:lnTo>
                <a:lnTo>
                  <a:pt x="24" y="282"/>
                </a:lnTo>
                <a:lnTo>
                  <a:pt x="16" y="265"/>
                </a:lnTo>
                <a:lnTo>
                  <a:pt x="9" y="247"/>
                </a:lnTo>
                <a:lnTo>
                  <a:pt x="5" y="230"/>
                </a:lnTo>
                <a:lnTo>
                  <a:pt x="2" y="211"/>
                </a:lnTo>
                <a:lnTo>
                  <a:pt x="0" y="191"/>
                </a:lnTo>
                <a:lnTo>
                  <a:pt x="0" y="191"/>
                </a:lnTo>
                <a:lnTo>
                  <a:pt x="2" y="171"/>
                </a:lnTo>
                <a:lnTo>
                  <a:pt x="5" y="153"/>
                </a:lnTo>
                <a:lnTo>
                  <a:pt x="9" y="134"/>
                </a:lnTo>
                <a:lnTo>
                  <a:pt x="16" y="116"/>
                </a:lnTo>
                <a:lnTo>
                  <a:pt x="24" y="100"/>
                </a:lnTo>
                <a:lnTo>
                  <a:pt x="33" y="83"/>
                </a:lnTo>
                <a:lnTo>
                  <a:pt x="44" y="69"/>
                </a:lnTo>
                <a:lnTo>
                  <a:pt x="57" y="56"/>
                </a:lnTo>
                <a:lnTo>
                  <a:pt x="70" y="43"/>
                </a:lnTo>
                <a:lnTo>
                  <a:pt x="85" y="32"/>
                </a:lnTo>
                <a:lnTo>
                  <a:pt x="101" y="23"/>
                </a:lnTo>
                <a:lnTo>
                  <a:pt x="117" y="14"/>
                </a:lnTo>
                <a:lnTo>
                  <a:pt x="135" y="9"/>
                </a:lnTo>
                <a:lnTo>
                  <a:pt x="153" y="3"/>
                </a:lnTo>
                <a:lnTo>
                  <a:pt x="172" y="1"/>
                </a:lnTo>
                <a:lnTo>
                  <a:pt x="192" y="0"/>
                </a:lnTo>
                <a:lnTo>
                  <a:pt x="192" y="0"/>
                </a:lnTo>
                <a:lnTo>
                  <a:pt x="212" y="1"/>
                </a:lnTo>
                <a:lnTo>
                  <a:pt x="230" y="3"/>
                </a:lnTo>
                <a:lnTo>
                  <a:pt x="249" y="9"/>
                </a:lnTo>
                <a:lnTo>
                  <a:pt x="266" y="14"/>
                </a:lnTo>
                <a:lnTo>
                  <a:pt x="283" y="23"/>
                </a:lnTo>
                <a:lnTo>
                  <a:pt x="298" y="32"/>
                </a:lnTo>
                <a:lnTo>
                  <a:pt x="314" y="43"/>
                </a:lnTo>
                <a:lnTo>
                  <a:pt x="327" y="56"/>
                </a:lnTo>
                <a:lnTo>
                  <a:pt x="339" y="69"/>
                </a:lnTo>
                <a:lnTo>
                  <a:pt x="350" y="83"/>
                </a:lnTo>
                <a:lnTo>
                  <a:pt x="360" y="100"/>
                </a:lnTo>
                <a:lnTo>
                  <a:pt x="368" y="116"/>
                </a:lnTo>
                <a:lnTo>
                  <a:pt x="374" y="134"/>
                </a:lnTo>
                <a:lnTo>
                  <a:pt x="380" y="153"/>
                </a:lnTo>
                <a:lnTo>
                  <a:pt x="382" y="171"/>
                </a:lnTo>
                <a:lnTo>
                  <a:pt x="383" y="191"/>
                </a:lnTo>
                <a:lnTo>
                  <a:pt x="383" y="19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4" name="Group 53"/>
          <p:cNvGrpSpPr/>
          <p:nvPr/>
        </p:nvGrpSpPr>
        <p:grpSpPr>
          <a:xfrm>
            <a:off x="7543166" y="2501899"/>
            <a:ext cx="460375" cy="460375"/>
            <a:chOff x="7721600" y="2720975"/>
            <a:chExt cx="460375" cy="460375"/>
          </a:xfrm>
        </p:grpSpPr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7721600" y="2720975"/>
              <a:ext cx="460375" cy="460375"/>
            </a:xfrm>
            <a:custGeom>
              <a:avLst/>
              <a:gdLst>
                <a:gd name="T0" fmla="*/ 290 w 290"/>
                <a:gd name="T1" fmla="*/ 145 h 290"/>
                <a:gd name="T2" fmla="*/ 287 w 290"/>
                <a:gd name="T3" fmla="*/ 174 h 290"/>
                <a:gd name="T4" fmla="*/ 279 w 290"/>
                <a:gd name="T5" fmla="*/ 201 h 290"/>
                <a:gd name="T6" fmla="*/ 266 w 290"/>
                <a:gd name="T7" fmla="*/ 226 h 290"/>
                <a:gd name="T8" fmla="*/ 248 w 290"/>
                <a:gd name="T9" fmla="*/ 247 h 290"/>
                <a:gd name="T10" fmla="*/ 226 w 290"/>
                <a:gd name="T11" fmla="*/ 265 h 290"/>
                <a:gd name="T12" fmla="*/ 202 w 290"/>
                <a:gd name="T13" fmla="*/ 278 h 290"/>
                <a:gd name="T14" fmla="*/ 174 w 290"/>
                <a:gd name="T15" fmla="*/ 287 h 290"/>
                <a:gd name="T16" fmla="*/ 145 w 290"/>
                <a:gd name="T17" fmla="*/ 290 h 290"/>
                <a:gd name="T18" fmla="*/ 130 w 290"/>
                <a:gd name="T19" fmla="*/ 289 h 290"/>
                <a:gd name="T20" fmla="*/ 102 w 290"/>
                <a:gd name="T21" fmla="*/ 284 h 290"/>
                <a:gd name="T22" fmla="*/ 75 w 290"/>
                <a:gd name="T23" fmla="*/ 273 h 290"/>
                <a:gd name="T24" fmla="*/ 52 w 290"/>
                <a:gd name="T25" fmla="*/ 257 h 290"/>
                <a:gd name="T26" fmla="*/ 33 w 290"/>
                <a:gd name="T27" fmla="*/ 237 h 290"/>
                <a:gd name="T28" fmla="*/ 17 w 290"/>
                <a:gd name="T29" fmla="*/ 214 h 290"/>
                <a:gd name="T30" fmla="*/ 6 w 290"/>
                <a:gd name="T31" fmla="*/ 188 h 290"/>
                <a:gd name="T32" fmla="*/ 1 w 290"/>
                <a:gd name="T33" fmla="*/ 159 h 290"/>
                <a:gd name="T34" fmla="*/ 0 w 290"/>
                <a:gd name="T35" fmla="*/ 145 h 290"/>
                <a:gd name="T36" fmla="*/ 3 w 290"/>
                <a:gd name="T37" fmla="*/ 115 h 290"/>
                <a:gd name="T38" fmla="*/ 12 w 290"/>
                <a:gd name="T39" fmla="*/ 88 h 290"/>
                <a:gd name="T40" fmla="*/ 25 w 290"/>
                <a:gd name="T41" fmla="*/ 64 h 290"/>
                <a:gd name="T42" fmla="*/ 43 w 290"/>
                <a:gd name="T43" fmla="*/ 42 h 290"/>
                <a:gd name="T44" fmla="*/ 63 w 290"/>
                <a:gd name="T45" fmla="*/ 24 h 290"/>
                <a:gd name="T46" fmla="*/ 89 w 290"/>
                <a:gd name="T47" fmla="*/ 11 h 290"/>
                <a:gd name="T48" fmla="*/ 116 w 290"/>
                <a:gd name="T49" fmla="*/ 2 h 290"/>
                <a:gd name="T50" fmla="*/ 145 w 290"/>
                <a:gd name="T51" fmla="*/ 0 h 290"/>
                <a:gd name="T52" fmla="*/ 160 w 290"/>
                <a:gd name="T53" fmla="*/ 0 h 290"/>
                <a:gd name="T54" fmla="*/ 188 w 290"/>
                <a:gd name="T55" fmla="*/ 7 h 290"/>
                <a:gd name="T56" fmla="*/ 214 w 290"/>
                <a:gd name="T57" fmla="*/ 18 h 290"/>
                <a:gd name="T58" fmla="*/ 237 w 290"/>
                <a:gd name="T59" fmla="*/ 33 h 290"/>
                <a:gd name="T60" fmla="*/ 257 w 290"/>
                <a:gd name="T61" fmla="*/ 53 h 290"/>
                <a:gd name="T62" fmla="*/ 272 w 290"/>
                <a:gd name="T63" fmla="*/ 76 h 290"/>
                <a:gd name="T64" fmla="*/ 283 w 290"/>
                <a:gd name="T65" fmla="*/ 102 h 290"/>
                <a:gd name="T66" fmla="*/ 289 w 290"/>
                <a:gd name="T67" fmla="*/ 130 h 290"/>
                <a:gd name="T68" fmla="*/ 290 w 290"/>
                <a:gd name="T69" fmla="*/ 145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90" h="290">
                  <a:moveTo>
                    <a:pt x="290" y="145"/>
                  </a:moveTo>
                  <a:lnTo>
                    <a:pt x="290" y="145"/>
                  </a:lnTo>
                  <a:lnTo>
                    <a:pt x="289" y="159"/>
                  </a:lnTo>
                  <a:lnTo>
                    <a:pt x="287" y="174"/>
                  </a:lnTo>
                  <a:lnTo>
                    <a:pt x="283" y="188"/>
                  </a:lnTo>
                  <a:lnTo>
                    <a:pt x="279" y="201"/>
                  </a:lnTo>
                  <a:lnTo>
                    <a:pt x="272" y="214"/>
                  </a:lnTo>
                  <a:lnTo>
                    <a:pt x="266" y="226"/>
                  </a:lnTo>
                  <a:lnTo>
                    <a:pt x="257" y="237"/>
                  </a:lnTo>
                  <a:lnTo>
                    <a:pt x="248" y="247"/>
                  </a:lnTo>
                  <a:lnTo>
                    <a:pt x="237" y="257"/>
                  </a:lnTo>
                  <a:lnTo>
                    <a:pt x="226" y="265"/>
                  </a:lnTo>
                  <a:lnTo>
                    <a:pt x="214" y="273"/>
                  </a:lnTo>
                  <a:lnTo>
                    <a:pt x="202" y="278"/>
                  </a:lnTo>
                  <a:lnTo>
                    <a:pt x="188" y="284"/>
                  </a:lnTo>
                  <a:lnTo>
                    <a:pt x="174" y="287"/>
                  </a:lnTo>
                  <a:lnTo>
                    <a:pt x="160" y="289"/>
                  </a:lnTo>
                  <a:lnTo>
                    <a:pt x="145" y="290"/>
                  </a:lnTo>
                  <a:lnTo>
                    <a:pt x="145" y="290"/>
                  </a:lnTo>
                  <a:lnTo>
                    <a:pt x="130" y="289"/>
                  </a:lnTo>
                  <a:lnTo>
                    <a:pt x="116" y="287"/>
                  </a:lnTo>
                  <a:lnTo>
                    <a:pt x="102" y="284"/>
                  </a:lnTo>
                  <a:lnTo>
                    <a:pt x="89" y="278"/>
                  </a:lnTo>
                  <a:lnTo>
                    <a:pt x="75" y="273"/>
                  </a:lnTo>
                  <a:lnTo>
                    <a:pt x="63" y="265"/>
                  </a:lnTo>
                  <a:lnTo>
                    <a:pt x="52" y="257"/>
                  </a:lnTo>
                  <a:lnTo>
                    <a:pt x="43" y="247"/>
                  </a:lnTo>
                  <a:lnTo>
                    <a:pt x="33" y="237"/>
                  </a:lnTo>
                  <a:lnTo>
                    <a:pt x="25" y="226"/>
                  </a:lnTo>
                  <a:lnTo>
                    <a:pt x="17" y="214"/>
                  </a:lnTo>
                  <a:lnTo>
                    <a:pt x="12" y="201"/>
                  </a:lnTo>
                  <a:lnTo>
                    <a:pt x="6" y="188"/>
                  </a:lnTo>
                  <a:lnTo>
                    <a:pt x="3" y="174"/>
                  </a:lnTo>
                  <a:lnTo>
                    <a:pt x="1" y="159"/>
                  </a:lnTo>
                  <a:lnTo>
                    <a:pt x="0" y="145"/>
                  </a:lnTo>
                  <a:lnTo>
                    <a:pt x="0" y="145"/>
                  </a:lnTo>
                  <a:lnTo>
                    <a:pt x="1" y="130"/>
                  </a:lnTo>
                  <a:lnTo>
                    <a:pt x="3" y="115"/>
                  </a:lnTo>
                  <a:lnTo>
                    <a:pt x="6" y="102"/>
                  </a:lnTo>
                  <a:lnTo>
                    <a:pt x="12" y="88"/>
                  </a:lnTo>
                  <a:lnTo>
                    <a:pt x="17" y="76"/>
                  </a:lnTo>
                  <a:lnTo>
                    <a:pt x="25" y="64"/>
                  </a:lnTo>
                  <a:lnTo>
                    <a:pt x="33" y="53"/>
                  </a:lnTo>
                  <a:lnTo>
                    <a:pt x="43" y="42"/>
                  </a:lnTo>
                  <a:lnTo>
                    <a:pt x="52" y="33"/>
                  </a:lnTo>
                  <a:lnTo>
                    <a:pt x="63" y="24"/>
                  </a:lnTo>
                  <a:lnTo>
                    <a:pt x="75" y="18"/>
                  </a:lnTo>
                  <a:lnTo>
                    <a:pt x="89" y="11"/>
                  </a:lnTo>
                  <a:lnTo>
                    <a:pt x="102" y="7"/>
                  </a:lnTo>
                  <a:lnTo>
                    <a:pt x="116" y="2"/>
                  </a:lnTo>
                  <a:lnTo>
                    <a:pt x="130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60" y="0"/>
                  </a:lnTo>
                  <a:lnTo>
                    <a:pt x="174" y="2"/>
                  </a:lnTo>
                  <a:lnTo>
                    <a:pt x="188" y="7"/>
                  </a:lnTo>
                  <a:lnTo>
                    <a:pt x="202" y="11"/>
                  </a:lnTo>
                  <a:lnTo>
                    <a:pt x="214" y="18"/>
                  </a:lnTo>
                  <a:lnTo>
                    <a:pt x="226" y="24"/>
                  </a:lnTo>
                  <a:lnTo>
                    <a:pt x="237" y="33"/>
                  </a:lnTo>
                  <a:lnTo>
                    <a:pt x="248" y="42"/>
                  </a:lnTo>
                  <a:lnTo>
                    <a:pt x="257" y="53"/>
                  </a:lnTo>
                  <a:lnTo>
                    <a:pt x="266" y="64"/>
                  </a:lnTo>
                  <a:lnTo>
                    <a:pt x="272" y="76"/>
                  </a:lnTo>
                  <a:lnTo>
                    <a:pt x="279" y="88"/>
                  </a:lnTo>
                  <a:lnTo>
                    <a:pt x="283" y="102"/>
                  </a:lnTo>
                  <a:lnTo>
                    <a:pt x="287" y="115"/>
                  </a:lnTo>
                  <a:lnTo>
                    <a:pt x="289" y="130"/>
                  </a:lnTo>
                  <a:lnTo>
                    <a:pt x="290" y="145"/>
                  </a:lnTo>
                  <a:lnTo>
                    <a:pt x="290" y="14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55"/>
            <p:cNvSpPr>
              <a:spLocks/>
            </p:cNvSpPr>
            <p:nvPr/>
          </p:nvSpPr>
          <p:spPr bwMode="auto">
            <a:xfrm>
              <a:off x="7843838" y="2859048"/>
              <a:ext cx="211137" cy="209590"/>
            </a:xfrm>
            <a:custGeom>
              <a:avLst/>
              <a:gdLst>
                <a:gd name="connsiteX0" fmla="*/ 38099 w 211137"/>
                <a:gd name="connsiteY0" fmla="*/ 147677 h 209590"/>
                <a:gd name="connsiteX1" fmla="*/ 49212 w 211137"/>
                <a:gd name="connsiteY1" fmla="*/ 160377 h 209590"/>
                <a:gd name="connsiteX2" fmla="*/ 49211 w 211137"/>
                <a:gd name="connsiteY2" fmla="*/ 160377 h 209590"/>
                <a:gd name="connsiteX3" fmla="*/ 60324 w 211137"/>
                <a:gd name="connsiteY3" fmla="*/ 171490 h 209590"/>
                <a:gd name="connsiteX4" fmla="*/ 26987 w 211137"/>
                <a:gd name="connsiteY4" fmla="*/ 206415 h 209590"/>
                <a:gd name="connsiteX5" fmla="*/ 22224 w 211137"/>
                <a:gd name="connsiteY5" fmla="*/ 209590 h 209590"/>
                <a:gd name="connsiteX6" fmla="*/ 14287 w 211137"/>
                <a:gd name="connsiteY6" fmla="*/ 209590 h 209590"/>
                <a:gd name="connsiteX7" fmla="*/ 9524 w 211137"/>
                <a:gd name="connsiteY7" fmla="*/ 208003 h 209590"/>
                <a:gd name="connsiteX8" fmla="*/ 4762 w 211137"/>
                <a:gd name="connsiteY8" fmla="*/ 203240 h 209590"/>
                <a:gd name="connsiteX9" fmla="*/ 4762 w 211137"/>
                <a:gd name="connsiteY9" fmla="*/ 203240 h 209590"/>
                <a:gd name="connsiteX10" fmla="*/ 1587 w 211137"/>
                <a:gd name="connsiteY10" fmla="*/ 200065 h 209590"/>
                <a:gd name="connsiteX11" fmla="*/ 0 w 211137"/>
                <a:gd name="connsiteY11" fmla="*/ 193715 h 209590"/>
                <a:gd name="connsiteX12" fmla="*/ 1587 w 211137"/>
                <a:gd name="connsiteY12" fmla="*/ 188952 h 209590"/>
                <a:gd name="connsiteX13" fmla="*/ 4762 w 211137"/>
                <a:gd name="connsiteY13" fmla="*/ 182602 h 209590"/>
                <a:gd name="connsiteX14" fmla="*/ 55562 w 211137"/>
                <a:gd name="connsiteY14" fmla="*/ 139740 h 209590"/>
                <a:gd name="connsiteX15" fmla="*/ 71437 w 211137"/>
                <a:gd name="connsiteY15" fmla="*/ 155615 h 209590"/>
                <a:gd name="connsiteX16" fmla="*/ 57149 w 211137"/>
                <a:gd name="connsiteY16" fmla="*/ 166728 h 209590"/>
                <a:gd name="connsiteX17" fmla="*/ 41275 w 211137"/>
                <a:gd name="connsiteY17" fmla="*/ 150853 h 209590"/>
                <a:gd name="connsiteX18" fmla="*/ 125412 w 211137"/>
                <a:gd name="connsiteY18" fmla="*/ 25440 h 209590"/>
                <a:gd name="connsiteX19" fmla="*/ 133350 w 211137"/>
                <a:gd name="connsiteY19" fmla="*/ 27028 h 209590"/>
                <a:gd name="connsiteX20" fmla="*/ 142875 w 211137"/>
                <a:gd name="connsiteY20" fmla="*/ 28615 h 209590"/>
                <a:gd name="connsiteX21" fmla="*/ 152400 w 211137"/>
                <a:gd name="connsiteY21" fmla="*/ 34965 h 209590"/>
                <a:gd name="connsiteX22" fmla="*/ 160337 w 211137"/>
                <a:gd name="connsiteY22" fmla="*/ 39728 h 209590"/>
                <a:gd name="connsiteX23" fmla="*/ 161925 w 211137"/>
                <a:gd name="connsiteY23" fmla="*/ 41315 h 209590"/>
                <a:gd name="connsiteX24" fmla="*/ 163512 w 211137"/>
                <a:gd name="connsiteY24" fmla="*/ 42903 h 209590"/>
                <a:gd name="connsiteX25" fmla="*/ 161925 w 211137"/>
                <a:gd name="connsiteY25" fmla="*/ 49253 h 209590"/>
                <a:gd name="connsiteX26" fmla="*/ 158750 w 211137"/>
                <a:gd name="connsiteY26" fmla="*/ 50840 h 209590"/>
                <a:gd name="connsiteX27" fmla="*/ 153987 w 211137"/>
                <a:gd name="connsiteY27" fmla="*/ 50840 h 209590"/>
                <a:gd name="connsiteX28" fmla="*/ 152400 w 211137"/>
                <a:gd name="connsiteY28" fmla="*/ 49253 h 209590"/>
                <a:gd name="connsiteX29" fmla="*/ 146050 w 211137"/>
                <a:gd name="connsiteY29" fmla="*/ 44490 h 209590"/>
                <a:gd name="connsiteX30" fmla="*/ 139700 w 211137"/>
                <a:gd name="connsiteY30" fmla="*/ 41315 h 209590"/>
                <a:gd name="connsiteX31" fmla="*/ 131762 w 211137"/>
                <a:gd name="connsiteY31" fmla="*/ 39728 h 209590"/>
                <a:gd name="connsiteX32" fmla="*/ 125412 w 211137"/>
                <a:gd name="connsiteY32" fmla="*/ 38140 h 209590"/>
                <a:gd name="connsiteX33" fmla="*/ 115887 w 211137"/>
                <a:gd name="connsiteY33" fmla="*/ 39728 h 209590"/>
                <a:gd name="connsiteX34" fmla="*/ 109537 w 211137"/>
                <a:gd name="connsiteY34" fmla="*/ 41315 h 209590"/>
                <a:gd name="connsiteX35" fmla="*/ 101600 w 211137"/>
                <a:gd name="connsiteY35" fmla="*/ 44490 h 209590"/>
                <a:gd name="connsiteX36" fmla="*/ 95250 w 211137"/>
                <a:gd name="connsiteY36" fmla="*/ 49253 h 209590"/>
                <a:gd name="connsiteX37" fmla="*/ 93662 w 211137"/>
                <a:gd name="connsiteY37" fmla="*/ 50840 h 209590"/>
                <a:gd name="connsiteX38" fmla="*/ 90487 w 211137"/>
                <a:gd name="connsiteY38" fmla="*/ 50840 h 209590"/>
                <a:gd name="connsiteX39" fmla="*/ 87312 w 211137"/>
                <a:gd name="connsiteY39" fmla="*/ 49253 h 209590"/>
                <a:gd name="connsiteX40" fmla="*/ 84137 w 211137"/>
                <a:gd name="connsiteY40" fmla="*/ 42903 h 209590"/>
                <a:gd name="connsiteX41" fmla="*/ 87312 w 211137"/>
                <a:gd name="connsiteY41" fmla="*/ 41315 h 209590"/>
                <a:gd name="connsiteX42" fmla="*/ 88900 w 211137"/>
                <a:gd name="connsiteY42" fmla="*/ 39728 h 209590"/>
                <a:gd name="connsiteX43" fmla="*/ 96837 w 211137"/>
                <a:gd name="connsiteY43" fmla="*/ 34965 h 209590"/>
                <a:gd name="connsiteX44" fmla="*/ 106362 w 211137"/>
                <a:gd name="connsiteY44" fmla="*/ 28615 h 209590"/>
                <a:gd name="connsiteX45" fmla="*/ 114300 w 211137"/>
                <a:gd name="connsiteY45" fmla="*/ 27028 h 209590"/>
                <a:gd name="connsiteX46" fmla="*/ 123826 w 211137"/>
                <a:gd name="connsiteY46" fmla="*/ 17901 h 209590"/>
                <a:gd name="connsiteX47" fmla="*/ 55167 w 211137"/>
                <a:gd name="connsiteY47" fmla="*/ 86560 h 209590"/>
                <a:gd name="connsiteX48" fmla="*/ 123826 w 211137"/>
                <a:gd name="connsiteY48" fmla="*/ 155219 h 209590"/>
                <a:gd name="connsiteX49" fmla="*/ 192485 w 211137"/>
                <a:gd name="connsiteY49" fmla="*/ 86560 h 209590"/>
                <a:gd name="connsiteX50" fmla="*/ 123826 w 211137"/>
                <a:gd name="connsiteY50" fmla="*/ 17901 h 209590"/>
                <a:gd name="connsiteX51" fmla="*/ 125331 w 211137"/>
                <a:gd name="connsiteY51" fmla="*/ 0 h 209590"/>
                <a:gd name="connsiteX52" fmla="*/ 141890 w 211137"/>
                <a:gd name="connsiteY52" fmla="*/ 1505 h 209590"/>
                <a:gd name="connsiteX53" fmla="*/ 156944 w 211137"/>
                <a:gd name="connsiteY53" fmla="*/ 4516 h 209590"/>
                <a:gd name="connsiteX54" fmla="*/ 171997 w 211137"/>
                <a:gd name="connsiteY54" fmla="*/ 12043 h 209590"/>
                <a:gd name="connsiteX55" fmla="*/ 185546 w 211137"/>
                <a:gd name="connsiteY55" fmla="*/ 24086 h 209590"/>
                <a:gd name="connsiteX56" fmla="*/ 196083 w 211137"/>
                <a:gd name="connsiteY56" fmla="*/ 37634 h 209590"/>
                <a:gd name="connsiteX57" fmla="*/ 203610 w 211137"/>
                <a:gd name="connsiteY57" fmla="*/ 52688 h 209590"/>
                <a:gd name="connsiteX58" fmla="*/ 209632 w 211137"/>
                <a:gd name="connsiteY58" fmla="*/ 69247 h 209590"/>
                <a:gd name="connsiteX59" fmla="*/ 211137 w 211137"/>
                <a:gd name="connsiteY59" fmla="*/ 85806 h 209590"/>
                <a:gd name="connsiteX60" fmla="*/ 209632 w 211137"/>
                <a:gd name="connsiteY60" fmla="*/ 102366 h 209590"/>
                <a:gd name="connsiteX61" fmla="*/ 203610 w 211137"/>
                <a:gd name="connsiteY61" fmla="*/ 118925 h 209590"/>
                <a:gd name="connsiteX62" fmla="*/ 196083 w 211137"/>
                <a:gd name="connsiteY62" fmla="*/ 133978 h 209590"/>
                <a:gd name="connsiteX63" fmla="*/ 185546 w 211137"/>
                <a:gd name="connsiteY63" fmla="*/ 146021 h 209590"/>
                <a:gd name="connsiteX64" fmla="*/ 171997 w 211137"/>
                <a:gd name="connsiteY64" fmla="*/ 158064 h 209590"/>
                <a:gd name="connsiteX65" fmla="*/ 156944 w 211137"/>
                <a:gd name="connsiteY65" fmla="*/ 167097 h 209590"/>
                <a:gd name="connsiteX66" fmla="*/ 141890 w 211137"/>
                <a:gd name="connsiteY66" fmla="*/ 171613 h 209590"/>
                <a:gd name="connsiteX67" fmla="*/ 125331 w 211137"/>
                <a:gd name="connsiteY67" fmla="*/ 173118 h 209590"/>
                <a:gd name="connsiteX68" fmla="*/ 108771 w 211137"/>
                <a:gd name="connsiteY68" fmla="*/ 171613 h 209590"/>
                <a:gd name="connsiteX69" fmla="*/ 92212 w 211137"/>
                <a:gd name="connsiteY69" fmla="*/ 167097 h 209590"/>
                <a:gd name="connsiteX70" fmla="*/ 77158 w 211137"/>
                <a:gd name="connsiteY70" fmla="*/ 158064 h 209590"/>
                <a:gd name="connsiteX71" fmla="*/ 62105 w 211137"/>
                <a:gd name="connsiteY71" fmla="*/ 146021 h 209590"/>
                <a:gd name="connsiteX72" fmla="*/ 51567 w 211137"/>
                <a:gd name="connsiteY72" fmla="*/ 133978 h 209590"/>
                <a:gd name="connsiteX73" fmla="*/ 44040 w 211137"/>
                <a:gd name="connsiteY73" fmla="*/ 118925 h 209590"/>
                <a:gd name="connsiteX74" fmla="*/ 39524 w 211137"/>
                <a:gd name="connsiteY74" fmla="*/ 102366 h 209590"/>
                <a:gd name="connsiteX75" fmla="*/ 36513 w 211137"/>
                <a:gd name="connsiteY75" fmla="*/ 85806 h 209590"/>
                <a:gd name="connsiteX76" fmla="*/ 39524 w 211137"/>
                <a:gd name="connsiteY76" fmla="*/ 69247 h 209590"/>
                <a:gd name="connsiteX77" fmla="*/ 44040 w 211137"/>
                <a:gd name="connsiteY77" fmla="*/ 52688 h 209590"/>
                <a:gd name="connsiteX78" fmla="*/ 51567 w 211137"/>
                <a:gd name="connsiteY78" fmla="*/ 37634 h 209590"/>
                <a:gd name="connsiteX79" fmla="*/ 62105 w 211137"/>
                <a:gd name="connsiteY79" fmla="*/ 24086 h 209590"/>
                <a:gd name="connsiteX80" fmla="*/ 77158 w 211137"/>
                <a:gd name="connsiteY80" fmla="*/ 12043 h 209590"/>
                <a:gd name="connsiteX81" fmla="*/ 92212 w 211137"/>
                <a:gd name="connsiteY81" fmla="*/ 4516 h 209590"/>
                <a:gd name="connsiteX82" fmla="*/ 108771 w 211137"/>
                <a:gd name="connsiteY82" fmla="*/ 1505 h 209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211137" h="209590">
                  <a:moveTo>
                    <a:pt x="38099" y="147677"/>
                  </a:moveTo>
                  <a:lnTo>
                    <a:pt x="49212" y="160377"/>
                  </a:lnTo>
                  <a:lnTo>
                    <a:pt x="49211" y="160377"/>
                  </a:lnTo>
                  <a:lnTo>
                    <a:pt x="60324" y="171490"/>
                  </a:lnTo>
                  <a:lnTo>
                    <a:pt x="26987" y="206415"/>
                  </a:lnTo>
                  <a:lnTo>
                    <a:pt x="22224" y="209590"/>
                  </a:lnTo>
                  <a:lnTo>
                    <a:pt x="14287" y="209590"/>
                  </a:lnTo>
                  <a:lnTo>
                    <a:pt x="9524" y="208003"/>
                  </a:lnTo>
                  <a:lnTo>
                    <a:pt x="4762" y="203240"/>
                  </a:lnTo>
                  <a:lnTo>
                    <a:pt x="4762" y="203240"/>
                  </a:lnTo>
                  <a:lnTo>
                    <a:pt x="1587" y="200065"/>
                  </a:lnTo>
                  <a:lnTo>
                    <a:pt x="0" y="193715"/>
                  </a:lnTo>
                  <a:lnTo>
                    <a:pt x="1587" y="188952"/>
                  </a:lnTo>
                  <a:lnTo>
                    <a:pt x="4762" y="182602"/>
                  </a:lnTo>
                  <a:close/>
                  <a:moveTo>
                    <a:pt x="55562" y="139740"/>
                  </a:moveTo>
                  <a:lnTo>
                    <a:pt x="71437" y="155615"/>
                  </a:lnTo>
                  <a:lnTo>
                    <a:pt x="57149" y="166728"/>
                  </a:lnTo>
                  <a:lnTo>
                    <a:pt x="41275" y="150853"/>
                  </a:lnTo>
                  <a:close/>
                  <a:moveTo>
                    <a:pt x="125412" y="25440"/>
                  </a:moveTo>
                  <a:lnTo>
                    <a:pt x="133350" y="27028"/>
                  </a:lnTo>
                  <a:lnTo>
                    <a:pt x="142875" y="28615"/>
                  </a:lnTo>
                  <a:lnTo>
                    <a:pt x="152400" y="34965"/>
                  </a:lnTo>
                  <a:lnTo>
                    <a:pt x="160337" y="39728"/>
                  </a:lnTo>
                  <a:lnTo>
                    <a:pt x="161925" y="41315"/>
                  </a:lnTo>
                  <a:lnTo>
                    <a:pt x="163512" y="42903"/>
                  </a:lnTo>
                  <a:lnTo>
                    <a:pt x="161925" y="49253"/>
                  </a:lnTo>
                  <a:lnTo>
                    <a:pt x="158750" y="50840"/>
                  </a:lnTo>
                  <a:lnTo>
                    <a:pt x="153987" y="50840"/>
                  </a:lnTo>
                  <a:lnTo>
                    <a:pt x="152400" y="49253"/>
                  </a:lnTo>
                  <a:lnTo>
                    <a:pt x="146050" y="44490"/>
                  </a:lnTo>
                  <a:lnTo>
                    <a:pt x="139700" y="41315"/>
                  </a:lnTo>
                  <a:lnTo>
                    <a:pt x="131762" y="39728"/>
                  </a:lnTo>
                  <a:lnTo>
                    <a:pt x="125412" y="38140"/>
                  </a:lnTo>
                  <a:lnTo>
                    <a:pt x="115887" y="39728"/>
                  </a:lnTo>
                  <a:lnTo>
                    <a:pt x="109537" y="41315"/>
                  </a:lnTo>
                  <a:lnTo>
                    <a:pt x="101600" y="44490"/>
                  </a:lnTo>
                  <a:lnTo>
                    <a:pt x="95250" y="49253"/>
                  </a:lnTo>
                  <a:lnTo>
                    <a:pt x="93662" y="50840"/>
                  </a:lnTo>
                  <a:lnTo>
                    <a:pt x="90487" y="50840"/>
                  </a:lnTo>
                  <a:lnTo>
                    <a:pt x="87312" y="49253"/>
                  </a:lnTo>
                  <a:lnTo>
                    <a:pt x="84137" y="42903"/>
                  </a:lnTo>
                  <a:lnTo>
                    <a:pt x="87312" y="41315"/>
                  </a:lnTo>
                  <a:lnTo>
                    <a:pt x="88900" y="39728"/>
                  </a:lnTo>
                  <a:lnTo>
                    <a:pt x="96837" y="34965"/>
                  </a:lnTo>
                  <a:lnTo>
                    <a:pt x="106362" y="28615"/>
                  </a:lnTo>
                  <a:lnTo>
                    <a:pt x="114300" y="27028"/>
                  </a:lnTo>
                  <a:close/>
                  <a:moveTo>
                    <a:pt x="123826" y="17901"/>
                  </a:moveTo>
                  <a:cubicBezTo>
                    <a:pt x="85907" y="17901"/>
                    <a:pt x="55167" y="48641"/>
                    <a:pt x="55167" y="86560"/>
                  </a:cubicBezTo>
                  <a:cubicBezTo>
                    <a:pt x="55167" y="124479"/>
                    <a:pt x="85907" y="155219"/>
                    <a:pt x="123826" y="155219"/>
                  </a:cubicBezTo>
                  <a:cubicBezTo>
                    <a:pt x="161745" y="155219"/>
                    <a:pt x="192485" y="124479"/>
                    <a:pt x="192485" y="86560"/>
                  </a:cubicBezTo>
                  <a:cubicBezTo>
                    <a:pt x="192485" y="48641"/>
                    <a:pt x="161745" y="17901"/>
                    <a:pt x="123826" y="17901"/>
                  </a:cubicBezTo>
                  <a:close/>
                  <a:moveTo>
                    <a:pt x="125331" y="0"/>
                  </a:moveTo>
                  <a:lnTo>
                    <a:pt x="141890" y="1505"/>
                  </a:lnTo>
                  <a:lnTo>
                    <a:pt x="156944" y="4516"/>
                  </a:lnTo>
                  <a:lnTo>
                    <a:pt x="171997" y="12043"/>
                  </a:lnTo>
                  <a:lnTo>
                    <a:pt x="185546" y="24086"/>
                  </a:lnTo>
                  <a:lnTo>
                    <a:pt x="196083" y="37634"/>
                  </a:lnTo>
                  <a:lnTo>
                    <a:pt x="203610" y="52688"/>
                  </a:lnTo>
                  <a:lnTo>
                    <a:pt x="209632" y="69247"/>
                  </a:lnTo>
                  <a:lnTo>
                    <a:pt x="211137" y="85806"/>
                  </a:lnTo>
                  <a:lnTo>
                    <a:pt x="209632" y="102366"/>
                  </a:lnTo>
                  <a:lnTo>
                    <a:pt x="203610" y="118925"/>
                  </a:lnTo>
                  <a:lnTo>
                    <a:pt x="196083" y="133978"/>
                  </a:lnTo>
                  <a:lnTo>
                    <a:pt x="185546" y="146021"/>
                  </a:lnTo>
                  <a:lnTo>
                    <a:pt x="171997" y="158064"/>
                  </a:lnTo>
                  <a:lnTo>
                    <a:pt x="156944" y="167097"/>
                  </a:lnTo>
                  <a:lnTo>
                    <a:pt x="141890" y="171613"/>
                  </a:lnTo>
                  <a:lnTo>
                    <a:pt x="125331" y="173118"/>
                  </a:lnTo>
                  <a:lnTo>
                    <a:pt x="108771" y="171613"/>
                  </a:lnTo>
                  <a:lnTo>
                    <a:pt x="92212" y="167097"/>
                  </a:lnTo>
                  <a:lnTo>
                    <a:pt x="77158" y="158064"/>
                  </a:lnTo>
                  <a:lnTo>
                    <a:pt x="62105" y="146021"/>
                  </a:lnTo>
                  <a:lnTo>
                    <a:pt x="51567" y="133978"/>
                  </a:lnTo>
                  <a:lnTo>
                    <a:pt x="44040" y="118925"/>
                  </a:lnTo>
                  <a:lnTo>
                    <a:pt x="39524" y="102366"/>
                  </a:lnTo>
                  <a:lnTo>
                    <a:pt x="36513" y="85806"/>
                  </a:lnTo>
                  <a:lnTo>
                    <a:pt x="39524" y="69247"/>
                  </a:lnTo>
                  <a:lnTo>
                    <a:pt x="44040" y="52688"/>
                  </a:lnTo>
                  <a:lnTo>
                    <a:pt x="51567" y="37634"/>
                  </a:lnTo>
                  <a:lnTo>
                    <a:pt x="62105" y="24086"/>
                  </a:lnTo>
                  <a:lnTo>
                    <a:pt x="77158" y="12043"/>
                  </a:lnTo>
                  <a:lnTo>
                    <a:pt x="92212" y="4516"/>
                  </a:lnTo>
                  <a:lnTo>
                    <a:pt x="108771" y="150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5250816" y="2185987"/>
            <a:ext cx="193675" cy="1190625"/>
            <a:chOff x="5671344" y="2405062"/>
            <a:chExt cx="193675" cy="1190625"/>
          </a:xfrm>
        </p:grpSpPr>
        <p:sp>
          <p:nvSpPr>
            <p:cNvPr id="58" name="Freeform 12"/>
            <p:cNvSpPr>
              <a:spLocks/>
            </p:cNvSpPr>
            <p:nvPr/>
          </p:nvSpPr>
          <p:spPr bwMode="auto">
            <a:xfrm>
              <a:off x="5811044" y="3006724"/>
              <a:ext cx="53975" cy="6350"/>
            </a:xfrm>
            <a:custGeom>
              <a:avLst/>
              <a:gdLst>
                <a:gd name="T0" fmla="*/ 11 w 34"/>
                <a:gd name="T1" fmla="*/ 2 h 4"/>
                <a:gd name="T2" fmla="*/ 0 w 34"/>
                <a:gd name="T3" fmla="*/ 4 h 4"/>
                <a:gd name="T4" fmla="*/ 34 w 34"/>
                <a:gd name="T5" fmla="*/ 0 h 4"/>
                <a:gd name="T6" fmla="*/ 11 w 34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4">
                  <a:moveTo>
                    <a:pt x="11" y="2"/>
                  </a:moveTo>
                  <a:lnTo>
                    <a:pt x="0" y="4"/>
                  </a:lnTo>
                  <a:lnTo>
                    <a:pt x="34" y="0"/>
                  </a:lnTo>
                  <a:lnTo>
                    <a:pt x="11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Rectangle 58"/>
            <p:cNvSpPr>
              <a:spLocks noChangeArrowheads="1"/>
            </p:cNvSpPr>
            <p:nvPr/>
          </p:nvSpPr>
          <p:spPr bwMode="auto">
            <a:xfrm>
              <a:off x="5671344" y="2405062"/>
              <a:ext cx="61912" cy="1190625"/>
            </a:xfrm>
            <a:prstGeom prst="rect">
              <a:avLst/>
            </a:prstGeom>
            <a:solidFill>
              <a:srgbClr val="6974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59"/>
            <p:cNvSpPr>
              <a:spLocks/>
            </p:cNvSpPr>
            <p:nvPr/>
          </p:nvSpPr>
          <p:spPr bwMode="auto">
            <a:xfrm>
              <a:off x="5671344" y="3470274"/>
              <a:ext cx="61912" cy="125413"/>
            </a:xfrm>
            <a:custGeom>
              <a:avLst/>
              <a:gdLst>
                <a:gd name="T0" fmla="*/ 39 w 39"/>
                <a:gd name="T1" fmla="*/ 0 h 79"/>
                <a:gd name="T2" fmla="*/ 39 w 39"/>
                <a:gd name="T3" fmla="*/ 49 h 79"/>
                <a:gd name="T4" fmla="*/ 9 w 39"/>
                <a:gd name="T5" fmla="*/ 79 h 79"/>
                <a:gd name="T6" fmla="*/ 0 w 39"/>
                <a:gd name="T7" fmla="*/ 79 h 79"/>
                <a:gd name="T8" fmla="*/ 0 w 39"/>
                <a:gd name="T9" fmla="*/ 39 h 79"/>
                <a:gd name="T10" fmla="*/ 39 w 39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79">
                  <a:moveTo>
                    <a:pt x="39" y="0"/>
                  </a:moveTo>
                  <a:lnTo>
                    <a:pt x="39" y="49"/>
                  </a:lnTo>
                  <a:lnTo>
                    <a:pt x="9" y="79"/>
                  </a:lnTo>
                  <a:lnTo>
                    <a:pt x="0" y="79"/>
                  </a:lnTo>
                  <a:lnTo>
                    <a:pt x="0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60"/>
            <p:cNvSpPr>
              <a:spLocks/>
            </p:cNvSpPr>
            <p:nvPr/>
          </p:nvSpPr>
          <p:spPr bwMode="auto">
            <a:xfrm>
              <a:off x="5671344" y="3263899"/>
              <a:ext cx="61912" cy="139700"/>
            </a:xfrm>
            <a:custGeom>
              <a:avLst/>
              <a:gdLst>
                <a:gd name="T0" fmla="*/ 0 w 39"/>
                <a:gd name="T1" fmla="*/ 38 h 88"/>
                <a:gd name="T2" fmla="*/ 39 w 39"/>
                <a:gd name="T3" fmla="*/ 0 h 88"/>
                <a:gd name="T4" fmla="*/ 39 w 39"/>
                <a:gd name="T5" fmla="*/ 49 h 88"/>
                <a:gd name="T6" fmla="*/ 0 w 39"/>
                <a:gd name="T7" fmla="*/ 88 h 88"/>
                <a:gd name="T8" fmla="*/ 0 w 39"/>
                <a:gd name="T9" fmla="*/ 3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88">
                  <a:moveTo>
                    <a:pt x="0" y="38"/>
                  </a:moveTo>
                  <a:lnTo>
                    <a:pt x="39" y="0"/>
                  </a:lnTo>
                  <a:lnTo>
                    <a:pt x="39" y="49"/>
                  </a:lnTo>
                  <a:lnTo>
                    <a:pt x="0" y="88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61"/>
            <p:cNvSpPr>
              <a:spLocks/>
            </p:cNvSpPr>
            <p:nvPr/>
          </p:nvSpPr>
          <p:spPr bwMode="auto">
            <a:xfrm>
              <a:off x="5671344" y="3055937"/>
              <a:ext cx="61912" cy="141288"/>
            </a:xfrm>
            <a:custGeom>
              <a:avLst/>
              <a:gdLst>
                <a:gd name="T0" fmla="*/ 39 w 39"/>
                <a:gd name="T1" fmla="*/ 0 h 89"/>
                <a:gd name="T2" fmla="*/ 39 w 39"/>
                <a:gd name="T3" fmla="*/ 49 h 89"/>
                <a:gd name="T4" fmla="*/ 0 w 39"/>
                <a:gd name="T5" fmla="*/ 89 h 89"/>
                <a:gd name="T6" fmla="*/ 0 w 39"/>
                <a:gd name="T7" fmla="*/ 40 h 89"/>
                <a:gd name="T8" fmla="*/ 39 w 39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89">
                  <a:moveTo>
                    <a:pt x="39" y="0"/>
                  </a:moveTo>
                  <a:lnTo>
                    <a:pt x="39" y="49"/>
                  </a:lnTo>
                  <a:lnTo>
                    <a:pt x="0" y="89"/>
                  </a:lnTo>
                  <a:lnTo>
                    <a:pt x="0" y="4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62"/>
            <p:cNvSpPr>
              <a:spLocks/>
            </p:cNvSpPr>
            <p:nvPr/>
          </p:nvSpPr>
          <p:spPr bwMode="auto">
            <a:xfrm>
              <a:off x="5671344" y="2849562"/>
              <a:ext cx="61912" cy="139700"/>
            </a:xfrm>
            <a:custGeom>
              <a:avLst/>
              <a:gdLst>
                <a:gd name="T0" fmla="*/ 39 w 39"/>
                <a:gd name="T1" fmla="*/ 0 h 88"/>
                <a:gd name="T2" fmla="*/ 39 w 39"/>
                <a:gd name="T3" fmla="*/ 50 h 88"/>
                <a:gd name="T4" fmla="*/ 0 w 39"/>
                <a:gd name="T5" fmla="*/ 88 h 88"/>
                <a:gd name="T6" fmla="*/ 0 w 39"/>
                <a:gd name="T7" fmla="*/ 39 h 88"/>
                <a:gd name="T8" fmla="*/ 39 w 39"/>
                <a:gd name="T9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88">
                  <a:moveTo>
                    <a:pt x="39" y="0"/>
                  </a:moveTo>
                  <a:lnTo>
                    <a:pt x="39" y="50"/>
                  </a:lnTo>
                  <a:lnTo>
                    <a:pt x="0" y="88"/>
                  </a:lnTo>
                  <a:lnTo>
                    <a:pt x="0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63"/>
            <p:cNvSpPr>
              <a:spLocks/>
            </p:cNvSpPr>
            <p:nvPr/>
          </p:nvSpPr>
          <p:spPr bwMode="auto">
            <a:xfrm>
              <a:off x="5671344" y="2643187"/>
              <a:ext cx="61912" cy="141288"/>
            </a:xfrm>
            <a:custGeom>
              <a:avLst/>
              <a:gdLst>
                <a:gd name="T0" fmla="*/ 39 w 39"/>
                <a:gd name="T1" fmla="*/ 0 h 89"/>
                <a:gd name="T2" fmla="*/ 39 w 39"/>
                <a:gd name="T3" fmla="*/ 49 h 89"/>
                <a:gd name="T4" fmla="*/ 0 w 39"/>
                <a:gd name="T5" fmla="*/ 89 h 89"/>
                <a:gd name="T6" fmla="*/ 0 w 39"/>
                <a:gd name="T7" fmla="*/ 39 h 89"/>
                <a:gd name="T8" fmla="*/ 39 w 39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89">
                  <a:moveTo>
                    <a:pt x="39" y="0"/>
                  </a:moveTo>
                  <a:lnTo>
                    <a:pt x="39" y="49"/>
                  </a:lnTo>
                  <a:lnTo>
                    <a:pt x="0" y="89"/>
                  </a:lnTo>
                  <a:lnTo>
                    <a:pt x="0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5039679" y="1974849"/>
            <a:ext cx="482600" cy="481013"/>
            <a:chOff x="5218113" y="2193925"/>
            <a:chExt cx="482600" cy="481013"/>
          </a:xfrm>
        </p:grpSpPr>
        <p:sp>
          <p:nvSpPr>
            <p:cNvPr id="66" name="Freeform 64"/>
            <p:cNvSpPr>
              <a:spLocks/>
            </p:cNvSpPr>
            <p:nvPr/>
          </p:nvSpPr>
          <p:spPr bwMode="auto">
            <a:xfrm>
              <a:off x="5429250" y="2436813"/>
              <a:ext cx="61912" cy="139700"/>
            </a:xfrm>
            <a:custGeom>
              <a:avLst/>
              <a:gdLst>
                <a:gd name="T0" fmla="*/ 39 w 39"/>
                <a:gd name="T1" fmla="*/ 0 h 88"/>
                <a:gd name="T2" fmla="*/ 39 w 39"/>
                <a:gd name="T3" fmla="*/ 49 h 88"/>
                <a:gd name="T4" fmla="*/ 0 w 39"/>
                <a:gd name="T5" fmla="*/ 88 h 88"/>
                <a:gd name="T6" fmla="*/ 0 w 39"/>
                <a:gd name="T7" fmla="*/ 38 h 88"/>
                <a:gd name="T8" fmla="*/ 39 w 39"/>
                <a:gd name="T9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88">
                  <a:moveTo>
                    <a:pt x="39" y="0"/>
                  </a:moveTo>
                  <a:lnTo>
                    <a:pt x="39" y="49"/>
                  </a:lnTo>
                  <a:lnTo>
                    <a:pt x="0" y="88"/>
                  </a:lnTo>
                  <a:lnTo>
                    <a:pt x="0" y="38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65"/>
            <p:cNvSpPr>
              <a:spLocks/>
            </p:cNvSpPr>
            <p:nvPr/>
          </p:nvSpPr>
          <p:spPr bwMode="auto">
            <a:xfrm>
              <a:off x="5218113" y="2193925"/>
              <a:ext cx="482600" cy="481013"/>
            </a:xfrm>
            <a:custGeom>
              <a:avLst/>
              <a:gdLst>
                <a:gd name="T0" fmla="*/ 304 w 304"/>
                <a:gd name="T1" fmla="*/ 152 h 303"/>
                <a:gd name="T2" fmla="*/ 300 w 304"/>
                <a:gd name="T3" fmla="*/ 182 h 303"/>
                <a:gd name="T4" fmla="*/ 292 w 304"/>
                <a:gd name="T5" fmla="*/ 211 h 303"/>
                <a:gd name="T6" fmla="*/ 278 w 304"/>
                <a:gd name="T7" fmla="*/ 237 h 303"/>
                <a:gd name="T8" fmla="*/ 260 w 304"/>
                <a:gd name="T9" fmla="*/ 259 h 303"/>
                <a:gd name="T10" fmla="*/ 237 w 304"/>
                <a:gd name="T11" fmla="*/ 278 h 303"/>
                <a:gd name="T12" fmla="*/ 211 w 304"/>
                <a:gd name="T13" fmla="*/ 292 h 303"/>
                <a:gd name="T14" fmla="*/ 183 w 304"/>
                <a:gd name="T15" fmla="*/ 301 h 303"/>
                <a:gd name="T16" fmla="*/ 152 w 304"/>
                <a:gd name="T17" fmla="*/ 303 h 303"/>
                <a:gd name="T18" fmla="*/ 137 w 304"/>
                <a:gd name="T19" fmla="*/ 303 h 303"/>
                <a:gd name="T20" fmla="*/ 107 w 304"/>
                <a:gd name="T21" fmla="*/ 297 h 303"/>
                <a:gd name="T22" fmla="*/ 80 w 304"/>
                <a:gd name="T23" fmla="*/ 286 h 303"/>
                <a:gd name="T24" fmla="*/ 55 w 304"/>
                <a:gd name="T25" fmla="*/ 269 h 303"/>
                <a:gd name="T26" fmla="*/ 36 w 304"/>
                <a:gd name="T27" fmla="*/ 248 h 303"/>
                <a:gd name="T28" fmla="*/ 19 w 304"/>
                <a:gd name="T29" fmla="*/ 224 h 303"/>
                <a:gd name="T30" fmla="*/ 7 w 304"/>
                <a:gd name="T31" fmla="*/ 197 h 303"/>
                <a:gd name="T32" fmla="*/ 1 w 304"/>
                <a:gd name="T33" fmla="*/ 168 h 303"/>
                <a:gd name="T34" fmla="*/ 0 w 304"/>
                <a:gd name="T35" fmla="*/ 152 h 303"/>
                <a:gd name="T36" fmla="*/ 4 w 304"/>
                <a:gd name="T37" fmla="*/ 122 h 303"/>
                <a:gd name="T38" fmla="*/ 12 w 304"/>
                <a:gd name="T39" fmla="*/ 93 h 303"/>
                <a:gd name="T40" fmla="*/ 27 w 304"/>
                <a:gd name="T41" fmla="*/ 67 h 303"/>
                <a:gd name="T42" fmla="*/ 45 w 304"/>
                <a:gd name="T43" fmla="*/ 45 h 303"/>
                <a:gd name="T44" fmla="*/ 67 w 304"/>
                <a:gd name="T45" fmla="*/ 26 h 303"/>
                <a:gd name="T46" fmla="*/ 93 w 304"/>
                <a:gd name="T47" fmla="*/ 12 h 303"/>
                <a:gd name="T48" fmla="*/ 121 w 304"/>
                <a:gd name="T49" fmla="*/ 3 h 303"/>
                <a:gd name="T50" fmla="*/ 152 w 304"/>
                <a:gd name="T51" fmla="*/ 0 h 303"/>
                <a:gd name="T52" fmla="*/ 167 w 304"/>
                <a:gd name="T53" fmla="*/ 1 h 303"/>
                <a:gd name="T54" fmla="*/ 197 w 304"/>
                <a:gd name="T55" fmla="*/ 8 h 303"/>
                <a:gd name="T56" fmla="*/ 225 w 304"/>
                <a:gd name="T57" fmla="*/ 19 h 303"/>
                <a:gd name="T58" fmla="*/ 249 w 304"/>
                <a:gd name="T59" fmla="*/ 35 h 303"/>
                <a:gd name="T60" fmla="*/ 270 w 304"/>
                <a:gd name="T61" fmla="*/ 56 h 303"/>
                <a:gd name="T62" fmla="*/ 286 w 304"/>
                <a:gd name="T63" fmla="*/ 80 h 303"/>
                <a:gd name="T64" fmla="*/ 297 w 304"/>
                <a:gd name="T65" fmla="*/ 107 h 303"/>
                <a:gd name="T66" fmla="*/ 303 w 304"/>
                <a:gd name="T67" fmla="*/ 136 h 303"/>
                <a:gd name="T68" fmla="*/ 304 w 304"/>
                <a:gd name="T69" fmla="*/ 152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04" h="303">
                  <a:moveTo>
                    <a:pt x="304" y="152"/>
                  </a:moveTo>
                  <a:lnTo>
                    <a:pt x="304" y="152"/>
                  </a:lnTo>
                  <a:lnTo>
                    <a:pt x="303" y="168"/>
                  </a:lnTo>
                  <a:lnTo>
                    <a:pt x="300" y="182"/>
                  </a:lnTo>
                  <a:lnTo>
                    <a:pt x="297" y="197"/>
                  </a:lnTo>
                  <a:lnTo>
                    <a:pt x="292" y="211"/>
                  </a:lnTo>
                  <a:lnTo>
                    <a:pt x="286" y="224"/>
                  </a:lnTo>
                  <a:lnTo>
                    <a:pt x="278" y="237"/>
                  </a:lnTo>
                  <a:lnTo>
                    <a:pt x="270" y="248"/>
                  </a:lnTo>
                  <a:lnTo>
                    <a:pt x="260" y="259"/>
                  </a:lnTo>
                  <a:lnTo>
                    <a:pt x="249" y="269"/>
                  </a:lnTo>
                  <a:lnTo>
                    <a:pt x="237" y="278"/>
                  </a:lnTo>
                  <a:lnTo>
                    <a:pt x="225" y="286"/>
                  </a:lnTo>
                  <a:lnTo>
                    <a:pt x="211" y="292"/>
                  </a:lnTo>
                  <a:lnTo>
                    <a:pt x="197" y="297"/>
                  </a:lnTo>
                  <a:lnTo>
                    <a:pt x="183" y="301"/>
                  </a:lnTo>
                  <a:lnTo>
                    <a:pt x="167" y="303"/>
                  </a:lnTo>
                  <a:lnTo>
                    <a:pt x="152" y="303"/>
                  </a:lnTo>
                  <a:lnTo>
                    <a:pt x="152" y="303"/>
                  </a:lnTo>
                  <a:lnTo>
                    <a:pt x="137" y="303"/>
                  </a:lnTo>
                  <a:lnTo>
                    <a:pt x="121" y="301"/>
                  </a:lnTo>
                  <a:lnTo>
                    <a:pt x="107" y="297"/>
                  </a:lnTo>
                  <a:lnTo>
                    <a:pt x="93" y="292"/>
                  </a:lnTo>
                  <a:lnTo>
                    <a:pt x="80" y="286"/>
                  </a:lnTo>
                  <a:lnTo>
                    <a:pt x="67" y="278"/>
                  </a:lnTo>
                  <a:lnTo>
                    <a:pt x="55" y="269"/>
                  </a:lnTo>
                  <a:lnTo>
                    <a:pt x="45" y="259"/>
                  </a:lnTo>
                  <a:lnTo>
                    <a:pt x="36" y="248"/>
                  </a:lnTo>
                  <a:lnTo>
                    <a:pt x="27" y="237"/>
                  </a:lnTo>
                  <a:lnTo>
                    <a:pt x="19" y="224"/>
                  </a:lnTo>
                  <a:lnTo>
                    <a:pt x="12" y="211"/>
                  </a:lnTo>
                  <a:lnTo>
                    <a:pt x="7" y="197"/>
                  </a:lnTo>
                  <a:lnTo>
                    <a:pt x="4" y="182"/>
                  </a:lnTo>
                  <a:lnTo>
                    <a:pt x="1" y="168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4" y="122"/>
                  </a:lnTo>
                  <a:lnTo>
                    <a:pt x="7" y="107"/>
                  </a:lnTo>
                  <a:lnTo>
                    <a:pt x="12" y="93"/>
                  </a:lnTo>
                  <a:lnTo>
                    <a:pt x="19" y="80"/>
                  </a:lnTo>
                  <a:lnTo>
                    <a:pt x="27" y="67"/>
                  </a:lnTo>
                  <a:lnTo>
                    <a:pt x="36" y="56"/>
                  </a:lnTo>
                  <a:lnTo>
                    <a:pt x="45" y="45"/>
                  </a:lnTo>
                  <a:lnTo>
                    <a:pt x="55" y="35"/>
                  </a:lnTo>
                  <a:lnTo>
                    <a:pt x="67" y="26"/>
                  </a:lnTo>
                  <a:lnTo>
                    <a:pt x="80" y="19"/>
                  </a:lnTo>
                  <a:lnTo>
                    <a:pt x="93" y="12"/>
                  </a:lnTo>
                  <a:lnTo>
                    <a:pt x="107" y="8"/>
                  </a:lnTo>
                  <a:lnTo>
                    <a:pt x="121" y="3"/>
                  </a:lnTo>
                  <a:lnTo>
                    <a:pt x="137" y="1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1"/>
                  </a:lnTo>
                  <a:lnTo>
                    <a:pt x="183" y="3"/>
                  </a:lnTo>
                  <a:lnTo>
                    <a:pt x="197" y="8"/>
                  </a:lnTo>
                  <a:lnTo>
                    <a:pt x="211" y="12"/>
                  </a:lnTo>
                  <a:lnTo>
                    <a:pt x="225" y="19"/>
                  </a:lnTo>
                  <a:lnTo>
                    <a:pt x="237" y="26"/>
                  </a:lnTo>
                  <a:lnTo>
                    <a:pt x="249" y="35"/>
                  </a:lnTo>
                  <a:lnTo>
                    <a:pt x="260" y="45"/>
                  </a:lnTo>
                  <a:lnTo>
                    <a:pt x="270" y="56"/>
                  </a:lnTo>
                  <a:lnTo>
                    <a:pt x="278" y="67"/>
                  </a:lnTo>
                  <a:lnTo>
                    <a:pt x="286" y="80"/>
                  </a:lnTo>
                  <a:lnTo>
                    <a:pt x="292" y="93"/>
                  </a:lnTo>
                  <a:lnTo>
                    <a:pt x="297" y="107"/>
                  </a:lnTo>
                  <a:lnTo>
                    <a:pt x="300" y="122"/>
                  </a:lnTo>
                  <a:lnTo>
                    <a:pt x="303" y="136"/>
                  </a:lnTo>
                  <a:lnTo>
                    <a:pt x="304" y="152"/>
                  </a:lnTo>
                  <a:lnTo>
                    <a:pt x="304" y="15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66"/>
            <p:cNvSpPr>
              <a:spLocks/>
            </p:cNvSpPr>
            <p:nvPr/>
          </p:nvSpPr>
          <p:spPr bwMode="auto">
            <a:xfrm>
              <a:off x="5276850" y="2252663"/>
              <a:ext cx="365125" cy="365125"/>
            </a:xfrm>
            <a:custGeom>
              <a:avLst/>
              <a:gdLst>
                <a:gd name="T0" fmla="*/ 230 w 230"/>
                <a:gd name="T1" fmla="*/ 115 h 230"/>
                <a:gd name="T2" fmla="*/ 228 w 230"/>
                <a:gd name="T3" fmla="*/ 139 h 230"/>
                <a:gd name="T4" fmla="*/ 222 w 230"/>
                <a:gd name="T5" fmla="*/ 160 h 230"/>
                <a:gd name="T6" fmla="*/ 211 w 230"/>
                <a:gd name="T7" fmla="*/ 180 h 230"/>
                <a:gd name="T8" fmla="*/ 196 w 230"/>
                <a:gd name="T9" fmla="*/ 196 h 230"/>
                <a:gd name="T10" fmla="*/ 180 w 230"/>
                <a:gd name="T11" fmla="*/ 210 h 230"/>
                <a:gd name="T12" fmla="*/ 160 w 230"/>
                <a:gd name="T13" fmla="*/ 221 h 230"/>
                <a:gd name="T14" fmla="*/ 138 w 230"/>
                <a:gd name="T15" fmla="*/ 228 h 230"/>
                <a:gd name="T16" fmla="*/ 115 w 230"/>
                <a:gd name="T17" fmla="*/ 230 h 230"/>
                <a:gd name="T18" fmla="*/ 103 w 230"/>
                <a:gd name="T19" fmla="*/ 230 h 230"/>
                <a:gd name="T20" fmla="*/ 81 w 230"/>
                <a:gd name="T21" fmla="*/ 225 h 230"/>
                <a:gd name="T22" fmla="*/ 60 w 230"/>
                <a:gd name="T23" fmla="*/ 217 h 230"/>
                <a:gd name="T24" fmla="*/ 43 w 230"/>
                <a:gd name="T25" fmla="*/ 204 h 230"/>
                <a:gd name="T26" fmla="*/ 26 w 230"/>
                <a:gd name="T27" fmla="*/ 188 h 230"/>
                <a:gd name="T28" fmla="*/ 14 w 230"/>
                <a:gd name="T29" fmla="*/ 170 h 230"/>
                <a:gd name="T30" fmla="*/ 5 w 230"/>
                <a:gd name="T31" fmla="*/ 150 h 230"/>
                <a:gd name="T32" fmla="*/ 1 w 230"/>
                <a:gd name="T33" fmla="*/ 127 h 230"/>
                <a:gd name="T34" fmla="*/ 0 w 230"/>
                <a:gd name="T35" fmla="*/ 115 h 230"/>
                <a:gd name="T36" fmla="*/ 3 w 230"/>
                <a:gd name="T37" fmla="*/ 92 h 230"/>
                <a:gd name="T38" fmla="*/ 10 w 230"/>
                <a:gd name="T39" fmla="*/ 71 h 230"/>
                <a:gd name="T40" fmla="*/ 19 w 230"/>
                <a:gd name="T41" fmla="*/ 51 h 230"/>
                <a:gd name="T42" fmla="*/ 34 w 230"/>
                <a:gd name="T43" fmla="*/ 33 h 230"/>
                <a:gd name="T44" fmla="*/ 51 w 230"/>
                <a:gd name="T45" fmla="*/ 20 h 230"/>
                <a:gd name="T46" fmla="*/ 70 w 230"/>
                <a:gd name="T47" fmla="*/ 9 h 230"/>
                <a:gd name="T48" fmla="*/ 92 w 230"/>
                <a:gd name="T49" fmla="*/ 3 h 230"/>
                <a:gd name="T50" fmla="*/ 115 w 230"/>
                <a:gd name="T51" fmla="*/ 0 h 230"/>
                <a:gd name="T52" fmla="*/ 127 w 230"/>
                <a:gd name="T53" fmla="*/ 0 h 230"/>
                <a:gd name="T54" fmla="*/ 149 w 230"/>
                <a:gd name="T55" fmla="*/ 5 h 230"/>
                <a:gd name="T56" fmla="*/ 170 w 230"/>
                <a:gd name="T57" fmla="*/ 14 h 230"/>
                <a:gd name="T58" fmla="*/ 189 w 230"/>
                <a:gd name="T59" fmla="*/ 27 h 230"/>
                <a:gd name="T60" fmla="*/ 204 w 230"/>
                <a:gd name="T61" fmla="*/ 42 h 230"/>
                <a:gd name="T62" fmla="*/ 216 w 230"/>
                <a:gd name="T63" fmla="*/ 61 h 230"/>
                <a:gd name="T64" fmla="*/ 225 w 230"/>
                <a:gd name="T65" fmla="*/ 81 h 230"/>
                <a:gd name="T66" fmla="*/ 229 w 230"/>
                <a:gd name="T67" fmla="*/ 104 h 230"/>
                <a:gd name="T68" fmla="*/ 230 w 230"/>
                <a:gd name="T69" fmla="*/ 115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30" h="230">
                  <a:moveTo>
                    <a:pt x="230" y="115"/>
                  </a:moveTo>
                  <a:lnTo>
                    <a:pt x="230" y="115"/>
                  </a:lnTo>
                  <a:lnTo>
                    <a:pt x="229" y="127"/>
                  </a:lnTo>
                  <a:lnTo>
                    <a:pt x="228" y="139"/>
                  </a:lnTo>
                  <a:lnTo>
                    <a:pt x="225" y="150"/>
                  </a:lnTo>
                  <a:lnTo>
                    <a:pt x="222" y="160"/>
                  </a:lnTo>
                  <a:lnTo>
                    <a:pt x="216" y="170"/>
                  </a:lnTo>
                  <a:lnTo>
                    <a:pt x="211" y="180"/>
                  </a:lnTo>
                  <a:lnTo>
                    <a:pt x="204" y="188"/>
                  </a:lnTo>
                  <a:lnTo>
                    <a:pt x="196" y="196"/>
                  </a:lnTo>
                  <a:lnTo>
                    <a:pt x="189" y="204"/>
                  </a:lnTo>
                  <a:lnTo>
                    <a:pt x="180" y="210"/>
                  </a:lnTo>
                  <a:lnTo>
                    <a:pt x="170" y="217"/>
                  </a:lnTo>
                  <a:lnTo>
                    <a:pt x="160" y="221"/>
                  </a:lnTo>
                  <a:lnTo>
                    <a:pt x="149" y="225"/>
                  </a:lnTo>
                  <a:lnTo>
                    <a:pt x="138" y="228"/>
                  </a:lnTo>
                  <a:lnTo>
                    <a:pt x="127" y="230"/>
                  </a:lnTo>
                  <a:lnTo>
                    <a:pt x="115" y="230"/>
                  </a:lnTo>
                  <a:lnTo>
                    <a:pt x="115" y="230"/>
                  </a:lnTo>
                  <a:lnTo>
                    <a:pt x="103" y="230"/>
                  </a:lnTo>
                  <a:lnTo>
                    <a:pt x="92" y="228"/>
                  </a:lnTo>
                  <a:lnTo>
                    <a:pt x="81" y="225"/>
                  </a:lnTo>
                  <a:lnTo>
                    <a:pt x="70" y="221"/>
                  </a:lnTo>
                  <a:lnTo>
                    <a:pt x="60" y="217"/>
                  </a:lnTo>
                  <a:lnTo>
                    <a:pt x="51" y="210"/>
                  </a:lnTo>
                  <a:lnTo>
                    <a:pt x="43" y="204"/>
                  </a:lnTo>
                  <a:lnTo>
                    <a:pt x="34" y="196"/>
                  </a:lnTo>
                  <a:lnTo>
                    <a:pt x="26" y="188"/>
                  </a:lnTo>
                  <a:lnTo>
                    <a:pt x="19" y="180"/>
                  </a:lnTo>
                  <a:lnTo>
                    <a:pt x="14" y="170"/>
                  </a:lnTo>
                  <a:lnTo>
                    <a:pt x="10" y="160"/>
                  </a:lnTo>
                  <a:lnTo>
                    <a:pt x="5" y="150"/>
                  </a:lnTo>
                  <a:lnTo>
                    <a:pt x="3" y="139"/>
                  </a:lnTo>
                  <a:lnTo>
                    <a:pt x="1" y="127"/>
                  </a:lnTo>
                  <a:lnTo>
                    <a:pt x="0" y="115"/>
                  </a:lnTo>
                  <a:lnTo>
                    <a:pt x="0" y="115"/>
                  </a:lnTo>
                  <a:lnTo>
                    <a:pt x="1" y="104"/>
                  </a:lnTo>
                  <a:lnTo>
                    <a:pt x="3" y="92"/>
                  </a:lnTo>
                  <a:lnTo>
                    <a:pt x="5" y="81"/>
                  </a:lnTo>
                  <a:lnTo>
                    <a:pt x="10" y="71"/>
                  </a:lnTo>
                  <a:lnTo>
                    <a:pt x="14" y="61"/>
                  </a:lnTo>
                  <a:lnTo>
                    <a:pt x="19" y="51"/>
                  </a:lnTo>
                  <a:lnTo>
                    <a:pt x="26" y="42"/>
                  </a:lnTo>
                  <a:lnTo>
                    <a:pt x="34" y="33"/>
                  </a:lnTo>
                  <a:lnTo>
                    <a:pt x="43" y="27"/>
                  </a:lnTo>
                  <a:lnTo>
                    <a:pt x="51" y="20"/>
                  </a:lnTo>
                  <a:lnTo>
                    <a:pt x="60" y="14"/>
                  </a:lnTo>
                  <a:lnTo>
                    <a:pt x="70" y="9"/>
                  </a:lnTo>
                  <a:lnTo>
                    <a:pt x="81" y="5"/>
                  </a:lnTo>
                  <a:lnTo>
                    <a:pt x="92" y="3"/>
                  </a:lnTo>
                  <a:lnTo>
                    <a:pt x="103" y="0"/>
                  </a:lnTo>
                  <a:lnTo>
                    <a:pt x="115" y="0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38" y="3"/>
                  </a:lnTo>
                  <a:lnTo>
                    <a:pt x="149" y="5"/>
                  </a:lnTo>
                  <a:lnTo>
                    <a:pt x="160" y="9"/>
                  </a:lnTo>
                  <a:lnTo>
                    <a:pt x="170" y="14"/>
                  </a:lnTo>
                  <a:lnTo>
                    <a:pt x="180" y="20"/>
                  </a:lnTo>
                  <a:lnTo>
                    <a:pt x="189" y="27"/>
                  </a:lnTo>
                  <a:lnTo>
                    <a:pt x="196" y="33"/>
                  </a:lnTo>
                  <a:lnTo>
                    <a:pt x="204" y="42"/>
                  </a:lnTo>
                  <a:lnTo>
                    <a:pt x="211" y="51"/>
                  </a:lnTo>
                  <a:lnTo>
                    <a:pt x="216" y="61"/>
                  </a:lnTo>
                  <a:lnTo>
                    <a:pt x="222" y="71"/>
                  </a:lnTo>
                  <a:lnTo>
                    <a:pt x="225" y="81"/>
                  </a:lnTo>
                  <a:lnTo>
                    <a:pt x="228" y="92"/>
                  </a:lnTo>
                  <a:lnTo>
                    <a:pt x="229" y="104"/>
                  </a:lnTo>
                  <a:lnTo>
                    <a:pt x="230" y="115"/>
                  </a:lnTo>
                  <a:lnTo>
                    <a:pt x="230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69" name="Group 68"/>
            <p:cNvGrpSpPr/>
            <p:nvPr/>
          </p:nvGrpSpPr>
          <p:grpSpPr>
            <a:xfrm>
              <a:off x="5372100" y="2355850"/>
              <a:ext cx="174625" cy="160338"/>
              <a:chOff x="5372100" y="2355850"/>
              <a:chExt cx="174625" cy="160338"/>
            </a:xfrm>
            <a:solidFill>
              <a:schemeClr val="tx2"/>
            </a:solidFill>
          </p:grpSpPr>
          <p:sp>
            <p:nvSpPr>
              <p:cNvPr id="70" name="Freeform 67"/>
              <p:cNvSpPr>
                <a:spLocks/>
              </p:cNvSpPr>
              <p:nvPr/>
            </p:nvSpPr>
            <p:spPr bwMode="auto">
              <a:xfrm>
                <a:off x="5386388" y="2422525"/>
                <a:ext cx="147637" cy="69850"/>
              </a:xfrm>
              <a:custGeom>
                <a:avLst/>
                <a:gdLst>
                  <a:gd name="T0" fmla="*/ 69 w 93"/>
                  <a:gd name="T1" fmla="*/ 0 h 44"/>
                  <a:gd name="T2" fmla="*/ 23 w 93"/>
                  <a:gd name="T3" fmla="*/ 0 h 44"/>
                  <a:gd name="T4" fmla="*/ 0 w 93"/>
                  <a:gd name="T5" fmla="*/ 44 h 44"/>
                  <a:gd name="T6" fmla="*/ 93 w 93"/>
                  <a:gd name="T7" fmla="*/ 44 h 44"/>
                  <a:gd name="T8" fmla="*/ 69 w 93"/>
                  <a:gd name="T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" h="44">
                    <a:moveTo>
                      <a:pt x="69" y="0"/>
                    </a:moveTo>
                    <a:lnTo>
                      <a:pt x="23" y="0"/>
                    </a:lnTo>
                    <a:lnTo>
                      <a:pt x="0" y="44"/>
                    </a:lnTo>
                    <a:lnTo>
                      <a:pt x="93" y="44"/>
                    </a:lnTo>
                    <a:lnTo>
                      <a:pt x="6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Rectangle 68"/>
              <p:cNvSpPr>
                <a:spLocks noChangeArrowheads="1"/>
              </p:cNvSpPr>
              <p:nvPr/>
            </p:nvSpPr>
            <p:spPr bwMode="auto">
              <a:xfrm>
                <a:off x="5424488" y="2393950"/>
                <a:ext cx="15875" cy="142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" name="Rectangle 69"/>
              <p:cNvSpPr>
                <a:spLocks noChangeArrowheads="1"/>
              </p:cNvSpPr>
              <p:nvPr/>
            </p:nvSpPr>
            <p:spPr bwMode="auto">
              <a:xfrm>
                <a:off x="5478463" y="2393950"/>
                <a:ext cx="15875" cy="142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Freeform 70"/>
              <p:cNvSpPr>
                <a:spLocks/>
              </p:cNvSpPr>
              <p:nvPr/>
            </p:nvSpPr>
            <p:spPr bwMode="auto">
              <a:xfrm>
                <a:off x="5422900" y="2408238"/>
                <a:ext cx="73025" cy="14288"/>
              </a:xfrm>
              <a:custGeom>
                <a:avLst/>
                <a:gdLst>
                  <a:gd name="T0" fmla="*/ 46 w 46"/>
                  <a:gd name="T1" fmla="*/ 9 h 9"/>
                  <a:gd name="T2" fmla="*/ 0 w 46"/>
                  <a:gd name="T3" fmla="*/ 9 h 9"/>
                  <a:gd name="T4" fmla="*/ 1 w 46"/>
                  <a:gd name="T5" fmla="*/ 0 h 9"/>
                  <a:gd name="T6" fmla="*/ 45 w 46"/>
                  <a:gd name="T7" fmla="*/ 0 h 9"/>
                  <a:gd name="T8" fmla="*/ 46 w 46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9">
                    <a:moveTo>
                      <a:pt x="46" y="9"/>
                    </a:moveTo>
                    <a:lnTo>
                      <a:pt x="0" y="9"/>
                    </a:lnTo>
                    <a:lnTo>
                      <a:pt x="1" y="0"/>
                    </a:lnTo>
                    <a:lnTo>
                      <a:pt x="45" y="0"/>
                    </a:lnTo>
                    <a:lnTo>
                      <a:pt x="46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" name="Rectangle 71"/>
              <p:cNvSpPr>
                <a:spLocks noChangeArrowheads="1"/>
              </p:cNvSpPr>
              <p:nvPr/>
            </p:nvSpPr>
            <p:spPr bwMode="auto">
              <a:xfrm>
                <a:off x="5386388" y="2492375"/>
                <a:ext cx="147637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Freeform 72"/>
              <p:cNvSpPr>
                <a:spLocks/>
              </p:cNvSpPr>
              <p:nvPr/>
            </p:nvSpPr>
            <p:spPr bwMode="auto">
              <a:xfrm>
                <a:off x="5380038" y="2390775"/>
                <a:ext cx="39687" cy="31750"/>
              </a:xfrm>
              <a:custGeom>
                <a:avLst/>
                <a:gdLst>
                  <a:gd name="T0" fmla="*/ 22 w 25"/>
                  <a:gd name="T1" fmla="*/ 13 h 20"/>
                  <a:gd name="T2" fmla="*/ 9 w 25"/>
                  <a:gd name="T3" fmla="*/ 19 h 20"/>
                  <a:gd name="T4" fmla="*/ 9 w 25"/>
                  <a:gd name="T5" fmla="*/ 19 h 20"/>
                  <a:gd name="T6" fmla="*/ 7 w 25"/>
                  <a:gd name="T7" fmla="*/ 20 h 20"/>
                  <a:gd name="T8" fmla="*/ 5 w 25"/>
                  <a:gd name="T9" fmla="*/ 20 h 20"/>
                  <a:gd name="T10" fmla="*/ 3 w 25"/>
                  <a:gd name="T11" fmla="*/ 19 h 20"/>
                  <a:gd name="T12" fmla="*/ 2 w 25"/>
                  <a:gd name="T13" fmla="*/ 17 h 20"/>
                  <a:gd name="T14" fmla="*/ 0 w 25"/>
                  <a:gd name="T15" fmla="*/ 11 h 20"/>
                  <a:gd name="T16" fmla="*/ 22 w 25"/>
                  <a:gd name="T17" fmla="*/ 0 h 20"/>
                  <a:gd name="T18" fmla="*/ 24 w 25"/>
                  <a:gd name="T19" fmla="*/ 6 h 20"/>
                  <a:gd name="T20" fmla="*/ 24 w 25"/>
                  <a:gd name="T21" fmla="*/ 6 h 20"/>
                  <a:gd name="T22" fmla="*/ 25 w 25"/>
                  <a:gd name="T23" fmla="*/ 8 h 20"/>
                  <a:gd name="T24" fmla="*/ 25 w 25"/>
                  <a:gd name="T25" fmla="*/ 10 h 20"/>
                  <a:gd name="T26" fmla="*/ 24 w 25"/>
                  <a:gd name="T27" fmla="*/ 12 h 20"/>
                  <a:gd name="T28" fmla="*/ 22 w 25"/>
                  <a:gd name="T29" fmla="*/ 13 h 20"/>
                  <a:gd name="T30" fmla="*/ 22 w 25"/>
                  <a:gd name="T31" fmla="*/ 1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5" h="20">
                    <a:moveTo>
                      <a:pt x="22" y="13"/>
                    </a:moveTo>
                    <a:lnTo>
                      <a:pt x="9" y="19"/>
                    </a:lnTo>
                    <a:lnTo>
                      <a:pt x="9" y="19"/>
                    </a:lnTo>
                    <a:lnTo>
                      <a:pt x="7" y="20"/>
                    </a:lnTo>
                    <a:lnTo>
                      <a:pt x="5" y="20"/>
                    </a:lnTo>
                    <a:lnTo>
                      <a:pt x="3" y="19"/>
                    </a:lnTo>
                    <a:lnTo>
                      <a:pt x="2" y="17"/>
                    </a:lnTo>
                    <a:lnTo>
                      <a:pt x="0" y="11"/>
                    </a:lnTo>
                    <a:lnTo>
                      <a:pt x="22" y="0"/>
                    </a:lnTo>
                    <a:lnTo>
                      <a:pt x="24" y="6"/>
                    </a:lnTo>
                    <a:lnTo>
                      <a:pt x="24" y="6"/>
                    </a:lnTo>
                    <a:lnTo>
                      <a:pt x="25" y="8"/>
                    </a:lnTo>
                    <a:lnTo>
                      <a:pt x="25" y="10"/>
                    </a:lnTo>
                    <a:lnTo>
                      <a:pt x="24" y="12"/>
                    </a:lnTo>
                    <a:lnTo>
                      <a:pt x="22" y="13"/>
                    </a:lnTo>
                    <a:lnTo>
                      <a:pt x="22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" name="Freeform 73"/>
              <p:cNvSpPr>
                <a:spLocks/>
              </p:cNvSpPr>
              <p:nvPr/>
            </p:nvSpPr>
            <p:spPr bwMode="auto">
              <a:xfrm>
                <a:off x="5499100" y="2390775"/>
                <a:ext cx="41275" cy="31750"/>
              </a:xfrm>
              <a:custGeom>
                <a:avLst/>
                <a:gdLst>
                  <a:gd name="T0" fmla="*/ 4 w 26"/>
                  <a:gd name="T1" fmla="*/ 13 h 20"/>
                  <a:gd name="T2" fmla="*/ 17 w 26"/>
                  <a:gd name="T3" fmla="*/ 19 h 20"/>
                  <a:gd name="T4" fmla="*/ 17 w 26"/>
                  <a:gd name="T5" fmla="*/ 19 h 20"/>
                  <a:gd name="T6" fmla="*/ 19 w 26"/>
                  <a:gd name="T7" fmla="*/ 20 h 20"/>
                  <a:gd name="T8" fmla="*/ 21 w 26"/>
                  <a:gd name="T9" fmla="*/ 20 h 20"/>
                  <a:gd name="T10" fmla="*/ 22 w 26"/>
                  <a:gd name="T11" fmla="*/ 19 h 20"/>
                  <a:gd name="T12" fmla="*/ 23 w 26"/>
                  <a:gd name="T13" fmla="*/ 17 h 20"/>
                  <a:gd name="T14" fmla="*/ 26 w 26"/>
                  <a:gd name="T15" fmla="*/ 11 h 20"/>
                  <a:gd name="T16" fmla="*/ 5 w 26"/>
                  <a:gd name="T17" fmla="*/ 0 h 20"/>
                  <a:gd name="T18" fmla="*/ 1 w 26"/>
                  <a:gd name="T19" fmla="*/ 6 h 20"/>
                  <a:gd name="T20" fmla="*/ 1 w 26"/>
                  <a:gd name="T21" fmla="*/ 6 h 20"/>
                  <a:gd name="T22" fmla="*/ 0 w 26"/>
                  <a:gd name="T23" fmla="*/ 8 h 20"/>
                  <a:gd name="T24" fmla="*/ 1 w 26"/>
                  <a:gd name="T25" fmla="*/ 10 h 20"/>
                  <a:gd name="T26" fmla="*/ 3 w 26"/>
                  <a:gd name="T27" fmla="*/ 12 h 20"/>
                  <a:gd name="T28" fmla="*/ 4 w 26"/>
                  <a:gd name="T29" fmla="*/ 13 h 20"/>
                  <a:gd name="T30" fmla="*/ 4 w 26"/>
                  <a:gd name="T31" fmla="*/ 1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6" h="20">
                    <a:moveTo>
                      <a:pt x="4" y="13"/>
                    </a:moveTo>
                    <a:lnTo>
                      <a:pt x="17" y="19"/>
                    </a:lnTo>
                    <a:lnTo>
                      <a:pt x="17" y="19"/>
                    </a:lnTo>
                    <a:lnTo>
                      <a:pt x="19" y="20"/>
                    </a:lnTo>
                    <a:lnTo>
                      <a:pt x="21" y="20"/>
                    </a:lnTo>
                    <a:lnTo>
                      <a:pt x="22" y="19"/>
                    </a:lnTo>
                    <a:lnTo>
                      <a:pt x="23" y="17"/>
                    </a:lnTo>
                    <a:lnTo>
                      <a:pt x="26" y="11"/>
                    </a:lnTo>
                    <a:lnTo>
                      <a:pt x="5" y="0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0" y="8"/>
                    </a:lnTo>
                    <a:lnTo>
                      <a:pt x="1" y="10"/>
                    </a:lnTo>
                    <a:lnTo>
                      <a:pt x="3" y="12"/>
                    </a:lnTo>
                    <a:lnTo>
                      <a:pt x="4" y="13"/>
                    </a:lnTo>
                    <a:lnTo>
                      <a:pt x="4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" name="Freeform 74"/>
              <p:cNvSpPr>
                <a:spLocks/>
              </p:cNvSpPr>
              <p:nvPr/>
            </p:nvSpPr>
            <p:spPr bwMode="auto">
              <a:xfrm>
                <a:off x="5372100" y="2355850"/>
                <a:ext cx="174625" cy="52388"/>
              </a:xfrm>
              <a:custGeom>
                <a:avLst/>
                <a:gdLst>
                  <a:gd name="T0" fmla="*/ 1 w 110"/>
                  <a:gd name="T1" fmla="*/ 26 h 33"/>
                  <a:gd name="T2" fmla="*/ 5 w 110"/>
                  <a:gd name="T3" fmla="*/ 33 h 33"/>
                  <a:gd name="T4" fmla="*/ 27 w 110"/>
                  <a:gd name="T5" fmla="*/ 22 h 33"/>
                  <a:gd name="T6" fmla="*/ 25 w 110"/>
                  <a:gd name="T7" fmla="*/ 20 h 33"/>
                  <a:gd name="T8" fmla="*/ 25 w 110"/>
                  <a:gd name="T9" fmla="*/ 20 h 33"/>
                  <a:gd name="T10" fmla="*/ 32 w 110"/>
                  <a:gd name="T11" fmla="*/ 18 h 33"/>
                  <a:gd name="T12" fmla="*/ 40 w 110"/>
                  <a:gd name="T13" fmla="*/ 16 h 33"/>
                  <a:gd name="T14" fmla="*/ 47 w 110"/>
                  <a:gd name="T15" fmla="*/ 13 h 33"/>
                  <a:gd name="T16" fmla="*/ 55 w 110"/>
                  <a:gd name="T17" fmla="*/ 13 h 33"/>
                  <a:gd name="T18" fmla="*/ 63 w 110"/>
                  <a:gd name="T19" fmla="*/ 13 h 33"/>
                  <a:gd name="T20" fmla="*/ 72 w 110"/>
                  <a:gd name="T21" fmla="*/ 16 h 33"/>
                  <a:gd name="T22" fmla="*/ 78 w 110"/>
                  <a:gd name="T23" fmla="*/ 18 h 33"/>
                  <a:gd name="T24" fmla="*/ 86 w 110"/>
                  <a:gd name="T25" fmla="*/ 20 h 33"/>
                  <a:gd name="T26" fmla="*/ 85 w 110"/>
                  <a:gd name="T27" fmla="*/ 22 h 33"/>
                  <a:gd name="T28" fmla="*/ 106 w 110"/>
                  <a:gd name="T29" fmla="*/ 33 h 33"/>
                  <a:gd name="T30" fmla="*/ 110 w 110"/>
                  <a:gd name="T31" fmla="*/ 26 h 33"/>
                  <a:gd name="T32" fmla="*/ 110 w 110"/>
                  <a:gd name="T33" fmla="*/ 26 h 33"/>
                  <a:gd name="T34" fmla="*/ 110 w 110"/>
                  <a:gd name="T35" fmla="*/ 22 h 33"/>
                  <a:gd name="T36" fmla="*/ 110 w 110"/>
                  <a:gd name="T37" fmla="*/ 19 h 33"/>
                  <a:gd name="T38" fmla="*/ 110 w 110"/>
                  <a:gd name="T39" fmla="*/ 17 h 33"/>
                  <a:gd name="T40" fmla="*/ 108 w 110"/>
                  <a:gd name="T41" fmla="*/ 15 h 33"/>
                  <a:gd name="T42" fmla="*/ 103 w 110"/>
                  <a:gd name="T43" fmla="*/ 10 h 33"/>
                  <a:gd name="T44" fmla="*/ 97 w 110"/>
                  <a:gd name="T45" fmla="*/ 7 h 33"/>
                  <a:gd name="T46" fmla="*/ 88 w 110"/>
                  <a:gd name="T47" fmla="*/ 4 h 33"/>
                  <a:gd name="T48" fmla="*/ 78 w 110"/>
                  <a:gd name="T49" fmla="*/ 2 h 33"/>
                  <a:gd name="T50" fmla="*/ 67 w 110"/>
                  <a:gd name="T51" fmla="*/ 1 h 33"/>
                  <a:gd name="T52" fmla="*/ 55 w 110"/>
                  <a:gd name="T53" fmla="*/ 0 h 33"/>
                  <a:gd name="T54" fmla="*/ 44 w 110"/>
                  <a:gd name="T55" fmla="*/ 1 h 33"/>
                  <a:gd name="T56" fmla="*/ 33 w 110"/>
                  <a:gd name="T57" fmla="*/ 2 h 33"/>
                  <a:gd name="T58" fmla="*/ 23 w 110"/>
                  <a:gd name="T59" fmla="*/ 4 h 33"/>
                  <a:gd name="T60" fmla="*/ 14 w 110"/>
                  <a:gd name="T61" fmla="*/ 7 h 33"/>
                  <a:gd name="T62" fmla="*/ 7 w 110"/>
                  <a:gd name="T63" fmla="*/ 10 h 33"/>
                  <a:gd name="T64" fmla="*/ 2 w 110"/>
                  <a:gd name="T65" fmla="*/ 15 h 33"/>
                  <a:gd name="T66" fmla="*/ 1 w 110"/>
                  <a:gd name="T67" fmla="*/ 17 h 33"/>
                  <a:gd name="T68" fmla="*/ 0 w 110"/>
                  <a:gd name="T69" fmla="*/ 19 h 33"/>
                  <a:gd name="T70" fmla="*/ 0 w 110"/>
                  <a:gd name="T71" fmla="*/ 22 h 33"/>
                  <a:gd name="T72" fmla="*/ 1 w 110"/>
                  <a:gd name="T73" fmla="*/ 26 h 33"/>
                  <a:gd name="T74" fmla="*/ 1 w 110"/>
                  <a:gd name="T75" fmla="*/ 2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10" h="33">
                    <a:moveTo>
                      <a:pt x="1" y="26"/>
                    </a:moveTo>
                    <a:lnTo>
                      <a:pt x="5" y="33"/>
                    </a:lnTo>
                    <a:lnTo>
                      <a:pt x="27" y="22"/>
                    </a:lnTo>
                    <a:lnTo>
                      <a:pt x="25" y="20"/>
                    </a:lnTo>
                    <a:lnTo>
                      <a:pt x="25" y="20"/>
                    </a:lnTo>
                    <a:lnTo>
                      <a:pt x="32" y="18"/>
                    </a:lnTo>
                    <a:lnTo>
                      <a:pt x="40" y="16"/>
                    </a:lnTo>
                    <a:lnTo>
                      <a:pt x="47" y="13"/>
                    </a:lnTo>
                    <a:lnTo>
                      <a:pt x="55" y="13"/>
                    </a:lnTo>
                    <a:lnTo>
                      <a:pt x="63" y="13"/>
                    </a:lnTo>
                    <a:lnTo>
                      <a:pt x="72" y="16"/>
                    </a:lnTo>
                    <a:lnTo>
                      <a:pt x="78" y="18"/>
                    </a:lnTo>
                    <a:lnTo>
                      <a:pt x="86" y="20"/>
                    </a:lnTo>
                    <a:lnTo>
                      <a:pt x="85" y="22"/>
                    </a:lnTo>
                    <a:lnTo>
                      <a:pt x="106" y="33"/>
                    </a:lnTo>
                    <a:lnTo>
                      <a:pt x="110" y="26"/>
                    </a:lnTo>
                    <a:lnTo>
                      <a:pt x="110" y="26"/>
                    </a:lnTo>
                    <a:lnTo>
                      <a:pt x="110" y="22"/>
                    </a:lnTo>
                    <a:lnTo>
                      <a:pt x="110" y="19"/>
                    </a:lnTo>
                    <a:lnTo>
                      <a:pt x="110" y="17"/>
                    </a:lnTo>
                    <a:lnTo>
                      <a:pt x="108" y="15"/>
                    </a:lnTo>
                    <a:lnTo>
                      <a:pt x="103" y="10"/>
                    </a:lnTo>
                    <a:lnTo>
                      <a:pt x="97" y="7"/>
                    </a:lnTo>
                    <a:lnTo>
                      <a:pt x="88" y="4"/>
                    </a:lnTo>
                    <a:lnTo>
                      <a:pt x="78" y="2"/>
                    </a:lnTo>
                    <a:lnTo>
                      <a:pt x="67" y="1"/>
                    </a:lnTo>
                    <a:lnTo>
                      <a:pt x="55" y="0"/>
                    </a:lnTo>
                    <a:lnTo>
                      <a:pt x="44" y="1"/>
                    </a:lnTo>
                    <a:lnTo>
                      <a:pt x="33" y="2"/>
                    </a:lnTo>
                    <a:lnTo>
                      <a:pt x="23" y="4"/>
                    </a:lnTo>
                    <a:lnTo>
                      <a:pt x="14" y="7"/>
                    </a:lnTo>
                    <a:lnTo>
                      <a:pt x="7" y="10"/>
                    </a:lnTo>
                    <a:lnTo>
                      <a:pt x="2" y="15"/>
                    </a:lnTo>
                    <a:lnTo>
                      <a:pt x="1" y="17"/>
                    </a:lnTo>
                    <a:lnTo>
                      <a:pt x="0" y="19"/>
                    </a:lnTo>
                    <a:lnTo>
                      <a:pt x="0" y="22"/>
                    </a:lnTo>
                    <a:lnTo>
                      <a:pt x="1" y="26"/>
                    </a:lnTo>
                    <a:lnTo>
                      <a:pt x="1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78" name="Rectangle 75"/>
          <p:cNvSpPr>
            <a:spLocks noChangeArrowheads="1"/>
          </p:cNvSpPr>
          <p:nvPr/>
        </p:nvSpPr>
        <p:spPr bwMode="auto">
          <a:xfrm>
            <a:off x="6589079" y="4202112"/>
            <a:ext cx="77787" cy="1500188"/>
          </a:xfrm>
          <a:prstGeom prst="rect">
            <a:avLst/>
          </a:prstGeom>
          <a:solidFill>
            <a:srgbClr val="6974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9" name="Group 78"/>
          <p:cNvGrpSpPr/>
          <p:nvPr/>
        </p:nvGrpSpPr>
        <p:grpSpPr>
          <a:xfrm>
            <a:off x="6589079" y="4502149"/>
            <a:ext cx="77787" cy="1200150"/>
            <a:chOff x="7009607" y="4721224"/>
            <a:chExt cx="77787" cy="1200150"/>
          </a:xfrm>
        </p:grpSpPr>
        <p:sp>
          <p:nvSpPr>
            <p:cNvPr id="80" name="Freeform 76"/>
            <p:cNvSpPr>
              <a:spLocks/>
            </p:cNvSpPr>
            <p:nvPr/>
          </p:nvSpPr>
          <p:spPr bwMode="auto">
            <a:xfrm>
              <a:off x="7009607" y="5762624"/>
              <a:ext cx="77787" cy="158750"/>
            </a:xfrm>
            <a:custGeom>
              <a:avLst/>
              <a:gdLst>
                <a:gd name="T0" fmla="*/ 49 w 49"/>
                <a:gd name="T1" fmla="*/ 0 h 100"/>
                <a:gd name="T2" fmla="*/ 49 w 49"/>
                <a:gd name="T3" fmla="*/ 63 h 100"/>
                <a:gd name="T4" fmla="*/ 11 w 49"/>
                <a:gd name="T5" fmla="*/ 100 h 100"/>
                <a:gd name="T6" fmla="*/ 0 w 49"/>
                <a:gd name="T7" fmla="*/ 100 h 100"/>
                <a:gd name="T8" fmla="*/ 0 w 49"/>
                <a:gd name="T9" fmla="*/ 49 h 100"/>
                <a:gd name="T10" fmla="*/ 49 w 49"/>
                <a:gd name="T11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100">
                  <a:moveTo>
                    <a:pt x="49" y="0"/>
                  </a:moveTo>
                  <a:lnTo>
                    <a:pt x="49" y="63"/>
                  </a:lnTo>
                  <a:lnTo>
                    <a:pt x="11" y="100"/>
                  </a:lnTo>
                  <a:lnTo>
                    <a:pt x="0" y="100"/>
                  </a:lnTo>
                  <a:lnTo>
                    <a:pt x="0" y="49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77"/>
            <p:cNvSpPr>
              <a:spLocks/>
            </p:cNvSpPr>
            <p:nvPr/>
          </p:nvSpPr>
          <p:spPr bwMode="auto">
            <a:xfrm>
              <a:off x="7009607" y="5502274"/>
              <a:ext cx="77787" cy="176213"/>
            </a:xfrm>
            <a:custGeom>
              <a:avLst/>
              <a:gdLst>
                <a:gd name="T0" fmla="*/ 0 w 49"/>
                <a:gd name="T1" fmla="*/ 49 h 111"/>
                <a:gd name="T2" fmla="*/ 49 w 49"/>
                <a:gd name="T3" fmla="*/ 0 h 111"/>
                <a:gd name="T4" fmla="*/ 49 w 49"/>
                <a:gd name="T5" fmla="*/ 62 h 111"/>
                <a:gd name="T6" fmla="*/ 0 w 49"/>
                <a:gd name="T7" fmla="*/ 111 h 111"/>
                <a:gd name="T8" fmla="*/ 0 w 49"/>
                <a:gd name="T9" fmla="*/ 49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111">
                  <a:moveTo>
                    <a:pt x="0" y="49"/>
                  </a:moveTo>
                  <a:lnTo>
                    <a:pt x="49" y="0"/>
                  </a:lnTo>
                  <a:lnTo>
                    <a:pt x="49" y="62"/>
                  </a:lnTo>
                  <a:lnTo>
                    <a:pt x="0" y="111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78"/>
            <p:cNvSpPr>
              <a:spLocks/>
            </p:cNvSpPr>
            <p:nvPr/>
          </p:nvSpPr>
          <p:spPr bwMode="auto">
            <a:xfrm>
              <a:off x="7009607" y="5241924"/>
              <a:ext cx="77787" cy="176213"/>
            </a:xfrm>
            <a:custGeom>
              <a:avLst/>
              <a:gdLst>
                <a:gd name="T0" fmla="*/ 49 w 49"/>
                <a:gd name="T1" fmla="*/ 0 h 111"/>
                <a:gd name="T2" fmla="*/ 49 w 49"/>
                <a:gd name="T3" fmla="*/ 62 h 111"/>
                <a:gd name="T4" fmla="*/ 0 w 49"/>
                <a:gd name="T5" fmla="*/ 111 h 111"/>
                <a:gd name="T6" fmla="*/ 0 w 49"/>
                <a:gd name="T7" fmla="*/ 49 h 111"/>
                <a:gd name="T8" fmla="*/ 49 w 49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111">
                  <a:moveTo>
                    <a:pt x="49" y="0"/>
                  </a:moveTo>
                  <a:lnTo>
                    <a:pt x="49" y="62"/>
                  </a:lnTo>
                  <a:lnTo>
                    <a:pt x="0" y="111"/>
                  </a:lnTo>
                  <a:lnTo>
                    <a:pt x="0" y="49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79"/>
            <p:cNvSpPr>
              <a:spLocks/>
            </p:cNvSpPr>
            <p:nvPr/>
          </p:nvSpPr>
          <p:spPr bwMode="auto">
            <a:xfrm>
              <a:off x="7009607" y="4979987"/>
              <a:ext cx="77787" cy="176213"/>
            </a:xfrm>
            <a:custGeom>
              <a:avLst/>
              <a:gdLst>
                <a:gd name="T0" fmla="*/ 49 w 49"/>
                <a:gd name="T1" fmla="*/ 0 h 111"/>
                <a:gd name="T2" fmla="*/ 49 w 49"/>
                <a:gd name="T3" fmla="*/ 63 h 111"/>
                <a:gd name="T4" fmla="*/ 0 w 49"/>
                <a:gd name="T5" fmla="*/ 111 h 111"/>
                <a:gd name="T6" fmla="*/ 0 w 49"/>
                <a:gd name="T7" fmla="*/ 50 h 111"/>
                <a:gd name="T8" fmla="*/ 49 w 49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111">
                  <a:moveTo>
                    <a:pt x="49" y="0"/>
                  </a:moveTo>
                  <a:lnTo>
                    <a:pt x="49" y="63"/>
                  </a:lnTo>
                  <a:lnTo>
                    <a:pt x="0" y="111"/>
                  </a:lnTo>
                  <a:lnTo>
                    <a:pt x="0" y="50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80"/>
            <p:cNvSpPr>
              <a:spLocks/>
            </p:cNvSpPr>
            <p:nvPr/>
          </p:nvSpPr>
          <p:spPr bwMode="auto">
            <a:xfrm>
              <a:off x="7009607" y="4721224"/>
              <a:ext cx="77787" cy="176213"/>
            </a:xfrm>
            <a:custGeom>
              <a:avLst/>
              <a:gdLst>
                <a:gd name="T0" fmla="*/ 49 w 49"/>
                <a:gd name="T1" fmla="*/ 0 h 111"/>
                <a:gd name="T2" fmla="*/ 49 w 49"/>
                <a:gd name="T3" fmla="*/ 61 h 111"/>
                <a:gd name="T4" fmla="*/ 0 w 49"/>
                <a:gd name="T5" fmla="*/ 111 h 111"/>
                <a:gd name="T6" fmla="*/ 0 w 49"/>
                <a:gd name="T7" fmla="*/ 48 h 111"/>
                <a:gd name="T8" fmla="*/ 49 w 49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111">
                  <a:moveTo>
                    <a:pt x="49" y="0"/>
                  </a:moveTo>
                  <a:lnTo>
                    <a:pt x="49" y="61"/>
                  </a:lnTo>
                  <a:lnTo>
                    <a:pt x="0" y="111"/>
                  </a:lnTo>
                  <a:lnTo>
                    <a:pt x="0" y="48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5" name="Freeform 82"/>
          <p:cNvSpPr>
            <a:spLocks/>
          </p:cNvSpPr>
          <p:nvPr/>
        </p:nvSpPr>
        <p:spPr bwMode="auto">
          <a:xfrm>
            <a:off x="6323966" y="3936999"/>
            <a:ext cx="608012" cy="606425"/>
          </a:xfrm>
          <a:custGeom>
            <a:avLst/>
            <a:gdLst>
              <a:gd name="T0" fmla="*/ 383 w 383"/>
              <a:gd name="T1" fmla="*/ 191 h 382"/>
              <a:gd name="T2" fmla="*/ 380 w 383"/>
              <a:gd name="T3" fmla="*/ 229 h 382"/>
              <a:gd name="T4" fmla="*/ 368 w 383"/>
              <a:gd name="T5" fmla="*/ 264 h 382"/>
              <a:gd name="T6" fmla="*/ 350 w 383"/>
              <a:gd name="T7" fmla="*/ 297 h 382"/>
              <a:gd name="T8" fmla="*/ 327 w 383"/>
              <a:gd name="T9" fmla="*/ 326 h 382"/>
              <a:gd name="T10" fmla="*/ 298 w 383"/>
              <a:gd name="T11" fmla="*/ 349 h 382"/>
              <a:gd name="T12" fmla="*/ 266 w 383"/>
              <a:gd name="T13" fmla="*/ 367 h 382"/>
              <a:gd name="T14" fmla="*/ 230 w 383"/>
              <a:gd name="T15" fmla="*/ 378 h 382"/>
              <a:gd name="T16" fmla="*/ 192 w 383"/>
              <a:gd name="T17" fmla="*/ 382 h 382"/>
              <a:gd name="T18" fmla="*/ 172 w 383"/>
              <a:gd name="T19" fmla="*/ 381 h 382"/>
              <a:gd name="T20" fmla="*/ 135 w 383"/>
              <a:gd name="T21" fmla="*/ 373 h 382"/>
              <a:gd name="T22" fmla="*/ 100 w 383"/>
              <a:gd name="T23" fmla="*/ 359 h 382"/>
              <a:gd name="T24" fmla="*/ 70 w 383"/>
              <a:gd name="T25" fmla="*/ 338 h 382"/>
              <a:gd name="T26" fmla="*/ 44 w 383"/>
              <a:gd name="T27" fmla="*/ 312 h 382"/>
              <a:gd name="T28" fmla="*/ 23 w 383"/>
              <a:gd name="T29" fmla="*/ 282 h 382"/>
              <a:gd name="T30" fmla="*/ 9 w 383"/>
              <a:gd name="T31" fmla="*/ 247 h 382"/>
              <a:gd name="T32" fmla="*/ 2 w 383"/>
              <a:gd name="T33" fmla="*/ 211 h 382"/>
              <a:gd name="T34" fmla="*/ 0 w 383"/>
              <a:gd name="T35" fmla="*/ 191 h 382"/>
              <a:gd name="T36" fmla="*/ 5 w 383"/>
              <a:gd name="T37" fmla="*/ 152 h 382"/>
              <a:gd name="T38" fmla="*/ 16 w 383"/>
              <a:gd name="T39" fmla="*/ 116 h 382"/>
              <a:gd name="T40" fmla="*/ 33 w 383"/>
              <a:gd name="T41" fmla="*/ 83 h 382"/>
              <a:gd name="T42" fmla="*/ 56 w 383"/>
              <a:gd name="T43" fmla="*/ 56 h 382"/>
              <a:gd name="T44" fmla="*/ 85 w 383"/>
              <a:gd name="T45" fmla="*/ 31 h 382"/>
              <a:gd name="T46" fmla="*/ 117 w 383"/>
              <a:gd name="T47" fmla="*/ 14 h 382"/>
              <a:gd name="T48" fmla="*/ 153 w 383"/>
              <a:gd name="T49" fmla="*/ 3 h 382"/>
              <a:gd name="T50" fmla="*/ 192 w 383"/>
              <a:gd name="T51" fmla="*/ 0 h 382"/>
              <a:gd name="T52" fmla="*/ 211 w 383"/>
              <a:gd name="T53" fmla="*/ 1 h 382"/>
              <a:gd name="T54" fmla="*/ 249 w 383"/>
              <a:gd name="T55" fmla="*/ 8 h 382"/>
              <a:gd name="T56" fmla="*/ 283 w 383"/>
              <a:gd name="T57" fmla="*/ 23 h 382"/>
              <a:gd name="T58" fmla="*/ 314 w 383"/>
              <a:gd name="T59" fmla="*/ 42 h 382"/>
              <a:gd name="T60" fmla="*/ 339 w 383"/>
              <a:gd name="T61" fmla="*/ 69 h 382"/>
              <a:gd name="T62" fmla="*/ 360 w 383"/>
              <a:gd name="T63" fmla="*/ 100 h 382"/>
              <a:gd name="T64" fmla="*/ 374 w 383"/>
              <a:gd name="T65" fmla="*/ 134 h 382"/>
              <a:gd name="T66" fmla="*/ 382 w 383"/>
              <a:gd name="T67" fmla="*/ 171 h 382"/>
              <a:gd name="T68" fmla="*/ 383 w 383"/>
              <a:gd name="T69" fmla="*/ 191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83" h="382">
                <a:moveTo>
                  <a:pt x="383" y="191"/>
                </a:moveTo>
                <a:lnTo>
                  <a:pt x="383" y="191"/>
                </a:lnTo>
                <a:lnTo>
                  <a:pt x="382" y="211"/>
                </a:lnTo>
                <a:lnTo>
                  <a:pt x="380" y="229"/>
                </a:lnTo>
                <a:lnTo>
                  <a:pt x="374" y="247"/>
                </a:lnTo>
                <a:lnTo>
                  <a:pt x="368" y="264"/>
                </a:lnTo>
                <a:lnTo>
                  <a:pt x="360" y="282"/>
                </a:lnTo>
                <a:lnTo>
                  <a:pt x="350" y="297"/>
                </a:lnTo>
                <a:lnTo>
                  <a:pt x="339" y="312"/>
                </a:lnTo>
                <a:lnTo>
                  <a:pt x="327" y="326"/>
                </a:lnTo>
                <a:lnTo>
                  <a:pt x="314" y="338"/>
                </a:lnTo>
                <a:lnTo>
                  <a:pt x="298" y="349"/>
                </a:lnTo>
                <a:lnTo>
                  <a:pt x="283" y="359"/>
                </a:lnTo>
                <a:lnTo>
                  <a:pt x="266" y="367"/>
                </a:lnTo>
                <a:lnTo>
                  <a:pt x="249" y="373"/>
                </a:lnTo>
                <a:lnTo>
                  <a:pt x="230" y="378"/>
                </a:lnTo>
                <a:lnTo>
                  <a:pt x="211" y="381"/>
                </a:lnTo>
                <a:lnTo>
                  <a:pt x="192" y="382"/>
                </a:lnTo>
                <a:lnTo>
                  <a:pt x="192" y="382"/>
                </a:lnTo>
                <a:lnTo>
                  <a:pt x="172" y="381"/>
                </a:lnTo>
                <a:lnTo>
                  <a:pt x="153" y="378"/>
                </a:lnTo>
                <a:lnTo>
                  <a:pt x="135" y="373"/>
                </a:lnTo>
                <a:lnTo>
                  <a:pt x="117" y="367"/>
                </a:lnTo>
                <a:lnTo>
                  <a:pt x="100" y="359"/>
                </a:lnTo>
                <a:lnTo>
                  <a:pt x="85" y="349"/>
                </a:lnTo>
                <a:lnTo>
                  <a:pt x="70" y="338"/>
                </a:lnTo>
                <a:lnTo>
                  <a:pt x="56" y="326"/>
                </a:lnTo>
                <a:lnTo>
                  <a:pt x="44" y="312"/>
                </a:lnTo>
                <a:lnTo>
                  <a:pt x="33" y="297"/>
                </a:lnTo>
                <a:lnTo>
                  <a:pt x="23" y="282"/>
                </a:lnTo>
                <a:lnTo>
                  <a:pt x="16" y="264"/>
                </a:lnTo>
                <a:lnTo>
                  <a:pt x="9" y="247"/>
                </a:lnTo>
                <a:lnTo>
                  <a:pt x="5" y="229"/>
                </a:lnTo>
                <a:lnTo>
                  <a:pt x="2" y="211"/>
                </a:lnTo>
                <a:lnTo>
                  <a:pt x="0" y="191"/>
                </a:lnTo>
                <a:lnTo>
                  <a:pt x="0" y="191"/>
                </a:lnTo>
                <a:lnTo>
                  <a:pt x="2" y="171"/>
                </a:lnTo>
                <a:lnTo>
                  <a:pt x="5" y="152"/>
                </a:lnTo>
                <a:lnTo>
                  <a:pt x="9" y="134"/>
                </a:lnTo>
                <a:lnTo>
                  <a:pt x="16" y="116"/>
                </a:lnTo>
                <a:lnTo>
                  <a:pt x="23" y="100"/>
                </a:lnTo>
                <a:lnTo>
                  <a:pt x="33" y="83"/>
                </a:lnTo>
                <a:lnTo>
                  <a:pt x="44" y="69"/>
                </a:lnTo>
                <a:lnTo>
                  <a:pt x="56" y="56"/>
                </a:lnTo>
                <a:lnTo>
                  <a:pt x="70" y="42"/>
                </a:lnTo>
                <a:lnTo>
                  <a:pt x="85" y="31"/>
                </a:lnTo>
                <a:lnTo>
                  <a:pt x="100" y="23"/>
                </a:lnTo>
                <a:lnTo>
                  <a:pt x="117" y="14"/>
                </a:lnTo>
                <a:lnTo>
                  <a:pt x="135" y="8"/>
                </a:lnTo>
                <a:lnTo>
                  <a:pt x="153" y="3"/>
                </a:lnTo>
                <a:lnTo>
                  <a:pt x="172" y="1"/>
                </a:lnTo>
                <a:lnTo>
                  <a:pt x="192" y="0"/>
                </a:lnTo>
                <a:lnTo>
                  <a:pt x="192" y="0"/>
                </a:lnTo>
                <a:lnTo>
                  <a:pt x="211" y="1"/>
                </a:lnTo>
                <a:lnTo>
                  <a:pt x="230" y="3"/>
                </a:lnTo>
                <a:lnTo>
                  <a:pt x="249" y="8"/>
                </a:lnTo>
                <a:lnTo>
                  <a:pt x="266" y="14"/>
                </a:lnTo>
                <a:lnTo>
                  <a:pt x="283" y="23"/>
                </a:lnTo>
                <a:lnTo>
                  <a:pt x="298" y="31"/>
                </a:lnTo>
                <a:lnTo>
                  <a:pt x="314" y="42"/>
                </a:lnTo>
                <a:lnTo>
                  <a:pt x="327" y="56"/>
                </a:lnTo>
                <a:lnTo>
                  <a:pt x="339" y="69"/>
                </a:lnTo>
                <a:lnTo>
                  <a:pt x="350" y="83"/>
                </a:lnTo>
                <a:lnTo>
                  <a:pt x="360" y="100"/>
                </a:lnTo>
                <a:lnTo>
                  <a:pt x="368" y="116"/>
                </a:lnTo>
                <a:lnTo>
                  <a:pt x="374" y="134"/>
                </a:lnTo>
                <a:lnTo>
                  <a:pt x="380" y="152"/>
                </a:lnTo>
                <a:lnTo>
                  <a:pt x="382" y="171"/>
                </a:lnTo>
                <a:lnTo>
                  <a:pt x="383" y="191"/>
                </a:lnTo>
                <a:lnTo>
                  <a:pt x="383" y="19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" name="Freeform 83"/>
          <p:cNvSpPr>
            <a:spLocks/>
          </p:cNvSpPr>
          <p:nvPr/>
        </p:nvSpPr>
        <p:spPr bwMode="auto">
          <a:xfrm>
            <a:off x="6398579" y="4010024"/>
            <a:ext cx="460375" cy="460375"/>
          </a:xfrm>
          <a:custGeom>
            <a:avLst/>
            <a:gdLst>
              <a:gd name="T0" fmla="*/ 290 w 290"/>
              <a:gd name="T1" fmla="*/ 145 h 290"/>
              <a:gd name="T2" fmla="*/ 286 w 290"/>
              <a:gd name="T3" fmla="*/ 173 h 290"/>
              <a:gd name="T4" fmla="*/ 279 w 290"/>
              <a:gd name="T5" fmla="*/ 201 h 290"/>
              <a:gd name="T6" fmla="*/ 266 w 290"/>
              <a:gd name="T7" fmla="*/ 226 h 290"/>
              <a:gd name="T8" fmla="*/ 248 w 290"/>
              <a:gd name="T9" fmla="*/ 247 h 290"/>
              <a:gd name="T10" fmla="*/ 226 w 290"/>
              <a:gd name="T11" fmla="*/ 265 h 290"/>
              <a:gd name="T12" fmla="*/ 202 w 290"/>
              <a:gd name="T13" fmla="*/ 278 h 290"/>
              <a:gd name="T14" fmla="*/ 174 w 290"/>
              <a:gd name="T15" fmla="*/ 287 h 290"/>
              <a:gd name="T16" fmla="*/ 145 w 290"/>
              <a:gd name="T17" fmla="*/ 290 h 290"/>
              <a:gd name="T18" fmla="*/ 130 w 290"/>
              <a:gd name="T19" fmla="*/ 289 h 290"/>
              <a:gd name="T20" fmla="*/ 102 w 290"/>
              <a:gd name="T21" fmla="*/ 283 h 290"/>
              <a:gd name="T22" fmla="*/ 75 w 290"/>
              <a:gd name="T23" fmla="*/ 272 h 290"/>
              <a:gd name="T24" fmla="*/ 52 w 290"/>
              <a:gd name="T25" fmla="*/ 257 h 290"/>
              <a:gd name="T26" fmla="*/ 33 w 290"/>
              <a:gd name="T27" fmla="*/ 237 h 290"/>
              <a:gd name="T28" fmla="*/ 17 w 290"/>
              <a:gd name="T29" fmla="*/ 214 h 290"/>
              <a:gd name="T30" fmla="*/ 6 w 290"/>
              <a:gd name="T31" fmla="*/ 188 h 290"/>
              <a:gd name="T32" fmla="*/ 1 w 290"/>
              <a:gd name="T33" fmla="*/ 159 h 290"/>
              <a:gd name="T34" fmla="*/ 0 w 290"/>
              <a:gd name="T35" fmla="*/ 145 h 290"/>
              <a:gd name="T36" fmla="*/ 3 w 290"/>
              <a:gd name="T37" fmla="*/ 115 h 290"/>
              <a:gd name="T38" fmla="*/ 12 w 290"/>
              <a:gd name="T39" fmla="*/ 88 h 290"/>
              <a:gd name="T40" fmla="*/ 25 w 290"/>
              <a:gd name="T41" fmla="*/ 63 h 290"/>
              <a:gd name="T42" fmla="*/ 42 w 290"/>
              <a:gd name="T43" fmla="*/ 41 h 290"/>
              <a:gd name="T44" fmla="*/ 63 w 290"/>
              <a:gd name="T45" fmla="*/ 24 h 290"/>
              <a:gd name="T46" fmla="*/ 89 w 290"/>
              <a:gd name="T47" fmla="*/ 11 h 290"/>
              <a:gd name="T48" fmla="*/ 116 w 290"/>
              <a:gd name="T49" fmla="*/ 2 h 290"/>
              <a:gd name="T50" fmla="*/ 145 w 290"/>
              <a:gd name="T51" fmla="*/ 0 h 290"/>
              <a:gd name="T52" fmla="*/ 160 w 290"/>
              <a:gd name="T53" fmla="*/ 0 h 290"/>
              <a:gd name="T54" fmla="*/ 188 w 290"/>
              <a:gd name="T55" fmla="*/ 6 h 290"/>
              <a:gd name="T56" fmla="*/ 214 w 290"/>
              <a:gd name="T57" fmla="*/ 17 h 290"/>
              <a:gd name="T58" fmla="*/ 237 w 290"/>
              <a:gd name="T59" fmla="*/ 33 h 290"/>
              <a:gd name="T60" fmla="*/ 257 w 290"/>
              <a:gd name="T61" fmla="*/ 52 h 290"/>
              <a:gd name="T62" fmla="*/ 272 w 290"/>
              <a:gd name="T63" fmla="*/ 76 h 290"/>
              <a:gd name="T64" fmla="*/ 283 w 290"/>
              <a:gd name="T65" fmla="*/ 102 h 290"/>
              <a:gd name="T66" fmla="*/ 289 w 290"/>
              <a:gd name="T67" fmla="*/ 129 h 290"/>
              <a:gd name="T68" fmla="*/ 290 w 290"/>
              <a:gd name="T69" fmla="*/ 145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90" h="290">
                <a:moveTo>
                  <a:pt x="290" y="145"/>
                </a:moveTo>
                <a:lnTo>
                  <a:pt x="290" y="145"/>
                </a:lnTo>
                <a:lnTo>
                  <a:pt x="289" y="159"/>
                </a:lnTo>
                <a:lnTo>
                  <a:pt x="286" y="173"/>
                </a:lnTo>
                <a:lnTo>
                  <a:pt x="283" y="188"/>
                </a:lnTo>
                <a:lnTo>
                  <a:pt x="279" y="201"/>
                </a:lnTo>
                <a:lnTo>
                  <a:pt x="272" y="214"/>
                </a:lnTo>
                <a:lnTo>
                  <a:pt x="266" y="226"/>
                </a:lnTo>
                <a:lnTo>
                  <a:pt x="257" y="237"/>
                </a:lnTo>
                <a:lnTo>
                  <a:pt x="248" y="247"/>
                </a:lnTo>
                <a:lnTo>
                  <a:pt x="237" y="257"/>
                </a:lnTo>
                <a:lnTo>
                  <a:pt x="226" y="265"/>
                </a:lnTo>
                <a:lnTo>
                  <a:pt x="214" y="272"/>
                </a:lnTo>
                <a:lnTo>
                  <a:pt x="202" y="278"/>
                </a:lnTo>
                <a:lnTo>
                  <a:pt x="188" y="283"/>
                </a:lnTo>
                <a:lnTo>
                  <a:pt x="174" y="287"/>
                </a:lnTo>
                <a:lnTo>
                  <a:pt x="160" y="289"/>
                </a:lnTo>
                <a:lnTo>
                  <a:pt x="145" y="290"/>
                </a:lnTo>
                <a:lnTo>
                  <a:pt x="145" y="290"/>
                </a:lnTo>
                <a:lnTo>
                  <a:pt x="130" y="289"/>
                </a:lnTo>
                <a:lnTo>
                  <a:pt x="116" y="287"/>
                </a:lnTo>
                <a:lnTo>
                  <a:pt x="102" y="283"/>
                </a:lnTo>
                <a:lnTo>
                  <a:pt x="89" y="278"/>
                </a:lnTo>
                <a:lnTo>
                  <a:pt x="75" y="272"/>
                </a:lnTo>
                <a:lnTo>
                  <a:pt x="63" y="265"/>
                </a:lnTo>
                <a:lnTo>
                  <a:pt x="52" y="257"/>
                </a:lnTo>
                <a:lnTo>
                  <a:pt x="42" y="247"/>
                </a:lnTo>
                <a:lnTo>
                  <a:pt x="33" y="237"/>
                </a:lnTo>
                <a:lnTo>
                  <a:pt x="25" y="226"/>
                </a:lnTo>
                <a:lnTo>
                  <a:pt x="17" y="214"/>
                </a:lnTo>
                <a:lnTo>
                  <a:pt x="12" y="201"/>
                </a:lnTo>
                <a:lnTo>
                  <a:pt x="6" y="188"/>
                </a:lnTo>
                <a:lnTo>
                  <a:pt x="3" y="173"/>
                </a:lnTo>
                <a:lnTo>
                  <a:pt x="1" y="159"/>
                </a:lnTo>
                <a:lnTo>
                  <a:pt x="0" y="145"/>
                </a:lnTo>
                <a:lnTo>
                  <a:pt x="0" y="145"/>
                </a:lnTo>
                <a:lnTo>
                  <a:pt x="1" y="129"/>
                </a:lnTo>
                <a:lnTo>
                  <a:pt x="3" y="115"/>
                </a:lnTo>
                <a:lnTo>
                  <a:pt x="6" y="102"/>
                </a:lnTo>
                <a:lnTo>
                  <a:pt x="12" y="88"/>
                </a:lnTo>
                <a:lnTo>
                  <a:pt x="17" y="76"/>
                </a:lnTo>
                <a:lnTo>
                  <a:pt x="25" y="63"/>
                </a:lnTo>
                <a:lnTo>
                  <a:pt x="33" y="52"/>
                </a:lnTo>
                <a:lnTo>
                  <a:pt x="42" y="41"/>
                </a:lnTo>
                <a:lnTo>
                  <a:pt x="52" y="33"/>
                </a:lnTo>
                <a:lnTo>
                  <a:pt x="63" y="24"/>
                </a:lnTo>
                <a:lnTo>
                  <a:pt x="75" y="17"/>
                </a:lnTo>
                <a:lnTo>
                  <a:pt x="89" y="11"/>
                </a:lnTo>
                <a:lnTo>
                  <a:pt x="102" y="6"/>
                </a:lnTo>
                <a:lnTo>
                  <a:pt x="116" y="2"/>
                </a:lnTo>
                <a:lnTo>
                  <a:pt x="130" y="0"/>
                </a:lnTo>
                <a:lnTo>
                  <a:pt x="145" y="0"/>
                </a:lnTo>
                <a:lnTo>
                  <a:pt x="145" y="0"/>
                </a:lnTo>
                <a:lnTo>
                  <a:pt x="160" y="0"/>
                </a:lnTo>
                <a:lnTo>
                  <a:pt x="174" y="2"/>
                </a:lnTo>
                <a:lnTo>
                  <a:pt x="188" y="6"/>
                </a:lnTo>
                <a:lnTo>
                  <a:pt x="202" y="11"/>
                </a:lnTo>
                <a:lnTo>
                  <a:pt x="214" y="17"/>
                </a:lnTo>
                <a:lnTo>
                  <a:pt x="226" y="24"/>
                </a:lnTo>
                <a:lnTo>
                  <a:pt x="237" y="33"/>
                </a:lnTo>
                <a:lnTo>
                  <a:pt x="248" y="41"/>
                </a:lnTo>
                <a:lnTo>
                  <a:pt x="257" y="52"/>
                </a:lnTo>
                <a:lnTo>
                  <a:pt x="266" y="63"/>
                </a:lnTo>
                <a:lnTo>
                  <a:pt x="272" y="76"/>
                </a:lnTo>
                <a:lnTo>
                  <a:pt x="279" y="88"/>
                </a:lnTo>
                <a:lnTo>
                  <a:pt x="283" y="102"/>
                </a:lnTo>
                <a:lnTo>
                  <a:pt x="286" y="115"/>
                </a:lnTo>
                <a:lnTo>
                  <a:pt x="289" y="129"/>
                </a:lnTo>
                <a:lnTo>
                  <a:pt x="290" y="145"/>
                </a:lnTo>
                <a:lnTo>
                  <a:pt x="290" y="14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7" name="Group 86"/>
          <p:cNvGrpSpPr/>
          <p:nvPr/>
        </p:nvGrpSpPr>
        <p:grpSpPr>
          <a:xfrm>
            <a:off x="6549391" y="4121149"/>
            <a:ext cx="158750" cy="231775"/>
            <a:chOff x="6969919" y="4340224"/>
            <a:chExt cx="158750" cy="231775"/>
          </a:xfrm>
        </p:grpSpPr>
        <p:sp>
          <p:nvSpPr>
            <p:cNvPr id="88" name="Freeform 84"/>
            <p:cNvSpPr>
              <a:spLocks/>
            </p:cNvSpPr>
            <p:nvPr/>
          </p:nvSpPr>
          <p:spPr bwMode="auto">
            <a:xfrm>
              <a:off x="6969919" y="4340224"/>
              <a:ext cx="158750" cy="188913"/>
            </a:xfrm>
            <a:custGeom>
              <a:avLst/>
              <a:gdLst>
                <a:gd name="T0" fmla="*/ 100 w 100"/>
                <a:gd name="T1" fmla="*/ 51 h 119"/>
                <a:gd name="T2" fmla="*/ 100 w 100"/>
                <a:gd name="T3" fmla="*/ 51 h 119"/>
                <a:gd name="T4" fmla="*/ 98 w 100"/>
                <a:gd name="T5" fmla="*/ 41 h 119"/>
                <a:gd name="T6" fmla="*/ 96 w 100"/>
                <a:gd name="T7" fmla="*/ 31 h 119"/>
                <a:gd name="T8" fmla="*/ 91 w 100"/>
                <a:gd name="T9" fmla="*/ 23 h 119"/>
                <a:gd name="T10" fmla="*/ 86 w 100"/>
                <a:gd name="T11" fmla="*/ 15 h 119"/>
                <a:gd name="T12" fmla="*/ 78 w 100"/>
                <a:gd name="T13" fmla="*/ 9 h 119"/>
                <a:gd name="T14" fmla="*/ 71 w 100"/>
                <a:gd name="T15" fmla="*/ 4 h 119"/>
                <a:gd name="T16" fmla="*/ 61 w 100"/>
                <a:gd name="T17" fmla="*/ 1 h 119"/>
                <a:gd name="T18" fmla="*/ 51 w 100"/>
                <a:gd name="T19" fmla="*/ 0 h 119"/>
                <a:gd name="T20" fmla="*/ 51 w 100"/>
                <a:gd name="T21" fmla="*/ 0 h 119"/>
                <a:gd name="T22" fmla="*/ 40 w 100"/>
                <a:gd name="T23" fmla="*/ 1 h 119"/>
                <a:gd name="T24" fmla="*/ 31 w 100"/>
                <a:gd name="T25" fmla="*/ 4 h 119"/>
                <a:gd name="T26" fmla="*/ 22 w 100"/>
                <a:gd name="T27" fmla="*/ 9 h 119"/>
                <a:gd name="T28" fmla="*/ 16 w 100"/>
                <a:gd name="T29" fmla="*/ 14 h 119"/>
                <a:gd name="T30" fmla="*/ 9 w 100"/>
                <a:gd name="T31" fmla="*/ 22 h 119"/>
                <a:gd name="T32" fmla="*/ 5 w 100"/>
                <a:gd name="T33" fmla="*/ 31 h 119"/>
                <a:gd name="T34" fmla="*/ 1 w 100"/>
                <a:gd name="T35" fmla="*/ 40 h 119"/>
                <a:gd name="T36" fmla="*/ 0 w 100"/>
                <a:gd name="T37" fmla="*/ 50 h 119"/>
                <a:gd name="T38" fmla="*/ 0 w 100"/>
                <a:gd name="T39" fmla="*/ 50 h 119"/>
                <a:gd name="T40" fmla="*/ 0 w 100"/>
                <a:gd name="T41" fmla="*/ 61 h 119"/>
                <a:gd name="T42" fmla="*/ 3 w 100"/>
                <a:gd name="T43" fmla="*/ 69 h 119"/>
                <a:gd name="T44" fmla="*/ 8 w 100"/>
                <a:gd name="T45" fmla="*/ 78 h 119"/>
                <a:gd name="T46" fmla="*/ 12 w 100"/>
                <a:gd name="T47" fmla="*/ 85 h 119"/>
                <a:gd name="T48" fmla="*/ 24 w 100"/>
                <a:gd name="T49" fmla="*/ 100 h 119"/>
                <a:gd name="T50" fmla="*/ 29 w 100"/>
                <a:gd name="T51" fmla="*/ 109 h 119"/>
                <a:gd name="T52" fmla="*/ 32 w 100"/>
                <a:gd name="T53" fmla="*/ 119 h 119"/>
                <a:gd name="T54" fmla="*/ 66 w 100"/>
                <a:gd name="T55" fmla="*/ 119 h 119"/>
                <a:gd name="T56" fmla="*/ 66 w 100"/>
                <a:gd name="T57" fmla="*/ 119 h 119"/>
                <a:gd name="T58" fmla="*/ 69 w 100"/>
                <a:gd name="T59" fmla="*/ 109 h 119"/>
                <a:gd name="T60" fmla="*/ 75 w 100"/>
                <a:gd name="T61" fmla="*/ 101 h 119"/>
                <a:gd name="T62" fmla="*/ 86 w 100"/>
                <a:gd name="T63" fmla="*/ 86 h 119"/>
                <a:gd name="T64" fmla="*/ 91 w 100"/>
                <a:gd name="T65" fmla="*/ 78 h 119"/>
                <a:gd name="T66" fmla="*/ 96 w 100"/>
                <a:gd name="T67" fmla="*/ 70 h 119"/>
                <a:gd name="T68" fmla="*/ 99 w 100"/>
                <a:gd name="T69" fmla="*/ 62 h 119"/>
                <a:gd name="T70" fmla="*/ 100 w 100"/>
                <a:gd name="T71" fmla="*/ 51 h 119"/>
                <a:gd name="T72" fmla="*/ 100 w 100"/>
                <a:gd name="T73" fmla="*/ 51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119">
                  <a:moveTo>
                    <a:pt x="100" y="51"/>
                  </a:moveTo>
                  <a:lnTo>
                    <a:pt x="100" y="51"/>
                  </a:lnTo>
                  <a:lnTo>
                    <a:pt x="98" y="41"/>
                  </a:lnTo>
                  <a:lnTo>
                    <a:pt x="96" y="31"/>
                  </a:lnTo>
                  <a:lnTo>
                    <a:pt x="91" y="23"/>
                  </a:lnTo>
                  <a:lnTo>
                    <a:pt x="86" y="15"/>
                  </a:lnTo>
                  <a:lnTo>
                    <a:pt x="78" y="9"/>
                  </a:lnTo>
                  <a:lnTo>
                    <a:pt x="71" y="4"/>
                  </a:lnTo>
                  <a:lnTo>
                    <a:pt x="61" y="1"/>
                  </a:lnTo>
                  <a:lnTo>
                    <a:pt x="51" y="0"/>
                  </a:lnTo>
                  <a:lnTo>
                    <a:pt x="51" y="0"/>
                  </a:lnTo>
                  <a:lnTo>
                    <a:pt x="40" y="1"/>
                  </a:lnTo>
                  <a:lnTo>
                    <a:pt x="31" y="4"/>
                  </a:lnTo>
                  <a:lnTo>
                    <a:pt x="22" y="9"/>
                  </a:lnTo>
                  <a:lnTo>
                    <a:pt x="16" y="14"/>
                  </a:lnTo>
                  <a:lnTo>
                    <a:pt x="9" y="22"/>
                  </a:lnTo>
                  <a:lnTo>
                    <a:pt x="5" y="31"/>
                  </a:lnTo>
                  <a:lnTo>
                    <a:pt x="1" y="40"/>
                  </a:lnTo>
                  <a:lnTo>
                    <a:pt x="0" y="50"/>
                  </a:lnTo>
                  <a:lnTo>
                    <a:pt x="0" y="50"/>
                  </a:lnTo>
                  <a:lnTo>
                    <a:pt x="0" y="61"/>
                  </a:lnTo>
                  <a:lnTo>
                    <a:pt x="3" y="69"/>
                  </a:lnTo>
                  <a:lnTo>
                    <a:pt x="8" y="78"/>
                  </a:lnTo>
                  <a:lnTo>
                    <a:pt x="12" y="85"/>
                  </a:lnTo>
                  <a:lnTo>
                    <a:pt x="24" y="100"/>
                  </a:lnTo>
                  <a:lnTo>
                    <a:pt x="29" y="109"/>
                  </a:lnTo>
                  <a:lnTo>
                    <a:pt x="32" y="119"/>
                  </a:lnTo>
                  <a:lnTo>
                    <a:pt x="66" y="119"/>
                  </a:lnTo>
                  <a:lnTo>
                    <a:pt x="66" y="119"/>
                  </a:lnTo>
                  <a:lnTo>
                    <a:pt x="69" y="109"/>
                  </a:lnTo>
                  <a:lnTo>
                    <a:pt x="75" y="101"/>
                  </a:lnTo>
                  <a:lnTo>
                    <a:pt x="86" y="86"/>
                  </a:lnTo>
                  <a:lnTo>
                    <a:pt x="91" y="78"/>
                  </a:lnTo>
                  <a:lnTo>
                    <a:pt x="96" y="70"/>
                  </a:lnTo>
                  <a:lnTo>
                    <a:pt x="99" y="62"/>
                  </a:lnTo>
                  <a:lnTo>
                    <a:pt x="100" y="51"/>
                  </a:lnTo>
                  <a:lnTo>
                    <a:pt x="100" y="5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85"/>
            <p:cNvSpPr>
              <a:spLocks/>
            </p:cNvSpPr>
            <p:nvPr/>
          </p:nvSpPr>
          <p:spPr bwMode="auto">
            <a:xfrm>
              <a:off x="7001669" y="4381499"/>
              <a:ext cx="23812" cy="25400"/>
            </a:xfrm>
            <a:custGeom>
              <a:avLst/>
              <a:gdLst>
                <a:gd name="T0" fmla="*/ 15 w 15"/>
                <a:gd name="T1" fmla="*/ 8 h 16"/>
                <a:gd name="T2" fmla="*/ 15 w 15"/>
                <a:gd name="T3" fmla="*/ 8 h 16"/>
                <a:gd name="T4" fmla="*/ 14 w 15"/>
                <a:gd name="T5" fmla="*/ 11 h 16"/>
                <a:gd name="T6" fmla="*/ 12 w 15"/>
                <a:gd name="T7" fmla="*/ 14 h 16"/>
                <a:gd name="T8" fmla="*/ 10 w 15"/>
                <a:gd name="T9" fmla="*/ 15 h 16"/>
                <a:gd name="T10" fmla="*/ 8 w 15"/>
                <a:gd name="T11" fmla="*/ 16 h 16"/>
                <a:gd name="T12" fmla="*/ 8 w 15"/>
                <a:gd name="T13" fmla="*/ 16 h 16"/>
                <a:gd name="T14" fmla="*/ 4 w 15"/>
                <a:gd name="T15" fmla="*/ 15 h 16"/>
                <a:gd name="T16" fmla="*/ 2 w 15"/>
                <a:gd name="T17" fmla="*/ 14 h 16"/>
                <a:gd name="T18" fmla="*/ 0 w 15"/>
                <a:gd name="T19" fmla="*/ 11 h 16"/>
                <a:gd name="T20" fmla="*/ 0 w 15"/>
                <a:gd name="T21" fmla="*/ 8 h 16"/>
                <a:gd name="T22" fmla="*/ 0 w 15"/>
                <a:gd name="T23" fmla="*/ 8 h 16"/>
                <a:gd name="T24" fmla="*/ 0 w 15"/>
                <a:gd name="T25" fmla="*/ 5 h 16"/>
                <a:gd name="T26" fmla="*/ 2 w 15"/>
                <a:gd name="T27" fmla="*/ 3 h 16"/>
                <a:gd name="T28" fmla="*/ 4 w 15"/>
                <a:gd name="T29" fmla="*/ 2 h 16"/>
                <a:gd name="T30" fmla="*/ 8 w 15"/>
                <a:gd name="T31" fmla="*/ 0 h 16"/>
                <a:gd name="T32" fmla="*/ 8 w 15"/>
                <a:gd name="T33" fmla="*/ 0 h 16"/>
                <a:gd name="T34" fmla="*/ 10 w 15"/>
                <a:gd name="T35" fmla="*/ 2 h 16"/>
                <a:gd name="T36" fmla="*/ 13 w 15"/>
                <a:gd name="T37" fmla="*/ 3 h 16"/>
                <a:gd name="T38" fmla="*/ 14 w 15"/>
                <a:gd name="T39" fmla="*/ 6 h 16"/>
                <a:gd name="T40" fmla="*/ 15 w 15"/>
                <a:gd name="T41" fmla="*/ 8 h 16"/>
                <a:gd name="T42" fmla="*/ 15 w 15"/>
                <a:gd name="T4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" h="16">
                  <a:moveTo>
                    <a:pt x="15" y="8"/>
                  </a:moveTo>
                  <a:lnTo>
                    <a:pt x="15" y="8"/>
                  </a:lnTo>
                  <a:lnTo>
                    <a:pt x="14" y="11"/>
                  </a:lnTo>
                  <a:lnTo>
                    <a:pt x="12" y="14"/>
                  </a:lnTo>
                  <a:lnTo>
                    <a:pt x="10" y="15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4" y="15"/>
                  </a:lnTo>
                  <a:lnTo>
                    <a:pt x="2" y="14"/>
                  </a:lnTo>
                  <a:lnTo>
                    <a:pt x="0" y="11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5"/>
                  </a:lnTo>
                  <a:lnTo>
                    <a:pt x="2" y="3"/>
                  </a:lnTo>
                  <a:lnTo>
                    <a:pt x="4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10" y="2"/>
                  </a:lnTo>
                  <a:lnTo>
                    <a:pt x="13" y="3"/>
                  </a:lnTo>
                  <a:lnTo>
                    <a:pt x="14" y="6"/>
                  </a:lnTo>
                  <a:lnTo>
                    <a:pt x="15" y="8"/>
                  </a:lnTo>
                  <a:lnTo>
                    <a:pt x="15" y="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Rectangle 86"/>
            <p:cNvSpPr>
              <a:spLocks noChangeArrowheads="1"/>
            </p:cNvSpPr>
            <p:nvPr/>
          </p:nvSpPr>
          <p:spPr bwMode="auto">
            <a:xfrm>
              <a:off x="7015957" y="4529137"/>
              <a:ext cx="63500" cy="17463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Freeform 87"/>
            <p:cNvSpPr>
              <a:spLocks/>
            </p:cNvSpPr>
            <p:nvPr/>
          </p:nvSpPr>
          <p:spPr bwMode="auto">
            <a:xfrm>
              <a:off x="7019132" y="4540249"/>
              <a:ext cx="57150" cy="31750"/>
            </a:xfrm>
            <a:custGeom>
              <a:avLst/>
              <a:gdLst>
                <a:gd name="T0" fmla="*/ 0 w 36"/>
                <a:gd name="T1" fmla="*/ 0 h 20"/>
                <a:gd name="T2" fmla="*/ 5 w 36"/>
                <a:gd name="T3" fmla="*/ 20 h 20"/>
                <a:gd name="T4" fmla="*/ 31 w 36"/>
                <a:gd name="T5" fmla="*/ 20 h 20"/>
                <a:gd name="T6" fmla="*/ 36 w 36"/>
                <a:gd name="T7" fmla="*/ 2 h 20"/>
                <a:gd name="T8" fmla="*/ 0 w 36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0">
                  <a:moveTo>
                    <a:pt x="0" y="0"/>
                  </a:moveTo>
                  <a:lnTo>
                    <a:pt x="5" y="20"/>
                  </a:lnTo>
                  <a:lnTo>
                    <a:pt x="31" y="20"/>
                  </a:lnTo>
                  <a:lnTo>
                    <a:pt x="36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4353879" y="5305424"/>
            <a:ext cx="976312" cy="700088"/>
            <a:chOff x="4774407" y="5524499"/>
            <a:chExt cx="976312" cy="700088"/>
          </a:xfrm>
        </p:grpSpPr>
        <p:sp>
          <p:nvSpPr>
            <p:cNvPr id="93" name="Freeform 88"/>
            <p:cNvSpPr>
              <a:spLocks/>
            </p:cNvSpPr>
            <p:nvPr/>
          </p:nvSpPr>
          <p:spPr bwMode="auto">
            <a:xfrm>
              <a:off x="4815682" y="5688012"/>
              <a:ext cx="895350" cy="379413"/>
            </a:xfrm>
            <a:custGeom>
              <a:avLst/>
              <a:gdLst>
                <a:gd name="T0" fmla="*/ 564 w 564"/>
                <a:gd name="T1" fmla="*/ 60 h 239"/>
                <a:gd name="T2" fmla="*/ 564 w 564"/>
                <a:gd name="T3" fmla="*/ 239 h 239"/>
                <a:gd name="T4" fmla="*/ 0 w 564"/>
                <a:gd name="T5" fmla="*/ 239 h 239"/>
                <a:gd name="T6" fmla="*/ 0 w 564"/>
                <a:gd name="T7" fmla="*/ 60 h 239"/>
                <a:gd name="T8" fmla="*/ 0 w 564"/>
                <a:gd name="T9" fmla="*/ 60 h 239"/>
                <a:gd name="T10" fmla="*/ 1 w 564"/>
                <a:gd name="T11" fmla="*/ 50 h 239"/>
                <a:gd name="T12" fmla="*/ 3 w 564"/>
                <a:gd name="T13" fmla="*/ 41 h 239"/>
                <a:gd name="T14" fmla="*/ 6 w 564"/>
                <a:gd name="T15" fmla="*/ 34 h 239"/>
                <a:gd name="T16" fmla="*/ 11 w 564"/>
                <a:gd name="T17" fmla="*/ 26 h 239"/>
                <a:gd name="T18" fmla="*/ 11 w 564"/>
                <a:gd name="T19" fmla="*/ 26 h 239"/>
                <a:gd name="T20" fmla="*/ 15 w 564"/>
                <a:gd name="T21" fmla="*/ 21 h 239"/>
                <a:gd name="T22" fmla="*/ 19 w 564"/>
                <a:gd name="T23" fmla="*/ 15 h 239"/>
                <a:gd name="T24" fmla="*/ 25 w 564"/>
                <a:gd name="T25" fmla="*/ 11 h 239"/>
                <a:gd name="T26" fmla="*/ 32 w 564"/>
                <a:gd name="T27" fmla="*/ 7 h 239"/>
                <a:gd name="T28" fmla="*/ 38 w 564"/>
                <a:gd name="T29" fmla="*/ 4 h 239"/>
                <a:gd name="T30" fmla="*/ 45 w 564"/>
                <a:gd name="T31" fmla="*/ 2 h 239"/>
                <a:gd name="T32" fmla="*/ 51 w 564"/>
                <a:gd name="T33" fmla="*/ 1 h 239"/>
                <a:gd name="T34" fmla="*/ 59 w 564"/>
                <a:gd name="T35" fmla="*/ 0 h 239"/>
                <a:gd name="T36" fmla="*/ 504 w 564"/>
                <a:gd name="T37" fmla="*/ 0 h 239"/>
                <a:gd name="T38" fmla="*/ 504 w 564"/>
                <a:gd name="T39" fmla="*/ 0 h 239"/>
                <a:gd name="T40" fmla="*/ 512 w 564"/>
                <a:gd name="T41" fmla="*/ 1 h 239"/>
                <a:gd name="T42" fmla="*/ 519 w 564"/>
                <a:gd name="T43" fmla="*/ 2 h 239"/>
                <a:gd name="T44" fmla="*/ 526 w 564"/>
                <a:gd name="T45" fmla="*/ 4 h 239"/>
                <a:gd name="T46" fmla="*/ 532 w 564"/>
                <a:gd name="T47" fmla="*/ 7 h 239"/>
                <a:gd name="T48" fmla="*/ 538 w 564"/>
                <a:gd name="T49" fmla="*/ 11 h 239"/>
                <a:gd name="T50" fmla="*/ 544 w 564"/>
                <a:gd name="T51" fmla="*/ 15 h 239"/>
                <a:gd name="T52" fmla="*/ 548 w 564"/>
                <a:gd name="T53" fmla="*/ 21 h 239"/>
                <a:gd name="T54" fmla="*/ 553 w 564"/>
                <a:gd name="T55" fmla="*/ 26 h 239"/>
                <a:gd name="T56" fmla="*/ 553 w 564"/>
                <a:gd name="T57" fmla="*/ 26 h 239"/>
                <a:gd name="T58" fmla="*/ 557 w 564"/>
                <a:gd name="T59" fmla="*/ 34 h 239"/>
                <a:gd name="T60" fmla="*/ 560 w 564"/>
                <a:gd name="T61" fmla="*/ 41 h 239"/>
                <a:gd name="T62" fmla="*/ 562 w 564"/>
                <a:gd name="T63" fmla="*/ 50 h 239"/>
                <a:gd name="T64" fmla="*/ 564 w 564"/>
                <a:gd name="T65" fmla="*/ 60 h 239"/>
                <a:gd name="T66" fmla="*/ 564 w 564"/>
                <a:gd name="T67" fmla="*/ 6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64" h="239">
                  <a:moveTo>
                    <a:pt x="564" y="60"/>
                  </a:moveTo>
                  <a:lnTo>
                    <a:pt x="564" y="239"/>
                  </a:lnTo>
                  <a:lnTo>
                    <a:pt x="0" y="239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1" y="50"/>
                  </a:lnTo>
                  <a:lnTo>
                    <a:pt x="3" y="41"/>
                  </a:lnTo>
                  <a:lnTo>
                    <a:pt x="6" y="34"/>
                  </a:lnTo>
                  <a:lnTo>
                    <a:pt x="11" y="26"/>
                  </a:lnTo>
                  <a:lnTo>
                    <a:pt x="11" y="26"/>
                  </a:lnTo>
                  <a:lnTo>
                    <a:pt x="15" y="21"/>
                  </a:lnTo>
                  <a:lnTo>
                    <a:pt x="19" y="15"/>
                  </a:lnTo>
                  <a:lnTo>
                    <a:pt x="25" y="11"/>
                  </a:lnTo>
                  <a:lnTo>
                    <a:pt x="32" y="7"/>
                  </a:lnTo>
                  <a:lnTo>
                    <a:pt x="38" y="4"/>
                  </a:lnTo>
                  <a:lnTo>
                    <a:pt x="45" y="2"/>
                  </a:lnTo>
                  <a:lnTo>
                    <a:pt x="51" y="1"/>
                  </a:lnTo>
                  <a:lnTo>
                    <a:pt x="59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2" y="1"/>
                  </a:lnTo>
                  <a:lnTo>
                    <a:pt x="519" y="2"/>
                  </a:lnTo>
                  <a:lnTo>
                    <a:pt x="526" y="4"/>
                  </a:lnTo>
                  <a:lnTo>
                    <a:pt x="532" y="7"/>
                  </a:lnTo>
                  <a:lnTo>
                    <a:pt x="538" y="11"/>
                  </a:lnTo>
                  <a:lnTo>
                    <a:pt x="544" y="15"/>
                  </a:lnTo>
                  <a:lnTo>
                    <a:pt x="548" y="21"/>
                  </a:lnTo>
                  <a:lnTo>
                    <a:pt x="553" y="26"/>
                  </a:lnTo>
                  <a:lnTo>
                    <a:pt x="553" y="26"/>
                  </a:lnTo>
                  <a:lnTo>
                    <a:pt x="557" y="34"/>
                  </a:lnTo>
                  <a:lnTo>
                    <a:pt x="560" y="41"/>
                  </a:lnTo>
                  <a:lnTo>
                    <a:pt x="562" y="50"/>
                  </a:lnTo>
                  <a:lnTo>
                    <a:pt x="564" y="60"/>
                  </a:lnTo>
                  <a:lnTo>
                    <a:pt x="564" y="60"/>
                  </a:lnTo>
                  <a:close/>
                </a:path>
              </a:pathLst>
            </a:custGeom>
            <a:solidFill>
              <a:srgbClr val="FF1E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89"/>
            <p:cNvSpPr>
              <a:spLocks/>
            </p:cNvSpPr>
            <p:nvPr/>
          </p:nvSpPr>
          <p:spPr bwMode="auto">
            <a:xfrm>
              <a:off x="4774407" y="5973762"/>
              <a:ext cx="976312" cy="93663"/>
            </a:xfrm>
            <a:custGeom>
              <a:avLst/>
              <a:gdLst>
                <a:gd name="T0" fmla="*/ 615 w 615"/>
                <a:gd name="T1" fmla="*/ 59 h 59"/>
                <a:gd name="T2" fmla="*/ 0 w 615"/>
                <a:gd name="T3" fmla="*/ 59 h 59"/>
                <a:gd name="T4" fmla="*/ 0 w 615"/>
                <a:gd name="T5" fmla="*/ 16 h 59"/>
                <a:gd name="T6" fmla="*/ 0 w 615"/>
                <a:gd name="T7" fmla="*/ 16 h 59"/>
                <a:gd name="T8" fmla="*/ 0 w 615"/>
                <a:gd name="T9" fmla="*/ 13 h 59"/>
                <a:gd name="T10" fmla="*/ 2 w 615"/>
                <a:gd name="T11" fmla="*/ 10 h 59"/>
                <a:gd name="T12" fmla="*/ 6 w 615"/>
                <a:gd name="T13" fmla="*/ 4 h 59"/>
                <a:gd name="T14" fmla="*/ 11 w 615"/>
                <a:gd name="T15" fmla="*/ 1 h 59"/>
                <a:gd name="T16" fmla="*/ 15 w 615"/>
                <a:gd name="T17" fmla="*/ 0 h 59"/>
                <a:gd name="T18" fmla="*/ 18 w 615"/>
                <a:gd name="T19" fmla="*/ 0 h 59"/>
                <a:gd name="T20" fmla="*/ 597 w 615"/>
                <a:gd name="T21" fmla="*/ 0 h 59"/>
                <a:gd name="T22" fmla="*/ 597 w 615"/>
                <a:gd name="T23" fmla="*/ 0 h 59"/>
                <a:gd name="T24" fmla="*/ 602 w 615"/>
                <a:gd name="T25" fmla="*/ 0 h 59"/>
                <a:gd name="T26" fmla="*/ 604 w 615"/>
                <a:gd name="T27" fmla="*/ 1 h 59"/>
                <a:gd name="T28" fmla="*/ 609 w 615"/>
                <a:gd name="T29" fmla="*/ 4 h 59"/>
                <a:gd name="T30" fmla="*/ 614 w 615"/>
                <a:gd name="T31" fmla="*/ 10 h 59"/>
                <a:gd name="T32" fmla="*/ 615 w 615"/>
                <a:gd name="T33" fmla="*/ 13 h 59"/>
                <a:gd name="T34" fmla="*/ 615 w 615"/>
                <a:gd name="T35" fmla="*/ 16 h 59"/>
                <a:gd name="T36" fmla="*/ 615 w 615"/>
                <a:gd name="T37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15" h="59">
                  <a:moveTo>
                    <a:pt x="615" y="59"/>
                  </a:moveTo>
                  <a:lnTo>
                    <a:pt x="0" y="59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3"/>
                  </a:lnTo>
                  <a:lnTo>
                    <a:pt x="2" y="10"/>
                  </a:lnTo>
                  <a:lnTo>
                    <a:pt x="6" y="4"/>
                  </a:lnTo>
                  <a:lnTo>
                    <a:pt x="11" y="1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597" y="0"/>
                  </a:lnTo>
                  <a:lnTo>
                    <a:pt x="597" y="0"/>
                  </a:lnTo>
                  <a:lnTo>
                    <a:pt x="602" y="0"/>
                  </a:lnTo>
                  <a:lnTo>
                    <a:pt x="604" y="1"/>
                  </a:lnTo>
                  <a:lnTo>
                    <a:pt x="609" y="4"/>
                  </a:lnTo>
                  <a:lnTo>
                    <a:pt x="614" y="10"/>
                  </a:lnTo>
                  <a:lnTo>
                    <a:pt x="615" y="13"/>
                  </a:lnTo>
                  <a:lnTo>
                    <a:pt x="615" y="16"/>
                  </a:lnTo>
                  <a:lnTo>
                    <a:pt x="615" y="59"/>
                  </a:lnTo>
                  <a:close/>
                </a:path>
              </a:pathLst>
            </a:cu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Rectangle 90"/>
            <p:cNvSpPr>
              <a:spLocks noChangeArrowheads="1"/>
            </p:cNvSpPr>
            <p:nvPr/>
          </p:nvSpPr>
          <p:spPr bwMode="auto">
            <a:xfrm>
              <a:off x="5407819" y="5994399"/>
              <a:ext cx="36512" cy="73025"/>
            </a:xfrm>
            <a:prstGeom prst="rect">
              <a:avLst/>
            </a:pr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91"/>
            <p:cNvSpPr>
              <a:spLocks/>
            </p:cNvSpPr>
            <p:nvPr/>
          </p:nvSpPr>
          <p:spPr bwMode="auto">
            <a:xfrm>
              <a:off x="4774407" y="6067424"/>
              <a:ext cx="976312" cy="50800"/>
            </a:xfrm>
            <a:custGeom>
              <a:avLst/>
              <a:gdLst>
                <a:gd name="T0" fmla="*/ 598 w 615"/>
                <a:gd name="T1" fmla="*/ 32 h 32"/>
                <a:gd name="T2" fmla="*/ 17 w 615"/>
                <a:gd name="T3" fmla="*/ 32 h 32"/>
                <a:gd name="T4" fmla="*/ 0 w 615"/>
                <a:gd name="T5" fmla="*/ 0 h 32"/>
                <a:gd name="T6" fmla="*/ 615 w 615"/>
                <a:gd name="T7" fmla="*/ 0 h 32"/>
                <a:gd name="T8" fmla="*/ 598 w 615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5" h="32">
                  <a:moveTo>
                    <a:pt x="598" y="32"/>
                  </a:moveTo>
                  <a:lnTo>
                    <a:pt x="17" y="32"/>
                  </a:lnTo>
                  <a:lnTo>
                    <a:pt x="0" y="0"/>
                  </a:lnTo>
                  <a:lnTo>
                    <a:pt x="615" y="0"/>
                  </a:lnTo>
                  <a:lnTo>
                    <a:pt x="598" y="32"/>
                  </a:ln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92"/>
            <p:cNvSpPr>
              <a:spLocks/>
            </p:cNvSpPr>
            <p:nvPr/>
          </p:nvSpPr>
          <p:spPr bwMode="auto">
            <a:xfrm>
              <a:off x="5117307" y="5994399"/>
              <a:ext cx="290512" cy="106363"/>
            </a:xfrm>
            <a:custGeom>
              <a:avLst/>
              <a:gdLst>
                <a:gd name="T0" fmla="*/ 169 w 183"/>
                <a:gd name="T1" fmla="*/ 67 h 67"/>
                <a:gd name="T2" fmla="*/ 14 w 183"/>
                <a:gd name="T3" fmla="*/ 67 h 67"/>
                <a:gd name="T4" fmla="*/ 14 w 183"/>
                <a:gd name="T5" fmla="*/ 67 h 67"/>
                <a:gd name="T6" fmla="*/ 9 w 183"/>
                <a:gd name="T7" fmla="*/ 66 h 67"/>
                <a:gd name="T8" fmla="*/ 4 w 183"/>
                <a:gd name="T9" fmla="*/ 63 h 67"/>
                <a:gd name="T10" fmla="*/ 1 w 183"/>
                <a:gd name="T11" fmla="*/ 58 h 67"/>
                <a:gd name="T12" fmla="*/ 0 w 183"/>
                <a:gd name="T13" fmla="*/ 53 h 67"/>
                <a:gd name="T14" fmla="*/ 0 w 183"/>
                <a:gd name="T15" fmla="*/ 0 h 67"/>
                <a:gd name="T16" fmla="*/ 183 w 183"/>
                <a:gd name="T17" fmla="*/ 0 h 67"/>
                <a:gd name="T18" fmla="*/ 183 w 183"/>
                <a:gd name="T19" fmla="*/ 53 h 67"/>
                <a:gd name="T20" fmla="*/ 183 w 183"/>
                <a:gd name="T21" fmla="*/ 53 h 67"/>
                <a:gd name="T22" fmla="*/ 182 w 183"/>
                <a:gd name="T23" fmla="*/ 58 h 67"/>
                <a:gd name="T24" fmla="*/ 179 w 183"/>
                <a:gd name="T25" fmla="*/ 63 h 67"/>
                <a:gd name="T26" fmla="*/ 175 w 183"/>
                <a:gd name="T27" fmla="*/ 66 h 67"/>
                <a:gd name="T28" fmla="*/ 169 w 183"/>
                <a:gd name="T29" fmla="*/ 67 h 67"/>
                <a:gd name="T30" fmla="*/ 169 w 183"/>
                <a:gd name="T31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3" h="67">
                  <a:moveTo>
                    <a:pt x="169" y="67"/>
                  </a:moveTo>
                  <a:lnTo>
                    <a:pt x="14" y="67"/>
                  </a:lnTo>
                  <a:lnTo>
                    <a:pt x="14" y="67"/>
                  </a:lnTo>
                  <a:lnTo>
                    <a:pt x="9" y="66"/>
                  </a:lnTo>
                  <a:lnTo>
                    <a:pt x="4" y="63"/>
                  </a:lnTo>
                  <a:lnTo>
                    <a:pt x="1" y="58"/>
                  </a:lnTo>
                  <a:lnTo>
                    <a:pt x="0" y="53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83" y="53"/>
                  </a:lnTo>
                  <a:lnTo>
                    <a:pt x="183" y="53"/>
                  </a:lnTo>
                  <a:lnTo>
                    <a:pt x="182" y="58"/>
                  </a:lnTo>
                  <a:lnTo>
                    <a:pt x="179" y="63"/>
                  </a:lnTo>
                  <a:lnTo>
                    <a:pt x="175" y="66"/>
                  </a:lnTo>
                  <a:lnTo>
                    <a:pt x="169" y="67"/>
                  </a:lnTo>
                  <a:lnTo>
                    <a:pt x="169" y="67"/>
                  </a:lnTo>
                  <a:close/>
                </a:path>
              </a:pathLst>
            </a:custGeom>
            <a:solidFill>
              <a:srgbClr val="D6D8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93"/>
            <p:cNvSpPr>
              <a:spLocks/>
            </p:cNvSpPr>
            <p:nvPr/>
          </p:nvSpPr>
          <p:spPr bwMode="auto">
            <a:xfrm>
              <a:off x="4874419" y="5749924"/>
              <a:ext cx="133350" cy="133350"/>
            </a:xfrm>
            <a:custGeom>
              <a:avLst/>
              <a:gdLst>
                <a:gd name="T0" fmla="*/ 84 w 84"/>
                <a:gd name="T1" fmla="*/ 42 h 84"/>
                <a:gd name="T2" fmla="*/ 84 w 84"/>
                <a:gd name="T3" fmla="*/ 42 h 84"/>
                <a:gd name="T4" fmla="*/ 82 w 84"/>
                <a:gd name="T5" fmla="*/ 51 h 84"/>
                <a:gd name="T6" fmla="*/ 80 w 84"/>
                <a:gd name="T7" fmla="*/ 58 h 84"/>
                <a:gd name="T8" fmla="*/ 77 w 84"/>
                <a:gd name="T9" fmla="*/ 66 h 84"/>
                <a:gd name="T10" fmla="*/ 72 w 84"/>
                <a:gd name="T11" fmla="*/ 72 h 84"/>
                <a:gd name="T12" fmla="*/ 65 w 84"/>
                <a:gd name="T13" fmla="*/ 77 h 84"/>
                <a:gd name="T14" fmla="*/ 58 w 84"/>
                <a:gd name="T15" fmla="*/ 82 h 84"/>
                <a:gd name="T16" fmla="*/ 51 w 84"/>
                <a:gd name="T17" fmla="*/ 84 h 84"/>
                <a:gd name="T18" fmla="*/ 42 w 84"/>
                <a:gd name="T19" fmla="*/ 84 h 84"/>
                <a:gd name="T20" fmla="*/ 42 w 84"/>
                <a:gd name="T21" fmla="*/ 84 h 84"/>
                <a:gd name="T22" fmla="*/ 33 w 84"/>
                <a:gd name="T23" fmla="*/ 84 h 84"/>
                <a:gd name="T24" fmla="*/ 25 w 84"/>
                <a:gd name="T25" fmla="*/ 82 h 84"/>
                <a:gd name="T26" fmla="*/ 19 w 84"/>
                <a:gd name="T27" fmla="*/ 77 h 84"/>
                <a:gd name="T28" fmla="*/ 12 w 84"/>
                <a:gd name="T29" fmla="*/ 72 h 84"/>
                <a:gd name="T30" fmla="*/ 8 w 84"/>
                <a:gd name="T31" fmla="*/ 66 h 84"/>
                <a:gd name="T32" fmla="*/ 3 w 84"/>
                <a:gd name="T33" fmla="*/ 58 h 84"/>
                <a:gd name="T34" fmla="*/ 1 w 84"/>
                <a:gd name="T35" fmla="*/ 51 h 84"/>
                <a:gd name="T36" fmla="*/ 0 w 84"/>
                <a:gd name="T37" fmla="*/ 42 h 84"/>
                <a:gd name="T38" fmla="*/ 0 w 84"/>
                <a:gd name="T39" fmla="*/ 42 h 84"/>
                <a:gd name="T40" fmla="*/ 1 w 84"/>
                <a:gd name="T41" fmla="*/ 34 h 84"/>
                <a:gd name="T42" fmla="*/ 3 w 84"/>
                <a:gd name="T43" fmla="*/ 27 h 84"/>
                <a:gd name="T44" fmla="*/ 8 w 84"/>
                <a:gd name="T45" fmla="*/ 19 h 84"/>
                <a:gd name="T46" fmla="*/ 12 w 84"/>
                <a:gd name="T47" fmla="*/ 13 h 84"/>
                <a:gd name="T48" fmla="*/ 19 w 84"/>
                <a:gd name="T49" fmla="*/ 8 h 84"/>
                <a:gd name="T50" fmla="*/ 25 w 84"/>
                <a:gd name="T51" fmla="*/ 4 h 84"/>
                <a:gd name="T52" fmla="*/ 33 w 84"/>
                <a:gd name="T53" fmla="*/ 1 h 84"/>
                <a:gd name="T54" fmla="*/ 42 w 84"/>
                <a:gd name="T55" fmla="*/ 0 h 84"/>
                <a:gd name="T56" fmla="*/ 42 w 84"/>
                <a:gd name="T57" fmla="*/ 0 h 84"/>
                <a:gd name="T58" fmla="*/ 51 w 84"/>
                <a:gd name="T59" fmla="*/ 1 h 84"/>
                <a:gd name="T60" fmla="*/ 58 w 84"/>
                <a:gd name="T61" fmla="*/ 4 h 84"/>
                <a:gd name="T62" fmla="*/ 65 w 84"/>
                <a:gd name="T63" fmla="*/ 8 h 84"/>
                <a:gd name="T64" fmla="*/ 72 w 84"/>
                <a:gd name="T65" fmla="*/ 13 h 84"/>
                <a:gd name="T66" fmla="*/ 77 w 84"/>
                <a:gd name="T67" fmla="*/ 19 h 84"/>
                <a:gd name="T68" fmla="*/ 80 w 84"/>
                <a:gd name="T69" fmla="*/ 27 h 84"/>
                <a:gd name="T70" fmla="*/ 82 w 84"/>
                <a:gd name="T71" fmla="*/ 34 h 84"/>
                <a:gd name="T72" fmla="*/ 84 w 84"/>
                <a:gd name="T73" fmla="*/ 42 h 84"/>
                <a:gd name="T74" fmla="*/ 84 w 84"/>
                <a:gd name="T75" fmla="*/ 4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4" h="84">
                  <a:moveTo>
                    <a:pt x="84" y="42"/>
                  </a:moveTo>
                  <a:lnTo>
                    <a:pt x="84" y="42"/>
                  </a:lnTo>
                  <a:lnTo>
                    <a:pt x="82" y="51"/>
                  </a:lnTo>
                  <a:lnTo>
                    <a:pt x="80" y="58"/>
                  </a:lnTo>
                  <a:lnTo>
                    <a:pt x="77" y="66"/>
                  </a:lnTo>
                  <a:lnTo>
                    <a:pt x="72" y="72"/>
                  </a:lnTo>
                  <a:lnTo>
                    <a:pt x="65" y="77"/>
                  </a:lnTo>
                  <a:lnTo>
                    <a:pt x="58" y="82"/>
                  </a:lnTo>
                  <a:lnTo>
                    <a:pt x="51" y="84"/>
                  </a:lnTo>
                  <a:lnTo>
                    <a:pt x="42" y="84"/>
                  </a:lnTo>
                  <a:lnTo>
                    <a:pt x="42" y="84"/>
                  </a:lnTo>
                  <a:lnTo>
                    <a:pt x="33" y="84"/>
                  </a:lnTo>
                  <a:lnTo>
                    <a:pt x="25" y="82"/>
                  </a:lnTo>
                  <a:lnTo>
                    <a:pt x="19" y="77"/>
                  </a:lnTo>
                  <a:lnTo>
                    <a:pt x="12" y="72"/>
                  </a:lnTo>
                  <a:lnTo>
                    <a:pt x="8" y="66"/>
                  </a:lnTo>
                  <a:lnTo>
                    <a:pt x="3" y="58"/>
                  </a:lnTo>
                  <a:lnTo>
                    <a:pt x="1" y="51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1" y="34"/>
                  </a:lnTo>
                  <a:lnTo>
                    <a:pt x="3" y="27"/>
                  </a:lnTo>
                  <a:lnTo>
                    <a:pt x="8" y="19"/>
                  </a:lnTo>
                  <a:lnTo>
                    <a:pt x="12" y="13"/>
                  </a:lnTo>
                  <a:lnTo>
                    <a:pt x="19" y="8"/>
                  </a:lnTo>
                  <a:lnTo>
                    <a:pt x="25" y="4"/>
                  </a:lnTo>
                  <a:lnTo>
                    <a:pt x="33" y="1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51" y="1"/>
                  </a:lnTo>
                  <a:lnTo>
                    <a:pt x="58" y="4"/>
                  </a:lnTo>
                  <a:lnTo>
                    <a:pt x="65" y="8"/>
                  </a:lnTo>
                  <a:lnTo>
                    <a:pt x="72" y="13"/>
                  </a:lnTo>
                  <a:lnTo>
                    <a:pt x="77" y="19"/>
                  </a:lnTo>
                  <a:lnTo>
                    <a:pt x="80" y="27"/>
                  </a:lnTo>
                  <a:lnTo>
                    <a:pt x="82" y="34"/>
                  </a:lnTo>
                  <a:lnTo>
                    <a:pt x="84" y="42"/>
                  </a:lnTo>
                  <a:lnTo>
                    <a:pt x="84" y="42"/>
                  </a:lnTo>
                  <a:close/>
                </a:path>
              </a:pathLst>
            </a:custGeom>
            <a:solidFill>
              <a:srgbClr val="FFFD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94"/>
            <p:cNvSpPr>
              <a:spLocks/>
            </p:cNvSpPr>
            <p:nvPr/>
          </p:nvSpPr>
          <p:spPr bwMode="auto">
            <a:xfrm>
              <a:off x="5518944" y="5749924"/>
              <a:ext cx="131762" cy="133350"/>
            </a:xfrm>
            <a:custGeom>
              <a:avLst/>
              <a:gdLst>
                <a:gd name="T0" fmla="*/ 83 w 83"/>
                <a:gd name="T1" fmla="*/ 42 h 84"/>
                <a:gd name="T2" fmla="*/ 83 w 83"/>
                <a:gd name="T3" fmla="*/ 42 h 84"/>
                <a:gd name="T4" fmla="*/ 82 w 83"/>
                <a:gd name="T5" fmla="*/ 51 h 84"/>
                <a:gd name="T6" fmla="*/ 80 w 83"/>
                <a:gd name="T7" fmla="*/ 58 h 84"/>
                <a:gd name="T8" fmla="*/ 77 w 83"/>
                <a:gd name="T9" fmla="*/ 66 h 84"/>
                <a:gd name="T10" fmla="*/ 71 w 83"/>
                <a:gd name="T11" fmla="*/ 72 h 84"/>
                <a:gd name="T12" fmla="*/ 65 w 83"/>
                <a:gd name="T13" fmla="*/ 77 h 84"/>
                <a:gd name="T14" fmla="*/ 58 w 83"/>
                <a:gd name="T15" fmla="*/ 82 h 84"/>
                <a:gd name="T16" fmla="*/ 50 w 83"/>
                <a:gd name="T17" fmla="*/ 84 h 84"/>
                <a:gd name="T18" fmla="*/ 41 w 83"/>
                <a:gd name="T19" fmla="*/ 84 h 84"/>
                <a:gd name="T20" fmla="*/ 41 w 83"/>
                <a:gd name="T21" fmla="*/ 84 h 84"/>
                <a:gd name="T22" fmla="*/ 33 w 83"/>
                <a:gd name="T23" fmla="*/ 84 h 84"/>
                <a:gd name="T24" fmla="*/ 25 w 83"/>
                <a:gd name="T25" fmla="*/ 82 h 84"/>
                <a:gd name="T26" fmla="*/ 18 w 83"/>
                <a:gd name="T27" fmla="*/ 77 h 84"/>
                <a:gd name="T28" fmla="*/ 12 w 83"/>
                <a:gd name="T29" fmla="*/ 72 h 84"/>
                <a:gd name="T30" fmla="*/ 6 w 83"/>
                <a:gd name="T31" fmla="*/ 66 h 84"/>
                <a:gd name="T32" fmla="*/ 3 w 83"/>
                <a:gd name="T33" fmla="*/ 58 h 84"/>
                <a:gd name="T34" fmla="*/ 1 w 83"/>
                <a:gd name="T35" fmla="*/ 51 h 84"/>
                <a:gd name="T36" fmla="*/ 0 w 83"/>
                <a:gd name="T37" fmla="*/ 42 h 84"/>
                <a:gd name="T38" fmla="*/ 0 w 83"/>
                <a:gd name="T39" fmla="*/ 42 h 84"/>
                <a:gd name="T40" fmla="*/ 1 w 83"/>
                <a:gd name="T41" fmla="*/ 34 h 84"/>
                <a:gd name="T42" fmla="*/ 3 w 83"/>
                <a:gd name="T43" fmla="*/ 27 h 84"/>
                <a:gd name="T44" fmla="*/ 6 w 83"/>
                <a:gd name="T45" fmla="*/ 19 h 84"/>
                <a:gd name="T46" fmla="*/ 12 w 83"/>
                <a:gd name="T47" fmla="*/ 13 h 84"/>
                <a:gd name="T48" fmla="*/ 18 w 83"/>
                <a:gd name="T49" fmla="*/ 8 h 84"/>
                <a:gd name="T50" fmla="*/ 25 w 83"/>
                <a:gd name="T51" fmla="*/ 4 h 84"/>
                <a:gd name="T52" fmla="*/ 33 w 83"/>
                <a:gd name="T53" fmla="*/ 1 h 84"/>
                <a:gd name="T54" fmla="*/ 41 w 83"/>
                <a:gd name="T55" fmla="*/ 0 h 84"/>
                <a:gd name="T56" fmla="*/ 41 w 83"/>
                <a:gd name="T57" fmla="*/ 0 h 84"/>
                <a:gd name="T58" fmla="*/ 50 w 83"/>
                <a:gd name="T59" fmla="*/ 1 h 84"/>
                <a:gd name="T60" fmla="*/ 58 w 83"/>
                <a:gd name="T61" fmla="*/ 4 h 84"/>
                <a:gd name="T62" fmla="*/ 65 w 83"/>
                <a:gd name="T63" fmla="*/ 8 h 84"/>
                <a:gd name="T64" fmla="*/ 71 w 83"/>
                <a:gd name="T65" fmla="*/ 13 h 84"/>
                <a:gd name="T66" fmla="*/ 77 w 83"/>
                <a:gd name="T67" fmla="*/ 19 h 84"/>
                <a:gd name="T68" fmla="*/ 80 w 83"/>
                <a:gd name="T69" fmla="*/ 27 h 84"/>
                <a:gd name="T70" fmla="*/ 82 w 83"/>
                <a:gd name="T71" fmla="*/ 34 h 84"/>
                <a:gd name="T72" fmla="*/ 83 w 83"/>
                <a:gd name="T73" fmla="*/ 42 h 84"/>
                <a:gd name="T74" fmla="*/ 83 w 83"/>
                <a:gd name="T75" fmla="*/ 4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3" h="84">
                  <a:moveTo>
                    <a:pt x="83" y="42"/>
                  </a:moveTo>
                  <a:lnTo>
                    <a:pt x="83" y="42"/>
                  </a:lnTo>
                  <a:lnTo>
                    <a:pt x="82" y="51"/>
                  </a:lnTo>
                  <a:lnTo>
                    <a:pt x="80" y="58"/>
                  </a:lnTo>
                  <a:lnTo>
                    <a:pt x="77" y="66"/>
                  </a:lnTo>
                  <a:lnTo>
                    <a:pt x="71" y="72"/>
                  </a:lnTo>
                  <a:lnTo>
                    <a:pt x="65" y="77"/>
                  </a:lnTo>
                  <a:lnTo>
                    <a:pt x="58" y="82"/>
                  </a:lnTo>
                  <a:lnTo>
                    <a:pt x="50" y="84"/>
                  </a:lnTo>
                  <a:lnTo>
                    <a:pt x="41" y="84"/>
                  </a:lnTo>
                  <a:lnTo>
                    <a:pt x="41" y="84"/>
                  </a:lnTo>
                  <a:lnTo>
                    <a:pt x="33" y="84"/>
                  </a:lnTo>
                  <a:lnTo>
                    <a:pt x="25" y="82"/>
                  </a:lnTo>
                  <a:lnTo>
                    <a:pt x="18" y="77"/>
                  </a:lnTo>
                  <a:lnTo>
                    <a:pt x="12" y="72"/>
                  </a:lnTo>
                  <a:lnTo>
                    <a:pt x="6" y="66"/>
                  </a:lnTo>
                  <a:lnTo>
                    <a:pt x="3" y="58"/>
                  </a:lnTo>
                  <a:lnTo>
                    <a:pt x="1" y="51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1" y="34"/>
                  </a:lnTo>
                  <a:lnTo>
                    <a:pt x="3" y="27"/>
                  </a:lnTo>
                  <a:lnTo>
                    <a:pt x="6" y="19"/>
                  </a:lnTo>
                  <a:lnTo>
                    <a:pt x="12" y="13"/>
                  </a:lnTo>
                  <a:lnTo>
                    <a:pt x="18" y="8"/>
                  </a:lnTo>
                  <a:lnTo>
                    <a:pt x="25" y="4"/>
                  </a:lnTo>
                  <a:lnTo>
                    <a:pt x="33" y="1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50" y="1"/>
                  </a:lnTo>
                  <a:lnTo>
                    <a:pt x="58" y="4"/>
                  </a:lnTo>
                  <a:lnTo>
                    <a:pt x="65" y="8"/>
                  </a:lnTo>
                  <a:lnTo>
                    <a:pt x="71" y="13"/>
                  </a:lnTo>
                  <a:lnTo>
                    <a:pt x="77" y="19"/>
                  </a:lnTo>
                  <a:lnTo>
                    <a:pt x="80" y="27"/>
                  </a:lnTo>
                  <a:lnTo>
                    <a:pt x="82" y="34"/>
                  </a:lnTo>
                  <a:lnTo>
                    <a:pt x="83" y="42"/>
                  </a:lnTo>
                  <a:lnTo>
                    <a:pt x="83" y="42"/>
                  </a:lnTo>
                  <a:close/>
                </a:path>
              </a:pathLst>
            </a:custGeom>
            <a:solidFill>
              <a:srgbClr val="FFFD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95"/>
            <p:cNvSpPr>
              <a:spLocks/>
            </p:cNvSpPr>
            <p:nvPr/>
          </p:nvSpPr>
          <p:spPr bwMode="auto">
            <a:xfrm>
              <a:off x="5122069" y="5749924"/>
              <a:ext cx="280987" cy="134938"/>
            </a:xfrm>
            <a:custGeom>
              <a:avLst/>
              <a:gdLst>
                <a:gd name="T0" fmla="*/ 177 w 177"/>
                <a:gd name="T1" fmla="*/ 26 h 85"/>
                <a:gd name="T2" fmla="*/ 177 w 177"/>
                <a:gd name="T3" fmla="*/ 60 h 85"/>
                <a:gd name="T4" fmla="*/ 177 w 177"/>
                <a:gd name="T5" fmla="*/ 60 h 85"/>
                <a:gd name="T6" fmla="*/ 176 w 177"/>
                <a:gd name="T7" fmla="*/ 67 h 85"/>
                <a:gd name="T8" fmla="*/ 174 w 177"/>
                <a:gd name="T9" fmla="*/ 74 h 85"/>
                <a:gd name="T10" fmla="*/ 168 w 177"/>
                <a:gd name="T11" fmla="*/ 78 h 85"/>
                <a:gd name="T12" fmla="*/ 163 w 177"/>
                <a:gd name="T13" fmla="*/ 83 h 85"/>
                <a:gd name="T14" fmla="*/ 163 w 177"/>
                <a:gd name="T15" fmla="*/ 83 h 85"/>
                <a:gd name="T16" fmla="*/ 158 w 177"/>
                <a:gd name="T17" fmla="*/ 84 h 85"/>
                <a:gd name="T18" fmla="*/ 144 w 177"/>
                <a:gd name="T19" fmla="*/ 85 h 85"/>
                <a:gd name="T20" fmla="*/ 24 w 177"/>
                <a:gd name="T21" fmla="*/ 84 h 85"/>
                <a:gd name="T22" fmla="*/ 24 w 177"/>
                <a:gd name="T23" fmla="*/ 84 h 85"/>
                <a:gd name="T24" fmla="*/ 20 w 177"/>
                <a:gd name="T25" fmla="*/ 84 h 85"/>
                <a:gd name="T26" fmla="*/ 14 w 177"/>
                <a:gd name="T27" fmla="*/ 83 h 85"/>
                <a:gd name="T28" fmla="*/ 11 w 177"/>
                <a:gd name="T29" fmla="*/ 80 h 85"/>
                <a:gd name="T30" fmla="*/ 7 w 177"/>
                <a:gd name="T31" fmla="*/ 77 h 85"/>
                <a:gd name="T32" fmla="*/ 5 w 177"/>
                <a:gd name="T33" fmla="*/ 74 h 85"/>
                <a:gd name="T34" fmla="*/ 1 w 177"/>
                <a:gd name="T35" fmla="*/ 69 h 85"/>
                <a:gd name="T36" fmla="*/ 0 w 177"/>
                <a:gd name="T37" fmla="*/ 65 h 85"/>
                <a:gd name="T38" fmla="*/ 0 w 177"/>
                <a:gd name="T39" fmla="*/ 60 h 85"/>
                <a:gd name="T40" fmla="*/ 0 w 177"/>
                <a:gd name="T41" fmla="*/ 26 h 85"/>
                <a:gd name="T42" fmla="*/ 0 w 177"/>
                <a:gd name="T43" fmla="*/ 26 h 85"/>
                <a:gd name="T44" fmla="*/ 0 w 177"/>
                <a:gd name="T45" fmla="*/ 20 h 85"/>
                <a:gd name="T46" fmla="*/ 1 w 177"/>
                <a:gd name="T47" fmla="*/ 16 h 85"/>
                <a:gd name="T48" fmla="*/ 5 w 177"/>
                <a:gd name="T49" fmla="*/ 11 h 85"/>
                <a:gd name="T50" fmla="*/ 7 w 177"/>
                <a:gd name="T51" fmla="*/ 8 h 85"/>
                <a:gd name="T52" fmla="*/ 11 w 177"/>
                <a:gd name="T53" fmla="*/ 5 h 85"/>
                <a:gd name="T54" fmla="*/ 14 w 177"/>
                <a:gd name="T55" fmla="*/ 2 h 85"/>
                <a:gd name="T56" fmla="*/ 20 w 177"/>
                <a:gd name="T57" fmla="*/ 1 h 85"/>
                <a:gd name="T58" fmla="*/ 24 w 177"/>
                <a:gd name="T59" fmla="*/ 0 h 85"/>
                <a:gd name="T60" fmla="*/ 153 w 177"/>
                <a:gd name="T61" fmla="*/ 0 h 85"/>
                <a:gd name="T62" fmla="*/ 153 w 177"/>
                <a:gd name="T63" fmla="*/ 0 h 85"/>
                <a:gd name="T64" fmla="*/ 158 w 177"/>
                <a:gd name="T65" fmla="*/ 1 h 85"/>
                <a:gd name="T66" fmla="*/ 163 w 177"/>
                <a:gd name="T67" fmla="*/ 2 h 85"/>
                <a:gd name="T68" fmla="*/ 167 w 177"/>
                <a:gd name="T69" fmla="*/ 5 h 85"/>
                <a:gd name="T70" fmla="*/ 171 w 177"/>
                <a:gd name="T71" fmla="*/ 8 h 85"/>
                <a:gd name="T72" fmla="*/ 174 w 177"/>
                <a:gd name="T73" fmla="*/ 11 h 85"/>
                <a:gd name="T74" fmla="*/ 176 w 177"/>
                <a:gd name="T75" fmla="*/ 16 h 85"/>
                <a:gd name="T76" fmla="*/ 177 w 177"/>
                <a:gd name="T77" fmla="*/ 20 h 85"/>
                <a:gd name="T78" fmla="*/ 177 w 177"/>
                <a:gd name="T79" fmla="*/ 26 h 85"/>
                <a:gd name="T80" fmla="*/ 177 w 177"/>
                <a:gd name="T81" fmla="*/ 2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7" h="85">
                  <a:moveTo>
                    <a:pt x="177" y="26"/>
                  </a:moveTo>
                  <a:lnTo>
                    <a:pt x="177" y="60"/>
                  </a:lnTo>
                  <a:lnTo>
                    <a:pt x="177" y="60"/>
                  </a:lnTo>
                  <a:lnTo>
                    <a:pt x="176" y="67"/>
                  </a:lnTo>
                  <a:lnTo>
                    <a:pt x="174" y="74"/>
                  </a:lnTo>
                  <a:lnTo>
                    <a:pt x="168" y="78"/>
                  </a:lnTo>
                  <a:lnTo>
                    <a:pt x="163" y="83"/>
                  </a:lnTo>
                  <a:lnTo>
                    <a:pt x="163" y="83"/>
                  </a:lnTo>
                  <a:lnTo>
                    <a:pt x="158" y="84"/>
                  </a:lnTo>
                  <a:lnTo>
                    <a:pt x="144" y="85"/>
                  </a:lnTo>
                  <a:lnTo>
                    <a:pt x="24" y="84"/>
                  </a:lnTo>
                  <a:lnTo>
                    <a:pt x="24" y="84"/>
                  </a:lnTo>
                  <a:lnTo>
                    <a:pt x="20" y="84"/>
                  </a:lnTo>
                  <a:lnTo>
                    <a:pt x="14" y="83"/>
                  </a:lnTo>
                  <a:lnTo>
                    <a:pt x="11" y="80"/>
                  </a:lnTo>
                  <a:lnTo>
                    <a:pt x="7" y="77"/>
                  </a:lnTo>
                  <a:lnTo>
                    <a:pt x="5" y="74"/>
                  </a:lnTo>
                  <a:lnTo>
                    <a:pt x="1" y="69"/>
                  </a:lnTo>
                  <a:lnTo>
                    <a:pt x="0" y="65"/>
                  </a:lnTo>
                  <a:lnTo>
                    <a:pt x="0" y="6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0"/>
                  </a:lnTo>
                  <a:lnTo>
                    <a:pt x="1" y="16"/>
                  </a:lnTo>
                  <a:lnTo>
                    <a:pt x="5" y="11"/>
                  </a:lnTo>
                  <a:lnTo>
                    <a:pt x="7" y="8"/>
                  </a:lnTo>
                  <a:lnTo>
                    <a:pt x="11" y="5"/>
                  </a:lnTo>
                  <a:lnTo>
                    <a:pt x="14" y="2"/>
                  </a:lnTo>
                  <a:lnTo>
                    <a:pt x="20" y="1"/>
                  </a:lnTo>
                  <a:lnTo>
                    <a:pt x="24" y="0"/>
                  </a:lnTo>
                  <a:lnTo>
                    <a:pt x="153" y="0"/>
                  </a:lnTo>
                  <a:lnTo>
                    <a:pt x="153" y="0"/>
                  </a:lnTo>
                  <a:lnTo>
                    <a:pt x="158" y="1"/>
                  </a:lnTo>
                  <a:lnTo>
                    <a:pt x="163" y="2"/>
                  </a:lnTo>
                  <a:lnTo>
                    <a:pt x="167" y="5"/>
                  </a:lnTo>
                  <a:lnTo>
                    <a:pt x="171" y="8"/>
                  </a:lnTo>
                  <a:lnTo>
                    <a:pt x="174" y="11"/>
                  </a:lnTo>
                  <a:lnTo>
                    <a:pt x="176" y="16"/>
                  </a:lnTo>
                  <a:lnTo>
                    <a:pt x="177" y="20"/>
                  </a:lnTo>
                  <a:lnTo>
                    <a:pt x="177" y="26"/>
                  </a:lnTo>
                  <a:lnTo>
                    <a:pt x="177" y="26"/>
                  </a:ln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96"/>
            <p:cNvSpPr>
              <a:spLocks/>
            </p:cNvSpPr>
            <p:nvPr/>
          </p:nvSpPr>
          <p:spPr bwMode="auto">
            <a:xfrm>
              <a:off x="5144294" y="5749924"/>
              <a:ext cx="28575" cy="133350"/>
            </a:xfrm>
            <a:custGeom>
              <a:avLst/>
              <a:gdLst>
                <a:gd name="T0" fmla="*/ 16 w 18"/>
                <a:gd name="T1" fmla="*/ 0 h 84"/>
                <a:gd name="T2" fmla="*/ 16 w 18"/>
                <a:gd name="T3" fmla="*/ 0 h 84"/>
                <a:gd name="T4" fmla="*/ 18 w 18"/>
                <a:gd name="T5" fmla="*/ 42 h 84"/>
                <a:gd name="T6" fmla="*/ 18 w 18"/>
                <a:gd name="T7" fmla="*/ 72 h 84"/>
                <a:gd name="T8" fmla="*/ 18 w 18"/>
                <a:gd name="T9" fmla="*/ 80 h 84"/>
                <a:gd name="T10" fmla="*/ 17 w 18"/>
                <a:gd name="T11" fmla="*/ 84 h 84"/>
                <a:gd name="T12" fmla="*/ 16 w 18"/>
                <a:gd name="T13" fmla="*/ 84 h 84"/>
                <a:gd name="T14" fmla="*/ 16 w 18"/>
                <a:gd name="T15" fmla="*/ 84 h 84"/>
                <a:gd name="T16" fmla="*/ 8 w 18"/>
                <a:gd name="T17" fmla="*/ 84 h 84"/>
                <a:gd name="T18" fmla="*/ 5 w 18"/>
                <a:gd name="T19" fmla="*/ 84 h 84"/>
                <a:gd name="T20" fmla="*/ 0 w 18"/>
                <a:gd name="T21" fmla="*/ 83 h 84"/>
                <a:gd name="T22" fmla="*/ 0 w 18"/>
                <a:gd name="T23" fmla="*/ 2 h 84"/>
                <a:gd name="T24" fmla="*/ 0 w 18"/>
                <a:gd name="T25" fmla="*/ 2 h 84"/>
                <a:gd name="T26" fmla="*/ 5 w 18"/>
                <a:gd name="T27" fmla="*/ 1 h 84"/>
                <a:gd name="T28" fmla="*/ 8 w 18"/>
                <a:gd name="T29" fmla="*/ 1 h 84"/>
                <a:gd name="T30" fmla="*/ 16 w 18"/>
                <a:gd name="T31" fmla="*/ 0 h 84"/>
                <a:gd name="T32" fmla="*/ 16 w 18"/>
                <a:gd name="T33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" h="84">
                  <a:moveTo>
                    <a:pt x="16" y="0"/>
                  </a:moveTo>
                  <a:lnTo>
                    <a:pt x="16" y="0"/>
                  </a:lnTo>
                  <a:lnTo>
                    <a:pt x="18" y="42"/>
                  </a:lnTo>
                  <a:lnTo>
                    <a:pt x="18" y="72"/>
                  </a:lnTo>
                  <a:lnTo>
                    <a:pt x="18" y="80"/>
                  </a:lnTo>
                  <a:lnTo>
                    <a:pt x="17" y="84"/>
                  </a:lnTo>
                  <a:lnTo>
                    <a:pt x="16" y="84"/>
                  </a:lnTo>
                  <a:lnTo>
                    <a:pt x="16" y="84"/>
                  </a:lnTo>
                  <a:lnTo>
                    <a:pt x="8" y="84"/>
                  </a:lnTo>
                  <a:lnTo>
                    <a:pt x="5" y="84"/>
                  </a:lnTo>
                  <a:lnTo>
                    <a:pt x="0" y="83"/>
                  </a:lnTo>
                  <a:lnTo>
                    <a:pt x="0" y="2"/>
                  </a:lnTo>
                  <a:lnTo>
                    <a:pt x="0" y="2"/>
                  </a:lnTo>
                  <a:lnTo>
                    <a:pt x="5" y="1"/>
                  </a:lnTo>
                  <a:lnTo>
                    <a:pt x="8" y="1"/>
                  </a:lnTo>
                  <a:lnTo>
                    <a:pt x="16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Rectangle 97"/>
            <p:cNvSpPr>
              <a:spLocks noChangeArrowheads="1"/>
            </p:cNvSpPr>
            <p:nvPr/>
          </p:nvSpPr>
          <p:spPr bwMode="auto">
            <a:xfrm>
              <a:off x="5199857" y="5749924"/>
              <a:ext cx="22225" cy="133350"/>
            </a:xfrm>
            <a:prstGeom prst="rect">
              <a:avLst/>
            </a:pr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Rectangle 98"/>
            <p:cNvSpPr>
              <a:spLocks noChangeArrowheads="1"/>
            </p:cNvSpPr>
            <p:nvPr/>
          </p:nvSpPr>
          <p:spPr bwMode="auto">
            <a:xfrm>
              <a:off x="5250657" y="5749924"/>
              <a:ext cx="23812" cy="133350"/>
            </a:xfrm>
            <a:prstGeom prst="rect">
              <a:avLst/>
            </a:pr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Rectangle 99"/>
            <p:cNvSpPr>
              <a:spLocks noChangeArrowheads="1"/>
            </p:cNvSpPr>
            <p:nvPr/>
          </p:nvSpPr>
          <p:spPr bwMode="auto">
            <a:xfrm>
              <a:off x="5303044" y="5749924"/>
              <a:ext cx="25400" cy="133350"/>
            </a:xfrm>
            <a:prstGeom prst="rect">
              <a:avLst/>
            </a:pr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Freeform 100"/>
            <p:cNvSpPr>
              <a:spLocks/>
            </p:cNvSpPr>
            <p:nvPr/>
          </p:nvSpPr>
          <p:spPr bwMode="auto">
            <a:xfrm>
              <a:off x="5355432" y="5749924"/>
              <a:ext cx="25400" cy="133350"/>
            </a:xfrm>
            <a:custGeom>
              <a:avLst/>
              <a:gdLst>
                <a:gd name="T0" fmla="*/ 16 w 16"/>
                <a:gd name="T1" fmla="*/ 2 h 84"/>
                <a:gd name="T2" fmla="*/ 16 w 16"/>
                <a:gd name="T3" fmla="*/ 83 h 84"/>
                <a:gd name="T4" fmla="*/ 16 w 16"/>
                <a:gd name="T5" fmla="*/ 83 h 84"/>
                <a:gd name="T6" fmla="*/ 11 w 16"/>
                <a:gd name="T7" fmla="*/ 84 h 84"/>
                <a:gd name="T8" fmla="*/ 8 w 16"/>
                <a:gd name="T9" fmla="*/ 84 h 84"/>
                <a:gd name="T10" fmla="*/ 0 w 16"/>
                <a:gd name="T11" fmla="*/ 84 h 84"/>
                <a:gd name="T12" fmla="*/ 0 w 16"/>
                <a:gd name="T13" fmla="*/ 0 h 84"/>
                <a:gd name="T14" fmla="*/ 0 w 16"/>
                <a:gd name="T15" fmla="*/ 0 h 84"/>
                <a:gd name="T16" fmla="*/ 8 w 16"/>
                <a:gd name="T17" fmla="*/ 1 h 84"/>
                <a:gd name="T18" fmla="*/ 11 w 16"/>
                <a:gd name="T19" fmla="*/ 1 h 84"/>
                <a:gd name="T20" fmla="*/ 16 w 16"/>
                <a:gd name="T21" fmla="*/ 2 h 84"/>
                <a:gd name="T22" fmla="*/ 16 w 16"/>
                <a:gd name="T23" fmla="*/ 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84">
                  <a:moveTo>
                    <a:pt x="16" y="2"/>
                  </a:moveTo>
                  <a:lnTo>
                    <a:pt x="16" y="83"/>
                  </a:lnTo>
                  <a:lnTo>
                    <a:pt x="16" y="83"/>
                  </a:lnTo>
                  <a:lnTo>
                    <a:pt x="11" y="84"/>
                  </a:lnTo>
                  <a:lnTo>
                    <a:pt x="8" y="84"/>
                  </a:lnTo>
                  <a:lnTo>
                    <a:pt x="0" y="84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1"/>
                  </a:lnTo>
                  <a:lnTo>
                    <a:pt x="11" y="1"/>
                  </a:lnTo>
                  <a:lnTo>
                    <a:pt x="16" y="2"/>
                  </a:lnTo>
                  <a:lnTo>
                    <a:pt x="16" y="2"/>
                  </a:ln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Rectangle 101"/>
            <p:cNvSpPr>
              <a:spLocks noChangeArrowheads="1"/>
            </p:cNvSpPr>
            <p:nvPr/>
          </p:nvSpPr>
          <p:spPr bwMode="auto">
            <a:xfrm>
              <a:off x="4845844" y="5911849"/>
              <a:ext cx="63500" cy="31750"/>
            </a:xfrm>
            <a:prstGeom prst="rect">
              <a:avLst/>
            </a:pr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Rectangle 102"/>
            <p:cNvSpPr>
              <a:spLocks noChangeArrowheads="1"/>
            </p:cNvSpPr>
            <p:nvPr/>
          </p:nvSpPr>
          <p:spPr bwMode="auto">
            <a:xfrm>
              <a:off x="5615782" y="5911849"/>
              <a:ext cx="65087" cy="31750"/>
            </a:xfrm>
            <a:prstGeom prst="rect">
              <a:avLst/>
            </a:pr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Freeform 103"/>
            <p:cNvSpPr>
              <a:spLocks/>
            </p:cNvSpPr>
            <p:nvPr/>
          </p:nvSpPr>
          <p:spPr bwMode="auto">
            <a:xfrm>
              <a:off x="4833144" y="5688012"/>
              <a:ext cx="860425" cy="41275"/>
            </a:xfrm>
            <a:custGeom>
              <a:avLst/>
              <a:gdLst>
                <a:gd name="T0" fmla="*/ 542 w 542"/>
                <a:gd name="T1" fmla="*/ 26 h 26"/>
                <a:gd name="T2" fmla="*/ 0 w 542"/>
                <a:gd name="T3" fmla="*/ 26 h 26"/>
                <a:gd name="T4" fmla="*/ 0 w 542"/>
                <a:gd name="T5" fmla="*/ 26 h 26"/>
                <a:gd name="T6" fmla="*/ 4 w 542"/>
                <a:gd name="T7" fmla="*/ 21 h 26"/>
                <a:gd name="T8" fmla="*/ 8 w 542"/>
                <a:gd name="T9" fmla="*/ 15 h 26"/>
                <a:gd name="T10" fmla="*/ 14 w 542"/>
                <a:gd name="T11" fmla="*/ 11 h 26"/>
                <a:gd name="T12" fmla="*/ 21 w 542"/>
                <a:gd name="T13" fmla="*/ 7 h 26"/>
                <a:gd name="T14" fmla="*/ 27 w 542"/>
                <a:gd name="T15" fmla="*/ 4 h 26"/>
                <a:gd name="T16" fmla="*/ 34 w 542"/>
                <a:gd name="T17" fmla="*/ 2 h 26"/>
                <a:gd name="T18" fmla="*/ 40 w 542"/>
                <a:gd name="T19" fmla="*/ 1 h 26"/>
                <a:gd name="T20" fmla="*/ 48 w 542"/>
                <a:gd name="T21" fmla="*/ 0 h 26"/>
                <a:gd name="T22" fmla="*/ 493 w 542"/>
                <a:gd name="T23" fmla="*/ 0 h 26"/>
                <a:gd name="T24" fmla="*/ 493 w 542"/>
                <a:gd name="T25" fmla="*/ 0 h 26"/>
                <a:gd name="T26" fmla="*/ 501 w 542"/>
                <a:gd name="T27" fmla="*/ 1 h 26"/>
                <a:gd name="T28" fmla="*/ 508 w 542"/>
                <a:gd name="T29" fmla="*/ 2 h 26"/>
                <a:gd name="T30" fmla="*/ 515 w 542"/>
                <a:gd name="T31" fmla="*/ 4 h 26"/>
                <a:gd name="T32" fmla="*/ 521 w 542"/>
                <a:gd name="T33" fmla="*/ 7 h 26"/>
                <a:gd name="T34" fmla="*/ 527 w 542"/>
                <a:gd name="T35" fmla="*/ 11 h 26"/>
                <a:gd name="T36" fmla="*/ 533 w 542"/>
                <a:gd name="T37" fmla="*/ 15 h 26"/>
                <a:gd name="T38" fmla="*/ 537 w 542"/>
                <a:gd name="T39" fmla="*/ 21 h 26"/>
                <a:gd name="T40" fmla="*/ 542 w 542"/>
                <a:gd name="T41" fmla="*/ 26 h 26"/>
                <a:gd name="T42" fmla="*/ 542 w 542"/>
                <a:gd name="T4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42" h="26">
                  <a:moveTo>
                    <a:pt x="542" y="26"/>
                  </a:moveTo>
                  <a:lnTo>
                    <a:pt x="0" y="26"/>
                  </a:lnTo>
                  <a:lnTo>
                    <a:pt x="0" y="26"/>
                  </a:lnTo>
                  <a:lnTo>
                    <a:pt x="4" y="21"/>
                  </a:lnTo>
                  <a:lnTo>
                    <a:pt x="8" y="15"/>
                  </a:lnTo>
                  <a:lnTo>
                    <a:pt x="14" y="11"/>
                  </a:lnTo>
                  <a:lnTo>
                    <a:pt x="21" y="7"/>
                  </a:lnTo>
                  <a:lnTo>
                    <a:pt x="27" y="4"/>
                  </a:lnTo>
                  <a:lnTo>
                    <a:pt x="34" y="2"/>
                  </a:lnTo>
                  <a:lnTo>
                    <a:pt x="40" y="1"/>
                  </a:lnTo>
                  <a:lnTo>
                    <a:pt x="48" y="0"/>
                  </a:lnTo>
                  <a:lnTo>
                    <a:pt x="493" y="0"/>
                  </a:lnTo>
                  <a:lnTo>
                    <a:pt x="493" y="0"/>
                  </a:lnTo>
                  <a:lnTo>
                    <a:pt x="501" y="1"/>
                  </a:lnTo>
                  <a:lnTo>
                    <a:pt x="508" y="2"/>
                  </a:lnTo>
                  <a:lnTo>
                    <a:pt x="515" y="4"/>
                  </a:lnTo>
                  <a:lnTo>
                    <a:pt x="521" y="7"/>
                  </a:lnTo>
                  <a:lnTo>
                    <a:pt x="527" y="11"/>
                  </a:lnTo>
                  <a:lnTo>
                    <a:pt x="533" y="15"/>
                  </a:lnTo>
                  <a:lnTo>
                    <a:pt x="537" y="21"/>
                  </a:lnTo>
                  <a:lnTo>
                    <a:pt x="542" y="26"/>
                  </a:lnTo>
                  <a:lnTo>
                    <a:pt x="542" y="26"/>
                  </a:lnTo>
                  <a:close/>
                </a:path>
              </a:pathLst>
            </a:custGeom>
            <a:solidFill>
              <a:srgbClr val="DD0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104"/>
            <p:cNvSpPr>
              <a:spLocks/>
            </p:cNvSpPr>
            <p:nvPr/>
          </p:nvSpPr>
          <p:spPr bwMode="auto">
            <a:xfrm>
              <a:off x="4907757" y="5524499"/>
              <a:ext cx="711200" cy="163513"/>
            </a:xfrm>
            <a:custGeom>
              <a:avLst/>
              <a:gdLst>
                <a:gd name="T0" fmla="*/ 389 w 448"/>
                <a:gd name="T1" fmla="*/ 0 h 103"/>
                <a:gd name="T2" fmla="*/ 58 w 448"/>
                <a:gd name="T3" fmla="*/ 0 h 103"/>
                <a:gd name="T4" fmla="*/ 0 w 448"/>
                <a:gd name="T5" fmla="*/ 103 h 103"/>
                <a:gd name="T6" fmla="*/ 18 w 448"/>
                <a:gd name="T7" fmla="*/ 103 h 103"/>
                <a:gd name="T8" fmla="*/ 67 w 448"/>
                <a:gd name="T9" fmla="*/ 16 h 103"/>
                <a:gd name="T10" fmla="*/ 380 w 448"/>
                <a:gd name="T11" fmla="*/ 16 h 103"/>
                <a:gd name="T12" fmla="*/ 430 w 448"/>
                <a:gd name="T13" fmla="*/ 103 h 103"/>
                <a:gd name="T14" fmla="*/ 448 w 448"/>
                <a:gd name="T15" fmla="*/ 103 h 103"/>
                <a:gd name="T16" fmla="*/ 389 w 448"/>
                <a:gd name="T17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8" h="103">
                  <a:moveTo>
                    <a:pt x="389" y="0"/>
                  </a:moveTo>
                  <a:lnTo>
                    <a:pt x="58" y="0"/>
                  </a:lnTo>
                  <a:lnTo>
                    <a:pt x="0" y="103"/>
                  </a:lnTo>
                  <a:lnTo>
                    <a:pt x="18" y="103"/>
                  </a:lnTo>
                  <a:lnTo>
                    <a:pt x="67" y="16"/>
                  </a:lnTo>
                  <a:lnTo>
                    <a:pt x="380" y="16"/>
                  </a:lnTo>
                  <a:lnTo>
                    <a:pt x="430" y="103"/>
                  </a:lnTo>
                  <a:lnTo>
                    <a:pt x="448" y="103"/>
                  </a:lnTo>
                  <a:lnTo>
                    <a:pt x="389" y="0"/>
                  </a:lnTo>
                  <a:close/>
                </a:path>
              </a:pathLst>
            </a:custGeom>
            <a:solidFill>
              <a:srgbClr val="FF1E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Rectangle 105"/>
            <p:cNvSpPr>
              <a:spLocks noChangeArrowheads="1"/>
            </p:cNvSpPr>
            <p:nvPr/>
          </p:nvSpPr>
          <p:spPr bwMode="auto">
            <a:xfrm>
              <a:off x="4877594" y="6118224"/>
              <a:ext cx="120650" cy="106363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Rectangle 106"/>
            <p:cNvSpPr>
              <a:spLocks noChangeArrowheads="1"/>
            </p:cNvSpPr>
            <p:nvPr/>
          </p:nvSpPr>
          <p:spPr bwMode="auto">
            <a:xfrm>
              <a:off x="5541169" y="6118224"/>
              <a:ext cx="120650" cy="106363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2" name="Group 111"/>
          <p:cNvGrpSpPr/>
          <p:nvPr/>
        </p:nvGrpSpPr>
        <p:grpSpPr>
          <a:xfrm>
            <a:off x="7098666" y="3467099"/>
            <a:ext cx="515937" cy="369888"/>
            <a:chOff x="7519194" y="3686174"/>
            <a:chExt cx="515937" cy="369888"/>
          </a:xfrm>
        </p:grpSpPr>
        <p:sp>
          <p:nvSpPr>
            <p:cNvPr id="113" name="Freeform 107"/>
            <p:cNvSpPr>
              <a:spLocks/>
            </p:cNvSpPr>
            <p:nvPr/>
          </p:nvSpPr>
          <p:spPr bwMode="auto">
            <a:xfrm>
              <a:off x="7541419" y="3771899"/>
              <a:ext cx="473075" cy="201613"/>
            </a:xfrm>
            <a:custGeom>
              <a:avLst/>
              <a:gdLst>
                <a:gd name="T0" fmla="*/ 298 w 298"/>
                <a:gd name="T1" fmla="*/ 32 h 127"/>
                <a:gd name="T2" fmla="*/ 298 w 298"/>
                <a:gd name="T3" fmla="*/ 127 h 127"/>
                <a:gd name="T4" fmla="*/ 0 w 298"/>
                <a:gd name="T5" fmla="*/ 127 h 127"/>
                <a:gd name="T6" fmla="*/ 0 w 298"/>
                <a:gd name="T7" fmla="*/ 32 h 127"/>
                <a:gd name="T8" fmla="*/ 0 w 298"/>
                <a:gd name="T9" fmla="*/ 32 h 127"/>
                <a:gd name="T10" fmla="*/ 1 w 298"/>
                <a:gd name="T11" fmla="*/ 27 h 127"/>
                <a:gd name="T12" fmla="*/ 2 w 298"/>
                <a:gd name="T13" fmla="*/ 23 h 127"/>
                <a:gd name="T14" fmla="*/ 3 w 298"/>
                <a:gd name="T15" fmla="*/ 18 h 127"/>
                <a:gd name="T16" fmla="*/ 5 w 298"/>
                <a:gd name="T17" fmla="*/ 14 h 127"/>
                <a:gd name="T18" fmla="*/ 5 w 298"/>
                <a:gd name="T19" fmla="*/ 14 h 127"/>
                <a:gd name="T20" fmla="*/ 11 w 298"/>
                <a:gd name="T21" fmla="*/ 8 h 127"/>
                <a:gd name="T22" fmla="*/ 16 w 298"/>
                <a:gd name="T23" fmla="*/ 4 h 127"/>
                <a:gd name="T24" fmla="*/ 24 w 298"/>
                <a:gd name="T25" fmla="*/ 1 h 127"/>
                <a:gd name="T26" fmla="*/ 32 w 298"/>
                <a:gd name="T27" fmla="*/ 0 h 127"/>
                <a:gd name="T28" fmla="*/ 267 w 298"/>
                <a:gd name="T29" fmla="*/ 0 h 127"/>
                <a:gd name="T30" fmla="*/ 267 w 298"/>
                <a:gd name="T31" fmla="*/ 0 h 127"/>
                <a:gd name="T32" fmla="*/ 274 w 298"/>
                <a:gd name="T33" fmla="*/ 1 h 127"/>
                <a:gd name="T34" fmla="*/ 281 w 298"/>
                <a:gd name="T35" fmla="*/ 4 h 127"/>
                <a:gd name="T36" fmla="*/ 287 w 298"/>
                <a:gd name="T37" fmla="*/ 8 h 127"/>
                <a:gd name="T38" fmla="*/ 292 w 298"/>
                <a:gd name="T39" fmla="*/ 14 h 127"/>
                <a:gd name="T40" fmla="*/ 292 w 298"/>
                <a:gd name="T41" fmla="*/ 14 h 127"/>
                <a:gd name="T42" fmla="*/ 294 w 298"/>
                <a:gd name="T43" fmla="*/ 18 h 127"/>
                <a:gd name="T44" fmla="*/ 296 w 298"/>
                <a:gd name="T45" fmla="*/ 23 h 127"/>
                <a:gd name="T46" fmla="*/ 298 w 298"/>
                <a:gd name="T47" fmla="*/ 27 h 127"/>
                <a:gd name="T48" fmla="*/ 298 w 298"/>
                <a:gd name="T49" fmla="*/ 32 h 127"/>
                <a:gd name="T50" fmla="*/ 298 w 298"/>
                <a:gd name="T51" fmla="*/ 32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8" h="127">
                  <a:moveTo>
                    <a:pt x="298" y="32"/>
                  </a:moveTo>
                  <a:lnTo>
                    <a:pt x="298" y="127"/>
                  </a:lnTo>
                  <a:lnTo>
                    <a:pt x="0" y="127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7"/>
                  </a:lnTo>
                  <a:lnTo>
                    <a:pt x="2" y="23"/>
                  </a:lnTo>
                  <a:lnTo>
                    <a:pt x="3" y="18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11" y="8"/>
                  </a:lnTo>
                  <a:lnTo>
                    <a:pt x="16" y="4"/>
                  </a:lnTo>
                  <a:lnTo>
                    <a:pt x="24" y="1"/>
                  </a:lnTo>
                  <a:lnTo>
                    <a:pt x="32" y="0"/>
                  </a:lnTo>
                  <a:lnTo>
                    <a:pt x="267" y="0"/>
                  </a:lnTo>
                  <a:lnTo>
                    <a:pt x="267" y="0"/>
                  </a:lnTo>
                  <a:lnTo>
                    <a:pt x="274" y="1"/>
                  </a:lnTo>
                  <a:lnTo>
                    <a:pt x="281" y="4"/>
                  </a:lnTo>
                  <a:lnTo>
                    <a:pt x="287" y="8"/>
                  </a:lnTo>
                  <a:lnTo>
                    <a:pt x="292" y="14"/>
                  </a:lnTo>
                  <a:lnTo>
                    <a:pt x="292" y="14"/>
                  </a:lnTo>
                  <a:lnTo>
                    <a:pt x="294" y="18"/>
                  </a:lnTo>
                  <a:lnTo>
                    <a:pt x="296" y="23"/>
                  </a:lnTo>
                  <a:lnTo>
                    <a:pt x="298" y="27"/>
                  </a:lnTo>
                  <a:lnTo>
                    <a:pt x="298" y="32"/>
                  </a:lnTo>
                  <a:lnTo>
                    <a:pt x="298" y="32"/>
                  </a:lnTo>
                  <a:close/>
                </a:path>
              </a:pathLst>
            </a:custGeom>
            <a:solidFill>
              <a:srgbClr val="8BE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Freeform 108"/>
            <p:cNvSpPr>
              <a:spLocks/>
            </p:cNvSpPr>
            <p:nvPr/>
          </p:nvSpPr>
          <p:spPr bwMode="auto">
            <a:xfrm>
              <a:off x="7519194" y="3922712"/>
              <a:ext cx="515937" cy="50800"/>
            </a:xfrm>
            <a:custGeom>
              <a:avLst/>
              <a:gdLst>
                <a:gd name="T0" fmla="*/ 325 w 325"/>
                <a:gd name="T1" fmla="*/ 32 h 32"/>
                <a:gd name="T2" fmla="*/ 0 w 325"/>
                <a:gd name="T3" fmla="*/ 32 h 32"/>
                <a:gd name="T4" fmla="*/ 0 w 325"/>
                <a:gd name="T5" fmla="*/ 9 h 32"/>
                <a:gd name="T6" fmla="*/ 0 w 325"/>
                <a:gd name="T7" fmla="*/ 9 h 32"/>
                <a:gd name="T8" fmla="*/ 2 w 325"/>
                <a:gd name="T9" fmla="*/ 6 h 32"/>
                <a:gd name="T10" fmla="*/ 4 w 325"/>
                <a:gd name="T11" fmla="*/ 3 h 32"/>
                <a:gd name="T12" fmla="*/ 6 w 325"/>
                <a:gd name="T13" fmla="*/ 0 h 32"/>
                <a:gd name="T14" fmla="*/ 9 w 325"/>
                <a:gd name="T15" fmla="*/ 0 h 32"/>
                <a:gd name="T16" fmla="*/ 316 w 325"/>
                <a:gd name="T17" fmla="*/ 0 h 32"/>
                <a:gd name="T18" fmla="*/ 316 w 325"/>
                <a:gd name="T19" fmla="*/ 0 h 32"/>
                <a:gd name="T20" fmla="*/ 319 w 325"/>
                <a:gd name="T21" fmla="*/ 0 h 32"/>
                <a:gd name="T22" fmla="*/ 323 w 325"/>
                <a:gd name="T23" fmla="*/ 3 h 32"/>
                <a:gd name="T24" fmla="*/ 325 w 325"/>
                <a:gd name="T25" fmla="*/ 6 h 32"/>
                <a:gd name="T26" fmla="*/ 325 w 325"/>
                <a:gd name="T27" fmla="*/ 9 h 32"/>
                <a:gd name="T28" fmla="*/ 325 w 325"/>
                <a:gd name="T2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5" h="32">
                  <a:moveTo>
                    <a:pt x="325" y="32"/>
                  </a:moveTo>
                  <a:lnTo>
                    <a:pt x="0" y="32"/>
                  </a:lnTo>
                  <a:lnTo>
                    <a:pt x="0" y="9"/>
                  </a:lnTo>
                  <a:lnTo>
                    <a:pt x="0" y="9"/>
                  </a:lnTo>
                  <a:lnTo>
                    <a:pt x="2" y="6"/>
                  </a:lnTo>
                  <a:lnTo>
                    <a:pt x="4" y="3"/>
                  </a:lnTo>
                  <a:lnTo>
                    <a:pt x="6" y="0"/>
                  </a:lnTo>
                  <a:lnTo>
                    <a:pt x="9" y="0"/>
                  </a:lnTo>
                  <a:lnTo>
                    <a:pt x="316" y="0"/>
                  </a:lnTo>
                  <a:lnTo>
                    <a:pt x="316" y="0"/>
                  </a:lnTo>
                  <a:lnTo>
                    <a:pt x="319" y="0"/>
                  </a:lnTo>
                  <a:lnTo>
                    <a:pt x="323" y="3"/>
                  </a:lnTo>
                  <a:lnTo>
                    <a:pt x="325" y="6"/>
                  </a:lnTo>
                  <a:lnTo>
                    <a:pt x="325" y="9"/>
                  </a:lnTo>
                  <a:lnTo>
                    <a:pt x="325" y="32"/>
                  </a:lnTo>
                  <a:close/>
                </a:path>
              </a:pathLst>
            </a:cu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Rectangle 109"/>
            <p:cNvSpPr>
              <a:spLocks noChangeArrowheads="1"/>
            </p:cNvSpPr>
            <p:nvPr/>
          </p:nvSpPr>
          <p:spPr bwMode="auto">
            <a:xfrm>
              <a:off x="7854157" y="3933824"/>
              <a:ext cx="20637" cy="39688"/>
            </a:xfrm>
            <a:prstGeom prst="rect">
              <a:avLst/>
            </a:pr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 110"/>
            <p:cNvSpPr>
              <a:spLocks/>
            </p:cNvSpPr>
            <p:nvPr/>
          </p:nvSpPr>
          <p:spPr bwMode="auto">
            <a:xfrm>
              <a:off x="7519194" y="3973512"/>
              <a:ext cx="515937" cy="26988"/>
            </a:xfrm>
            <a:custGeom>
              <a:avLst/>
              <a:gdLst>
                <a:gd name="T0" fmla="*/ 316 w 325"/>
                <a:gd name="T1" fmla="*/ 17 h 17"/>
                <a:gd name="T2" fmla="*/ 9 w 325"/>
                <a:gd name="T3" fmla="*/ 17 h 17"/>
                <a:gd name="T4" fmla="*/ 0 w 325"/>
                <a:gd name="T5" fmla="*/ 0 h 17"/>
                <a:gd name="T6" fmla="*/ 325 w 325"/>
                <a:gd name="T7" fmla="*/ 0 h 17"/>
                <a:gd name="T8" fmla="*/ 316 w 325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5" h="17">
                  <a:moveTo>
                    <a:pt x="316" y="17"/>
                  </a:moveTo>
                  <a:lnTo>
                    <a:pt x="9" y="17"/>
                  </a:lnTo>
                  <a:lnTo>
                    <a:pt x="0" y="0"/>
                  </a:lnTo>
                  <a:lnTo>
                    <a:pt x="325" y="0"/>
                  </a:lnTo>
                  <a:lnTo>
                    <a:pt x="316" y="17"/>
                  </a:ln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Freeform 111"/>
            <p:cNvSpPr>
              <a:spLocks/>
            </p:cNvSpPr>
            <p:nvPr/>
          </p:nvSpPr>
          <p:spPr bwMode="auto">
            <a:xfrm>
              <a:off x="7701757" y="3933824"/>
              <a:ext cx="152400" cy="55563"/>
            </a:xfrm>
            <a:custGeom>
              <a:avLst/>
              <a:gdLst>
                <a:gd name="T0" fmla="*/ 89 w 96"/>
                <a:gd name="T1" fmla="*/ 35 h 35"/>
                <a:gd name="T2" fmla="*/ 6 w 96"/>
                <a:gd name="T3" fmla="*/ 35 h 35"/>
                <a:gd name="T4" fmla="*/ 6 w 96"/>
                <a:gd name="T5" fmla="*/ 35 h 35"/>
                <a:gd name="T6" fmla="*/ 4 w 96"/>
                <a:gd name="T7" fmla="*/ 35 h 35"/>
                <a:gd name="T8" fmla="*/ 2 w 96"/>
                <a:gd name="T9" fmla="*/ 33 h 35"/>
                <a:gd name="T10" fmla="*/ 0 w 96"/>
                <a:gd name="T11" fmla="*/ 31 h 35"/>
                <a:gd name="T12" fmla="*/ 0 w 96"/>
                <a:gd name="T13" fmla="*/ 29 h 35"/>
                <a:gd name="T14" fmla="*/ 0 w 96"/>
                <a:gd name="T15" fmla="*/ 0 h 35"/>
                <a:gd name="T16" fmla="*/ 96 w 96"/>
                <a:gd name="T17" fmla="*/ 0 h 35"/>
                <a:gd name="T18" fmla="*/ 96 w 96"/>
                <a:gd name="T19" fmla="*/ 29 h 35"/>
                <a:gd name="T20" fmla="*/ 96 w 96"/>
                <a:gd name="T21" fmla="*/ 29 h 35"/>
                <a:gd name="T22" fmla="*/ 95 w 96"/>
                <a:gd name="T23" fmla="*/ 31 h 35"/>
                <a:gd name="T24" fmla="*/ 94 w 96"/>
                <a:gd name="T25" fmla="*/ 33 h 35"/>
                <a:gd name="T26" fmla="*/ 92 w 96"/>
                <a:gd name="T27" fmla="*/ 35 h 35"/>
                <a:gd name="T28" fmla="*/ 89 w 96"/>
                <a:gd name="T29" fmla="*/ 35 h 35"/>
                <a:gd name="T30" fmla="*/ 89 w 96"/>
                <a:gd name="T31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6" h="35">
                  <a:moveTo>
                    <a:pt x="89" y="35"/>
                  </a:moveTo>
                  <a:lnTo>
                    <a:pt x="6" y="35"/>
                  </a:lnTo>
                  <a:lnTo>
                    <a:pt x="6" y="35"/>
                  </a:lnTo>
                  <a:lnTo>
                    <a:pt x="4" y="35"/>
                  </a:lnTo>
                  <a:lnTo>
                    <a:pt x="2" y="33"/>
                  </a:lnTo>
                  <a:lnTo>
                    <a:pt x="0" y="31"/>
                  </a:lnTo>
                  <a:lnTo>
                    <a:pt x="0" y="29"/>
                  </a:lnTo>
                  <a:lnTo>
                    <a:pt x="0" y="0"/>
                  </a:lnTo>
                  <a:lnTo>
                    <a:pt x="96" y="0"/>
                  </a:lnTo>
                  <a:lnTo>
                    <a:pt x="96" y="29"/>
                  </a:lnTo>
                  <a:lnTo>
                    <a:pt x="96" y="29"/>
                  </a:lnTo>
                  <a:lnTo>
                    <a:pt x="95" y="31"/>
                  </a:lnTo>
                  <a:lnTo>
                    <a:pt x="94" y="33"/>
                  </a:lnTo>
                  <a:lnTo>
                    <a:pt x="92" y="35"/>
                  </a:lnTo>
                  <a:lnTo>
                    <a:pt x="89" y="35"/>
                  </a:lnTo>
                  <a:lnTo>
                    <a:pt x="89" y="35"/>
                  </a:lnTo>
                  <a:close/>
                </a:path>
              </a:pathLst>
            </a:custGeom>
            <a:solidFill>
              <a:srgbClr val="D6D8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Freeform 112"/>
            <p:cNvSpPr>
              <a:spLocks/>
            </p:cNvSpPr>
            <p:nvPr/>
          </p:nvSpPr>
          <p:spPr bwMode="auto">
            <a:xfrm>
              <a:off x="7571582" y="3806824"/>
              <a:ext cx="69850" cy="69850"/>
            </a:xfrm>
            <a:custGeom>
              <a:avLst/>
              <a:gdLst>
                <a:gd name="T0" fmla="*/ 44 w 44"/>
                <a:gd name="T1" fmla="*/ 22 h 44"/>
                <a:gd name="T2" fmla="*/ 44 w 44"/>
                <a:gd name="T3" fmla="*/ 22 h 44"/>
                <a:gd name="T4" fmla="*/ 44 w 44"/>
                <a:gd name="T5" fmla="*/ 26 h 44"/>
                <a:gd name="T6" fmla="*/ 43 w 44"/>
                <a:gd name="T7" fmla="*/ 29 h 44"/>
                <a:gd name="T8" fmla="*/ 41 w 44"/>
                <a:gd name="T9" fmla="*/ 34 h 44"/>
                <a:gd name="T10" fmla="*/ 39 w 44"/>
                <a:gd name="T11" fmla="*/ 37 h 44"/>
                <a:gd name="T12" fmla="*/ 36 w 44"/>
                <a:gd name="T13" fmla="*/ 39 h 44"/>
                <a:gd name="T14" fmla="*/ 31 w 44"/>
                <a:gd name="T15" fmla="*/ 41 h 44"/>
                <a:gd name="T16" fmla="*/ 27 w 44"/>
                <a:gd name="T17" fmla="*/ 43 h 44"/>
                <a:gd name="T18" fmla="*/ 22 w 44"/>
                <a:gd name="T19" fmla="*/ 44 h 44"/>
                <a:gd name="T20" fmla="*/ 22 w 44"/>
                <a:gd name="T21" fmla="*/ 44 h 44"/>
                <a:gd name="T22" fmla="*/ 18 w 44"/>
                <a:gd name="T23" fmla="*/ 43 h 44"/>
                <a:gd name="T24" fmla="*/ 15 w 44"/>
                <a:gd name="T25" fmla="*/ 41 h 44"/>
                <a:gd name="T26" fmla="*/ 10 w 44"/>
                <a:gd name="T27" fmla="*/ 39 h 44"/>
                <a:gd name="T28" fmla="*/ 7 w 44"/>
                <a:gd name="T29" fmla="*/ 37 h 44"/>
                <a:gd name="T30" fmla="*/ 5 w 44"/>
                <a:gd name="T31" fmla="*/ 34 h 44"/>
                <a:gd name="T32" fmla="*/ 3 w 44"/>
                <a:gd name="T33" fmla="*/ 29 h 44"/>
                <a:gd name="T34" fmla="*/ 2 w 44"/>
                <a:gd name="T35" fmla="*/ 26 h 44"/>
                <a:gd name="T36" fmla="*/ 0 w 44"/>
                <a:gd name="T37" fmla="*/ 22 h 44"/>
                <a:gd name="T38" fmla="*/ 0 w 44"/>
                <a:gd name="T39" fmla="*/ 22 h 44"/>
                <a:gd name="T40" fmla="*/ 2 w 44"/>
                <a:gd name="T41" fmla="*/ 17 h 44"/>
                <a:gd name="T42" fmla="*/ 3 w 44"/>
                <a:gd name="T43" fmla="*/ 13 h 44"/>
                <a:gd name="T44" fmla="*/ 5 w 44"/>
                <a:gd name="T45" fmla="*/ 8 h 44"/>
                <a:gd name="T46" fmla="*/ 7 w 44"/>
                <a:gd name="T47" fmla="*/ 5 h 44"/>
                <a:gd name="T48" fmla="*/ 10 w 44"/>
                <a:gd name="T49" fmla="*/ 3 h 44"/>
                <a:gd name="T50" fmla="*/ 15 w 44"/>
                <a:gd name="T51" fmla="*/ 1 h 44"/>
                <a:gd name="T52" fmla="*/ 18 w 44"/>
                <a:gd name="T53" fmla="*/ 0 h 44"/>
                <a:gd name="T54" fmla="*/ 22 w 44"/>
                <a:gd name="T55" fmla="*/ 0 h 44"/>
                <a:gd name="T56" fmla="*/ 22 w 44"/>
                <a:gd name="T57" fmla="*/ 0 h 44"/>
                <a:gd name="T58" fmla="*/ 27 w 44"/>
                <a:gd name="T59" fmla="*/ 0 h 44"/>
                <a:gd name="T60" fmla="*/ 31 w 44"/>
                <a:gd name="T61" fmla="*/ 1 h 44"/>
                <a:gd name="T62" fmla="*/ 36 w 44"/>
                <a:gd name="T63" fmla="*/ 3 h 44"/>
                <a:gd name="T64" fmla="*/ 39 w 44"/>
                <a:gd name="T65" fmla="*/ 5 h 44"/>
                <a:gd name="T66" fmla="*/ 41 w 44"/>
                <a:gd name="T67" fmla="*/ 8 h 44"/>
                <a:gd name="T68" fmla="*/ 43 w 44"/>
                <a:gd name="T69" fmla="*/ 13 h 44"/>
                <a:gd name="T70" fmla="*/ 44 w 44"/>
                <a:gd name="T71" fmla="*/ 17 h 44"/>
                <a:gd name="T72" fmla="*/ 44 w 44"/>
                <a:gd name="T73" fmla="*/ 22 h 44"/>
                <a:gd name="T74" fmla="*/ 44 w 44"/>
                <a:gd name="T75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4" h="44">
                  <a:moveTo>
                    <a:pt x="44" y="22"/>
                  </a:moveTo>
                  <a:lnTo>
                    <a:pt x="44" y="22"/>
                  </a:lnTo>
                  <a:lnTo>
                    <a:pt x="44" y="26"/>
                  </a:lnTo>
                  <a:lnTo>
                    <a:pt x="43" y="29"/>
                  </a:lnTo>
                  <a:lnTo>
                    <a:pt x="41" y="34"/>
                  </a:lnTo>
                  <a:lnTo>
                    <a:pt x="39" y="37"/>
                  </a:lnTo>
                  <a:lnTo>
                    <a:pt x="36" y="39"/>
                  </a:lnTo>
                  <a:lnTo>
                    <a:pt x="31" y="41"/>
                  </a:lnTo>
                  <a:lnTo>
                    <a:pt x="27" y="43"/>
                  </a:lnTo>
                  <a:lnTo>
                    <a:pt x="22" y="44"/>
                  </a:lnTo>
                  <a:lnTo>
                    <a:pt x="22" y="44"/>
                  </a:lnTo>
                  <a:lnTo>
                    <a:pt x="18" y="43"/>
                  </a:lnTo>
                  <a:lnTo>
                    <a:pt x="15" y="41"/>
                  </a:lnTo>
                  <a:lnTo>
                    <a:pt x="10" y="39"/>
                  </a:lnTo>
                  <a:lnTo>
                    <a:pt x="7" y="37"/>
                  </a:lnTo>
                  <a:lnTo>
                    <a:pt x="5" y="34"/>
                  </a:lnTo>
                  <a:lnTo>
                    <a:pt x="3" y="29"/>
                  </a:lnTo>
                  <a:lnTo>
                    <a:pt x="2" y="2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17"/>
                  </a:lnTo>
                  <a:lnTo>
                    <a:pt x="3" y="13"/>
                  </a:lnTo>
                  <a:lnTo>
                    <a:pt x="5" y="8"/>
                  </a:lnTo>
                  <a:lnTo>
                    <a:pt x="7" y="5"/>
                  </a:lnTo>
                  <a:lnTo>
                    <a:pt x="10" y="3"/>
                  </a:lnTo>
                  <a:lnTo>
                    <a:pt x="15" y="1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7" y="0"/>
                  </a:lnTo>
                  <a:lnTo>
                    <a:pt x="31" y="1"/>
                  </a:lnTo>
                  <a:lnTo>
                    <a:pt x="36" y="3"/>
                  </a:lnTo>
                  <a:lnTo>
                    <a:pt x="39" y="5"/>
                  </a:lnTo>
                  <a:lnTo>
                    <a:pt x="41" y="8"/>
                  </a:lnTo>
                  <a:lnTo>
                    <a:pt x="43" y="13"/>
                  </a:lnTo>
                  <a:lnTo>
                    <a:pt x="44" y="17"/>
                  </a:lnTo>
                  <a:lnTo>
                    <a:pt x="44" y="22"/>
                  </a:lnTo>
                  <a:lnTo>
                    <a:pt x="44" y="22"/>
                  </a:lnTo>
                  <a:close/>
                </a:path>
              </a:pathLst>
            </a:custGeom>
            <a:solidFill>
              <a:srgbClr val="FFFD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Freeform 113"/>
            <p:cNvSpPr>
              <a:spLocks/>
            </p:cNvSpPr>
            <p:nvPr/>
          </p:nvSpPr>
          <p:spPr bwMode="auto">
            <a:xfrm>
              <a:off x="7912894" y="3806824"/>
              <a:ext cx="69850" cy="69850"/>
            </a:xfrm>
            <a:custGeom>
              <a:avLst/>
              <a:gdLst>
                <a:gd name="T0" fmla="*/ 44 w 44"/>
                <a:gd name="T1" fmla="*/ 22 h 44"/>
                <a:gd name="T2" fmla="*/ 44 w 44"/>
                <a:gd name="T3" fmla="*/ 22 h 44"/>
                <a:gd name="T4" fmla="*/ 44 w 44"/>
                <a:gd name="T5" fmla="*/ 26 h 44"/>
                <a:gd name="T6" fmla="*/ 43 w 44"/>
                <a:gd name="T7" fmla="*/ 29 h 44"/>
                <a:gd name="T8" fmla="*/ 40 w 44"/>
                <a:gd name="T9" fmla="*/ 34 h 44"/>
                <a:gd name="T10" fmla="*/ 37 w 44"/>
                <a:gd name="T11" fmla="*/ 37 h 44"/>
                <a:gd name="T12" fmla="*/ 34 w 44"/>
                <a:gd name="T13" fmla="*/ 39 h 44"/>
                <a:gd name="T14" fmla="*/ 31 w 44"/>
                <a:gd name="T15" fmla="*/ 41 h 44"/>
                <a:gd name="T16" fmla="*/ 26 w 44"/>
                <a:gd name="T17" fmla="*/ 43 h 44"/>
                <a:gd name="T18" fmla="*/ 22 w 44"/>
                <a:gd name="T19" fmla="*/ 44 h 44"/>
                <a:gd name="T20" fmla="*/ 22 w 44"/>
                <a:gd name="T21" fmla="*/ 44 h 44"/>
                <a:gd name="T22" fmla="*/ 17 w 44"/>
                <a:gd name="T23" fmla="*/ 43 h 44"/>
                <a:gd name="T24" fmla="*/ 13 w 44"/>
                <a:gd name="T25" fmla="*/ 41 h 44"/>
                <a:gd name="T26" fmla="*/ 10 w 44"/>
                <a:gd name="T27" fmla="*/ 39 h 44"/>
                <a:gd name="T28" fmla="*/ 6 w 44"/>
                <a:gd name="T29" fmla="*/ 37 h 44"/>
                <a:gd name="T30" fmla="*/ 3 w 44"/>
                <a:gd name="T31" fmla="*/ 34 h 44"/>
                <a:gd name="T32" fmla="*/ 2 w 44"/>
                <a:gd name="T33" fmla="*/ 29 h 44"/>
                <a:gd name="T34" fmla="*/ 0 w 44"/>
                <a:gd name="T35" fmla="*/ 26 h 44"/>
                <a:gd name="T36" fmla="*/ 0 w 44"/>
                <a:gd name="T37" fmla="*/ 22 h 44"/>
                <a:gd name="T38" fmla="*/ 0 w 44"/>
                <a:gd name="T39" fmla="*/ 22 h 44"/>
                <a:gd name="T40" fmla="*/ 0 w 44"/>
                <a:gd name="T41" fmla="*/ 17 h 44"/>
                <a:gd name="T42" fmla="*/ 2 w 44"/>
                <a:gd name="T43" fmla="*/ 13 h 44"/>
                <a:gd name="T44" fmla="*/ 3 w 44"/>
                <a:gd name="T45" fmla="*/ 8 h 44"/>
                <a:gd name="T46" fmla="*/ 6 w 44"/>
                <a:gd name="T47" fmla="*/ 5 h 44"/>
                <a:gd name="T48" fmla="*/ 10 w 44"/>
                <a:gd name="T49" fmla="*/ 3 h 44"/>
                <a:gd name="T50" fmla="*/ 13 w 44"/>
                <a:gd name="T51" fmla="*/ 1 h 44"/>
                <a:gd name="T52" fmla="*/ 17 w 44"/>
                <a:gd name="T53" fmla="*/ 0 h 44"/>
                <a:gd name="T54" fmla="*/ 22 w 44"/>
                <a:gd name="T55" fmla="*/ 0 h 44"/>
                <a:gd name="T56" fmla="*/ 22 w 44"/>
                <a:gd name="T57" fmla="*/ 0 h 44"/>
                <a:gd name="T58" fmla="*/ 26 w 44"/>
                <a:gd name="T59" fmla="*/ 0 h 44"/>
                <a:gd name="T60" fmla="*/ 31 w 44"/>
                <a:gd name="T61" fmla="*/ 1 h 44"/>
                <a:gd name="T62" fmla="*/ 34 w 44"/>
                <a:gd name="T63" fmla="*/ 3 h 44"/>
                <a:gd name="T64" fmla="*/ 37 w 44"/>
                <a:gd name="T65" fmla="*/ 5 h 44"/>
                <a:gd name="T66" fmla="*/ 40 w 44"/>
                <a:gd name="T67" fmla="*/ 8 h 44"/>
                <a:gd name="T68" fmla="*/ 43 w 44"/>
                <a:gd name="T69" fmla="*/ 13 h 44"/>
                <a:gd name="T70" fmla="*/ 44 w 44"/>
                <a:gd name="T71" fmla="*/ 17 h 44"/>
                <a:gd name="T72" fmla="*/ 44 w 44"/>
                <a:gd name="T73" fmla="*/ 22 h 44"/>
                <a:gd name="T74" fmla="*/ 44 w 44"/>
                <a:gd name="T75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4" h="44">
                  <a:moveTo>
                    <a:pt x="44" y="22"/>
                  </a:moveTo>
                  <a:lnTo>
                    <a:pt x="44" y="22"/>
                  </a:lnTo>
                  <a:lnTo>
                    <a:pt x="44" y="26"/>
                  </a:lnTo>
                  <a:lnTo>
                    <a:pt x="43" y="29"/>
                  </a:lnTo>
                  <a:lnTo>
                    <a:pt x="40" y="34"/>
                  </a:lnTo>
                  <a:lnTo>
                    <a:pt x="37" y="37"/>
                  </a:lnTo>
                  <a:lnTo>
                    <a:pt x="34" y="39"/>
                  </a:lnTo>
                  <a:lnTo>
                    <a:pt x="31" y="41"/>
                  </a:lnTo>
                  <a:lnTo>
                    <a:pt x="26" y="43"/>
                  </a:lnTo>
                  <a:lnTo>
                    <a:pt x="22" y="44"/>
                  </a:lnTo>
                  <a:lnTo>
                    <a:pt x="22" y="44"/>
                  </a:lnTo>
                  <a:lnTo>
                    <a:pt x="17" y="43"/>
                  </a:lnTo>
                  <a:lnTo>
                    <a:pt x="13" y="41"/>
                  </a:lnTo>
                  <a:lnTo>
                    <a:pt x="10" y="39"/>
                  </a:lnTo>
                  <a:lnTo>
                    <a:pt x="6" y="37"/>
                  </a:lnTo>
                  <a:lnTo>
                    <a:pt x="3" y="34"/>
                  </a:lnTo>
                  <a:lnTo>
                    <a:pt x="2" y="29"/>
                  </a:lnTo>
                  <a:lnTo>
                    <a:pt x="0" y="2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7"/>
                  </a:lnTo>
                  <a:lnTo>
                    <a:pt x="2" y="13"/>
                  </a:lnTo>
                  <a:lnTo>
                    <a:pt x="3" y="8"/>
                  </a:lnTo>
                  <a:lnTo>
                    <a:pt x="6" y="5"/>
                  </a:lnTo>
                  <a:lnTo>
                    <a:pt x="10" y="3"/>
                  </a:lnTo>
                  <a:lnTo>
                    <a:pt x="13" y="1"/>
                  </a:lnTo>
                  <a:lnTo>
                    <a:pt x="17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31" y="1"/>
                  </a:lnTo>
                  <a:lnTo>
                    <a:pt x="34" y="3"/>
                  </a:lnTo>
                  <a:lnTo>
                    <a:pt x="37" y="5"/>
                  </a:lnTo>
                  <a:lnTo>
                    <a:pt x="40" y="8"/>
                  </a:lnTo>
                  <a:lnTo>
                    <a:pt x="43" y="13"/>
                  </a:lnTo>
                  <a:lnTo>
                    <a:pt x="44" y="17"/>
                  </a:lnTo>
                  <a:lnTo>
                    <a:pt x="44" y="22"/>
                  </a:lnTo>
                  <a:lnTo>
                    <a:pt x="44" y="22"/>
                  </a:lnTo>
                  <a:close/>
                </a:path>
              </a:pathLst>
            </a:custGeom>
            <a:solidFill>
              <a:srgbClr val="FFFD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Freeform 114"/>
            <p:cNvSpPr>
              <a:spLocks/>
            </p:cNvSpPr>
            <p:nvPr/>
          </p:nvSpPr>
          <p:spPr bwMode="auto">
            <a:xfrm>
              <a:off x="7703344" y="3806824"/>
              <a:ext cx="147637" cy="69850"/>
            </a:xfrm>
            <a:custGeom>
              <a:avLst/>
              <a:gdLst>
                <a:gd name="T0" fmla="*/ 93 w 93"/>
                <a:gd name="T1" fmla="*/ 12 h 44"/>
                <a:gd name="T2" fmla="*/ 93 w 93"/>
                <a:gd name="T3" fmla="*/ 30 h 44"/>
                <a:gd name="T4" fmla="*/ 93 w 93"/>
                <a:gd name="T5" fmla="*/ 30 h 44"/>
                <a:gd name="T6" fmla="*/ 93 w 93"/>
                <a:gd name="T7" fmla="*/ 34 h 44"/>
                <a:gd name="T8" fmla="*/ 91 w 93"/>
                <a:gd name="T9" fmla="*/ 38 h 44"/>
                <a:gd name="T10" fmla="*/ 89 w 93"/>
                <a:gd name="T11" fmla="*/ 40 h 44"/>
                <a:gd name="T12" fmla="*/ 86 w 93"/>
                <a:gd name="T13" fmla="*/ 43 h 44"/>
                <a:gd name="T14" fmla="*/ 86 w 93"/>
                <a:gd name="T15" fmla="*/ 43 h 44"/>
                <a:gd name="T16" fmla="*/ 83 w 93"/>
                <a:gd name="T17" fmla="*/ 44 h 44"/>
                <a:gd name="T18" fmla="*/ 76 w 93"/>
                <a:gd name="T19" fmla="*/ 44 h 44"/>
                <a:gd name="T20" fmla="*/ 13 w 93"/>
                <a:gd name="T21" fmla="*/ 44 h 44"/>
                <a:gd name="T22" fmla="*/ 13 w 93"/>
                <a:gd name="T23" fmla="*/ 44 h 44"/>
                <a:gd name="T24" fmla="*/ 8 w 93"/>
                <a:gd name="T25" fmla="*/ 43 h 44"/>
                <a:gd name="T26" fmla="*/ 3 w 93"/>
                <a:gd name="T27" fmla="*/ 39 h 44"/>
                <a:gd name="T28" fmla="*/ 1 w 93"/>
                <a:gd name="T29" fmla="*/ 36 h 44"/>
                <a:gd name="T30" fmla="*/ 0 w 93"/>
                <a:gd name="T31" fmla="*/ 30 h 44"/>
                <a:gd name="T32" fmla="*/ 0 w 93"/>
                <a:gd name="T33" fmla="*/ 12 h 44"/>
                <a:gd name="T34" fmla="*/ 0 w 93"/>
                <a:gd name="T35" fmla="*/ 12 h 44"/>
                <a:gd name="T36" fmla="*/ 1 w 93"/>
                <a:gd name="T37" fmla="*/ 7 h 44"/>
                <a:gd name="T38" fmla="*/ 3 w 93"/>
                <a:gd name="T39" fmla="*/ 3 h 44"/>
                <a:gd name="T40" fmla="*/ 8 w 93"/>
                <a:gd name="T41" fmla="*/ 1 h 44"/>
                <a:gd name="T42" fmla="*/ 13 w 93"/>
                <a:gd name="T43" fmla="*/ 0 h 44"/>
                <a:gd name="T44" fmla="*/ 81 w 93"/>
                <a:gd name="T45" fmla="*/ 0 h 44"/>
                <a:gd name="T46" fmla="*/ 81 w 93"/>
                <a:gd name="T47" fmla="*/ 0 h 44"/>
                <a:gd name="T48" fmla="*/ 86 w 93"/>
                <a:gd name="T49" fmla="*/ 1 h 44"/>
                <a:gd name="T50" fmla="*/ 90 w 93"/>
                <a:gd name="T51" fmla="*/ 3 h 44"/>
                <a:gd name="T52" fmla="*/ 92 w 93"/>
                <a:gd name="T53" fmla="*/ 7 h 44"/>
                <a:gd name="T54" fmla="*/ 93 w 93"/>
                <a:gd name="T55" fmla="*/ 12 h 44"/>
                <a:gd name="T56" fmla="*/ 93 w 93"/>
                <a:gd name="T57" fmla="*/ 1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3" h="44">
                  <a:moveTo>
                    <a:pt x="93" y="12"/>
                  </a:moveTo>
                  <a:lnTo>
                    <a:pt x="93" y="30"/>
                  </a:lnTo>
                  <a:lnTo>
                    <a:pt x="93" y="30"/>
                  </a:lnTo>
                  <a:lnTo>
                    <a:pt x="93" y="34"/>
                  </a:lnTo>
                  <a:lnTo>
                    <a:pt x="91" y="38"/>
                  </a:lnTo>
                  <a:lnTo>
                    <a:pt x="89" y="40"/>
                  </a:lnTo>
                  <a:lnTo>
                    <a:pt x="86" y="43"/>
                  </a:lnTo>
                  <a:lnTo>
                    <a:pt x="86" y="43"/>
                  </a:lnTo>
                  <a:lnTo>
                    <a:pt x="83" y="44"/>
                  </a:lnTo>
                  <a:lnTo>
                    <a:pt x="76" y="44"/>
                  </a:lnTo>
                  <a:lnTo>
                    <a:pt x="13" y="44"/>
                  </a:lnTo>
                  <a:lnTo>
                    <a:pt x="13" y="44"/>
                  </a:lnTo>
                  <a:lnTo>
                    <a:pt x="8" y="43"/>
                  </a:lnTo>
                  <a:lnTo>
                    <a:pt x="3" y="39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" y="7"/>
                  </a:lnTo>
                  <a:lnTo>
                    <a:pt x="3" y="3"/>
                  </a:lnTo>
                  <a:lnTo>
                    <a:pt x="8" y="1"/>
                  </a:lnTo>
                  <a:lnTo>
                    <a:pt x="13" y="0"/>
                  </a:lnTo>
                  <a:lnTo>
                    <a:pt x="81" y="0"/>
                  </a:lnTo>
                  <a:lnTo>
                    <a:pt x="81" y="0"/>
                  </a:lnTo>
                  <a:lnTo>
                    <a:pt x="86" y="1"/>
                  </a:lnTo>
                  <a:lnTo>
                    <a:pt x="90" y="3"/>
                  </a:lnTo>
                  <a:lnTo>
                    <a:pt x="92" y="7"/>
                  </a:lnTo>
                  <a:lnTo>
                    <a:pt x="93" y="12"/>
                  </a:lnTo>
                  <a:lnTo>
                    <a:pt x="93" y="12"/>
                  </a:ln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115"/>
            <p:cNvSpPr>
              <a:spLocks/>
            </p:cNvSpPr>
            <p:nvPr/>
          </p:nvSpPr>
          <p:spPr bwMode="auto">
            <a:xfrm>
              <a:off x="7716044" y="3806824"/>
              <a:ext cx="14287" cy="69850"/>
            </a:xfrm>
            <a:custGeom>
              <a:avLst/>
              <a:gdLst>
                <a:gd name="T0" fmla="*/ 8 w 9"/>
                <a:gd name="T1" fmla="*/ 0 h 44"/>
                <a:gd name="T2" fmla="*/ 8 w 9"/>
                <a:gd name="T3" fmla="*/ 0 h 44"/>
                <a:gd name="T4" fmla="*/ 9 w 9"/>
                <a:gd name="T5" fmla="*/ 22 h 44"/>
                <a:gd name="T6" fmla="*/ 9 w 9"/>
                <a:gd name="T7" fmla="*/ 36 h 44"/>
                <a:gd name="T8" fmla="*/ 8 w 9"/>
                <a:gd name="T9" fmla="*/ 41 h 44"/>
                <a:gd name="T10" fmla="*/ 8 w 9"/>
                <a:gd name="T11" fmla="*/ 44 h 44"/>
                <a:gd name="T12" fmla="*/ 8 w 9"/>
                <a:gd name="T13" fmla="*/ 44 h 44"/>
                <a:gd name="T14" fmla="*/ 4 w 9"/>
                <a:gd name="T15" fmla="*/ 44 h 44"/>
                <a:gd name="T16" fmla="*/ 0 w 9"/>
                <a:gd name="T17" fmla="*/ 43 h 44"/>
                <a:gd name="T18" fmla="*/ 0 w 9"/>
                <a:gd name="T19" fmla="*/ 1 h 44"/>
                <a:gd name="T20" fmla="*/ 0 w 9"/>
                <a:gd name="T21" fmla="*/ 1 h 44"/>
                <a:gd name="T22" fmla="*/ 4 w 9"/>
                <a:gd name="T23" fmla="*/ 0 h 44"/>
                <a:gd name="T24" fmla="*/ 8 w 9"/>
                <a:gd name="T25" fmla="*/ 0 h 44"/>
                <a:gd name="T26" fmla="*/ 8 w 9"/>
                <a:gd name="T2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" h="44">
                  <a:moveTo>
                    <a:pt x="8" y="0"/>
                  </a:moveTo>
                  <a:lnTo>
                    <a:pt x="8" y="0"/>
                  </a:lnTo>
                  <a:lnTo>
                    <a:pt x="9" y="22"/>
                  </a:lnTo>
                  <a:lnTo>
                    <a:pt x="9" y="36"/>
                  </a:lnTo>
                  <a:lnTo>
                    <a:pt x="8" y="41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4" y="44"/>
                  </a:lnTo>
                  <a:lnTo>
                    <a:pt x="0" y="43"/>
                  </a:lnTo>
                  <a:lnTo>
                    <a:pt x="0" y="1"/>
                  </a:lnTo>
                  <a:lnTo>
                    <a:pt x="0" y="1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Rectangle 116"/>
            <p:cNvSpPr>
              <a:spLocks noChangeArrowheads="1"/>
            </p:cNvSpPr>
            <p:nvPr/>
          </p:nvSpPr>
          <p:spPr bwMode="auto">
            <a:xfrm>
              <a:off x="7743032" y="3806824"/>
              <a:ext cx="12700" cy="69850"/>
            </a:xfrm>
            <a:prstGeom prst="rect">
              <a:avLst/>
            </a:pr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Rectangle 117"/>
            <p:cNvSpPr>
              <a:spLocks noChangeArrowheads="1"/>
            </p:cNvSpPr>
            <p:nvPr/>
          </p:nvSpPr>
          <p:spPr bwMode="auto">
            <a:xfrm>
              <a:off x="7771607" y="3806824"/>
              <a:ext cx="11112" cy="69850"/>
            </a:xfrm>
            <a:prstGeom prst="rect">
              <a:avLst/>
            </a:pr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Rectangle 118"/>
            <p:cNvSpPr>
              <a:spLocks noChangeArrowheads="1"/>
            </p:cNvSpPr>
            <p:nvPr/>
          </p:nvSpPr>
          <p:spPr bwMode="auto">
            <a:xfrm>
              <a:off x="7798594" y="3806824"/>
              <a:ext cx="12700" cy="69850"/>
            </a:xfrm>
            <a:prstGeom prst="rect">
              <a:avLst/>
            </a:pr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Freeform 119"/>
            <p:cNvSpPr>
              <a:spLocks/>
            </p:cNvSpPr>
            <p:nvPr/>
          </p:nvSpPr>
          <p:spPr bwMode="auto">
            <a:xfrm>
              <a:off x="7827169" y="3806824"/>
              <a:ext cx="12700" cy="69850"/>
            </a:xfrm>
            <a:custGeom>
              <a:avLst/>
              <a:gdLst>
                <a:gd name="T0" fmla="*/ 8 w 8"/>
                <a:gd name="T1" fmla="*/ 1 h 44"/>
                <a:gd name="T2" fmla="*/ 8 w 8"/>
                <a:gd name="T3" fmla="*/ 43 h 44"/>
                <a:gd name="T4" fmla="*/ 8 w 8"/>
                <a:gd name="T5" fmla="*/ 43 h 44"/>
                <a:gd name="T6" fmla="*/ 4 w 8"/>
                <a:gd name="T7" fmla="*/ 44 h 44"/>
                <a:gd name="T8" fmla="*/ 0 w 8"/>
                <a:gd name="T9" fmla="*/ 44 h 44"/>
                <a:gd name="T10" fmla="*/ 0 w 8"/>
                <a:gd name="T11" fmla="*/ 0 h 44"/>
                <a:gd name="T12" fmla="*/ 0 w 8"/>
                <a:gd name="T13" fmla="*/ 0 h 44"/>
                <a:gd name="T14" fmla="*/ 4 w 8"/>
                <a:gd name="T15" fmla="*/ 0 h 44"/>
                <a:gd name="T16" fmla="*/ 8 w 8"/>
                <a:gd name="T17" fmla="*/ 1 h 44"/>
                <a:gd name="T18" fmla="*/ 8 w 8"/>
                <a:gd name="T19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44">
                  <a:moveTo>
                    <a:pt x="8" y="1"/>
                  </a:moveTo>
                  <a:lnTo>
                    <a:pt x="8" y="43"/>
                  </a:lnTo>
                  <a:lnTo>
                    <a:pt x="8" y="43"/>
                  </a:lnTo>
                  <a:lnTo>
                    <a:pt x="4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8" y="1"/>
                  </a:lnTo>
                  <a:lnTo>
                    <a:pt x="8" y="1"/>
                  </a:ln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Rectangle 120"/>
            <p:cNvSpPr>
              <a:spLocks noChangeArrowheads="1"/>
            </p:cNvSpPr>
            <p:nvPr/>
          </p:nvSpPr>
          <p:spPr bwMode="auto">
            <a:xfrm>
              <a:off x="7558882" y="3889374"/>
              <a:ext cx="33337" cy="17463"/>
            </a:xfrm>
            <a:prstGeom prst="rect">
              <a:avLst/>
            </a:pr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Rectangle 121"/>
            <p:cNvSpPr>
              <a:spLocks noChangeArrowheads="1"/>
            </p:cNvSpPr>
            <p:nvPr/>
          </p:nvSpPr>
          <p:spPr bwMode="auto">
            <a:xfrm>
              <a:off x="7965282" y="3889374"/>
              <a:ext cx="33337" cy="17463"/>
            </a:xfrm>
            <a:prstGeom prst="rect">
              <a:avLst/>
            </a:pr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122"/>
            <p:cNvSpPr>
              <a:spLocks/>
            </p:cNvSpPr>
            <p:nvPr/>
          </p:nvSpPr>
          <p:spPr bwMode="auto">
            <a:xfrm>
              <a:off x="7549357" y="3771899"/>
              <a:ext cx="455612" cy="22225"/>
            </a:xfrm>
            <a:custGeom>
              <a:avLst/>
              <a:gdLst>
                <a:gd name="T0" fmla="*/ 287 w 287"/>
                <a:gd name="T1" fmla="*/ 14 h 14"/>
                <a:gd name="T2" fmla="*/ 0 w 287"/>
                <a:gd name="T3" fmla="*/ 14 h 14"/>
                <a:gd name="T4" fmla="*/ 0 w 287"/>
                <a:gd name="T5" fmla="*/ 14 h 14"/>
                <a:gd name="T6" fmla="*/ 6 w 287"/>
                <a:gd name="T7" fmla="*/ 8 h 14"/>
                <a:gd name="T8" fmla="*/ 11 w 287"/>
                <a:gd name="T9" fmla="*/ 4 h 14"/>
                <a:gd name="T10" fmla="*/ 19 w 287"/>
                <a:gd name="T11" fmla="*/ 1 h 14"/>
                <a:gd name="T12" fmla="*/ 27 w 287"/>
                <a:gd name="T13" fmla="*/ 0 h 14"/>
                <a:gd name="T14" fmla="*/ 262 w 287"/>
                <a:gd name="T15" fmla="*/ 0 h 14"/>
                <a:gd name="T16" fmla="*/ 262 w 287"/>
                <a:gd name="T17" fmla="*/ 0 h 14"/>
                <a:gd name="T18" fmla="*/ 269 w 287"/>
                <a:gd name="T19" fmla="*/ 1 h 14"/>
                <a:gd name="T20" fmla="*/ 276 w 287"/>
                <a:gd name="T21" fmla="*/ 4 h 14"/>
                <a:gd name="T22" fmla="*/ 282 w 287"/>
                <a:gd name="T23" fmla="*/ 8 h 14"/>
                <a:gd name="T24" fmla="*/ 287 w 287"/>
                <a:gd name="T25" fmla="*/ 14 h 14"/>
                <a:gd name="T26" fmla="*/ 287 w 287"/>
                <a:gd name="T2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7" h="14">
                  <a:moveTo>
                    <a:pt x="287" y="14"/>
                  </a:moveTo>
                  <a:lnTo>
                    <a:pt x="0" y="14"/>
                  </a:lnTo>
                  <a:lnTo>
                    <a:pt x="0" y="14"/>
                  </a:lnTo>
                  <a:lnTo>
                    <a:pt x="6" y="8"/>
                  </a:lnTo>
                  <a:lnTo>
                    <a:pt x="11" y="4"/>
                  </a:lnTo>
                  <a:lnTo>
                    <a:pt x="19" y="1"/>
                  </a:lnTo>
                  <a:lnTo>
                    <a:pt x="27" y="0"/>
                  </a:lnTo>
                  <a:lnTo>
                    <a:pt x="262" y="0"/>
                  </a:lnTo>
                  <a:lnTo>
                    <a:pt x="262" y="0"/>
                  </a:lnTo>
                  <a:lnTo>
                    <a:pt x="269" y="1"/>
                  </a:lnTo>
                  <a:lnTo>
                    <a:pt x="276" y="4"/>
                  </a:lnTo>
                  <a:lnTo>
                    <a:pt x="282" y="8"/>
                  </a:lnTo>
                  <a:lnTo>
                    <a:pt x="287" y="14"/>
                  </a:lnTo>
                  <a:lnTo>
                    <a:pt x="287" y="14"/>
                  </a:lnTo>
                  <a:close/>
                </a:path>
              </a:pathLst>
            </a:custGeom>
            <a:solidFill>
              <a:srgbClr val="5FE2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Freeform 123"/>
            <p:cNvSpPr>
              <a:spLocks/>
            </p:cNvSpPr>
            <p:nvPr/>
          </p:nvSpPr>
          <p:spPr bwMode="auto">
            <a:xfrm>
              <a:off x="7589044" y="3686174"/>
              <a:ext cx="376237" cy="85725"/>
            </a:xfrm>
            <a:custGeom>
              <a:avLst/>
              <a:gdLst>
                <a:gd name="T0" fmla="*/ 206 w 237"/>
                <a:gd name="T1" fmla="*/ 0 h 54"/>
                <a:gd name="T2" fmla="*/ 31 w 237"/>
                <a:gd name="T3" fmla="*/ 0 h 54"/>
                <a:gd name="T4" fmla="*/ 0 w 237"/>
                <a:gd name="T5" fmla="*/ 54 h 54"/>
                <a:gd name="T6" fmla="*/ 10 w 237"/>
                <a:gd name="T7" fmla="*/ 54 h 54"/>
                <a:gd name="T8" fmla="*/ 37 w 237"/>
                <a:gd name="T9" fmla="*/ 9 h 54"/>
                <a:gd name="T10" fmla="*/ 202 w 237"/>
                <a:gd name="T11" fmla="*/ 9 h 54"/>
                <a:gd name="T12" fmla="*/ 227 w 237"/>
                <a:gd name="T13" fmla="*/ 54 h 54"/>
                <a:gd name="T14" fmla="*/ 237 w 237"/>
                <a:gd name="T15" fmla="*/ 54 h 54"/>
                <a:gd name="T16" fmla="*/ 206 w 237"/>
                <a:gd name="T1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7" h="54">
                  <a:moveTo>
                    <a:pt x="206" y="0"/>
                  </a:moveTo>
                  <a:lnTo>
                    <a:pt x="31" y="0"/>
                  </a:lnTo>
                  <a:lnTo>
                    <a:pt x="0" y="54"/>
                  </a:lnTo>
                  <a:lnTo>
                    <a:pt x="10" y="54"/>
                  </a:lnTo>
                  <a:lnTo>
                    <a:pt x="37" y="9"/>
                  </a:lnTo>
                  <a:lnTo>
                    <a:pt x="202" y="9"/>
                  </a:lnTo>
                  <a:lnTo>
                    <a:pt x="227" y="54"/>
                  </a:lnTo>
                  <a:lnTo>
                    <a:pt x="237" y="54"/>
                  </a:lnTo>
                  <a:lnTo>
                    <a:pt x="206" y="0"/>
                  </a:lnTo>
                  <a:close/>
                </a:path>
              </a:pathLst>
            </a:custGeom>
            <a:solidFill>
              <a:srgbClr val="8BE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Rectangle 124"/>
            <p:cNvSpPr>
              <a:spLocks noChangeArrowheads="1"/>
            </p:cNvSpPr>
            <p:nvPr/>
          </p:nvSpPr>
          <p:spPr bwMode="auto">
            <a:xfrm>
              <a:off x="7574757" y="4000499"/>
              <a:ext cx="63500" cy="55563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Rectangle 125"/>
            <p:cNvSpPr>
              <a:spLocks noChangeArrowheads="1"/>
            </p:cNvSpPr>
            <p:nvPr/>
          </p:nvSpPr>
          <p:spPr bwMode="auto">
            <a:xfrm>
              <a:off x="7924007" y="4000499"/>
              <a:ext cx="63500" cy="55563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32" name="TextBox 131"/>
          <p:cNvSpPr txBox="1"/>
          <p:nvPr/>
        </p:nvSpPr>
        <p:spPr>
          <a:xfrm>
            <a:off x="2588034" y="2264880"/>
            <a:ext cx="2561080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133" name="TextBox 132"/>
          <p:cNvSpPr txBox="1"/>
          <p:nvPr/>
        </p:nvSpPr>
        <p:spPr>
          <a:xfrm>
            <a:off x="2588034" y="2044093"/>
            <a:ext cx="11001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1207703" y="4745260"/>
            <a:ext cx="2561080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135" name="TextBox 134"/>
          <p:cNvSpPr txBox="1"/>
          <p:nvPr/>
        </p:nvSpPr>
        <p:spPr>
          <a:xfrm>
            <a:off x="1207703" y="4524473"/>
            <a:ext cx="11001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36" name="TextBox 135"/>
          <p:cNvSpPr txBox="1"/>
          <p:nvPr/>
        </p:nvSpPr>
        <p:spPr>
          <a:xfrm>
            <a:off x="8492491" y="4840510"/>
            <a:ext cx="2561080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137" name="TextBox 136"/>
          <p:cNvSpPr txBox="1"/>
          <p:nvPr/>
        </p:nvSpPr>
        <p:spPr>
          <a:xfrm>
            <a:off x="8492491" y="4619723"/>
            <a:ext cx="11001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38" name="TextBox 137"/>
          <p:cNvSpPr txBox="1"/>
          <p:nvPr/>
        </p:nvSpPr>
        <p:spPr>
          <a:xfrm>
            <a:off x="8301992" y="2252885"/>
            <a:ext cx="2561080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139" name="TextBox 138"/>
          <p:cNvSpPr txBox="1"/>
          <p:nvPr/>
        </p:nvSpPr>
        <p:spPr>
          <a:xfrm>
            <a:off x="8301992" y="2032098"/>
            <a:ext cx="11001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941741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 Same Side Corner Rectangle 2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71566" y="270004"/>
            <a:ext cx="4264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INFOGRAPHIC SLIDE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57"/>
          <p:cNvSpPr>
            <a:spLocks/>
          </p:cNvSpPr>
          <p:nvPr/>
        </p:nvSpPr>
        <p:spPr bwMode="auto">
          <a:xfrm>
            <a:off x="6934983" y="2066723"/>
            <a:ext cx="1669085" cy="1658158"/>
          </a:xfrm>
          <a:custGeom>
            <a:avLst/>
            <a:gdLst>
              <a:gd name="T0" fmla="*/ 213 w 611"/>
              <a:gd name="T1" fmla="*/ 0 h 607"/>
              <a:gd name="T2" fmla="*/ 398 w 611"/>
              <a:gd name="T3" fmla="*/ 0 h 607"/>
              <a:gd name="T4" fmla="*/ 398 w 611"/>
              <a:gd name="T5" fmla="*/ 0 h 607"/>
              <a:gd name="T6" fmla="*/ 440 w 611"/>
              <a:gd name="T7" fmla="*/ 5 h 607"/>
              <a:gd name="T8" fmla="*/ 482 w 611"/>
              <a:gd name="T9" fmla="*/ 19 h 607"/>
              <a:gd name="T10" fmla="*/ 514 w 611"/>
              <a:gd name="T11" fmla="*/ 37 h 607"/>
              <a:gd name="T12" fmla="*/ 546 w 611"/>
              <a:gd name="T13" fmla="*/ 61 h 607"/>
              <a:gd name="T14" fmla="*/ 574 w 611"/>
              <a:gd name="T15" fmla="*/ 93 h 607"/>
              <a:gd name="T16" fmla="*/ 593 w 611"/>
              <a:gd name="T17" fmla="*/ 130 h 607"/>
              <a:gd name="T18" fmla="*/ 607 w 611"/>
              <a:gd name="T19" fmla="*/ 167 h 607"/>
              <a:gd name="T20" fmla="*/ 611 w 611"/>
              <a:gd name="T21" fmla="*/ 213 h 607"/>
              <a:gd name="T22" fmla="*/ 611 w 611"/>
              <a:gd name="T23" fmla="*/ 607 h 607"/>
              <a:gd name="T24" fmla="*/ 213 w 611"/>
              <a:gd name="T25" fmla="*/ 607 h 607"/>
              <a:gd name="T26" fmla="*/ 213 w 611"/>
              <a:gd name="T27" fmla="*/ 607 h 607"/>
              <a:gd name="T28" fmla="*/ 171 w 611"/>
              <a:gd name="T29" fmla="*/ 602 h 607"/>
              <a:gd name="T30" fmla="*/ 130 w 611"/>
              <a:gd name="T31" fmla="*/ 593 h 607"/>
              <a:gd name="T32" fmla="*/ 93 w 611"/>
              <a:gd name="T33" fmla="*/ 570 h 607"/>
              <a:gd name="T34" fmla="*/ 65 w 611"/>
              <a:gd name="T35" fmla="*/ 547 h 607"/>
              <a:gd name="T36" fmla="*/ 37 w 611"/>
              <a:gd name="T37" fmla="*/ 514 h 607"/>
              <a:gd name="T38" fmla="*/ 19 w 611"/>
              <a:gd name="T39" fmla="*/ 477 h 607"/>
              <a:gd name="T40" fmla="*/ 5 w 611"/>
              <a:gd name="T41" fmla="*/ 440 h 607"/>
              <a:gd name="T42" fmla="*/ 0 w 611"/>
              <a:gd name="T43" fmla="*/ 398 h 607"/>
              <a:gd name="T44" fmla="*/ 0 w 611"/>
              <a:gd name="T45" fmla="*/ 213 h 607"/>
              <a:gd name="T46" fmla="*/ 0 w 611"/>
              <a:gd name="T47" fmla="*/ 213 h 607"/>
              <a:gd name="T48" fmla="*/ 5 w 611"/>
              <a:gd name="T49" fmla="*/ 167 h 607"/>
              <a:gd name="T50" fmla="*/ 19 w 611"/>
              <a:gd name="T51" fmla="*/ 130 h 607"/>
              <a:gd name="T52" fmla="*/ 37 w 611"/>
              <a:gd name="T53" fmla="*/ 93 h 607"/>
              <a:gd name="T54" fmla="*/ 65 w 611"/>
              <a:gd name="T55" fmla="*/ 61 h 607"/>
              <a:gd name="T56" fmla="*/ 93 w 611"/>
              <a:gd name="T57" fmla="*/ 37 h 607"/>
              <a:gd name="T58" fmla="*/ 130 w 611"/>
              <a:gd name="T59" fmla="*/ 19 h 607"/>
              <a:gd name="T60" fmla="*/ 171 w 611"/>
              <a:gd name="T61" fmla="*/ 5 h 607"/>
              <a:gd name="T62" fmla="*/ 213 w 611"/>
              <a:gd name="T63" fmla="*/ 0 h 607"/>
              <a:gd name="T64" fmla="*/ 213 w 611"/>
              <a:gd name="T65" fmla="*/ 0 h 6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11" h="607">
                <a:moveTo>
                  <a:pt x="213" y="0"/>
                </a:moveTo>
                <a:lnTo>
                  <a:pt x="398" y="0"/>
                </a:lnTo>
                <a:lnTo>
                  <a:pt x="398" y="0"/>
                </a:lnTo>
                <a:lnTo>
                  <a:pt x="440" y="5"/>
                </a:lnTo>
                <a:lnTo>
                  <a:pt x="482" y="19"/>
                </a:lnTo>
                <a:lnTo>
                  <a:pt x="514" y="37"/>
                </a:lnTo>
                <a:lnTo>
                  <a:pt x="546" y="61"/>
                </a:lnTo>
                <a:lnTo>
                  <a:pt x="574" y="93"/>
                </a:lnTo>
                <a:lnTo>
                  <a:pt x="593" y="130"/>
                </a:lnTo>
                <a:lnTo>
                  <a:pt x="607" y="167"/>
                </a:lnTo>
                <a:lnTo>
                  <a:pt x="611" y="213"/>
                </a:lnTo>
                <a:lnTo>
                  <a:pt x="611" y="607"/>
                </a:lnTo>
                <a:lnTo>
                  <a:pt x="213" y="607"/>
                </a:lnTo>
                <a:lnTo>
                  <a:pt x="213" y="607"/>
                </a:lnTo>
                <a:lnTo>
                  <a:pt x="171" y="602"/>
                </a:lnTo>
                <a:lnTo>
                  <a:pt x="130" y="593"/>
                </a:lnTo>
                <a:lnTo>
                  <a:pt x="93" y="570"/>
                </a:lnTo>
                <a:lnTo>
                  <a:pt x="65" y="547"/>
                </a:lnTo>
                <a:lnTo>
                  <a:pt x="37" y="514"/>
                </a:lnTo>
                <a:lnTo>
                  <a:pt x="19" y="477"/>
                </a:lnTo>
                <a:lnTo>
                  <a:pt x="5" y="440"/>
                </a:lnTo>
                <a:lnTo>
                  <a:pt x="0" y="398"/>
                </a:lnTo>
                <a:lnTo>
                  <a:pt x="0" y="213"/>
                </a:lnTo>
                <a:lnTo>
                  <a:pt x="0" y="213"/>
                </a:lnTo>
                <a:lnTo>
                  <a:pt x="5" y="167"/>
                </a:lnTo>
                <a:lnTo>
                  <a:pt x="19" y="130"/>
                </a:lnTo>
                <a:lnTo>
                  <a:pt x="37" y="93"/>
                </a:lnTo>
                <a:lnTo>
                  <a:pt x="65" y="61"/>
                </a:lnTo>
                <a:lnTo>
                  <a:pt x="93" y="37"/>
                </a:lnTo>
                <a:lnTo>
                  <a:pt x="130" y="19"/>
                </a:lnTo>
                <a:lnTo>
                  <a:pt x="171" y="5"/>
                </a:lnTo>
                <a:lnTo>
                  <a:pt x="213" y="0"/>
                </a:lnTo>
                <a:lnTo>
                  <a:pt x="213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58"/>
          <p:cNvSpPr>
            <a:spLocks/>
          </p:cNvSpPr>
          <p:nvPr/>
        </p:nvSpPr>
        <p:spPr bwMode="auto">
          <a:xfrm>
            <a:off x="7290107" y="4014444"/>
            <a:ext cx="1313960" cy="1303034"/>
          </a:xfrm>
          <a:custGeom>
            <a:avLst/>
            <a:gdLst>
              <a:gd name="T0" fmla="*/ 153 w 481"/>
              <a:gd name="T1" fmla="*/ 0 h 477"/>
              <a:gd name="T2" fmla="*/ 481 w 481"/>
              <a:gd name="T3" fmla="*/ 0 h 477"/>
              <a:gd name="T4" fmla="*/ 481 w 481"/>
              <a:gd name="T5" fmla="*/ 329 h 477"/>
              <a:gd name="T6" fmla="*/ 481 w 481"/>
              <a:gd name="T7" fmla="*/ 329 h 477"/>
              <a:gd name="T8" fmla="*/ 477 w 481"/>
              <a:gd name="T9" fmla="*/ 356 h 477"/>
              <a:gd name="T10" fmla="*/ 467 w 481"/>
              <a:gd name="T11" fmla="*/ 384 h 477"/>
              <a:gd name="T12" fmla="*/ 453 w 481"/>
              <a:gd name="T13" fmla="*/ 412 h 477"/>
              <a:gd name="T14" fmla="*/ 435 w 481"/>
              <a:gd name="T15" fmla="*/ 435 h 477"/>
              <a:gd name="T16" fmla="*/ 412 w 481"/>
              <a:gd name="T17" fmla="*/ 454 h 477"/>
              <a:gd name="T18" fmla="*/ 389 w 481"/>
              <a:gd name="T19" fmla="*/ 468 h 477"/>
              <a:gd name="T20" fmla="*/ 361 w 481"/>
              <a:gd name="T21" fmla="*/ 477 h 477"/>
              <a:gd name="T22" fmla="*/ 328 w 481"/>
              <a:gd name="T23" fmla="*/ 477 h 477"/>
              <a:gd name="T24" fmla="*/ 153 w 481"/>
              <a:gd name="T25" fmla="*/ 477 h 477"/>
              <a:gd name="T26" fmla="*/ 153 w 481"/>
              <a:gd name="T27" fmla="*/ 477 h 477"/>
              <a:gd name="T28" fmla="*/ 120 w 481"/>
              <a:gd name="T29" fmla="*/ 477 h 477"/>
              <a:gd name="T30" fmla="*/ 92 w 481"/>
              <a:gd name="T31" fmla="*/ 468 h 477"/>
              <a:gd name="T32" fmla="*/ 69 w 481"/>
              <a:gd name="T33" fmla="*/ 454 h 477"/>
              <a:gd name="T34" fmla="*/ 46 w 481"/>
              <a:gd name="T35" fmla="*/ 435 h 477"/>
              <a:gd name="T36" fmla="*/ 28 w 481"/>
              <a:gd name="T37" fmla="*/ 412 h 477"/>
              <a:gd name="T38" fmla="*/ 14 w 481"/>
              <a:gd name="T39" fmla="*/ 384 h 477"/>
              <a:gd name="T40" fmla="*/ 4 w 481"/>
              <a:gd name="T41" fmla="*/ 356 h 477"/>
              <a:gd name="T42" fmla="*/ 0 w 481"/>
              <a:gd name="T43" fmla="*/ 329 h 477"/>
              <a:gd name="T44" fmla="*/ 0 w 481"/>
              <a:gd name="T45" fmla="*/ 148 h 477"/>
              <a:gd name="T46" fmla="*/ 0 w 481"/>
              <a:gd name="T47" fmla="*/ 148 h 477"/>
              <a:gd name="T48" fmla="*/ 4 w 481"/>
              <a:gd name="T49" fmla="*/ 120 h 477"/>
              <a:gd name="T50" fmla="*/ 14 w 481"/>
              <a:gd name="T51" fmla="*/ 93 h 477"/>
              <a:gd name="T52" fmla="*/ 28 w 481"/>
              <a:gd name="T53" fmla="*/ 65 h 477"/>
              <a:gd name="T54" fmla="*/ 46 w 481"/>
              <a:gd name="T55" fmla="*/ 42 h 477"/>
              <a:gd name="T56" fmla="*/ 69 w 481"/>
              <a:gd name="T57" fmla="*/ 23 h 477"/>
              <a:gd name="T58" fmla="*/ 92 w 481"/>
              <a:gd name="T59" fmla="*/ 9 h 477"/>
              <a:gd name="T60" fmla="*/ 120 w 481"/>
              <a:gd name="T61" fmla="*/ 5 h 477"/>
              <a:gd name="T62" fmla="*/ 153 w 481"/>
              <a:gd name="T63" fmla="*/ 0 h 477"/>
              <a:gd name="T64" fmla="*/ 153 w 481"/>
              <a:gd name="T65" fmla="*/ 0 h 4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81" h="477">
                <a:moveTo>
                  <a:pt x="153" y="0"/>
                </a:moveTo>
                <a:lnTo>
                  <a:pt x="481" y="0"/>
                </a:lnTo>
                <a:lnTo>
                  <a:pt x="481" y="329"/>
                </a:lnTo>
                <a:lnTo>
                  <a:pt x="481" y="329"/>
                </a:lnTo>
                <a:lnTo>
                  <a:pt x="477" y="356"/>
                </a:lnTo>
                <a:lnTo>
                  <a:pt x="467" y="384"/>
                </a:lnTo>
                <a:lnTo>
                  <a:pt x="453" y="412"/>
                </a:lnTo>
                <a:lnTo>
                  <a:pt x="435" y="435"/>
                </a:lnTo>
                <a:lnTo>
                  <a:pt x="412" y="454"/>
                </a:lnTo>
                <a:lnTo>
                  <a:pt x="389" y="468"/>
                </a:lnTo>
                <a:lnTo>
                  <a:pt x="361" y="477"/>
                </a:lnTo>
                <a:lnTo>
                  <a:pt x="328" y="477"/>
                </a:lnTo>
                <a:lnTo>
                  <a:pt x="153" y="477"/>
                </a:lnTo>
                <a:lnTo>
                  <a:pt x="153" y="477"/>
                </a:lnTo>
                <a:lnTo>
                  <a:pt x="120" y="477"/>
                </a:lnTo>
                <a:lnTo>
                  <a:pt x="92" y="468"/>
                </a:lnTo>
                <a:lnTo>
                  <a:pt x="69" y="454"/>
                </a:lnTo>
                <a:lnTo>
                  <a:pt x="46" y="435"/>
                </a:lnTo>
                <a:lnTo>
                  <a:pt x="28" y="412"/>
                </a:lnTo>
                <a:lnTo>
                  <a:pt x="14" y="384"/>
                </a:lnTo>
                <a:lnTo>
                  <a:pt x="4" y="356"/>
                </a:lnTo>
                <a:lnTo>
                  <a:pt x="0" y="329"/>
                </a:lnTo>
                <a:lnTo>
                  <a:pt x="0" y="148"/>
                </a:lnTo>
                <a:lnTo>
                  <a:pt x="0" y="148"/>
                </a:lnTo>
                <a:lnTo>
                  <a:pt x="4" y="120"/>
                </a:lnTo>
                <a:lnTo>
                  <a:pt x="14" y="93"/>
                </a:lnTo>
                <a:lnTo>
                  <a:pt x="28" y="65"/>
                </a:lnTo>
                <a:lnTo>
                  <a:pt x="46" y="42"/>
                </a:lnTo>
                <a:lnTo>
                  <a:pt x="69" y="23"/>
                </a:lnTo>
                <a:lnTo>
                  <a:pt x="92" y="9"/>
                </a:lnTo>
                <a:lnTo>
                  <a:pt x="120" y="5"/>
                </a:lnTo>
                <a:lnTo>
                  <a:pt x="153" y="0"/>
                </a:lnTo>
                <a:lnTo>
                  <a:pt x="153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59"/>
          <p:cNvSpPr>
            <a:spLocks/>
          </p:cNvSpPr>
          <p:nvPr/>
        </p:nvSpPr>
        <p:spPr bwMode="auto">
          <a:xfrm>
            <a:off x="8882702" y="1777160"/>
            <a:ext cx="1947721" cy="1947721"/>
          </a:xfrm>
          <a:custGeom>
            <a:avLst/>
            <a:gdLst>
              <a:gd name="T0" fmla="*/ 213 w 713"/>
              <a:gd name="T1" fmla="*/ 0 h 713"/>
              <a:gd name="T2" fmla="*/ 505 w 713"/>
              <a:gd name="T3" fmla="*/ 0 h 713"/>
              <a:gd name="T4" fmla="*/ 505 w 713"/>
              <a:gd name="T5" fmla="*/ 0 h 713"/>
              <a:gd name="T6" fmla="*/ 546 w 713"/>
              <a:gd name="T7" fmla="*/ 5 h 713"/>
              <a:gd name="T8" fmla="*/ 583 w 713"/>
              <a:gd name="T9" fmla="*/ 19 h 713"/>
              <a:gd name="T10" fmla="*/ 620 w 713"/>
              <a:gd name="T11" fmla="*/ 37 h 713"/>
              <a:gd name="T12" fmla="*/ 653 w 713"/>
              <a:gd name="T13" fmla="*/ 65 h 713"/>
              <a:gd name="T14" fmla="*/ 676 w 713"/>
              <a:gd name="T15" fmla="*/ 93 h 713"/>
              <a:gd name="T16" fmla="*/ 699 w 713"/>
              <a:gd name="T17" fmla="*/ 130 h 713"/>
              <a:gd name="T18" fmla="*/ 708 w 713"/>
              <a:gd name="T19" fmla="*/ 171 h 713"/>
              <a:gd name="T20" fmla="*/ 713 w 713"/>
              <a:gd name="T21" fmla="*/ 213 h 713"/>
              <a:gd name="T22" fmla="*/ 713 w 713"/>
              <a:gd name="T23" fmla="*/ 504 h 713"/>
              <a:gd name="T24" fmla="*/ 713 w 713"/>
              <a:gd name="T25" fmla="*/ 504 h 713"/>
              <a:gd name="T26" fmla="*/ 708 w 713"/>
              <a:gd name="T27" fmla="*/ 546 h 713"/>
              <a:gd name="T28" fmla="*/ 699 w 713"/>
              <a:gd name="T29" fmla="*/ 583 h 713"/>
              <a:gd name="T30" fmla="*/ 676 w 713"/>
              <a:gd name="T31" fmla="*/ 620 h 713"/>
              <a:gd name="T32" fmla="*/ 653 w 713"/>
              <a:gd name="T33" fmla="*/ 653 h 713"/>
              <a:gd name="T34" fmla="*/ 620 w 713"/>
              <a:gd name="T35" fmla="*/ 676 h 713"/>
              <a:gd name="T36" fmla="*/ 583 w 713"/>
              <a:gd name="T37" fmla="*/ 699 h 713"/>
              <a:gd name="T38" fmla="*/ 546 w 713"/>
              <a:gd name="T39" fmla="*/ 708 h 713"/>
              <a:gd name="T40" fmla="*/ 505 w 713"/>
              <a:gd name="T41" fmla="*/ 713 h 713"/>
              <a:gd name="T42" fmla="*/ 0 w 713"/>
              <a:gd name="T43" fmla="*/ 713 h 713"/>
              <a:gd name="T44" fmla="*/ 0 w 713"/>
              <a:gd name="T45" fmla="*/ 213 h 713"/>
              <a:gd name="T46" fmla="*/ 0 w 713"/>
              <a:gd name="T47" fmla="*/ 213 h 713"/>
              <a:gd name="T48" fmla="*/ 5 w 713"/>
              <a:gd name="T49" fmla="*/ 171 h 713"/>
              <a:gd name="T50" fmla="*/ 19 w 713"/>
              <a:gd name="T51" fmla="*/ 130 h 713"/>
              <a:gd name="T52" fmla="*/ 37 w 713"/>
              <a:gd name="T53" fmla="*/ 93 h 713"/>
              <a:gd name="T54" fmla="*/ 65 w 713"/>
              <a:gd name="T55" fmla="*/ 65 h 713"/>
              <a:gd name="T56" fmla="*/ 93 w 713"/>
              <a:gd name="T57" fmla="*/ 37 h 713"/>
              <a:gd name="T58" fmla="*/ 130 w 713"/>
              <a:gd name="T59" fmla="*/ 19 h 713"/>
              <a:gd name="T60" fmla="*/ 171 w 713"/>
              <a:gd name="T61" fmla="*/ 5 h 713"/>
              <a:gd name="T62" fmla="*/ 213 w 713"/>
              <a:gd name="T63" fmla="*/ 0 h 713"/>
              <a:gd name="T64" fmla="*/ 213 w 713"/>
              <a:gd name="T65" fmla="*/ 0 h 7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13" h="713">
                <a:moveTo>
                  <a:pt x="213" y="0"/>
                </a:moveTo>
                <a:lnTo>
                  <a:pt x="505" y="0"/>
                </a:lnTo>
                <a:lnTo>
                  <a:pt x="505" y="0"/>
                </a:lnTo>
                <a:lnTo>
                  <a:pt x="546" y="5"/>
                </a:lnTo>
                <a:lnTo>
                  <a:pt x="583" y="19"/>
                </a:lnTo>
                <a:lnTo>
                  <a:pt x="620" y="37"/>
                </a:lnTo>
                <a:lnTo>
                  <a:pt x="653" y="65"/>
                </a:lnTo>
                <a:lnTo>
                  <a:pt x="676" y="93"/>
                </a:lnTo>
                <a:lnTo>
                  <a:pt x="699" y="130"/>
                </a:lnTo>
                <a:lnTo>
                  <a:pt x="708" y="171"/>
                </a:lnTo>
                <a:lnTo>
                  <a:pt x="713" y="213"/>
                </a:lnTo>
                <a:lnTo>
                  <a:pt x="713" y="504"/>
                </a:lnTo>
                <a:lnTo>
                  <a:pt x="713" y="504"/>
                </a:lnTo>
                <a:lnTo>
                  <a:pt x="708" y="546"/>
                </a:lnTo>
                <a:lnTo>
                  <a:pt x="699" y="583"/>
                </a:lnTo>
                <a:lnTo>
                  <a:pt x="676" y="620"/>
                </a:lnTo>
                <a:lnTo>
                  <a:pt x="653" y="653"/>
                </a:lnTo>
                <a:lnTo>
                  <a:pt x="620" y="676"/>
                </a:lnTo>
                <a:lnTo>
                  <a:pt x="583" y="699"/>
                </a:lnTo>
                <a:lnTo>
                  <a:pt x="546" y="708"/>
                </a:lnTo>
                <a:lnTo>
                  <a:pt x="505" y="713"/>
                </a:lnTo>
                <a:lnTo>
                  <a:pt x="0" y="713"/>
                </a:lnTo>
                <a:lnTo>
                  <a:pt x="0" y="213"/>
                </a:lnTo>
                <a:lnTo>
                  <a:pt x="0" y="213"/>
                </a:lnTo>
                <a:lnTo>
                  <a:pt x="5" y="171"/>
                </a:lnTo>
                <a:lnTo>
                  <a:pt x="19" y="130"/>
                </a:lnTo>
                <a:lnTo>
                  <a:pt x="37" y="93"/>
                </a:lnTo>
                <a:lnTo>
                  <a:pt x="65" y="65"/>
                </a:lnTo>
                <a:lnTo>
                  <a:pt x="93" y="37"/>
                </a:lnTo>
                <a:lnTo>
                  <a:pt x="130" y="19"/>
                </a:lnTo>
                <a:lnTo>
                  <a:pt x="171" y="5"/>
                </a:lnTo>
                <a:lnTo>
                  <a:pt x="213" y="0"/>
                </a:lnTo>
                <a:lnTo>
                  <a:pt x="213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60"/>
          <p:cNvSpPr>
            <a:spLocks/>
          </p:cNvSpPr>
          <p:nvPr/>
        </p:nvSpPr>
        <p:spPr bwMode="auto">
          <a:xfrm>
            <a:off x="8882702" y="4014444"/>
            <a:ext cx="2212697" cy="2212697"/>
          </a:xfrm>
          <a:custGeom>
            <a:avLst/>
            <a:gdLst>
              <a:gd name="T0" fmla="*/ 0 w 810"/>
              <a:gd name="T1" fmla="*/ 0 h 810"/>
              <a:gd name="T2" fmla="*/ 597 w 810"/>
              <a:gd name="T3" fmla="*/ 0 h 810"/>
              <a:gd name="T4" fmla="*/ 597 w 810"/>
              <a:gd name="T5" fmla="*/ 0 h 810"/>
              <a:gd name="T6" fmla="*/ 639 w 810"/>
              <a:gd name="T7" fmla="*/ 5 h 810"/>
              <a:gd name="T8" fmla="*/ 680 w 810"/>
              <a:gd name="T9" fmla="*/ 14 h 810"/>
              <a:gd name="T10" fmla="*/ 717 w 810"/>
              <a:gd name="T11" fmla="*/ 37 h 810"/>
              <a:gd name="T12" fmla="*/ 750 w 810"/>
              <a:gd name="T13" fmla="*/ 60 h 810"/>
              <a:gd name="T14" fmla="*/ 773 w 810"/>
              <a:gd name="T15" fmla="*/ 93 h 810"/>
              <a:gd name="T16" fmla="*/ 791 w 810"/>
              <a:gd name="T17" fmla="*/ 130 h 810"/>
              <a:gd name="T18" fmla="*/ 805 w 810"/>
              <a:gd name="T19" fmla="*/ 167 h 810"/>
              <a:gd name="T20" fmla="*/ 810 w 810"/>
              <a:gd name="T21" fmla="*/ 213 h 810"/>
              <a:gd name="T22" fmla="*/ 810 w 810"/>
              <a:gd name="T23" fmla="*/ 597 h 810"/>
              <a:gd name="T24" fmla="*/ 810 w 810"/>
              <a:gd name="T25" fmla="*/ 597 h 810"/>
              <a:gd name="T26" fmla="*/ 805 w 810"/>
              <a:gd name="T27" fmla="*/ 639 h 810"/>
              <a:gd name="T28" fmla="*/ 791 w 810"/>
              <a:gd name="T29" fmla="*/ 680 h 810"/>
              <a:gd name="T30" fmla="*/ 773 w 810"/>
              <a:gd name="T31" fmla="*/ 713 h 810"/>
              <a:gd name="T32" fmla="*/ 750 w 810"/>
              <a:gd name="T33" fmla="*/ 745 h 810"/>
              <a:gd name="T34" fmla="*/ 717 w 810"/>
              <a:gd name="T35" fmla="*/ 773 h 810"/>
              <a:gd name="T36" fmla="*/ 680 w 810"/>
              <a:gd name="T37" fmla="*/ 791 h 810"/>
              <a:gd name="T38" fmla="*/ 639 w 810"/>
              <a:gd name="T39" fmla="*/ 805 h 810"/>
              <a:gd name="T40" fmla="*/ 597 w 810"/>
              <a:gd name="T41" fmla="*/ 810 h 810"/>
              <a:gd name="T42" fmla="*/ 213 w 810"/>
              <a:gd name="T43" fmla="*/ 810 h 810"/>
              <a:gd name="T44" fmla="*/ 213 w 810"/>
              <a:gd name="T45" fmla="*/ 810 h 810"/>
              <a:gd name="T46" fmla="*/ 171 w 810"/>
              <a:gd name="T47" fmla="*/ 805 h 810"/>
              <a:gd name="T48" fmla="*/ 130 w 810"/>
              <a:gd name="T49" fmla="*/ 791 h 810"/>
              <a:gd name="T50" fmla="*/ 93 w 810"/>
              <a:gd name="T51" fmla="*/ 773 h 810"/>
              <a:gd name="T52" fmla="*/ 65 w 810"/>
              <a:gd name="T53" fmla="*/ 745 h 810"/>
              <a:gd name="T54" fmla="*/ 37 w 810"/>
              <a:gd name="T55" fmla="*/ 713 h 810"/>
              <a:gd name="T56" fmla="*/ 19 w 810"/>
              <a:gd name="T57" fmla="*/ 680 h 810"/>
              <a:gd name="T58" fmla="*/ 5 w 810"/>
              <a:gd name="T59" fmla="*/ 639 h 810"/>
              <a:gd name="T60" fmla="*/ 0 w 810"/>
              <a:gd name="T61" fmla="*/ 597 h 810"/>
              <a:gd name="T62" fmla="*/ 0 w 810"/>
              <a:gd name="T63" fmla="*/ 0 h 810"/>
              <a:gd name="T64" fmla="*/ 0 w 810"/>
              <a:gd name="T65" fmla="*/ 0 h 8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10" h="810">
                <a:moveTo>
                  <a:pt x="0" y="0"/>
                </a:moveTo>
                <a:lnTo>
                  <a:pt x="597" y="0"/>
                </a:lnTo>
                <a:lnTo>
                  <a:pt x="597" y="0"/>
                </a:lnTo>
                <a:lnTo>
                  <a:pt x="639" y="5"/>
                </a:lnTo>
                <a:lnTo>
                  <a:pt x="680" y="14"/>
                </a:lnTo>
                <a:lnTo>
                  <a:pt x="717" y="37"/>
                </a:lnTo>
                <a:lnTo>
                  <a:pt x="750" y="60"/>
                </a:lnTo>
                <a:lnTo>
                  <a:pt x="773" y="93"/>
                </a:lnTo>
                <a:lnTo>
                  <a:pt x="791" y="130"/>
                </a:lnTo>
                <a:lnTo>
                  <a:pt x="805" y="167"/>
                </a:lnTo>
                <a:lnTo>
                  <a:pt x="810" y="213"/>
                </a:lnTo>
                <a:lnTo>
                  <a:pt x="810" y="597"/>
                </a:lnTo>
                <a:lnTo>
                  <a:pt x="810" y="597"/>
                </a:lnTo>
                <a:lnTo>
                  <a:pt x="805" y="639"/>
                </a:lnTo>
                <a:lnTo>
                  <a:pt x="791" y="680"/>
                </a:lnTo>
                <a:lnTo>
                  <a:pt x="773" y="713"/>
                </a:lnTo>
                <a:lnTo>
                  <a:pt x="750" y="745"/>
                </a:lnTo>
                <a:lnTo>
                  <a:pt x="717" y="773"/>
                </a:lnTo>
                <a:lnTo>
                  <a:pt x="680" y="791"/>
                </a:lnTo>
                <a:lnTo>
                  <a:pt x="639" y="805"/>
                </a:lnTo>
                <a:lnTo>
                  <a:pt x="597" y="810"/>
                </a:lnTo>
                <a:lnTo>
                  <a:pt x="213" y="810"/>
                </a:lnTo>
                <a:lnTo>
                  <a:pt x="213" y="810"/>
                </a:lnTo>
                <a:lnTo>
                  <a:pt x="171" y="805"/>
                </a:lnTo>
                <a:lnTo>
                  <a:pt x="130" y="791"/>
                </a:lnTo>
                <a:lnTo>
                  <a:pt x="93" y="773"/>
                </a:lnTo>
                <a:lnTo>
                  <a:pt x="65" y="745"/>
                </a:lnTo>
                <a:lnTo>
                  <a:pt x="37" y="713"/>
                </a:lnTo>
                <a:lnTo>
                  <a:pt x="19" y="680"/>
                </a:lnTo>
                <a:lnTo>
                  <a:pt x="5" y="639"/>
                </a:lnTo>
                <a:lnTo>
                  <a:pt x="0" y="597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61"/>
          <p:cNvSpPr>
            <a:spLocks/>
          </p:cNvSpPr>
          <p:nvPr/>
        </p:nvSpPr>
        <p:spPr bwMode="auto">
          <a:xfrm>
            <a:off x="7112544" y="2244286"/>
            <a:ext cx="1313960" cy="1316691"/>
          </a:xfrm>
          <a:custGeom>
            <a:avLst/>
            <a:gdLst>
              <a:gd name="T0" fmla="*/ 167 w 481"/>
              <a:gd name="T1" fmla="*/ 0 h 482"/>
              <a:gd name="T2" fmla="*/ 315 w 481"/>
              <a:gd name="T3" fmla="*/ 0 h 482"/>
              <a:gd name="T4" fmla="*/ 315 w 481"/>
              <a:gd name="T5" fmla="*/ 0 h 482"/>
              <a:gd name="T6" fmla="*/ 347 w 481"/>
              <a:gd name="T7" fmla="*/ 0 h 482"/>
              <a:gd name="T8" fmla="*/ 380 w 481"/>
              <a:gd name="T9" fmla="*/ 9 h 482"/>
              <a:gd name="T10" fmla="*/ 407 w 481"/>
              <a:gd name="T11" fmla="*/ 28 h 482"/>
              <a:gd name="T12" fmla="*/ 430 w 481"/>
              <a:gd name="T13" fmla="*/ 47 h 482"/>
              <a:gd name="T14" fmla="*/ 454 w 481"/>
              <a:gd name="T15" fmla="*/ 74 h 482"/>
              <a:gd name="T16" fmla="*/ 468 w 481"/>
              <a:gd name="T17" fmla="*/ 102 h 482"/>
              <a:gd name="T18" fmla="*/ 477 w 481"/>
              <a:gd name="T19" fmla="*/ 134 h 482"/>
              <a:gd name="T20" fmla="*/ 481 w 481"/>
              <a:gd name="T21" fmla="*/ 167 h 482"/>
              <a:gd name="T22" fmla="*/ 481 w 481"/>
              <a:gd name="T23" fmla="*/ 310 h 482"/>
              <a:gd name="T24" fmla="*/ 481 w 481"/>
              <a:gd name="T25" fmla="*/ 310 h 482"/>
              <a:gd name="T26" fmla="*/ 477 w 481"/>
              <a:gd name="T27" fmla="*/ 347 h 482"/>
              <a:gd name="T28" fmla="*/ 468 w 481"/>
              <a:gd name="T29" fmla="*/ 375 h 482"/>
              <a:gd name="T30" fmla="*/ 454 w 481"/>
              <a:gd name="T31" fmla="*/ 407 h 482"/>
              <a:gd name="T32" fmla="*/ 430 w 481"/>
              <a:gd name="T33" fmla="*/ 431 h 482"/>
              <a:gd name="T34" fmla="*/ 407 w 481"/>
              <a:gd name="T35" fmla="*/ 449 h 482"/>
              <a:gd name="T36" fmla="*/ 380 w 481"/>
              <a:gd name="T37" fmla="*/ 468 h 482"/>
              <a:gd name="T38" fmla="*/ 347 w 481"/>
              <a:gd name="T39" fmla="*/ 477 h 482"/>
              <a:gd name="T40" fmla="*/ 315 w 481"/>
              <a:gd name="T41" fmla="*/ 482 h 482"/>
              <a:gd name="T42" fmla="*/ 167 w 481"/>
              <a:gd name="T43" fmla="*/ 482 h 482"/>
              <a:gd name="T44" fmla="*/ 167 w 481"/>
              <a:gd name="T45" fmla="*/ 482 h 482"/>
              <a:gd name="T46" fmla="*/ 134 w 481"/>
              <a:gd name="T47" fmla="*/ 477 h 482"/>
              <a:gd name="T48" fmla="*/ 102 w 481"/>
              <a:gd name="T49" fmla="*/ 468 h 482"/>
              <a:gd name="T50" fmla="*/ 74 w 481"/>
              <a:gd name="T51" fmla="*/ 449 h 482"/>
              <a:gd name="T52" fmla="*/ 51 w 481"/>
              <a:gd name="T53" fmla="*/ 431 h 482"/>
              <a:gd name="T54" fmla="*/ 28 w 481"/>
              <a:gd name="T55" fmla="*/ 407 h 482"/>
              <a:gd name="T56" fmla="*/ 14 w 481"/>
              <a:gd name="T57" fmla="*/ 375 h 482"/>
              <a:gd name="T58" fmla="*/ 5 w 481"/>
              <a:gd name="T59" fmla="*/ 347 h 482"/>
              <a:gd name="T60" fmla="*/ 0 w 481"/>
              <a:gd name="T61" fmla="*/ 310 h 482"/>
              <a:gd name="T62" fmla="*/ 0 w 481"/>
              <a:gd name="T63" fmla="*/ 167 h 482"/>
              <a:gd name="T64" fmla="*/ 0 w 481"/>
              <a:gd name="T65" fmla="*/ 167 h 482"/>
              <a:gd name="T66" fmla="*/ 5 w 481"/>
              <a:gd name="T67" fmla="*/ 134 h 482"/>
              <a:gd name="T68" fmla="*/ 14 w 481"/>
              <a:gd name="T69" fmla="*/ 102 h 482"/>
              <a:gd name="T70" fmla="*/ 28 w 481"/>
              <a:gd name="T71" fmla="*/ 74 h 482"/>
              <a:gd name="T72" fmla="*/ 51 w 481"/>
              <a:gd name="T73" fmla="*/ 47 h 482"/>
              <a:gd name="T74" fmla="*/ 74 w 481"/>
              <a:gd name="T75" fmla="*/ 28 h 482"/>
              <a:gd name="T76" fmla="*/ 102 w 481"/>
              <a:gd name="T77" fmla="*/ 9 h 482"/>
              <a:gd name="T78" fmla="*/ 134 w 481"/>
              <a:gd name="T79" fmla="*/ 0 h 482"/>
              <a:gd name="T80" fmla="*/ 167 w 481"/>
              <a:gd name="T81" fmla="*/ 0 h 482"/>
              <a:gd name="T82" fmla="*/ 167 w 481"/>
              <a:gd name="T83" fmla="*/ 0 h 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81" h="482">
                <a:moveTo>
                  <a:pt x="167" y="0"/>
                </a:moveTo>
                <a:lnTo>
                  <a:pt x="315" y="0"/>
                </a:lnTo>
                <a:lnTo>
                  <a:pt x="315" y="0"/>
                </a:lnTo>
                <a:lnTo>
                  <a:pt x="347" y="0"/>
                </a:lnTo>
                <a:lnTo>
                  <a:pt x="380" y="9"/>
                </a:lnTo>
                <a:lnTo>
                  <a:pt x="407" y="28"/>
                </a:lnTo>
                <a:lnTo>
                  <a:pt x="430" y="47"/>
                </a:lnTo>
                <a:lnTo>
                  <a:pt x="454" y="74"/>
                </a:lnTo>
                <a:lnTo>
                  <a:pt x="468" y="102"/>
                </a:lnTo>
                <a:lnTo>
                  <a:pt x="477" y="134"/>
                </a:lnTo>
                <a:lnTo>
                  <a:pt x="481" y="167"/>
                </a:lnTo>
                <a:lnTo>
                  <a:pt x="481" y="310"/>
                </a:lnTo>
                <a:lnTo>
                  <a:pt x="481" y="310"/>
                </a:lnTo>
                <a:lnTo>
                  <a:pt x="477" y="347"/>
                </a:lnTo>
                <a:lnTo>
                  <a:pt x="468" y="375"/>
                </a:lnTo>
                <a:lnTo>
                  <a:pt x="454" y="407"/>
                </a:lnTo>
                <a:lnTo>
                  <a:pt x="430" y="431"/>
                </a:lnTo>
                <a:lnTo>
                  <a:pt x="407" y="449"/>
                </a:lnTo>
                <a:lnTo>
                  <a:pt x="380" y="468"/>
                </a:lnTo>
                <a:lnTo>
                  <a:pt x="347" y="477"/>
                </a:lnTo>
                <a:lnTo>
                  <a:pt x="315" y="482"/>
                </a:lnTo>
                <a:lnTo>
                  <a:pt x="167" y="482"/>
                </a:lnTo>
                <a:lnTo>
                  <a:pt x="167" y="482"/>
                </a:lnTo>
                <a:lnTo>
                  <a:pt x="134" y="477"/>
                </a:lnTo>
                <a:lnTo>
                  <a:pt x="102" y="468"/>
                </a:lnTo>
                <a:lnTo>
                  <a:pt x="74" y="449"/>
                </a:lnTo>
                <a:lnTo>
                  <a:pt x="51" y="431"/>
                </a:lnTo>
                <a:lnTo>
                  <a:pt x="28" y="407"/>
                </a:lnTo>
                <a:lnTo>
                  <a:pt x="14" y="375"/>
                </a:lnTo>
                <a:lnTo>
                  <a:pt x="5" y="347"/>
                </a:lnTo>
                <a:lnTo>
                  <a:pt x="0" y="310"/>
                </a:lnTo>
                <a:lnTo>
                  <a:pt x="0" y="167"/>
                </a:lnTo>
                <a:lnTo>
                  <a:pt x="0" y="167"/>
                </a:lnTo>
                <a:lnTo>
                  <a:pt x="5" y="134"/>
                </a:lnTo>
                <a:lnTo>
                  <a:pt x="14" y="102"/>
                </a:lnTo>
                <a:lnTo>
                  <a:pt x="28" y="74"/>
                </a:lnTo>
                <a:lnTo>
                  <a:pt x="51" y="47"/>
                </a:lnTo>
                <a:lnTo>
                  <a:pt x="74" y="28"/>
                </a:lnTo>
                <a:lnTo>
                  <a:pt x="102" y="9"/>
                </a:lnTo>
                <a:lnTo>
                  <a:pt x="134" y="0"/>
                </a:lnTo>
                <a:lnTo>
                  <a:pt x="167" y="0"/>
                </a:lnTo>
                <a:lnTo>
                  <a:pt x="167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62"/>
          <p:cNvSpPr>
            <a:spLocks/>
          </p:cNvSpPr>
          <p:nvPr/>
        </p:nvSpPr>
        <p:spPr bwMode="auto">
          <a:xfrm>
            <a:off x="9060265" y="1954723"/>
            <a:ext cx="1606254" cy="1606254"/>
          </a:xfrm>
          <a:custGeom>
            <a:avLst/>
            <a:gdLst>
              <a:gd name="T0" fmla="*/ 171 w 588"/>
              <a:gd name="T1" fmla="*/ 0 h 588"/>
              <a:gd name="T2" fmla="*/ 412 w 588"/>
              <a:gd name="T3" fmla="*/ 0 h 588"/>
              <a:gd name="T4" fmla="*/ 412 w 588"/>
              <a:gd name="T5" fmla="*/ 0 h 588"/>
              <a:gd name="T6" fmla="*/ 449 w 588"/>
              <a:gd name="T7" fmla="*/ 4 h 588"/>
              <a:gd name="T8" fmla="*/ 481 w 588"/>
              <a:gd name="T9" fmla="*/ 14 h 588"/>
              <a:gd name="T10" fmla="*/ 509 w 588"/>
              <a:gd name="T11" fmla="*/ 28 h 588"/>
              <a:gd name="T12" fmla="*/ 537 w 588"/>
              <a:gd name="T13" fmla="*/ 51 h 588"/>
              <a:gd name="T14" fmla="*/ 555 w 588"/>
              <a:gd name="T15" fmla="*/ 78 h 588"/>
              <a:gd name="T16" fmla="*/ 574 w 588"/>
              <a:gd name="T17" fmla="*/ 106 h 588"/>
              <a:gd name="T18" fmla="*/ 583 w 588"/>
              <a:gd name="T19" fmla="*/ 139 h 588"/>
              <a:gd name="T20" fmla="*/ 588 w 588"/>
              <a:gd name="T21" fmla="*/ 171 h 588"/>
              <a:gd name="T22" fmla="*/ 588 w 588"/>
              <a:gd name="T23" fmla="*/ 412 h 588"/>
              <a:gd name="T24" fmla="*/ 588 w 588"/>
              <a:gd name="T25" fmla="*/ 412 h 588"/>
              <a:gd name="T26" fmla="*/ 583 w 588"/>
              <a:gd name="T27" fmla="*/ 449 h 588"/>
              <a:gd name="T28" fmla="*/ 574 w 588"/>
              <a:gd name="T29" fmla="*/ 481 h 588"/>
              <a:gd name="T30" fmla="*/ 555 w 588"/>
              <a:gd name="T31" fmla="*/ 509 h 588"/>
              <a:gd name="T32" fmla="*/ 537 w 588"/>
              <a:gd name="T33" fmla="*/ 537 h 588"/>
              <a:gd name="T34" fmla="*/ 509 w 588"/>
              <a:gd name="T35" fmla="*/ 555 h 588"/>
              <a:gd name="T36" fmla="*/ 481 w 588"/>
              <a:gd name="T37" fmla="*/ 574 h 588"/>
              <a:gd name="T38" fmla="*/ 449 w 588"/>
              <a:gd name="T39" fmla="*/ 583 h 588"/>
              <a:gd name="T40" fmla="*/ 412 w 588"/>
              <a:gd name="T41" fmla="*/ 588 h 588"/>
              <a:gd name="T42" fmla="*/ 171 w 588"/>
              <a:gd name="T43" fmla="*/ 588 h 588"/>
              <a:gd name="T44" fmla="*/ 171 w 588"/>
              <a:gd name="T45" fmla="*/ 588 h 588"/>
              <a:gd name="T46" fmla="*/ 139 w 588"/>
              <a:gd name="T47" fmla="*/ 583 h 588"/>
              <a:gd name="T48" fmla="*/ 106 w 588"/>
              <a:gd name="T49" fmla="*/ 574 h 588"/>
              <a:gd name="T50" fmla="*/ 74 w 588"/>
              <a:gd name="T51" fmla="*/ 555 h 588"/>
              <a:gd name="T52" fmla="*/ 51 w 588"/>
              <a:gd name="T53" fmla="*/ 537 h 588"/>
              <a:gd name="T54" fmla="*/ 28 w 588"/>
              <a:gd name="T55" fmla="*/ 509 h 588"/>
              <a:gd name="T56" fmla="*/ 14 w 588"/>
              <a:gd name="T57" fmla="*/ 481 h 588"/>
              <a:gd name="T58" fmla="*/ 4 w 588"/>
              <a:gd name="T59" fmla="*/ 449 h 588"/>
              <a:gd name="T60" fmla="*/ 0 w 588"/>
              <a:gd name="T61" fmla="*/ 412 h 588"/>
              <a:gd name="T62" fmla="*/ 0 w 588"/>
              <a:gd name="T63" fmla="*/ 171 h 588"/>
              <a:gd name="T64" fmla="*/ 0 w 588"/>
              <a:gd name="T65" fmla="*/ 171 h 588"/>
              <a:gd name="T66" fmla="*/ 4 w 588"/>
              <a:gd name="T67" fmla="*/ 139 h 588"/>
              <a:gd name="T68" fmla="*/ 14 w 588"/>
              <a:gd name="T69" fmla="*/ 106 h 588"/>
              <a:gd name="T70" fmla="*/ 28 w 588"/>
              <a:gd name="T71" fmla="*/ 78 h 588"/>
              <a:gd name="T72" fmla="*/ 51 w 588"/>
              <a:gd name="T73" fmla="*/ 51 h 588"/>
              <a:gd name="T74" fmla="*/ 74 w 588"/>
              <a:gd name="T75" fmla="*/ 28 h 588"/>
              <a:gd name="T76" fmla="*/ 106 w 588"/>
              <a:gd name="T77" fmla="*/ 14 h 588"/>
              <a:gd name="T78" fmla="*/ 139 w 588"/>
              <a:gd name="T79" fmla="*/ 4 h 588"/>
              <a:gd name="T80" fmla="*/ 171 w 588"/>
              <a:gd name="T81" fmla="*/ 0 h 588"/>
              <a:gd name="T82" fmla="*/ 171 w 588"/>
              <a:gd name="T83" fmla="*/ 0 h 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88" h="588">
                <a:moveTo>
                  <a:pt x="171" y="0"/>
                </a:moveTo>
                <a:lnTo>
                  <a:pt x="412" y="0"/>
                </a:lnTo>
                <a:lnTo>
                  <a:pt x="412" y="0"/>
                </a:lnTo>
                <a:lnTo>
                  <a:pt x="449" y="4"/>
                </a:lnTo>
                <a:lnTo>
                  <a:pt x="481" y="14"/>
                </a:lnTo>
                <a:lnTo>
                  <a:pt x="509" y="28"/>
                </a:lnTo>
                <a:lnTo>
                  <a:pt x="537" y="51"/>
                </a:lnTo>
                <a:lnTo>
                  <a:pt x="555" y="78"/>
                </a:lnTo>
                <a:lnTo>
                  <a:pt x="574" y="106"/>
                </a:lnTo>
                <a:lnTo>
                  <a:pt x="583" y="139"/>
                </a:lnTo>
                <a:lnTo>
                  <a:pt x="588" y="171"/>
                </a:lnTo>
                <a:lnTo>
                  <a:pt x="588" y="412"/>
                </a:lnTo>
                <a:lnTo>
                  <a:pt x="588" y="412"/>
                </a:lnTo>
                <a:lnTo>
                  <a:pt x="583" y="449"/>
                </a:lnTo>
                <a:lnTo>
                  <a:pt x="574" y="481"/>
                </a:lnTo>
                <a:lnTo>
                  <a:pt x="555" y="509"/>
                </a:lnTo>
                <a:lnTo>
                  <a:pt x="537" y="537"/>
                </a:lnTo>
                <a:lnTo>
                  <a:pt x="509" y="555"/>
                </a:lnTo>
                <a:lnTo>
                  <a:pt x="481" y="574"/>
                </a:lnTo>
                <a:lnTo>
                  <a:pt x="449" y="583"/>
                </a:lnTo>
                <a:lnTo>
                  <a:pt x="412" y="588"/>
                </a:lnTo>
                <a:lnTo>
                  <a:pt x="171" y="588"/>
                </a:lnTo>
                <a:lnTo>
                  <a:pt x="171" y="588"/>
                </a:lnTo>
                <a:lnTo>
                  <a:pt x="139" y="583"/>
                </a:lnTo>
                <a:lnTo>
                  <a:pt x="106" y="574"/>
                </a:lnTo>
                <a:lnTo>
                  <a:pt x="74" y="555"/>
                </a:lnTo>
                <a:lnTo>
                  <a:pt x="51" y="537"/>
                </a:lnTo>
                <a:lnTo>
                  <a:pt x="28" y="509"/>
                </a:lnTo>
                <a:lnTo>
                  <a:pt x="14" y="481"/>
                </a:lnTo>
                <a:lnTo>
                  <a:pt x="4" y="449"/>
                </a:lnTo>
                <a:lnTo>
                  <a:pt x="0" y="412"/>
                </a:lnTo>
                <a:lnTo>
                  <a:pt x="0" y="171"/>
                </a:lnTo>
                <a:lnTo>
                  <a:pt x="0" y="171"/>
                </a:lnTo>
                <a:lnTo>
                  <a:pt x="4" y="139"/>
                </a:lnTo>
                <a:lnTo>
                  <a:pt x="14" y="106"/>
                </a:lnTo>
                <a:lnTo>
                  <a:pt x="28" y="78"/>
                </a:lnTo>
                <a:lnTo>
                  <a:pt x="51" y="51"/>
                </a:lnTo>
                <a:lnTo>
                  <a:pt x="74" y="28"/>
                </a:lnTo>
                <a:lnTo>
                  <a:pt x="106" y="14"/>
                </a:lnTo>
                <a:lnTo>
                  <a:pt x="139" y="4"/>
                </a:lnTo>
                <a:lnTo>
                  <a:pt x="171" y="0"/>
                </a:lnTo>
                <a:lnTo>
                  <a:pt x="171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63"/>
          <p:cNvSpPr>
            <a:spLocks/>
          </p:cNvSpPr>
          <p:nvPr/>
        </p:nvSpPr>
        <p:spPr bwMode="auto">
          <a:xfrm>
            <a:off x="9071192" y="4192005"/>
            <a:ext cx="1846646" cy="1846646"/>
          </a:xfrm>
          <a:custGeom>
            <a:avLst/>
            <a:gdLst>
              <a:gd name="T0" fmla="*/ 176 w 676"/>
              <a:gd name="T1" fmla="*/ 0 h 676"/>
              <a:gd name="T2" fmla="*/ 496 w 676"/>
              <a:gd name="T3" fmla="*/ 0 h 676"/>
              <a:gd name="T4" fmla="*/ 496 w 676"/>
              <a:gd name="T5" fmla="*/ 0 h 676"/>
              <a:gd name="T6" fmla="*/ 533 w 676"/>
              <a:gd name="T7" fmla="*/ 5 h 676"/>
              <a:gd name="T8" fmla="*/ 565 w 676"/>
              <a:gd name="T9" fmla="*/ 14 h 676"/>
              <a:gd name="T10" fmla="*/ 598 w 676"/>
              <a:gd name="T11" fmla="*/ 32 h 676"/>
              <a:gd name="T12" fmla="*/ 621 w 676"/>
              <a:gd name="T13" fmla="*/ 55 h 676"/>
              <a:gd name="T14" fmla="*/ 644 w 676"/>
              <a:gd name="T15" fmla="*/ 79 h 676"/>
              <a:gd name="T16" fmla="*/ 662 w 676"/>
              <a:gd name="T17" fmla="*/ 111 h 676"/>
              <a:gd name="T18" fmla="*/ 672 w 676"/>
              <a:gd name="T19" fmla="*/ 143 h 676"/>
              <a:gd name="T20" fmla="*/ 676 w 676"/>
              <a:gd name="T21" fmla="*/ 180 h 676"/>
              <a:gd name="T22" fmla="*/ 676 w 676"/>
              <a:gd name="T23" fmla="*/ 500 h 676"/>
              <a:gd name="T24" fmla="*/ 676 w 676"/>
              <a:gd name="T25" fmla="*/ 500 h 676"/>
              <a:gd name="T26" fmla="*/ 672 w 676"/>
              <a:gd name="T27" fmla="*/ 537 h 676"/>
              <a:gd name="T28" fmla="*/ 662 w 676"/>
              <a:gd name="T29" fmla="*/ 569 h 676"/>
              <a:gd name="T30" fmla="*/ 644 w 676"/>
              <a:gd name="T31" fmla="*/ 597 h 676"/>
              <a:gd name="T32" fmla="*/ 621 w 676"/>
              <a:gd name="T33" fmla="*/ 625 h 676"/>
              <a:gd name="T34" fmla="*/ 598 w 676"/>
              <a:gd name="T35" fmla="*/ 648 h 676"/>
              <a:gd name="T36" fmla="*/ 565 w 676"/>
              <a:gd name="T37" fmla="*/ 662 h 676"/>
              <a:gd name="T38" fmla="*/ 533 w 676"/>
              <a:gd name="T39" fmla="*/ 671 h 676"/>
              <a:gd name="T40" fmla="*/ 496 w 676"/>
              <a:gd name="T41" fmla="*/ 676 h 676"/>
              <a:gd name="T42" fmla="*/ 176 w 676"/>
              <a:gd name="T43" fmla="*/ 676 h 676"/>
              <a:gd name="T44" fmla="*/ 176 w 676"/>
              <a:gd name="T45" fmla="*/ 676 h 676"/>
              <a:gd name="T46" fmla="*/ 139 w 676"/>
              <a:gd name="T47" fmla="*/ 671 h 676"/>
              <a:gd name="T48" fmla="*/ 107 w 676"/>
              <a:gd name="T49" fmla="*/ 662 h 676"/>
              <a:gd name="T50" fmla="*/ 79 w 676"/>
              <a:gd name="T51" fmla="*/ 648 h 676"/>
              <a:gd name="T52" fmla="*/ 51 w 676"/>
              <a:gd name="T53" fmla="*/ 625 h 676"/>
              <a:gd name="T54" fmla="*/ 28 w 676"/>
              <a:gd name="T55" fmla="*/ 597 h 676"/>
              <a:gd name="T56" fmla="*/ 14 w 676"/>
              <a:gd name="T57" fmla="*/ 569 h 676"/>
              <a:gd name="T58" fmla="*/ 0 w 676"/>
              <a:gd name="T59" fmla="*/ 537 h 676"/>
              <a:gd name="T60" fmla="*/ 0 w 676"/>
              <a:gd name="T61" fmla="*/ 500 h 676"/>
              <a:gd name="T62" fmla="*/ 0 w 676"/>
              <a:gd name="T63" fmla="*/ 180 h 676"/>
              <a:gd name="T64" fmla="*/ 0 w 676"/>
              <a:gd name="T65" fmla="*/ 180 h 676"/>
              <a:gd name="T66" fmla="*/ 0 w 676"/>
              <a:gd name="T67" fmla="*/ 143 h 676"/>
              <a:gd name="T68" fmla="*/ 14 w 676"/>
              <a:gd name="T69" fmla="*/ 111 h 676"/>
              <a:gd name="T70" fmla="*/ 28 w 676"/>
              <a:gd name="T71" fmla="*/ 79 h 676"/>
              <a:gd name="T72" fmla="*/ 51 w 676"/>
              <a:gd name="T73" fmla="*/ 55 h 676"/>
              <a:gd name="T74" fmla="*/ 79 w 676"/>
              <a:gd name="T75" fmla="*/ 32 h 676"/>
              <a:gd name="T76" fmla="*/ 107 w 676"/>
              <a:gd name="T77" fmla="*/ 14 h 676"/>
              <a:gd name="T78" fmla="*/ 139 w 676"/>
              <a:gd name="T79" fmla="*/ 5 h 676"/>
              <a:gd name="T80" fmla="*/ 176 w 676"/>
              <a:gd name="T81" fmla="*/ 0 h 676"/>
              <a:gd name="T82" fmla="*/ 176 w 676"/>
              <a:gd name="T83" fmla="*/ 0 h 6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676" h="676">
                <a:moveTo>
                  <a:pt x="176" y="0"/>
                </a:moveTo>
                <a:lnTo>
                  <a:pt x="496" y="0"/>
                </a:lnTo>
                <a:lnTo>
                  <a:pt x="496" y="0"/>
                </a:lnTo>
                <a:lnTo>
                  <a:pt x="533" y="5"/>
                </a:lnTo>
                <a:lnTo>
                  <a:pt x="565" y="14"/>
                </a:lnTo>
                <a:lnTo>
                  <a:pt x="598" y="32"/>
                </a:lnTo>
                <a:lnTo>
                  <a:pt x="621" y="55"/>
                </a:lnTo>
                <a:lnTo>
                  <a:pt x="644" y="79"/>
                </a:lnTo>
                <a:lnTo>
                  <a:pt x="662" y="111"/>
                </a:lnTo>
                <a:lnTo>
                  <a:pt x="672" y="143"/>
                </a:lnTo>
                <a:lnTo>
                  <a:pt x="676" y="180"/>
                </a:lnTo>
                <a:lnTo>
                  <a:pt x="676" y="500"/>
                </a:lnTo>
                <a:lnTo>
                  <a:pt x="676" y="500"/>
                </a:lnTo>
                <a:lnTo>
                  <a:pt x="672" y="537"/>
                </a:lnTo>
                <a:lnTo>
                  <a:pt x="662" y="569"/>
                </a:lnTo>
                <a:lnTo>
                  <a:pt x="644" y="597"/>
                </a:lnTo>
                <a:lnTo>
                  <a:pt x="621" y="625"/>
                </a:lnTo>
                <a:lnTo>
                  <a:pt x="598" y="648"/>
                </a:lnTo>
                <a:lnTo>
                  <a:pt x="565" y="662"/>
                </a:lnTo>
                <a:lnTo>
                  <a:pt x="533" y="671"/>
                </a:lnTo>
                <a:lnTo>
                  <a:pt x="496" y="676"/>
                </a:lnTo>
                <a:lnTo>
                  <a:pt x="176" y="676"/>
                </a:lnTo>
                <a:lnTo>
                  <a:pt x="176" y="676"/>
                </a:lnTo>
                <a:lnTo>
                  <a:pt x="139" y="671"/>
                </a:lnTo>
                <a:lnTo>
                  <a:pt x="107" y="662"/>
                </a:lnTo>
                <a:lnTo>
                  <a:pt x="79" y="648"/>
                </a:lnTo>
                <a:lnTo>
                  <a:pt x="51" y="625"/>
                </a:lnTo>
                <a:lnTo>
                  <a:pt x="28" y="597"/>
                </a:lnTo>
                <a:lnTo>
                  <a:pt x="14" y="569"/>
                </a:lnTo>
                <a:lnTo>
                  <a:pt x="0" y="537"/>
                </a:lnTo>
                <a:lnTo>
                  <a:pt x="0" y="500"/>
                </a:lnTo>
                <a:lnTo>
                  <a:pt x="0" y="180"/>
                </a:lnTo>
                <a:lnTo>
                  <a:pt x="0" y="180"/>
                </a:lnTo>
                <a:lnTo>
                  <a:pt x="0" y="143"/>
                </a:lnTo>
                <a:lnTo>
                  <a:pt x="14" y="111"/>
                </a:lnTo>
                <a:lnTo>
                  <a:pt x="28" y="79"/>
                </a:lnTo>
                <a:lnTo>
                  <a:pt x="51" y="55"/>
                </a:lnTo>
                <a:lnTo>
                  <a:pt x="79" y="32"/>
                </a:lnTo>
                <a:lnTo>
                  <a:pt x="107" y="14"/>
                </a:lnTo>
                <a:lnTo>
                  <a:pt x="139" y="5"/>
                </a:lnTo>
                <a:lnTo>
                  <a:pt x="176" y="0"/>
                </a:lnTo>
                <a:lnTo>
                  <a:pt x="17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64"/>
          <p:cNvSpPr>
            <a:spLocks/>
          </p:cNvSpPr>
          <p:nvPr/>
        </p:nvSpPr>
        <p:spPr bwMode="auto">
          <a:xfrm>
            <a:off x="7440351" y="4167420"/>
            <a:ext cx="1013471" cy="997081"/>
          </a:xfrm>
          <a:custGeom>
            <a:avLst/>
            <a:gdLst>
              <a:gd name="T0" fmla="*/ 121 w 371"/>
              <a:gd name="T1" fmla="*/ 0 h 365"/>
              <a:gd name="T2" fmla="*/ 246 w 371"/>
              <a:gd name="T3" fmla="*/ 0 h 365"/>
              <a:gd name="T4" fmla="*/ 246 w 371"/>
              <a:gd name="T5" fmla="*/ 0 h 365"/>
              <a:gd name="T6" fmla="*/ 273 w 371"/>
              <a:gd name="T7" fmla="*/ 0 h 365"/>
              <a:gd name="T8" fmla="*/ 297 w 371"/>
              <a:gd name="T9" fmla="*/ 9 h 365"/>
              <a:gd name="T10" fmla="*/ 315 w 371"/>
              <a:gd name="T11" fmla="*/ 18 h 365"/>
              <a:gd name="T12" fmla="*/ 334 w 371"/>
              <a:gd name="T13" fmla="*/ 32 h 365"/>
              <a:gd name="T14" fmla="*/ 348 w 371"/>
              <a:gd name="T15" fmla="*/ 51 h 365"/>
              <a:gd name="T16" fmla="*/ 361 w 371"/>
              <a:gd name="T17" fmla="*/ 74 h 365"/>
              <a:gd name="T18" fmla="*/ 366 w 371"/>
              <a:gd name="T19" fmla="*/ 97 h 365"/>
              <a:gd name="T20" fmla="*/ 371 w 371"/>
              <a:gd name="T21" fmla="*/ 120 h 365"/>
              <a:gd name="T22" fmla="*/ 371 w 371"/>
              <a:gd name="T23" fmla="*/ 245 h 365"/>
              <a:gd name="T24" fmla="*/ 371 w 371"/>
              <a:gd name="T25" fmla="*/ 245 h 365"/>
              <a:gd name="T26" fmla="*/ 366 w 371"/>
              <a:gd name="T27" fmla="*/ 268 h 365"/>
              <a:gd name="T28" fmla="*/ 361 w 371"/>
              <a:gd name="T29" fmla="*/ 291 h 365"/>
              <a:gd name="T30" fmla="*/ 348 w 371"/>
              <a:gd name="T31" fmla="*/ 314 h 365"/>
              <a:gd name="T32" fmla="*/ 334 w 371"/>
              <a:gd name="T33" fmla="*/ 333 h 365"/>
              <a:gd name="T34" fmla="*/ 315 w 371"/>
              <a:gd name="T35" fmla="*/ 347 h 365"/>
              <a:gd name="T36" fmla="*/ 297 w 371"/>
              <a:gd name="T37" fmla="*/ 356 h 365"/>
              <a:gd name="T38" fmla="*/ 273 w 371"/>
              <a:gd name="T39" fmla="*/ 365 h 365"/>
              <a:gd name="T40" fmla="*/ 246 w 371"/>
              <a:gd name="T41" fmla="*/ 365 h 365"/>
              <a:gd name="T42" fmla="*/ 121 w 371"/>
              <a:gd name="T43" fmla="*/ 365 h 365"/>
              <a:gd name="T44" fmla="*/ 121 w 371"/>
              <a:gd name="T45" fmla="*/ 365 h 365"/>
              <a:gd name="T46" fmla="*/ 98 w 371"/>
              <a:gd name="T47" fmla="*/ 365 h 365"/>
              <a:gd name="T48" fmla="*/ 74 w 371"/>
              <a:gd name="T49" fmla="*/ 356 h 365"/>
              <a:gd name="T50" fmla="*/ 56 w 371"/>
              <a:gd name="T51" fmla="*/ 347 h 365"/>
              <a:gd name="T52" fmla="*/ 37 w 371"/>
              <a:gd name="T53" fmla="*/ 333 h 365"/>
              <a:gd name="T54" fmla="*/ 24 w 371"/>
              <a:gd name="T55" fmla="*/ 314 h 365"/>
              <a:gd name="T56" fmla="*/ 10 w 371"/>
              <a:gd name="T57" fmla="*/ 291 h 365"/>
              <a:gd name="T58" fmla="*/ 5 w 371"/>
              <a:gd name="T59" fmla="*/ 268 h 365"/>
              <a:gd name="T60" fmla="*/ 0 w 371"/>
              <a:gd name="T61" fmla="*/ 245 h 365"/>
              <a:gd name="T62" fmla="*/ 0 w 371"/>
              <a:gd name="T63" fmla="*/ 120 h 365"/>
              <a:gd name="T64" fmla="*/ 0 w 371"/>
              <a:gd name="T65" fmla="*/ 120 h 365"/>
              <a:gd name="T66" fmla="*/ 5 w 371"/>
              <a:gd name="T67" fmla="*/ 97 h 365"/>
              <a:gd name="T68" fmla="*/ 10 w 371"/>
              <a:gd name="T69" fmla="*/ 74 h 365"/>
              <a:gd name="T70" fmla="*/ 24 w 371"/>
              <a:gd name="T71" fmla="*/ 51 h 365"/>
              <a:gd name="T72" fmla="*/ 37 w 371"/>
              <a:gd name="T73" fmla="*/ 32 h 365"/>
              <a:gd name="T74" fmla="*/ 56 w 371"/>
              <a:gd name="T75" fmla="*/ 18 h 365"/>
              <a:gd name="T76" fmla="*/ 74 w 371"/>
              <a:gd name="T77" fmla="*/ 9 h 365"/>
              <a:gd name="T78" fmla="*/ 98 w 371"/>
              <a:gd name="T79" fmla="*/ 0 h 365"/>
              <a:gd name="T80" fmla="*/ 121 w 371"/>
              <a:gd name="T81" fmla="*/ 0 h 365"/>
              <a:gd name="T82" fmla="*/ 121 w 371"/>
              <a:gd name="T83" fmla="*/ 0 h 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71" h="365">
                <a:moveTo>
                  <a:pt x="121" y="0"/>
                </a:moveTo>
                <a:lnTo>
                  <a:pt x="246" y="0"/>
                </a:lnTo>
                <a:lnTo>
                  <a:pt x="246" y="0"/>
                </a:lnTo>
                <a:lnTo>
                  <a:pt x="273" y="0"/>
                </a:lnTo>
                <a:lnTo>
                  <a:pt x="297" y="9"/>
                </a:lnTo>
                <a:lnTo>
                  <a:pt x="315" y="18"/>
                </a:lnTo>
                <a:lnTo>
                  <a:pt x="334" y="32"/>
                </a:lnTo>
                <a:lnTo>
                  <a:pt x="348" y="51"/>
                </a:lnTo>
                <a:lnTo>
                  <a:pt x="361" y="74"/>
                </a:lnTo>
                <a:lnTo>
                  <a:pt x="366" y="97"/>
                </a:lnTo>
                <a:lnTo>
                  <a:pt x="371" y="120"/>
                </a:lnTo>
                <a:lnTo>
                  <a:pt x="371" y="245"/>
                </a:lnTo>
                <a:lnTo>
                  <a:pt x="371" y="245"/>
                </a:lnTo>
                <a:lnTo>
                  <a:pt x="366" y="268"/>
                </a:lnTo>
                <a:lnTo>
                  <a:pt x="361" y="291"/>
                </a:lnTo>
                <a:lnTo>
                  <a:pt x="348" y="314"/>
                </a:lnTo>
                <a:lnTo>
                  <a:pt x="334" y="333"/>
                </a:lnTo>
                <a:lnTo>
                  <a:pt x="315" y="347"/>
                </a:lnTo>
                <a:lnTo>
                  <a:pt x="297" y="356"/>
                </a:lnTo>
                <a:lnTo>
                  <a:pt x="273" y="365"/>
                </a:lnTo>
                <a:lnTo>
                  <a:pt x="246" y="365"/>
                </a:lnTo>
                <a:lnTo>
                  <a:pt x="121" y="365"/>
                </a:lnTo>
                <a:lnTo>
                  <a:pt x="121" y="365"/>
                </a:lnTo>
                <a:lnTo>
                  <a:pt x="98" y="365"/>
                </a:lnTo>
                <a:lnTo>
                  <a:pt x="74" y="356"/>
                </a:lnTo>
                <a:lnTo>
                  <a:pt x="56" y="347"/>
                </a:lnTo>
                <a:lnTo>
                  <a:pt x="37" y="333"/>
                </a:lnTo>
                <a:lnTo>
                  <a:pt x="24" y="314"/>
                </a:lnTo>
                <a:lnTo>
                  <a:pt x="10" y="291"/>
                </a:lnTo>
                <a:lnTo>
                  <a:pt x="5" y="268"/>
                </a:lnTo>
                <a:lnTo>
                  <a:pt x="0" y="245"/>
                </a:lnTo>
                <a:lnTo>
                  <a:pt x="0" y="120"/>
                </a:lnTo>
                <a:lnTo>
                  <a:pt x="0" y="120"/>
                </a:lnTo>
                <a:lnTo>
                  <a:pt x="5" y="97"/>
                </a:lnTo>
                <a:lnTo>
                  <a:pt x="10" y="74"/>
                </a:lnTo>
                <a:lnTo>
                  <a:pt x="24" y="51"/>
                </a:lnTo>
                <a:lnTo>
                  <a:pt x="37" y="32"/>
                </a:lnTo>
                <a:lnTo>
                  <a:pt x="56" y="18"/>
                </a:lnTo>
                <a:lnTo>
                  <a:pt x="74" y="9"/>
                </a:lnTo>
                <a:lnTo>
                  <a:pt x="98" y="0"/>
                </a:lnTo>
                <a:lnTo>
                  <a:pt x="121" y="0"/>
                </a:lnTo>
                <a:lnTo>
                  <a:pt x="12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72"/>
          <p:cNvSpPr>
            <a:spLocks noEditPoints="1"/>
          </p:cNvSpPr>
          <p:nvPr/>
        </p:nvSpPr>
        <p:spPr bwMode="auto">
          <a:xfrm>
            <a:off x="7809135" y="4355908"/>
            <a:ext cx="275905" cy="278636"/>
          </a:xfrm>
          <a:custGeom>
            <a:avLst/>
            <a:gdLst>
              <a:gd name="T0" fmla="*/ 97 w 101"/>
              <a:gd name="T1" fmla="*/ 37 h 102"/>
              <a:gd name="T2" fmla="*/ 51 w 101"/>
              <a:gd name="T3" fmla="*/ 42 h 102"/>
              <a:gd name="T4" fmla="*/ 0 w 101"/>
              <a:gd name="T5" fmla="*/ 32 h 102"/>
              <a:gd name="T6" fmla="*/ 4 w 101"/>
              <a:gd name="T7" fmla="*/ 28 h 102"/>
              <a:gd name="T8" fmla="*/ 51 w 101"/>
              <a:gd name="T9" fmla="*/ 32 h 102"/>
              <a:gd name="T10" fmla="*/ 97 w 101"/>
              <a:gd name="T11" fmla="*/ 28 h 102"/>
              <a:gd name="T12" fmla="*/ 101 w 101"/>
              <a:gd name="T13" fmla="*/ 46 h 102"/>
              <a:gd name="T14" fmla="*/ 88 w 101"/>
              <a:gd name="T15" fmla="*/ 56 h 102"/>
              <a:gd name="T16" fmla="*/ 13 w 101"/>
              <a:gd name="T17" fmla="*/ 56 h 102"/>
              <a:gd name="T18" fmla="*/ 0 w 101"/>
              <a:gd name="T19" fmla="*/ 46 h 102"/>
              <a:gd name="T20" fmla="*/ 23 w 101"/>
              <a:gd name="T21" fmla="*/ 51 h 102"/>
              <a:gd name="T22" fmla="*/ 78 w 101"/>
              <a:gd name="T23" fmla="*/ 51 h 102"/>
              <a:gd name="T24" fmla="*/ 101 w 101"/>
              <a:gd name="T25" fmla="*/ 46 h 102"/>
              <a:gd name="T26" fmla="*/ 101 w 101"/>
              <a:gd name="T27" fmla="*/ 65 h 102"/>
              <a:gd name="T28" fmla="*/ 51 w 101"/>
              <a:gd name="T29" fmla="*/ 79 h 102"/>
              <a:gd name="T30" fmla="*/ 4 w 101"/>
              <a:gd name="T31" fmla="*/ 69 h 102"/>
              <a:gd name="T32" fmla="*/ 4 w 101"/>
              <a:gd name="T33" fmla="*/ 60 h 102"/>
              <a:gd name="T34" fmla="*/ 51 w 101"/>
              <a:gd name="T35" fmla="*/ 69 h 102"/>
              <a:gd name="T36" fmla="*/ 97 w 101"/>
              <a:gd name="T37" fmla="*/ 60 h 102"/>
              <a:gd name="T38" fmla="*/ 101 w 101"/>
              <a:gd name="T39" fmla="*/ 65 h 102"/>
              <a:gd name="T40" fmla="*/ 97 w 101"/>
              <a:gd name="T41" fmla="*/ 88 h 102"/>
              <a:gd name="T42" fmla="*/ 51 w 101"/>
              <a:gd name="T43" fmla="*/ 93 h 102"/>
              <a:gd name="T44" fmla="*/ 0 w 101"/>
              <a:gd name="T45" fmla="*/ 83 h 102"/>
              <a:gd name="T46" fmla="*/ 4 w 101"/>
              <a:gd name="T47" fmla="*/ 79 h 102"/>
              <a:gd name="T48" fmla="*/ 51 w 101"/>
              <a:gd name="T49" fmla="*/ 88 h 102"/>
              <a:gd name="T50" fmla="*/ 97 w 101"/>
              <a:gd name="T51" fmla="*/ 79 h 102"/>
              <a:gd name="T52" fmla="*/ 51 w 101"/>
              <a:gd name="T53" fmla="*/ 0 h 102"/>
              <a:gd name="T54" fmla="*/ 97 w 101"/>
              <a:gd name="T55" fmla="*/ 9 h 102"/>
              <a:gd name="T56" fmla="*/ 97 w 101"/>
              <a:gd name="T57" fmla="*/ 19 h 102"/>
              <a:gd name="T58" fmla="*/ 51 w 101"/>
              <a:gd name="T59" fmla="*/ 28 h 102"/>
              <a:gd name="T60" fmla="*/ 0 w 101"/>
              <a:gd name="T61" fmla="*/ 14 h 102"/>
              <a:gd name="T62" fmla="*/ 13 w 101"/>
              <a:gd name="T63" fmla="*/ 5 h 102"/>
              <a:gd name="T64" fmla="*/ 101 w 101"/>
              <a:gd name="T65" fmla="*/ 19 h 102"/>
              <a:gd name="T66" fmla="*/ 97 w 101"/>
              <a:gd name="T67" fmla="*/ 9 h 102"/>
              <a:gd name="T68" fmla="*/ 51 w 101"/>
              <a:gd name="T69" fmla="*/ 0 h 102"/>
              <a:gd name="T70" fmla="*/ 0 w 101"/>
              <a:gd name="T71" fmla="*/ 14 h 102"/>
              <a:gd name="T72" fmla="*/ 0 w 101"/>
              <a:gd name="T73" fmla="*/ 28 h 102"/>
              <a:gd name="T74" fmla="*/ 0 w 101"/>
              <a:gd name="T75" fmla="*/ 37 h 102"/>
              <a:gd name="T76" fmla="*/ 0 w 101"/>
              <a:gd name="T77" fmla="*/ 42 h 102"/>
              <a:gd name="T78" fmla="*/ 0 w 101"/>
              <a:gd name="T79" fmla="*/ 56 h 102"/>
              <a:gd name="T80" fmla="*/ 0 w 101"/>
              <a:gd name="T81" fmla="*/ 65 h 102"/>
              <a:gd name="T82" fmla="*/ 0 w 101"/>
              <a:gd name="T83" fmla="*/ 79 h 102"/>
              <a:gd name="T84" fmla="*/ 0 w 101"/>
              <a:gd name="T85" fmla="*/ 88 h 102"/>
              <a:gd name="T86" fmla="*/ 13 w 101"/>
              <a:gd name="T87" fmla="*/ 102 h 102"/>
              <a:gd name="T88" fmla="*/ 88 w 101"/>
              <a:gd name="T89" fmla="*/ 102 h 102"/>
              <a:gd name="T90" fmla="*/ 101 w 101"/>
              <a:gd name="T91" fmla="*/ 83 h 102"/>
              <a:gd name="T92" fmla="*/ 101 w 101"/>
              <a:gd name="T93" fmla="*/ 79 h 102"/>
              <a:gd name="T94" fmla="*/ 101 w 101"/>
              <a:gd name="T95" fmla="*/ 65 h 102"/>
              <a:gd name="T96" fmla="*/ 101 w 101"/>
              <a:gd name="T97" fmla="*/ 56 h 102"/>
              <a:gd name="T98" fmla="*/ 101 w 101"/>
              <a:gd name="T99" fmla="*/ 42 h 102"/>
              <a:gd name="T100" fmla="*/ 101 w 101"/>
              <a:gd name="T101" fmla="*/ 32 h 102"/>
              <a:gd name="T102" fmla="*/ 101 w 101"/>
              <a:gd name="T103" fmla="*/ 28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01" h="102">
                <a:moveTo>
                  <a:pt x="101" y="32"/>
                </a:moveTo>
                <a:lnTo>
                  <a:pt x="101" y="32"/>
                </a:lnTo>
                <a:lnTo>
                  <a:pt x="97" y="37"/>
                </a:lnTo>
                <a:lnTo>
                  <a:pt x="88" y="42"/>
                </a:lnTo>
                <a:lnTo>
                  <a:pt x="51" y="42"/>
                </a:lnTo>
                <a:lnTo>
                  <a:pt x="51" y="42"/>
                </a:lnTo>
                <a:lnTo>
                  <a:pt x="13" y="42"/>
                </a:lnTo>
                <a:lnTo>
                  <a:pt x="4" y="37"/>
                </a:lnTo>
                <a:lnTo>
                  <a:pt x="0" y="32"/>
                </a:lnTo>
                <a:lnTo>
                  <a:pt x="0" y="32"/>
                </a:lnTo>
                <a:lnTo>
                  <a:pt x="4" y="28"/>
                </a:lnTo>
                <a:lnTo>
                  <a:pt x="4" y="28"/>
                </a:lnTo>
                <a:lnTo>
                  <a:pt x="23" y="32"/>
                </a:lnTo>
                <a:lnTo>
                  <a:pt x="51" y="32"/>
                </a:lnTo>
                <a:lnTo>
                  <a:pt x="51" y="32"/>
                </a:lnTo>
                <a:lnTo>
                  <a:pt x="78" y="32"/>
                </a:lnTo>
                <a:lnTo>
                  <a:pt x="97" y="28"/>
                </a:lnTo>
                <a:lnTo>
                  <a:pt x="97" y="28"/>
                </a:lnTo>
                <a:lnTo>
                  <a:pt x="101" y="32"/>
                </a:lnTo>
                <a:lnTo>
                  <a:pt x="101" y="32"/>
                </a:lnTo>
                <a:close/>
                <a:moveTo>
                  <a:pt x="101" y="46"/>
                </a:moveTo>
                <a:lnTo>
                  <a:pt x="101" y="46"/>
                </a:lnTo>
                <a:lnTo>
                  <a:pt x="97" y="51"/>
                </a:lnTo>
                <a:lnTo>
                  <a:pt x="88" y="56"/>
                </a:lnTo>
                <a:lnTo>
                  <a:pt x="51" y="60"/>
                </a:lnTo>
                <a:lnTo>
                  <a:pt x="51" y="60"/>
                </a:lnTo>
                <a:lnTo>
                  <a:pt x="13" y="56"/>
                </a:lnTo>
                <a:lnTo>
                  <a:pt x="4" y="51"/>
                </a:lnTo>
                <a:lnTo>
                  <a:pt x="0" y="46"/>
                </a:lnTo>
                <a:lnTo>
                  <a:pt x="0" y="46"/>
                </a:lnTo>
                <a:lnTo>
                  <a:pt x="4" y="46"/>
                </a:lnTo>
                <a:lnTo>
                  <a:pt x="4" y="46"/>
                </a:lnTo>
                <a:lnTo>
                  <a:pt x="23" y="51"/>
                </a:lnTo>
                <a:lnTo>
                  <a:pt x="51" y="51"/>
                </a:lnTo>
                <a:lnTo>
                  <a:pt x="51" y="51"/>
                </a:lnTo>
                <a:lnTo>
                  <a:pt x="78" y="51"/>
                </a:lnTo>
                <a:lnTo>
                  <a:pt x="97" y="46"/>
                </a:lnTo>
                <a:lnTo>
                  <a:pt x="97" y="46"/>
                </a:lnTo>
                <a:lnTo>
                  <a:pt x="101" y="46"/>
                </a:lnTo>
                <a:lnTo>
                  <a:pt x="101" y="46"/>
                </a:lnTo>
                <a:close/>
                <a:moveTo>
                  <a:pt x="101" y="65"/>
                </a:moveTo>
                <a:lnTo>
                  <a:pt x="101" y="65"/>
                </a:lnTo>
                <a:lnTo>
                  <a:pt x="97" y="69"/>
                </a:lnTo>
                <a:lnTo>
                  <a:pt x="88" y="74"/>
                </a:lnTo>
                <a:lnTo>
                  <a:pt x="51" y="79"/>
                </a:lnTo>
                <a:lnTo>
                  <a:pt x="51" y="79"/>
                </a:lnTo>
                <a:lnTo>
                  <a:pt x="13" y="74"/>
                </a:lnTo>
                <a:lnTo>
                  <a:pt x="4" y="69"/>
                </a:lnTo>
                <a:lnTo>
                  <a:pt x="0" y="65"/>
                </a:lnTo>
                <a:lnTo>
                  <a:pt x="0" y="65"/>
                </a:lnTo>
                <a:lnTo>
                  <a:pt x="4" y="60"/>
                </a:lnTo>
                <a:lnTo>
                  <a:pt x="4" y="60"/>
                </a:lnTo>
                <a:lnTo>
                  <a:pt x="23" y="69"/>
                </a:lnTo>
                <a:lnTo>
                  <a:pt x="51" y="69"/>
                </a:lnTo>
                <a:lnTo>
                  <a:pt x="51" y="69"/>
                </a:lnTo>
                <a:lnTo>
                  <a:pt x="78" y="69"/>
                </a:lnTo>
                <a:lnTo>
                  <a:pt x="97" y="60"/>
                </a:lnTo>
                <a:lnTo>
                  <a:pt x="97" y="60"/>
                </a:lnTo>
                <a:lnTo>
                  <a:pt x="101" y="65"/>
                </a:lnTo>
                <a:lnTo>
                  <a:pt x="101" y="65"/>
                </a:lnTo>
                <a:close/>
                <a:moveTo>
                  <a:pt x="101" y="83"/>
                </a:moveTo>
                <a:lnTo>
                  <a:pt x="101" y="83"/>
                </a:lnTo>
                <a:lnTo>
                  <a:pt x="97" y="88"/>
                </a:lnTo>
                <a:lnTo>
                  <a:pt x="88" y="93"/>
                </a:lnTo>
                <a:lnTo>
                  <a:pt x="51" y="93"/>
                </a:lnTo>
                <a:lnTo>
                  <a:pt x="51" y="93"/>
                </a:lnTo>
                <a:lnTo>
                  <a:pt x="13" y="93"/>
                </a:lnTo>
                <a:lnTo>
                  <a:pt x="4" y="88"/>
                </a:lnTo>
                <a:lnTo>
                  <a:pt x="0" y="83"/>
                </a:lnTo>
                <a:lnTo>
                  <a:pt x="0" y="83"/>
                </a:lnTo>
                <a:lnTo>
                  <a:pt x="4" y="79"/>
                </a:lnTo>
                <a:lnTo>
                  <a:pt x="4" y="79"/>
                </a:lnTo>
                <a:lnTo>
                  <a:pt x="23" y="83"/>
                </a:lnTo>
                <a:lnTo>
                  <a:pt x="51" y="88"/>
                </a:lnTo>
                <a:lnTo>
                  <a:pt x="51" y="88"/>
                </a:lnTo>
                <a:lnTo>
                  <a:pt x="78" y="83"/>
                </a:lnTo>
                <a:lnTo>
                  <a:pt x="97" y="79"/>
                </a:lnTo>
                <a:lnTo>
                  <a:pt x="97" y="79"/>
                </a:lnTo>
                <a:lnTo>
                  <a:pt x="101" y="83"/>
                </a:lnTo>
                <a:lnTo>
                  <a:pt x="101" y="83"/>
                </a:lnTo>
                <a:close/>
                <a:moveTo>
                  <a:pt x="51" y="0"/>
                </a:moveTo>
                <a:lnTo>
                  <a:pt x="51" y="0"/>
                </a:lnTo>
                <a:lnTo>
                  <a:pt x="88" y="5"/>
                </a:lnTo>
                <a:lnTo>
                  <a:pt x="97" y="9"/>
                </a:lnTo>
                <a:lnTo>
                  <a:pt x="101" y="14"/>
                </a:lnTo>
                <a:lnTo>
                  <a:pt x="101" y="14"/>
                </a:lnTo>
                <a:lnTo>
                  <a:pt x="97" y="19"/>
                </a:lnTo>
                <a:lnTo>
                  <a:pt x="88" y="23"/>
                </a:lnTo>
                <a:lnTo>
                  <a:pt x="51" y="28"/>
                </a:lnTo>
                <a:lnTo>
                  <a:pt x="51" y="28"/>
                </a:lnTo>
                <a:lnTo>
                  <a:pt x="13" y="23"/>
                </a:lnTo>
                <a:lnTo>
                  <a:pt x="4" y="19"/>
                </a:lnTo>
                <a:lnTo>
                  <a:pt x="0" y="14"/>
                </a:lnTo>
                <a:lnTo>
                  <a:pt x="0" y="14"/>
                </a:lnTo>
                <a:lnTo>
                  <a:pt x="4" y="9"/>
                </a:lnTo>
                <a:lnTo>
                  <a:pt x="13" y="5"/>
                </a:lnTo>
                <a:lnTo>
                  <a:pt x="51" y="0"/>
                </a:lnTo>
                <a:lnTo>
                  <a:pt x="51" y="0"/>
                </a:lnTo>
                <a:close/>
                <a:moveTo>
                  <a:pt x="101" y="19"/>
                </a:moveTo>
                <a:lnTo>
                  <a:pt x="101" y="14"/>
                </a:lnTo>
                <a:lnTo>
                  <a:pt x="101" y="14"/>
                </a:lnTo>
                <a:lnTo>
                  <a:pt x="97" y="9"/>
                </a:lnTo>
                <a:lnTo>
                  <a:pt x="88" y="5"/>
                </a:lnTo>
                <a:lnTo>
                  <a:pt x="51" y="0"/>
                </a:lnTo>
                <a:lnTo>
                  <a:pt x="51" y="0"/>
                </a:lnTo>
                <a:lnTo>
                  <a:pt x="13" y="5"/>
                </a:lnTo>
                <a:lnTo>
                  <a:pt x="4" y="9"/>
                </a:lnTo>
                <a:lnTo>
                  <a:pt x="0" y="14"/>
                </a:lnTo>
                <a:lnTo>
                  <a:pt x="0" y="19"/>
                </a:lnTo>
                <a:lnTo>
                  <a:pt x="0" y="19"/>
                </a:lnTo>
                <a:lnTo>
                  <a:pt x="0" y="28"/>
                </a:lnTo>
                <a:lnTo>
                  <a:pt x="0" y="28"/>
                </a:lnTo>
                <a:lnTo>
                  <a:pt x="0" y="32"/>
                </a:lnTo>
                <a:lnTo>
                  <a:pt x="0" y="37"/>
                </a:lnTo>
                <a:lnTo>
                  <a:pt x="0" y="37"/>
                </a:lnTo>
                <a:lnTo>
                  <a:pt x="0" y="42"/>
                </a:lnTo>
                <a:lnTo>
                  <a:pt x="0" y="42"/>
                </a:lnTo>
                <a:lnTo>
                  <a:pt x="0" y="46"/>
                </a:lnTo>
                <a:lnTo>
                  <a:pt x="0" y="56"/>
                </a:lnTo>
                <a:lnTo>
                  <a:pt x="0" y="56"/>
                </a:lnTo>
                <a:lnTo>
                  <a:pt x="0" y="60"/>
                </a:lnTo>
                <a:lnTo>
                  <a:pt x="0" y="60"/>
                </a:lnTo>
                <a:lnTo>
                  <a:pt x="0" y="65"/>
                </a:lnTo>
                <a:lnTo>
                  <a:pt x="0" y="74"/>
                </a:lnTo>
                <a:lnTo>
                  <a:pt x="0" y="74"/>
                </a:lnTo>
                <a:lnTo>
                  <a:pt x="0" y="79"/>
                </a:lnTo>
                <a:lnTo>
                  <a:pt x="0" y="79"/>
                </a:lnTo>
                <a:lnTo>
                  <a:pt x="0" y="83"/>
                </a:lnTo>
                <a:lnTo>
                  <a:pt x="0" y="88"/>
                </a:lnTo>
                <a:lnTo>
                  <a:pt x="0" y="88"/>
                </a:lnTo>
                <a:lnTo>
                  <a:pt x="4" y="97"/>
                </a:lnTo>
                <a:lnTo>
                  <a:pt x="13" y="102"/>
                </a:lnTo>
                <a:lnTo>
                  <a:pt x="51" y="102"/>
                </a:lnTo>
                <a:lnTo>
                  <a:pt x="51" y="102"/>
                </a:lnTo>
                <a:lnTo>
                  <a:pt x="88" y="102"/>
                </a:lnTo>
                <a:lnTo>
                  <a:pt x="97" y="97"/>
                </a:lnTo>
                <a:lnTo>
                  <a:pt x="101" y="88"/>
                </a:lnTo>
                <a:lnTo>
                  <a:pt x="101" y="83"/>
                </a:lnTo>
                <a:lnTo>
                  <a:pt x="101" y="83"/>
                </a:lnTo>
                <a:lnTo>
                  <a:pt x="101" y="79"/>
                </a:lnTo>
                <a:lnTo>
                  <a:pt x="101" y="79"/>
                </a:lnTo>
                <a:lnTo>
                  <a:pt x="101" y="74"/>
                </a:lnTo>
                <a:lnTo>
                  <a:pt x="101" y="65"/>
                </a:lnTo>
                <a:lnTo>
                  <a:pt x="101" y="65"/>
                </a:lnTo>
                <a:lnTo>
                  <a:pt x="101" y="60"/>
                </a:lnTo>
                <a:lnTo>
                  <a:pt x="101" y="60"/>
                </a:lnTo>
                <a:lnTo>
                  <a:pt x="101" y="56"/>
                </a:lnTo>
                <a:lnTo>
                  <a:pt x="101" y="46"/>
                </a:lnTo>
                <a:lnTo>
                  <a:pt x="101" y="46"/>
                </a:lnTo>
                <a:lnTo>
                  <a:pt x="101" y="42"/>
                </a:lnTo>
                <a:lnTo>
                  <a:pt x="101" y="42"/>
                </a:lnTo>
                <a:lnTo>
                  <a:pt x="101" y="37"/>
                </a:lnTo>
                <a:lnTo>
                  <a:pt x="101" y="32"/>
                </a:lnTo>
                <a:lnTo>
                  <a:pt x="101" y="32"/>
                </a:lnTo>
                <a:lnTo>
                  <a:pt x="101" y="28"/>
                </a:lnTo>
                <a:lnTo>
                  <a:pt x="101" y="28"/>
                </a:lnTo>
                <a:lnTo>
                  <a:pt x="101" y="19"/>
                </a:lnTo>
                <a:lnTo>
                  <a:pt x="101" y="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7" name="Group 16"/>
          <p:cNvGrpSpPr/>
          <p:nvPr/>
        </p:nvGrpSpPr>
        <p:grpSpPr>
          <a:xfrm>
            <a:off x="7593328" y="2864387"/>
            <a:ext cx="355124" cy="404295"/>
            <a:chOff x="7454082" y="2864387"/>
            <a:chExt cx="355124" cy="404295"/>
          </a:xfrm>
          <a:solidFill>
            <a:schemeClr val="bg1"/>
          </a:solidFill>
        </p:grpSpPr>
        <p:sp>
          <p:nvSpPr>
            <p:cNvPr id="18" name="Freeform 80"/>
            <p:cNvSpPr>
              <a:spLocks noEditPoints="1"/>
            </p:cNvSpPr>
            <p:nvPr/>
          </p:nvSpPr>
          <p:spPr bwMode="auto">
            <a:xfrm>
              <a:off x="7579741" y="2864387"/>
              <a:ext cx="101075" cy="101075"/>
            </a:xfrm>
            <a:custGeom>
              <a:avLst/>
              <a:gdLst>
                <a:gd name="T0" fmla="*/ 19 w 37"/>
                <a:gd name="T1" fmla="*/ 28 h 37"/>
                <a:gd name="T2" fmla="*/ 19 w 37"/>
                <a:gd name="T3" fmla="*/ 28 h 37"/>
                <a:gd name="T4" fmla="*/ 14 w 37"/>
                <a:gd name="T5" fmla="*/ 28 h 37"/>
                <a:gd name="T6" fmla="*/ 9 w 37"/>
                <a:gd name="T7" fmla="*/ 18 h 37"/>
                <a:gd name="T8" fmla="*/ 9 w 37"/>
                <a:gd name="T9" fmla="*/ 18 h 37"/>
                <a:gd name="T10" fmla="*/ 14 w 37"/>
                <a:gd name="T11" fmla="*/ 14 h 37"/>
                <a:gd name="T12" fmla="*/ 19 w 37"/>
                <a:gd name="T13" fmla="*/ 9 h 37"/>
                <a:gd name="T14" fmla="*/ 19 w 37"/>
                <a:gd name="T15" fmla="*/ 9 h 37"/>
                <a:gd name="T16" fmla="*/ 23 w 37"/>
                <a:gd name="T17" fmla="*/ 14 h 37"/>
                <a:gd name="T18" fmla="*/ 28 w 37"/>
                <a:gd name="T19" fmla="*/ 18 h 37"/>
                <a:gd name="T20" fmla="*/ 28 w 37"/>
                <a:gd name="T21" fmla="*/ 18 h 37"/>
                <a:gd name="T22" fmla="*/ 23 w 37"/>
                <a:gd name="T23" fmla="*/ 28 h 37"/>
                <a:gd name="T24" fmla="*/ 19 w 37"/>
                <a:gd name="T25" fmla="*/ 28 h 37"/>
                <a:gd name="T26" fmla="*/ 19 w 37"/>
                <a:gd name="T27" fmla="*/ 28 h 37"/>
                <a:gd name="T28" fmla="*/ 37 w 37"/>
                <a:gd name="T29" fmla="*/ 18 h 37"/>
                <a:gd name="T30" fmla="*/ 37 w 37"/>
                <a:gd name="T31" fmla="*/ 18 h 37"/>
                <a:gd name="T32" fmla="*/ 37 w 37"/>
                <a:gd name="T33" fmla="*/ 14 h 37"/>
                <a:gd name="T34" fmla="*/ 33 w 37"/>
                <a:gd name="T35" fmla="*/ 9 h 37"/>
                <a:gd name="T36" fmla="*/ 23 w 37"/>
                <a:gd name="T37" fmla="*/ 5 h 37"/>
                <a:gd name="T38" fmla="*/ 19 w 37"/>
                <a:gd name="T39" fmla="*/ 0 h 37"/>
                <a:gd name="T40" fmla="*/ 19 w 37"/>
                <a:gd name="T41" fmla="*/ 0 h 37"/>
                <a:gd name="T42" fmla="*/ 9 w 37"/>
                <a:gd name="T43" fmla="*/ 5 h 37"/>
                <a:gd name="T44" fmla="*/ 5 w 37"/>
                <a:gd name="T45" fmla="*/ 9 h 37"/>
                <a:gd name="T46" fmla="*/ 0 w 37"/>
                <a:gd name="T47" fmla="*/ 14 h 37"/>
                <a:gd name="T48" fmla="*/ 0 w 37"/>
                <a:gd name="T49" fmla="*/ 18 h 37"/>
                <a:gd name="T50" fmla="*/ 0 w 37"/>
                <a:gd name="T51" fmla="*/ 18 h 37"/>
                <a:gd name="T52" fmla="*/ 5 w 37"/>
                <a:gd name="T53" fmla="*/ 32 h 37"/>
                <a:gd name="T54" fmla="*/ 14 w 37"/>
                <a:gd name="T55" fmla="*/ 37 h 37"/>
                <a:gd name="T56" fmla="*/ 14 w 37"/>
                <a:gd name="T57" fmla="*/ 37 h 37"/>
                <a:gd name="T58" fmla="*/ 19 w 37"/>
                <a:gd name="T59" fmla="*/ 37 h 37"/>
                <a:gd name="T60" fmla="*/ 19 w 37"/>
                <a:gd name="T61" fmla="*/ 37 h 37"/>
                <a:gd name="T62" fmla="*/ 23 w 37"/>
                <a:gd name="T63" fmla="*/ 37 h 37"/>
                <a:gd name="T64" fmla="*/ 23 w 37"/>
                <a:gd name="T65" fmla="*/ 37 h 37"/>
                <a:gd name="T66" fmla="*/ 33 w 37"/>
                <a:gd name="T67" fmla="*/ 32 h 37"/>
                <a:gd name="T68" fmla="*/ 37 w 37"/>
                <a:gd name="T69" fmla="*/ 18 h 37"/>
                <a:gd name="T70" fmla="*/ 37 w 37"/>
                <a:gd name="T71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7" h="37">
                  <a:moveTo>
                    <a:pt x="19" y="28"/>
                  </a:moveTo>
                  <a:lnTo>
                    <a:pt x="19" y="28"/>
                  </a:lnTo>
                  <a:lnTo>
                    <a:pt x="14" y="28"/>
                  </a:lnTo>
                  <a:lnTo>
                    <a:pt x="9" y="18"/>
                  </a:lnTo>
                  <a:lnTo>
                    <a:pt x="9" y="18"/>
                  </a:lnTo>
                  <a:lnTo>
                    <a:pt x="14" y="14"/>
                  </a:lnTo>
                  <a:lnTo>
                    <a:pt x="19" y="9"/>
                  </a:lnTo>
                  <a:lnTo>
                    <a:pt x="19" y="9"/>
                  </a:lnTo>
                  <a:lnTo>
                    <a:pt x="23" y="14"/>
                  </a:lnTo>
                  <a:lnTo>
                    <a:pt x="28" y="18"/>
                  </a:lnTo>
                  <a:lnTo>
                    <a:pt x="28" y="18"/>
                  </a:lnTo>
                  <a:lnTo>
                    <a:pt x="23" y="28"/>
                  </a:lnTo>
                  <a:lnTo>
                    <a:pt x="19" y="28"/>
                  </a:lnTo>
                  <a:lnTo>
                    <a:pt x="19" y="28"/>
                  </a:lnTo>
                  <a:close/>
                  <a:moveTo>
                    <a:pt x="37" y="18"/>
                  </a:moveTo>
                  <a:lnTo>
                    <a:pt x="37" y="18"/>
                  </a:lnTo>
                  <a:lnTo>
                    <a:pt x="37" y="14"/>
                  </a:lnTo>
                  <a:lnTo>
                    <a:pt x="33" y="9"/>
                  </a:lnTo>
                  <a:lnTo>
                    <a:pt x="23" y="5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9" y="5"/>
                  </a:lnTo>
                  <a:lnTo>
                    <a:pt x="5" y="9"/>
                  </a:lnTo>
                  <a:lnTo>
                    <a:pt x="0" y="14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5" y="32"/>
                  </a:lnTo>
                  <a:lnTo>
                    <a:pt x="14" y="37"/>
                  </a:lnTo>
                  <a:lnTo>
                    <a:pt x="14" y="37"/>
                  </a:lnTo>
                  <a:lnTo>
                    <a:pt x="19" y="37"/>
                  </a:lnTo>
                  <a:lnTo>
                    <a:pt x="19" y="37"/>
                  </a:lnTo>
                  <a:lnTo>
                    <a:pt x="23" y="37"/>
                  </a:lnTo>
                  <a:lnTo>
                    <a:pt x="23" y="37"/>
                  </a:lnTo>
                  <a:lnTo>
                    <a:pt x="33" y="32"/>
                  </a:lnTo>
                  <a:lnTo>
                    <a:pt x="37" y="18"/>
                  </a:lnTo>
                  <a:lnTo>
                    <a:pt x="37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81"/>
            <p:cNvSpPr>
              <a:spLocks/>
            </p:cNvSpPr>
            <p:nvPr/>
          </p:nvSpPr>
          <p:spPr bwMode="auto">
            <a:xfrm>
              <a:off x="7454082" y="3091121"/>
              <a:ext cx="62831" cy="51904"/>
            </a:xfrm>
            <a:custGeom>
              <a:avLst/>
              <a:gdLst>
                <a:gd name="T0" fmla="*/ 14 w 23"/>
                <a:gd name="T1" fmla="*/ 0 h 19"/>
                <a:gd name="T2" fmla="*/ 5 w 23"/>
                <a:gd name="T3" fmla="*/ 10 h 19"/>
                <a:gd name="T4" fmla="*/ 0 w 23"/>
                <a:gd name="T5" fmla="*/ 19 h 19"/>
                <a:gd name="T6" fmla="*/ 9 w 23"/>
                <a:gd name="T7" fmla="*/ 19 h 19"/>
                <a:gd name="T8" fmla="*/ 23 w 23"/>
                <a:gd name="T9" fmla="*/ 19 h 19"/>
                <a:gd name="T10" fmla="*/ 18 w 23"/>
                <a:gd name="T11" fmla="*/ 10 h 19"/>
                <a:gd name="T12" fmla="*/ 14 w 23"/>
                <a:gd name="T13" fmla="*/ 0 h 19"/>
                <a:gd name="T14" fmla="*/ 14 w 23"/>
                <a:gd name="T1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19">
                  <a:moveTo>
                    <a:pt x="14" y="0"/>
                  </a:moveTo>
                  <a:lnTo>
                    <a:pt x="5" y="10"/>
                  </a:lnTo>
                  <a:lnTo>
                    <a:pt x="0" y="19"/>
                  </a:lnTo>
                  <a:lnTo>
                    <a:pt x="9" y="19"/>
                  </a:lnTo>
                  <a:lnTo>
                    <a:pt x="23" y="19"/>
                  </a:lnTo>
                  <a:lnTo>
                    <a:pt x="18" y="10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82"/>
            <p:cNvSpPr>
              <a:spLocks/>
            </p:cNvSpPr>
            <p:nvPr/>
          </p:nvSpPr>
          <p:spPr bwMode="auto">
            <a:xfrm>
              <a:off x="7743645" y="3091121"/>
              <a:ext cx="65561" cy="51904"/>
            </a:xfrm>
            <a:custGeom>
              <a:avLst/>
              <a:gdLst>
                <a:gd name="T0" fmla="*/ 24 w 24"/>
                <a:gd name="T1" fmla="*/ 19 h 19"/>
                <a:gd name="T2" fmla="*/ 14 w 24"/>
                <a:gd name="T3" fmla="*/ 10 h 19"/>
                <a:gd name="T4" fmla="*/ 10 w 24"/>
                <a:gd name="T5" fmla="*/ 0 h 19"/>
                <a:gd name="T6" fmla="*/ 5 w 24"/>
                <a:gd name="T7" fmla="*/ 10 h 19"/>
                <a:gd name="T8" fmla="*/ 0 w 24"/>
                <a:gd name="T9" fmla="*/ 19 h 19"/>
                <a:gd name="T10" fmla="*/ 10 w 24"/>
                <a:gd name="T11" fmla="*/ 19 h 19"/>
                <a:gd name="T12" fmla="*/ 24 w 24"/>
                <a:gd name="T13" fmla="*/ 19 h 19"/>
                <a:gd name="T14" fmla="*/ 24 w 24"/>
                <a:gd name="T1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19">
                  <a:moveTo>
                    <a:pt x="24" y="19"/>
                  </a:moveTo>
                  <a:lnTo>
                    <a:pt x="14" y="10"/>
                  </a:lnTo>
                  <a:lnTo>
                    <a:pt x="10" y="0"/>
                  </a:lnTo>
                  <a:lnTo>
                    <a:pt x="5" y="10"/>
                  </a:lnTo>
                  <a:lnTo>
                    <a:pt x="0" y="19"/>
                  </a:lnTo>
                  <a:lnTo>
                    <a:pt x="10" y="19"/>
                  </a:lnTo>
                  <a:lnTo>
                    <a:pt x="24" y="19"/>
                  </a:lnTo>
                  <a:lnTo>
                    <a:pt x="24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83"/>
            <p:cNvSpPr>
              <a:spLocks/>
            </p:cNvSpPr>
            <p:nvPr/>
          </p:nvSpPr>
          <p:spPr bwMode="auto">
            <a:xfrm>
              <a:off x="7467741" y="2979119"/>
              <a:ext cx="327807" cy="289563"/>
            </a:xfrm>
            <a:custGeom>
              <a:avLst/>
              <a:gdLst>
                <a:gd name="T0" fmla="*/ 120 w 120"/>
                <a:gd name="T1" fmla="*/ 69 h 106"/>
                <a:gd name="T2" fmla="*/ 115 w 120"/>
                <a:gd name="T3" fmla="*/ 64 h 106"/>
                <a:gd name="T4" fmla="*/ 106 w 120"/>
                <a:gd name="T5" fmla="*/ 64 h 106"/>
                <a:gd name="T6" fmla="*/ 101 w 120"/>
                <a:gd name="T7" fmla="*/ 74 h 106"/>
                <a:gd name="T8" fmla="*/ 74 w 120"/>
                <a:gd name="T9" fmla="*/ 74 h 106"/>
                <a:gd name="T10" fmla="*/ 69 w 120"/>
                <a:gd name="T11" fmla="*/ 74 h 106"/>
                <a:gd name="T12" fmla="*/ 83 w 120"/>
                <a:gd name="T13" fmla="*/ 14 h 106"/>
                <a:gd name="T14" fmla="*/ 83 w 120"/>
                <a:gd name="T15" fmla="*/ 9 h 106"/>
                <a:gd name="T16" fmla="*/ 83 w 120"/>
                <a:gd name="T17" fmla="*/ 9 h 106"/>
                <a:gd name="T18" fmla="*/ 64 w 120"/>
                <a:gd name="T19" fmla="*/ 4 h 106"/>
                <a:gd name="T20" fmla="*/ 64 w 120"/>
                <a:gd name="T21" fmla="*/ 0 h 106"/>
                <a:gd name="T22" fmla="*/ 60 w 120"/>
                <a:gd name="T23" fmla="*/ 0 h 106"/>
                <a:gd name="T24" fmla="*/ 55 w 120"/>
                <a:gd name="T25" fmla="*/ 0 h 106"/>
                <a:gd name="T26" fmla="*/ 55 w 120"/>
                <a:gd name="T27" fmla="*/ 4 h 106"/>
                <a:gd name="T28" fmla="*/ 37 w 120"/>
                <a:gd name="T29" fmla="*/ 4 h 106"/>
                <a:gd name="T30" fmla="*/ 32 w 120"/>
                <a:gd name="T31" fmla="*/ 9 h 106"/>
                <a:gd name="T32" fmla="*/ 37 w 120"/>
                <a:gd name="T33" fmla="*/ 14 h 106"/>
                <a:gd name="T34" fmla="*/ 50 w 120"/>
                <a:gd name="T35" fmla="*/ 14 h 106"/>
                <a:gd name="T36" fmla="*/ 50 w 120"/>
                <a:gd name="T37" fmla="*/ 74 h 106"/>
                <a:gd name="T38" fmla="*/ 37 w 120"/>
                <a:gd name="T39" fmla="*/ 78 h 106"/>
                <a:gd name="T40" fmla="*/ 18 w 120"/>
                <a:gd name="T41" fmla="*/ 74 h 106"/>
                <a:gd name="T42" fmla="*/ 4 w 120"/>
                <a:gd name="T43" fmla="*/ 64 h 106"/>
                <a:gd name="T44" fmla="*/ 0 w 120"/>
                <a:gd name="T45" fmla="*/ 64 h 106"/>
                <a:gd name="T46" fmla="*/ 0 w 120"/>
                <a:gd name="T47" fmla="*/ 69 h 106"/>
                <a:gd name="T48" fmla="*/ 4 w 120"/>
                <a:gd name="T49" fmla="*/ 83 h 106"/>
                <a:gd name="T50" fmla="*/ 18 w 120"/>
                <a:gd name="T51" fmla="*/ 88 h 106"/>
                <a:gd name="T52" fmla="*/ 23 w 120"/>
                <a:gd name="T53" fmla="*/ 92 h 106"/>
                <a:gd name="T54" fmla="*/ 55 w 120"/>
                <a:gd name="T55" fmla="*/ 106 h 106"/>
                <a:gd name="T56" fmla="*/ 60 w 120"/>
                <a:gd name="T57" fmla="*/ 106 h 106"/>
                <a:gd name="T58" fmla="*/ 64 w 120"/>
                <a:gd name="T59" fmla="*/ 106 h 106"/>
                <a:gd name="T60" fmla="*/ 92 w 120"/>
                <a:gd name="T61" fmla="*/ 92 h 106"/>
                <a:gd name="T62" fmla="*/ 101 w 120"/>
                <a:gd name="T63" fmla="*/ 88 h 106"/>
                <a:gd name="T64" fmla="*/ 115 w 120"/>
                <a:gd name="T65" fmla="*/ 83 h 106"/>
                <a:gd name="T66" fmla="*/ 120 w 120"/>
                <a:gd name="T67" fmla="*/ 6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0" h="106">
                  <a:moveTo>
                    <a:pt x="120" y="69"/>
                  </a:moveTo>
                  <a:lnTo>
                    <a:pt x="120" y="69"/>
                  </a:lnTo>
                  <a:lnTo>
                    <a:pt x="120" y="64"/>
                  </a:lnTo>
                  <a:lnTo>
                    <a:pt x="115" y="64"/>
                  </a:lnTo>
                  <a:lnTo>
                    <a:pt x="106" y="64"/>
                  </a:lnTo>
                  <a:lnTo>
                    <a:pt x="106" y="64"/>
                  </a:lnTo>
                  <a:lnTo>
                    <a:pt x="101" y="74"/>
                  </a:lnTo>
                  <a:lnTo>
                    <a:pt x="101" y="74"/>
                  </a:lnTo>
                  <a:lnTo>
                    <a:pt x="83" y="78"/>
                  </a:lnTo>
                  <a:lnTo>
                    <a:pt x="74" y="74"/>
                  </a:lnTo>
                  <a:lnTo>
                    <a:pt x="69" y="74"/>
                  </a:lnTo>
                  <a:lnTo>
                    <a:pt x="69" y="74"/>
                  </a:lnTo>
                  <a:lnTo>
                    <a:pt x="64" y="14"/>
                  </a:lnTo>
                  <a:lnTo>
                    <a:pt x="83" y="14"/>
                  </a:lnTo>
                  <a:lnTo>
                    <a:pt x="83" y="14"/>
                  </a:lnTo>
                  <a:lnTo>
                    <a:pt x="83" y="9"/>
                  </a:lnTo>
                  <a:lnTo>
                    <a:pt x="83" y="9"/>
                  </a:lnTo>
                  <a:lnTo>
                    <a:pt x="83" y="9"/>
                  </a:lnTo>
                  <a:lnTo>
                    <a:pt x="83" y="4"/>
                  </a:lnTo>
                  <a:lnTo>
                    <a:pt x="64" y="4"/>
                  </a:lnTo>
                  <a:lnTo>
                    <a:pt x="64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55" y="0"/>
                  </a:lnTo>
                  <a:lnTo>
                    <a:pt x="55" y="0"/>
                  </a:lnTo>
                  <a:lnTo>
                    <a:pt x="55" y="4"/>
                  </a:lnTo>
                  <a:lnTo>
                    <a:pt x="37" y="4"/>
                  </a:lnTo>
                  <a:lnTo>
                    <a:pt x="37" y="4"/>
                  </a:lnTo>
                  <a:lnTo>
                    <a:pt x="32" y="9"/>
                  </a:lnTo>
                  <a:lnTo>
                    <a:pt x="32" y="9"/>
                  </a:lnTo>
                  <a:lnTo>
                    <a:pt x="32" y="9"/>
                  </a:lnTo>
                  <a:lnTo>
                    <a:pt x="37" y="14"/>
                  </a:lnTo>
                  <a:lnTo>
                    <a:pt x="50" y="14"/>
                  </a:lnTo>
                  <a:lnTo>
                    <a:pt x="50" y="14"/>
                  </a:lnTo>
                  <a:lnTo>
                    <a:pt x="50" y="74"/>
                  </a:lnTo>
                  <a:lnTo>
                    <a:pt x="50" y="74"/>
                  </a:lnTo>
                  <a:lnTo>
                    <a:pt x="46" y="74"/>
                  </a:lnTo>
                  <a:lnTo>
                    <a:pt x="37" y="78"/>
                  </a:lnTo>
                  <a:lnTo>
                    <a:pt x="18" y="74"/>
                  </a:lnTo>
                  <a:lnTo>
                    <a:pt x="18" y="74"/>
                  </a:lnTo>
                  <a:lnTo>
                    <a:pt x="9" y="64"/>
                  </a:lnTo>
                  <a:lnTo>
                    <a:pt x="4" y="6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0" y="69"/>
                  </a:lnTo>
                  <a:lnTo>
                    <a:pt x="0" y="69"/>
                  </a:lnTo>
                  <a:lnTo>
                    <a:pt x="0" y="78"/>
                  </a:lnTo>
                  <a:lnTo>
                    <a:pt x="4" y="83"/>
                  </a:lnTo>
                  <a:lnTo>
                    <a:pt x="18" y="88"/>
                  </a:lnTo>
                  <a:lnTo>
                    <a:pt x="18" y="88"/>
                  </a:lnTo>
                  <a:lnTo>
                    <a:pt x="23" y="92"/>
                  </a:lnTo>
                  <a:lnTo>
                    <a:pt x="23" y="92"/>
                  </a:lnTo>
                  <a:lnTo>
                    <a:pt x="41" y="97"/>
                  </a:lnTo>
                  <a:lnTo>
                    <a:pt x="55" y="106"/>
                  </a:lnTo>
                  <a:lnTo>
                    <a:pt x="55" y="106"/>
                  </a:lnTo>
                  <a:lnTo>
                    <a:pt x="60" y="106"/>
                  </a:lnTo>
                  <a:lnTo>
                    <a:pt x="64" y="106"/>
                  </a:lnTo>
                  <a:lnTo>
                    <a:pt x="64" y="106"/>
                  </a:lnTo>
                  <a:lnTo>
                    <a:pt x="78" y="97"/>
                  </a:lnTo>
                  <a:lnTo>
                    <a:pt x="92" y="92"/>
                  </a:lnTo>
                  <a:lnTo>
                    <a:pt x="92" y="92"/>
                  </a:lnTo>
                  <a:lnTo>
                    <a:pt x="101" y="88"/>
                  </a:lnTo>
                  <a:lnTo>
                    <a:pt x="101" y="88"/>
                  </a:lnTo>
                  <a:lnTo>
                    <a:pt x="115" y="83"/>
                  </a:lnTo>
                  <a:lnTo>
                    <a:pt x="120" y="78"/>
                  </a:lnTo>
                  <a:lnTo>
                    <a:pt x="120" y="69"/>
                  </a:lnTo>
                  <a:lnTo>
                    <a:pt x="120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603878" y="2623995"/>
            <a:ext cx="519028" cy="519027"/>
            <a:chOff x="9464631" y="2623995"/>
            <a:chExt cx="519028" cy="519027"/>
          </a:xfrm>
          <a:solidFill>
            <a:schemeClr val="bg1"/>
          </a:solidFill>
        </p:grpSpPr>
        <p:sp>
          <p:nvSpPr>
            <p:cNvPr id="23" name="Freeform 91"/>
            <p:cNvSpPr>
              <a:spLocks/>
            </p:cNvSpPr>
            <p:nvPr/>
          </p:nvSpPr>
          <p:spPr bwMode="auto">
            <a:xfrm>
              <a:off x="9705023" y="2623995"/>
              <a:ext cx="10927" cy="51904"/>
            </a:xfrm>
            <a:custGeom>
              <a:avLst/>
              <a:gdLst>
                <a:gd name="T0" fmla="*/ 4 w 4"/>
                <a:gd name="T1" fmla="*/ 19 h 19"/>
                <a:gd name="T2" fmla="*/ 4 w 4"/>
                <a:gd name="T3" fmla="*/ 19 h 19"/>
                <a:gd name="T4" fmla="*/ 4 w 4"/>
                <a:gd name="T5" fmla="*/ 19 h 19"/>
                <a:gd name="T6" fmla="*/ 4 w 4"/>
                <a:gd name="T7" fmla="*/ 19 h 19"/>
                <a:gd name="T8" fmla="*/ 4 w 4"/>
                <a:gd name="T9" fmla="*/ 19 h 19"/>
                <a:gd name="T10" fmla="*/ 0 w 4"/>
                <a:gd name="T11" fmla="*/ 19 h 19"/>
                <a:gd name="T12" fmla="*/ 0 w 4"/>
                <a:gd name="T13" fmla="*/ 0 h 19"/>
                <a:gd name="T14" fmla="*/ 0 w 4"/>
                <a:gd name="T15" fmla="*/ 0 h 19"/>
                <a:gd name="T16" fmla="*/ 4 w 4"/>
                <a:gd name="T17" fmla="*/ 0 h 19"/>
                <a:gd name="T18" fmla="*/ 4 w 4"/>
                <a:gd name="T19" fmla="*/ 0 h 19"/>
                <a:gd name="T20" fmla="*/ 4 w 4"/>
                <a:gd name="T21" fmla="*/ 0 h 19"/>
                <a:gd name="T22" fmla="*/ 4 w 4"/>
                <a:gd name="T23" fmla="*/ 0 h 19"/>
                <a:gd name="T24" fmla="*/ 4 w 4"/>
                <a:gd name="T25" fmla="*/ 19 h 19"/>
                <a:gd name="T26" fmla="*/ 4 w 4"/>
                <a:gd name="T2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19">
                  <a:moveTo>
                    <a:pt x="4" y="19"/>
                  </a:moveTo>
                  <a:lnTo>
                    <a:pt x="4" y="19"/>
                  </a:lnTo>
                  <a:lnTo>
                    <a:pt x="4" y="19"/>
                  </a:lnTo>
                  <a:lnTo>
                    <a:pt x="4" y="19"/>
                  </a:lnTo>
                  <a:lnTo>
                    <a:pt x="4" y="19"/>
                  </a:lnTo>
                  <a:lnTo>
                    <a:pt x="0" y="19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19"/>
                  </a:lnTo>
                  <a:lnTo>
                    <a:pt x="4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92"/>
            <p:cNvSpPr>
              <a:spLocks/>
            </p:cNvSpPr>
            <p:nvPr/>
          </p:nvSpPr>
          <p:spPr bwMode="auto">
            <a:xfrm>
              <a:off x="9527462" y="2711410"/>
              <a:ext cx="38244" cy="38244"/>
            </a:xfrm>
            <a:custGeom>
              <a:avLst/>
              <a:gdLst>
                <a:gd name="T0" fmla="*/ 14 w 14"/>
                <a:gd name="T1" fmla="*/ 10 h 14"/>
                <a:gd name="T2" fmla="*/ 14 w 14"/>
                <a:gd name="T3" fmla="*/ 10 h 14"/>
                <a:gd name="T4" fmla="*/ 14 w 14"/>
                <a:gd name="T5" fmla="*/ 14 h 14"/>
                <a:gd name="T6" fmla="*/ 14 w 14"/>
                <a:gd name="T7" fmla="*/ 14 h 14"/>
                <a:gd name="T8" fmla="*/ 14 w 14"/>
                <a:gd name="T9" fmla="*/ 14 h 14"/>
                <a:gd name="T10" fmla="*/ 9 w 14"/>
                <a:gd name="T11" fmla="*/ 14 h 14"/>
                <a:gd name="T12" fmla="*/ 0 w 14"/>
                <a:gd name="T13" fmla="*/ 5 h 14"/>
                <a:gd name="T14" fmla="*/ 0 w 14"/>
                <a:gd name="T15" fmla="*/ 5 h 14"/>
                <a:gd name="T16" fmla="*/ 0 w 14"/>
                <a:gd name="T17" fmla="*/ 0 h 14"/>
                <a:gd name="T18" fmla="*/ 0 w 14"/>
                <a:gd name="T19" fmla="*/ 0 h 14"/>
                <a:gd name="T20" fmla="*/ 0 w 14"/>
                <a:gd name="T21" fmla="*/ 0 h 14"/>
                <a:gd name="T22" fmla="*/ 0 w 14"/>
                <a:gd name="T23" fmla="*/ 0 h 14"/>
                <a:gd name="T24" fmla="*/ 14 w 14"/>
                <a:gd name="T25" fmla="*/ 10 h 14"/>
                <a:gd name="T26" fmla="*/ 14 w 14"/>
                <a:gd name="T2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" h="14">
                  <a:moveTo>
                    <a:pt x="14" y="10"/>
                  </a:moveTo>
                  <a:lnTo>
                    <a:pt x="14" y="10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9" y="14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4" y="10"/>
                  </a:lnTo>
                  <a:lnTo>
                    <a:pt x="14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93"/>
            <p:cNvSpPr>
              <a:spLocks/>
            </p:cNvSpPr>
            <p:nvPr/>
          </p:nvSpPr>
          <p:spPr bwMode="auto">
            <a:xfrm>
              <a:off x="9464631" y="2902631"/>
              <a:ext cx="49171" cy="10927"/>
            </a:xfrm>
            <a:custGeom>
              <a:avLst/>
              <a:gdLst>
                <a:gd name="T0" fmla="*/ 18 w 18"/>
                <a:gd name="T1" fmla="*/ 0 h 4"/>
                <a:gd name="T2" fmla="*/ 18 w 18"/>
                <a:gd name="T3" fmla="*/ 0 h 4"/>
                <a:gd name="T4" fmla="*/ 18 w 18"/>
                <a:gd name="T5" fmla="*/ 0 h 4"/>
                <a:gd name="T6" fmla="*/ 18 w 18"/>
                <a:gd name="T7" fmla="*/ 0 h 4"/>
                <a:gd name="T8" fmla="*/ 18 w 18"/>
                <a:gd name="T9" fmla="*/ 0 h 4"/>
                <a:gd name="T10" fmla="*/ 18 w 18"/>
                <a:gd name="T11" fmla="*/ 4 h 4"/>
                <a:gd name="T12" fmla="*/ 0 w 18"/>
                <a:gd name="T13" fmla="*/ 4 h 4"/>
                <a:gd name="T14" fmla="*/ 0 w 18"/>
                <a:gd name="T15" fmla="*/ 4 h 4"/>
                <a:gd name="T16" fmla="*/ 0 w 18"/>
                <a:gd name="T17" fmla="*/ 4 h 4"/>
                <a:gd name="T18" fmla="*/ 0 w 18"/>
                <a:gd name="T19" fmla="*/ 4 h 4"/>
                <a:gd name="T20" fmla="*/ 0 w 18"/>
                <a:gd name="T21" fmla="*/ 4 h 4"/>
                <a:gd name="T22" fmla="*/ 0 w 18"/>
                <a:gd name="T23" fmla="*/ 0 h 4"/>
                <a:gd name="T24" fmla="*/ 18 w 18"/>
                <a:gd name="T25" fmla="*/ 0 h 4"/>
                <a:gd name="T26" fmla="*/ 18 w 18"/>
                <a:gd name="T2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4">
                  <a:moveTo>
                    <a:pt x="18" y="0"/>
                  </a:move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94"/>
            <p:cNvSpPr>
              <a:spLocks/>
            </p:cNvSpPr>
            <p:nvPr/>
          </p:nvSpPr>
          <p:spPr bwMode="auto">
            <a:xfrm>
              <a:off x="9918098" y="2888973"/>
              <a:ext cx="65561" cy="13659"/>
            </a:xfrm>
            <a:custGeom>
              <a:avLst/>
              <a:gdLst>
                <a:gd name="T0" fmla="*/ 5 w 24"/>
                <a:gd name="T1" fmla="*/ 5 h 5"/>
                <a:gd name="T2" fmla="*/ 5 w 24"/>
                <a:gd name="T3" fmla="*/ 5 h 5"/>
                <a:gd name="T4" fmla="*/ 0 w 24"/>
                <a:gd name="T5" fmla="*/ 0 h 5"/>
                <a:gd name="T6" fmla="*/ 0 w 24"/>
                <a:gd name="T7" fmla="*/ 0 h 5"/>
                <a:gd name="T8" fmla="*/ 0 w 24"/>
                <a:gd name="T9" fmla="*/ 0 h 5"/>
                <a:gd name="T10" fmla="*/ 5 w 24"/>
                <a:gd name="T11" fmla="*/ 0 h 5"/>
                <a:gd name="T12" fmla="*/ 19 w 24"/>
                <a:gd name="T13" fmla="*/ 0 h 5"/>
                <a:gd name="T14" fmla="*/ 19 w 24"/>
                <a:gd name="T15" fmla="*/ 0 h 5"/>
                <a:gd name="T16" fmla="*/ 24 w 24"/>
                <a:gd name="T17" fmla="*/ 5 h 5"/>
                <a:gd name="T18" fmla="*/ 24 w 24"/>
                <a:gd name="T19" fmla="*/ 5 h 5"/>
                <a:gd name="T20" fmla="*/ 24 w 24"/>
                <a:gd name="T21" fmla="*/ 5 h 5"/>
                <a:gd name="T22" fmla="*/ 19 w 24"/>
                <a:gd name="T23" fmla="*/ 5 h 5"/>
                <a:gd name="T24" fmla="*/ 5 w 24"/>
                <a:gd name="T25" fmla="*/ 5 h 5"/>
                <a:gd name="T26" fmla="*/ 5 w 24"/>
                <a:gd name="T2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5">
                  <a:moveTo>
                    <a:pt x="5" y="5"/>
                  </a:moveTo>
                  <a:lnTo>
                    <a:pt x="5" y="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5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24" y="5"/>
                  </a:lnTo>
                  <a:lnTo>
                    <a:pt x="24" y="5"/>
                  </a:lnTo>
                  <a:lnTo>
                    <a:pt x="24" y="5"/>
                  </a:lnTo>
                  <a:lnTo>
                    <a:pt x="19" y="5"/>
                  </a:lnTo>
                  <a:lnTo>
                    <a:pt x="5" y="5"/>
                  </a:lnTo>
                  <a:lnTo>
                    <a:pt x="5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95"/>
            <p:cNvSpPr>
              <a:spLocks/>
            </p:cNvSpPr>
            <p:nvPr/>
          </p:nvSpPr>
          <p:spPr bwMode="auto">
            <a:xfrm>
              <a:off x="9868927" y="2700483"/>
              <a:ext cx="38244" cy="38244"/>
            </a:xfrm>
            <a:custGeom>
              <a:avLst/>
              <a:gdLst>
                <a:gd name="T0" fmla="*/ 0 w 14"/>
                <a:gd name="T1" fmla="*/ 14 h 14"/>
                <a:gd name="T2" fmla="*/ 0 w 14"/>
                <a:gd name="T3" fmla="*/ 14 h 14"/>
                <a:gd name="T4" fmla="*/ 0 w 14"/>
                <a:gd name="T5" fmla="*/ 14 h 14"/>
                <a:gd name="T6" fmla="*/ 0 w 14"/>
                <a:gd name="T7" fmla="*/ 14 h 14"/>
                <a:gd name="T8" fmla="*/ 0 w 14"/>
                <a:gd name="T9" fmla="*/ 14 h 14"/>
                <a:gd name="T10" fmla="*/ 0 w 14"/>
                <a:gd name="T11" fmla="*/ 9 h 14"/>
                <a:gd name="T12" fmla="*/ 9 w 14"/>
                <a:gd name="T13" fmla="*/ 0 h 14"/>
                <a:gd name="T14" fmla="*/ 9 w 14"/>
                <a:gd name="T15" fmla="*/ 0 h 14"/>
                <a:gd name="T16" fmla="*/ 14 w 14"/>
                <a:gd name="T17" fmla="*/ 0 h 14"/>
                <a:gd name="T18" fmla="*/ 14 w 14"/>
                <a:gd name="T19" fmla="*/ 0 h 14"/>
                <a:gd name="T20" fmla="*/ 14 w 14"/>
                <a:gd name="T21" fmla="*/ 0 h 14"/>
                <a:gd name="T22" fmla="*/ 14 w 14"/>
                <a:gd name="T23" fmla="*/ 4 h 14"/>
                <a:gd name="T24" fmla="*/ 0 w 14"/>
                <a:gd name="T25" fmla="*/ 14 h 14"/>
                <a:gd name="T26" fmla="*/ 0 w 14"/>
                <a:gd name="T2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" h="14">
                  <a:moveTo>
                    <a:pt x="0" y="14"/>
                  </a:move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4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96"/>
            <p:cNvSpPr>
              <a:spLocks noEditPoints="1"/>
            </p:cNvSpPr>
            <p:nvPr/>
          </p:nvSpPr>
          <p:spPr bwMode="auto">
            <a:xfrm>
              <a:off x="9552046" y="2700483"/>
              <a:ext cx="316880" cy="442539"/>
            </a:xfrm>
            <a:custGeom>
              <a:avLst/>
              <a:gdLst>
                <a:gd name="T0" fmla="*/ 79 w 116"/>
                <a:gd name="T1" fmla="*/ 139 h 162"/>
                <a:gd name="T2" fmla="*/ 74 w 116"/>
                <a:gd name="T3" fmla="*/ 143 h 162"/>
                <a:gd name="T4" fmla="*/ 47 w 116"/>
                <a:gd name="T5" fmla="*/ 143 h 162"/>
                <a:gd name="T6" fmla="*/ 42 w 116"/>
                <a:gd name="T7" fmla="*/ 143 h 162"/>
                <a:gd name="T8" fmla="*/ 42 w 116"/>
                <a:gd name="T9" fmla="*/ 139 h 162"/>
                <a:gd name="T10" fmla="*/ 79 w 116"/>
                <a:gd name="T11" fmla="*/ 125 h 162"/>
                <a:gd name="T12" fmla="*/ 79 w 116"/>
                <a:gd name="T13" fmla="*/ 139 h 162"/>
                <a:gd name="T14" fmla="*/ 37 w 116"/>
                <a:gd name="T15" fmla="*/ 28 h 162"/>
                <a:gd name="T16" fmla="*/ 23 w 116"/>
                <a:gd name="T17" fmla="*/ 60 h 162"/>
                <a:gd name="T18" fmla="*/ 28 w 116"/>
                <a:gd name="T19" fmla="*/ 74 h 162"/>
                <a:gd name="T20" fmla="*/ 37 w 116"/>
                <a:gd name="T21" fmla="*/ 88 h 162"/>
                <a:gd name="T22" fmla="*/ 37 w 116"/>
                <a:gd name="T23" fmla="*/ 88 h 162"/>
                <a:gd name="T24" fmla="*/ 33 w 116"/>
                <a:gd name="T25" fmla="*/ 88 h 162"/>
                <a:gd name="T26" fmla="*/ 23 w 116"/>
                <a:gd name="T27" fmla="*/ 74 h 162"/>
                <a:gd name="T28" fmla="*/ 19 w 116"/>
                <a:gd name="T29" fmla="*/ 60 h 162"/>
                <a:gd name="T30" fmla="*/ 33 w 116"/>
                <a:gd name="T31" fmla="*/ 23 h 162"/>
                <a:gd name="T32" fmla="*/ 37 w 116"/>
                <a:gd name="T33" fmla="*/ 28 h 162"/>
                <a:gd name="T34" fmla="*/ 37 w 116"/>
                <a:gd name="T35" fmla="*/ 28 h 162"/>
                <a:gd name="T36" fmla="*/ 37 w 116"/>
                <a:gd name="T37" fmla="*/ 28 h 162"/>
                <a:gd name="T38" fmla="*/ 116 w 116"/>
                <a:gd name="T39" fmla="*/ 60 h 162"/>
                <a:gd name="T40" fmla="*/ 97 w 116"/>
                <a:gd name="T41" fmla="*/ 18 h 162"/>
                <a:gd name="T42" fmla="*/ 60 w 116"/>
                <a:gd name="T43" fmla="*/ 0 h 162"/>
                <a:gd name="T44" fmla="*/ 37 w 116"/>
                <a:gd name="T45" fmla="*/ 4 h 162"/>
                <a:gd name="T46" fmla="*/ 5 w 116"/>
                <a:gd name="T47" fmla="*/ 37 h 162"/>
                <a:gd name="T48" fmla="*/ 0 w 116"/>
                <a:gd name="T49" fmla="*/ 60 h 162"/>
                <a:gd name="T50" fmla="*/ 9 w 116"/>
                <a:gd name="T51" fmla="*/ 88 h 162"/>
                <a:gd name="T52" fmla="*/ 33 w 116"/>
                <a:gd name="T53" fmla="*/ 111 h 162"/>
                <a:gd name="T54" fmla="*/ 33 w 116"/>
                <a:gd name="T55" fmla="*/ 139 h 162"/>
                <a:gd name="T56" fmla="*/ 37 w 116"/>
                <a:gd name="T57" fmla="*/ 143 h 162"/>
                <a:gd name="T58" fmla="*/ 42 w 116"/>
                <a:gd name="T59" fmla="*/ 148 h 162"/>
                <a:gd name="T60" fmla="*/ 47 w 116"/>
                <a:gd name="T61" fmla="*/ 153 h 162"/>
                <a:gd name="T62" fmla="*/ 56 w 116"/>
                <a:gd name="T63" fmla="*/ 162 h 162"/>
                <a:gd name="T64" fmla="*/ 60 w 116"/>
                <a:gd name="T65" fmla="*/ 162 h 162"/>
                <a:gd name="T66" fmla="*/ 74 w 116"/>
                <a:gd name="T67" fmla="*/ 153 h 162"/>
                <a:gd name="T68" fmla="*/ 74 w 116"/>
                <a:gd name="T69" fmla="*/ 148 h 162"/>
                <a:gd name="T70" fmla="*/ 79 w 116"/>
                <a:gd name="T71" fmla="*/ 143 h 162"/>
                <a:gd name="T72" fmla="*/ 84 w 116"/>
                <a:gd name="T73" fmla="*/ 116 h 162"/>
                <a:gd name="T74" fmla="*/ 84 w 116"/>
                <a:gd name="T75" fmla="*/ 111 h 162"/>
                <a:gd name="T76" fmla="*/ 107 w 116"/>
                <a:gd name="T77" fmla="*/ 88 h 162"/>
                <a:gd name="T78" fmla="*/ 116 w 116"/>
                <a:gd name="T79" fmla="*/ 6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6" h="162">
                  <a:moveTo>
                    <a:pt x="79" y="139"/>
                  </a:moveTo>
                  <a:lnTo>
                    <a:pt x="79" y="139"/>
                  </a:lnTo>
                  <a:lnTo>
                    <a:pt x="74" y="143"/>
                  </a:lnTo>
                  <a:lnTo>
                    <a:pt x="74" y="143"/>
                  </a:lnTo>
                  <a:lnTo>
                    <a:pt x="74" y="143"/>
                  </a:lnTo>
                  <a:lnTo>
                    <a:pt x="47" y="143"/>
                  </a:lnTo>
                  <a:lnTo>
                    <a:pt x="47" y="143"/>
                  </a:lnTo>
                  <a:lnTo>
                    <a:pt x="42" y="143"/>
                  </a:lnTo>
                  <a:lnTo>
                    <a:pt x="42" y="143"/>
                  </a:lnTo>
                  <a:lnTo>
                    <a:pt x="42" y="139"/>
                  </a:lnTo>
                  <a:lnTo>
                    <a:pt x="42" y="125"/>
                  </a:lnTo>
                  <a:lnTo>
                    <a:pt x="79" y="125"/>
                  </a:lnTo>
                  <a:lnTo>
                    <a:pt x="79" y="139"/>
                  </a:lnTo>
                  <a:lnTo>
                    <a:pt x="79" y="139"/>
                  </a:lnTo>
                  <a:close/>
                  <a:moveTo>
                    <a:pt x="37" y="28"/>
                  </a:moveTo>
                  <a:lnTo>
                    <a:pt x="37" y="28"/>
                  </a:lnTo>
                  <a:lnTo>
                    <a:pt x="28" y="41"/>
                  </a:lnTo>
                  <a:lnTo>
                    <a:pt x="23" y="60"/>
                  </a:lnTo>
                  <a:lnTo>
                    <a:pt x="23" y="60"/>
                  </a:lnTo>
                  <a:lnTo>
                    <a:pt x="28" y="74"/>
                  </a:lnTo>
                  <a:lnTo>
                    <a:pt x="37" y="88"/>
                  </a:lnTo>
                  <a:lnTo>
                    <a:pt x="37" y="88"/>
                  </a:lnTo>
                  <a:lnTo>
                    <a:pt x="37" y="88"/>
                  </a:lnTo>
                  <a:lnTo>
                    <a:pt x="37" y="88"/>
                  </a:lnTo>
                  <a:lnTo>
                    <a:pt x="37" y="88"/>
                  </a:lnTo>
                  <a:lnTo>
                    <a:pt x="33" y="88"/>
                  </a:lnTo>
                  <a:lnTo>
                    <a:pt x="33" y="88"/>
                  </a:lnTo>
                  <a:lnTo>
                    <a:pt x="23" y="74"/>
                  </a:lnTo>
                  <a:lnTo>
                    <a:pt x="19" y="60"/>
                  </a:lnTo>
                  <a:lnTo>
                    <a:pt x="19" y="60"/>
                  </a:lnTo>
                  <a:lnTo>
                    <a:pt x="23" y="37"/>
                  </a:lnTo>
                  <a:lnTo>
                    <a:pt x="33" y="23"/>
                  </a:lnTo>
                  <a:lnTo>
                    <a:pt x="33" y="23"/>
                  </a:lnTo>
                  <a:lnTo>
                    <a:pt x="37" y="28"/>
                  </a:lnTo>
                  <a:lnTo>
                    <a:pt x="37" y="28"/>
                  </a:lnTo>
                  <a:lnTo>
                    <a:pt x="37" y="28"/>
                  </a:lnTo>
                  <a:lnTo>
                    <a:pt x="37" y="28"/>
                  </a:lnTo>
                  <a:lnTo>
                    <a:pt x="37" y="28"/>
                  </a:lnTo>
                  <a:close/>
                  <a:moveTo>
                    <a:pt x="116" y="60"/>
                  </a:moveTo>
                  <a:lnTo>
                    <a:pt x="116" y="60"/>
                  </a:lnTo>
                  <a:lnTo>
                    <a:pt x="111" y="37"/>
                  </a:lnTo>
                  <a:lnTo>
                    <a:pt x="97" y="18"/>
                  </a:lnTo>
                  <a:lnTo>
                    <a:pt x="79" y="4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37" y="4"/>
                  </a:lnTo>
                  <a:lnTo>
                    <a:pt x="19" y="18"/>
                  </a:lnTo>
                  <a:lnTo>
                    <a:pt x="5" y="37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5" y="74"/>
                  </a:lnTo>
                  <a:lnTo>
                    <a:pt x="9" y="88"/>
                  </a:lnTo>
                  <a:lnTo>
                    <a:pt x="19" y="102"/>
                  </a:lnTo>
                  <a:lnTo>
                    <a:pt x="33" y="111"/>
                  </a:lnTo>
                  <a:lnTo>
                    <a:pt x="33" y="125"/>
                  </a:lnTo>
                  <a:lnTo>
                    <a:pt x="33" y="139"/>
                  </a:lnTo>
                  <a:lnTo>
                    <a:pt x="33" y="139"/>
                  </a:lnTo>
                  <a:lnTo>
                    <a:pt x="37" y="143"/>
                  </a:lnTo>
                  <a:lnTo>
                    <a:pt x="42" y="148"/>
                  </a:lnTo>
                  <a:lnTo>
                    <a:pt x="42" y="148"/>
                  </a:lnTo>
                  <a:lnTo>
                    <a:pt x="47" y="153"/>
                  </a:lnTo>
                  <a:lnTo>
                    <a:pt x="47" y="153"/>
                  </a:lnTo>
                  <a:lnTo>
                    <a:pt x="51" y="157"/>
                  </a:lnTo>
                  <a:lnTo>
                    <a:pt x="56" y="162"/>
                  </a:lnTo>
                  <a:lnTo>
                    <a:pt x="60" y="162"/>
                  </a:lnTo>
                  <a:lnTo>
                    <a:pt x="60" y="162"/>
                  </a:lnTo>
                  <a:lnTo>
                    <a:pt x="70" y="157"/>
                  </a:lnTo>
                  <a:lnTo>
                    <a:pt x="74" y="153"/>
                  </a:lnTo>
                  <a:lnTo>
                    <a:pt x="74" y="153"/>
                  </a:lnTo>
                  <a:lnTo>
                    <a:pt x="74" y="148"/>
                  </a:lnTo>
                  <a:lnTo>
                    <a:pt x="74" y="148"/>
                  </a:lnTo>
                  <a:lnTo>
                    <a:pt x="79" y="143"/>
                  </a:lnTo>
                  <a:lnTo>
                    <a:pt x="84" y="139"/>
                  </a:lnTo>
                  <a:lnTo>
                    <a:pt x="84" y="116"/>
                  </a:lnTo>
                  <a:lnTo>
                    <a:pt x="84" y="111"/>
                  </a:lnTo>
                  <a:lnTo>
                    <a:pt x="84" y="111"/>
                  </a:lnTo>
                  <a:lnTo>
                    <a:pt x="97" y="102"/>
                  </a:lnTo>
                  <a:lnTo>
                    <a:pt x="107" y="88"/>
                  </a:lnTo>
                  <a:lnTo>
                    <a:pt x="116" y="74"/>
                  </a:lnTo>
                  <a:lnTo>
                    <a:pt x="116" y="60"/>
                  </a:lnTo>
                  <a:lnTo>
                    <a:pt x="116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9715879" y="4620887"/>
            <a:ext cx="557272" cy="557272"/>
            <a:chOff x="9576633" y="4620887"/>
            <a:chExt cx="557272" cy="557272"/>
          </a:xfrm>
          <a:solidFill>
            <a:schemeClr val="bg1"/>
          </a:solidFill>
        </p:grpSpPr>
        <p:sp>
          <p:nvSpPr>
            <p:cNvPr id="30" name="Freeform 104"/>
            <p:cNvSpPr>
              <a:spLocks noEditPoints="1"/>
            </p:cNvSpPr>
            <p:nvPr/>
          </p:nvSpPr>
          <p:spPr bwMode="auto">
            <a:xfrm>
              <a:off x="9576633" y="4620887"/>
              <a:ext cx="557272" cy="557272"/>
            </a:xfrm>
            <a:custGeom>
              <a:avLst/>
              <a:gdLst>
                <a:gd name="T0" fmla="*/ 102 w 204"/>
                <a:gd name="T1" fmla="*/ 190 h 204"/>
                <a:gd name="T2" fmla="*/ 65 w 204"/>
                <a:gd name="T3" fmla="*/ 185 h 204"/>
                <a:gd name="T4" fmla="*/ 38 w 204"/>
                <a:gd name="T5" fmla="*/ 167 h 204"/>
                <a:gd name="T6" fmla="*/ 19 w 204"/>
                <a:gd name="T7" fmla="*/ 139 h 204"/>
                <a:gd name="T8" fmla="*/ 14 w 204"/>
                <a:gd name="T9" fmla="*/ 102 h 204"/>
                <a:gd name="T10" fmla="*/ 14 w 204"/>
                <a:gd name="T11" fmla="*/ 88 h 204"/>
                <a:gd name="T12" fmla="*/ 28 w 204"/>
                <a:gd name="T13" fmla="*/ 56 h 204"/>
                <a:gd name="T14" fmla="*/ 51 w 204"/>
                <a:gd name="T15" fmla="*/ 33 h 204"/>
                <a:gd name="T16" fmla="*/ 84 w 204"/>
                <a:gd name="T17" fmla="*/ 19 h 204"/>
                <a:gd name="T18" fmla="*/ 102 w 204"/>
                <a:gd name="T19" fmla="*/ 19 h 204"/>
                <a:gd name="T20" fmla="*/ 135 w 204"/>
                <a:gd name="T21" fmla="*/ 23 h 204"/>
                <a:gd name="T22" fmla="*/ 162 w 204"/>
                <a:gd name="T23" fmla="*/ 42 h 204"/>
                <a:gd name="T24" fmla="*/ 181 w 204"/>
                <a:gd name="T25" fmla="*/ 70 h 204"/>
                <a:gd name="T26" fmla="*/ 186 w 204"/>
                <a:gd name="T27" fmla="*/ 102 h 204"/>
                <a:gd name="T28" fmla="*/ 186 w 204"/>
                <a:gd name="T29" fmla="*/ 121 h 204"/>
                <a:gd name="T30" fmla="*/ 172 w 204"/>
                <a:gd name="T31" fmla="*/ 153 h 204"/>
                <a:gd name="T32" fmla="*/ 149 w 204"/>
                <a:gd name="T33" fmla="*/ 176 h 204"/>
                <a:gd name="T34" fmla="*/ 116 w 204"/>
                <a:gd name="T35" fmla="*/ 190 h 204"/>
                <a:gd name="T36" fmla="*/ 102 w 204"/>
                <a:gd name="T37" fmla="*/ 190 h 204"/>
                <a:gd name="T38" fmla="*/ 102 w 204"/>
                <a:gd name="T39" fmla="*/ 0 h 204"/>
                <a:gd name="T40" fmla="*/ 61 w 204"/>
                <a:gd name="T41" fmla="*/ 9 h 204"/>
                <a:gd name="T42" fmla="*/ 28 w 204"/>
                <a:gd name="T43" fmla="*/ 33 h 204"/>
                <a:gd name="T44" fmla="*/ 5 w 204"/>
                <a:gd name="T45" fmla="*/ 65 h 204"/>
                <a:gd name="T46" fmla="*/ 0 w 204"/>
                <a:gd name="T47" fmla="*/ 102 h 204"/>
                <a:gd name="T48" fmla="*/ 0 w 204"/>
                <a:gd name="T49" fmla="*/ 125 h 204"/>
                <a:gd name="T50" fmla="*/ 14 w 204"/>
                <a:gd name="T51" fmla="*/ 162 h 204"/>
                <a:gd name="T52" fmla="*/ 42 w 204"/>
                <a:gd name="T53" fmla="*/ 190 h 204"/>
                <a:gd name="T54" fmla="*/ 79 w 204"/>
                <a:gd name="T55" fmla="*/ 204 h 204"/>
                <a:gd name="T56" fmla="*/ 102 w 204"/>
                <a:gd name="T57" fmla="*/ 204 h 204"/>
                <a:gd name="T58" fmla="*/ 139 w 204"/>
                <a:gd name="T59" fmla="*/ 199 h 204"/>
                <a:gd name="T60" fmla="*/ 172 w 204"/>
                <a:gd name="T61" fmla="*/ 176 h 204"/>
                <a:gd name="T62" fmla="*/ 195 w 204"/>
                <a:gd name="T63" fmla="*/ 144 h 204"/>
                <a:gd name="T64" fmla="*/ 204 w 204"/>
                <a:gd name="T65" fmla="*/ 102 h 204"/>
                <a:gd name="T66" fmla="*/ 200 w 204"/>
                <a:gd name="T67" fmla="*/ 84 h 204"/>
                <a:gd name="T68" fmla="*/ 186 w 204"/>
                <a:gd name="T69" fmla="*/ 47 h 204"/>
                <a:gd name="T70" fmla="*/ 158 w 204"/>
                <a:gd name="T71" fmla="*/ 19 h 204"/>
                <a:gd name="T72" fmla="*/ 121 w 204"/>
                <a:gd name="T73" fmla="*/ 5 h 204"/>
                <a:gd name="T74" fmla="*/ 102 w 204"/>
                <a:gd name="T75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4" h="204">
                  <a:moveTo>
                    <a:pt x="102" y="190"/>
                  </a:moveTo>
                  <a:lnTo>
                    <a:pt x="102" y="190"/>
                  </a:lnTo>
                  <a:lnTo>
                    <a:pt x="84" y="190"/>
                  </a:lnTo>
                  <a:lnTo>
                    <a:pt x="65" y="185"/>
                  </a:lnTo>
                  <a:lnTo>
                    <a:pt x="51" y="176"/>
                  </a:lnTo>
                  <a:lnTo>
                    <a:pt x="38" y="167"/>
                  </a:lnTo>
                  <a:lnTo>
                    <a:pt x="28" y="153"/>
                  </a:lnTo>
                  <a:lnTo>
                    <a:pt x="19" y="139"/>
                  </a:lnTo>
                  <a:lnTo>
                    <a:pt x="14" y="121"/>
                  </a:lnTo>
                  <a:lnTo>
                    <a:pt x="14" y="102"/>
                  </a:lnTo>
                  <a:lnTo>
                    <a:pt x="14" y="102"/>
                  </a:lnTo>
                  <a:lnTo>
                    <a:pt x="14" y="88"/>
                  </a:lnTo>
                  <a:lnTo>
                    <a:pt x="19" y="70"/>
                  </a:lnTo>
                  <a:lnTo>
                    <a:pt x="28" y="56"/>
                  </a:lnTo>
                  <a:lnTo>
                    <a:pt x="38" y="42"/>
                  </a:lnTo>
                  <a:lnTo>
                    <a:pt x="51" y="33"/>
                  </a:lnTo>
                  <a:lnTo>
                    <a:pt x="65" y="23"/>
                  </a:lnTo>
                  <a:lnTo>
                    <a:pt x="84" y="19"/>
                  </a:lnTo>
                  <a:lnTo>
                    <a:pt x="102" y="19"/>
                  </a:lnTo>
                  <a:lnTo>
                    <a:pt x="102" y="19"/>
                  </a:lnTo>
                  <a:lnTo>
                    <a:pt x="116" y="19"/>
                  </a:lnTo>
                  <a:lnTo>
                    <a:pt x="135" y="23"/>
                  </a:lnTo>
                  <a:lnTo>
                    <a:pt x="149" y="33"/>
                  </a:lnTo>
                  <a:lnTo>
                    <a:pt x="162" y="42"/>
                  </a:lnTo>
                  <a:lnTo>
                    <a:pt x="172" y="56"/>
                  </a:lnTo>
                  <a:lnTo>
                    <a:pt x="181" y="70"/>
                  </a:lnTo>
                  <a:lnTo>
                    <a:pt x="186" y="88"/>
                  </a:lnTo>
                  <a:lnTo>
                    <a:pt x="186" y="102"/>
                  </a:lnTo>
                  <a:lnTo>
                    <a:pt x="186" y="102"/>
                  </a:lnTo>
                  <a:lnTo>
                    <a:pt x="186" y="121"/>
                  </a:lnTo>
                  <a:lnTo>
                    <a:pt x="181" y="139"/>
                  </a:lnTo>
                  <a:lnTo>
                    <a:pt x="172" y="153"/>
                  </a:lnTo>
                  <a:lnTo>
                    <a:pt x="162" y="167"/>
                  </a:lnTo>
                  <a:lnTo>
                    <a:pt x="149" y="176"/>
                  </a:lnTo>
                  <a:lnTo>
                    <a:pt x="135" y="185"/>
                  </a:lnTo>
                  <a:lnTo>
                    <a:pt x="116" y="190"/>
                  </a:lnTo>
                  <a:lnTo>
                    <a:pt x="102" y="190"/>
                  </a:lnTo>
                  <a:lnTo>
                    <a:pt x="102" y="190"/>
                  </a:lnTo>
                  <a:close/>
                  <a:moveTo>
                    <a:pt x="102" y="0"/>
                  </a:moveTo>
                  <a:lnTo>
                    <a:pt x="102" y="0"/>
                  </a:lnTo>
                  <a:lnTo>
                    <a:pt x="79" y="5"/>
                  </a:lnTo>
                  <a:lnTo>
                    <a:pt x="61" y="9"/>
                  </a:lnTo>
                  <a:lnTo>
                    <a:pt x="42" y="19"/>
                  </a:lnTo>
                  <a:lnTo>
                    <a:pt x="28" y="33"/>
                  </a:lnTo>
                  <a:lnTo>
                    <a:pt x="14" y="47"/>
                  </a:lnTo>
                  <a:lnTo>
                    <a:pt x="5" y="65"/>
                  </a:lnTo>
                  <a:lnTo>
                    <a:pt x="0" y="84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0" y="125"/>
                  </a:lnTo>
                  <a:lnTo>
                    <a:pt x="5" y="144"/>
                  </a:lnTo>
                  <a:lnTo>
                    <a:pt x="14" y="162"/>
                  </a:lnTo>
                  <a:lnTo>
                    <a:pt x="28" y="176"/>
                  </a:lnTo>
                  <a:lnTo>
                    <a:pt x="42" y="190"/>
                  </a:lnTo>
                  <a:lnTo>
                    <a:pt x="61" y="199"/>
                  </a:lnTo>
                  <a:lnTo>
                    <a:pt x="79" y="204"/>
                  </a:lnTo>
                  <a:lnTo>
                    <a:pt x="102" y="204"/>
                  </a:lnTo>
                  <a:lnTo>
                    <a:pt x="102" y="204"/>
                  </a:lnTo>
                  <a:lnTo>
                    <a:pt x="121" y="204"/>
                  </a:lnTo>
                  <a:lnTo>
                    <a:pt x="139" y="199"/>
                  </a:lnTo>
                  <a:lnTo>
                    <a:pt x="158" y="190"/>
                  </a:lnTo>
                  <a:lnTo>
                    <a:pt x="172" y="176"/>
                  </a:lnTo>
                  <a:lnTo>
                    <a:pt x="186" y="162"/>
                  </a:lnTo>
                  <a:lnTo>
                    <a:pt x="195" y="144"/>
                  </a:lnTo>
                  <a:lnTo>
                    <a:pt x="200" y="125"/>
                  </a:lnTo>
                  <a:lnTo>
                    <a:pt x="204" y="102"/>
                  </a:lnTo>
                  <a:lnTo>
                    <a:pt x="204" y="102"/>
                  </a:lnTo>
                  <a:lnTo>
                    <a:pt x="200" y="84"/>
                  </a:lnTo>
                  <a:lnTo>
                    <a:pt x="195" y="65"/>
                  </a:lnTo>
                  <a:lnTo>
                    <a:pt x="186" y="47"/>
                  </a:lnTo>
                  <a:lnTo>
                    <a:pt x="172" y="33"/>
                  </a:lnTo>
                  <a:lnTo>
                    <a:pt x="158" y="19"/>
                  </a:lnTo>
                  <a:lnTo>
                    <a:pt x="139" y="9"/>
                  </a:lnTo>
                  <a:lnTo>
                    <a:pt x="121" y="5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105"/>
            <p:cNvSpPr>
              <a:spLocks/>
            </p:cNvSpPr>
            <p:nvPr/>
          </p:nvSpPr>
          <p:spPr bwMode="auto">
            <a:xfrm>
              <a:off x="9844342" y="4683715"/>
              <a:ext cx="24586" cy="51904"/>
            </a:xfrm>
            <a:custGeom>
              <a:avLst/>
              <a:gdLst>
                <a:gd name="T0" fmla="*/ 4 w 9"/>
                <a:gd name="T1" fmla="*/ 19 h 19"/>
                <a:gd name="T2" fmla="*/ 4 w 9"/>
                <a:gd name="T3" fmla="*/ 19 h 19"/>
                <a:gd name="T4" fmla="*/ 4 w 9"/>
                <a:gd name="T5" fmla="*/ 19 h 19"/>
                <a:gd name="T6" fmla="*/ 9 w 9"/>
                <a:gd name="T7" fmla="*/ 14 h 19"/>
                <a:gd name="T8" fmla="*/ 9 w 9"/>
                <a:gd name="T9" fmla="*/ 5 h 19"/>
                <a:gd name="T10" fmla="*/ 9 w 9"/>
                <a:gd name="T11" fmla="*/ 5 h 19"/>
                <a:gd name="T12" fmla="*/ 4 w 9"/>
                <a:gd name="T13" fmla="*/ 0 h 19"/>
                <a:gd name="T14" fmla="*/ 4 w 9"/>
                <a:gd name="T15" fmla="*/ 0 h 19"/>
                <a:gd name="T16" fmla="*/ 4 w 9"/>
                <a:gd name="T17" fmla="*/ 0 h 19"/>
                <a:gd name="T18" fmla="*/ 0 w 9"/>
                <a:gd name="T19" fmla="*/ 0 h 19"/>
                <a:gd name="T20" fmla="*/ 0 w 9"/>
                <a:gd name="T21" fmla="*/ 5 h 19"/>
                <a:gd name="T22" fmla="*/ 0 w 9"/>
                <a:gd name="T23" fmla="*/ 14 h 19"/>
                <a:gd name="T24" fmla="*/ 0 w 9"/>
                <a:gd name="T25" fmla="*/ 14 h 19"/>
                <a:gd name="T26" fmla="*/ 0 w 9"/>
                <a:gd name="T27" fmla="*/ 19 h 19"/>
                <a:gd name="T28" fmla="*/ 4 w 9"/>
                <a:gd name="T29" fmla="*/ 19 h 19"/>
                <a:gd name="T30" fmla="*/ 4 w 9"/>
                <a:gd name="T31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" h="19">
                  <a:moveTo>
                    <a:pt x="4" y="19"/>
                  </a:moveTo>
                  <a:lnTo>
                    <a:pt x="4" y="19"/>
                  </a:lnTo>
                  <a:lnTo>
                    <a:pt x="4" y="19"/>
                  </a:lnTo>
                  <a:lnTo>
                    <a:pt x="9" y="14"/>
                  </a:lnTo>
                  <a:lnTo>
                    <a:pt x="9" y="5"/>
                  </a:lnTo>
                  <a:lnTo>
                    <a:pt x="9" y="5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9"/>
                  </a:lnTo>
                  <a:lnTo>
                    <a:pt x="4" y="19"/>
                  </a:lnTo>
                  <a:lnTo>
                    <a:pt x="4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106"/>
            <p:cNvSpPr>
              <a:spLocks/>
            </p:cNvSpPr>
            <p:nvPr/>
          </p:nvSpPr>
          <p:spPr bwMode="auto">
            <a:xfrm>
              <a:off x="9844342" y="5077084"/>
              <a:ext cx="24586" cy="49171"/>
            </a:xfrm>
            <a:custGeom>
              <a:avLst/>
              <a:gdLst>
                <a:gd name="T0" fmla="*/ 4 w 9"/>
                <a:gd name="T1" fmla="*/ 0 h 18"/>
                <a:gd name="T2" fmla="*/ 4 w 9"/>
                <a:gd name="T3" fmla="*/ 0 h 18"/>
                <a:gd name="T4" fmla="*/ 0 w 9"/>
                <a:gd name="T5" fmla="*/ 0 h 18"/>
                <a:gd name="T6" fmla="*/ 0 w 9"/>
                <a:gd name="T7" fmla="*/ 4 h 18"/>
                <a:gd name="T8" fmla="*/ 0 w 9"/>
                <a:gd name="T9" fmla="*/ 14 h 18"/>
                <a:gd name="T10" fmla="*/ 0 w 9"/>
                <a:gd name="T11" fmla="*/ 14 h 18"/>
                <a:gd name="T12" fmla="*/ 0 w 9"/>
                <a:gd name="T13" fmla="*/ 18 h 18"/>
                <a:gd name="T14" fmla="*/ 4 w 9"/>
                <a:gd name="T15" fmla="*/ 18 h 18"/>
                <a:gd name="T16" fmla="*/ 4 w 9"/>
                <a:gd name="T17" fmla="*/ 18 h 18"/>
                <a:gd name="T18" fmla="*/ 4 w 9"/>
                <a:gd name="T19" fmla="*/ 18 h 18"/>
                <a:gd name="T20" fmla="*/ 9 w 9"/>
                <a:gd name="T21" fmla="*/ 14 h 18"/>
                <a:gd name="T22" fmla="*/ 9 w 9"/>
                <a:gd name="T23" fmla="*/ 4 h 18"/>
                <a:gd name="T24" fmla="*/ 9 w 9"/>
                <a:gd name="T25" fmla="*/ 4 h 18"/>
                <a:gd name="T26" fmla="*/ 4 w 9"/>
                <a:gd name="T27" fmla="*/ 0 h 18"/>
                <a:gd name="T28" fmla="*/ 4 w 9"/>
                <a:gd name="T29" fmla="*/ 0 h 18"/>
                <a:gd name="T30" fmla="*/ 4 w 9"/>
                <a:gd name="T3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" h="18">
                  <a:moveTo>
                    <a:pt x="4" y="0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9" y="14"/>
                  </a:lnTo>
                  <a:lnTo>
                    <a:pt x="9" y="4"/>
                  </a:lnTo>
                  <a:lnTo>
                    <a:pt x="9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107"/>
            <p:cNvSpPr>
              <a:spLocks/>
            </p:cNvSpPr>
            <p:nvPr/>
          </p:nvSpPr>
          <p:spPr bwMode="auto">
            <a:xfrm>
              <a:off x="9628535" y="4885863"/>
              <a:ext cx="51904" cy="27317"/>
            </a:xfrm>
            <a:custGeom>
              <a:avLst/>
              <a:gdLst>
                <a:gd name="T0" fmla="*/ 14 w 19"/>
                <a:gd name="T1" fmla="*/ 0 h 10"/>
                <a:gd name="T2" fmla="*/ 5 w 19"/>
                <a:gd name="T3" fmla="*/ 0 h 10"/>
                <a:gd name="T4" fmla="*/ 5 w 19"/>
                <a:gd name="T5" fmla="*/ 0 h 10"/>
                <a:gd name="T6" fmla="*/ 0 w 19"/>
                <a:gd name="T7" fmla="*/ 5 h 10"/>
                <a:gd name="T8" fmla="*/ 0 w 19"/>
                <a:gd name="T9" fmla="*/ 5 h 10"/>
                <a:gd name="T10" fmla="*/ 0 w 19"/>
                <a:gd name="T11" fmla="*/ 5 h 10"/>
                <a:gd name="T12" fmla="*/ 0 w 19"/>
                <a:gd name="T13" fmla="*/ 10 h 10"/>
                <a:gd name="T14" fmla="*/ 5 w 19"/>
                <a:gd name="T15" fmla="*/ 10 h 10"/>
                <a:gd name="T16" fmla="*/ 14 w 19"/>
                <a:gd name="T17" fmla="*/ 10 h 10"/>
                <a:gd name="T18" fmla="*/ 14 w 19"/>
                <a:gd name="T19" fmla="*/ 10 h 10"/>
                <a:gd name="T20" fmla="*/ 19 w 19"/>
                <a:gd name="T21" fmla="*/ 10 h 10"/>
                <a:gd name="T22" fmla="*/ 19 w 19"/>
                <a:gd name="T23" fmla="*/ 5 h 10"/>
                <a:gd name="T24" fmla="*/ 19 w 19"/>
                <a:gd name="T25" fmla="*/ 5 h 10"/>
                <a:gd name="T26" fmla="*/ 19 w 19"/>
                <a:gd name="T27" fmla="*/ 5 h 10"/>
                <a:gd name="T28" fmla="*/ 14 w 19"/>
                <a:gd name="T29" fmla="*/ 0 h 10"/>
                <a:gd name="T30" fmla="*/ 14 w 19"/>
                <a:gd name="T3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10">
                  <a:moveTo>
                    <a:pt x="14" y="0"/>
                  </a:moveTo>
                  <a:lnTo>
                    <a:pt x="5" y="0"/>
                  </a:lnTo>
                  <a:lnTo>
                    <a:pt x="5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10"/>
                  </a:lnTo>
                  <a:lnTo>
                    <a:pt x="5" y="10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9" y="10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108"/>
            <p:cNvSpPr>
              <a:spLocks/>
            </p:cNvSpPr>
            <p:nvPr/>
          </p:nvSpPr>
          <p:spPr bwMode="auto">
            <a:xfrm>
              <a:off x="10019172" y="4885863"/>
              <a:ext cx="51904" cy="27317"/>
            </a:xfrm>
            <a:custGeom>
              <a:avLst/>
              <a:gdLst>
                <a:gd name="T0" fmla="*/ 14 w 19"/>
                <a:gd name="T1" fmla="*/ 0 h 10"/>
                <a:gd name="T2" fmla="*/ 5 w 19"/>
                <a:gd name="T3" fmla="*/ 0 h 10"/>
                <a:gd name="T4" fmla="*/ 5 w 19"/>
                <a:gd name="T5" fmla="*/ 0 h 10"/>
                <a:gd name="T6" fmla="*/ 0 w 19"/>
                <a:gd name="T7" fmla="*/ 5 h 10"/>
                <a:gd name="T8" fmla="*/ 0 w 19"/>
                <a:gd name="T9" fmla="*/ 5 h 10"/>
                <a:gd name="T10" fmla="*/ 0 w 19"/>
                <a:gd name="T11" fmla="*/ 5 h 10"/>
                <a:gd name="T12" fmla="*/ 0 w 19"/>
                <a:gd name="T13" fmla="*/ 10 h 10"/>
                <a:gd name="T14" fmla="*/ 5 w 19"/>
                <a:gd name="T15" fmla="*/ 10 h 10"/>
                <a:gd name="T16" fmla="*/ 14 w 19"/>
                <a:gd name="T17" fmla="*/ 10 h 10"/>
                <a:gd name="T18" fmla="*/ 14 w 19"/>
                <a:gd name="T19" fmla="*/ 10 h 10"/>
                <a:gd name="T20" fmla="*/ 19 w 19"/>
                <a:gd name="T21" fmla="*/ 10 h 10"/>
                <a:gd name="T22" fmla="*/ 19 w 19"/>
                <a:gd name="T23" fmla="*/ 5 h 10"/>
                <a:gd name="T24" fmla="*/ 19 w 19"/>
                <a:gd name="T25" fmla="*/ 5 h 10"/>
                <a:gd name="T26" fmla="*/ 19 w 19"/>
                <a:gd name="T27" fmla="*/ 5 h 10"/>
                <a:gd name="T28" fmla="*/ 14 w 19"/>
                <a:gd name="T29" fmla="*/ 0 h 10"/>
                <a:gd name="T30" fmla="*/ 14 w 19"/>
                <a:gd name="T3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10">
                  <a:moveTo>
                    <a:pt x="14" y="0"/>
                  </a:moveTo>
                  <a:lnTo>
                    <a:pt x="5" y="0"/>
                  </a:lnTo>
                  <a:lnTo>
                    <a:pt x="5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10"/>
                  </a:lnTo>
                  <a:lnTo>
                    <a:pt x="5" y="10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9" y="10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109"/>
            <p:cNvSpPr>
              <a:spLocks/>
            </p:cNvSpPr>
            <p:nvPr/>
          </p:nvSpPr>
          <p:spPr bwMode="auto">
            <a:xfrm>
              <a:off x="9705023" y="4773863"/>
              <a:ext cx="177563" cy="251319"/>
            </a:xfrm>
            <a:custGeom>
              <a:avLst/>
              <a:gdLst>
                <a:gd name="T0" fmla="*/ 60 w 65"/>
                <a:gd name="T1" fmla="*/ 37 h 92"/>
                <a:gd name="T2" fmla="*/ 60 w 65"/>
                <a:gd name="T3" fmla="*/ 4 h 92"/>
                <a:gd name="T4" fmla="*/ 60 w 65"/>
                <a:gd name="T5" fmla="*/ 4 h 92"/>
                <a:gd name="T6" fmla="*/ 55 w 65"/>
                <a:gd name="T7" fmla="*/ 0 h 92"/>
                <a:gd name="T8" fmla="*/ 55 w 65"/>
                <a:gd name="T9" fmla="*/ 0 h 92"/>
                <a:gd name="T10" fmla="*/ 55 w 65"/>
                <a:gd name="T11" fmla="*/ 0 h 92"/>
                <a:gd name="T12" fmla="*/ 51 w 65"/>
                <a:gd name="T13" fmla="*/ 0 h 92"/>
                <a:gd name="T14" fmla="*/ 51 w 65"/>
                <a:gd name="T15" fmla="*/ 4 h 92"/>
                <a:gd name="T16" fmla="*/ 51 w 65"/>
                <a:gd name="T17" fmla="*/ 37 h 92"/>
                <a:gd name="T18" fmla="*/ 51 w 65"/>
                <a:gd name="T19" fmla="*/ 37 h 92"/>
                <a:gd name="T20" fmla="*/ 41 w 65"/>
                <a:gd name="T21" fmla="*/ 41 h 92"/>
                <a:gd name="T22" fmla="*/ 41 w 65"/>
                <a:gd name="T23" fmla="*/ 51 h 92"/>
                <a:gd name="T24" fmla="*/ 0 w 65"/>
                <a:gd name="T25" fmla="*/ 83 h 92"/>
                <a:gd name="T26" fmla="*/ 0 w 65"/>
                <a:gd name="T27" fmla="*/ 83 h 92"/>
                <a:gd name="T28" fmla="*/ 0 w 65"/>
                <a:gd name="T29" fmla="*/ 88 h 92"/>
                <a:gd name="T30" fmla="*/ 0 w 65"/>
                <a:gd name="T31" fmla="*/ 92 h 92"/>
                <a:gd name="T32" fmla="*/ 0 w 65"/>
                <a:gd name="T33" fmla="*/ 92 h 92"/>
                <a:gd name="T34" fmla="*/ 4 w 65"/>
                <a:gd name="T35" fmla="*/ 92 h 92"/>
                <a:gd name="T36" fmla="*/ 9 w 65"/>
                <a:gd name="T37" fmla="*/ 92 h 92"/>
                <a:gd name="T38" fmla="*/ 51 w 65"/>
                <a:gd name="T39" fmla="*/ 60 h 92"/>
                <a:gd name="T40" fmla="*/ 51 w 65"/>
                <a:gd name="T41" fmla="*/ 60 h 92"/>
                <a:gd name="T42" fmla="*/ 60 w 65"/>
                <a:gd name="T43" fmla="*/ 55 h 92"/>
                <a:gd name="T44" fmla="*/ 65 w 65"/>
                <a:gd name="T45" fmla="*/ 51 h 92"/>
                <a:gd name="T46" fmla="*/ 65 w 65"/>
                <a:gd name="T47" fmla="*/ 41 h 92"/>
                <a:gd name="T48" fmla="*/ 60 w 65"/>
                <a:gd name="T49" fmla="*/ 37 h 92"/>
                <a:gd name="T50" fmla="*/ 60 w 65"/>
                <a:gd name="T51" fmla="*/ 3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5" h="92">
                  <a:moveTo>
                    <a:pt x="60" y="37"/>
                  </a:moveTo>
                  <a:lnTo>
                    <a:pt x="60" y="4"/>
                  </a:lnTo>
                  <a:lnTo>
                    <a:pt x="60" y="4"/>
                  </a:lnTo>
                  <a:lnTo>
                    <a:pt x="55" y="0"/>
                  </a:lnTo>
                  <a:lnTo>
                    <a:pt x="55" y="0"/>
                  </a:lnTo>
                  <a:lnTo>
                    <a:pt x="55" y="0"/>
                  </a:lnTo>
                  <a:lnTo>
                    <a:pt x="51" y="0"/>
                  </a:lnTo>
                  <a:lnTo>
                    <a:pt x="51" y="4"/>
                  </a:lnTo>
                  <a:lnTo>
                    <a:pt x="51" y="37"/>
                  </a:lnTo>
                  <a:lnTo>
                    <a:pt x="51" y="37"/>
                  </a:lnTo>
                  <a:lnTo>
                    <a:pt x="41" y="41"/>
                  </a:lnTo>
                  <a:lnTo>
                    <a:pt x="41" y="51"/>
                  </a:lnTo>
                  <a:lnTo>
                    <a:pt x="0" y="83"/>
                  </a:lnTo>
                  <a:lnTo>
                    <a:pt x="0" y="83"/>
                  </a:lnTo>
                  <a:lnTo>
                    <a:pt x="0" y="88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4" y="92"/>
                  </a:lnTo>
                  <a:lnTo>
                    <a:pt x="9" y="92"/>
                  </a:lnTo>
                  <a:lnTo>
                    <a:pt x="51" y="60"/>
                  </a:lnTo>
                  <a:lnTo>
                    <a:pt x="51" y="60"/>
                  </a:lnTo>
                  <a:lnTo>
                    <a:pt x="60" y="55"/>
                  </a:lnTo>
                  <a:lnTo>
                    <a:pt x="65" y="51"/>
                  </a:lnTo>
                  <a:lnTo>
                    <a:pt x="65" y="41"/>
                  </a:lnTo>
                  <a:lnTo>
                    <a:pt x="60" y="37"/>
                  </a:lnTo>
                  <a:lnTo>
                    <a:pt x="60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7328538" y="2470106"/>
            <a:ext cx="8819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Option A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9431123" y="2177517"/>
            <a:ext cx="8707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Option B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9548213" y="5297769"/>
            <a:ext cx="8707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Option C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506100" y="4709667"/>
            <a:ext cx="8819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Option D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22865" y="2784858"/>
            <a:ext cx="2491806" cy="572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922865" y="2564071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2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922865" y="3795368"/>
            <a:ext cx="2491806" cy="572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922865" y="3574581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accent1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756732" y="2784858"/>
            <a:ext cx="2491806" cy="572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3756732" y="2564071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2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756732" y="3795368"/>
            <a:ext cx="2491806" cy="572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3756732" y="3574581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accent2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926696" y="4713940"/>
            <a:ext cx="5325673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Sed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perspiciatis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unde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omnis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iste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natus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error sit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voluptatem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accusantium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doloremque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laudantium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totam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rem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aperiam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eaque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ipsa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quae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ab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illo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inventore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veritatis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et quasi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architecto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beatae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 dicta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sunt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explicabo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926541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 Same Side Corner Rectangle 2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71566" y="270004"/>
            <a:ext cx="4264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INFOGRAPHIC SLIDE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36"/>
          <p:cNvSpPr>
            <a:spLocks/>
          </p:cNvSpPr>
          <p:nvPr/>
        </p:nvSpPr>
        <p:spPr bwMode="auto">
          <a:xfrm rot="20700000">
            <a:off x="7213111" y="2712522"/>
            <a:ext cx="42925" cy="13414"/>
          </a:xfrm>
          <a:custGeom>
            <a:avLst/>
            <a:gdLst>
              <a:gd name="T0" fmla="*/ 32 w 32"/>
              <a:gd name="T1" fmla="*/ 0 h 10"/>
              <a:gd name="T2" fmla="*/ 20 w 32"/>
              <a:gd name="T3" fmla="*/ 4 h 10"/>
              <a:gd name="T4" fmla="*/ 0 w 32"/>
              <a:gd name="T5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2" h="10">
                <a:moveTo>
                  <a:pt x="32" y="0"/>
                </a:moveTo>
                <a:lnTo>
                  <a:pt x="20" y="4"/>
                </a:lnTo>
                <a:lnTo>
                  <a:pt x="0" y="10"/>
                </a:lnTo>
              </a:path>
            </a:pathLst>
          </a:custGeom>
          <a:noFill/>
          <a:ln w="38100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Line 37"/>
          <p:cNvSpPr>
            <a:spLocks noChangeShapeType="1"/>
          </p:cNvSpPr>
          <p:nvPr/>
        </p:nvSpPr>
        <p:spPr bwMode="auto">
          <a:xfrm rot="20700000" flipH="1">
            <a:off x="7096872" y="2771253"/>
            <a:ext cx="42925" cy="2683"/>
          </a:xfrm>
          <a:prstGeom prst="line">
            <a:avLst/>
          </a:prstGeom>
          <a:noFill/>
          <a:ln w="38100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38"/>
          <p:cNvSpPr>
            <a:spLocks/>
          </p:cNvSpPr>
          <p:nvPr/>
        </p:nvSpPr>
        <p:spPr bwMode="auto">
          <a:xfrm rot="20700000">
            <a:off x="6969708" y="2791534"/>
            <a:ext cx="42925" cy="8048"/>
          </a:xfrm>
          <a:custGeom>
            <a:avLst/>
            <a:gdLst>
              <a:gd name="T0" fmla="*/ 32 w 32"/>
              <a:gd name="T1" fmla="*/ 6 h 6"/>
              <a:gd name="T2" fmla="*/ 16 w 32"/>
              <a:gd name="T3" fmla="*/ 4 h 6"/>
              <a:gd name="T4" fmla="*/ 0 w 32"/>
              <a:gd name="T5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2" h="6">
                <a:moveTo>
                  <a:pt x="32" y="6"/>
                </a:moveTo>
                <a:lnTo>
                  <a:pt x="16" y="4"/>
                </a:lnTo>
                <a:lnTo>
                  <a:pt x="0" y="0"/>
                </a:lnTo>
              </a:path>
            </a:pathLst>
          </a:custGeom>
          <a:noFill/>
          <a:ln w="38100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113"/>
          <p:cNvSpPr>
            <a:spLocks/>
          </p:cNvSpPr>
          <p:nvPr/>
        </p:nvSpPr>
        <p:spPr bwMode="auto">
          <a:xfrm rot="20700000">
            <a:off x="4757836" y="2666456"/>
            <a:ext cx="2827665" cy="2827664"/>
          </a:xfrm>
          <a:custGeom>
            <a:avLst/>
            <a:gdLst>
              <a:gd name="T0" fmla="*/ 2032 w 2108"/>
              <a:gd name="T1" fmla="*/ 2108 h 2108"/>
              <a:gd name="T2" fmla="*/ 0 w 2108"/>
              <a:gd name="T3" fmla="*/ 76 h 2108"/>
              <a:gd name="T4" fmla="*/ 76 w 2108"/>
              <a:gd name="T5" fmla="*/ 0 h 2108"/>
              <a:gd name="T6" fmla="*/ 2108 w 2108"/>
              <a:gd name="T7" fmla="*/ 2032 h 2108"/>
              <a:gd name="T8" fmla="*/ 2032 w 2108"/>
              <a:gd name="T9" fmla="*/ 2108 h 2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08" h="2108">
                <a:moveTo>
                  <a:pt x="2032" y="2108"/>
                </a:moveTo>
                <a:lnTo>
                  <a:pt x="0" y="76"/>
                </a:lnTo>
                <a:lnTo>
                  <a:pt x="76" y="0"/>
                </a:lnTo>
                <a:lnTo>
                  <a:pt x="2108" y="2032"/>
                </a:lnTo>
                <a:lnTo>
                  <a:pt x="2032" y="2108"/>
                </a:lnTo>
                <a:close/>
              </a:path>
            </a:pathLst>
          </a:custGeom>
          <a:solidFill>
            <a:schemeClr val="bg2"/>
          </a:solidFill>
          <a:ln w="9525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14"/>
          <p:cNvSpPr>
            <a:spLocks/>
          </p:cNvSpPr>
          <p:nvPr/>
        </p:nvSpPr>
        <p:spPr bwMode="auto">
          <a:xfrm rot="20700000">
            <a:off x="5868853" y="3585136"/>
            <a:ext cx="1515779" cy="1515778"/>
          </a:xfrm>
          <a:custGeom>
            <a:avLst/>
            <a:gdLst>
              <a:gd name="T0" fmla="*/ 1054 w 1130"/>
              <a:gd name="T1" fmla="*/ 1130 h 1130"/>
              <a:gd name="T2" fmla="*/ 0 w 1130"/>
              <a:gd name="T3" fmla="*/ 74 h 1130"/>
              <a:gd name="T4" fmla="*/ 76 w 1130"/>
              <a:gd name="T5" fmla="*/ 0 h 1130"/>
              <a:gd name="T6" fmla="*/ 1130 w 1130"/>
              <a:gd name="T7" fmla="*/ 1054 h 1130"/>
              <a:gd name="T8" fmla="*/ 1054 w 1130"/>
              <a:gd name="T9" fmla="*/ 1130 h 1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30" h="1130">
                <a:moveTo>
                  <a:pt x="1054" y="1130"/>
                </a:moveTo>
                <a:lnTo>
                  <a:pt x="0" y="74"/>
                </a:lnTo>
                <a:lnTo>
                  <a:pt x="76" y="0"/>
                </a:lnTo>
                <a:lnTo>
                  <a:pt x="1130" y="1054"/>
                </a:lnTo>
                <a:lnTo>
                  <a:pt x="1054" y="113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5"/>
          <p:cNvSpPr>
            <a:spLocks/>
          </p:cNvSpPr>
          <p:nvPr/>
        </p:nvSpPr>
        <p:spPr bwMode="auto">
          <a:xfrm rot="20700000">
            <a:off x="7039977" y="4431336"/>
            <a:ext cx="729720" cy="686795"/>
          </a:xfrm>
          <a:custGeom>
            <a:avLst/>
            <a:gdLst>
              <a:gd name="T0" fmla="*/ 544 w 544"/>
              <a:gd name="T1" fmla="*/ 468 h 512"/>
              <a:gd name="T2" fmla="*/ 76 w 544"/>
              <a:gd name="T3" fmla="*/ 0 h 512"/>
              <a:gd name="T4" fmla="*/ 0 w 544"/>
              <a:gd name="T5" fmla="*/ 76 h 512"/>
              <a:gd name="T6" fmla="*/ 438 w 544"/>
              <a:gd name="T7" fmla="*/ 512 h 512"/>
              <a:gd name="T8" fmla="*/ 438 w 544"/>
              <a:gd name="T9" fmla="*/ 512 h 512"/>
              <a:gd name="T10" fmla="*/ 544 w 544"/>
              <a:gd name="T11" fmla="*/ 468 h 512"/>
              <a:gd name="T12" fmla="*/ 544 w 544"/>
              <a:gd name="T13" fmla="*/ 468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44" h="512">
                <a:moveTo>
                  <a:pt x="544" y="468"/>
                </a:moveTo>
                <a:lnTo>
                  <a:pt x="76" y="0"/>
                </a:lnTo>
                <a:lnTo>
                  <a:pt x="0" y="76"/>
                </a:lnTo>
                <a:lnTo>
                  <a:pt x="438" y="512"/>
                </a:lnTo>
                <a:lnTo>
                  <a:pt x="438" y="512"/>
                </a:lnTo>
                <a:lnTo>
                  <a:pt x="544" y="468"/>
                </a:lnTo>
                <a:lnTo>
                  <a:pt x="544" y="4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3"/>
          <p:cNvSpPr>
            <a:spLocks/>
          </p:cNvSpPr>
          <p:nvPr/>
        </p:nvSpPr>
        <p:spPr bwMode="auto">
          <a:xfrm rot="20700000">
            <a:off x="3769849" y="2187736"/>
            <a:ext cx="3560067" cy="1040924"/>
          </a:xfrm>
          <a:custGeom>
            <a:avLst/>
            <a:gdLst>
              <a:gd name="connsiteX0" fmla="*/ 520462 w 3560067"/>
              <a:gd name="connsiteY0" fmla="*/ 0 h 1040924"/>
              <a:gd name="connsiteX1" fmla="*/ 571435 w 3560067"/>
              <a:gd name="connsiteY1" fmla="*/ 2683 h 1040924"/>
              <a:gd name="connsiteX2" fmla="*/ 625091 w 3560067"/>
              <a:gd name="connsiteY2" fmla="*/ 10731 h 1040924"/>
              <a:gd name="connsiteX3" fmla="*/ 673381 w 3560067"/>
              <a:gd name="connsiteY3" fmla="*/ 24145 h 1040924"/>
              <a:gd name="connsiteX4" fmla="*/ 721672 w 3560067"/>
              <a:gd name="connsiteY4" fmla="*/ 40242 h 1040924"/>
              <a:gd name="connsiteX5" fmla="*/ 767279 w 3560067"/>
              <a:gd name="connsiteY5" fmla="*/ 61704 h 1040924"/>
              <a:gd name="connsiteX6" fmla="*/ 810204 w 3560067"/>
              <a:gd name="connsiteY6" fmla="*/ 88532 h 1040924"/>
              <a:gd name="connsiteX7" fmla="*/ 850446 w 3560067"/>
              <a:gd name="connsiteY7" fmla="*/ 118043 h 1040924"/>
              <a:gd name="connsiteX8" fmla="*/ 888005 w 3560067"/>
              <a:gd name="connsiteY8" fmla="*/ 152919 h 1040924"/>
              <a:gd name="connsiteX9" fmla="*/ 906402 w 3560067"/>
              <a:gd name="connsiteY9" fmla="*/ 174382 h 1040924"/>
              <a:gd name="connsiteX10" fmla="*/ 3278374 w 3560067"/>
              <a:gd name="connsiteY10" fmla="*/ 174382 h 1040924"/>
              <a:gd name="connsiteX11" fmla="*/ 3307885 w 3560067"/>
              <a:gd name="connsiteY11" fmla="*/ 177065 h 1040924"/>
              <a:gd name="connsiteX12" fmla="*/ 3334712 w 3560067"/>
              <a:gd name="connsiteY12" fmla="*/ 179748 h 1040924"/>
              <a:gd name="connsiteX13" fmla="*/ 3361540 w 3560067"/>
              <a:gd name="connsiteY13" fmla="*/ 187796 h 1040924"/>
              <a:gd name="connsiteX14" fmla="*/ 3388368 w 3560067"/>
              <a:gd name="connsiteY14" fmla="*/ 195844 h 1040924"/>
              <a:gd name="connsiteX15" fmla="*/ 3412513 w 3560067"/>
              <a:gd name="connsiteY15" fmla="*/ 209258 h 1040924"/>
              <a:gd name="connsiteX16" fmla="*/ 3436659 w 3560067"/>
              <a:gd name="connsiteY16" fmla="*/ 222672 h 1040924"/>
              <a:gd name="connsiteX17" fmla="*/ 3458121 w 3560067"/>
              <a:gd name="connsiteY17" fmla="*/ 238769 h 1040924"/>
              <a:gd name="connsiteX18" fmla="*/ 3476901 w 3560067"/>
              <a:gd name="connsiteY18" fmla="*/ 257549 h 1040924"/>
              <a:gd name="connsiteX19" fmla="*/ 3495680 w 3560067"/>
              <a:gd name="connsiteY19" fmla="*/ 279011 h 1040924"/>
              <a:gd name="connsiteX20" fmla="*/ 3511777 w 3560067"/>
              <a:gd name="connsiteY20" fmla="*/ 300473 h 1040924"/>
              <a:gd name="connsiteX21" fmla="*/ 3527874 w 3560067"/>
              <a:gd name="connsiteY21" fmla="*/ 321936 h 1040924"/>
              <a:gd name="connsiteX22" fmla="*/ 3538605 w 3560067"/>
              <a:gd name="connsiteY22" fmla="*/ 348764 h 1040924"/>
              <a:gd name="connsiteX23" fmla="*/ 3549336 w 3560067"/>
              <a:gd name="connsiteY23" fmla="*/ 372909 h 1040924"/>
              <a:gd name="connsiteX24" fmla="*/ 3554702 w 3560067"/>
              <a:gd name="connsiteY24" fmla="*/ 399737 h 1040924"/>
              <a:gd name="connsiteX25" fmla="*/ 3560067 w 3560067"/>
              <a:gd name="connsiteY25" fmla="*/ 429247 h 1040924"/>
              <a:gd name="connsiteX26" fmla="*/ 3560067 w 3560067"/>
              <a:gd name="connsiteY26" fmla="*/ 458758 h 1040924"/>
              <a:gd name="connsiteX27" fmla="*/ 3560067 w 3560067"/>
              <a:gd name="connsiteY27" fmla="*/ 480220 h 1040924"/>
              <a:gd name="connsiteX28" fmla="*/ 3560067 w 3560067"/>
              <a:gd name="connsiteY28" fmla="*/ 509731 h 1040924"/>
              <a:gd name="connsiteX29" fmla="*/ 3554702 w 3560067"/>
              <a:gd name="connsiteY29" fmla="*/ 536559 h 1040924"/>
              <a:gd name="connsiteX30" fmla="*/ 3549336 w 3560067"/>
              <a:gd name="connsiteY30" fmla="*/ 566070 h 1040924"/>
              <a:gd name="connsiteX31" fmla="*/ 3538605 w 3560067"/>
              <a:gd name="connsiteY31" fmla="*/ 590215 h 1040924"/>
              <a:gd name="connsiteX32" fmla="*/ 3527874 w 3560067"/>
              <a:gd name="connsiteY32" fmla="*/ 614360 h 1040924"/>
              <a:gd name="connsiteX33" fmla="*/ 3511777 w 3560067"/>
              <a:gd name="connsiteY33" fmla="*/ 638505 h 1040924"/>
              <a:gd name="connsiteX34" fmla="*/ 3495680 w 3560067"/>
              <a:gd name="connsiteY34" fmla="*/ 659967 h 1040924"/>
              <a:gd name="connsiteX35" fmla="*/ 3476901 w 3560067"/>
              <a:gd name="connsiteY35" fmla="*/ 681430 h 1040924"/>
              <a:gd name="connsiteX36" fmla="*/ 3458121 w 3560067"/>
              <a:gd name="connsiteY36" fmla="*/ 700209 h 1040924"/>
              <a:gd name="connsiteX37" fmla="*/ 3436659 w 3560067"/>
              <a:gd name="connsiteY37" fmla="*/ 716306 h 1040924"/>
              <a:gd name="connsiteX38" fmla="*/ 3412513 w 3560067"/>
              <a:gd name="connsiteY38" fmla="*/ 729720 h 1040924"/>
              <a:gd name="connsiteX39" fmla="*/ 3388368 w 3560067"/>
              <a:gd name="connsiteY39" fmla="*/ 740451 h 1040924"/>
              <a:gd name="connsiteX40" fmla="*/ 3361540 w 3560067"/>
              <a:gd name="connsiteY40" fmla="*/ 751182 h 1040924"/>
              <a:gd name="connsiteX41" fmla="*/ 3334712 w 3560067"/>
              <a:gd name="connsiteY41" fmla="*/ 759231 h 1040924"/>
              <a:gd name="connsiteX42" fmla="*/ 3307885 w 3560067"/>
              <a:gd name="connsiteY42" fmla="*/ 761913 h 1040924"/>
              <a:gd name="connsiteX43" fmla="*/ 3278374 w 3560067"/>
              <a:gd name="connsiteY43" fmla="*/ 764596 h 1040924"/>
              <a:gd name="connsiteX44" fmla="*/ 977800 w 3560067"/>
              <a:gd name="connsiteY44" fmla="*/ 764596 h 1040924"/>
              <a:gd name="connsiteX45" fmla="*/ 976537 w 3560067"/>
              <a:gd name="connsiteY45" fmla="*/ 767279 h 1040924"/>
              <a:gd name="connsiteX46" fmla="*/ 949709 w 3560067"/>
              <a:gd name="connsiteY46" fmla="*/ 810204 h 1040924"/>
              <a:gd name="connsiteX47" fmla="*/ 920198 w 3560067"/>
              <a:gd name="connsiteY47" fmla="*/ 850446 h 1040924"/>
              <a:gd name="connsiteX48" fmla="*/ 888005 w 3560067"/>
              <a:gd name="connsiteY48" fmla="*/ 888005 h 1040924"/>
              <a:gd name="connsiteX49" fmla="*/ 850446 w 3560067"/>
              <a:gd name="connsiteY49" fmla="*/ 922881 h 1040924"/>
              <a:gd name="connsiteX50" fmla="*/ 810204 w 3560067"/>
              <a:gd name="connsiteY50" fmla="*/ 952392 h 1040924"/>
              <a:gd name="connsiteX51" fmla="*/ 767279 w 3560067"/>
              <a:gd name="connsiteY51" fmla="*/ 979220 h 1040924"/>
              <a:gd name="connsiteX52" fmla="*/ 721672 w 3560067"/>
              <a:gd name="connsiteY52" fmla="*/ 1000682 h 1040924"/>
              <a:gd name="connsiteX53" fmla="*/ 673381 w 3560067"/>
              <a:gd name="connsiteY53" fmla="*/ 1016779 h 1040924"/>
              <a:gd name="connsiteX54" fmla="*/ 625091 w 3560067"/>
              <a:gd name="connsiteY54" fmla="*/ 1030193 h 1040924"/>
              <a:gd name="connsiteX55" fmla="*/ 571435 w 3560067"/>
              <a:gd name="connsiteY55" fmla="*/ 1038241 h 1040924"/>
              <a:gd name="connsiteX56" fmla="*/ 520462 w 3560067"/>
              <a:gd name="connsiteY56" fmla="*/ 1040924 h 1040924"/>
              <a:gd name="connsiteX57" fmla="*/ 466806 w 3560067"/>
              <a:gd name="connsiteY57" fmla="*/ 1038241 h 1040924"/>
              <a:gd name="connsiteX58" fmla="*/ 413150 w 3560067"/>
              <a:gd name="connsiteY58" fmla="*/ 1030193 h 1040924"/>
              <a:gd name="connsiteX59" fmla="*/ 364860 w 3560067"/>
              <a:gd name="connsiteY59" fmla="*/ 1016779 h 1040924"/>
              <a:gd name="connsiteX60" fmla="*/ 316570 w 3560067"/>
              <a:gd name="connsiteY60" fmla="*/ 1000682 h 1040924"/>
              <a:gd name="connsiteX61" fmla="*/ 270962 w 3560067"/>
              <a:gd name="connsiteY61" fmla="*/ 979220 h 1040924"/>
              <a:gd name="connsiteX62" fmla="*/ 228038 w 3560067"/>
              <a:gd name="connsiteY62" fmla="*/ 952392 h 1040924"/>
              <a:gd name="connsiteX63" fmla="*/ 187796 w 3560067"/>
              <a:gd name="connsiteY63" fmla="*/ 922881 h 1040924"/>
              <a:gd name="connsiteX64" fmla="*/ 150237 w 3560067"/>
              <a:gd name="connsiteY64" fmla="*/ 888005 h 1040924"/>
              <a:gd name="connsiteX65" fmla="*/ 118043 w 3560067"/>
              <a:gd name="connsiteY65" fmla="*/ 850446 h 1040924"/>
              <a:gd name="connsiteX66" fmla="*/ 88532 w 3560067"/>
              <a:gd name="connsiteY66" fmla="*/ 810204 h 1040924"/>
              <a:gd name="connsiteX67" fmla="*/ 61705 w 3560067"/>
              <a:gd name="connsiteY67" fmla="*/ 767279 h 1040924"/>
              <a:gd name="connsiteX68" fmla="*/ 40242 w 3560067"/>
              <a:gd name="connsiteY68" fmla="*/ 721672 h 1040924"/>
              <a:gd name="connsiteX69" fmla="*/ 21462 w 3560067"/>
              <a:gd name="connsiteY69" fmla="*/ 676064 h 1040924"/>
              <a:gd name="connsiteX70" fmla="*/ 10731 w 3560067"/>
              <a:gd name="connsiteY70" fmla="*/ 625091 h 1040924"/>
              <a:gd name="connsiteX71" fmla="*/ 2683 w 3560067"/>
              <a:gd name="connsiteY71" fmla="*/ 574118 h 1040924"/>
              <a:gd name="connsiteX72" fmla="*/ 0 w 3560067"/>
              <a:gd name="connsiteY72" fmla="*/ 520462 h 1040924"/>
              <a:gd name="connsiteX73" fmla="*/ 2683 w 3560067"/>
              <a:gd name="connsiteY73" fmla="*/ 466806 h 1040924"/>
              <a:gd name="connsiteX74" fmla="*/ 10731 w 3560067"/>
              <a:gd name="connsiteY74" fmla="*/ 415833 h 1040924"/>
              <a:gd name="connsiteX75" fmla="*/ 21462 w 3560067"/>
              <a:gd name="connsiteY75" fmla="*/ 364860 h 1040924"/>
              <a:gd name="connsiteX76" fmla="*/ 40242 w 3560067"/>
              <a:gd name="connsiteY76" fmla="*/ 319253 h 1040924"/>
              <a:gd name="connsiteX77" fmla="*/ 61705 w 3560067"/>
              <a:gd name="connsiteY77" fmla="*/ 273645 h 1040924"/>
              <a:gd name="connsiteX78" fmla="*/ 88532 w 3560067"/>
              <a:gd name="connsiteY78" fmla="*/ 230720 h 1040924"/>
              <a:gd name="connsiteX79" fmla="*/ 118043 w 3560067"/>
              <a:gd name="connsiteY79" fmla="*/ 190478 h 1040924"/>
              <a:gd name="connsiteX80" fmla="*/ 150237 w 3560067"/>
              <a:gd name="connsiteY80" fmla="*/ 152919 h 1040924"/>
              <a:gd name="connsiteX81" fmla="*/ 187796 w 3560067"/>
              <a:gd name="connsiteY81" fmla="*/ 118043 h 1040924"/>
              <a:gd name="connsiteX82" fmla="*/ 228038 w 3560067"/>
              <a:gd name="connsiteY82" fmla="*/ 88532 h 1040924"/>
              <a:gd name="connsiteX83" fmla="*/ 270962 w 3560067"/>
              <a:gd name="connsiteY83" fmla="*/ 61704 h 1040924"/>
              <a:gd name="connsiteX84" fmla="*/ 316570 w 3560067"/>
              <a:gd name="connsiteY84" fmla="*/ 40242 h 1040924"/>
              <a:gd name="connsiteX85" fmla="*/ 364860 w 3560067"/>
              <a:gd name="connsiteY85" fmla="*/ 24145 h 1040924"/>
              <a:gd name="connsiteX86" fmla="*/ 413150 w 3560067"/>
              <a:gd name="connsiteY86" fmla="*/ 10731 h 1040924"/>
              <a:gd name="connsiteX87" fmla="*/ 466806 w 3560067"/>
              <a:gd name="connsiteY87" fmla="*/ 2683 h 1040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3560067" h="1040924">
                <a:moveTo>
                  <a:pt x="520462" y="0"/>
                </a:moveTo>
                <a:lnTo>
                  <a:pt x="571435" y="2683"/>
                </a:lnTo>
                <a:lnTo>
                  <a:pt x="625091" y="10731"/>
                </a:lnTo>
                <a:lnTo>
                  <a:pt x="673381" y="24145"/>
                </a:lnTo>
                <a:lnTo>
                  <a:pt x="721672" y="40242"/>
                </a:lnTo>
                <a:lnTo>
                  <a:pt x="767279" y="61704"/>
                </a:lnTo>
                <a:lnTo>
                  <a:pt x="810204" y="88532"/>
                </a:lnTo>
                <a:lnTo>
                  <a:pt x="850446" y="118043"/>
                </a:lnTo>
                <a:lnTo>
                  <a:pt x="888005" y="152919"/>
                </a:lnTo>
                <a:lnTo>
                  <a:pt x="906402" y="174382"/>
                </a:lnTo>
                <a:lnTo>
                  <a:pt x="3278374" y="174382"/>
                </a:lnTo>
                <a:lnTo>
                  <a:pt x="3307885" y="177065"/>
                </a:lnTo>
                <a:lnTo>
                  <a:pt x="3334712" y="179748"/>
                </a:lnTo>
                <a:lnTo>
                  <a:pt x="3361540" y="187796"/>
                </a:lnTo>
                <a:lnTo>
                  <a:pt x="3388368" y="195844"/>
                </a:lnTo>
                <a:lnTo>
                  <a:pt x="3412513" y="209258"/>
                </a:lnTo>
                <a:lnTo>
                  <a:pt x="3436659" y="222672"/>
                </a:lnTo>
                <a:lnTo>
                  <a:pt x="3458121" y="238769"/>
                </a:lnTo>
                <a:lnTo>
                  <a:pt x="3476901" y="257549"/>
                </a:lnTo>
                <a:lnTo>
                  <a:pt x="3495680" y="279011"/>
                </a:lnTo>
                <a:lnTo>
                  <a:pt x="3511777" y="300473"/>
                </a:lnTo>
                <a:lnTo>
                  <a:pt x="3527874" y="321936"/>
                </a:lnTo>
                <a:lnTo>
                  <a:pt x="3538605" y="348764"/>
                </a:lnTo>
                <a:lnTo>
                  <a:pt x="3549336" y="372909"/>
                </a:lnTo>
                <a:lnTo>
                  <a:pt x="3554702" y="399737"/>
                </a:lnTo>
                <a:lnTo>
                  <a:pt x="3560067" y="429247"/>
                </a:lnTo>
                <a:lnTo>
                  <a:pt x="3560067" y="458758"/>
                </a:lnTo>
                <a:lnTo>
                  <a:pt x="3560067" y="480220"/>
                </a:lnTo>
                <a:lnTo>
                  <a:pt x="3560067" y="509731"/>
                </a:lnTo>
                <a:lnTo>
                  <a:pt x="3554702" y="536559"/>
                </a:lnTo>
                <a:lnTo>
                  <a:pt x="3549336" y="566070"/>
                </a:lnTo>
                <a:lnTo>
                  <a:pt x="3538605" y="590215"/>
                </a:lnTo>
                <a:lnTo>
                  <a:pt x="3527874" y="614360"/>
                </a:lnTo>
                <a:lnTo>
                  <a:pt x="3511777" y="638505"/>
                </a:lnTo>
                <a:lnTo>
                  <a:pt x="3495680" y="659967"/>
                </a:lnTo>
                <a:lnTo>
                  <a:pt x="3476901" y="681430"/>
                </a:lnTo>
                <a:lnTo>
                  <a:pt x="3458121" y="700209"/>
                </a:lnTo>
                <a:lnTo>
                  <a:pt x="3436659" y="716306"/>
                </a:lnTo>
                <a:lnTo>
                  <a:pt x="3412513" y="729720"/>
                </a:lnTo>
                <a:lnTo>
                  <a:pt x="3388368" y="740451"/>
                </a:lnTo>
                <a:lnTo>
                  <a:pt x="3361540" y="751182"/>
                </a:lnTo>
                <a:lnTo>
                  <a:pt x="3334712" y="759231"/>
                </a:lnTo>
                <a:lnTo>
                  <a:pt x="3307885" y="761913"/>
                </a:lnTo>
                <a:lnTo>
                  <a:pt x="3278374" y="764596"/>
                </a:lnTo>
                <a:lnTo>
                  <a:pt x="977800" y="764596"/>
                </a:lnTo>
                <a:lnTo>
                  <a:pt x="976537" y="767279"/>
                </a:lnTo>
                <a:lnTo>
                  <a:pt x="949709" y="810204"/>
                </a:lnTo>
                <a:lnTo>
                  <a:pt x="920198" y="850446"/>
                </a:lnTo>
                <a:lnTo>
                  <a:pt x="888005" y="888005"/>
                </a:lnTo>
                <a:lnTo>
                  <a:pt x="850446" y="922881"/>
                </a:lnTo>
                <a:lnTo>
                  <a:pt x="810204" y="952392"/>
                </a:lnTo>
                <a:lnTo>
                  <a:pt x="767279" y="979220"/>
                </a:lnTo>
                <a:lnTo>
                  <a:pt x="721672" y="1000682"/>
                </a:lnTo>
                <a:lnTo>
                  <a:pt x="673381" y="1016779"/>
                </a:lnTo>
                <a:lnTo>
                  <a:pt x="625091" y="1030193"/>
                </a:lnTo>
                <a:lnTo>
                  <a:pt x="571435" y="1038241"/>
                </a:lnTo>
                <a:lnTo>
                  <a:pt x="520462" y="1040924"/>
                </a:lnTo>
                <a:lnTo>
                  <a:pt x="466806" y="1038241"/>
                </a:lnTo>
                <a:lnTo>
                  <a:pt x="413150" y="1030193"/>
                </a:lnTo>
                <a:lnTo>
                  <a:pt x="364860" y="1016779"/>
                </a:lnTo>
                <a:lnTo>
                  <a:pt x="316570" y="1000682"/>
                </a:lnTo>
                <a:lnTo>
                  <a:pt x="270962" y="979220"/>
                </a:lnTo>
                <a:lnTo>
                  <a:pt x="228038" y="952392"/>
                </a:lnTo>
                <a:lnTo>
                  <a:pt x="187796" y="922881"/>
                </a:lnTo>
                <a:lnTo>
                  <a:pt x="150237" y="888005"/>
                </a:lnTo>
                <a:lnTo>
                  <a:pt x="118043" y="850446"/>
                </a:lnTo>
                <a:lnTo>
                  <a:pt x="88532" y="810204"/>
                </a:lnTo>
                <a:lnTo>
                  <a:pt x="61705" y="767279"/>
                </a:lnTo>
                <a:lnTo>
                  <a:pt x="40242" y="721672"/>
                </a:lnTo>
                <a:lnTo>
                  <a:pt x="21462" y="676064"/>
                </a:lnTo>
                <a:lnTo>
                  <a:pt x="10731" y="625091"/>
                </a:lnTo>
                <a:lnTo>
                  <a:pt x="2683" y="574118"/>
                </a:lnTo>
                <a:lnTo>
                  <a:pt x="0" y="520462"/>
                </a:lnTo>
                <a:lnTo>
                  <a:pt x="2683" y="466806"/>
                </a:lnTo>
                <a:lnTo>
                  <a:pt x="10731" y="415833"/>
                </a:lnTo>
                <a:lnTo>
                  <a:pt x="21462" y="364860"/>
                </a:lnTo>
                <a:lnTo>
                  <a:pt x="40242" y="319253"/>
                </a:lnTo>
                <a:lnTo>
                  <a:pt x="61705" y="273645"/>
                </a:lnTo>
                <a:lnTo>
                  <a:pt x="88532" y="230720"/>
                </a:lnTo>
                <a:lnTo>
                  <a:pt x="118043" y="190478"/>
                </a:lnTo>
                <a:lnTo>
                  <a:pt x="150237" y="152919"/>
                </a:lnTo>
                <a:lnTo>
                  <a:pt x="187796" y="118043"/>
                </a:lnTo>
                <a:lnTo>
                  <a:pt x="228038" y="88532"/>
                </a:lnTo>
                <a:lnTo>
                  <a:pt x="270962" y="61704"/>
                </a:lnTo>
                <a:lnTo>
                  <a:pt x="316570" y="40242"/>
                </a:lnTo>
                <a:lnTo>
                  <a:pt x="364860" y="24145"/>
                </a:lnTo>
                <a:lnTo>
                  <a:pt x="413150" y="10731"/>
                </a:lnTo>
                <a:lnTo>
                  <a:pt x="466806" y="2683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 rot="20700000">
            <a:off x="4957345" y="2926212"/>
            <a:ext cx="3136186" cy="1040924"/>
          </a:xfrm>
          <a:custGeom>
            <a:avLst/>
            <a:gdLst>
              <a:gd name="connsiteX0" fmla="*/ 520462 w 3136186"/>
              <a:gd name="connsiteY0" fmla="*/ 0 h 1040924"/>
              <a:gd name="connsiteX1" fmla="*/ 574118 w 3136186"/>
              <a:gd name="connsiteY1" fmla="*/ 2683 h 1040924"/>
              <a:gd name="connsiteX2" fmla="*/ 627774 w 3136186"/>
              <a:gd name="connsiteY2" fmla="*/ 10731 h 1040924"/>
              <a:gd name="connsiteX3" fmla="*/ 676064 w 3136186"/>
              <a:gd name="connsiteY3" fmla="*/ 24145 h 1040924"/>
              <a:gd name="connsiteX4" fmla="*/ 724355 w 3136186"/>
              <a:gd name="connsiteY4" fmla="*/ 40242 h 1040924"/>
              <a:gd name="connsiteX5" fmla="*/ 769962 w 3136186"/>
              <a:gd name="connsiteY5" fmla="*/ 61704 h 1040924"/>
              <a:gd name="connsiteX6" fmla="*/ 812887 w 3136186"/>
              <a:gd name="connsiteY6" fmla="*/ 88532 h 1040924"/>
              <a:gd name="connsiteX7" fmla="*/ 853129 w 3136186"/>
              <a:gd name="connsiteY7" fmla="*/ 118043 h 1040924"/>
              <a:gd name="connsiteX8" fmla="*/ 890688 w 3136186"/>
              <a:gd name="connsiteY8" fmla="*/ 152919 h 1040924"/>
              <a:gd name="connsiteX9" fmla="*/ 922881 w 3136186"/>
              <a:gd name="connsiteY9" fmla="*/ 187796 h 1040924"/>
              <a:gd name="connsiteX10" fmla="*/ 950425 w 3136186"/>
              <a:gd name="connsiteY10" fmla="*/ 225355 h 1040924"/>
              <a:gd name="connsiteX11" fmla="*/ 2851810 w 3136186"/>
              <a:gd name="connsiteY11" fmla="*/ 225355 h 1040924"/>
              <a:gd name="connsiteX12" fmla="*/ 2881321 w 3136186"/>
              <a:gd name="connsiteY12" fmla="*/ 228038 h 1040924"/>
              <a:gd name="connsiteX13" fmla="*/ 2910831 w 3136186"/>
              <a:gd name="connsiteY13" fmla="*/ 230721 h 1040924"/>
              <a:gd name="connsiteX14" fmla="*/ 2937659 w 3136186"/>
              <a:gd name="connsiteY14" fmla="*/ 238769 h 1040924"/>
              <a:gd name="connsiteX15" fmla="*/ 2961805 w 3136186"/>
              <a:gd name="connsiteY15" fmla="*/ 246817 h 1040924"/>
              <a:gd name="connsiteX16" fmla="*/ 2988633 w 3136186"/>
              <a:gd name="connsiteY16" fmla="*/ 260231 h 1040924"/>
              <a:gd name="connsiteX17" fmla="*/ 3010095 w 3136186"/>
              <a:gd name="connsiteY17" fmla="*/ 273645 h 1040924"/>
              <a:gd name="connsiteX18" fmla="*/ 3031557 w 3136186"/>
              <a:gd name="connsiteY18" fmla="*/ 289742 h 1040924"/>
              <a:gd name="connsiteX19" fmla="*/ 3053020 w 3136186"/>
              <a:gd name="connsiteY19" fmla="*/ 308522 h 1040924"/>
              <a:gd name="connsiteX20" fmla="*/ 3071799 w 3136186"/>
              <a:gd name="connsiteY20" fmla="*/ 327301 h 1040924"/>
              <a:gd name="connsiteX21" fmla="*/ 3087896 w 3136186"/>
              <a:gd name="connsiteY21" fmla="*/ 351446 h 1040924"/>
              <a:gd name="connsiteX22" fmla="*/ 3101310 w 3136186"/>
              <a:gd name="connsiteY22" fmla="*/ 372909 h 1040924"/>
              <a:gd name="connsiteX23" fmla="*/ 3114724 w 3136186"/>
              <a:gd name="connsiteY23" fmla="*/ 399737 h 1040924"/>
              <a:gd name="connsiteX24" fmla="*/ 3122772 w 3136186"/>
              <a:gd name="connsiteY24" fmla="*/ 423882 h 1040924"/>
              <a:gd name="connsiteX25" fmla="*/ 3130821 w 3136186"/>
              <a:gd name="connsiteY25" fmla="*/ 450710 h 1040924"/>
              <a:gd name="connsiteX26" fmla="*/ 3133503 w 3136186"/>
              <a:gd name="connsiteY26" fmla="*/ 480220 h 1040924"/>
              <a:gd name="connsiteX27" fmla="*/ 3136186 w 3136186"/>
              <a:gd name="connsiteY27" fmla="*/ 509731 h 1040924"/>
              <a:gd name="connsiteX28" fmla="*/ 3136186 w 3136186"/>
              <a:gd name="connsiteY28" fmla="*/ 531193 h 1040924"/>
              <a:gd name="connsiteX29" fmla="*/ 3133503 w 3136186"/>
              <a:gd name="connsiteY29" fmla="*/ 560704 h 1040924"/>
              <a:gd name="connsiteX30" fmla="*/ 3130821 w 3136186"/>
              <a:gd name="connsiteY30" fmla="*/ 587532 h 1040924"/>
              <a:gd name="connsiteX31" fmla="*/ 3122772 w 3136186"/>
              <a:gd name="connsiteY31" fmla="*/ 614360 h 1040924"/>
              <a:gd name="connsiteX32" fmla="*/ 3114724 w 3136186"/>
              <a:gd name="connsiteY32" fmla="*/ 641188 h 1040924"/>
              <a:gd name="connsiteX33" fmla="*/ 3101310 w 3136186"/>
              <a:gd name="connsiteY33" fmla="*/ 665333 h 1040924"/>
              <a:gd name="connsiteX34" fmla="*/ 3087896 w 3136186"/>
              <a:gd name="connsiteY34" fmla="*/ 689478 h 1040924"/>
              <a:gd name="connsiteX35" fmla="*/ 3071799 w 3136186"/>
              <a:gd name="connsiteY35" fmla="*/ 710940 h 1040924"/>
              <a:gd name="connsiteX36" fmla="*/ 3053020 w 3136186"/>
              <a:gd name="connsiteY36" fmla="*/ 732403 h 1040924"/>
              <a:gd name="connsiteX37" fmla="*/ 3031557 w 3136186"/>
              <a:gd name="connsiteY37" fmla="*/ 751182 h 1040924"/>
              <a:gd name="connsiteX38" fmla="*/ 3010095 w 3136186"/>
              <a:gd name="connsiteY38" fmla="*/ 767279 h 1040924"/>
              <a:gd name="connsiteX39" fmla="*/ 2988633 w 3136186"/>
              <a:gd name="connsiteY39" fmla="*/ 780693 h 1040924"/>
              <a:gd name="connsiteX40" fmla="*/ 2961805 w 3136186"/>
              <a:gd name="connsiteY40" fmla="*/ 791424 h 1040924"/>
              <a:gd name="connsiteX41" fmla="*/ 2937659 w 3136186"/>
              <a:gd name="connsiteY41" fmla="*/ 802155 h 1040924"/>
              <a:gd name="connsiteX42" fmla="*/ 2910831 w 3136186"/>
              <a:gd name="connsiteY42" fmla="*/ 807521 h 1040924"/>
              <a:gd name="connsiteX43" fmla="*/ 2881321 w 3136186"/>
              <a:gd name="connsiteY43" fmla="*/ 812886 h 1040924"/>
              <a:gd name="connsiteX44" fmla="*/ 2851810 w 3136186"/>
              <a:gd name="connsiteY44" fmla="*/ 815569 h 1040924"/>
              <a:gd name="connsiteX45" fmla="*/ 948458 w 3136186"/>
              <a:gd name="connsiteY45" fmla="*/ 815569 h 1040924"/>
              <a:gd name="connsiteX46" fmla="*/ 922881 w 3136186"/>
              <a:gd name="connsiteY46" fmla="*/ 850446 h 1040924"/>
              <a:gd name="connsiteX47" fmla="*/ 890688 w 3136186"/>
              <a:gd name="connsiteY47" fmla="*/ 888005 h 1040924"/>
              <a:gd name="connsiteX48" fmla="*/ 853129 w 3136186"/>
              <a:gd name="connsiteY48" fmla="*/ 920198 h 1040924"/>
              <a:gd name="connsiteX49" fmla="*/ 812887 w 3136186"/>
              <a:gd name="connsiteY49" fmla="*/ 952392 h 1040924"/>
              <a:gd name="connsiteX50" fmla="*/ 769962 w 3136186"/>
              <a:gd name="connsiteY50" fmla="*/ 976537 h 1040924"/>
              <a:gd name="connsiteX51" fmla="*/ 724355 w 3136186"/>
              <a:gd name="connsiteY51" fmla="*/ 1000682 h 1040924"/>
              <a:gd name="connsiteX52" fmla="*/ 676064 w 3136186"/>
              <a:gd name="connsiteY52" fmla="*/ 1016779 h 1040924"/>
              <a:gd name="connsiteX53" fmla="*/ 627774 w 3136186"/>
              <a:gd name="connsiteY53" fmla="*/ 1030193 h 1040924"/>
              <a:gd name="connsiteX54" fmla="*/ 574118 w 3136186"/>
              <a:gd name="connsiteY54" fmla="*/ 1038241 h 1040924"/>
              <a:gd name="connsiteX55" fmla="*/ 520462 w 3136186"/>
              <a:gd name="connsiteY55" fmla="*/ 1040924 h 1040924"/>
              <a:gd name="connsiteX56" fmla="*/ 469489 w 3136186"/>
              <a:gd name="connsiteY56" fmla="*/ 1038241 h 1040924"/>
              <a:gd name="connsiteX57" fmla="*/ 415833 w 3136186"/>
              <a:gd name="connsiteY57" fmla="*/ 1030193 h 1040924"/>
              <a:gd name="connsiteX58" fmla="*/ 367543 w 3136186"/>
              <a:gd name="connsiteY58" fmla="*/ 1016779 h 1040924"/>
              <a:gd name="connsiteX59" fmla="*/ 319253 w 3136186"/>
              <a:gd name="connsiteY59" fmla="*/ 1000682 h 1040924"/>
              <a:gd name="connsiteX60" fmla="*/ 273645 w 3136186"/>
              <a:gd name="connsiteY60" fmla="*/ 976537 h 1040924"/>
              <a:gd name="connsiteX61" fmla="*/ 230721 w 3136186"/>
              <a:gd name="connsiteY61" fmla="*/ 952392 h 1040924"/>
              <a:gd name="connsiteX62" fmla="*/ 190479 w 3136186"/>
              <a:gd name="connsiteY62" fmla="*/ 920198 h 1040924"/>
              <a:gd name="connsiteX63" fmla="*/ 152919 w 3136186"/>
              <a:gd name="connsiteY63" fmla="*/ 888005 h 1040924"/>
              <a:gd name="connsiteX64" fmla="*/ 120726 w 3136186"/>
              <a:gd name="connsiteY64" fmla="*/ 850446 h 1040924"/>
              <a:gd name="connsiteX65" fmla="*/ 91215 w 3136186"/>
              <a:gd name="connsiteY65" fmla="*/ 810204 h 1040924"/>
              <a:gd name="connsiteX66" fmla="*/ 64387 w 3136186"/>
              <a:gd name="connsiteY66" fmla="*/ 767279 h 1040924"/>
              <a:gd name="connsiteX67" fmla="*/ 42925 w 3136186"/>
              <a:gd name="connsiteY67" fmla="*/ 721672 h 1040924"/>
              <a:gd name="connsiteX68" fmla="*/ 24145 w 3136186"/>
              <a:gd name="connsiteY68" fmla="*/ 676064 h 1040924"/>
              <a:gd name="connsiteX69" fmla="*/ 10731 w 3136186"/>
              <a:gd name="connsiteY69" fmla="*/ 625091 h 1040924"/>
              <a:gd name="connsiteX70" fmla="*/ 2683 w 3136186"/>
              <a:gd name="connsiteY70" fmla="*/ 574118 h 1040924"/>
              <a:gd name="connsiteX71" fmla="*/ 0 w 3136186"/>
              <a:gd name="connsiteY71" fmla="*/ 520462 h 1040924"/>
              <a:gd name="connsiteX72" fmla="*/ 2683 w 3136186"/>
              <a:gd name="connsiteY72" fmla="*/ 466806 h 1040924"/>
              <a:gd name="connsiteX73" fmla="*/ 10731 w 3136186"/>
              <a:gd name="connsiteY73" fmla="*/ 415833 h 1040924"/>
              <a:gd name="connsiteX74" fmla="*/ 24145 w 3136186"/>
              <a:gd name="connsiteY74" fmla="*/ 364860 h 1040924"/>
              <a:gd name="connsiteX75" fmla="*/ 42925 w 3136186"/>
              <a:gd name="connsiteY75" fmla="*/ 316570 h 1040924"/>
              <a:gd name="connsiteX76" fmla="*/ 64387 w 3136186"/>
              <a:gd name="connsiteY76" fmla="*/ 270962 h 1040924"/>
              <a:gd name="connsiteX77" fmla="*/ 91215 w 3136186"/>
              <a:gd name="connsiteY77" fmla="*/ 228038 h 1040924"/>
              <a:gd name="connsiteX78" fmla="*/ 120726 w 3136186"/>
              <a:gd name="connsiteY78" fmla="*/ 187796 h 1040924"/>
              <a:gd name="connsiteX79" fmla="*/ 152919 w 3136186"/>
              <a:gd name="connsiteY79" fmla="*/ 152919 h 1040924"/>
              <a:gd name="connsiteX80" fmla="*/ 190479 w 3136186"/>
              <a:gd name="connsiteY80" fmla="*/ 118043 h 1040924"/>
              <a:gd name="connsiteX81" fmla="*/ 230721 w 3136186"/>
              <a:gd name="connsiteY81" fmla="*/ 88532 h 1040924"/>
              <a:gd name="connsiteX82" fmla="*/ 273645 w 3136186"/>
              <a:gd name="connsiteY82" fmla="*/ 61704 h 1040924"/>
              <a:gd name="connsiteX83" fmla="*/ 319253 w 3136186"/>
              <a:gd name="connsiteY83" fmla="*/ 40242 h 1040924"/>
              <a:gd name="connsiteX84" fmla="*/ 367543 w 3136186"/>
              <a:gd name="connsiteY84" fmla="*/ 24145 h 1040924"/>
              <a:gd name="connsiteX85" fmla="*/ 415833 w 3136186"/>
              <a:gd name="connsiteY85" fmla="*/ 10731 h 1040924"/>
              <a:gd name="connsiteX86" fmla="*/ 469489 w 3136186"/>
              <a:gd name="connsiteY86" fmla="*/ 2683 h 1040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3136186" h="1040924">
                <a:moveTo>
                  <a:pt x="520462" y="0"/>
                </a:moveTo>
                <a:lnTo>
                  <a:pt x="574118" y="2683"/>
                </a:lnTo>
                <a:lnTo>
                  <a:pt x="627774" y="10731"/>
                </a:lnTo>
                <a:lnTo>
                  <a:pt x="676064" y="24145"/>
                </a:lnTo>
                <a:lnTo>
                  <a:pt x="724355" y="40242"/>
                </a:lnTo>
                <a:lnTo>
                  <a:pt x="769962" y="61704"/>
                </a:lnTo>
                <a:lnTo>
                  <a:pt x="812887" y="88532"/>
                </a:lnTo>
                <a:lnTo>
                  <a:pt x="853129" y="118043"/>
                </a:lnTo>
                <a:lnTo>
                  <a:pt x="890688" y="152919"/>
                </a:lnTo>
                <a:lnTo>
                  <a:pt x="922881" y="187796"/>
                </a:lnTo>
                <a:lnTo>
                  <a:pt x="950425" y="225355"/>
                </a:lnTo>
                <a:lnTo>
                  <a:pt x="2851810" y="225355"/>
                </a:lnTo>
                <a:lnTo>
                  <a:pt x="2881321" y="228038"/>
                </a:lnTo>
                <a:lnTo>
                  <a:pt x="2910831" y="230721"/>
                </a:lnTo>
                <a:lnTo>
                  <a:pt x="2937659" y="238769"/>
                </a:lnTo>
                <a:lnTo>
                  <a:pt x="2961805" y="246817"/>
                </a:lnTo>
                <a:lnTo>
                  <a:pt x="2988633" y="260231"/>
                </a:lnTo>
                <a:lnTo>
                  <a:pt x="3010095" y="273645"/>
                </a:lnTo>
                <a:lnTo>
                  <a:pt x="3031557" y="289742"/>
                </a:lnTo>
                <a:lnTo>
                  <a:pt x="3053020" y="308522"/>
                </a:lnTo>
                <a:lnTo>
                  <a:pt x="3071799" y="327301"/>
                </a:lnTo>
                <a:lnTo>
                  <a:pt x="3087896" y="351446"/>
                </a:lnTo>
                <a:lnTo>
                  <a:pt x="3101310" y="372909"/>
                </a:lnTo>
                <a:lnTo>
                  <a:pt x="3114724" y="399737"/>
                </a:lnTo>
                <a:lnTo>
                  <a:pt x="3122772" y="423882"/>
                </a:lnTo>
                <a:lnTo>
                  <a:pt x="3130821" y="450710"/>
                </a:lnTo>
                <a:lnTo>
                  <a:pt x="3133503" y="480220"/>
                </a:lnTo>
                <a:lnTo>
                  <a:pt x="3136186" y="509731"/>
                </a:lnTo>
                <a:lnTo>
                  <a:pt x="3136186" y="531193"/>
                </a:lnTo>
                <a:lnTo>
                  <a:pt x="3133503" y="560704"/>
                </a:lnTo>
                <a:lnTo>
                  <a:pt x="3130821" y="587532"/>
                </a:lnTo>
                <a:lnTo>
                  <a:pt x="3122772" y="614360"/>
                </a:lnTo>
                <a:lnTo>
                  <a:pt x="3114724" y="641188"/>
                </a:lnTo>
                <a:lnTo>
                  <a:pt x="3101310" y="665333"/>
                </a:lnTo>
                <a:lnTo>
                  <a:pt x="3087896" y="689478"/>
                </a:lnTo>
                <a:lnTo>
                  <a:pt x="3071799" y="710940"/>
                </a:lnTo>
                <a:lnTo>
                  <a:pt x="3053020" y="732403"/>
                </a:lnTo>
                <a:lnTo>
                  <a:pt x="3031557" y="751182"/>
                </a:lnTo>
                <a:lnTo>
                  <a:pt x="3010095" y="767279"/>
                </a:lnTo>
                <a:lnTo>
                  <a:pt x="2988633" y="780693"/>
                </a:lnTo>
                <a:lnTo>
                  <a:pt x="2961805" y="791424"/>
                </a:lnTo>
                <a:lnTo>
                  <a:pt x="2937659" y="802155"/>
                </a:lnTo>
                <a:lnTo>
                  <a:pt x="2910831" y="807521"/>
                </a:lnTo>
                <a:lnTo>
                  <a:pt x="2881321" y="812886"/>
                </a:lnTo>
                <a:lnTo>
                  <a:pt x="2851810" y="815569"/>
                </a:lnTo>
                <a:lnTo>
                  <a:pt x="948458" y="815569"/>
                </a:lnTo>
                <a:lnTo>
                  <a:pt x="922881" y="850446"/>
                </a:lnTo>
                <a:lnTo>
                  <a:pt x="890688" y="888005"/>
                </a:lnTo>
                <a:lnTo>
                  <a:pt x="853129" y="920198"/>
                </a:lnTo>
                <a:lnTo>
                  <a:pt x="812887" y="952392"/>
                </a:lnTo>
                <a:lnTo>
                  <a:pt x="769962" y="976537"/>
                </a:lnTo>
                <a:lnTo>
                  <a:pt x="724355" y="1000682"/>
                </a:lnTo>
                <a:lnTo>
                  <a:pt x="676064" y="1016779"/>
                </a:lnTo>
                <a:lnTo>
                  <a:pt x="627774" y="1030193"/>
                </a:lnTo>
                <a:lnTo>
                  <a:pt x="574118" y="1038241"/>
                </a:lnTo>
                <a:lnTo>
                  <a:pt x="520462" y="1040924"/>
                </a:lnTo>
                <a:lnTo>
                  <a:pt x="469489" y="1038241"/>
                </a:lnTo>
                <a:lnTo>
                  <a:pt x="415833" y="1030193"/>
                </a:lnTo>
                <a:lnTo>
                  <a:pt x="367543" y="1016779"/>
                </a:lnTo>
                <a:lnTo>
                  <a:pt x="319253" y="1000682"/>
                </a:lnTo>
                <a:lnTo>
                  <a:pt x="273645" y="976537"/>
                </a:lnTo>
                <a:lnTo>
                  <a:pt x="230721" y="952392"/>
                </a:lnTo>
                <a:lnTo>
                  <a:pt x="190479" y="920198"/>
                </a:lnTo>
                <a:lnTo>
                  <a:pt x="152919" y="888005"/>
                </a:lnTo>
                <a:lnTo>
                  <a:pt x="120726" y="850446"/>
                </a:lnTo>
                <a:lnTo>
                  <a:pt x="91215" y="810204"/>
                </a:lnTo>
                <a:lnTo>
                  <a:pt x="64387" y="767279"/>
                </a:lnTo>
                <a:lnTo>
                  <a:pt x="42925" y="721672"/>
                </a:lnTo>
                <a:lnTo>
                  <a:pt x="24145" y="676064"/>
                </a:lnTo>
                <a:lnTo>
                  <a:pt x="10731" y="625091"/>
                </a:lnTo>
                <a:lnTo>
                  <a:pt x="2683" y="574118"/>
                </a:lnTo>
                <a:lnTo>
                  <a:pt x="0" y="520462"/>
                </a:lnTo>
                <a:lnTo>
                  <a:pt x="2683" y="466806"/>
                </a:lnTo>
                <a:lnTo>
                  <a:pt x="10731" y="415833"/>
                </a:lnTo>
                <a:lnTo>
                  <a:pt x="24145" y="364860"/>
                </a:lnTo>
                <a:lnTo>
                  <a:pt x="42925" y="316570"/>
                </a:lnTo>
                <a:lnTo>
                  <a:pt x="64387" y="270962"/>
                </a:lnTo>
                <a:lnTo>
                  <a:pt x="91215" y="228038"/>
                </a:lnTo>
                <a:lnTo>
                  <a:pt x="120726" y="187796"/>
                </a:lnTo>
                <a:lnTo>
                  <a:pt x="152919" y="152919"/>
                </a:lnTo>
                <a:lnTo>
                  <a:pt x="190479" y="118043"/>
                </a:lnTo>
                <a:lnTo>
                  <a:pt x="230721" y="88532"/>
                </a:lnTo>
                <a:lnTo>
                  <a:pt x="273645" y="61704"/>
                </a:lnTo>
                <a:lnTo>
                  <a:pt x="319253" y="40242"/>
                </a:lnTo>
                <a:lnTo>
                  <a:pt x="367543" y="24145"/>
                </a:lnTo>
                <a:lnTo>
                  <a:pt x="415833" y="10731"/>
                </a:lnTo>
                <a:lnTo>
                  <a:pt x="469489" y="268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 rot="20700000">
            <a:off x="4079424" y="4156294"/>
            <a:ext cx="3173745" cy="1040924"/>
          </a:xfrm>
          <a:custGeom>
            <a:avLst/>
            <a:gdLst>
              <a:gd name="connsiteX0" fmla="*/ 2653283 w 3173745"/>
              <a:gd name="connsiteY0" fmla="*/ 0 h 1040924"/>
              <a:gd name="connsiteX1" fmla="*/ 2706939 w 3173745"/>
              <a:gd name="connsiteY1" fmla="*/ 2683 h 1040924"/>
              <a:gd name="connsiteX2" fmla="*/ 2757912 w 3173745"/>
              <a:gd name="connsiteY2" fmla="*/ 10731 h 1040924"/>
              <a:gd name="connsiteX3" fmla="*/ 2808885 w 3173745"/>
              <a:gd name="connsiteY3" fmla="*/ 21462 h 1040924"/>
              <a:gd name="connsiteX4" fmla="*/ 2857176 w 3173745"/>
              <a:gd name="connsiteY4" fmla="*/ 40242 h 1040924"/>
              <a:gd name="connsiteX5" fmla="*/ 2902783 w 3173745"/>
              <a:gd name="connsiteY5" fmla="*/ 61704 h 1040924"/>
              <a:gd name="connsiteX6" fmla="*/ 2945708 w 3173745"/>
              <a:gd name="connsiteY6" fmla="*/ 88532 h 1040924"/>
              <a:gd name="connsiteX7" fmla="*/ 2985950 w 3173745"/>
              <a:gd name="connsiteY7" fmla="*/ 118043 h 1040924"/>
              <a:gd name="connsiteX8" fmla="*/ 3020826 w 3173745"/>
              <a:gd name="connsiteY8" fmla="*/ 152919 h 1040924"/>
              <a:gd name="connsiteX9" fmla="*/ 3055702 w 3173745"/>
              <a:gd name="connsiteY9" fmla="*/ 187796 h 1040924"/>
              <a:gd name="connsiteX10" fmla="*/ 3085213 w 3173745"/>
              <a:gd name="connsiteY10" fmla="*/ 228038 h 1040924"/>
              <a:gd name="connsiteX11" fmla="*/ 3112041 w 3173745"/>
              <a:gd name="connsiteY11" fmla="*/ 270962 h 1040924"/>
              <a:gd name="connsiteX12" fmla="*/ 3133503 w 3173745"/>
              <a:gd name="connsiteY12" fmla="*/ 316570 h 1040924"/>
              <a:gd name="connsiteX13" fmla="*/ 3149600 w 3173745"/>
              <a:gd name="connsiteY13" fmla="*/ 364860 h 1040924"/>
              <a:gd name="connsiteX14" fmla="*/ 3163014 w 3173745"/>
              <a:gd name="connsiteY14" fmla="*/ 415833 h 1040924"/>
              <a:gd name="connsiteX15" fmla="*/ 3171062 w 3173745"/>
              <a:gd name="connsiteY15" fmla="*/ 466806 h 1040924"/>
              <a:gd name="connsiteX16" fmla="*/ 3173745 w 3173745"/>
              <a:gd name="connsiteY16" fmla="*/ 520462 h 1040924"/>
              <a:gd name="connsiteX17" fmla="*/ 3171062 w 3173745"/>
              <a:gd name="connsiteY17" fmla="*/ 574118 h 1040924"/>
              <a:gd name="connsiteX18" fmla="*/ 3163014 w 3173745"/>
              <a:gd name="connsiteY18" fmla="*/ 625091 h 1040924"/>
              <a:gd name="connsiteX19" fmla="*/ 3149600 w 3173745"/>
              <a:gd name="connsiteY19" fmla="*/ 673381 h 1040924"/>
              <a:gd name="connsiteX20" fmla="*/ 3133503 w 3173745"/>
              <a:gd name="connsiteY20" fmla="*/ 721672 h 1040924"/>
              <a:gd name="connsiteX21" fmla="*/ 3112041 w 3173745"/>
              <a:gd name="connsiteY21" fmla="*/ 767279 h 1040924"/>
              <a:gd name="connsiteX22" fmla="*/ 3085213 w 3173745"/>
              <a:gd name="connsiteY22" fmla="*/ 810204 h 1040924"/>
              <a:gd name="connsiteX23" fmla="*/ 3055702 w 3173745"/>
              <a:gd name="connsiteY23" fmla="*/ 850446 h 1040924"/>
              <a:gd name="connsiteX24" fmla="*/ 3020826 w 3173745"/>
              <a:gd name="connsiteY24" fmla="*/ 888005 h 1040924"/>
              <a:gd name="connsiteX25" fmla="*/ 2985950 w 3173745"/>
              <a:gd name="connsiteY25" fmla="*/ 920198 h 1040924"/>
              <a:gd name="connsiteX26" fmla="*/ 2945708 w 3173745"/>
              <a:gd name="connsiteY26" fmla="*/ 949709 h 1040924"/>
              <a:gd name="connsiteX27" fmla="*/ 2902783 w 3173745"/>
              <a:gd name="connsiteY27" fmla="*/ 976537 h 1040924"/>
              <a:gd name="connsiteX28" fmla="*/ 2857176 w 3173745"/>
              <a:gd name="connsiteY28" fmla="*/ 998000 h 1040924"/>
              <a:gd name="connsiteX29" fmla="*/ 2808885 w 3173745"/>
              <a:gd name="connsiteY29" fmla="*/ 1016779 h 1040924"/>
              <a:gd name="connsiteX30" fmla="*/ 2757912 w 3173745"/>
              <a:gd name="connsiteY30" fmla="*/ 1030193 h 1040924"/>
              <a:gd name="connsiteX31" fmla="*/ 2706939 w 3173745"/>
              <a:gd name="connsiteY31" fmla="*/ 1038241 h 1040924"/>
              <a:gd name="connsiteX32" fmla="*/ 2653283 w 3173745"/>
              <a:gd name="connsiteY32" fmla="*/ 1040924 h 1040924"/>
              <a:gd name="connsiteX33" fmla="*/ 2599627 w 3173745"/>
              <a:gd name="connsiteY33" fmla="*/ 1038241 h 1040924"/>
              <a:gd name="connsiteX34" fmla="*/ 2548654 w 3173745"/>
              <a:gd name="connsiteY34" fmla="*/ 1030193 h 1040924"/>
              <a:gd name="connsiteX35" fmla="*/ 2500364 w 3173745"/>
              <a:gd name="connsiteY35" fmla="*/ 1016779 h 1040924"/>
              <a:gd name="connsiteX36" fmla="*/ 2452074 w 3173745"/>
              <a:gd name="connsiteY36" fmla="*/ 998000 h 1040924"/>
              <a:gd name="connsiteX37" fmla="*/ 2406466 w 3173745"/>
              <a:gd name="connsiteY37" fmla="*/ 976537 h 1040924"/>
              <a:gd name="connsiteX38" fmla="*/ 2363542 w 3173745"/>
              <a:gd name="connsiteY38" fmla="*/ 949709 h 1040924"/>
              <a:gd name="connsiteX39" fmla="*/ 2323300 w 3173745"/>
              <a:gd name="connsiteY39" fmla="*/ 920198 h 1040924"/>
              <a:gd name="connsiteX40" fmla="*/ 2285740 w 3173745"/>
              <a:gd name="connsiteY40" fmla="*/ 888005 h 1040924"/>
              <a:gd name="connsiteX41" fmla="*/ 2253547 w 3173745"/>
              <a:gd name="connsiteY41" fmla="*/ 850446 h 1040924"/>
              <a:gd name="connsiteX42" fmla="*/ 2223499 w 3173745"/>
              <a:gd name="connsiteY42" fmla="*/ 812886 h 1040924"/>
              <a:gd name="connsiteX43" fmla="*/ 281693 w 3173745"/>
              <a:gd name="connsiteY43" fmla="*/ 812886 h 1040924"/>
              <a:gd name="connsiteX44" fmla="*/ 254865 w 3173745"/>
              <a:gd name="connsiteY44" fmla="*/ 812886 h 1040924"/>
              <a:gd name="connsiteX45" fmla="*/ 225355 w 3173745"/>
              <a:gd name="connsiteY45" fmla="*/ 807521 h 1040924"/>
              <a:gd name="connsiteX46" fmla="*/ 198527 w 3173745"/>
              <a:gd name="connsiteY46" fmla="*/ 802155 h 1040924"/>
              <a:gd name="connsiteX47" fmla="*/ 171699 w 3173745"/>
              <a:gd name="connsiteY47" fmla="*/ 791424 h 1040924"/>
              <a:gd name="connsiteX48" fmla="*/ 147554 w 3173745"/>
              <a:gd name="connsiteY48" fmla="*/ 780693 h 1040924"/>
              <a:gd name="connsiteX49" fmla="*/ 123408 w 3173745"/>
              <a:gd name="connsiteY49" fmla="*/ 764596 h 1040924"/>
              <a:gd name="connsiteX50" fmla="*/ 101946 w 3173745"/>
              <a:gd name="connsiteY50" fmla="*/ 748499 h 1040924"/>
              <a:gd name="connsiteX51" fmla="*/ 83166 w 3173745"/>
              <a:gd name="connsiteY51" fmla="*/ 732402 h 1040924"/>
              <a:gd name="connsiteX52" fmla="*/ 64387 w 3173745"/>
              <a:gd name="connsiteY52" fmla="*/ 710940 h 1040924"/>
              <a:gd name="connsiteX53" fmla="*/ 48290 w 3173745"/>
              <a:gd name="connsiteY53" fmla="*/ 689478 h 1040924"/>
              <a:gd name="connsiteX54" fmla="*/ 34876 w 3173745"/>
              <a:gd name="connsiteY54" fmla="*/ 665333 h 1040924"/>
              <a:gd name="connsiteX55" fmla="*/ 21462 w 3173745"/>
              <a:gd name="connsiteY55" fmla="*/ 641187 h 1040924"/>
              <a:gd name="connsiteX56" fmla="*/ 13414 w 3173745"/>
              <a:gd name="connsiteY56" fmla="*/ 614359 h 1040924"/>
              <a:gd name="connsiteX57" fmla="*/ 5365 w 3173745"/>
              <a:gd name="connsiteY57" fmla="*/ 587531 h 1040924"/>
              <a:gd name="connsiteX58" fmla="*/ 0 w 3173745"/>
              <a:gd name="connsiteY58" fmla="*/ 560704 h 1040924"/>
              <a:gd name="connsiteX59" fmla="*/ 0 w 3173745"/>
              <a:gd name="connsiteY59" fmla="*/ 531193 h 1040924"/>
              <a:gd name="connsiteX60" fmla="*/ 0 w 3173745"/>
              <a:gd name="connsiteY60" fmla="*/ 507048 h 1040924"/>
              <a:gd name="connsiteX61" fmla="*/ 0 w 3173745"/>
              <a:gd name="connsiteY61" fmla="*/ 480220 h 1040924"/>
              <a:gd name="connsiteX62" fmla="*/ 5365 w 3173745"/>
              <a:gd name="connsiteY62" fmla="*/ 450709 h 1040924"/>
              <a:gd name="connsiteX63" fmla="*/ 13414 w 3173745"/>
              <a:gd name="connsiteY63" fmla="*/ 423881 h 1040924"/>
              <a:gd name="connsiteX64" fmla="*/ 21462 w 3173745"/>
              <a:gd name="connsiteY64" fmla="*/ 397053 h 1040924"/>
              <a:gd name="connsiteX65" fmla="*/ 34876 w 3173745"/>
              <a:gd name="connsiteY65" fmla="*/ 372908 h 1040924"/>
              <a:gd name="connsiteX66" fmla="*/ 48290 w 3173745"/>
              <a:gd name="connsiteY66" fmla="*/ 348763 h 1040924"/>
              <a:gd name="connsiteX67" fmla="*/ 64387 w 3173745"/>
              <a:gd name="connsiteY67" fmla="*/ 327300 h 1040924"/>
              <a:gd name="connsiteX68" fmla="*/ 83166 w 3173745"/>
              <a:gd name="connsiteY68" fmla="*/ 308521 h 1040924"/>
              <a:gd name="connsiteX69" fmla="*/ 101946 w 3173745"/>
              <a:gd name="connsiteY69" fmla="*/ 289741 h 1040924"/>
              <a:gd name="connsiteX70" fmla="*/ 123408 w 3173745"/>
              <a:gd name="connsiteY70" fmla="*/ 273645 h 1040924"/>
              <a:gd name="connsiteX71" fmla="*/ 147554 w 3173745"/>
              <a:gd name="connsiteY71" fmla="*/ 260231 h 1040924"/>
              <a:gd name="connsiteX72" fmla="*/ 171699 w 3173745"/>
              <a:gd name="connsiteY72" fmla="*/ 246817 h 1040924"/>
              <a:gd name="connsiteX73" fmla="*/ 198527 w 3173745"/>
              <a:gd name="connsiteY73" fmla="*/ 238768 h 1040924"/>
              <a:gd name="connsiteX74" fmla="*/ 225355 w 3173745"/>
              <a:gd name="connsiteY74" fmla="*/ 230720 h 1040924"/>
              <a:gd name="connsiteX75" fmla="*/ 254865 w 3173745"/>
              <a:gd name="connsiteY75" fmla="*/ 225354 h 1040924"/>
              <a:gd name="connsiteX76" fmla="*/ 281693 w 3173745"/>
              <a:gd name="connsiteY76" fmla="*/ 225354 h 1040924"/>
              <a:gd name="connsiteX77" fmla="*/ 2223500 w 3173745"/>
              <a:gd name="connsiteY77" fmla="*/ 225354 h 1040924"/>
              <a:gd name="connsiteX78" fmla="*/ 2253547 w 3173745"/>
              <a:gd name="connsiteY78" fmla="*/ 187796 h 1040924"/>
              <a:gd name="connsiteX79" fmla="*/ 2285740 w 3173745"/>
              <a:gd name="connsiteY79" fmla="*/ 152919 h 1040924"/>
              <a:gd name="connsiteX80" fmla="*/ 2323300 w 3173745"/>
              <a:gd name="connsiteY80" fmla="*/ 118043 h 1040924"/>
              <a:gd name="connsiteX81" fmla="*/ 2363542 w 3173745"/>
              <a:gd name="connsiteY81" fmla="*/ 88532 h 1040924"/>
              <a:gd name="connsiteX82" fmla="*/ 2406466 w 3173745"/>
              <a:gd name="connsiteY82" fmla="*/ 61704 h 1040924"/>
              <a:gd name="connsiteX83" fmla="*/ 2452074 w 3173745"/>
              <a:gd name="connsiteY83" fmla="*/ 40242 h 1040924"/>
              <a:gd name="connsiteX84" fmla="*/ 2500364 w 3173745"/>
              <a:gd name="connsiteY84" fmla="*/ 21462 h 1040924"/>
              <a:gd name="connsiteX85" fmla="*/ 2548654 w 3173745"/>
              <a:gd name="connsiteY85" fmla="*/ 10731 h 1040924"/>
              <a:gd name="connsiteX86" fmla="*/ 2599627 w 3173745"/>
              <a:gd name="connsiteY86" fmla="*/ 2683 h 1040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3173745" h="1040924">
                <a:moveTo>
                  <a:pt x="2653283" y="0"/>
                </a:moveTo>
                <a:lnTo>
                  <a:pt x="2706939" y="2683"/>
                </a:lnTo>
                <a:lnTo>
                  <a:pt x="2757912" y="10731"/>
                </a:lnTo>
                <a:lnTo>
                  <a:pt x="2808885" y="21462"/>
                </a:lnTo>
                <a:lnTo>
                  <a:pt x="2857176" y="40242"/>
                </a:lnTo>
                <a:lnTo>
                  <a:pt x="2902783" y="61704"/>
                </a:lnTo>
                <a:lnTo>
                  <a:pt x="2945708" y="88532"/>
                </a:lnTo>
                <a:lnTo>
                  <a:pt x="2985950" y="118043"/>
                </a:lnTo>
                <a:lnTo>
                  <a:pt x="3020826" y="152919"/>
                </a:lnTo>
                <a:lnTo>
                  <a:pt x="3055702" y="187796"/>
                </a:lnTo>
                <a:lnTo>
                  <a:pt x="3085213" y="228038"/>
                </a:lnTo>
                <a:lnTo>
                  <a:pt x="3112041" y="270962"/>
                </a:lnTo>
                <a:lnTo>
                  <a:pt x="3133503" y="316570"/>
                </a:lnTo>
                <a:lnTo>
                  <a:pt x="3149600" y="364860"/>
                </a:lnTo>
                <a:lnTo>
                  <a:pt x="3163014" y="415833"/>
                </a:lnTo>
                <a:lnTo>
                  <a:pt x="3171062" y="466806"/>
                </a:lnTo>
                <a:lnTo>
                  <a:pt x="3173745" y="520462"/>
                </a:lnTo>
                <a:lnTo>
                  <a:pt x="3171062" y="574118"/>
                </a:lnTo>
                <a:lnTo>
                  <a:pt x="3163014" y="625091"/>
                </a:lnTo>
                <a:lnTo>
                  <a:pt x="3149600" y="673381"/>
                </a:lnTo>
                <a:lnTo>
                  <a:pt x="3133503" y="721672"/>
                </a:lnTo>
                <a:lnTo>
                  <a:pt x="3112041" y="767279"/>
                </a:lnTo>
                <a:lnTo>
                  <a:pt x="3085213" y="810204"/>
                </a:lnTo>
                <a:lnTo>
                  <a:pt x="3055702" y="850446"/>
                </a:lnTo>
                <a:lnTo>
                  <a:pt x="3020826" y="888005"/>
                </a:lnTo>
                <a:lnTo>
                  <a:pt x="2985950" y="920198"/>
                </a:lnTo>
                <a:lnTo>
                  <a:pt x="2945708" y="949709"/>
                </a:lnTo>
                <a:lnTo>
                  <a:pt x="2902783" y="976537"/>
                </a:lnTo>
                <a:lnTo>
                  <a:pt x="2857176" y="998000"/>
                </a:lnTo>
                <a:lnTo>
                  <a:pt x="2808885" y="1016779"/>
                </a:lnTo>
                <a:lnTo>
                  <a:pt x="2757912" y="1030193"/>
                </a:lnTo>
                <a:lnTo>
                  <a:pt x="2706939" y="1038241"/>
                </a:lnTo>
                <a:lnTo>
                  <a:pt x="2653283" y="1040924"/>
                </a:lnTo>
                <a:lnTo>
                  <a:pt x="2599627" y="1038241"/>
                </a:lnTo>
                <a:lnTo>
                  <a:pt x="2548654" y="1030193"/>
                </a:lnTo>
                <a:lnTo>
                  <a:pt x="2500364" y="1016779"/>
                </a:lnTo>
                <a:lnTo>
                  <a:pt x="2452074" y="998000"/>
                </a:lnTo>
                <a:lnTo>
                  <a:pt x="2406466" y="976537"/>
                </a:lnTo>
                <a:lnTo>
                  <a:pt x="2363542" y="949709"/>
                </a:lnTo>
                <a:lnTo>
                  <a:pt x="2323300" y="920198"/>
                </a:lnTo>
                <a:lnTo>
                  <a:pt x="2285740" y="888005"/>
                </a:lnTo>
                <a:lnTo>
                  <a:pt x="2253547" y="850446"/>
                </a:lnTo>
                <a:lnTo>
                  <a:pt x="2223499" y="812886"/>
                </a:lnTo>
                <a:lnTo>
                  <a:pt x="281693" y="812886"/>
                </a:lnTo>
                <a:lnTo>
                  <a:pt x="254865" y="812886"/>
                </a:lnTo>
                <a:lnTo>
                  <a:pt x="225355" y="807521"/>
                </a:lnTo>
                <a:lnTo>
                  <a:pt x="198527" y="802155"/>
                </a:lnTo>
                <a:lnTo>
                  <a:pt x="171699" y="791424"/>
                </a:lnTo>
                <a:lnTo>
                  <a:pt x="147554" y="780693"/>
                </a:lnTo>
                <a:lnTo>
                  <a:pt x="123408" y="764596"/>
                </a:lnTo>
                <a:lnTo>
                  <a:pt x="101946" y="748499"/>
                </a:lnTo>
                <a:lnTo>
                  <a:pt x="83166" y="732402"/>
                </a:lnTo>
                <a:lnTo>
                  <a:pt x="64387" y="710940"/>
                </a:lnTo>
                <a:lnTo>
                  <a:pt x="48290" y="689478"/>
                </a:lnTo>
                <a:lnTo>
                  <a:pt x="34876" y="665333"/>
                </a:lnTo>
                <a:lnTo>
                  <a:pt x="21462" y="641187"/>
                </a:lnTo>
                <a:lnTo>
                  <a:pt x="13414" y="614359"/>
                </a:lnTo>
                <a:lnTo>
                  <a:pt x="5365" y="587531"/>
                </a:lnTo>
                <a:lnTo>
                  <a:pt x="0" y="560704"/>
                </a:lnTo>
                <a:lnTo>
                  <a:pt x="0" y="531193"/>
                </a:lnTo>
                <a:lnTo>
                  <a:pt x="0" y="507048"/>
                </a:lnTo>
                <a:lnTo>
                  <a:pt x="0" y="480220"/>
                </a:lnTo>
                <a:lnTo>
                  <a:pt x="5365" y="450709"/>
                </a:lnTo>
                <a:lnTo>
                  <a:pt x="13414" y="423881"/>
                </a:lnTo>
                <a:lnTo>
                  <a:pt x="21462" y="397053"/>
                </a:lnTo>
                <a:lnTo>
                  <a:pt x="34876" y="372908"/>
                </a:lnTo>
                <a:lnTo>
                  <a:pt x="48290" y="348763"/>
                </a:lnTo>
                <a:lnTo>
                  <a:pt x="64387" y="327300"/>
                </a:lnTo>
                <a:lnTo>
                  <a:pt x="83166" y="308521"/>
                </a:lnTo>
                <a:lnTo>
                  <a:pt x="101946" y="289741"/>
                </a:lnTo>
                <a:lnTo>
                  <a:pt x="123408" y="273645"/>
                </a:lnTo>
                <a:lnTo>
                  <a:pt x="147554" y="260231"/>
                </a:lnTo>
                <a:lnTo>
                  <a:pt x="171699" y="246817"/>
                </a:lnTo>
                <a:lnTo>
                  <a:pt x="198527" y="238768"/>
                </a:lnTo>
                <a:lnTo>
                  <a:pt x="225355" y="230720"/>
                </a:lnTo>
                <a:lnTo>
                  <a:pt x="254865" y="225354"/>
                </a:lnTo>
                <a:lnTo>
                  <a:pt x="281693" y="225354"/>
                </a:lnTo>
                <a:lnTo>
                  <a:pt x="2223500" y="225354"/>
                </a:lnTo>
                <a:lnTo>
                  <a:pt x="2253547" y="187796"/>
                </a:lnTo>
                <a:lnTo>
                  <a:pt x="2285740" y="152919"/>
                </a:lnTo>
                <a:lnTo>
                  <a:pt x="2323300" y="118043"/>
                </a:lnTo>
                <a:lnTo>
                  <a:pt x="2363542" y="88532"/>
                </a:lnTo>
                <a:lnTo>
                  <a:pt x="2406466" y="61704"/>
                </a:lnTo>
                <a:lnTo>
                  <a:pt x="2452074" y="40242"/>
                </a:lnTo>
                <a:lnTo>
                  <a:pt x="2500364" y="21462"/>
                </a:lnTo>
                <a:lnTo>
                  <a:pt x="2548654" y="10731"/>
                </a:lnTo>
                <a:lnTo>
                  <a:pt x="2599627" y="268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 rot="20700000">
            <a:off x="4840007" y="4894815"/>
            <a:ext cx="3602992" cy="1038241"/>
          </a:xfrm>
          <a:custGeom>
            <a:avLst/>
            <a:gdLst>
              <a:gd name="connsiteX0" fmla="*/ 3082530 w 3602992"/>
              <a:gd name="connsiteY0" fmla="*/ 0 h 1038241"/>
              <a:gd name="connsiteX1" fmla="*/ 3136186 w 3602992"/>
              <a:gd name="connsiteY1" fmla="*/ 2683 h 1038241"/>
              <a:gd name="connsiteX2" fmla="*/ 3187159 w 3602992"/>
              <a:gd name="connsiteY2" fmla="*/ 10731 h 1038241"/>
              <a:gd name="connsiteX3" fmla="*/ 3238132 w 3602992"/>
              <a:gd name="connsiteY3" fmla="*/ 21463 h 1038241"/>
              <a:gd name="connsiteX4" fmla="*/ 3286423 w 3602992"/>
              <a:gd name="connsiteY4" fmla="*/ 40242 h 1038241"/>
              <a:gd name="connsiteX5" fmla="*/ 3332030 w 3602992"/>
              <a:gd name="connsiteY5" fmla="*/ 61704 h 1038241"/>
              <a:gd name="connsiteX6" fmla="*/ 3374955 w 3602992"/>
              <a:gd name="connsiteY6" fmla="*/ 88532 h 1038241"/>
              <a:gd name="connsiteX7" fmla="*/ 3412514 w 3602992"/>
              <a:gd name="connsiteY7" fmla="*/ 118043 h 1038241"/>
              <a:gd name="connsiteX8" fmla="*/ 3450073 w 3602992"/>
              <a:gd name="connsiteY8" fmla="*/ 150237 h 1038241"/>
              <a:gd name="connsiteX9" fmla="*/ 3484949 w 3602992"/>
              <a:gd name="connsiteY9" fmla="*/ 187796 h 1038241"/>
              <a:gd name="connsiteX10" fmla="*/ 3514460 w 3602992"/>
              <a:gd name="connsiteY10" fmla="*/ 228038 h 1038241"/>
              <a:gd name="connsiteX11" fmla="*/ 3541288 w 3602992"/>
              <a:gd name="connsiteY11" fmla="*/ 270962 h 1038241"/>
              <a:gd name="connsiteX12" fmla="*/ 3562750 w 3602992"/>
              <a:gd name="connsiteY12" fmla="*/ 316570 h 1038241"/>
              <a:gd name="connsiteX13" fmla="*/ 3578847 w 3602992"/>
              <a:gd name="connsiteY13" fmla="*/ 364860 h 1038241"/>
              <a:gd name="connsiteX14" fmla="*/ 3592261 w 3602992"/>
              <a:gd name="connsiteY14" fmla="*/ 413150 h 1038241"/>
              <a:gd name="connsiteX15" fmla="*/ 3600309 w 3602992"/>
              <a:gd name="connsiteY15" fmla="*/ 466806 h 1038241"/>
              <a:gd name="connsiteX16" fmla="*/ 3602992 w 3602992"/>
              <a:gd name="connsiteY16" fmla="*/ 520462 h 1038241"/>
              <a:gd name="connsiteX17" fmla="*/ 3600309 w 3602992"/>
              <a:gd name="connsiteY17" fmla="*/ 571435 h 1038241"/>
              <a:gd name="connsiteX18" fmla="*/ 3592261 w 3602992"/>
              <a:gd name="connsiteY18" fmla="*/ 625091 h 1038241"/>
              <a:gd name="connsiteX19" fmla="*/ 3578847 w 3602992"/>
              <a:gd name="connsiteY19" fmla="*/ 673381 h 1038241"/>
              <a:gd name="connsiteX20" fmla="*/ 3562750 w 3602992"/>
              <a:gd name="connsiteY20" fmla="*/ 721672 h 1038241"/>
              <a:gd name="connsiteX21" fmla="*/ 3541288 w 3602992"/>
              <a:gd name="connsiteY21" fmla="*/ 767279 h 1038241"/>
              <a:gd name="connsiteX22" fmla="*/ 3514460 w 3602992"/>
              <a:gd name="connsiteY22" fmla="*/ 810204 h 1038241"/>
              <a:gd name="connsiteX23" fmla="*/ 3484949 w 3602992"/>
              <a:gd name="connsiteY23" fmla="*/ 850446 h 1038241"/>
              <a:gd name="connsiteX24" fmla="*/ 3450073 w 3602992"/>
              <a:gd name="connsiteY24" fmla="*/ 888005 h 1038241"/>
              <a:gd name="connsiteX25" fmla="*/ 3412514 w 3602992"/>
              <a:gd name="connsiteY25" fmla="*/ 920198 h 1038241"/>
              <a:gd name="connsiteX26" fmla="*/ 3374955 w 3602992"/>
              <a:gd name="connsiteY26" fmla="*/ 949709 h 1038241"/>
              <a:gd name="connsiteX27" fmla="*/ 3332030 w 3602992"/>
              <a:gd name="connsiteY27" fmla="*/ 976537 h 1038241"/>
              <a:gd name="connsiteX28" fmla="*/ 3286423 w 3602992"/>
              <a:gd name="connsiteY28" fmla="*/ 997999 h 1038241"/>
              <a:gd name="connsiteX29" fmla="*/ 3238132 w 3602992"/>
              <a:gd name="connsiteY29" fmla="*/ 1016779 h 1038241"/>
              <a:gd name="connsiteX30" fmla="*/ 3187159 w 3602992"/>
              <a:gd name="connsiteY30" fmla="*/ 1030193 h 1038241"/>
              <a:gd name="connsiteX31" fmla="*/ 3136186 w 3602992"/>
              <a:gd name="connsiteY31" fmla="*/ 1035558 h 1038241"/>
              <a:gd name="connsiteX32" fmla="*/ 3082530 w 3602992"/>
              <a:gd name="connsiteY32" fmla="*/ 1038241 h 1038241"/>
              <a:gd name="connsiteX33" fmla="*/ 3028874 w 3602992"/>
              <a:gd name="connsiteY33" fmla="*/ 1035558 h 1038241"/>
              <a:gd name="connsiteX34" fmla="*/ 2977901 w 3602992"/>
              <a:gd name="connsiteY34" fmla="*/ 1030193 h 1038241"/>
              <a:gd name="connsiteX35" fmla="*/ 2926928 w 3602992"/>
              <a:gd name="connsiteY35" fmla="*/ 1016779 h 1038241"/>
              <a:gd name="connsiteX36" fmla="*/ 2881321 w 3602992"/>
              <a:gd name="connsiteY36" fmla="*/ 997999 h 1038241"/>
              <a:gd name="connsiteX37" fmla="*/ 2835713 w 3602992"/>
              <a:gd name="connsiteY37" fmla="*/ 976537 h 1038241"/>
              <a:gd name="connsiteX38" fmla="*/ 2792789 w 3602992"/>
              <a:gd name="connsiteY38" fmla="*/ 949709 h 1038241"/>
              <a:gd name="connsiteX39" fmla="*/ 2752547 w 3602992"/>
              <a:gd name="connsiteY39" fmla="*/ 920198 h 1038241"/>
              <a:gd name="connsiteX40" fmla="*/ 2714987 w 3602992"/>
              <a:gd name="connsiteY40" fmla="*/ 888005 h 1038241"/>
              <a:gd name="connsiteX41" fmla="*/ 2680111 w 3602992"/>
              <a:gd name="connsiteY41" fmla="*/ 850446 h 1038241"/>
              <a:gd name="connsiteX42" fmla="*/ 2662404 w 3602992"/>
              <a:gd name="connsiteY42" fmla="*/ 826300 h 1038241"/>
              <a:gd name="connsiteX43" fmla="*/ 284376 w 3602992"/>
              <a:gd name="connsiteY43" fmla="*/ 826300 h 1038241"/>
              <a:gd name="connsiteX44" fmla="*/ 254865 w 3602992"/>
              <a:gd name="connsiteY44" fmla="*/ 823617 h 1038241"/>
              <a:gd name="connsiteX45" fmla="*/ 228037 w 3602992"/>
              <a:gd name="connsiteY45" fmla="*/ 820935 h 1038241"/>
              <a:gd name="connsiteX46" fmla="*/ 201209 w 3602992"/>
              <a:gd name="connsiteY46" fmla="*/ 812886 h 1038241"/>
              <a:gd name="connsiteX47" fmla="*/ 174381 w 3602992"/>
              <a:gd name="connsiteY47" fmla="*/ 802155 h 1038241"/>
              <a:gd name="connsiteX48" fmla="*/ 150236 w 3602992"/>
              <a:gd name="connsiteY48" fmla="*/ 791424 h 1038241"/>
              <a:gd name="connsiteX49" fmla="*/ 126091 w 3602992"/>
              <a:gd name="connsiteY49" fmla="*/ 778010 h 1038241"/>
              <a:gd name="connsiteX50" fmla="*/ 104629 w 3602992"/>
              <a:gd name="connsiteY50" fmla="*/ 761913 h 1038241"/>
              <a:gd name="connsiteX51" fmla="*/ 83166 w 3602992"/>
              <a:gd name="connsiteY51" fmla="*/ 743134 h 1038241"/>
              <a:gd name="connsiteX52" fmla="*/ 64387 w 3602992"/>
              <a:gd name="connsiteY52" fmla="*/ 721671 h 1038241"/>
              <a:gd name="connsiteX53" fmla="*/ 48290 w 3602992"/>
              <a:gd name="connsiteY53" fmla="*/ 700209 h 1038241"/>
              <a:gd name="connsiteX54" fmla="*/ 34876 w 3602992"/>
              <a:gd name="connsiteY54" fmla="*/ 678747 h 1038241"/>
              <a:gd name="connsiteX55" fmla="*/ 24145 w 3602992"/>
              <a:gd name="connsiteY55" fmla="*/ 651919 h 1038241"/>
              <a:gd name="connsiteX56" fmla="*/ 13414 w 3602992"/>
              <a:gd name="connsiteY56" fmla="*/ 627774 h 1038241"/>
              <a:gd name="connsiteX57" fmla="*/ 8048 w 3602992"/>
              <a:gd name="connsiteY57" fmla="*/ 598263 h 1038241"/>
              <a:gd name="connsiteX58" fmla="*/ 2683 w 3602992"/>
              <a:gd name="connsiteY58" fmla="*/ 571435 h 1038241"/>
              <a:gd name="connsiteX59" fmla="*/ 0 w 3602992"/>
              <a:gd name="connsiteY59" fmla="*/ 541924 h 1038241"/>
              <a:gd name="connsiteX60" fmla="*/ 0 w 3602992"/>
              <a:gd name="connsiteY60" fmla="*/ 520462 h 1038241"/>
              <a:gd name="connsiteX61" fmla="*/ 2683 w 3602992"/>
              <a:gd name="connsiteY61" fmla="*/ 490951 h 1038241"/>
              <a:gd name="connsiteX62" fmla="*/ 8048 w 3602992"/>
              <a:gd name="connsiteY62" fmla="*/ 464123 h 1038241"/>
              <a:gd name="connsiteX63" fmla="*/ 13414 w 3602992"/>
              <a:gd name="connsiteY63" fmla="*/ 434613 h 1038241"/>
              <a:gd name="connsiteX64" fmla="*/ 24145 w 3602992"/>
              <a:gd name="connsiteY64" fmla="*/ 410468 h 1038241"/>
              <a:gd name="connsiteX65" fmla="*/ 34876 w 3602992"/>
              <a:gd name="connsiteY65" fmla="*/ 383640 h 1038241"/>
              <a:gd name="connsiteX66" fmla="*/ 48290 w 3602992"/>
              <a:gd name="connsiteY66" fmla="*/ 362177 h 1038241"/>
              <a:gd name="connsiteX67" fmla="*/ 64387 w 3602992"/>
              <a:gd name="connsiteY67" fmla="*/ 340715 h 1038241"/>
              <a:gd name="connsiteX68" fmla="*/ 83166 w 3602992"/>
              <a:gd name="connsiteY68" fmla="*/ 319253 h 1038241"/>
              <a:gd name="connsiteX69" fmla="*/ 104629 w 3602992"/>
              <a:gd name="connsiteY69" fmla="*/ 300473 h 1038241"/>
              <a:gd name="connsiteX70" fmla="*/ 126091 w 3602992"/>
              <a:gd name="connsiteY70" fmla="*/ 284376 h 1038241"/>
              <a:gd name="connsiteX71" fmla="*/ 150236 w 3602992"/>
              <a:gd name="connsiteY71" fmla="*/ 270963 h 1038241"/>
              <a:gd name="connsiteX72" fmla="*/ 174381 w 3602992"/>
              <a:gd name="connsiteY72" fmla="*/ 257549 h 1038241"/>
              <a:gd name="connsiteX73" fmla="*/ 201209 w 3602992"/>
              <a:gd name="connsiteY73" fmla="*/ 249500 h 1038241"/>
              <a:gd name="connsiteX74" fmla="*/ 228037 w 3602992"/>
              <a:gd name="connsiteY74" fmla="*/ 241452 h 1038241"/>
              <a:gd name="connsiteX75" fmla="*/ 254865 w 3602992"/>
              <a:gd name="connsiteY75" fmla="*/ 238769 h 1038241"/>
              <a:gd name="connsiteX76" fmla="*/ 284376 w 3602992"/>
              <a:gd name="connsiteY76" fmla="*/ 236086 h 1038241"/>
              <a:gd name="connsiteX77" fmla="*/ 2646073 w 3602992"/>
              <a:gd name="connsiteY77" fmla="*/ 236086 h 1038241"/>
              <a:gd name="connsiteX78" fmla="*/ 2650600 w 3602992"/>
              <a:gd name="connsiteY78" fmla="*/ 228038 h 1038241"/>
              <a:gd name="connsiteX79" fmla="*/ 2680111 w 3602992"/>
              <a:gd name="connsiteY79" fmla="*/ 187796 h 1038241"/>
              <a:gd name="connsiteX80" fmla="*/ 2714987 w 3602992"/>
              <a:gd name="connsiteY80" fmla="*/ 150237 h 1038241"/>
              <a:gd name="connsiteX81" fmla="*/ 2752547 w 3602992"/>
              <a:gd name="connsiteY81" fmla="*/ 118043 h 1038241"/>
              <a:gd name="connsiteX82" fmla="*/ 2792789 w 3602992"/>
              <a:gd name="connsiteY82" fmla="*/ 88532 h 1038241"/>
              <a:gd name="connsiteX83" fmla="*/ 2835713 w 3602992"/>
              <a:gd name="connsiteY83" fmla="*/ 61704 h 1038241"/>
              <a:gd name="connsiteX84" fmla="*/ 2881321 w 3602992"/>
              <a:gd name="connsiteY84" fmla="*/ 40242 h 1038241"/>
              <a:gd name="connsiteX85" fmla="*/ 2926928 w 3602992"/>
              <a:gd name="connsiteY85" fmla="*/ 21463 h 1038241"/>
              <a:gd name="connsiteX86" fmla="*/ 2977901 w 3602992"/>
              <a:gd name="connsiteY86" fmla="*/ 10731 h 1038241"/>
              <a:gd name="connsiteX87" fmla="*/ 3028874 w 3602992"/>
              <a:gd name="connsiteY87" fmla="*/ 2683 h 1038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3602992" h="1038241">
                <a:moveTo>
                  <a:pt x="3082530" y="0"/>
                </a:moveTo>
                <a:lnTo>
                  <a:pt x="3136186" y="2683"/>
                </a:lnTo>
                <a:lnTo>
                  <a:pt x="3187159" y="10731"/>
                </a:lnTo>
                <a:lnTo>
                  <a:pt x="3238132" y="21463"/>
                </a:lnTo>
                <a:lnTo>
                  <a:pt x="3286423" y="40242"/>
                </a:lnTo>
                <a:lnTo>
                  <a:pt x="3332030" y="61704"/>
                </a:lnTo>
                <a:lnTo>
                  <a:pt x="3374955" y="88532"/>
                </a:lnTo>
                <a:lnTo>
                  <a:pt x="3412514" y="118043"/>
                </a:lnTo>
                <a:lnTo>
                  <a:pt x="3450073" y="150237"/>
                </a:lnTo>
                <a:lnTo>
                  <a:pt x="3484949" y="187796"/>
                </a:lnTo>
                <a:lnTo>
                  <a:pt x="3514460" y="228038"/>
                </a:lnTo>
                <a:lnTo>
                  <a:pt x="3541288" y="270962"/>
                </a:lnTo>
                <a:lnTo>
                  <a:pt x="3562750" y="316570"/>
                </a:lnTo>
                <a:lnTo>
                  <a:pt x="3578847" y="364860"/>
                </a:lnTo>
                <a:lnTo>
                  <a:pt x="3592261" y="413150"/>
                </a:lnTo>
                <a:lnTo>
                  <a:pt x="3600309" y="466806"/>
                </a:lnTo>
                <a:lnTo>
                  <a:pt x="3602992" y="520462"/>
                </a:lnTo>
                <a:lnTo>
                  <a:pt x="3600309" y="571435"/>
                </a:lnTo>
                <a:lnTo>
                  <a:pt x="3592261" y="625091"/>
                </a:lnTo>
                <a:lnTo>
                  <a:pt x="3578847" y="673381"/>
                </a:lnTo>
                <a:lnTo>
                  <a:pt x="3562750" y="721672"/>
                </a:lnTo>
                <a:lnTo>
                  <a:pt x="3541288" y="767279"/>
                </a:lnTo>
                <a:lnTo>
                  <a:pt x="3514460" y="810204"/>
                </a:lnTo>
                <a:lnTo>
                  <a:pt x="3484949" y="850446"/>
                </a:lnTo>
                <a:lnTo>
                  <a:pt x="3450073" y="888005"/>
                </a:lnTo>
                <a:lnTo>
                  <a:pt x="3412514" y="920198"/>
                </a:lnTo>
                <a:lnTo>
                  <a:pt x="3374955" y="949709"/>
                </a:lnTo>
                <a:lnTo>
                  <a:pt x="3332030" y="976537"/>
                </a:lnTo>
                <a:lnTo>
                  <a:pt x="3286423" y="997999"/>
                </a:lnTo>
                <a:lnTo>
                  <a:pt x="3238132" y="1016779"/>
                </a:lnTo>
                <a:lnTo>
                  <a:pt x="3187159" y="1030193"/>
                </a:lnTo>
                <a:lnTo>
                  <a:pt x="3136186" y="1035558"/>
                </a:lnTo>
                <a:lnTo>
                  <a:pt x="3082530" y="1038241"/>
                </a:lnTo>
                <a:lnTo>
                  <a:pt x="3028874" y="1035558"/>
                </a:lnTo>
                <a:lnTo>
                  <a:pt x="2977901" y="1030193"/>
                </a:lnTo>
                <a:lnTo>
                  <a:pt x="2926928" y="1016779"/>
                </a:lnTo>
                <a:lnTo>
                  <a:pt x="2881321" y="997999"/>
                </a:lnTo>
                <a:lnTo>
                  <a:pt x="2835713" y="976537"/>
                </a:lnTo>
                <a:lnTo>
                  <a:pt x="2792789" y="949709"/>
                </a:lnTo>
                <a:lnTo>
                  <a:pt x="2752547" y="920198"/>
                </a:lnTo>
                <a:lnTo>
                  <a:pt x="2714987" y="888005"/>
                </a:lnTo>
                <a:lnTo>
                  <a:pt x="2680111" y="850446"/>
                </a:lnTo>
                <a:lnTo>
                  <a:pt x="2662404" y="826300"/>
                </a:lnTo>
                <a:lnTo>
                  <a:pt x="284376" y="826300"/>
                </a:lnTo>
                <a:lnTo>
                  <a:pt x="254865" y="823617"/>
                </a:lnTo>
                <a:lnTo>
                  <a:pt x="228037" y="820935"/>
                </a:lnTo>
                <a:lnTo>
                  <a:pt x="201209" y="812886"/>
                </a:lnTo>
                <a:lnTo>
                  <a:pt x="174381" y="802155"/>
                </a:lnTo>
                <a:lnTo>
                  <a:pt x="150236" y="791424"/>
                </a:lnTo>
                <a:lnTo>
                  <a:pt x="126091" y="778010"/>
                </a:lnTo>
                <a:lnTo>
                  <a:pt x="104629" y="761913"/>
                </a:lnTo>
                <a:lnTo>
                  <a:pt x="83166" y="743134"/>
                </a:lnTo>
                <a:lnTo>
                  <a:pt x="64387" y="721671"/>
                </a:lnTo>
                <a:lnTo>
                  <a:pt x="48290" y="700209"/>
                </a:lnTo>
                <a:lnTo>
                  <a:pt x="34876" y="678747"/>
                </a:lnTo>
                <a:lnTo>
                  <a:pt x="24145" y="651919"/>
                </a:lnTo>
                <a:lnTo>
                  <a:pt x="13414" y="627774"/>
                </a:lnTo>
                <a:lnTo>
                  <a:pt x="8048" y="598263"/>
                </a:lnTo>
                <a:lnTo>
                  <a:pt x="2683" y="571435"/>
                </a:lnTo>
                <a:lnTo>
                  <a:pt x="0" y="541924"/>
                </a:lnTo>
                <a:lnTo>
                  <a:pt x="0" y="520462"/>
                </a:lnTo>
                <a:lnTo>
                  <a:pt x="2683" y="490951"/>
                </a:lnTo>
                <a:lnTo>
                  <a:pt x="8048" y="464123"/>
                </a:lnTo>
                <a:lnTo>
                  <a:pt x="13414" y="434613"/>
                </a:lnTo>
                <a:lnTo>
                  <a:pt x="24145" y="410468"/>
                </a:lnTo>
                <a:lnTo>
                  <a:pt x="34876" y="383640"/>
                </a:lnTo>
                <a:lnTo>
                  <a:pt x="48290" y="362177"/>
                </a:lnTo>
                <a:lnTo>
                  <a:pt x="64387" y="340715"/>
                </a:lnTo>
                <a:lnTo>
                  <a:pt x="83166" y="319253"/>
                </a:lnTo>
                <a:lnTo>
                  <a:pt x="104629" y="300473"/>
                </a:lnTo>
                <a:lnTo>
                  <a:pt x="126091" y="284376"/>
                </a:lnTo>
                <a:lnTo>
                  <a:pt x="150236" y="270963"/>
                </a:lnTo>
                <a:lnTo>
                  <a:pt x="174381" y="257549"/>
                </a:lnTo>
                <a:lnTo>
                  <a:pt x="201209" y="249500"/>
                </a:lnTo>
                <a:lnTo>
                  <a:pt x="228037" y="241452"/>
                </a:lnTo>
                <a:lnTo>
                  <a:pt x="254865" y="238769"/>
                </a:lnTo>
                <a:lnTo>
                  <a:pt x="284376" y="236086"/>
                </a:lnTo>
                <a:lnTo>
                  <a:pt x="2646073" y="236086"/>
                </a:lnTo>
                <a:lnTo>
                  <a:pt x="2650600" y="228038"/>
                </a:lnTo>
                <a:lnTo>
                  <a:pt x="2680111" y="187796"/>
                </a:lnTo>
                <a:lnTo>
                  <a:pt x="2714987" y="150237"/>
                </a:lnTo>
                <a:lnTo>
                  <a:pt x="2752547" y="118043"/>
                </a:lnTo>
                <a:lnTo>
                  <a:pt x="2792789" y="88532"/>
                </a:lnTo>
                <a:lnTo>
                  <a:pt x="2835713" y="61704"/>
                </a:lnTo>
                <a:lnTo>
                  <a:pt x="2881321" y="40242"/>
                </a:lnTo>
                <a:lnTo>
                  <a:pt x="2926928" y="21463"/>
                </a:lnTo>
                <a:lnTo>
                  <a:pt x="2977901" y="10731"/>
                </a:lnTo>
                <a:lnTo>
                  <a:pt x="3028874" y="268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8" name="Freeform 120"/>
          <p:cNvSpPr>
            <a:spLocks/>
          </p:cNvSpPr>
          <p:nvPr/>
        </p:nvSpPr>
        <p:spPr bwMode="auto">
          <a:xfrm rot="20700000">
            <a:off x="3946953" y="2650906"/>
            <a:ext cx="769962" cy="767279"/>
          </a:xfrm>
          <a:custGeom>
            <a:avLst/>
            <a:gdLst>
              <a:gd name="T0" fmla="*/ 574 w 574"/>
              <a:gd name="T1" fmla="*/ 286 h 572"/>
              <a:gd name="T2" fmla="*/ 568 w 574"/>
              <a:gd name="T3" fmla="*/ 344 h 572"/>
              <a:gd name="T4" fmla="*/ 552 w 574"/>
              <a:gd name="T5" fmla="*/ 398 h 572"/>
              <a:gd name="T6" fmla="*/ 524 w 574"/>
              <a:gd name="T7" fmla="*/ 446 h 572"/>
              <a:gd name="T8" fmla="*/ 490 w 574"/>
              <a:gd name="T9" fmla="*/ 488 h 572"/>
              <a:gd name="T10" fmla="*/ 448 w 574"/>
              <a:gd name="T11" fmla="*/ 524 h 572"/>
              <a:gd name="T12" fmla="*/ 398 w 574"/>
              <a:gd name="T13" fmla="*/ 550 h 572"/>
              <a:gd name="T14" fmla="*/ 344 w 574"/>
              <a:gd name="T15" fmla="*/ 566 h 572"/>
              <a:gd name="T16" fmla="*/ 288 w 574"/>
              <a:gd name="T17" fmla="*/ 572 h 572"/>
              <a:gd name="T18" fmla="*/ 258 w 574"/>
              <a:gd name="T19" fmla="*/ 570 h 572"/>
              <a:gd name="T20" fmla="*/ 202 w 574"/>
              <a:gd name="T21" fmla="*/ 560 h 572"/>
              <a:gd name="T22" fmla="*/ 150 w 574"/>
              <a:gd name="T23" fmla="*/ 538 h 572"/>
              <a:gd name="T24" fmla="*/ 104 w 574"/>
              <a:gd name="T25" fmla="*/ 508 h 572"/>
              <a:gd name="T26" fmla="*/ 66 w 574"/>
              <a:gd name="T27" fmla="*/ 468 h 572"/>
              <a:gd name="T28" fmla="*/ 36 w 574"/>
              <a:gd name="T29" fmla="*/ 422 h 572"/>
              <a:gd name="T30" fmla="*/ 14 w 574"/>
              <a:gd name="T31" fmla="*/ 372 h 572"/>
              <a:gd name="T32" fmla="*/ 2 w 574"/>
              <a:gd name="T33" fmla="*/ 316 h 572"/>
              <a:gd name="T34" fmla="*/ 0 w 574"/>
              <a:gd name="T35" fmla="*/ 286 h 572"/>
              <a:gd name="T36" fmla="*/ 6 w 574"/>
              <a:gd name="T37" fmla="*/ 228 h 572"/>
              <a:gd name="T38" fmla="*/ 24 w 574"/>
              <a:gd name="T39" fmla="*/ 174 h 572"/>
              <a:gd name="T40" fmla="*/ 50 w 574"/>
              <a:gd name="T41" fmla="*/ 126 h 572"/>
              <a:gd name="T42" fmla="*/ 84 w 574"/>
              <a:gd name="T43" fmla="*/ 84 h 572"/>
              <a:gd name="T44" fmla="*/ 128 w 574"/>
              <a:gd name="T45" fmla="*/ 48 h 572"/>
              <a:gd name="T46" fmla="*/ 176 w 574"/>
              <a:gd name="T47" fmla="*/ 22 h 572"/>
              <a:gd name="T48" fmla="*/ 230 w 574"/>
              <a:gd name="T49" fmla="*/ 6 h 572"/>
              <a:gd name="T50" fmla="*/ 288 w 574"/>
              <a:gd name="T51" fmla="*/ 0 h 572"/>
              <a:gd name="T52" fmla="*/ 316 w 574"/>
              <a:gd name="T53" fmla="*/ 2 h 572"/>
              <a:gd name="T54" fmla="*/ 372 w 574"/>
              <a:gd name="T55" fmla="*/ 12 h 572"/>
              <a:gd name="T56" fmla="*/ 424 w 574"/>
              <a:gd name="T57" fmla="*/ 34 h 572"/>
              <a:gd name="T58" fmla="*/ 470 w 574"/>
              <a:gd name="T59" fmla="*/ 64 h 572"/>
              <a:gd name="T60" fmla="*/ 508 w 574"/>
              <a:gd name="T61" fmla="*/ 104 h 572"/>
              <a:gd name="T62" fmla="*/ 540 w 574"/>
              <a:gd name="T63" fmla="*/ 150 h 572"/>
              <a:gd name="T64" fmla="*/ 560 w 574"/>
              <a:gd name="T65" fmla="*/ 200 h 572"/>
              <a:gd name="T66" fmla="*/ 572 w 574"/>
              <a:gd name="T67" fmla="*/ 256 h 572"/>
              <a:gd name="T68" fmla="*/ 574 w 574"/>
              <a:gd name="T69" fmla="*/ 286 h 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74" h="572">
                <a:moveTo>
                  <a:pt x="574" y="286"/>
                </a:moveTo>
                <a:lnTo>
                  <a:pt x="574" y="286"/>
                </a:lnTo>
                <a:lnTo>
                  <a:pt x="572" y="316"/>
                </a:lnTo>
                <a:lnTo>
                  <a:pt x="568" y="344"/>
                </a:lnTo>
                <a:lnTo>
                  <a:pt x="560" y="372"/>
                </a:lnTo>
                <a:lnTo>
                  <a:pt x="552" y="398"/>
                </a:lnTo>
                <a:lnTo>
                  <a:pt x="540" y="422"/>
                </a:lnTo>
                <a:lnTo>
                  <a:pt x="524" y="446"/>
                </a:lnTo>
                <a:lnTo>
                  <a:pt x="508" y="468"/>
                </a:lnTo>
                <a:lnTo>
                  <a:pt x="490" y="488"/>
                </a:lnTo>
                <a:lnTo>
                  <a:pt x="470" y="508"/>
                </a:lnTo>
                <a:lnTo>
                  <a:pt x="448" y="524"/>
                </a:lnTo>
                <a:lnTo>
                  <a:pt x="424" y="538"/>
                </a:lnTo>
                <a:lnTo>
                  <a:pt x="398" y="550"/>
                </a:lnTo>
                <a:lnTo>
                  <a:pt x="372" y="560"/>
                </a:lnTo>
                <a:lnTo>
                  <a:pt x="344" y="566"/>
                </a:lnTo>
                <a:lnTo>
                  <a:pt x="316" y="570"/>
                </a:lnTo>
                <a:lnTo>
                  <a:pt x="288" y="572"/>
                </a:lnTo>
                <a:lnTo>
                  <a:pt x="288" y="572"/>
                </a:lnTo>
                <a:lnTo>
                  <a:pt x="258" y="570"/>
                </a:lnTo>
                <a:lnTo>
                  <a:pt x="230" y="566"/>
                </a:lnTo>
                <a:lnTo>
                  <a:pt x="202" y="560"/>
                </a:lnTo>
                <a:lnTo>
                  <a:pt x="176" y="550"/>
                </a:lnTo>
                <a:lnTo>
                  <a:pt x="150" y="538"/>
                </a:lnTo>
                <a:lnTo>
                  <a:pt x="128" y="524"/>
                </a:lnTo>
                <a:lnTo>
                  <a:pt x="104" y="508"/>
                </a:lnTo>
                <a:lnTo>
                  <a:pt x="84" y="488"/>
                </a:lnTo>
                <a:lnTo>
                  <a:pt x="66" y="468"/>
                </a:lnTo>
                <a:lnTo>
                  <a:pt x="50" y="446"/>
                </a:lnTo>
                <a:lnTo>
                  <a:pt x="36" y="422"/>
                </a:lnTo>
                <a:lnTo>
                  <a:pt x="24" y="398"/>
                </a:lnTo>
                <a:lnTo>
                  <a:pt x="14" y="372"/>
                </a:lnTo>
                <a:lnTo>
                  <a:pt x="6" y="344"/>
                </a:lnTo>
                <a:lnTo>
                  <a:pt x="2" y="316"/>
                </a:lnTo>
                <a:lnTo>
                  <a:pt x="0" y="286"/>
                </a:lnTo>
                <a:lnTo>
                  <a:pt x="0" y="286"/>
                </a:lnTo>
                <a:lnTo>
                  <a:pt x="2" y="256"/>
                </a:lnTo>
                <a:lnTo>
                  <a:pt x="6" y="228"/>
                </a:lnTo>
                <a:lnTo>
                  <a:pt x="14" y="200"/>
                </a:lnTo>
                <a:lnTo>
                  <a:pt x="24" y="174"/>
                </a:lnTo>
                <a:lnTo>
                  <a:pt x="36" y="150"/>
                </a:lnTo>
                <a:lnTo>
                  <a:pt x="50" y="126"/>
                </a:lnTo>
                <a:lnTo>
                  <a:pt x="66" y="104"/>
                </a:lnTo>
                <a:lnTo>
                  <a:pt x="84" y="84"/>
                </a:lnTo>
                <a:lnTo>
                  <a:pt x="104" y="64"/>
                </a:lnTo>
                <a:lnTo>
                  <a:pt x="128" y="48"/>
                </a:lnTo>
                <a:lnTo>
                  <a:pt x="150" y="34"/>
                </a:lnTo>
                <a:lnTo>
                  <a:pt x="176" y="22"/>
                </a:lnTo>
                <a:lnTo>
                  <a:pt x="202" y="12"/>
                </a:lnTo>
                <a:lnTo>
                  <a:pt x="230" y="6"/>
                </a:lnTo>
                <a:lnTo>
                  <a:pt x="258" y="2"/>
                </a:lnTo>
                <a:lnTo>
                  <a:pt x="288" y="0"/>
                </a:lnTo>
                <a:lnTo>
                  <a:pt x="288" y="0"/>
                </a:lnTo>
                <a:lnTo>
                  <a:pt x="316" y="2"/>
                </a:lnTo>
                <a:lnTo>
                  <a:pt x="344" y="6"/>
                </a:lnTo>
                <a:lnTo>
                  <a:pt x="372" y="12"/>
                </a:lnTo>
                <a:lnTo>
                  <a:pt x="398" y="22"/>
                </a:lnTo>
                <a:lnTo>
                  <a:pt x="424" y="34"/>
                </a:lnTo>
                <a:lnTo>
                  <a:pt x="448" y="48"/>
                </a:lnTo>
                <a:lnTo>
                  <a:pt x="470" y="64"/>
                </a:lnTo>
                <a:lnTo>
                  <a:pt x="490" y="84"/>
                </a:lnTo>
                <a:lnTo>
                  <a:pt x="508" y="104"/>
                </a:lnTo>
                <a:lnTo>
                  <a:pt x="524" y="126"/>
                </a:lnTo>
                <a:lnTo>
                  <a:pt x="540" y="150"/>
                </a:lnTo>
                <a:lnTo>
                  <a:pt x="552" y="174"/>
                </a:lnTo>
                <a:lnTo>
                  <a:pt x="560" y="200"/>
                </a:lnTo>
                <a:lnTo>
                  <a:pt x="568" y="228"/>
                </a:lnTo>
                <a:lnTo>
                  <a:pt x="572" y="256"/>
                </a:lnTo>
                <a:lnTo>
                  <a:pt x="574" y="286"/>
                </a:lnTo>
                <a:lnTo>
                  <a:pt x="574" y="28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21"/>
          <p:cNvSpPr>
            <a:spLocks/>
          </p:cNvSpPr>
          <p:nvPr/>
        </p:nvSpPr>
        <p:spPr bwMode="auto">
          <a:xfrm rot="20700000">
            <a:off x="5129818" y="3333834"/>
            <a:ext cx="769962" cy="767279"/>
          </a:xfrm>
          <a:custGeom>
            <a:avLst/>
            <a:gdLst>
              <a:gd name="T0" fmla="*/ 574 w 574"/>
              <a:gd name="T1" fmla="*/ 286 h 572"/>
              <a:gd name="T2" fmla="*/ 568 w 574"/>
              <a:gd name="T3" fmla="*/ 344 h 572"/>
              <a:gd name="T4" fmla="*/ 550 w 574"/>
              <a:gd name="T5" fmla="*/ 398 h 572"/>
              <a:gd name="T6" fmla="*/ 524 w 574"/>
              <a:gd name="T7" fmla="*/ 446 h 572"/>
              <a:gd name="T8" fmla="*/ 490 w 574"/>
              <a:gd name="T9" fmla="*/ 488 h 572"/>
              <a:gd name="T10" fmla="*/ 446 w 574"/>
              <a:gd name="T11" fmla="*/ 524 h 572"/>
              <a:gd name="T12" fmla="*/ 398 w 574"/>
              <a:gd name="T13" fmla="*/ 550 h 572"/>
              <a:gd name="T14" fmla="*/ 344 w 574"/>
              <a:gd name="T15" fmla="*/ 566 h 572"/>
              <a:gd name="T16" fmla="*/ 286 w 574"/>
              <a:gd name="T17" fmla="*/ 572 h 572"/>
              <a:gd name="T18" fmla="*/ 258 w 574"/>
              <a:gd name="T19" fmla="*/ 570 h 572"/>
              <a:gd name="T20" fmla="*/ 202 w 574"/>
              <a:gd name="T21" fmla="*/ 560 h 572"/>
              <a:gd name="T22" fmla="*/ 150 w 574"/>
              <a:gd name="T23" fmla="*/ 538 h 572"/>
              <a:gd name="T24" fmla="*/ 104 w 574"/>
              <a:gd name="T25" fmla="*/ 506 h 572"/>
              <a:gd name="T26" fmla="*/ 66 w 574"/>
              <a:gd name="T27" fmla="*/ 468 h 572"/>
              <a:gd name="T28" fmla="*/ 34 w 574"/>
              <a:gd name="T29" fmla="*/ 422 h 572"/>
              <a:gd name="T30" fmla="*/ 14 w 574"/>
              <a:gd name="T31" fmla="*/ 370 h 572"/>
              <a:gd name="T32" fmla="*/ 2 w 574"/>
              <a:gd name="T33" fmla="*/ 314 h 572"/>
              <a:gd name="T34" fmla="*/ 0 w 574"/>
              <a:gd name="T35" fmla="*/ 286 h 572"/>
              <a:gd name="T36" fmla="*/ 6 w 574"/>
              <a:gd name="T37" fmla="*/ 228 h 572"/>
              <a:gd name="T38" fmla="*/ 22 w 574"/>
              <a:gd name="T39" fmla="*/ 174 h 572"/>
              <a:gd name="T40" fmla="*/ 50 w 574"/>
              <a:gd name="T41" fmla="*/ 126 h 572"/>
              <a:gd name="T42" fmla="*/ 84 w 574"/>
              <a:gd name="T43" fmla="*/ 84 h 572"/>
              <a:gd name="T44" fmla="*/ 126 w 574"/>
              <a:gd name="T45" fmla="*/ 48 h 572"/>
              <a:gd name="T46" fmla="*/ 176 w 574"/>
              <a:gd name="T47" fmla="*/ 22 h 572"/>
              <a:gd name="T48" fmla="*/ 230 w 574"/>
              <a:gd name="T49" fmla="*/ 6 h 572"/>
              <a:gd name="T50" fmla="*/ 286 w 574"/>
              <a:gd name="T51" fmla="*/ 0 h 572"/>
              <a:gd name="T52" fmla="*/ 316 w 574"/>
              <a:gd name="T53" fmla="*/ 0 h 572"/>
              <a:gd name="T54" fmla="*/ 372 w 574"/>
              <a:gd name="T55" fmla="*/ 12 h 572"/>
              <a:gd name="T56" fmla="*/ 424 w 574"/>
              <a:gd name="T57" fmla="*/ 34 h 572"/>
              <a:gd name="T58" fmla="*/ 470 w 574"/>
              <a:gd name="T59" fmla="*/ 64 h 572"/>
              <a:gd name="T60" fmla="*/ 508 w 574"/>
              <a:gd name="T61" fmla="*/ 104 h 572"/>
              <a:gd name="T62" fmla="*/ 538 w 574"/>
              <a:gd name="T63" fmla="*/ 150 h 572"/>
              <a:gd name="T64" fmla="*/ 560 w 574"/>
              <a:gd name="T65" fmla="*/ 200 h 572"/>
              <a:gd name="T66" fmla="*/ 572 w 574"/>
              <a:gd name="T67" fmla="*/ 256 h 572"/>
              <a:gd name="T68" fmla="*/ 574 w 574"/>
              <a:gd name="T69" fmla="*/ 286 h 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74" h="572">
                <a:moveTo>
                  <a:pt x="574" y="286"/>
                </a:moveTo>
                <a:lnTo>
                  <a:pt x="574" y="286"/>
                </a:lnTo>
                <a:lnTo>
                  <a:pt x="572" y="314"/>
                </a:lnTo>
                <a:lnTo>
                  <a:pt x="568" y="344"/>
                </a:lnTo>
                <a:lnTo>
                  <a:pt x="560" y="370"/>
                </a:lnTo>
                <a:lnTo>
                  <a:pt x="550" y="398"/>
                </a:lnTo>
                <a:lnTo>
                  <a:pt x="538" y="422"/>
                </a:lnTo>
                <a:lnTo>
                  <a:pt x="524" y="446"/>
                </a:lnTo>
                <a:lnTo>
                  <a:pt x="508" y="468"/>
                </a:lnTo>
                <a:lnTo>
                  <a:pt x="490" y="488"/>
                </a:lnTo>
                <a:lnTo>
                  <a:pt x="470" y="506"/>
                </a:lnTo>
                <a:lnTo>
                  <a:pt x="446" y="524"/>
                </a:lnTo>
                <a:lnTo>
                  <a:pt x="424" y="538"/>
                </a:lnTo>
                <a:lnTo>
                  <a:pt x="398" y="550"/>
                </a:lnTo>
                <a:lnTo>
                  <a:pt x="372" y="560"/>
                </a:lnTo>
                <a:lnTo>
                  <a:pt x="344" y="566"/>
                </a:lnTo>
                <a:lnTo>
                  <a:pt x="316" y="570"/>
                </a:lnTo>
                <a:lnTo>
                  <a:pt x="286" y="572"/>
                </a:lnTo>
                <a:lnTo>
                  <a:pt x="286" y="572"/>
                </a:lnTo>
                <a:lnTo>
                  <a:pt x="258" y="570"/>
                </a:lnTo>
                <a:lnTo>
                  <a:pt x="230" y="566"/>
                </a:lnTo>
                <a:lnTo>
                  <a:pt x="202" y="560"/>
                </a:lnTo>
                <a:lnTo>
                  <a:pt x="176" y="550"/>
                </a:lnTo>
                <a:lnTo>
                  <a:pt x="150" y="538"/>
                </a:lnTo>
                <a:lnTo>
                  <a:pt x="126" y="524"/>
                </a:lnTo>
                <a:lnTo>
                  <a:pt x="104" y="506"/>
                </a:lnTo>
                <a:lnTo>
                  <a:pt x="84" y="488"/>
                </a:lnTo>
                <a:lnTo>
                  <a:pt x="66" y="468"/>
                </a:lnTo>
                <a:lnTo>
                  <a:pt x="50" y="446"/>
                </a:lnTo>
                <a:lnTo>
                  <a:pt x="34" y="422"/>
                </a:lnTo>
                <a:lnTo>
                  <a:pt x="22" y="398"/>
                </a:lnTo>
                <a:lnTo>
                  <a:pt x="14" y="370"/>
                </a:lnTo>
                <a:lnTo>
                  <a:pt x="6" y="344"/>
                </a:lnTo>
                <a:lnTo>
                  <a:pt x="2" y="314"/>
                </a:lnTo>
                <a:lnTo>
                  <a:pt x="0" y="286"/>
                </a:lnTo>
                <a:lnTo>
                  <a:pt x="0" y="286"/>
                </a:lnTo>
                <a:lnTo>
                  <a:pt x="2" y="256"/>
                </a:lnTo>
                <a:lnTo>
                  <a:pt x="6" y="228"/>
                </a:lnTo>
                <a:lnTo>
                  <a:pt x="14" y="200"/>
                </a:lnTo>
                <a:lnTo>
                  <a:pt x="22" y="174"/>
                </a:lnTo>
                <a:lnTo>
                  <a:pt x="34" y="150"/>
                </a:lnTo>
                <a:lnTo>
                  <a:pt x="50" y="126"/>
                </a:lnTo>
                <a:lnTo>
                  <a:pt x="66" y="104"/>
                </a:lnTo>
                <a:lnTo>
                  <a:pt x="84" y="84"/>
                </a:lnTo>
                <a:lnTo>
                  <a:pt x="104" y="64"/>
                </a:lnTo>
                <a:lnTo>
                  <a:pt x="126" y="48"/>
                </a:lnTo>
                <a:lnTo>
                  <a:pt x="150" y="34"/>
                </a:lnTo>
                <a:lnTo>
                  <a:pt x="176" y="22"/>
                </a:lnTo>
                <a:lnTo>
                  <a:pt x="202" y="12"/>
                </a:lnTo>
                <a:lnTo>
                  <a:pt x="230" y="6"/>
                </a:lnTo>
                <a:lnTo>
                  <a:pt x="258" y="0"/>
                </a:lnTo>
                <a:lnTo>
                  <a:pt x="286" y="0"/>
                </a:lnTo>
                <a:lnTo>
                  <a:pt x="286" y="0"/>
                </a:lnTo>
                <a:lnTo>
                  <a:pt x="316" y="0"/>
                </a:lnTo>
                <a:lnTo>
                  <a:pt x="344" y="6"/>
                </a:lnTo>
                <a:lnTo>
                  <a:pt x="372" y="12"/>
                </a:lnTo>
                <a:lnTo>
                  <a:pt x="398" y="22"/>
                </a:lnTo>
                <a:lnTo>
                  <a:pt x="424" y="34"/>
                </a:lnTo>
                <a:lnTo>
                  <a:pt x="446" y="48"/>
                </a:lnTo>
                <a:lnTo>
                  <a:pt x="470" y="64"/>
                </a:lnTo>
                <a:lnTo>
                  <a:pt x="490" y="84"/>
                </a:lnTo>
                <a:lnTo>
                  <a:pt x="508" y="104"/>
                </a:lnTo>
                <a:lnTo>
                  <a:pt x="524" y="126"/>
                </a:lnTo>
                <a:lnTo>
                  <a:pt x="538" y="150"/>
                </a:lnTo>
                <a:lnTo>
                  <a:pt x="550" y="174"/>
                </a:lnTo>
                <a:lnTo>
                  <a:pt x="560" y="200"/>
                </a:lnTo>
                <a:lnTo>
                  <a:pt x="568" y="228"/>
                </a:lnTo>
                <a:lnTo>
                  <a:pt x="572" y="256"/>
                </a:lnTo>
                <a:lnTo>
                  <a:pt x="574" y="286"/>
                </a:lnTo>
                <a:lnTo>
                  <a:pt x="574" y="28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22"/>
          <p:cNvSpPr>
            <a:spLocks/>
          </p:cNvSpPr>
          <p:nvPr/>
        </p:nvSpPr>
        <p:spPr bwMode="auto">
          <a:xfrm rot="20700000">
            <a:off x="6312382" y="4014471"/>
            <a:ext cx="767279" cy="769962"/>
          </a:xfrm>
          <a:custGeom>
            <a:avLst/>
            <a:gdLst>
              <a:gd name="T0" fmla="*/ 572 w 572"/>
              <a:gd name="T1" fmla="*/ 288 h 574"/>
              <a:gd name="T2" fmla="*/ 568 w 572"/>
              <a:gd name="T3" fmla="*/ 346 h 574"/>
              <a:gd name="T4" fmla="*/ 550 w 572"/>
              <a:gd name="T5" fmla="*/ 398 h 574"/>
              <a:gd name="T6" fmla="*/ 524 w 572"/>
              <a:gd name="T7" fmla="*/ 448 h 574"/>
              <a:gd name="T8" fmla="*/ 490 w 572"/>
              <a:gd name="T9" fmla="*/ 490 h 574"/>
              <a:gd name="T10" fmla="*/ 446 w 572"/>
              <a:gd name="T11" fmla="*/ 524 h 574"/>
              <a:gd name="T12" fmla="*/ 398 w 572"/>
              <a:gd name="T13" fmla="*/ 552 h 574"/>
              <a:gd name="T14" fmla="*/ 344 w 572"/>
              <a:gd name="T15" fmla="*/ 568 h 574"/>
              <a:gd name="T16" fmla="*/ 286 w 572"/>
              <a:gd name="T17" fmla="*/ 574 h 574"/>
              <a:gd name="T18" fmla="*/ 258 w 572"/>
              <a:gd name="T19" fmla="*/ 572 h 574"/>
              <a:gd name="T20" fmla="*/ 202 w 572"/>
              <a:gd name="T21" fmla="*/ 560 h 574"/>
              <a:gd name="T22" fmla="*/ 150 w 572"/>
              <a:gd name="T23" fmla="*/ 540 h 574"/>
              <a:gd name="T24" fmla="*/ 104 w 572"/>
              <a:gd name="T25" fmla="*/ 508 h 574"/>
              <a:gd name="T26" fmla="*/ 66 w 572"/>
              <a:gd name="T27" fmla="*/ 470 h 574"/>
              <a:gd name="T28" fmla="*/ 34 w 572"/>
              <a:gd name="T29" fmla="*/ 424 h 574"/>
              <a:gd name="T30" fmla="*/ 12 w 572"/>
              <a:gd name="T31" fmla="*/ 372 h 574"/>
              <a:gd name="T32" fmla="*/ 2 w 572"/>
              <a:gd name="T33" fmla="*/ 316 h 574"/>
              <a:gd name="T34" fmla="*/ 0 w 572"/>
              <a:gd name="T35" fmla="*/ 288 h 574"/>
              <a:gd name="T36" fmla="*/ 6 w 572"/>
              <a:gd name="T37" fmla="*/ 230 h 574"/>
              <a:gd name="T38" fmla="*/ 22 w 572"/>
              <a:gd name="T39" fmla="*/ 176 h 574"/>
              <a:gd name="T40" fmla="*/ 48 w 572"/>
              <a:gd name="T41" fmla="*/ 128 h 574"/>
              <a:gd name="T42" fmla="*/ 84 w 572"/>
              <a:gd name="T43" fmla="*/ 84 h 574"/>
              <a:gd name="T44" fmla="*/ 126 w 572"/>
              <a:gd name="T45" fmla="*/ 50 h 574"/>
              <a:gd name="T46" fmla="*/ 176 w 572"/>
              <a:gd name="T47" fmla="*/ 24 h 574"/>
              <a:gd name="T48" fmla="*/ 228 w 572"/>
              <a:gd name="T49" fmla="*/ 6 h 574"/>
              <a:gd name="T50" fmla="*/ 286 w 572"/>
              <a:gd name="T51" fmla="*/ 0 h 574"/>
              <a:gd name="T52" fmla="*/ 316 w 572"/>
              <a:gd name="T53" fmla="*/ 2 h 574"/>
              <a:gd name="T54" fmla="*/ 372 w 572"/>
              <a:gd name="T55" fmla="*/ 14 h 574"/>
              <a:gd name="T56" fmla="*/ 424 w 572"/>
              <a:gd name="T57" fmla="*/ 36 h 574"/>
              <a:gd name="T58" fmla="*/ 468 w 572"/>
              <a:gd name="T59" fmla="*/ 66 h 574"/>
              <a:gd name="T60" fmla="*/ 508 w 572"/>
              <a:gd name="T61" fmla="*/ 106 h 574"/>
              <a:gd name="T62" fmla="*/ 538 w 572"/>
              <a:gd name="T63" fmla="*/ 150 h 574"/>
              <a:gd name="T64" fmla="*/ 560 w 572"/>
              <a:gd name="T65" fmla="*/ 202 h 574"/>
              <a:gd name="T66" fmla="*/ 572 w 572"/>
              <a:gd name="T67" fmla="*/ 258 h 574"/>
              <a:gd name="T68" fmla="*/ 572 w 572"/>
              <a:gd name="T69" fmla="*/ 288 h 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72" h="574">
                <a:moveTo>
                  <a:pt x="572" y="288"/>
                </a:moveTo>
                <a:lnTo>
                  <a:pt x="572" y="288"/>
                </a:lnTo>
                <a:lnTo>
                  <a:pt x="572" y="316"/>
                </a:lnTo>
                <a:lnTo>
                  <a:pt x="568" y="346"/>
                </a:lnTo>
                <a:lnTo>
                  <a:pt x="560" y="372"/>
                </a:lnTo>
                <a:lnTo>
                  <a:pt x="550" y="398"/>
                </a:lnTo>
                <a:lnTo>
                  <a:pt x="538" y="424"/>
                </a:lnTo>
                <a:lnTo>
                  <a:pt x="524" y="448"/>
                </a:lnTo>
                <a:lnTo>
                  <a:pt x="508" y="470"/>
                </a:lnTo>
                <a:lnTo>
                  <a:pt x="490" y="490"/>
                </a:lnTo>
                <a:lnTo>
                  <a:pt x="468" y="508"/>
                </a:lnTo>
                <a:lnTo>
                  <a:pt x="446" y="524"/>
                </a:lnTo>
                <a:lnTo>
                  <a:pt x="424" y="540"/>
                </a:lnTo>
                <a:lnTo>
                  <a:pt x="398" y="552"/>
                </a:lnTo>
                <a:lnTo>
                  <a:pt x="372" y="560"/>
                </a:lnTo>
                <a:lnTo>
                  <a:pt x="344" y="568"/>
                </a:lnTo>
                <a:lnTo>
                  <a:pt x="316" y="572"/>
                </a:lnTo>
                <a:lnTo>
                  <a:pt x="286" y="574"/>
                </a:lnTo>
                <a:lnTo>
                  <a:pt x="286" y="574"/>
                </a:lnTo>
                <a:lnTo>
                  <a:pt x="258" y="572"/>
                </a:lnTo>
                <a:lnTo>
                  <a:pt x="228" y="568"/>
                </a:lnTo>
                <a:lnTo>
                  <a:pt x="202" y="560"/>
                </a:lnTo>
                <a:lnTo>
                  <a:pt x="176" y="552"/>
                </a:lnTo>
                <a:lnTo>
                  <a:pt x="150" y="540"/>
                </a:lnTo>
                <a:lnTo>
                  <a:pt x="126" y="524"/>
                </a:lnTo>
                <a:lnTo>
                  <a:pt x="104" y="508"/>
                </a:lnTo>
                <a:lnTo>
                  <a:pt x="84" y="490"/>
                </a:lnTo>
                <a:lnTo>
                  <a:pt x="66" y="470"/>
                </a:lnTo>
                <a:lnTo>
                  <a:pt x="48" y="448"/>
                </a:lnTo>
                <a:lnTo>
                  <a:pt x="34" y="424"/>
                </a:lnTo>
                <a:lnTo>
                  <a:pt x="22" y="398"/>
                </a:lnTo>
                <a:lnTo>
                  <a:pt x="12" y="372"/>
                </a:lnTo>
                <a:lnTo>
                  <a:pt x="6" y="346"/>
                </a:lnTo>
                <a:lnTo>
                  <a:pt x="2" y="316"/>
                </a:lnTo>
                <a:lnTo>
                  <a:pt x="0" y="288"/>
                </a:lnTo>
                <a:lnTo>
                  <a:pt x="0" y="288"/>
                </a:lnTo>
                <a:lnTo>
                  <a:pt x="2" y="258"/>
                </a:lnTo>
                <a:lnTo>
                  <a:pt x="6" y="230"/>
                </a:lnTo>
                <a:lnTo>
                  <a:pt x="12" y="202"/>
                </a:lnTo>
                <a:lnTo>
                  <a:pt x="22" y="176"/>
                </a:lnTo>
                <a:lnTo>
                  <a:pt x="34" y="150"/>
                </a:lnTo>
                <a:lnTo>
                  <a:pt x="48" y="128"/>
                </a:lnTo>
                <a:lnTo>
                  <a:pt x="66" y="106"/>
                </a:lnTo>
                <a:lnTo>
                  <a:pt x="84" y="84"/>
                </a:lnTo>
                <a:lnTo>
                  <a:pt x="104" y="66"/>
                </a:lnTo>
                <a:lnTo>
                  <a:pt x="126" y="50"/>
                </a:lnTo>
                <a:lnTo>
                  <a:pt x="150" y="36"/>
                </a:lnTo>
                <a:lnTo>
                  <a:pt x="176" y="24"/>
                </a:lnTo>
                <a:lnTo>
                  <a:pt x="202" y="14"/>
                </a:lnTo>
                <a:lnTo>
                  <a:pt x="228" y="6"/>
                </a:lnTo>
                <a:lnTo>
                  <a:pt x="258" y="2"/>
                </a:lnTo>
                <a:lnTo>
                  <a:pt x="286" y="0"/>
                </a:lnTo>
                <a:lnTo>
                  <a:pt x="286" y="0"/>
                </a:lnTo>
                <a:lnTo>
                  <a:pt x="316" y="2"/>
                </a:lnTo>
                <a:lnTo>
                  <a:pt x="344" y="6"/>
                </a:lnTo>
                <a:lnTo>
                  <a:pt x="372" y="14"/>
                </a:lnTo>
                <a:lnTo>
                  <a:pt x="398" y="24"/>
                </a:lnTo>
                <a:lnTo>
                  <a:pt x="424" y="36"/>
                </a:lnTo>
                <a:lnTo>
                  <a:pt x="446" y="50"/>
                </a:lnTo>
                <a:lnTo>
                  <a:pt x="468" y="66"/>
                </a:lnTo>
                <a:lnTo>
                  <a:pt x="490" y="84"/>
                </a:lnTo>
                <a:lnTo>
                  <a:pt x="508" y="106"/>
                </a:lnTo>
                <a:lnTo>
                  <a:pt x="524" y="128"/>
                </a:lnTo>
                <a:lnTo>
                  <a:pt x="538" y="150"/>
                </a:lnTo>
                <a:lnTo>
                  <a:pt x="550" y="176"/>
                </a:lnTo>
                <a:lnTo>
                  <a:pt x="560" y="202"/>
                </a:lnTo>
                <a:lnTo>
                  <a:pt x="568" y="230"/>
                </a:lnTo>
                <a:lnTo>
                  <a:pt x="572" y="258"/>
                </a:lnTo>
                <a:lnTo>
                  <a:pt x="572" y="288"/>
                </a:lnTo>
                <a:lnTo>
                  <a:pt x="572" y="28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123"/>
          <p:cNvSpPr>
            <a:spLocks/>
          </p:cNvSpPr>
          <p:nvPr/>
        </p:nvSpPr>
        <p:spPr bwMode="auto">
          <a:xfrm rot="20700000">
            <a:off x="7495248" y="4697399"/>
            <a:ext cx="767279" cy="769962"/>
          </a:xfrm>
          <a:custGeom>
            <a:avLst/>
            <a:gdLst>
              <a:gd name="T0" fmla="*/ 572 w 572"/>
              <a:gd name="T1" fmla="*/ 288 h 574"/>
              <a:gd name="T2" fmla="*/ 566 w 572"/>
              <a:gd name="T3" fmla="*/ 344 h 574"/>
              <a:gd name="T4" fmla="*/ 550 w 572"/>
              <a:gd name="T5" fmla="*/ 398 h 574"/>
              <a:gd name="T6" fmla="*/ 524 w 572"/>
              <a:gd name="T7" fmla="*/ 448 h 574"/>
              <a:gd name="T8" fmla="*/ 488 w 572"/>
              <a:gd name="T9" fmla="*/ 490 h 574"/>
              <a:gd name="T10" fmla="*/ 446 w 572"/>
              <a:gd name="T11" fmla="*/ 524 h 574"/>
              <a:gd name="T12" fmla="*/ 398 w 572"/>
              <a:gd name="T13" fmla="*/ 550 h 574"/>
              <a:gd name="T14" fmla="*/ 344 w 572"/>
              <a:gd name="T15" fmla="*/ 568 h 574"/>
              <a:gd name="T16" fmla="*/ 286 w 572"/>
              <a:gd name="T17" fmla="*/ 574 h 574"/>
              <a:gd name="T18" fmla="*/ 256 w 572"/>
              <a:gd name="T19" fmla="*/ 572 h 574"/>
              <a:gd name="T20" fmla="*/ 202 w 572"/>
              <a:gd name="T21" fmla="*/ 560 h 574"/>
              <a:gd name="T22" fmla="*/ 150 w 572"/>
              <a:gd name="T23" fmla="*/ 538 h 574"/>
              <a:gd name="T24" fmla="*/ 104 w 572"/>
              <a:gd name="T25" fmla="*/ 508 h 574"/>
              <a:gd name="T26" fmla="*/ 66 w 572"/>
              <a:gd name="T27" fmla="*/ 470 h 574"/>
              <a:gd name="T28" fmla="*/ 34 w 572"/>
              <a:gd name="T29" fmla="*/ 424 h 574"/>
              <a:gd name="T30" fmla="*/ 12 w 572"/>
              <a:gd name="T31" fmla="*/ 372 h 574"/>
              <a:gd name="T32" fmla="*/ 2 w 572"/>
              <a:gd name="T33" fmla="*/ 316 h 574"/>
              <a:gd name="T34" fmla="*/ 0 w 572"/>
              <a:gd name="T35" fmla="*/ 288 h 574"/>
              <a:gd name="T36" fmla="*/ 6 w 572"/>
              <a:gd name="T37" fmla="*/ 230 h 574"/>
              <a:gd name="T38" fmla="*/ 22 w 572"/>
              <a:gd name="T39" fmla="*/ 176 h 574"/>
              <a:gd name="T40" fmla="*/ 48 w 572"/>
              <a:gd name="T41" fmla="*/ 126 h 574"/>
              <a:gd name="T42" fmla="*/ 84 w 572"/>
              <a:gd name="T43" fmla="*/ 84 h 574"/>
              <a:gd name="T44" fmla="*/ 126 w 572"/>
              <a:gd name="T45" fmla="*/ 50 h 574"/>
              <a:gd name="T46" fmla="*/ 174 w 572"/>
              <a:gd name="T47" fmla="*/ 24 h 574"/>
              <a:gd name="T48" fmla="*/ 228 w 572"/>
              <a:gd name="T49" fmla="*/ 6 h 574"/>
              <a:gd name="T50" fmla="*/ 286 w 572"/>
              <a:gd name="T51" fmla="*/ 0 h 574"/>
              <a:gd name="T52" fmla="*/ 316 w 572"/>
              <a:gd name="T53" fmla="*/ 2 h 574"/>
              <a:gd name="T54" fmla="*/ 372 w 572"/>
              <a:gd name="T55" fmla="*/ 14 h 574"/>
              <a:gd name="T56" fmla="*/ 422 w 572"/>
              <a:gd name="T57" fmla="*/ 36 h 574"/>
              <a:gd name="T58" fmla="*/ 468 w 572"/>
              <a:gd name="T59" fmla="*/ 66 h 574"/>
              <a:gd name="T60" fmla="*/ 508 w 572"/>
              <a:gd name="T61" fmla="*/ 104 h 574"/>
              <a:gd name="T62" fmla="*/ 538 w 572"/>
              <a:gd name="T63" fmla="*/ 150 h 574"/>
              <a:gd name="T64" fmla="*/ 560 w 572"/>
              <a:gd name="T65" fmla="*/ 202 h 574"/>
              <a:gd name="T66" fmla="*/ 572 w 572"/>
              <a:gd name="T67" fmla="*/ 258 h 574"/>
              <a:gd name="T68" fmla="*/ 572 w 572"/>
              <a:gd name="T69" fmla="*/ 288 h 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72" h="574">
                <a:moveTo>
                  <a:pt x="572" y="288"/>
                </a:moveTo>
                <a:lnTo>
                  <a:pt x="572" y="288"/>
                </a:lnTo>
                <a:lnTo>
                  <a:pt x="572" y="316"/>
                </a:lnTo>
                <a:lnTo>
                  <a:pt x="566" y="344"/>
                </a:lnTo>
                <a:lnTo>
                  <a:pt x="560" y="372"/>
                </a:lnTo>
                <a:lnTo>
                  <a:pt x="550" y="398"/>
                </a:lnTo>
                <a:lnTo>
                  <a:pt x="538" y="424"/>
                </a:lnTo>
                <a:lnTo>
                  <a:pt x="524" y="448"/>
                </a:lnTo>
                <a:lnTo>
                  <a:pt x="508" y="470"/>
                </a:lnTo>
                <a:lnTo>
                  <a:pt x="488" y="490"/>
                </a:lnTo>
                <a:lnTo>
                  <a:pt x="468" y="508"/>
                </a:lnTo>
                <a:lnTo>
                  <a:pt x="446" y="524"/>
                </a:lnTo>
                <a:lnTo>
                  <a:pt x="422" y="538"/>
                </a:lnTo>
                <a:lnTo>
                  <a:pt x="398" y="550"/>
                </a:lnTo>
                <a:lnTo>
                  <a:pt x="372" y="560"/>
                </a:lnTo>
                <a:lnTo>
                  <a:pt x="344" y="568"/>
                </a:lnTo>
                <a:lnTo>
                  <a:pt x="316" y="572"/>
                </a:lnTo>
                <a:lnTo>
                  <a:pt x="286" y="574"/>
                </a:lnTo>
                <a:lnTo>
                  <a:pt x="286" y="574"/>
                </a:lnTo>
                <a:lnTo>
                  <a:pt x="256" y="572"/>
                </a:lnTo>
                <a:lnTo>
                  <a:pt x="228" y="568"/>
                </a:lnTo>
                <a:lnTo>
                  <a:pt x="202" y="560"/>
                </a:lnTo>
                <a:lnTo>
                  <a:pt x="174" y="550"/>
                </a:lnTo>
                <a:lnTo>
                  <a:pt x="150" y="538"/>
                </a:lnTo>
                <a:lnTo>
                  <a:pt x="126" y="524"/>
                </a:lnTo>
                <a:lnTo>
                  <a:pt x="104" y="508"/>
                </a:lnTo>
                <a:lnTo>
                  <a:pt x="84" y="490"/>
                </a:lnTo>
                <a:lnTo>
                  <a:pt x="66" y="470"/>
                </a:lnTo>
                <a:lnTo>
                  <a:pt x="48" y="448"/>
                </a:lnTo>
                <a:lnTo>
                  <a:pt x="34" y="424"/>
                </a:lnTo>
                <a:lnTo>
                  <a:pt x="22" y="398"/>
                </a:lnTo>
                <a:lnTo>
                  <a:pt x="12" y="372"/>
                </a:lnTo>
                <a:lnTo>
                  <a:pt x="6" y="344"/>
                </a:lnTo>
                <a:lnTo>
                  <a:pt x="2" y="316"/>
                </a:lnTo>
                <a:lnTo>
                  <a:pt x="0" y="288"/>
                </a:lnTo>
                <a:lnTo>
                  <a:pt x="0" y="288"/>
                </a:lnTo>
                <a:lnTo>
                  <a:pt x="2" y="258"/>
                </a:lnTo>
                <a:lnTo>
                  <a:pt x="6" y="230"/>
                </a:lnTo>
                <a:lnTo>
                  <a:pt x="12" y="202"/>
                </a:lnTo>
                <a:lnTo>
                  <a:pt x="22" y="176"/>
                </a:lnTo>
                <a:lnTo>
                  <a:pt x="34" y="150"/>
                </a:lnTo>
                <a:lnTo>
                  <a:pt x="48" y="126"/>
                </a:lnTo>
                <a:lnTo>
                  <a:pt x="66" y="104"/>
                </a:lnTo>
                <a:lnTo>
                  <a:pt x="84" y="84"/>
                </a:lnTo>
                <a:lnTo>
                  <a:pt x="104" y="66"/>
                </a:lnTo>
                <a:lnTo>
                  <a:pt x="126" y="50"/>
                </a:lnTo>
                <a:lnTo>
                  <a:pt x="150" y="36"/>
                </a:lnTo>
                <a:lnTo>
                  <a:pt x="174" y="24"/>
                </a:lnTo>
                <a:lnTo>
                  <a:pt x="202" y="14"/>
                </a:lnTo>
                <a:lnTo>
                  <a:pt x="228" y="6"/>
                </a:lnTo>
                <a:lnTo>
                  <a:pt x="256" y="2"/>
                </a:lnTo>
                <a:lnTo>
                  <a:pt x="286" y="0"/>
                </a:lnTo>
                <a:lnTo>
                  <a:pt x="286" y="0"/>
                </a:lnTo>
                <a:lnTo>
                  <a:pt x="316" y="2"/>
                </a:lnTo>
                <a:lnTo>
                  <a:pt x="344" y="6"/>
                </a:lnTo>
                <a:lnTo>
                  <a:pt x="372" y="14"/>
                </a:lnTo>
                <a:lnTo>
                  <a:pt x="398" y="24"/>
                </a:lnTo>
                <a:lnTo>
                  <a:pt x="422" y="36"/>
                </a:lnTo>
                <a:lnTo>
                  <a:pt x="446" y="50"/>
                </a:lnTo>
                <a:lnTo>
                  <a:pt x="468" y="66"/>
                </a:lnTo>
                <a:lnTo>
                  <a:pt x="488" y="84"/>
                </a:lnTo>
                <a:lnTo>
                  <a:pt x="508" y="104"/>
                </a:lnTo>
                <a:lnTo>
                  <a:pt x="524" y="126"/>
                </a:lnTo>
                <a:lnTo>
                  <a:pt x="538" y="150"/>
                </a:lnTo>
                <a:lnTo>
                  <a:pt x="550" y="176"/>
                </a:lnTo>
                <a:lnTo>
                  <a:pt x="560" y="202"/>
                </a:lnTo>
                <a:lnTo>
                  <a:pt x="566" y="230"/>
                </a:lnTo>
                <a:lnTo>
                  <a:pt x="572" y="258"/>
                </a:lnTo>
                <a:lnTo>
                  <a:pt x="572" y="288"/>
                </a:lnTo>
                <a:lnTo>
                  <a:pt x="572" y="28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 rot="20700000">
            <a:off x="3974576" y="2764581"/>
            <a:ext cx="6607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STEP</a:t>
            </a:r>
            <a:endParaRPr lang="en-U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 rot="20700000">
            <a:off x="4198523" y="2975191"/>
            <a:ext cx="3257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</a:t>
            </a:r>
            <a:endParaRPr lang="en-U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 rot="20700000">
            <a:off x="5156619" y="3444442"/>
            <a:ext cx="6607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STEP</a:t>
            </a:r>
            <a:endParaRPr lang="en-U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 rot="20700000">
            <a:off x="5380566" y="3655052"/>
            <a:ext cx="3257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</a:t>
            </a:r>
            <a:endParaRPr lang="en-U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 rot="20700000">
            <a:off x="6336000" y="4121178"/>
            <a:ext cx="6607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STEP</a:t>
            </a:r>
            <a:endParaRPr lang="en-U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 rot="20700000">
            <a:off x="6559946" y="4331787"/>
            <a:ext cx="3257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</a:t>
            </a:r>
            <a:endParaRPr lang="en-U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 rot="20700000">
            <a:off x="7526888" y="4832417"/>
            <a:ext cx="6607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STEP</a:t>
            </a:r>
            <a:endParaRPr lang="en-U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 rot="20700000">
            <a:off x="7745224" y="5043026"/>
            <a:ext cx="33695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</a:t>
            </a:r>
            <a:endParaRPr lang="en-U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 rot="20700000">
            <a:off x="4830941" y="2524286"/>
            <a:ext cx="12763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1" name="TextBox 30"/>
          <p:cNvSpPr txBox="1"/>
          <p:nvPr/>
        </p:nvSpPr>
        <p:spPr>
          <a:xfrm rot="20700000">
            <a:off x="6079465" y="3241290"/>
            <a:ext cx="12763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2" name="TextBox 31"/>
          <p:cNvSpPr txBox="1"/>
          <p:nvPr/>
        </p:nvSpPr>
        <p:spPr>
          <a:xfrm rot="20700000">
            <a:off x="4847587" y="4571246"/>
            <a:ext cx="12763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3" name="TextBox 32"/>
          <p:cNvSpPr txBox="1"/>
          <p:nvPr/>
        </p:nvSpPr>
        <p:spPr>
          <a:xfrm rot="20700000">
            <a:off x="6029685" y="5253676"/>
            <a:ext cx="12763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403969" y="1427100"/>
            <a:ext cx="249180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8255228" y="2605444"/>
            <a:ext cx="249180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378088" y="3988003"/>
            <a:ext cx="249180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1705778" y="5384832"/>
            <a:ext cx="249180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5382698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 Same Side Corner Rectangle 2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71566" y="270004"/>
            <a:ext cx="4264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INFOGRAPHIC SLIDE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>
            <a:off x="5332823" y="2916049"/>
            <a:ext cx="1755775" cy="881063"/>
          </a:xfrm>
          <a:custGeom>
            <a:avLst/>
            <a:gdLst>
              <a:gd name="T0" fmla="*/ 555 w 1106"/>
              <a:gd name="T1" fmla="*/ 0 h 555"/>
              <a:gd name="T2" fmla="*/ 555 w 1106"/>
              <a:gd name="T3" fmla="*/ 0 h 555"/>
              <a:gd name="T4" fmla="*/ 496 w 1106"/>
              <a:gd name="T5" fmla="*/ 4 h 555"/>
              <a:gd name="T6" fmla="*/ 444 w 1106"/>
              <a:gd name="T7" fmla="*/ 12 h 555"/>
              <a:gd name="T8" fmla="*/ 389 w 1106"/>
              <a:gd name="T9" fmla="*/ 24 h 555"/>
              <a:gd name="T10" fmla="*/ 337 w 1106"/>
              <a:gd name="T11" fmla="*/ 44 h 555"/>
              <a:gd name="T12" fmla="*/ 290 w 1106"/>
              <a:gd name="T13" fmla="*/ 67 h 555"/>
              <a:gd name="T14" fmla="*/ 246 w 1106"/>
              <a:gd name="T15" fmla="*/ 95 h 555"/>
              <a:gd name="T16" fmla="*/ 202 w 1106"/>
              <a:gd name="T17" fmla="*/ 127 h 555"/>
              <a:gd name="T18" fmla="*/ 163 w 1106"/>
              <a:gd name="T19" fmla="*/ 162 h 555"/>
              <a:gd name="T20" fmla="*/ 127 w 1106"/>
              <a:gd name="T21" fmla="*/ 202 h 555"/>
              <a:gd name="T22" fmla="*/ 95 w 1106"/>
              <a:gd name="T23" fmla="*/ 246 h 555"/>
              <a:gd name="T24" fmla="*/ 68 w 1106"/>
              <a:gd name="T25" fmla="*/ 289 h 555"/>
              <a:gd name="T26" fmla="*/ 44 w 1106"/>
              <a:gd name="T27" fmla="*/ 341 h 555"/>
              <a:gd name="T28" fmla="*/ 24 w 1106"/>
              <a:gd name="T29" fmla="*/ 388 h 555"/>
              <a:gd name="T30" fmla="*/ 12 w 1106"/>
              <a:gd name="T31" fmla="*/ 444 h 555"/>
              <a:gd name="T32" fmla="*/ 4 w 1106"/>
              <a:gd name="T33" fmla="*/ 499 h 555"/>
              <a:gd name="T34" fmla="*/ 0 w 1106"/>
              <a:gd name="T35" fmla="*/ 555 h 555"/>
              <a:gd name="T36" fmla="*/ 1106 w 1106"/>
              <a:gd name="T37" fmla="*/ 555 h 555"/>
              <a:gd name="T38" fmla="*/ 1106 w 1106"/>
              <a:gd name="T39" fmla="*/ 555 h 555"/>
              <a:gd name="T40" fmla="*/ 1106 w 1106"/>
              <a:gd name="T41" fmla="*/ 499 h 555"/>
              <a:gd name="T42" fmla="*/ 1098 w 1106"/>
              <a:gd name="T43" fmla="*/ 444 h 555"/>
              <a:gd name="T44" fmla="*/ 1082 w 1106"/>
              <a:gd name="T45" fmla="*/ 388 h 555"/>
              <a:gd name="T46" fmla="*/ 1062 w 1106"/>
              <a:gd name="T47" fmla="*/ 341 h 555"/>
              <a:gd name="T48" fmla="*/ 1042 w 1106"/>
              <a:gd name="T49" fmla="*/ 289 h 555"/>
              <a:gd name="T50" fmla="*/ 1015 w 1106"/>
              <a:gd name="T51" fmla="*/ 246 h 555"/>
              <a:gd name="T52" fmla="*/ 983 w 1106"/>
              <a:gd name="T53" fmla="*/ 202 h 555"/>
              <a:gd name="T54" fmla="*/ 947 w 1106"/>
              <a:gd name="T55" fmla="*/ 162 h 555"/>
              <a:gd name="T56" fmla="*/ 908 w 1106"/>
              <a:gd name="T57" fmla="*/ 127 h 555"/>
              <a:gd name="T58" fmla="*/ 864 w 1106"/>
              <a:gd name="T59" fmla="*/ 95 h 555"/>
              <a:gd name="T60" fmla="*/ 816 w 1106"/>
              <a:gd name="T61" fmla="*/ 67 h 555"/>
              <a:gd name="T62" fmla="*/ 769 w 1106"/>
              <a:gd name="T63" fmla="*/ 44 h 555"/>
              <a:gd name="T64" fmla="*/ 717 w 1106"/>
              <a:gd name="T65" fmla="*/ 24 h 555"/>
              <a:gd name="T66" fmla="*/ 666 w 1106"/>
              <a:gd name="T67" fmla="*/ 12 h 555"/>
              <a:gd name="T68" fmla="*/ 610 w 1106"/>
              <a:gd name="T69" fmla="*/ 4 h 555"/>
              <a:gd name="T70" fmla="*/ 555 w 1106"/>
              <a:gd name="T71" fmla="*/ 0 h 555"/>
              <a:gd name="T72" fmla="*/ 555 w 1106"/>
              <a:gd name="T73" fmla="*/ 0 h 5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06" h="555">
                <a:moveTo>
                  <a:pt x="555" y="0"/>
                </a:moveTo>
                <a:lnTo>
                  <a:pt x="555" y="0"/>
                </a:lnTo>
                <a:lnTo>
                  <a:pt x="496" y="4"/>
                </a:lnTo>
                <a:lnTo>
                  <a:pt x="444" y="12"/>
                </a:lnTo>
                <a:lnTo>
                  <a:pt x="389" y="24"/>
                </a:lnTo>
                <a:lnTo>
                  <a:pt x="337" y="44"/>
                </a:lnTo>
                <a:lnTo>
                  <a:pt x="290" y="67"/>
                </a:lnTo>
                <a:lnTo>
                  <a:pt x="246" y="95"/>
                </a:lnTo>
                <a:lnTo>
                  <a:pt x="202" y="127"/>
                </a:lnTo>
                <a:lnTo>
                  <a:pt x="163" y="162"/>
                </a:lnTo>
                <a:lnTo>
                  <a:pt x="127" y="202"/>
                </a:lnTo>
                <a:lnTo>
                  <a:pt x="95" y="246"/>
                </a:lnTo>
                <a:lnTo>
                  <a:pt x="68" y="289"/>
                </a:lnTo>
                <a:lnTo>
                  <a:pt x="44" y="341"/>
                </a:lnTo>
                <a:lnTo>
                  <a:pt x="24" y="388"/>
                </a:lnTo>
                <a:lnTo>
                  <a:pt x="12" y="444"/>
                </a:lnTo>
                <a:lnTo>
                  <a:pt x="4" y="499"/>
                </a:lnTo>
                <a:lnTo>
                  <a:pt x="0" y="555"/>
                </a:lnTo>
                <a:lnTo>
                  <a:pt x="1106" y="555"/>
                </a:lnTo>
                <a:lnTo>
                  <a:pt x="1106" y="555"/>
                </a:lnTo>
                <a:lnTo>
                  <a:pt x="1106" y="499"/>
                </a:lnTo>
                <a:lnTo>
                  <a:pt x="1098" y="444"/>
                </a:lnTo>
                <a:lnTo>
                  <a:pt x="1082" y="388"/>
                </a:lnTo>
                <a:lnTo>
                  <a:pt x="1062" y="341"/>
                </a:lnTo>
                <a:lnTo>
                  <a:pt x="1042" y="289"/>
                </a:lnTo>
                <a:lnTo>
                  <a:pt x="1015" y="246"/>
                </a:lnTo>
                <a:lnTo>
                  <a:pt x="983" y="202"/>
                </a:lnTo>
                <a:lnTo>
                  <a:pt x="947" y="162"/>
                </a:lnTo>
                <a:lnTo>
                  <a:pt x="908" y="127"/>
                </a:lnTo>
                <a:lnTo>
                  <a:pt x="864" y="95"/>
                </a:lnTo>
                <a:lnTo>
                  <a:pt x="816" y="67"/>
                </a:lnTo>
                <a:lnTo>
                  <a:pt x="769" y="44"/>
                </a:lnTo>
                <a:lnTo>
                  <a:pt x="717" y="24"/>
                </a:lnTo>
                <a:lnTo>
                  <a:pt x="666" y="12"/>
                </a:lnTo>
                <a:lnTo>
                  <a:pt x="610" y="4"/>
                </a:lnTo>
                <a:lnTo>
                  <a:pt x="555" y="0"/>
                </a:lnTo>
                <a:lnTo>
                  <a:pt x="555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6"/>
          <p:cNvSpPr>
            <a:spLocks/>
          </p:cNvSpPr>
          <p:nvPr/>
        </p:nvSpPr>
        <p:spPr bwMode="auto">
          <a:xfrm>
            <a:off x="5245510" y="3797112"/>
            <a:ext cx="1930400" cy="180975"/>
          </a:xfrm>
          <a:custGeom>
            <a:avLst/>
            <a:gdLst>
              <a:gd name="T0" fmla="*/ 55 w 1216"/>
              <a:gd name="T1" fmla="*/ 114 h 114"/>
              <a:gd name="T2" fmla="*/ 55 w 1216"/>
              <a:gd name="T3" fmla="*/ 114 h 114"/>
              <a:gd name="T4" fmla="*/ 1161 w 1216"/>
              <a:gd name="T5" fmla="*/ 114 h 114"/>
              <a:gd name="T6" fmla="*/ 1161 w 1216"/>
              <a:gd name="T7" fmla="*/ 114 h 114"/>
              <a:gd name="T8" fmla="*/ 1176 w 1216"/>
              <a:gd name="T9" fmla="*/ 110 h 114"/>
              <a:gd name="T10" fmla="*/ 1188 w 1216"/>
              <a:gd name="T11" fmla="*/ 110 h 114"/>
              <a:gd name="T12" fmla="*/ 1196 w 1216"/>
              <a:gd name="T13" fmla="*/ 103 h 114"/>
              <a:gd name="T14" fmla="*/ 1204 w 1216"/>
              <a:gd name="T15" fmla="*/ 95 h 114"/>
              <a:gd name="T16" fmla="*/ 1216 w 1216"/>
              <a:gd name="T17" fmla="*/ 79 h 114"/>
              <a:gd name="T18" fmla="*/ 1216 w 1216"/>
              <a:gd name="T19" fmla="*/ 55 h 114"/>
              <a:gd name="T20" fmla="*/ 1216 w 1216"/>
              <a:gd name="T21" fmla="*/ 35 h 114"/>
              <a:gd name="T22" fmla="*/ 1204 w 1216"/>
              <a:gd name="T23" fmla="*/ 15 h 114"/>
              <a:gd name="T24" fmla="*/ 1196 w 1216"/>
              <a:gd name="T25" fmla="*/ 11 h 114"/>
              <a:gd name="T26" fmla="*/ 1188 w 1216"/>
              <a:gd name="T27" fmla="*/ 4 h 114"/>
              <a:gd name="T28" fmla="*/ 1176 w 1216"/>
              <a:gd name="T29" fmla="*/ 0 h 114"/>
              <a:gd name="T30" fmla="*/ 1161 w 1216"/>
              <a:gd name="T31" fmla="*/ 0 h 114"/>
              <a:gd name="T32" fmla="*/ 1161 w 1216"/>
              <a:gd name="T33" fmla="*/ 0 h 114"/>
              <a:gd name="T34" fmla="*/ 55 w 1216"/>
              <a:gd name="T35" fmla="*/ 0 h 114"/>
              <a:gd name="T36" fmla="*/ 55 w 1216"/>
              <a:gd name="T37" fmla="*/ 0 h 114"/>
              <a:gd name="T38" fmla="*/ 43 w 1216"/>
              <a:gd name="T39" fmla="*/ 0 h 114"/>
              <a:gd name="T40" fmla="*/ 32 w 1216"/>
              <a:gd name="T41" fmla="*/ 4 h 114"/>
              <a:gd name="T42" fmla="*/ 20 w 1216"/>
              <a:gd name="T43" fmla="*/ 11 h 114"/>
              <a:gd name="T44" fmla="*/ 12 w 1216"/>
              <a:gd name="T45" fmla="*/ 15 h 114"/>
              <a:gd name="T46" fmla="*/ 4 w 1216"/>
              <a:gd name="T47" fmla="*/ 35 h 114"/>
              <a:gd name="T48" fmla="*/ 0 w 1216"/>
              <a:gd name="T49" fmla="*/ 55 h 114"/>
              <a:gd name="T50" fmla="*/ 4 w 1216"/>
              <a:gd name="T51" fmla="*/ 79 h 114"/>
              <a:gd name="T52" fmla="*/ 12 w 1216"/>
              <a:gd name="T53" fmla="*/ 95 h 114"/>
              <a:gd name="T54" fmla="*/ 20 w 1216"/>
              <a:gd name="T55" fmla="*/ 103 h 114"/>
              <a:gd name="T56" fmla="*/ 32 w 1216"/>
              <a:gd name="T57" fmla="*/ 110 h 114"/>
              <a:gd name="T58" fmla="*/ 43 w 1216"/>
              <a:gd name="T59" fmla="*/ 110 h 114"/>
              <a:gd name="T60" fmla="*/ 55 w 1216"/>
              <a:gd name="T61" fmla="*/ 114 h 114"/>
              <a:gd name="T62" fmla="*/ 55 w 1216"/>
              <a:gd name="T63" fmla="*/ 114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16" h="114">
                <a:moveTo>
                  <a:pt x="55" y="114"/>
                </a:moveTo>
                <a:lnTo>
                  <a:pt x="55" y="114"/>
                </a:lnTo>
                <a:lnTo>
                  <a:pt x="1161" y="114"/>
                </a:lnTo>
                <a:lnTo>
                  <a:pt x="1161" y="114"/>
                </a:lnTo>
                <a:lnTo>
                  <a:pt x="1176" y="110"/>
                </a:lnTo>
                <a:lnTo>
                  <a:pt x="1188" y="110"/>
                </a:lnTo>
                <a:lnTo>
                  <a:pt x="1196" y="103"/>
                </a:lnTo>
                <a:lnTo>
                  <a:pt x="1204" y="95"/>
                </a:lnTo>
                <a:lnTo>
                  <a:pt x="1216" y="79"/>
                </a:lnTo>
                <a:lnTo>
                  <a:pt x="1216" y="55"/>
                </a:lnTo>
                <a:lnTo>
                  <a:pt x="1216" y="35"/>
                </a:lnTo>
                <a:lnTo>
                  <a:pt x="1204" y="15"/>
                </a:lnTo>
                <a:lnTo>
                  <a:pt x="1196" y="11"/>
                </a:lnTo>
                <a:lnTo>
                  <a:pt x="1188" y="4"/>
                </a:lnTo>
                <a:lnTo>
                  <a:pt x="1176" y="0"/>
                </a:lnTo>
                <a:lnTo>
                  <a:pt x="1161" y="0"/>
                </a:lnTo>
                <a:lnTo>
                  <a:pt x="1161" y="0"/>
                </a:lnTo>
                <a:lnTo>
                  <a:pt x="55" y="0"/>
                </a:lnTo>
                <a:lnTo>
                  <a:pt x="55" y="0"/>
                </a:lnTo>
                <a:lnTo>
                  <a:pt x="43" y="0"/>
                </a:lnTo>
                <a:lnTo>
                  <a:pt x="32" y="4"/>
                </a:lnTo>
                <a:lnTo>
                  <a:pt x="20" y="11"/>
                </a:lnTo>
                <a:lnTo>
                  <a:pt x="12" y="15"/>
                </a:lnTo>
                <a:lnTo>
                  <a:pt x="4" y="35"/>
                </a:lnTo>
                <a:lnTo>
                  <a:pt x="0" y="55"/>
                </a:lnTo>
                <a:lnTo>
                  <a:pt x="4" y="79"/>
                </a:lnTo>
                <a:lnTo>
                  <a:pt x="12" y="95"/>
                </a:lnTo>
                <a:lnTo>
                  <a:pt x="20" y="103"/>
                </a:lnTo>
                <a:lnTo>
                  <a:pt x="32" y="110"/>
                </a:lnTo>
                <a:lnTo>
                  <a:pt x="43" y="110"/>
                </a:lnTo>
                <a:lnTo>
                  <a:pt x="55" y="114"/>
                </a:lnTo>
                <a:lnTo>
                  <a:pt x="55" y="11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7"/>
          <p:cNvSpPr>
            <a:spLocks/>
          </p:cNvSpPr>
          <p:nvPr/>
        </p:nvSpPr>
        <p:spPr bwMode="auto">
          <a:xfrm>
            <a:off x="5289960" y="2966849"/>
            <a:ext cx="590550" cy="590550"/>
          </a:xfrm>
          <a:custGeom>
            <a:avLst/>
            <a:gdLst>
              <a:gd name="T0" fmla="*/ 372 w 372"/>
              <a:gd name="T1" fmla="*/ 186 h 372"/>
              <a:gd name="T2" fmla="*/ 372 w 372"/>
              <a:gd name="T3" fmla="*/ 186 h 372"/>
              <a:gd name="T4" fmla="*/ 368 w 372"/>
              <a:gd name="T5" fmla="*/ 222 h 372"/>
              <a:gd name="T6" fmla="*/ 356 w 372"/>
              <a:gd name="T7" fmla="*/ 257 h 372"/>
              <a:gd name="T8" fmla="*/ 340 w 372"/>
              <a:gd name="T9" fmla="*/ 289 h 372"/>
              <a:gd name="T10" fmla="*/ 317 w 372"/>
              <a:gd name="T11" fmla="*/ 317 h 372"/>
              <a:gd name="T12" fmla="*/ 289 w 372"/>
              <a:gd name="T13" fmla="*/ 340 h 372"/>
              <a:gd name="T14" fmla="*/ 257 w 372"/>
              <a:gd name="T15" fmla="*/ 356 h 372"/>
              <a:gd name="T16" fmla="*/ 225 w 372"/>
              <a:gd name="T17" fmla="*/ 368 h 372"/>
              <a:gd name="T18" fmla="*/ 186 w 372"/>
              <a:gd name="T19" fmla="*/ 372 h 372"/>
              <a:gd name="T20" fmla="*/ 186 w 372"/>
              <a:gd name="T21" fmla="*/ 372 h 372"/>
              <a:gd name="T22" fmla="*/ 150 w 372"/>
              <a:gd name="T23" fmla="*/ 368 h 372"/>
              <a:gd name="T24" fmla="*/ 115 w 372"/>
              <a:gd name="T25" fmla="*/ 356 h 372"/>
              <a:gd name="T26" fmla="*/ 83 w 372"/>
              <a:gd name="T27" fmla="*/ 340 h 372"/>
              <a:gd name="T28" fmla="*/ 55 w 372"/>
              <a:gd name="T29" fmla="*/ 317 h 372"/>
              <a:gd name="T30" fmla="*/ 31 w 372"/>
              <a:gd name="T31" fmla="*/ 289 h 372"/>
              <a:gd name="T32" fmla="*/ 15 w 372"/>
              <a:gd name="T33" fmla="*/ 257 h 372"/>
              <a:gd name="T34" fmla="*/ 4 w 372"/>
              <a:gd name="T35" fmla="*/ 222 h 372"/>
              <a:gd name="T36" fmla="*/ 0 w 372"/>
              <a:gd name="T37" fmla="*/ 186 h 372"/>
              <a:gd name="T38" fmla="*/ 0 w 372"/>
              <a:gd name="T39" fmla="*/ 186 h 372"/>
              <a:gd name="T40" fmla="*/ 4 w 372"/>
              <a:gd name="T41" fmla="*/ 146 h 372"/>
              <a:gd name="T42" fmla="*/ 15 w 372"/>
              <a:gd name="T43" fmla="*/ 115 h 372"/>
              <a:gd name="T44" fmla="*/ 31 w 372"/>
              <a:gd name="T45" fmla="*/ 83 h 372"/>
              <a:gd name="T46" fmla="*/ 55 w 372"/>
              <a:gd name="T47" fmla="*/ 55 h 372"/>
              <a:gd name="T48" fmla="*/ 83 w 372"/>
              <a:gd name="T49" fmla="*/ 31 h 372"/>
              <a:gd name="T50" fmla="*/ 115 w 372"/>
              <a:gd name="T51" fmla="*/ 16 h 372"/>
              <a:gd name="T52" fmla="*/ 150 w 372"/>
              <a:gd name="T53" fmla="*/ 4 h 372"/>
              <a:gd name="T54" fmla="*/ 186 w 372"/>
              <a:gd name="T55" fmla="*/ 0 h 372"/>
              <a:gd name="T56" fmla="*/ 186 w 372"/>
              <a:gd name="T57" fmla="*/ 0 h 372"/>
              <a:gd name="T58" fmla="*/ 225 w 372"/>
              <a:gd name="T59" fmla="*/ 4 h 372"/>
              <a:gd name="T60" fmla="*/ 257 w 372"/>
              <a:gd name="T61" fmla="*/ 16 h 372"/>
              <a:gd name="T62" fmla="*/ 289 w 372"/>
              <a:gd name="T63" fmla="*/ 31 h 372"/>
              <a:gd name="T64" fmla="*/ 317 w 372"/>
              <a:gd name="T65" fmla="*/ 55 h 372"/>
              <a:gd name="T66" fmla="*/ 340 w 372"/>
              <a:gd name="T67" fmla="*/ 83 h 372"/>
              <a:gd name="T68" fmla="*/ 356 w 372"/>
              <a:gd name="T69" fmla="*/ 115 h 372"/>
              <a:gd name="T70" fmla="*/ 368 w 372"/>
              <a:gd name="T71" fmla="*/ 146 h 372"/>
              <a:gd name="T72" fmla="*/ 372 w 372"/>
              <a:gd name="T73" fmla="*/ 186 h 372"/>
              <a:gd name="T74" fmla="*/ 372 w 372"/>
              <a:gd name="T75" fmla="*/ 186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72" h="372">
                <a:moveTo>
                  <a:pt x="372" y="186"/>
                </a:moveTo>
                <a:lnTo>
                  <a:pt x="372" y="186"/>
                </a:lnTo>
                <a:lnTo>
                  <a:pt x="368" y="222"/>
                </a:lnTo>
                <a:lnTo>
                  <a:pt x="356" y="257"/>
                </a:lnTo>
                <a:lnTo>
                  <a:pt x="340" y="289"/>
                </a:lnTo>
                <a:lnTo>
                  <a:pt x="317" y="317"/>
                </a:lnTo>
                <a:lnTo>
                  <a:pt x="289" y="340"/>
                </a:lnTo>
                <a:lnTo>
                  <a:pt x="257" y="356"/>
                </a:lnTo>
                <a:lnTo>
                  <a:pt x="225" y="368"/>
                </a:lnTo>
                <a:lnTo>
                  <a:pt x="186" y="372"/>
                </a:lnTo>
                <a:lnTo>
                  <a:pt x="186" y="372"/>
                </a:lnTo>
                <a:lnTo>
                  <a:pt x="150" y="368"/>
                </a:lnTo>
                <a:lnTo>
                  <a:pt x="115" y="356"/>
                </a:lnTo>
                <a:lnTo>
                  <a:pt x="83" y="340"/>
                </a:lnTo>
                <a:lnTo>
                  <a:pt x="55" y="317"/>
                </a:lnTo>
                <a:lnTo>
                  <a:pt x="31" y="289"/>
                </a:lnTo>
                <a:lnTo>
                  <a:pt x="15" y="257"/>
                </a:lnTo>
                <a:lnTo>
                  <a:pt x="4" y="222"/>
                </a:lnTo>
                <a:lnTo>
                  <a:pt x="0" y="186"/>
                </a:lnTo>
                <a:lnTo>
                  <a:pt x="0" y="186"/>
                </a:lnTo>
                <a:lnTo>
                  <a:pt x="4" y="146"/>
                </a:lnTo>
                <a:lnTo>
                  <a:pt x="15" y="115"/>
                </a:lnTo>
                <a:lnTo>
                  <a:pt x="31" y="83"/>
                </a:lnTo>
                <a:lnTo>
                  <a:pt x="55" y="55"/>
                </a:lnTo>
                <a:lnTo>
                  <a:pt x="83" y="31"/>
                </a:lnTo>
                <a:lnTo>
                  <a:pt x="115" y="16"/>
                </a:lnTo>
                <a:lnTo>
                  <a:pt x="150" y="4"/>
                </a:lnTo>
                <a:lnTo>
                  <a:pt x="186" y="0"/>
                </a:lnTo>
                <a:lnTo>
                  <a:pt x="186" y="0"/>
                </a:lnTo>
                <a:lnTo>
                  <a:pt x="225" y="4"/>
                </a:lnTo>
                <a:lnTo>
                  <a:pt x="257" y="16"/>
                </a:lnTo>
                <a:lnTo>
                  <a:pt x="289" y="31"/>
                </a:lnTo>
                <a:lnTo>
                  <a:pt x="317" y="55"/>
                </a:lnTo>
                <a:lnTo>
                  <a:pt x="340" y="83"/>
                </a:lnTo>
                <a:lnTo>
                  <a:pt x="356" y="115"/>
                </a:lnTo>
                <a:lnTo>
                  <a:pt x="368" y="146"/>
                </a:lnTo>
                <a:lnTo>
                  <a:pt x="372" y="186"/>
                </a:lnTo>
                <a:lnTo>
                  <a:pt x="372" y="18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8"/>
          <p:cNvSpPr>
            <a:spLocks noEditPoints="1"/>
          </p:cNvSpPr>
          <p:nvPr/>
        </p:nvSpPr>
        <p:spPr bwMode="auto">
          <a:xfrm>
            <a:off x="6012273" y="3224024"/>
            <a:ext cx="403225" cy="465138"/>
          </a:xfrm>
          <a:custGeom>
            <a:avLst/>
            <a:gdLst>
              <a:gd name="T0" fmla="*/ 171 w 254"/>
              <a:gd name="T1" fmla="*/ 0 h 293"/>
              <a:gd name="T2" fmla="*/ 0 w 254"/>
              <a:gd name="T3" fmla="*/ 0 h 293"/>
              <a:gd name="T4" fmla="*/ 0 w 254"/>
              <a:gd name="T5" fmla="*/ 293 h 293"/>
              <a:gd name="T6" fmla="*/ 254 w 254"/>
              <a:gd name="T7" fmla="*/ 293 h 293"/>
              <a:gd name="T8" fmla="*/ 254 w 254"/>
              <a:gd name="T9" fmla="*/ 71 h 293"/>
              <a:gd name="T10" fmla="*/ 171 w 254"/>
              <a:gd name="T11" fmla="*/ 0 h 293"/>
              <a:gd name="T12" fmla="*/ 28 w 254"/>
              <a:gd name="T13" fmla="*/ 24 h 293"/>
              <a:gd name="T14" fmla="*/ 127 w 254"/>
              <a:gd name="T15" fmla="*/ 24 h 293"/>
              <a:gd name="T16" fmla="*/ 127 w 254"/>
              <a:gd name="T17" fmla="*/ 123 h 293"/>
              <a:gd name="T18" fmla="*/ 28 w 254"/>
              <a:gd name="T19" fmla="*/ 123 h 293"/>
              <a:gd name="T20" fmla="*/ 28 w 254"/>
              <a:gd name="T21" fmla="*/ 24 h 293"/>
              <a:gd name="T22" fmla="*/ 226 w 254"/>
              <a:gd name="T23" fmla="*/ 254 h 293"/>
              <a:gd name="T24" fmla="*/ 28 w 254"/>
              <a:gd name="T25" fmla="*/ 254 h 293"/>
              <a:gd name="T26" fmla="*/ 28 w 254"/>
              <a:gd name="T27" fmla="*/ 238 h 293"/>
              <a:gd name="T28" fmla="*/ 226 w 254"/>
              <a:gd name="T29" fmla="*/ 238 h 293"/>
              <a:gd name="T30" fmla="*/ 226 w 254"/>
              <a:gd name="T31" fmla="*/ 254 h 293"/>
              <a:gd name="T32" fmla="*/ 226 w 254"/>
              <a:gd name="T33" fmla="*/ 210 h 293"/>
              <a:gd name="T34" fmla="*/ 28 w 254"/>
              <a:gd name="T35" fmla="*/ 210 h 293"/>
              <a:gd name="T36" fmla="*/ 28 w 254"/>
              <a:gd name="T37" fmla="*/ 190 h 293"/>
              <a:gd name="T38" fmla="*/ 226 w 254"/>
              <a:gd name="T39" fmla="*/ 190 h 293"/>
              <a:gd name="T40" fmla="*/ 226 w 254"/>
              <a:gd name="T41" fmla="*/ 210 h 293"/>
              <a:gd name="T42" fmla="*/ 226 w 254"/>
              <a:gd name="T43" fmla="*/ 163 h 293"/>
              <a:gd name="T44" fmla="*/ 28 w 254"/>
              <a:gd name="T45" fmla="*/ 163 h 293"/>
              <a:gd name="T46" fmla="*/ 28 w 254"/>
              <a:gd name="T47" fmla="*/ 147 h 293"/>
              <a:gd name="T48" fmla="*/ 226 w 254"/>
              <a:gd name="T49" fmla="*/ 147 h 293"/>
              <a:gd name="T50" fmla="*/ 226 w 254"/>
              <a:gd name="T51" fmla="*/ 163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54" h="293">
                <a:moveTo>
                  <a:pt x="171" y="0"/>
                </a:moveTo>
                <a:lnTo>
                  <a:pt x="0" y="0"/>
                </a:lnTo>
                <a:lnTo>
                  <a:pt x="0" y="293"/>
                </a:lnTo>
                <a:lnTo>
                  <a:pt x="254" y="293"/>
                </a:lnTo>
                <a:lnTo>
                  <a:pt x="254" y="71"/>
                </a:lnTo>
                <a:lnTo>
                  <a:pt x="171" y="0"/>
                </a:lnTo>
                <a:close/>
                <a:moveTo>
                  <a:pt x="28" y="24"/>
                </a:moveTo>
                <a:lnTo>
                  <a:pt x="127" y="24"/>
                </a:lnTo>
                <a:lnTo>
                  <a:pt x="127" y="123"/>
                </a:lnTo>
                <a:lnTo>
                  <a:pt x="28" y="123"/>
                </a:lnTo>
                <a:lnTo>
                  <a:pt x="28" y="24"/>
                </a:lnTo>
                <a:close/>
                <a:moveTo>
                  <a:pt x="226" y="254"/>
                </a:moveTo>
                <a:lnTo>
                  <a:pt x="28" y="254"/>
                </a:lnTo>
                <a:lnTo>
                  <a:pt x="28" y="238"/>
                </a:lnTo>
                <a:lnTo>
                  <a:pt x="226" y="238"/>
                </a:lnTo>
                <a:lnTo>
                  <a:pt x="226" y="254"/>
                </a:lnTo>
                <a:close/>
                <a:moveTo>
                  <a:pt x="226" y="210"/>
                </a:moveTo>
                <a:lnTo>
                  <a:pt x="28" y="210"/>
                </a:lnTo>
                <a:lnTo>
                  <a:pt x="28" y="190"/>
                </a:lnTo>
                <a:lnTo>
                  <a:pt x="226" y="190"/>
                </a:lnTo>
                <a:lnTo>
                  <a:pt x="226" y="210"/>
                </a:lnTo>
                <a:close/>
                <a:moveTo>
                  <a:pt x="226" y="163"/>
                </a:moveTo>
                <a:lnTo>
                  <a:pt x="28" y="163"/>
                </a:lnTo>
                <a:lnTo>
                  <a:pt x="28" y="147"/>
                </a:lnTo>
                <a:lnTo>
                  <a:pt x="226" y="147"/>
                </a:lnTo>
                <a:lnTo>
                  <a:pt x="226" y="16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9"/>
          <p:cNvSpPr>
            <a:spLocks/>
          </p:cNvSpPr>
          <p:nvPr/>
        </p:nvSpPr>
        <p:spPr bwMode="auto">
          <a:xfrm>
            <a:off x="8955498" y="2916049"/>
            <a:ext cx="1755775" cy="881063"/>
          </a:xfrm>
          <a:custGeom>
            <a:avLst/>
            <a:gdLst>
              <a:gd name="T0" fmla="*/ 551 w 1106"/>
              <a:gd name="T1" fmla="*/ 0 h 555"/>
              <a:gd name="T2" fmla="*/ 551 w 1106"/>
              <a:gd name="T3" fmla="*/ 0 h 555"/>
              <a:gd name="T4" fmla="*/ 495 w 1106"/>
              <a:gd name="T5" fmla="*/ 4 h 555"/>
              <a:gd name="T6" fmla="*/ 440 w 1106"/>
              <a:gd name="T7" fmla="*/ 12 h 555"/>
              <a:gd name="T8" fmla="*/ 388 w 1106"/>
              <a:gd name="T9" fmla="*/ 24 h 555"/>
              <a:gd name="T10" fmla="*/ 337 w 1106"/>
              <a:gd name="T11" fmla="*/ 44 h 555"/>
              <a:gd name="T12" fmla="*/ 289 w 1106"/>
              <a:gd name="T13" fmla="*/ 67 h 555"/>
              <a:gd name="T14" fmla="*/ 242 w 1106"/>
              <a:gd name="T15" fmla="*/ 95 h 555"/>
              <a:gd name="T16" fmla="*/ 198 w 1106"/>
              <a:gd name="T17" fmla="*/ 127 h 555"/>
              <a:gd name="T18" fmla="*/ 159 w 1106"/>
              <a:gd name="T19" fmla="*/ 162 h 555"/>
              <a:gd name="T20" fmla="*/ 123 w 1106"/>
              <a:gd name="T21" fmla="*/ 202 h 555"/>
              <a:gd name="T22" fmla="*/ 91 w 1106"/>
              <a:gd name="T23" fmla="*/ 246 h 555"/>
              <a:gd name="T24" fmla="*/ 64 w 1106"/>
              <a:gd name="T25" fmla="*/ 289 h 555"/>
              <a:gd name="T26" fmla="*/ 44 w 1106"/>
              <a:gd name="T27" fmla="*/ 341 h 555"/>
              <a:gd name="T28" fmla="*/ 24 w 1106"/>
              <a:gd name="T29" fmla="*/ 388 h 555"/>
              <a:gd name="T30" fmla="*/ 8 w 1106"/>
              <a:gd name="T31" fmla="*/ 444 h 555"/>
              <a:gd name="T32" fmla="*/ 0 w 1106"/>
              <a:gd name="T33" fmla="*/ 499 h 555"/>
              <a:gd name="T34" fmla="*/ 0 w 1106"/>
              <a:gd name="T35" fmla="*/ 555 h 555"/>
              <a:gd name="T36" fmla="*/ 1106 w 1106"/>
              <a:gd name="T37" fmla="*/ 555 h 555"/>
              <a:gd name="T38" fmla="*/ 1106 w 1106"/>
              <a:gd name="T39" fmla="*/ 555 h 555"/>
              <a:gd name="T40" fmla="*/ 1102 w 1106"/>
              <a:gd name="T41" fmla="*/ 499 h 555"/>
              <a:gd name="T42" fmla="*/ 1094 w 1106"/>
              <a:gd name="T43" fmla="*/ 444 h 555"/>
              <a:gd name="T44" fmla="*/ 1082 w 1106"/>
              <a:gd name="T45" fmla="*/ 388 h 555"/>
              <a:gd name="T46" fmla="*/ 1062 w 1106"/>
              <a:gd name="T47" fmla="*/ 341 h 555"/>
              <a:gd name="T48" fmla="*/ 1038 w 1106"/>
              <a:gd name="T49" fmla="*/ 289 h 555"/>
              <a:gd name="T50" fmla="*/ 1010 w 1106"/>
              <a:gd name="T51" fmla="*/ 246 h 555"/>
              <a:gd name="T52" fmla="*/ 979 w 1106"/>
              <a:gd name="T53" fmla="*/ 202 h 555"/>
              <a:gd name="T54" fmla="*/ 943 w 1106"/>
              <a:gd name="T55" fmla="*/ 162 h 555"/>
              <a:gd name="T56" fmla="*/ 903 w 1106"/>
              <a:gd name="T57" fmla="*/ 127 h 555"/>
              <a:gd name="T58" fmla="*/ 860 w 1106"/>
              <a:gd name="T59" fmla="*/ 95 h 555"/>
              <a:gd name="T60" fmla="*/ 816 w 1106"/>
              <a:gd name="T61" fmla="*/ 67 h 555"/>
              <a:gd name="T62" fmla="*/ 769 w 1106"/>
              <a:gd name="T63" fmla="*/ 44 h 555"/>
              <a:gd name="T64" fmla="*/ 717 w 1106"/>
              <a:gd name="T65" fmla="*/ 24 h 555"/>
              <a:gd name="T66" fmla="*/ 662 w 1106"/>
              <a:gd name="T67" fmla="*/ 12 h 555"/>
              <a:gd name="T68" fmla="*/ 610 w 1106"/>
              <a:gd name="T69" fmla="*/ 4 h 555"/>
              <a:gd name="T70" fmla="*/ 551 w 1106"/>
              <a:gd name="T71" fmla="*/ 0 h 555"/>
              <a:gd name="T72" fmla="*/ 551 w 1106"/>
              <a:gd name="T73" fmla="*/ 0 h 5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06" h="555">
                <a:moveTo>
                  <a:pt x="551" y="0"/>
                </a:moveTo>
                <a:lnTo>
                  <a:pt x="551" y="0"/>
                </a:lnTo>
                <a:lnTo>
                  <a:pt x="495" y="4"/>
                </a:lnTo>
                <a:lnTo>
                  <a:pt x="440" y="12"/>
                </a:lnTo>
                <a:lnTo>
                  <a:pt x="388" y="24"/>
                </a:lnTo>
                <a:lnTo>
                  <a:pt x="337" y="44"/>
                </a:lnTo>
                <a:lnTo>
                  <a:pt x="289" y="67"/>
                </a:lnTo>
                <a:lnTo>
                  <a:pt x="242" y="95"/>
                </a:lnTo>
                <a:lnTo>
                  <a:pt x="198" y="127"/>
                </a:lnTo>
                <a:lnTo>
                  <a:pt x="159" y="162"/>
                </a:lnTo>
                <a:lnTo>
                  <a:pt x="123" y="202"/>
                </a:lnTo>
                <a:lnTo>
                  <a:pt x="91" y="246"/>
                </a:lnTo>
                <a:lnTo>
                  <a:pt x="64" y="289"/>
                </a:lnTo>
                <a:lnTo>
                  <a:pt x="44" y="341"/>
                </a:lnTo>
                <a:lnTo>
                  <a:pt x="24" y="388"/>
                </a:lnTo>
                <a:lnTo>
                  <a:pt x="8" y="444"/>
                </a:lnTo>
                <a:lnTo>
                  <a:pt x="0" y="499"/>
                </a:lnTo>
                <a:lnTo>
                  <a:pt x="0" y="555"/>
                </a:lnTo>
                <a:lnTo>
                  <a:pt x="1106" y="555"/>
                </a:lnTo>
                <a:lnTo>
                  <a:pt x="1106" y="555"/>
                </a:lnTo>
                <a:lnTo>
                  <a:pt x="1102" y="499"/>
                </a:lnTo>
                <a:lnTo>
                  <a:pt x="1094" y="444"/>
                </a:lnTo>
                <a:lnTo>
                  <a:pt x="1082" y="388"/>
                </a:lnTo>
                <a:lnTo>
                  <a:pt x="1062" y="341"/>
                </a:lnTo>
                <a:lnTo>
                  <a:pt x="1038" y="289"/>
                </a:lnTo>
                <a:lnTo>
                  <a:pt x="1010" y="246"/>
                </a:lnTo>
                <a:lnTo>
                  <a:pt x="979" y="202"/>
                </a:lnTo>
                <a:lnTo>
                  <a:pt x="943" y="162"/>
                </a:lnTo>
                <a:lnTo>
                  <a:pt x="903" y="127"/>
                </a:lnTo>
                <a:lnTo>
                  <a:pt x="860" y="95"/>
                </a:lnTo>
                <a:lnTo>
                  <a:pt x="816" y="67"/>
                </a:lnTo>
                <a:lnTo>
                  <a:pt x="769" y="44"/>
                </a:lnTo>
                <a:lnTo>
                  <a:pt x="717" y="24"/>
                </a:lnTo>
                <a:lnTo>
                  <a:pt x="662" y="12"/>
                </a:lnTo>
                <a:lnTo>
                  <a:pt x="610" y="4"/>
                </a:lnTo>
                <a:lnTo>
                  <a:pt x="551" y="0"/>
                </a:lnTo>
                <a:lnTo>
                  <a:pt x="551" y="0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0"/>
          <p:cNvSpPr>
            <a:spLocks/>
          </p:cNvSpPr>
          <p:nvPr/>
        </p:nvSpPr>
        <p:spPr bwMode="auto">
          <a:xfrm>
            <a:off x="8868185" y="3797112"/>
            <a:ext cx="1930400" cy="180975"/>
          </a:xfrm>
          <a:custGeom>
            <a:avLst/>
            <a:gdLst>
              <a:gd name="T0" fmla="*/ 55 w 1216"/>
              <a:gd name="T1" fmla="*/ 114 h 114"/>
              <a:gd name="T2" fmla="*/ 55 w 1216"/>
              <a:gd name="T3" fmla="*/ 114 h 114"/>
              <a:gd name="T4" fmla="*/ 1161 w 1216"/>
              <a:gd name="T5" fmla="*/ 114 h 114"/>
              <a:gd name="T6" fmla="*/ 1161 w 1216"/>
              <a:gd name="T7" fmla="*/ 114 h 114"/>
              <a:gd name="T8" fmla="*/ 1172 w 1216"/>
              <a:gd name="T9" fmla="*/ 110 h 114"/>
              <a:gd name="T10" fmla="*/ 1184 w 1216"/>
              <a:gd name="T11" fmla="*/ 110 h 114"/>
              <a:gd name="T12" fmla="*/ 1196 w 1216"/>
              <a:gd name="T13" fmla="*/ 103 h 114"/>
              <a:gd name="T14" fmla="*/ 1204 w 1216"/>
              <a:gd name="T15" fmla="*/ 95 h 114"/>
              <a:gd name="T16" fmla="*/ 1212 w 1216"/>
              <a:gd name="T17" fmla="*/ 79 h 114"/>
              <a:gd name="T18" fmla="*/ 1216 w 1216"/>
              <a:gd name="T19" fmla="*/ 55 h 114"/>
              <a:gd name="T20" fmla="*/ 1212 w 1216"/>
              <a:gd name="T21" fmla="*/ 35 h 114"/>
              <a:gd name="T22" fmla="*/ 1204 w 1216"/>
              <a:gd name="T23" fmla="*/ 15 h 114"/>
              <a:gd name="T24" fmla="*/ 1196 w 1216"/>
              <a:gd name="T25" fmla="*/ 11 h 114"/>
              <a:gd name="T26" fmla="*/ 1184 w 1216"/>
              <a:gd name="T27" fmla="*/ 4 h 114"/>
              <a:gd name="T28" fmla="*/ 1172 w 1216"/>
              <a:gd name="T29" fmla="*/ 0 h 114"/>
              <a:gd name="T30" fmla="*/ 1161 w 1216"/>
              <a:gd name="T31" fmla="*/ 0 h 114"/>
              <a:gd name="T32" fmla="*/ 1161 w 1216"/>
              <a:gd name="T33" fmla="*/ 0 h 114"/>
              <a:gd name="T34" fmla="*/ 55 w 1216"/>
              <a:gd name="T35" fmla="*/ 0 h 114"/>
              <a:gd name="T36" fmla="*/ 55 w 1216"/>
              <a:gd name="T37" fmla="*/ 0 h 114"/>
              <a:gd name="T38" fmla="*/ 39 w 1216"/>
              <a:gd name="T39" fmla="*/ 0 h 114"/>
              <a:gd name="T40" fmla="*/ 28 w 1216"/>
              <a:gd name="T41" fmla="*/ 4 h 114"/>
              <a:gd name="T42" fmla="*/ 20 w 1216"/>
              <a:gd name="T43" fmla="*/ 11 h 114"/>
              <a:gd name="T44" fmla="*/ 12 w 1216"/>
              <a:gd name="T45" fmla="*/ 15 h 114"/>
              <a:gd name="T46" fmla="*/ 4 w 1216"/>
              <a:gd name="T47" fmla="*/ 35 h 114"/>
              <a:gd name="T48" fmla="*/ 0 w 1216"/>
              <a:gd name="T49" fmla="*/ 55 h 114"/>
              <a:gd name="T50" fmla="*/ 4 w 1216"/>
              <a:gd name="T51" fmla="*/ 79 h 114"/>
              <a:gd name="T52" fmla="*/ 12 w 1216"/>
              <a:gd name="T53" fmla="*/ 95 h 114"/>
              <a:gd name="T54" fmla="*/ 20 w 1216"/>
              <a:gd name="T55" fmla="*/ 103 h 114"/>
              <a:gd name="T56" fmla="*/ 28 w 1216"/>
              <a:gd name="T57" fmla="*/ 110 h 114"/>
              <a:gd name="T58" fmla="*/ 39 w 1216"/>
              <a:gd name="T59" fmla="*/ 110 h 114"/>
              <a:gd name="T60" fmla="*/ 55 w 1216"/>
              <a:gd name="T61" fmla="*/ 114 h 114"/>
              <a:gd name="T62" fmla="*/ 55 w 1216"/>
              <a:gd name="T63" fmla="*/ 114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16" h="114">
                <a:moveTo>
                  <a:pt x="55" y="114"/>
                </a:moveTo>
                <a:lnTo>
                  <a:pt x="55" y="114"/>
                </a:lnTo>
                <a:lnTo>
                  <a:pt x="1161" y="114"/>
                </a:lnTo>
                <a:lnTo>
                  <a:pt x="1161" y="114"/>
                </a:lnTo>
                <a:lnTo>
                  <a:pt x="1172" y="110"/>
                </a:lnTo>
                <a:lnTo>
                  <a:pt x="1184" y="110"/>
                </a:lnTo>
                <a:lnTo>
                  <a:pt x="1196" y="103"/>
                </a:lnTo>
                <a:lnTo>
                  <a:pt x="1204" y="95"/>
                </a:lnTo>
                <a:lnTo>
                  <a:pt x="1212" y="79"/>
                </a:lnTo>
                <a:lnTo>
                  <a:pt x="1216" y="55"/>
                </a:lnTo>
                <a:lnTo>
                  <a:pt x="1212" y="35"/>
                </a:lnTo>
                <a:lnTo>
                  <a:pt x="1204" y="15"/>
                </a:lnTo>
                <a:lnTo>
                  <a:pt x="1196" y="11"/>
                </a:lnTo>
                <a:lnTo>
                  <a:pt x="1184" y="4"/>
                </a:lnTo>
                <a:lnTo>
                  <a:pt x="1172" y="0"/>
                </a:lnTo>
                <a:lnTo>
                  <a:pt x="1161" y="0"/>
                </a:lnTo>
                <a:lnTo>
                  <a:pt x="1161" y="0"/>
                </a:lnTo>
                <a:lnTo>
                  <a:pt x="55" y="0"/>
                </a:lnTo>
                <a:lnTo>
                  <a:pt x="55" y="0"/>
                </a:lnTo>
                <a:lnTo>
                  <a:pt x="39" y="0"/>
                </a:lnTo>
                <a:lnTo>
                  <a:pt x="28" y="4"/>
                </a:lnTo>
                <a:lnTo>
                  <a:pt x="20" y="11"/>
                </a:lnTo>
                <a:lnTo>
                  <a:pt x="12" y="15"/>
                </a:lnTo>
                <a:lnTo>
                  <a:pt x="4" y="35"/>
                </a:lnTo>
                <a:lnTo>
                  <a:pt x="0" y="55"/>
                </a:lnTo>
                <a:lnTo>
                  <a:pt x="4" y="79"/>
                </a:lnTo>
                <a:lnTo>
                  <a:pt x="12" y="95"/>
                </a:lnTo>
                <a:lnTo>
                  <a:pt x="20" y="103"/>
                </a:lnTo>
                <a:lnTo>
                  <a:pt x="28" y="110"/>
                </a:lnTo>
                <a:lnTo>
                  <a:pt x="39" y="110"/>
                </a:lnTo>
                <a:lnTo>
                  <a:pt x="55" y="114"/>
                </a:lnTo>
                <a:lnTo>
                  <a:pt x="55" y="11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1"/>
          <p:cNvSpPr>
            <a:spLocks/>
          </p:cNvSpPr>
          <p:nvPr/>
        </p:nvSpPr>
        <p:spPr bwMode="auto">
          <a:xfrm>
            <a:off x="8912635" y="2966849"/>
            <a:ext cx="590550" cy="590550"/>
          </a:xfrm>
          <a:custGeom>
            <a:avLst/>
            <a:gdLst>
              <a:gd name="T0" fmla="*/ 372 w 372"/>
              <a:gd name="T1" fmla="*/ 186 h 372"/>
              <a:gd name="T2" fmla="*/ 372 w 372"/>
              <a:gd name="T3" fmla="*/ 186 h 372"/>
              <a:gd name="T4" fmla="*/ 368 w 372"/>
              <a:gd name="T5" fmla="*/ 222 h 372"/>
              <a:gd name="T6" fmla="*/ 356 w 372"/>
              <a:gd name="T7" fmla="*/ 257 h 372"/>
              <a:gd name="T8" fmla="*/ 340 w 372"/>
              <a:gd name="T9" fmla="*/ 289 h 372"/>
              <a:gd name="T10" fmla="*/ 316 w 372"/>
              <a:gd name="T11" fmla="*/ 317 h 372"/>
              <a:gd name="T12" fmla="*/ 289 w 372"/>
              <a:gd name="T13" fmla="*/ 340 h 372"/>
              <a:gd name="T14" fmla="*/ 257 w 372"/>
              <a:gd name="T15" fmla="*/ 356 h 372"/>
              <a:gd name="T16" fmla="*/ 221 w 372"/>
              <a:gd name="T17" fmla="*/ 368 h 372"/>
              <a:gd name="T18" fmla="*/ 186 w 372"/>
              <a:gd name="T19" fmla="*/ 372 h 372"/>
              <a:gd name="T20" fmla="*/ 186 w 372"/>
              <a:gd name="T21" fmla="*/ 372 h 372"/>
              <a:gd name="T22" fmla="*/ 146 w 372"/>
              <a:gd name="T23" fmla="*/ 368 h 372"/>
              <a:gd name="T24" fmla="*/ 114 w 372"/>
              <a:gd name="T25" fmla="*/ 356 h 372"/>
              <a:gd name="T26" fmla="*/ 83 w 372"/>
              <a:gd name="T27" fmla="*/ 340 h 372"/>
              <a:gd name="T28" fmla="*/ 55 w 372"/>
              <a:gd name="T29" fmla="*/ 317 h 372"/>
              <a:gd name="T30" fmla="*/ 31 w 372"/>
              <a:gd name="T31" fmla="*/ 289 h 372"/>
              <a:gd name="T32" fmla="*/ 15 w 372"/>
              <a:gd name="T33" fmla="*/ 257 h 372"/>
              <a:gd name="T34" fmla="*/ 3 w 372"/>
              <a:gd name="T35" fmla="*/ 222 h 372"/>
              <a:gd name="T36" fmla="*/ 0 w 372"/>
              <a:gd name="T37" fmla="*/ 186 h 372"/>
              <a:gd name="T38" fmla="*/ 0 w 372"/>
              <a:gd name="T39" fmla="*/ 186 h 372"/>
              <a:gd name="T40" fmla="*/ 3 w 372"/>
              <a:gd name="T41" fmla="*/ 146 h 372"/>
              <a:gd name="T42" fmla="*/ 15 w 372"/>
              <a:gd name="T43" fmla="*/ 115 h 372"/>
              <a:gd name="T44" fmla="*/ 31 w 372"/>
              <a:gd name="T45" fmla="*/ 83 h 372"/>
              <a:gd name="T46" fmla="*/ 55 w 372"/>
              <a:gd name="T47" fmla="*/ 55 h 372"/>
              <a:gd name="T48" fmla="*/ 83 w 372"/>
              <a:gd name="T49" fmla="*/ 31 h 372"/>
              <a:gd name="T50" fmla="*/ 114 w 372"/>
              <a:gd name="T51" fmla="*/ 16 h 372"/>
              <a:gd name="T52" fmla="*/ 146 w 372"/>
              <a:gd name="T53" fmla="*/ 4 h 372"/>
              <a:gd name="T54" fmla="*/ 186 w 372"/>
              <a:gd name="T55" fmla="*/ 0 h 372"/>
              <a:gd name="T56" fmla="*/ 186 w 372"/>
              <a:gd name="T57" fmla="*/ 0 h 372"/>
              <a:gd name="T58" fmla="*/ 221 w 372"/>
              <a:gd name="T59" fmla="*/ 4 h 372"/>
              <a:gd name="T60" fmla="*/ 257 w 372"/>
              <a:gd name="T61" fmla="*/ 16 h 372"/>
              <a:gd name="T62" fmla="*/ 289 w 372"/>
              <a:gd name="T63" fmla="*/ 31 h 372"/>
              <a:gd name="T64" fmla="*/ 316 w 372"/>
              <a:gd name="T65" fmla="*/ 55 h 372"/>
              <a:gd name="T66" fmla="*/ 340 w 372"/>
              <a:gd name="T67" fmla="*/ 83 h 372"/>
              <a:gd name="T68" fmla="*/ 356 w 372"/>
              <a:gd name="T69" fmla="*/ 115 h 372"/>
              <a:gd name="T70" fmla="*/ 368 w 372"/>
              <a:gd name="T71" fmla="*/ 146 h 372"/>
              <a:gd name="T72" fmla="*/ 372 w 372"/>
              <a:gd name="T73" fmla="*/ 186 h 372"/>
              <a:gd name="T74" fmla="*/ 372 w 372"/>
              <a:gd name="T75" fmla="*/ 186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72" h="372">
                <a:moveTo>
                  <a:pt x="372" y="186"/>
                </a:moveTo>
                <a:lnTo>
                  <a:pt x="372" y="186"/>
                </a:lnTo>
                <a:lnTo>
                  <a:pt x="368" y="222"/>
                </a:lnTo>
                <a:lnTo>
                  <a:pt x="356" y="257"/>
                </a:lnTo>
                <a:lnTo>
                  <a:pt x="340" y="289"/>
                </a:lnTo>
                <a:lnTo>
                  <a:pt x="316" y="317"/>
                </a:lnTo>
                <a:lnTo>
                  <a:pt x="289" y="340"/>
                </a:lnTo>
                <a:lnTo>
                  <a:pt x="257" y="356"/>
                </a:lnTo>
                <a:lnTo>
                  <a:pt x="221" y="368"/>
                </a:lnTo>
                <a:lnTo>
                  <a:pt x="186" y="372"/>
                </a:lnTo>
                <a:lnTo>
                  <a:pt x="186" y="372"/>
                </a:lnTo>
                <a:lnTo>
                  <a:pt x="146" y="368"/>
                </a:lnTo>
                <a:lnTo>
                  <a:pt x="114" y="356"/>
                </a:lnTo>
                <a:lnTo>
                  <a:pt x="83" y="340"/>
                </a:lnTo>
                <a:lnTo>
                  <a:pt x="55" y="317"/>
                </a:lnTo>
                <a:lnTo>
                  <a:pt x="31" y="289"/>
                </a:lnTo>
                <a:lnTo>
                  <a:pt x="15" y="257"/>
                </a:lnTo>
                <a:lnTo>
                  <a:pt x="3" y="222"/>
                </a:lnTo>
                <a:lnTo>
                  <a:pt x="0" y="186"/>
                </a:lnTo>
                <a:lnTo>
                  <a:pt x="0" y="186"/>
                </a:lnTo>
                <a:lnTo>
                  <a:pt x="3" y="146"/>
                </a:lnTo>
                <a:lnTo>
                  <a:pt x="15" y="115"/>
                </a:lnTo>
                <a:lnTo>
                  <a:pt x="31" y="83"/>
                </a:lnTo>
                <a:lnTo>
                  <a:pt x="55" y="55"/>
                </a:lnTo>
                <a:lnTo>
                  <a:pt x="83" y="31"/>
                </a:lnTo>
                <a:lnTo>
                  <a:pt x="114" y="16"/>
                </a:lnTo>
                <a:lnTo>
                  <a:pt x="146" y="4"/>
                </a:lnTo>
                <a:lnTo>
                  <a:pt x="186" y="0"/>
                </a:lnTo>
                <a:lnTo>
                  <a:pt x="186" y="0"/>
                </a:lnTo>
                <a:lnTo>
                  <a:pt x="221" y="4"/>
                </a:lnTo>
                <a:lnTo>
                  <a:pt x="257" y="16"/>
                </a:lnTo>
                <a:lnTo>
                  <a:pt x="289" y="31"/>
                </a:lnTo>
                <a:lnTo>
                  <a:pt x="316" y="55"/>
                </a:lnTo>
                <a:lnTo>
                  <a:pt x="340" y="83"/>
                </a:lnTo>
                <a:lnTo>
                  <a:pt x="356" y="115"/>
                </a:lnTo>
                <a:lnTo>
                  <a:pt x="368" y="146"/>
                </a:lnTo>
                <a:lnTo>
                  <a:pt x="372" y="186"/>
                </a:lnTo>
                <a:lnTo>
                  <a:pt x="372" y="18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1710148" y="2916049"/>
            <a:ext cx="1762125" cy="881063"/>
          </a:xfrm>
          <a:custGeom>
            <a:avLst/>
            <a:gdLst>
              <a:gd name="T0" fmla="*/ 555 w 1110"/>
              <a:gd name="T1" fmla="*/ 0 h 555"/>
              <a:gd name="T2" fmla="*/ 555 w 1110"/>
              <a:gd name="T3" fmla="*/ 0 h 555"/>
              <a:gd name="T4" fmla="*/ 500 w 1110"/>
              <a:gd name="T5" fmla="*/ 4 h 555"/>
              <a:gd name="T6" fmla="*/ 444 w 1110"/>
              <a:gd name="T7" fmla="*/ 12 h 555"/>
              <a:gd name="T8" fmla="*/ 393 w 1110"/>
              <a:gd name="T9" fmla="*/ 24 h 555"/>
              <a:gd name="T10" fmla="*/ 341 w 1110"/>
              <a:gd name="T11" fmla="*/ 44 h 555"/>
              <a:gd name="T12" fmla="*/ 290 w 1110"/>
              <a:gd name="T13" fmla="*/ 67 h 555"/>
              <a:gd name="T14" fmla="*/ 246 w 1110"/>
              <a:gd name="T15" fmla="*/ 95 h 555"/>
              <a:gd name="T16" fmla="*/ 203 w 1110"/>
              <a:gd name="T17" fmla="*/ 127 h 555"/>
              <a:gd name="T18" fmla="*/ 163 w 1110"/>
              <a:gd name="T19" fmla="*/ 162 h 555"/>
              <a:gd name="T20" fmla="*/ 127 w 1110"/>
              <a:gd name="T21" fmla="*/ 202 h 555"/>
              <a:gd name="T22" fmla="*/ 96 w 1110"/>
              <a:gd name="T23" fmla="*/ 246 h 555"/>
              <a:gd name="T24" fmla="*/ 68 w 1110"/>
              <a:gd name="T25" fmla="*/ 289 h 555"/>
              <a:gd name="T26" fmla="*/ 44 w 1110"/>
              <a:gd name="T27" fmla="*/ 341 h 555"/>
              <a:gd name="T28" fmla="*/ 28 w 1110"/>
              <a:gd name="T29" fmla="*/ 388 h 555"/>
              <a:gd name="T30" fmla="*/ 12 w 1110"/>
              <a:gd name="T31" fmla="*/ 444 h 555"/>
              <a:gd name="T32" fmla="*/ 4 w 1110"/>
              <a:gd name="T33" fmla="*/ 499 h 555"/>
              <a:gd name="T34" fmla="*/ 0 w 1110"/>
              <a:gd name="T35" fmla="*/ 555 h 555"/>
              <a:gd name="T36" fmla="*/ 1110 w 1110"/>
              <a:gd name="T37" fmla="*/ 555 h 555"/>
              <a:gd name="T38" fmla="*/ 1110 w 1110"/>
              <a:gd name="T39" fmla="*/ 555 h 555"/>
              <a:gd name="T40" fmla="*/ 1106 w 1110"/>
              <a:gd name="T41" fmla="*/ 499 h 555"/>
              <a:gd name="T42" fmla="*/ 1098 w 1110"/>
              <a:gd name="T43" fmla="*/ 444 h 555"/>
              <a:gd name="T44" fmla="*/ 1086 w 1110"/>
              <a:gd name="T45" fmla="*/ 388 h 555"/>
              <a:gd name="T46" fmla="*/ 1066 w 1110"/>
              <a:gd name="T47" fmla="*/ 341 h 555"/>
              <a:gd name="T48" fmla="*/ 1042 w 1110"/>
              <a:gd name="T49" fmla="*/ 289 h 555"/>
              <a:gd name="T50" fmla="*/ 1015 w 1110"/>
              <a:gd name="T51" fmla="*/ 246 h 555"/>
              <a:gd name="T52" fmla="*/ 983 w 1110"/>
              <a:gd name="T53" fmla="*/ 202 h 555"/>
              <a:gd name="T54" fmla="*/ 947 w 1110"/>
              <a:gd name="T55" fmla="*/ 162 h 555"/>
              <a:gd name="T56" fmla="*/ 908 w 1110"/>
              <a:gd name="T57" fmla="*/ 127 h 555"/>
              <a:gd name="T58" fmla="*/ 864 w 1110"/>
              <a:gd name="T59" fmla="*/ 95 h 555"/>
              <a:gd name="T60" fmla="*/ 821 w 1110"/>
              <a:gd name="T61" fmla="*/ 67 h 555"/>
              <a:gd name="T62" fmla="*/ 769 w 1110"/>
              <a:gd name="T63" fmla="*/ 44 h 555"/>
              <a:gd name="T64" fmla="*/ 721 w 1110"/>
              <a:gd name="T65" fmla="*/ 24 h 555"/>
              <a:gd name="T66" fmla="*/ 666 w 1110"/>
              <a:gd name="T67" fmla="*/ 12 h 555"/>
              <a:gd name="T68" fmla="*/ 611 w 1110"/>
              <a:gd name="T69" fmla="*/ 4 h 555"/>
              <a:gd name="T70" fmla="*/ 555 w 1110"/>
              <a:gd name="T71" fmla="*/ 0 h 555"/>
              <a:gd name="T72" fmla="*/ 555 w 1110"/>
              <a:gd name="T73" fmla="*/ 0 h 5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10" h="555">
                <a:moveTo>
                  <a:pt x="555" y="0"/>
                </a:moveTo>
                <a:lnTo>
                  <a:pt x="555" y="0"/>
                </a:lnTo>
                <a:lnTo>
                  <a:pt x="500" y="4"/>
                </a:lnTo>
                <a:lnTo>
                  <a:pt x="444" y="12"/>
                </a:lnTo>
                <a:lnTo>
                  <a:pt x="393" y="24"/>
                </a:lnTo>
                <a:lnTo>
                  <a:pt x="341" y="44"/>
                </a:lnTo>
                <a:lnTo>
                  <a:pt x="290" y="67"/>
                </a:lnTo>
                <a:lnTo>
                  <a:pt x="246" y="95"/>
                </a:lnTo>
                <a:lnTo>
                  <a:pt x="203" y="127"/>
                </a:lnTo>
                <a:lnTo>
                  <a:pt x="163" y="162"/>
                </a:lnTo>
                <a:lnTo>
                  <a:pt x="127" y="202"/>
                </a:lnTo>
                <a:lnTo>
                  <a:pt x="96" y="246"/>
                </a:lnTo>
                <a:lnTo>
                  <a:pt x="68" y="289"/>
                </a:lnTo>
                <a:lnTo>
                  <a:pt x="44" y="341"/>
                </a:lnTo>
                <a:lnTo>
                  <a:pt x="28" y="388"/>
                </a:lnTo>
                <a:lnTo>
                  <a:pt x="12" y="444"/>
                </a:lnTo>
                <a:lnTo>
                  <a:pt x="4" y="499"/>
                </a:lnTo>
                <a:lnTo>
                  <a:pt x="0" y="555"/>
                </a:lnTo>
                <a:lnTo>
                  <a:pt x="1110" y="555"/>
                </a:lnTo>
                <a:lnTo>
                  <a:pt x="1110" y="555"/>
                </a:lnTo>
                <a:lnTo>
                  <a:pt x="1106" y="499"/>
                </a:lnTo>
                <a:lnTo>
                  <a:pt x="1098" y="444"/>
                </a:lnTo>
                <a:lnTo>
                  <a:pt x="1086" y="388"/>
                </a:lnTo>
                <a:lnTo>
                  <a:pt x="1066" y="341"/>
                </a:lnTo>
                <a:lnTo>
                  <a:pt x="1042" y="289"/>
                </a:lnTo>
                <a:lnTo>
                  <a:pt x="1015" y="246"/>
                </a:lnTo>
                <a:lnTo>
                  <a:pt x="983" y="202"/>
                </a:lnTo>
                <a:lnTo>
                  <a:pt x="947" y="162"/>
                </a:lnTo>
                <a:lnTo>
                  <a:pt x="908" y="127"/>
                </a:lnTo>
                <a:lnTo>
                  <a:pt x="864" y="95"/>
                </a:lnTo>
                <a:lnTo>
                  <a:pt x="821" y="67"/>
                </a:lnTo>
                <a:lnTo>
                  <a:pt x="769" y="44"/>
                </a:lnTo>
                <a:lnTo>
                  <a:pt x="721" y="24"/>
                </a:lnTo>
                <a:lnTo>
                  <a:pt x="666" y="12"/>
                </a:lnTo>
                <a:lnTo>
                  <a:pt x="611" y="4"/>
                </a:lnTo>
                <a:lnTo>
                  <a:pt x="555" y="0"/>
                </a:lnTo>
                <a:lnTo>
                  <a:pt x="555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1622835" y="3797112"/>
            <a:ext cx="1936750" cy="180975"/>
          </a:xfrm>
          <a:custGeom>
            <a:avLst/>
            <a:gdLst>
              <a:gd name="T0" fmla="*/ 55 w 1220"/>
              <a:gd name="T1" fmla="*/ 114 h 114"/>
              <a:gd name="T2" fmla="*/ 55 w 1220"/>
              <a:gd name="T3" fmla="*/ 114 h 114"/>
              <a:gd name="T4" fmla="*/ 1165 w 1220"/>
              <a:gd name="T5" fmla="*/ 114 h 114"/>
              <a:gd name="T6" fmla="*/ 1165 w 1220"/>
              <a:gd name="T7" fmla="*/ 114 h 114"/>
              <a:gd name="T8" fmla="*/ 1177 w 1220"/>
              <a:gd name="T9" fmla="*/ 110 h 114"/>
              <a:gd name="T10" fmla="*/ 1188 w 1220"/>
              <a:gd name="T11" fmla="*/ 110 h 114"/>
              <a:gd name="T12" fmla="*/ 1196 w 1220"/>
              <a:gd name="T13" fmla="*/ 103 h 114"/>
              <a:gd name="T14" fmla="*/ 1204 w 1220"/>
              <a:gd name="T15" fmla="*/ 95 h 114"/>
              <a:gd name="T16" fmla="*/ 1216 w 1220"/>
              <a:gd name="T17" fmla="*/ 79 h 114"/>
              <a:gd name="T18" fmla="*/ 1220 w 1220"/>
              <a:gd name="T19" fmla="*/ 55 h 114"/>
              <a:gd name="T20" fmla="*/ 1216 w 1220"/>
              <a:gd name="T21" fmla="*/ 35 h 114"/>
              <a:gd name="T22" fmla="*/ 1204 w 1220"/>
              <a:gd name="T23" fmla="*/ 15 h 114"/>
              <a:gd name="T24" fmla="*/ 1196 w 1220"/>
              <a:gd name="T25" fmla="*/ 11 h 114"/>
              <a:gd name="T26" fmla="*/ 1188 w 1220"/>
              <a:gd name="T27" fmla="*/ 4 h 114"/>
              <a:gd name="T28" fmla="*/ 1177 w 1220"/>
              <a:gd name="T29" fmla="*/ 0 h 114"/>
              <a:gd name="T30" fmla="*/ 1165 w 1220"/>
              <a:gd name="T31" fmla="*/ 0 h 114"/>
              <a:gd name="T32" fmla="*/ 1165 w 1220"/>
              <a:gd name="T33" fmla="*/ 0 h 114"/>
              <a:gd name="T34" fmla="*/ 55 w 1220"/>
              <a:gd name="T35" fmla="*/ 0 h 114"/>
              <a:gd name="T36" fmla="*/ 55 w 1220"/>
              <a:gd name="T37" fmla="*/ 0 h 114"/>
              <a:gd name="T38" fmla="*/ 44 w 1220"/>
              <a:gd name="T39" fmla="*/ 0 h 114"/>
              <a:gd name="T40" fmla="*/ 32 w 1220"/>
              <a:gd name="T41" fmla="*/ 4 h 114"/>
              <a:gd name="T42" fmla="*/ 24 w 1220"/>
              <a:gd name="T43" fmla="*/ 11 h 114"/>
              <a:gd name="T44" fmla="*/ 16 w 1220"/>
              <a:gd name="T45" fmla="*/ 15 h 114"/>
              <a:gd name="T46" fmla="*/ 4 w 1220"/>
              <a:gd name="T47" fmla="*/ 35 h 114"/>
              <a:gd name="T48" fmla="*/ 0 w 1220"/>
              <a:gd name="T49" fmla="*/ 55 h 114"/>
              <a:gd name="T50" fmla="*/ 4 w 1220"/>
              <a:gd name="T51" fmla="*/ 79 h 114"/>
              <a:gd name="T52" fmla="*/ 16 w 1220"/>
              <a:gd name="T53" fmla="*/ 95 h 114"/>
              <a:gd name="T54" fmla="*/ 24 w 1220"/>
              <a:gd name="T55" fmla="*/ 103 h 114"/>
              <a:gd name="T56" fmla="*/ 32 w 1220"/>
              <a:gd name="T57" fmla="*/ 110 h 114"/>
              <a:gd name="T58" fmla="*/ 44 w 1220"/>
              <a:gd name="T59" fmla="*/ 110 h 114"/>
              <a:gd name="T60" fmla="*/ 55 w 1220"/>
              <a:gd name="T61" fmla="*/ 114 h 114"/>
              <a:gd name="T62" fmla="*/ 55 w 1220"/>
              <a:gd name="T63" fmla="*/ 114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20" h="114">
                <a:moveTo>
                  <a:pt x="55" y="114"/>
                </a:moveTo>
                <a:lnTo>
                  <a:pt x="55" y="114"/>
                </a:lnTo>
                <a:lnTo>
                  <a:pt x="1165" y="114"/>
                </a:lnTo>
                <a:lnTo>
                  <a:pt x="1165" y="114"/>
                </a:lnTo>
                <a:lnTo>
                  <a:pt x="1177" y="110"/>
                </a:lnTo>
                <a:lnTo>
                  <a:pt x="1188" y="110"/>
                </a:lnTo>
                <a:lnTo>
                  <a:pt x="1196" y="103"/>
                </a:lnTo>
                <a:lnTo>
                  <a:pt x="1204" y="95"/>
                </a:lnTo>
                <a:lnTo>
                  <a:pt x="1216" y="79"/>
                </a:lnTo>
                <a:lnTo>
                  <a:pt x="1220" y="55"/>
                </a:lnTo>
                <a:lnTo>
                  <a:pt x="1216" y="35"/>
                </a:lnTo>
                <a:lnTo>
                  <a:pt x="1204" y="15"/>
                </a:lnTo>
                <a:lnTo>
                  <a:pt x="1196" y="11"/>
                </a:lnTo>
                <a:lnTo>
                  <a:pt x="1188" y="4"/>
                </a:lnTo>
                <a:lnTo>
                  <a:pt x="1177" y="0"/>
                </a:lnTo>
                <a:lnTo>
                  <a:pt x="1165" y="0"/>
                </a:lnTo>
                <a:lnTo>
                  <a:pt x="1165" y="0"/>
                </a:lnTo>
                <a:lnTo>
                  <a:pt x="55" y="0"/>
                </a:lnTo>
                <a:lnTo>
                  <a:pt x="55" y="0"/>
                </a:lnTo>
                <a:lnTo>
                  <a:pt x="44" y="0"/>
                </a:lnTo>
                <a:lnTo>
                  <a:pt x="32" y="4"/>
                </a:lnTo>
                <a:lnTo>
                  <a:pt x="24" y="11"/>
                </a:lnTo>
                <a:lnTo>
                  <a:pt x="16" y="15"/>
                </a:lnTo>
                <a:lnTo>
                  <a:pt x="4" y="35"/>
                </a:lnTo>
                <a:lnTo>
                  <a:pt x="0" y="55"/>
                </a:lnTo>
                <a:lnTo>
                  <a:pt x="4" y="79"/>
                </a:lnTo>
                <a:lnTo>
                  <a:pt x="16" y="95"/>
                </a:lnTo>
                <a:lnTo>
                  <a:pt x="24" y="103"/>
                </a:lnTo>
                <a:lnTo>
                  <a:pt x="32" y="110"/>
                </a:lnTo>
                <a:lnTo>
                  <a:pt x="44" y="110"/>
                </a:lnTo>
                <a:lnTo>
                  <a:pt x="55" y="114"/>
                </a:lnTo>
                <a:lnTo>
                  <a:pt x="55" y="114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6"/>
          <p:cNvSpPr>
            <a:spLocks noEditPoints="1"/>
          </p:cNvSpPr>
          <p:nvPr/>
        </p:nvSpPr>
        <p:spPr bwMode="auto">
          <a:xfrm>
            <a:off x="2251485" y="3198624"/>
            <a:ext cx="585788" cy="496888"/>
          </a:xfrm>
          <a:custGeom>
            <a:avLst/>
            <a:gdLst>
              <a:gd name="T0" fmla="*/ 222 w 369"/>
              <a:gd name="T1" fmla="*/ 0 h 313"/>
              <a:gd name="T2" fmla="*/ 163 w 369"/>
              <a:gd name="T3" fmla="*/ 12 h 313"/>
              <a:gd name="T4" fmla="*/ 115 w 369"/>
              <a:gd name="T5" fmla="*/ 44 h 313"/>
              <a:gd name="T6" fmla="*/ 83 w 369"/>
              <a:gd name="T7" fmla="*/ 91 h 313"/>
              <a:gd name="T8" fmla="*/ 71 w 369"/>
              <a:gd name="T9" fmla="*/ 147 h 313"/>
              <a:gd name="T10" fmla="*/ 71 w 369"/>
              <a:gd name="T11" fmla="*/ 175 h 313"/>
              <a:gd name="T12" fmla="*/ 91 w 369"/>
              <a:gd name="T13" fmla="*/ 222 h 313"/>
              <a:gd name="T14" fmla="*/ 103 w 369"/>
              <a:gd name="T15" fmla="*/ 242 h 313"/>
              <a:gd name="T16" fmla="*/ 75 w 369"/>
              <a:gd name="T17" fmla="*/ 274 h 313"/>
              <a:gd name="T18" fmla="*/ 24 w 369"/>
              <a:gd name="T19" fmla="*/ 293 h 313"/>
              <a:gd name="T20" fmla="*/ 0 w 369"/>
              <a:gd name="T21" fmla="*/ 297 h 313"/>
              <a:gd name="T22" fmla="*/ 60 w 369"/>
              <a:gd name="T23" fmla="*/ 313 h 313"/>
              <a:gd name="T24" fmla="*/ 115 w 369"/>
              <a:gd name="T25" fmla="*/ 313 h 313"/>
              <a:gd name="T26" fmla="*/ 174 w 369"/>
              <a:gd name="T27" fmla="*/ 289 h 313"/>
              <a:gd name="T28" fmla="*/ 198 w 369"/>
              <a:gd name="T29" fmla="*/ 297 h 313"/>
              <a:gd name="T30" fmla="*/ 222 w 369"/>
              <a:gd name="T31" fmla="*/ 297 h 313"/>
              <a:gd name="T32" fmla="*/ 277 w 369"/>
              <a:gd name="T33" fmla="*/ 285 h 313"/>
              <a:gd name="T34" fmla="*/ 325 w 369"/>
              <a:gd name="T35" fmla="*/ 254 h 313"/>
              <a:gd name="T36" fmla="*/ 361 w 369"/>
              <a:gd name="T37" fmla="*/ 206 h 313"/>
              <a:gd name="T38" fmla="*/ 369 w 369"/>
              <a:gd name="T39" fmla="*/ 147 h 313"/>
              <a:gd name="T40" fmla="*/ 369 w 369"/>
              <a:gd name="T41" fmla="*/ 119 h 313"/>
              <a:gd name="T42" fmla="*/ 345 w 369"/>
              <a:gd name="T43" fmla="*/ 64 h 313"/>
              <a:gd name="T44" fmla="*/ 305 w 369"/>
              <a:gd name="T45" fmla="*/ 24 h 313"/>
              <a:gd name="T46" fmla="*/ 250 w 369"/>
              <a:gd name="T47" fmla="*/ 0 h 313"/>
              <a:gd name="T48" fmla="*/ 222 w 369"/>
              <a:gd name="T49" fmla="*/ 0 h 313"/>
              <a:gd name="T50" fmla="*/ 131 w 369"/>
              <a:gd name="T51" fmla="*/ 171 h 313"/>
              <a:gd name="T52" fmla="*/ 111 w 369"/>
              <a:gd name="T53" fmla="*/ 163 h 313"/>
              <a:gd name="T54" fmla="*/ 103 w 369"/>
              <a:gd name="T55" fmla="*/ 143 h 313"/>
              <a:gd name="T56" fmla="*/ 103 w 369"/>
              <a:gd name="T57" fmla="*/ 135 h 313"/>
              <a:gd name="T58" fmla="*/ 119 w 369"/>
              <a:gd name="T59" fmla="*/ 119 h 313"/>
              <a:gd name="T60" fmla="*/ 131 w 369"/>
              <a:gd name="T61" fmla="*/ 119 h 313"/>
              <a:gd name="T62" fmla="*/ 151 w 369"/>
              <a:gd name="T63" fmla="*/ 127 h 313"/>
              <a:gd name="T64" fmla="*/ 159 w 369"/>
              <a:gd name="T65" fmla="*/ 143 h 313"/>
              <a:gd name="T66" fmla="*/ 155 w 369"/>
              <a:gd name="T67" fmla="*/ 155 h 313"/>
              <a:gd name="T68" fmla="*/ 143 w 369"/>
              <a:gd name="T69" fmla="*/ 171 h 313"/>
              <a:gd name="T70" fmla="*/ 131 w 369"/>
              <a:gd name="T71" fmla="*/ 171 h 313"/>
              <a:gd name="T72" fmla="*/ 222 w 369"/>
              <a:gd name="T73" fmla="*/ 171 h 313"/>
              <a:gd name="T74" fmla="*/ 202 w 369"/>
              <a:gd name="T75" fmla="*/ 163 h 313"/>
              <a:gd name="T76" fmla="*/ 194 w 369"/>
              <a:gd name="T77" fmla="*/ 143 h 313"/>
              <a:gd name="T78" fmla="*/ 198 w 369"/>
              <a:gd name="T79" fmla="*/ 135 h 313"/>
              <a:gd name="T80" fmla="*/ 210 w 369"/>
              <a:gd name="T81" fmla="*/ 119 h 313"/>
              <a:gd name="T82" fmla="*/ 222 w 369"/>
              <a:gd name="T83" fmla="*/ 119 h 313"/>
              <a:gd name="T84" fmla="*/ 242 w 369"/>
              <a:gd name="T85" fmla="*/ 127 h 313"/>
              <a:gd name="T86" fmla="*/ 250 w 369"/>
              <a:gd name="T87" fmla="*/ 143 h 313"/>
              <a:gd name="T88" fmla="*/ 246 w 369"/>
              <a:gd name="T89" fmla="*/ 155 h 313"/>
              <a:gd name="T90" fmla="*/ 234 w 369"/>
              <a:gd name="T91" fmla="*/ 171 h 313"/>
              <a:gd name="T92" fmla="*/ 222 w 369"/>
              <a:gd name="T93" fmla="*/ 171 h 313"/>
              <a:gd name="T94" fmla="*/ 313 w 369"/>
              <a:gd name="T95" fmla="*/ 171 h 313"/>
              <a:gd name="T96" fmla="*/ 293 w 369"/>
              <a:gd name="T97" fmla="*/ 163 h 313"/>
              <a:gd name="T98" fmla="*/ 285 w 369"/>
              <a:gd name="T99" fmla="*/ 143 h 313"/>
              <a:gd name="T100" fmla="*/ 289 w 369"/>
              <a:gd name="T101" fmla="*/ 135 h 313"/>
              <a:gd name="T102" fmla="*/ 301 w 369"/>
              <a:gd name="T103" fmla="*/ 119 h 313"/>
              <a:gd name="T104" fmla="*/ 313 w 369"/>
              <a:gd name="T105" fmla="*/ 119 h 313"/>
              <a:gd name="T106" fmla="*/ 333 w 369"/>
              <a:gd name="T107" fmla="*/ 127 h 313"/>
              <a:gd name="T108" fmla="*/ 341 w 369"/>
              <a:gd name="T109" fmla="*/ 143 h 313"/>
              <a:gd name="T110" fmla="*/ 337 w 369"/>
              <a:gd name="T111" fmla="*/ 155 h 313"/>
              <a:gd name="T112" fmla="*/ 325 w 369"/>
              <a:gd name="T113" fmla="*/ 171 h 313"/>
              <a:gd name="T114" fmla="*/ 313 w 369"/>
              <a:gd name="T115" fmla="*/ 171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69" h="313">
                <a:moveTo>
                  <a:pt x="222" y="0"/>
                </a:moveTo>
                <a:lnTo>
                  <a:pt x="222" y="0"/>
                </a:lnTo>
                <a:lnTo>
                  <a:pt x="190" y="0"/>
                </a:lnTo>
                <a:lnTo>
                  <a:pt x="163" y="12"/>
                </a:lnTo>
                <a:lnTo>
                  <a:pt x="139" y="24"/>
                </a:lnTo>
                <a:lnTo>
                  <a:pt x="115" y="44"/>
                </a:lnTo>
                <a:lnTo>
                  <a:pt x="95" y="64"/>
                </a:lnTo>
                <a:lnTo>
                  <a:pt x="83" y="91"/>
                </a:lnTo>
                <a:lnTo>
                  <a:pt x="75" y="119"/>
                </a:lnTo>
                <a:lnTo>
                  <a:pt x="71" y="147"/>
                </a:lnTo>
                <a:lnTo>
                  <a:pt x="71" y="147"/>
                </a:lnTo>
                <a:lnTo>
                  <a:pt x="71" y="175"/>
                </a:lnTo>
                <a:lnTo>
                  <a:pt x="79" y="198"/>
                </a:lnTo>
                <a:lnTo>
                  <a:pt x="91" y="222"/>
                </a:lnTo>
                <a:lnTo>
                  <a:pt x="103" y="242"/>
                </a:lnTo>
                <a:lnTo>
                  <a:pt x="103" y="242"/>
                </a:lnTo>
                <a:lnTo>
                  <a:pt x="91" y="258"/>
                </a:lnTo>
                <a:lnTo>
                  <a:pt x="75" y="274"/>
                </a:lnTo>
                <a:lnTo>
                  <a:pt x="44" y="289"/>
                </a:lnTo>
                <a:lnTo>
                  <a:pt x="24" y="293"/>
                </a:lnTo>
                <a:lnTo>
                  <a:pt x="0" y="297"/>
                </a:lnTo>
                <a:lnTo>
                  <a:pt x="0" y="297"/>
                </a:lnTo>
                <a:lnTo>
                  <a:pt x="16" y="305"/>
                </a:lnTo>
                <a:lnTo>
                  <a:pt x="60" y="313"/>
                </a:lnTo>
                <a:lnTo>
                  <a:pt x="87" y="313"/>
                </a:lnTo>
                <a:lnTo>
                  <a:pt x="115" y="313"/>
                </a:lnTo>
                <a:lnTo>
                  <a:pt x="147" y="305"/>
                </a:lnTo>
                <a:lnTo>
                  <a:pt x="174" y="289"/>
                </a:lnTo>
                <a:lnTo>
                  <a:pt x="174" y="289"/>
                </a:lnTo>
                <a:lnTo>
                  <a:pt x="198" y="297"/>
                </a:lnTo>
                <a:lnTo>
                  <a:pt x="222" y="297"/>
                </a:lnTo>
                <a:lnTo>
                  <a:pt x="222" y="297"/>
                </a:lnTo>
                <a:lnTo>
                  <a:pt x="250" y="293"/>
                </a:lnTo>
                <a:lnTo>
                  <a:pt x="277" y="285"/>
                </a:lnTo>
                <a:lnTo>
                  <a:pt x="305" y="274"/>
                </a:lnTo>
                <a:lnTo>
                  <a:pt x="325" y="254"/>
                </a:lnTo>
                <a:lnTo>
                  <a:pt x="345" y="234"/>
                </a:lnTo>
                <a:lnTo>
                  <a:pt x="361" y="206"/>
                </a:lnTo>
                <a:lnTo>
                  <a:pt x="369" y="179"/>
                </a:lnTo>
                <a:lnTo>
                  <a:pt x="369" y="147"/>
                </a:lnTo>
                <a:lnTo>
                  <a:pt x="369" y="147"/>
                </a:lnTo>
                <a:lnTo>
                  <a:pt x="369" y="119"/>
                </a:lnTo>
                <a:lnTo>
                  <a:pt x="361" y="91"/>
                </a:lnTo>
                <a:lnTo>
                  <a:pt x="345" y="64"/>
                </a:lnTo>
                <a:lnTo>
                  <a:pt x="325" y="44"/>
                </a:lnTo>
                <a:lnTo>
                  <a:pt x="305" y="24"/>
                </a:lnTo>
                <a:lnTo>
                  <a:pt x="277" y="12"/>
                </a:lnTo>
                <a:lnTo>
                  <a:pt x="250" y="0"/>
                </a:lnTo>
                <a:lnTo>
                  <a:pt x="222" y="0"/>
                </a:lnTo>
                <a:lnTo>
                  <a:pt x="222" y="0"/>
                </a:lnTo>
                <a:close/>
                <a:moveTo>
                  <a:pt x="131" y="171"/>
                </a:moveTo>
                <a:lnTo>
                  <a:pt x="131" y="171"/>
                </a:lnTo>
                <a:lnTo>
                  <a:pt x="119" y="171"/>
                </a:lnTo>
                <a:lnTo>
                  <a:pt x="111" y="163"/>
                </a:lnTo>
                <a:lnTo>
                  <a:pt x="103" y="155"/>
                </a:lnTo>
                <a:lnTo>
                  <a:pt x="103" y="143"/>
                </a:lnTo>
                <a:lnTo>
                  <a:pt x="103" y="143"/>
                </a:lnTo>
                <a:lnTo>
                  <a:pt x="103" y="135"/>
                </a:lnTo>
                <a:lnTo>
                  <a:pt x="111" y="127"/>
                </a:lnTo>
                <a:lnTo>
                  <a:pt x="119" y="119"/>
                </a:lnTo>
                <a:lnTo>
                  <a:pt x="131" y="119"/>
                </a:lnTo>
                <a:lnTo>
                  <a:pt x="131" y="119"/>
                </a:lnTo>
                <a:lnTo>
                  <a:pt x="143" y="119"/>
                </a:lnTo>
                <a:lnTo>
                  <a:pt x="151" y="127"/>
                </a:lnTo>
                <a:lnTo>
                  <a:pt x="155" y="135"/>
                </a:lnTo>
                <a:lnTo>
                  <a:pt x="159" y="143"/>
                </a:lnTo>
                <a:lnTo>
                  <a:pt x="159" y="143"/>
                </a:lnTo>
                <a:lnTo>
                  <a:pt x="155" y="155"/>
                </a:lnTo>
                <a:lnTo>
                  <a:pt x="151" y="163"/>
                </a:lnTo>
                <a:lnTo>
                  <a:pt x="143" y="171"/>
                </a:lnTo>
                <a:lnTo>
                  <a:pt x="131" y="171"/>
                </a:lnTo>
                <a:lnTo>
                  <a:pt x="131" y="171"/>
                </a:lnTo>
                <a:close/>
                <a:moveTo>
                  <a:pt x="222" y="171"/>
                </a:moveTo>
                <a:lnTo>
                  <a:pt x="222" y="171"/>
                </a:lnTo>
                <a:lnTo>
                  <a:pt x="210" y="171"/>
                </a:lnTo>
                <a:lnTo>
                  <a:pt x="202" y="163"/>
                </a:lnTo>
                <a:lnTo>
                  <a:pt x="198" y="155"/>
                </a:lnTo>
                <a:lnTo>
                  <a:pt x="194" y="143"/>
                </a:lnTo>
                <a:lnTo>
                  <a:pt x="194" y="143"/>
                </a:lnTo>
                <a:lnTo>
                  <a:pt x="198" y="135"/>
                </a:lnTo>
                <a:lnTo>
                  <a:pt x="202" y="127"/>
                </a:lnTo>
                <a:lnTo>
                  <a:pt x="210" y="119"/>
                </a:lnTo>
                <a:lnTo>
                  <a:pt x="222" y="119"/>
                </a:lnTo>
                <a:lnTo>
                  <a:pt x="222" y="119"/>
                </a:lnTo>
                <a:lnTo>
                  <a:pt x="234" y="119"/>
                </a:lnTo>
                <a:lnTo>
                  <a:pt x="242" y="127"/>
                </a:lnTo>
                <a:lnTo>
                  <a:pt x="246" y="135"/>
                </a:lnTo>
                <a:lnTo>
                  <a:pt x="250" y="143"/>
                </a:lnTo>
                <a:lnTo>
                  <a:pt x="250" y="143"/>
                </a:lnTo>
                <a:lnTo>
                  <a:pt x="246" y="155"/>
                </a:lnTo>
                <a:lnTo>
                  <a:pt x="242" y="163"/>
                </a:lnTo>
                <a:lnTo>
                  <a:pt x="234" y="171"/>
                </a:lnTo>
                <a:lnTo>
                  <a:pt x="222" y="171"/>
                </a:lnTo>
                <a:lnTo>
                  <a:pt x="222" y="171"/>
                </a:lnTo>
                <a:close/>
                <a:moveTo>
                  <a:pt x="313" y="171"/>
                </a:moveTo>
                <a:lnTo>
                  <a:pt x="313" y="171"/>
                </a:lnTo>
                <a:lnTo>
                  <a:pt x="301" y="171"/>
                </a:lnTo>
                <a:lnTo>
                  <a:pt x="293" y="163"/>
                </a:lnTo>
                <a:lnTo>
                  <a:pt x="289" y="155"/>
                </a:lnTo>
                <a:lnTo>
                  <a:pt x="285" y="143"/>
                </a:lnTo>
                <a:lnTo>
                  <a:pt x="285" y="143"/>
                </a:lnTo>
                <a:lnTo>
                  <a:pt x="289" y="135"/>
                </a:lnTo>
                <a:lnTo>
                  <a:pt x="293" y="127"/>
                </a:lnTo>
                <a:lnTo>
                  <a:pt x="301" y="119"/>
                </a:lnTo>
                <a:lnTo>
                  <a:pt x="313" y="119"/>
                </a:lnTo>
                <a:lnTo>
                  <a:pt x="313" y="119"/>
                </a:lnTo>
                <a:lnTo>
                  <a:pt x="325" y="119"/>
                </a:lnTo>
                <a:lnTo>
                  <a:pt x="333" y="127"/>
                </a:lnTo>
                <a:lnTo>
                  <a:pt x="337" y="135"/>
                </a:lnTo>
                <a:lnTo>
                  <a:pt x="341" y="143"/>
                </a:lnTo>
                <a:lnTo>
                  <a:pt x="341" y="143"/>
                </a:lnTo>
                <a:lnTo>
                  <a:pt x="337" y="155"/>
                </a:lnTo>
                <a:lnTo>
                  <a:pt x="333" y="163"/>
                </a:lnTo>
                <a:lnTo>
                  <a:pt x="325" y="171"/>
                </a:lnTo>
                <a:lnTo>
                  <a:pt x="313" y="171"/>
                </a:lnTo>
                <a:lnTo>
                  <a:pt x="313" y="17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1673635" y="2966849"/>
            <a:ext cx="584200" cy="590550"/>
          </a:xfrm>
          <a:custGeom>
            <a:avLst/>
            <a:gdLst>
              <a:gd name="T0" fmla="*/ 368 w 368"/>
              <a:gd name="T1" fmla="*/ 186 h 372"/>
              <a:gd name="T2" fmla="*/ 368 w 368"/>
              <a:gd name="T3" fmla="*/ 186 h 372"/>
              <a:gd name="T4" fmla="*/ 364 w 368"/>
              <a:gd name="T5" fmla="*/ 222 h 372"/>
              <a:gd name="T6" fmla="*/ 356 w 368"/>
              <a:gd name="T7" fmla="*/ 257 h 372"/>
              <a:gd name="T8" fmla="*/ 336 w 368"/>
              <a:gd name="T9" fmla="*/ 289 h 372"/>
              <a:gd name="T10" fmla="*/ 317 w 368"/>
              <a:gd name="T11" fmla="*/ 317 h 372"/>
              <a:gd name="T12" fmla="*/ 289 w 368"/>
              <a:gd name="T13" fmla="*/ 340 h 372"/>
              <a:gd name="T14" fmla="*/ 257 w 368"/>
              <a:gd name="T15" fmla="*/ 356 h 372"/>
              <a:gd name="T16" fmla="*/ 222 w 368"/>
              <a:gd name="T17" fmla="*/ 368 h 372"/>
              <a:gd name="T18" fmla="*/ 186 w 368"/>
              <a:gd name="T19" fmla="*/ 372 h 372"/>
              <a:gd name="T20" fmla="*/ 186 w 368"/>
              <a:gd name="T21" fmla="*/ 372 h 372"/>
              <a:gd name="T22" fmla="*/ 146 w 368"/>
              <a:gd name="T23" fmla="*/ 368 h 372"/>
              <a:gd name="T24" fmla="*/ 111 w 368"/>
              <a:gd name="T25" fmla="*/ 356 h 372"/>
              <a:gd name="T26" fmla="*/ 79 w 368"/>
              <a:gd name="T27" fmla="*/ 340 h 372"/>
              <a:gd name="T28" fmla="*/ 55 w 368"/>
              <a:gd name="T29" fmla="*/ 317 h 372"/>
              <a:gd name="T30" fmla="*/ 31 w 368"/>
              <a:gd name="T31" fmla="*/ 289 h 372"/>
              <a:gd name="T32" fmla="*/ 12 w 368"/>
              <a:gd name="T33" fmla="*/ 257 h 372"/>
              <a:gd name="T34" fmla="*/ 4 w 368"/>
              <a:gd name="T35" fmla="*/ 222 h 372"/>
              <a:gd name="T36" fmla="*/ 0 w 368"/>
              <a:gd name="T37" fmla="*/ 186 h 372"/>
              <a:gd name="T38" fmla="*/ 0 w 368"/>
              <a:gd name="T39" fmla="*/ 186 h 372"/>
              <a:gd name="T40" fmla="*/ 4 w 368"/>
              <a:gd name="T41" fmla="*/ 146 h 372"/>
              <a:gd name="T42" fmla="*/ 12 w 368"/>
              <a:gd name="T43" fmla="*/ 115 h 372"/>
              <a:gd name="T44" fmla="*/ 31 w 368"/>
              <a:gd name="T45" fmla="*/ 83 h 372"/>
              <a:gd name="T46" fmla="*/ 55 w 368"/>
              <a:gd name="T47" fmla="*/ 55 h 372"/>
              <a:gd name="T48" fmla="*/ 79 w 368"/>
              <a:gd name="T49" fmla="*/ 31 h 372"/>
              <a:gd name="T50" fmla="*/ 111 w 368"/>
              <a:gd name="T51" fmla="*/ 16 h 372"/>
              <a:gd name="T52" fmla="*/ 146 w 368"/>
              <a:gd name="T53" fmla="*/ 4 h 372"/>
              <a:gd name="T54" fmla="*/ 186 w 368"/>
              <a:gd name="T55" fmla="*/ 0 h 372"/>
              <a:gd name="T56" fmla="*/ 186 w 368"/>
              <a:gd name="T57" fmla="*/ 0 h 372"/>
              <a:gd name="T58" fmla="*/ 222 w 368"/>
              <a:gd name="T59" fmla="*/ 4 h 372"/>
              <a:gd name="T60" fmla="*/ 257 w 368"/>
              <a:gd name="T61" fmla="*/ 16 h 372"/>
              <a:gd name="T62" fmla="*/ 289 w 368"/>
              <a:gd name="T63" fmla="*/ 31 h 372"/>
              <a:gd name="T64" fmla="*/ 317 w 368"/>
              <a:gd name="T65" fmla="*/ 55 h 372"/>
              <a:gd name="T66" fmla="*/ 336 w 368"/>
              <a:gd name="T67" fmla="*/ 83 h 372"/>
              <a:gd name="T68" fmla="*/ 356 w 368"/>
              <a:gd name="T69" fmla="*/ 115 h 372"/>
              <a:gd name="T70" fmla="*/ 364 w 368"/>
              <a:gd name="T71" fmla="*/ 146 h 372"/>
              <a:gd name="T72" fmla="*/ 368 w 368"/>
              <a:gd name="T73" fmla="*/ 186 h 372"/>
              <a:gd name="T74" fmla="*/ 368 w 368"/>
              <a:gd name="T75" fmla="*/ 186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68" h="372">
                <a:moveTo>
                  <a:pt x="368" y="186"/>
                </a:moveTo>
                <a:lnTo>
                  <a:pt x="368" y="186"/>
                </a:lnTo>
                <a:lnTo>
                  <a:pt x="364" y="222"/>
                </a:lnTo>
                <a:lnTo>
                  <a:pt x="356" y="257"/>
                </a:lnTo>
                <a:lnTo>
                  <a:pt x="336" y="289"/>
                </a:lnTo>
                <a:lnTo>
                  <a:pt x="317" y="317"/>
                </a:lnTo>
                <a:lnTo>
                  <a:pt x="289" y="340"/>
                </a:lnTo>
                <a:lnTo>
                  <a:pt x="257" y="356"/>
                </a:lnTo>
                <a:lnTo>
                  <a:pt x="222" y="368"/>
                </a:lnTo>
                <a:lnTo>
                  <a:pt x="186" y="372"/>
                </a:lnTo>
                <a:lnTo>
                  <a:pt x="186" y="372"/>
                </a:lnTo>
                <a:lnTo>
                  <a:pt x="146" y="368"/>
                </a:lnTo>
                <a:lnTo>
                  <a:pt x="111" y="356"/>
                </a:lnTo>
                <a:lnTo>
                  <a:pt x="79" y="340"/>
                </a:lnTo>
                <a:lnTo>
                  <a:pt x="55" y="317"/>
                </a:lnTo>
                <a:lnTo>
                  <a:pt x="31" y="289"/>
                </a:lnTo>
                <a:lnTo>
                  <a:pt x="12" y="257"/>
                </a:lnTo>
                <a:lnTo>
                  <a:pt x="4" y="222"/>
                </a:lnTo>
                <a:lnTo>
                  <a:pt x="0" y="186"/>
                </a:lnTo>
                <a:lnTo>
                  <a:pt x="0" y="186"/>
                </a:lnTo>
                <a:lnTo>
                  <a:pt x="4" y="146"/>
                </a:lnTo>
                <a:lnTo>
                  <a:pt x="12" y="115"/>
                </a:lnTo>
                <a:lnTo>
                  <a:pt x="31" y="83"/>
                </a:lnTo>
                <a:lnTo>
                  <a:pt x="55" y="55"/>
                </a:lnTo>
                <a:lnTo>
                  <a:pt x="79" y="31"/>
                </a:lnTo>
                <a:lnTo>
                  <a:pt x="111" y="16"/>
                </a:lnTo>
                <a:lnTo>
                  <a:pt x="146" y="4"/>
                </a:lnTo>
                <a:lnTo>
                  <a:pt x="186" y="0"/>
                </a:lnTo>
                <a:lnTo>
                  <a:pt x="186" y="0"/>
                </a:lnTo>
                <a:lnTo>
                  <a:pt x="222" y="4"/>
                </a:lnTo>
                <a:lnTo>
                  <a:pt x="257" y="16"/>
                </a:lnTo>
                <a:lnTo>
                  <a:pt x="289" y="31"/>
                </a:lnTo>
                <a:lnTo>
                  <a:pt x="317" y="55"/>
                </a:lnTo>
                <a:lnTo>
                  <a:pt x="336" y="83"/>
                </a:lnTo>
                <a:lnTo>
                  <a:pt x="356" y="115"/>
                </a:lnTo>
                <a:lnTo>
                  <a:pt x="364" y="146"/>
                </a:lnTo>
                <a:lnTo>
                  <a:pt x="368" y="186"/>
                </a:lnTo>
                <a:lnTo>
                  <a:pt x="368" y="186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3508785" y="3978087"/>
            <a:ext cx="1762125" cy="881063"/>
          </a:xfrm>
          <a:custGeom>
            <a:avLst/>
            <a:gdLst>
              <a:gd name="T0" fmla="*/ 555 w 1110"/>
              <a:gd name="T1" fmla="*/ 555 h 555"/>
              <a:gd name="T2" fmla="*/ 555 w 1110"/>
              <a:gd name="T3" fmla="*/ 555 h 555"/>
              <a:gd name="T4" fmla="*/ 611 w 1110"/>
              <a:gd name="T5" fmla="*/ 551 h 555"/>
              <a:gd name="T6" fmla="*/ 666 w 1110"/>
              <a:gd name="T7" fmla="*/ 543 h 555"/>
              <a:gd name="T8" fmla="*/ 721 w 1110"/>
              <a:gd name="T9" fmla="*/ 527 h 555"/>
              <a:gd name="T10" fmla="*/ 769 w 1110"/>
              <a:gd name="T11" fmla="*/ 511 h 555"/>
              <a:gd name="T12" fmla="*/ 821 w 1110"/>
              <a:gd name="T13" fmla="*/ 488 h 555"/>
              <a:gd name="T14" fmla="*/ 864 w 1110"/>
              <a:gd name="T15" fmla="*/ 460 h 555"/>
              <a:gd name="T16" fmla="*/ 908 w 1110"/>
              <a:gd name="T17" fmla="*/ 428 h 555"/>
              <a:gd name="T18" fmla="*/ 947 w 1110"/>
              <a:gd name="T19" fmla="*/ 393 h 555"/>
              <a:gd name="T20" fmla="*/ 983 w 1110"/>
              <a:gd name="T21" fmla="*/ 353 h 555"/>
              <a:gd name="T22" fmla="*/ 1015 w 1110"/>
              <a:gd name="T23" fmla="*/ 309 h 555"/>
              <a:gd name="T24" fmla="*/ 1042 w 1110"/>
              <a:gd name="T25" fmla="*/ 262 h 555"/>
              <a:gd name="T26" fmla="*/ 1066 w 1110"/>
              <a:gd name="T27" fmla="*/ 214 h 555"/>
              <a:gd name="T28" fmla="*/ 1086 w 1110"/>
              <a:gd name="T29" fmla="*/ 163 h 555"/>
              <a:gd name="T30" fmla="*/ 1098 w 1110"/>
              <a:gd name="T31" fmla="*/ 111 h 555"/>
              <a:gd name="T32" fmla="*/ 1106 w 1110"/>
              <a:gd name="T33" fmla="*/ 56 h 555"/>
              <a:gd name="T34" fmla="*/ 1110 w 1110"/>
              <a:gd name="T35" fmla="*/ 0 h 555"/>
              <a:gd name="T36" fmla="*/ 0 w 1110"/>
              <a:gd name="T37" fmla="*/ 0 h 555"/>
              <a:gd name="T38" fmla="*/ 0 w 1110"/>
              <a:gd name="T39" fmla="*/ 0 h 555"/>
              <a:gd name="T40" fmla="*/ 4 w 1110"/>
              <a:gd name="T41" fmla="*/ 56 h 555"/>
              <a:gd name="T42" fmla="*/ 12 w 1110"/>
              <a:gd name="T43" fmla="*/ 111 h 555"/>
              <a:gd name="T44" fmla="*/ 28 w 1110"/>
              <a:gd name="T45" fmla="*/ 163 h 555"/>
              <a:gd name="T46" fmla="*/ 44 w 1110"/>
              <a:gd name="T47" fmla="*/ 214 h 555"/>
              <a:gd name="T48" fmla="*/ 68 w 1110"/>
              <a:gd name="T49" fmla="*/ 262 h 555"/>
              <a:gd name="T50" fmla="*/ 96 w 1110"/>
              <a:gd name="T51" fmla="*/ 309 h 555"/>
              <a:gd name="T52" fmla="*/ 127 w 1110"/>
              <a:gd name="T53" fmla="*/ 353 h 555"/>
              <a:gd name="T54" fmla="*/ 163 w 1110"/>
              <a:gd name="T55" fmla="*/ 393 h 555"/>
              <a:gd name="T56" fmla="*/ 203 w 1110"/>
              <a:gd name="T57" fmla="*/ 428 h 555"/>
              <a:gd name="T58" fmla="*/ 246 w 1110"/>
              <a:gd name="T59" fmla="*/ 460 h 555"/>
              <a:gd name="T60" fmla="*/ 290 w 1110"/>
              <a:gd name="T61" fmla="*/ 488 h 555"/>
              <a:gd name="T62" fmla="*/ 341 w 1110"/>
              <a:gd name="T63" fmla="*/ 511 h 555"/>
              <a:gd name="T64" fmla="*/ 393 w 1110"/>
              <a:gd name="T65" fmla="*/ 527 h 555"/>
              <a:gd name="T66" fmla="*/ 444 w 1110"/>
              <a:gd name="T67" fmla="*/ 543 h 555"/>
              <a:gd name="T68" fmla="*/ 500 w 1110"/>
              <a:gd name="T69" fmla="*/ 551 h 555"/>
              <a:gd name="T70" fmla="*/ 555 w 1110"/>
              <a:gd name="T71" fmla="*/ 555 h 555"/>
              <a:gd name="T72" fmla="*/ 555 w 1110"/>
              <a:gd name="T73" fmla="*/ 555 h 5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10" h="555">
                <a:moveTo>
                  <a:pt x="555" y="555"/>
                </a:moveTo>
                <a:lnTo>
                  <a:pt x="555" y="555"/>
                </a:lnTo>
                <a:lnTo>
                  <a:pt x="611" y="551"/>
                </a:lnTo>
                <a:lnTo>
                  <a:pt x="666" y="543"/>
                </a:lnTo>
                <a:lnTo>
                  <a:pt x="721" y="527"/>
                </a:lnTo>
                <a:lnTo>
                  <a:pt x="769" y="511"/>
                </a:lnTo>
                <a:lnTo>
                  <a:pt x="821" y="488"/>
                </a:lnTo>
                <a:lnTo>
                  <a:pt x="864" y="460"/>
                </a:lnTo>
                <a:lnTo>
                  <a:pt x="908" y="428"/>
                </a:lnTo>
                <a:lnTo>
                  <a:pt x="947" y="393"/>
                </a:lnTo>
                <a:lnTo>
                  <a:pt x="983" y="353"/>
                </a:lnTo>
                <a:lnTo>
                  <a:pt x="1015" y="309"/>
                </a:lnTo>
                <a:lnTo>
                  <a:pt x="1042" y="262"/>
                </a:lnTo>
                <a:lnTo>
                  <a:pt x="1066" y="214"/>
                </a:lnTo>
                <a:lnTo>
                  <a:pt x="1086" y="163"/>
                </a:lnTo>
                <a:lnTo>
                  <a:pt x="1098" y="111"/>
                </a:lnTo>
                <a:lnTo>
                  <a:pt x="1106" y="56"/>
                </a:lnTo>
                <a:lnTo>
                  <a:pt x="1110" y="0"/>
                </a:lnTo>
                <a:lnTo>
                  <a:pt x="0" y="0"/>
                </a:lnTo>
                <a:lnTo>
                  <a:pt x="0" y="0"/>
                </a:lnTo>
                <a:lnTo>
                  <a:pt x="4" y="56"/>
                </a:lnTo>
                <a:lnTo>
                  <a:pt x="12" y="111"/>
                </a:lnTo>
                <a:lnTo>
                  <a:pt x="28" y="163"/>
                </a:lnTo>
                <a:lnTo>
                  <a:pt x="44" y="214"/>
                </a:lnTo>
                <a:lnTo>
                  <a:pt x="68" y="262"/>
                </a:lnTo>
                <a:lnTo>
                  <a:pt x="96" y="309"/>
                </a:lnTo>
                <a:lnTo>
                  <a:pt x="127" y="353"/>
                </a:lnTo>
                <a:lnTo>
                  <a:pt x="163" y="393"/>
                </a:lnTo>
                <a:lnTo>
                  <a:pt x="203" y="428"/>
                </a:lnTo>
                <a:lnTo>
                  <a:pt x="246" y="460"/>
                </a:lnTo>
                <a:lnTo>
                  <a:pt x="290" y="488"/>
                </a:lnTo>
                <a:lnTo>
                  <a:pt x="341" y="511"/>
                </a:lnTo>
                <a:lnTo>
                  <a:pt x="393" y="527"/>
                </a:lnTo>
                <a:lnTo>
                  <a:pt x="444" y="543"/>
                </a:lnTo>
                <a:lnTo>
                  <a:pt x="500" y="551"/>
                </a:lnTo>
                <a:lnTo>
                  <a:pt x="555" y="555"/>
                </a:lnTo>
                <a:lnTo>
                  <a:pt x="555" y="555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3421473" y="3797112"/>
            <a:ext cx="1936750" cy="180975"/>
          </a:xfrm>
          <a:custGeom>
            <a:avLst/>
            <a:gdLst>
              <a:gd name="T0" fmla="*/ 55 w 1220"/>
              <a:gd name="T1" fmla="*/ 114 h 114"/>
              <a:gd name="T2" fmla="*/ 55 w 1220"/>
              <a:gd name="T3" fmla="*/ 114 h 114"/>
              <a:gd name="T4" fmla="*/ 1165 w 1220"/>
              <a:gd name="T5" fmla="*/ 114 h 114"/>
              <a:gd name="T6" fmla="*/ 1165 w 1220"/>
              <a:gd name="T7" fmla="*/ 114 h 114"/>
              <a:gd name="T8" fmla="*/ 1177 w 1220"/>
              <a:gd name="T9" fmla="*/ 110 h 114"/>
              <a:gd name="T10" fmla="*/ 1189 w 1220"/>
              <a:gd name="T11" fmla="*/ 110 h 114"/>
              <a:gd name="T12" fmla="*/ 1196 w 1220"/>
              <a:gd name="T13" fmla="*/ 103 h 114"/>
              <a:gd name="T14" fmla="*/ 1204 w 1220"/>
              <a:gd name="T15" fmla="*/ 95 h 114"/>
              <a:gd name="T16" fmla="*/ 1216 w 1220"/>
              <a:gd name="T17" fmla="*/ 79 h 114"/>
              <a:gd name="T18" fmla="*/ 1220 w 1220"/>
              <a:gd name="T19" fmla="*/ 55 h 114"/>
              <a:gd name="T20" fmla="*/ 1216 w 1220"/>
              <a:gd name="T21" fmla="*/ 35 h 114"/>
              <a:gd name="T22" fmla="*/ 1204 w 1220"/>
              <a:gd name="T23" fmla="*/ 15 h 114"/>
              <a:gd name="T24" fmla="*/ 1196 w 1220"/>
              <a:gd name="T25" fmla="*/ 11 h 114"/>
              <a:gd name="T26" fmla="*/ 1189 w 1220"/>
              <a:gd name="T27" fmla="*/ 4 h 114"/>
              <a:gd name="T28" fmla="*/ 1177 w 1220"/>
              <a:gd name="T29" fmla="*/ 0 h 114"/>
              <a:gd name="T30" fmla="*/ 1165 w 1220"/>
              <a:gd name="T31" fmla="*/ 0 h 114"/>
              <a:gd name="T32" fmla="*/ 1165 w 1220"/>
              <a:gd name="T33" fmla="*/ 0 h 114"/>
              <a:gd name="T34" fmla="*/ 55 w 1220"/>
              <a:gd name="T35" fmla="*/ 0 h 114"/>
              <a:gd name="T36" fmla="*/ 55 w 1220"/>
              <a:gd name="T37" fmla="*/ 0 h 114"/>
              <a:gd name="T38" fmla="*/ 44 w 1220"/>
              <a:gd name="T39" fmla="*/ 0 h 114"/>
              <a:gd name="T40" fmla="*/ 32 w 1220"/>
              <a:gd name="T41" fmla="*/ 4 h 114"/>
              <a:gd name="T42" fmla="*/ 24 w 1220"/>
              <a:gd name="T43" fmla="*/ 11 h 114"/>
              <a:gd name="T44" fmla="*/ 16 w 1220"/>
              <a:gd name="T45" fmla="*/ 15 h 114"/>
              <a:gd name="T46" fmla="*/ 4 w 1220"/>
              <a:gd name="T47" fmla="*/ 35 h 114"/>
              <a:gd name="T48" fmla="*/ 0 w 1220"/>
              <a:gd name="T49" fmla="*/ 55 h 114"/>
              <a:gd name="T50" fmla="*/ 4 w 1220"/>
              <a:gd name="T51" fmla="*/ 79 h 114"/>
              <a:gd name="T52" fmla="*/ 16 w 1220"/>
              <a:gd name="T53" fmla="*/ 95 h 114"/>
              <a:gd name="T54" fmla="*/ 24 w 1220"/>
              <a:gd name="T55" fmla="*/ 103 h 114"/>
              <a:gd name="T56" fmla="*/ 32 w 1220"/>
              <a:gd name="T57" fmla="*/ 110 h 114"/>
              <a:gd name="T58" fmla="*/ 44 w 1220"/>
              <a:gd name="T59" fmla="*/ 110 h 114"/>
              <a:gd name="T60" fmla="*/ 55 w 1220"/>
              <a:gd name="T61" fmla="*/ 114 h 114"/>
              <a:gd name="T62" fmla="*/ 55 w 1220"/>
              <a:gd name="T63" fmla="*/ 114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20" h="114">
                <a:moveTo>
                  <a:pt x="55" y="114"/>
                </a:moveTo>
                <a:lnTo>
                  <a:pt x="55" y="114"/>
                </a:lnTo>
                <a:lnTo>
                  <a:pt x="1165" y="114"/>
                </a:lnTo>
                <a:lnTo>
                  <a:pt x="1165" y="114"/>
                </a:lnTo>
                <a:lnTo>
                  <a:pt x="1177" y="110"/>
                </a:lnTo>
                <a:lnTo>
                  <a:pt x="1189" y="110"/>
                </a:lnTo>
                <a:lnTo>
                  <a:pt x="1196" y="103"/>
                </a:lnTo>
                <a:lnTo>
                  <a:pt x="1204" y="95"/>
                </a:lnTo>
                <a:lnTo>
                  <a:pt x="1216" y="79"/>
                </a:lnTo>
                <a:lnTo>
                  <a:pt x="1220" y="55"/>
                </a:lnTo>
                <a:lnTo>
                  <a:pt x="1216" y="35"/>
                </a:lnTo>
                <a:lnTo>
                  <a:pt x="1204" y="15"/>
                </a:lnTo>
                <a:lnTo>
                  <a:pt x="1196" y="11"/>
                </a:lnTo>
                <a:lnTo>
                  <a:pt x="1189" y="4"/>
                </a:lnTo>
                <a:lnTo>
                  <a:pt x="1177" y="0"/>
                </a:lnTo>
                <a:lnTo>
                  <a:pt x="1165" y="0"/>
                </a:lnTo>
                <a:lnTo>
                  <a:pt x="1165" y="0"/>
                </a:lnTo>
                <a:lnTo>
                  <a:pt x="55" y="0"/>
                </a:lnTo>
                <a:lnTo>
                  <a:pt x="55" y="0"/>
                </a:lnTo>
                <a:lnTo>
                  <a:pt x="44" y="0"/>
                </a:lnTo>
                <a:lnTo>
                  <a:pt x="32" y="4"/>
                </a:lnTo>
                <a:lnTo>
                  <a:pt x="24" y="11"/>
                </a:lnTo>
                <a:lnTo>
                  <a:pt x="16" y="15"/>
                </a:lnTo>
                <a:lnTo>
                  <a:pt x="4" y="35"/>
                </a:lnTo>
                <a:lnTo>
                  <a:pt x="0" y="55"/>
                </a:lnTo>
                <a:lnTo>
                  <a:pt x="4" y="79"/>
                </a:lnTo>
                <a:lnTo>
                  <a:pt x="16" y="95"/>
                </a:lnTo>
                <a:lnTo>
                  <a:pt x="24" y="103"/>
                </a:lnTo>
                <a:lnTo>
                  <a:pt x="32" y="110"/>
                </a:lnTo>
                <a:lnTo>
                  <a:pt x="44" y="110"/>
                </a:lnTo>
                <a:lnTo>
                  <a:pt x="55" y="114"/>
                </a:lnTo>
                <a:lnTo>
                  <a:pt x="55" y="11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3472273" y="4230499"/>
            <a:ext cx="584200" cy="590550"/>
          </a:xfrm>
          <a:custGeom>
            <a:avLst/>
            <a:gdLst>
              <a:gd name="T0" fmla="*/ 368 w 368"/>
              <a:gd name="T1" fmla="*/ 186 h 372"/>
              <a:gd name="T2" fmla="*/ 368 w 368"/>
              <a:gd name="T3" fmla="*/ 186 h 372"/>
              <a:gd name="T4" fmla="*/ 368 w 368"/>
              <a:gd name="T5" fmla="*/ 222 h 372"/>
              <a:gd name="T6" fmla="*/ 356 w 368"/>
              <a:gd name="T7" fmla="*/ 257 h 372"/>
              <a:gd name="T8" fmla="*/ 336 w 368"/>
              <a:gd name="T9" fmla="*/ 289 h 372"/>
              <a:gd name="T10" fmla="*/ 317 w 368"/>
              <a:gd name="T11" fmla="*/ 317 h 372"/>
              <a:gd name="T12" fmla="*/ 289 w 368"/>
              <a:gd name="T13" fmla="*/ 341 h 372"/>
              <a:gd name="T14" fmla="*/ 257 w 368"/>
              <a:gd name="T15" fmla="*/ 356 h 372"/>
              <a:gd name="T16" fmla="*/ 222 w 368"/>
              <a:gd name="T17" fmla="*/ 368 h 372"/>
              <a:gd name="T18" fmla="*/ 186 w 368"/>
              <a:gd name="T19" fmla="*/ 372 h 372"/>
              <a:gd name="T20" fmla="*/ 186 w 368"/>
              <a:gd name="T21" fmla="*/ 372 h 372"/>
              <a:gd name="T22" fmla="*/ 146 w 368"/>
              <a:gd name="T23" fmla="*/ 368 h 372"/>
              <a:gd name="T24" fmla="*/ 111 w 368"/>
              <a:gd name="T25" fmla="*/ 356 h 372"/>
              <a:gd name="T26" fmla="*/ 79 w 368"/>
              <a:gd name="T27" fmla="*/ 341 h 372"/>
              <a:gd name="T28" fmla="*/ 55 w 368"/>
              <a:gd name="T29" fmla="*/ 317 h 372"/>
              <a:gd name="T30" fmla="*/ 31 w 368"/>
              <a:gd name="T31" fmla="*/ 289 h 372"/>
              <a:gd name="T32" fmla="*/ 16 w 368"/>
              <a:gd name="T33" fmla="*/ 257 h 372"/>
              <a:gd name="T34" fmla="*/ 4 w 368"/>
              <a:gd name="T35" fmla="*/ 222 h 372"/>
              <a:gd name="T36" fmla="*/ 0 w 368"/>
              <a:gd name="T37" fmla="*/ 186 h 372"/>
              <a:gd name="T38" fmla="*/ 0 w 368"/>
              <a:gd name="T39" fmla="*/ 186 h 372"/>
              <a:gd name="T40" fmla="*/ 4 w 368"/>
              <a:gd name="T41" fmla="*/ 146 h 372"/>
              <a:gd name="T42" fmla="*/ 16 w 368"/>
              <a:gd name="T43" fmla="*/ 115 h 372"/>
              <a:gd name="T44" fmla="*/ 31 w 368"/>
              <a:gd name="T45" fmla="*/ 83 h 372"/>
              <a:gd name="T46" fmla="*/ 55 w 368"/>
              <a:gd name="T47" fmla="*/ 55 h 372"/>
              <a:gd name="T48" fmla="*/ 79 w 368"/>
              <a:gd name="T49" fmla="*/ 32 h 372"/>
              <a:gd name="T50" fmla="*/ 111 w 368"/>
              <a:gd name="T51" fmla="*/ 16 h 372"/>
              <a:gd name="T52" fmla="*/ 146 w 368"/>
              <a:gd name="T53" fmla="*/ 4 h 372"/>
              <a:gd name="T54" fmla="*/ 186 w 368"/>
              <a:gd name="T55" fmla="*/ 0 h 372"/>
              <a:gd name="T56" fmla="*/ 186 w 368"/>
              <a:gd name="T57" fmla="*/ 0 h 372"/>
              <a:gd name="T58" fmla="*/ 222 w 368"/>
              <a:gd name="T59" fmla="*/ 4 h 372"/>
              <a:gd name="T60" fmla="*/ 257 w 368"/>
              <a:gd name="T61" fmla="*/ 16 h 372"/>
              <a:gd name="T62" fmla="*/ 289 w 368"/>
              <a:gd name="T63" fmla="*/ 32 h 372"/>
              <a:gd name="T64" fmla="*/ 317 w 368"/>
              <a:gd name="T65" fmla="*/ 55 h 372"/>
              <a:gd name="T66" fmla="*/ 336 w 368"/>
              <a:gd name="T67" fmla="*/ 83 h 372"/>
              <a:gd name="T68" fmla="*/ 356 w 368"/>
              <a:gd name="T69" fmla="*/ 115 h 372"/>
              <a:gd name="T70" fmla="*/ 368 w 368"/>
              <a:gd name="T71" fmla="*/ 146 h 372"/>
              <a:gd name="T72" fmla="*/ 368 w 368"/>
              <a:gd name="T73" fmla="*/ 186 h 372"/>
              <a:gd name="T74" fmla="*/ 368 w 368"/>
              <a:gd name="T75" fmla="*/ 186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68" h="372">
                <a:moveTo>
                  <a:pt x="368" y="186"/>
                </a:moveTo>
                <a:lnTo>
                  <a:pt x="368" y="186"/>
                </a:lnTo>
                <a:lnTo>
                  <a:pt x="368" y="222"/>
                </a:lnTo>
                <a:lnTo>
                  <a:pt x="356" y="257"/>
                </a:lnTo>
                <a:lnTo>
                  <a:pt x="336" y="289"/>
                </a:lnTo>
                <a:lnTo>
                  <a:pt x="317" y="317"/>
                </a:lnTo>
                <a:lnTo>
                  <a:pt x="289" y="341"/>
                </a:lnTo>
                <a:lnTo>
                  <a:pt x="257" y="356"/>
                </a:lnTo>
                <a:lnTo>
                  <a:pt x="222" y="368"/>
                </a:lnTo>
                <a:lnTo>
                  <a:pt x="186" y="372"/>
                </a:lnTo>
                <a:lnTo>
                  <a:pt x="186" y="372"/>
                </a:lnTo>
                <a:lnTo>
                  <a:pt x="146" y="368"/>
                </a:lnTo>
                <a:lnTo>
                  <a:pt x="111" y="356"/>
                </a:lnTo>
                <a:lnTo>
                  <a:pt x="79" y="341"/>
                </a:lnTo>
                <a:lnTo>
                  <a:pt x="55" y="317"/>
                </a:lnTo>
                <a:lnTo>
                  <a:pt x="31" y="289"/>
                </a:lnTo>
                <a:lnTo>
                  <a:pt x="16" y="257"/>
                </a:lnTo>
                <a:lnTo>
                  <a:pt x="4" y="222"/>
                </a:lnTo>
                <a:lnTo>
                  <a:pt x="0" y="186"/>
                </a:lnTo>
                <a:lnTo>
                  <a:pt x="0" y="186"/>
                </a:lnTo>
                <a:lnTo>
                  <a:pt x="4" y="146"/>
                </a:lnTo>
                <a:lnTo>
                  <a:pt x="16" y="115"/>
                </a:lnTo>
                <a:lnTo>
                  <a:pt x="31" y="83"/>
                </a:lnTo>
                <a:lnTo>
                  <a:pt x="55" y="55"/>
                </a:lnTo>
                <a:lnTo>
                  <a:pt x="79" y="32"/>
                </a:lnTo>
                <a:lnTo>
                  <a:pt x="111" y="16"/>
                </a:lnTo>
                <a:lnTo>
                  <a:pt x="146" y="4"/>
                </a:lnTo>
                <a:lnTo>
                  <a:pt x="186" y="0"/>
                </a:lnTo>
                <a:lnTo>
                  <a:pt x="186" y="0"/>
                </a:lnTo>
                <a:lnTo>
                  <a:pt x="222" y="4"/>
                </a:lnTo>
                <a:lnTo>
                  <a:pt x="257" y="16"/>
                </a:lnTo>
                <a:lnTo>
                  <a:pt x="289" y="32"/>
                </a:lnTo>
                <a:lnTo>
                  <a:pt x="317" y="55"/>
                </a:lnTo>
                <a:lnTo>
                  <a:pt x="336" y="83"/>
                </a:lnTo>
                <a:lnTo>
                  <a:pt x="356" y="115"/>
                </a:lnTo>
                <a:lnTo>
                  <a:pt x="368" y="146"/>
                </a:lnTo>
                <a:lnTo>
                  <a:pt x="368" y="186"/>
                </a:lnTo>
                <a:lnTo>
                  <a:pt x="368" y="18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21"/>
          <p:cNvSpPr>
            <a:spLocks noEditPoints="1"/>
          </p:cNvSpPr>
          <p:nvPr/>
        </p:nvSpPr>
        <p:spPr bwMode="auto">
          <a:xfrm>
            <a:off x="4132673" y="4060637"/>
            <a:ext cx="520700" cy="528638"/>
          </a:xfrm>
          <a:custGeom>
            <a:avLst/>
            <a:gdLst>
              <a:gd name="T0" fmla="*/ 166 w 328"/>
              <a:gd name="T1" fmla="*/ 333 h 333"/>
              <a:gd name="T2" fmla="*/ 99 w 328"/>
              <a:gd name="T3" fmla="*/ 321 h 333"/>
              <a:gd name="T4" fmla="*/ 47 w 328"/>
              <a:gd name="T5" fmla="*/ 285 h 333"/>
              <a:gd name="T6" fmla="*/ 12 w 328"/>
              <a:gd name="T7" fmla="*/ 234 h 333"/>
              <a:gd name="T8" fmla="*/ 0 w 328"/>
              <a:gd name="T9" fmla="*/ 166 h 333"/>
              <a:gd name="T10" fmla="*/ 0 w 328"/>
              <a:gd name="T11" fmla="*/ 135 h 333"/>
              <a:gd name="T12" fmla="*/ 27 w 328"/>
              <a:gd name="T13" fmla="*/ 75 h 333"/>
              <a:gd name="T14" fmla="*/ 71 w 328"/>
              <a:gd name="T15" fmla="*/ 28 h 333"/>
              <a:gd name="T16" fmla="*/ 130 w 328"/>
              <a:gd name="T17" fmla="*/ 4 h 333"/>
              <a:gd name="T18" fmla="*/ 166 w 328"/>
              <a:gd name="T19" fmla="*/ 0 h 333"/>
              <a:gd name="T20" fmla="*/ 229 w 328"/>
              <a:gd name="T21" fmla="*/ 16 h 333"/>
              <a:gd name="T22" fmla="*/ 281 w 328"/>
              <a:gd name="T23" fmla="*/ 51 h 333"/>
              <a:gd name="T24" fmla="*/ 317 w 328"/>
              <a:gd name="T25" fmla="*/ 103 h 333"/>
              <a:gd name="T26" fmla="*/ 328 w 328"/>
              <a:gd name="T27" fmla="*/ 166 h 333"/>
              <a:gd name="T28" fmla="*/ 328 w 328"/>
              <a:gd name="T29" fmla="*/ 202 h 333"/>
              <a:gd name="T30" fmla="*/ 301 w 328"/>
              <a:gd name="T31" fmla="*/ 261 h 333"/>
              <a:gd name="T32" fmla="*/ 257 w 328"/>
              <a:gd name="T33" fmla="*/ 305 h 333"/>
              <a:gd name="T34" fmla="*/ 198 w 328"/>
              <a:gd name="T35" fmla="*/ 329 h 333"/>
              <a:gd name="T36" fmla="*/ 166 w 328"/>
              <a:gd name="T37" fmla="*/ 333 h 333"/>
              <a:gd name="T38" fmla="*/ 166 w 328"/>
              <a:gd name="T39" fmla="*/ 32 h 333"/>
              <a:gd name="T40" fmla="*/ 111 w 328"/>
              <a:gd name="T41" fmla="*/ 44 h 333"/>
              <a:gd name="T42" fmla="*/ 67 w 328"/>
              <a:gd name="T43" fmla="*/ 71 h 333"/>
              <a:gd name="T44" fmla="*/ 39 w 328"/>
              <a:gd name="T45" fmla="*/ 115 h 333"/>
              <a:gd name="T46" fmla="*/ 27 w 328"/>
              <a:gd name="T47" fmla="*/ 166 h 333"/>
              <a:gd name="T48" fmla="*/ 31 w 328"/>
              <a:gd name="T49" fmla="*/ 194 h 333"/>
              <a:gd name="T50" fmla="*/ 51 w 328"/>
              <a:gd name="T51" fmla="*/ 242 h 333"/>
              <a:gd name="T52" fmla="*/ 87 w 328"/>
              <a:gd name="T53" fmla="*/ 281 h 333"/>
              <a:gd name="T54" fmla="*/ 138 w 328"/>
              <a:gd name="T55" fmla="*/ 301 h 333"/>
              <a:gd name="T56" fmla="*/ 166 w 328"/>
              <a:gd name="T57" fmla="*/ 301 h 333"/>
              <a:gd name="T58" fmla="*/ 218 w 328"/>
              <a:gd name="T59" fmla="*/ 293 h 333"/>
              <a:gd name="T60" fmla="*/ 261 w 328"/>
              <a:gd name="T61" fmla="*/ 261 h 333"/>
              <a:gd name="T62" fmla="*/ 289 w 328"/>
              <a:gd name="T63" fmla="*/ 222 h 333"/>
              <a:gd name="T64" fmla="*/ 301 w 328"/>
              <a:gd name="T65" fmla="*/ 166 h 333"/>
              <a:gd name="T66" fmla="*/ 297 w 328"/>
              <a:gd name="T67" fmla="*/ 139 h 333"/>
              <a:gd name="T68" fmla="*/ 277 w 328"/>
              <a:gd name="T69" fmla="*/ 91 h 333"/>
              <a:gd name="T70" fmla="*/ 241 w 328"/>
              <a:gd name="T71" fmla="*/ 55 h 333"/>
              <a:gd name="T72" fmla="*/ 190 w 328"/>
              <a:gd name="T73" fmla="*/ 36 h 333"/>
              <a:gd name="T74" fmla="*/ 166 w 328"/>
              <a:gd name="T75" fmla="*/ 32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28" h="333">
                <a:moveTo>
                  <a:pt x="166" y="333"/>
                </a:moveTo>
                <a:lnTo>
                  <a:pt x="166" y="333"/>
                </a:lnTo>
                <a:lnTo>
                  <a:pt x="130" y="329"/>
                </a:lnTo>
                <a:lnTo>
                  <a:pt x="99" y="321"/>
                </a:lnTo>
                <a:lnTo>
                  <a:pt x="71" y="305"/>
                </a:lnTo>
                <a:lnTo>
                  <a:pt x="47" y="285"/>
                </a:lnTo>
                <a:lnTo>
                  <a:pt x="27" y="261"/>
                </a:lnTo>
                <a:lnTo>
                  <a:pt x="12" y="234"/>
                </a:lnTo>
                <a:lnTo>
                  <a:pt x="0" y="202"/>
                </a:lnTo>
                <a:lnTo>
                  <a:pt x="0" y="166"/>
                </a:lnTo>
                <a:lnTo>
                  <a:pt x="0" y="166"/>
                </a:lnTo>
                <a:lnTo>
                  <a:pt x="0" y="135"/>
                </a:lnTo>
                <a:lnTo>
                  <a:pt x="12" y="103"/>
                </a:lnTo>
                <a:lnTo>
                  <a:pt x="27" y="75"/>
                </a:lnTo>
                <a:lnTo>
                  <a:pt x="47" y="51"/>
                </a:lnTo>
                <a:lnTo>
                  <a:pt x="71" y="28"/>
                </a:lnTo>
                <a:lnTo>
                  <a:pt x="99" y="16"/>
                </a:lnTo>
                <a:lnTo>
                  <a:pt x="130" y="4"/>
                </a:lnTo>
                <a:lnTo>
                  <a:pt x="166" y="0"/>
                </a:lnTo>
                <a:lnTo>
                  <a:pt x="166" y="0"/>
                </a:lnTo>
                <a:lnTo>
                  <a:pt x="198" y="4"/>
                </a:lnTo>
                <a:lnTo>
                  <a:pt x="229" y="16"/>
                </a:lnTo>
                <a:lnTo>
                  <a:pt x="257" y="28"/>
                </a:lnTo>
                <a:lnTo>
                  <a:pt x="281" y="51"/>
                </a:lnTo>
                <a:lnTo>
                  <a:pt x="301" y="75"/>
                </a:lnTo>
                <a:lnTo>
                  <a:pt x="317" y="103"/>
                </a:lnTo>
                <a:lnTo>
                  <a:pt x="328" y="135"/>
                </a:lnTo>
                <a:lnTo>
                  <a:pt x="328" y="166"/>
                </a:lnTo>
                <a:lnTo>
                  <a:pt x="328" y="166"/>
                </a:lnTo>
                <a:lnTo>
                  <a:pt x="328" y="202"/>
                </a:lnTo>
                <a:lnTo>
                  <a:pt x="317" y="234"/>
                </a:lnTo>
                <a:lnTo>
                  <a:pt x="301" y="261"/>
                </a:lnTo>
                <a:lnTo>
                  <a:pt x="281" y="285"/>
                </a:lnTo>
                <a:lnTo>
                  <a:pt x="257" y="305"/>
                </a:lnTo>
                <a:lnTo>
                  <a:pt x="229" y="321"/>
                </a:lnTo>
                <a:lnTo>
                  <a:pt x="198" y="329"/>
                </a:lnTo>
                <a:lnTo>
                  <a:pt x="166" y="333"/>
                </a:lnTo>
                <a:lnTo>
                  <a:pt x="166" y="333"/>
                </a:lnTo>
                <a:close/>
                <a:moveTo>
                  <a:pt x="166" y="32"/>
                </a:moveTo>
                <a:lnTo>
                  <a:pt x="166" y="32"/>
                </a:lnTo>
                <a:lnTo>
                  <a:pt x="138" y="36"/>
                </a:lnTo>
                <a:lnTo>
                  <a:pt x="111" y="44"/>
                </a:lnTo>
                <a:lnTo>
                  <a:pt x="87" y="55"/>
                </a:lnTo>
                <a:lnTo>
                  <a:pt x="67" y="71"/>
                </a:lnTo>
                <a:lnTo>
                  <a:pt x="51" y="91"/>
                </a:lnTo>
                <a:lnTo>
                  <a:pt x="39" y="115"/>
                </a:lnTo>
                <a:lnTo>
                  <a:pt x="31" y="139"/>
                </a:lnTo>
                <a:lnTo>
                  <a:pt x="27" y="166"/>
                </a:lnTo>
                <a:lnTo>
                  <a:pt x="27" y="166"/>
                </a:lnTo>
                <a:lnTo>
                  <a:pt x="31" y="194"/>
                </a:lnTo>
                <a:lnTo>
                  <a:pt x="39" y="222"/>
                </a:lnTo>
                <a:lnTo>
                  <a:pt x="51" y="242"/>
                </a:lnTo>
                <a:lnTo>
                  <a:pt x="67" y="261"/>
                </a:lnTo>
                <a:lnTo>
                  <a:pt x="87" y="281"/>
                </a:lnTo>
                <a:lnTo>
                  <a:pt x="111" y="293"/>
                </a:lnTo>
                <a:lnTo>
                  <a:pt x="138" y="301"/>
                </a:lnTo>
                <a:lnTo>
                  <a:pt x="166" y="301"/>
                </a:lnTo>
                <a:lnTo>
                  <a:pt x="166" y="301"/>
                </a:lnTo>
                <a:lnTo>
                  <a:pt x="190" y="301"/>
                </a:lnTo>
                <a:lnTo>
                  <a:pt x="218" y="293"/>
                </a:lnTo>
                <a:lnTo>
                  <a:pt x="241" y="281"/>
                </a:lnTo>
                <a:lnTo>
                  <a:pt x="261" y="261"/>
                </a:lnTo>
                <a:lnTo>
                  <a:pt x="277" y="242"/>
                </a:lnTo>
                <a:lnTo>
                  <a:pt x="289" y="222"/>
                </a:lnTo>
                <a:lnTo>
                  <a:pt x="297" y="194"/>
                </a:lnTo>
                <a:lnTo>
                  <a:pt x="301" y="166"/>
                </a:lnTo>
                <a:lnTo>
                  <a:pt x="301" y="166"/>
                </a:lnTo>
                <a:lnTo>
                  <a:pt x="297" y="139"/>
                </a:lnTo>
                <a:lnTo>
                  <a:pt x="289" y="115"/>
                </a:lnTo>
                <a:lnTo>
                  <a:pt x="277" y="91"/>
                </a:lnTo>
                <a:lnTo>
                  <a:pt x="261" y="71"/>
                </a:lnTo>
                <a:lnTo>
                  <a:pt x="241" y="55"/>
                </a:lnTo>
                <a:lnTo>
                  <a:pt x="218" y="44"/>
                </a:lnTo>
                <a:lnTo>
                  <a:pt x="190" y="36"/>
                </a:lnTo>
                <a:lnTo>
                  <a:pt x="166" y="32"/>
                </a:lnTo>
                <a:lnTo>
                  <a:pt x="166" y="3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4270785" y="4211449"/>
            <a:ext cx="276225" cy="182563"/>
          </a:xfrm>
          <a:custGeom>
            <a:avLst/>
            <a:gdLst>
              <a:gd name="T0" fmla="*/ 154 w 174"/>
              <a:gd name="T1" fmla="*/ 4 h 115"/>
              <a:gd name="T2" fmla="*/ 154 w 174"/>
              <a:gd name="T3" fmla="*/ 4 h 115"/>
              <a:gd name="T4" fmla="*/ 75 w 174"/>
              <a:gd name="T5" fmla="*/ 83 h 115"/>
              <a:gd name="T6" fmla="*/ 75 w 174"/>
              <a:gd name="T7" fmla="*/ 83 h 115"/>
              <a:gd name="T8" fmla="*/ 24 w 174"/>
              <a:gd name="T9" fmla="*/ 40 h 115"/>
              <a:gd name="T10" fmla="*/ 24 w 174"/>
              <a:gd name="T11" fmla="*/ 40 h 115"/>
              <a:gd name="T12" fmla="*/ 16 w 174"/>
              <a:gd name="T13" fmla="*/ 36 h 115"/>
              <a:gd name="T14" fmla="*/ 12 w 174"/>
              <a:gd name="T15" fmla="*/ 36 h 115"/>
              <a:gd name="T16" fmla="*/ 4 w 174"/>
              <a:gd name="T17" fmla="*/ 40 h 115"/>
              <a:gd name="T18" fmla="*/ 0 w 174"/>
              <a:gd name="T19" fmla="*/ 48 h 115"/>
              <a:gd name="T20" fmla="*/ 0 w 174"/>
              <a:gd name="T21" fmla="*/ 51 h 115"/>
              <a:gd name="T22" fmla="*/ 4 w 174"/>
              <a:gd name="T23" fmla="*/ 55 h 115"/>
              <a:gd name="T24" fmla="*/ 4 w 174"/>
              <a:gd name="T25" fmla="*/ 55 h 115"/>
              <a:gd name="T26" fmla="*/ 67 w 174"/>
              <a:gd name="T27" fmla="*/ 111 h 115"/>
              <a:gd name="T28" fmla="*/ 67 w 174"/>
              <a:gd name="T29" fmla="*/ 111 h 115"/>
              <a:gd name="T30" fmla="*/ 79 w 174"/>
              <a:gd name="T31" fmla="*/ 115 h 115"/>
              <a:gd name="T32" fmla="*/ 83 w 174"/>
              <a:gd name="T33" fmla="*/ 115 h 115"/>
              <a:gd name="T34" fmla="*/ 87 w 174"/>
              <a:gd name="T35" fmla="*/ 111 h 115"/>
              <a:gd name="T36" fmla="*/ 87 w 174"/>
              <a:gd name="T37" fmla="*/ 111 h 115"/>
              <a:gd name="T38" fmla="*/ 170 w 174"/>
              <a:gd name="T39" fmla="*/ 24 h 115"/>
              <a:gd name="T40" fmla="*/ 170 w 174"/>
              <a:gd name="T41" fmla="*/ 24 h 115"/>
              <a:gd name="T42" fmla="*/ 174 w 174"/>
              <a:gd name="T43" fmla="*/ 16 h 115"/>
              <a:gd name="T44" fmla="*/ 174 w 174"/>
              <a:gd name="T45" fmla="*/ 12 h 115"/>
              <a:gd name="T46" fmla="*/ 170 w 174"/>
              <a:gd name="T47" fmla="*/ 4 h 115"/>
              <a:gd name="T48" fmla="*/ 162 w 174"/>
              <a:gd name="T49" fmla="*/ 0 h 115"/>
              <a:gd name="T50" fmla="*/ 158 w 174"/>
              <a:gd name="T51" fmla="*/ 0 h 115"/>
              <a:gd name="T52" fmla="*/ 154 w 174"/>
              <a:gd name="T53" fmla="*/ 4 h 115"/>
              <a:gd name="T54" fmla="*/ 154 w 174"/>
              <a:gd name="T55" fmla="*/ 4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74" h="115">
                <a:moveTo>
                  <a:pt x="154" y="4"/>
                </a:moveTo>
                <a:lnTo>
                  <a:pt x="154" y="4"/>
                </a:lnTo>
                <a:lnTo>
                  <a:pt x="75" y="83"/>
                </a:lnTo>
                <a:lnTo>
                  <a:pt x="75" y="83"/>
                </a:lnTo>
                <a:lnTo>
                  <a:pt x="24" y="40"/>
                </a:lnTo>
                <a:lnTo>
                  <a:pt x="24" y="40"/>
                </a:lnTo>
                <a:lnTo>
                  <a:pt x="16" y="36"/>
                </a:lnTo>
                <a:lnTo>
                  <a:pt x="12" y="36"/>
                </a:lnTo>
                <a:lnTo>
                  <a:pt x="4" y="40"/>
                </a:lnTo>
                <a:lnTo>
                  <a:pt x="0" y="48"/>
                </a:lnTo>
                <a:lnTo>
                  <a:pt x="0" y="51"/>
                </a:lnTo>
                <a:lnTo>
                  <a:pt x="4" y="55"/>
                </a:lnTo>
                <a:lnTo>
                  <a:pt x="4" y="55"/>
                </a:lnTo>
                <a:lnTo>
                  <a:pt x="67" y="111"/>
                </a:lnTo>
                <a:lnTo>
                  <a:pt x="67" y="111"/>
                </a:lnTo>
                <a:lnTo>
                  <a:pt x="79" y="115"/>
                </a:lnTo>
                <a:lnTo>
                  <a:pt x="83" y="115"/>
                </a:lnTo>
                <a:lnTo>
                  <a:pt x="87" y="111"/>
                </a:lnTo>
                <a:lnTo>
                  <a:pt x="87" y="111"/>
                </a:lnTo>
                <a:lnTo>
                  <a:pt x="170" y="24"/>
                </a:lnTo>
                <a:lnTo>
                  <a:pt x="170" y="24"/>
                </a:lnTo>
                <a:lnTo>
                  <a:pt x="174" y="16"/>
                </a:lnTo>
                <a:lnTo>
                  <a:pt x="174" y="12"/>
                </a:lnTo>
                <a:lnTo>
                  <a:pt x="170" y="4"/>
                </a:lnTo>
                <a:lnTo>
                  <a:pt x="162" y="0"/>
                </a:lnTo>
                <a:lnTo>
                  <a:pt x="158" y="0"/>
                </a:lnTo>
                <a:lnTo>
                  <a:pt x="154" y="4"/>
                </a:lnTo>
                <a:lnTo>
                  <a:pt x="154" y="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7125110" y="3978087"/>
            <a:ext cx="1762125" cy="881063"/>
          </a:xfrm>
          <a:custGeom>
            <a:avLst/>
            <a:gdLst>
              <a:gd name="T0" fmla="*/ 555 w 1110"/>
              <a:gd name="T1" fmla="*/ 555 h 555"/>
              <a:gd name="T2" fmla="*/ 555 w 1110"/>
              <a:gd name="T3" fmla="*/ 555 h 555"/>
              <a:gd name="T4" fmla="*/ 611 w 1110"/>
              <a:gd name="T5" fmla="*/ 551 h 555"/>
              <a:gd name="T6" fmla="*/ 666 w 1110"/>
              <a:gd name="T7" fmla="*/ 543 h 555"/>
              <a:gd name="T8" fmla="*/ 717 w 1110"/>
              <a:gd name="T9" fmla="*/ 527 h 555"/>
              <a:gd name="T10" fmla="*/ 769 w 1110"/>
              <a:gd name="T11" fmla="*/ 511 h 555"/>
              <a:gd name="T12" fmla="*/ 817 w 1110"/>
              <a:gd name="T13" fmla="*/ 488 h 555"/>
              <a:gd name="T14" fmla="*/ 864 w 1110"/>
              <a:gd name="T15" fmla="*/ 460 h 555"/>
              <a:gd name="T16" fmla="*/ 908 w 1110"/>
              <a:gd name="T17" fmla="*/ 428 h 555"/>
              <a:gd name="T18" fmla="*/ 947 w 1110"/>
              <a:gd name="T19" fmla="*/ 393 h 555"/>
              <a:gd name="T20" fmla="*/ 983 w 1110"/>
              <a:gd name="T21" fmla="*/ 353 h 555"/>
              <a:gd name="T22" fmla="*/ 1015 w 1110"/>
              <a:gd name="T23" fmla="*/ 309 h 555"/>
              <a:gd name="T24" fmla="*/ 1042 w 1110"/>
              <a:gd name="T25" fmla="*/ 262 h 555"/>
              <a:gd name="T26" fmla="*/ 1066 w 1110"/>
              <a:gd name="T27" fmla="*/ 214 h 555"/>
              <a:gd name="T28" fmla="*/ 1082 w 1110"/>
              <a:gd name="T29" fmla="*/ 163 h 555"/>
              <a:gd name="T30" fmla="*/ 1098 w 1110"/>
              <a:gd name="T31" fmla="*/ 111 h 555"/>
              <a:gd name="T32" fmla="*/ 1106 w 1110"/>
              <a:gd name="T33" fmla="*/ 56 h 555"/>
              <a:gd name="T34" fmla="*/ 1110 w 1110"/>
              <a:gd name="T35" fmla="*/ 0 h 555"/>
              <a:gd name="T36" fmla="*/ 0 w 1110"/>
              <a:gd name="T37" fmla="*/ 0 h 555"/>
              <a:gd name="T38" fmla="*/ 0 w 1110"/>
              <a:gd name="T39" fmla="*/ 0 h 555"/>
              <a:gd name="T40" fmla="*/ 4 w 1110"/>
              <a:gd name="T41" fmla="*/ 56 h 555"/>
              <a:gd name="T42" fmla="*/ 12 w 1110"/>
              <a:gd name="T43" fmla="*/ 111 h 555"/>
              <a:gd name="T44" fmla="*/ 24 w 1110"/>
              <a:gd name="T45" fmla="*/ 163 h 555"/>
              <a:gd name="T46" fmla="*/ 44 w 1110"/>
              <a:gd name="T47" fmla="*/ 214 h 555"/>
              <a:gd name="T48" fmla="*/ 68 w 1110"/>
              <a:gd name="T49" fmla="*/ 262 h 555"/>
              <a:gd name="T50" fmla="*/ 95 w 1110"/>
              <a:gd name="T51" fmla="*/ 309 h 555"/>
              <a:gd name="T52" fmla="*/ 127 w 1110"/>
              <a:gd name="T53" fmla="*/ 353 h 555"/>
              <a:gd name="T54" fmla="*/ 163 w 1110"/>
              <a:gd name="T55" fmla="*/ 393 h 555"/>
              <a:gd name="T56" fmla="*/ 202 w 1110"/>
              <a:gd name="T57" fmla="*/ 428 h 555"/>
              <a:gd name="T58" fmla="*/ 246 w 1110"/>
              <a:gd name="T59" fmla="*/ 460 h 555"/>
              <a:gd name="T60" fmla="*/ 290 w 1110"/>
              <a:gd name="T61" fmla="*/ 488 h 555"/>
              <a:gd name="T62" fmla="*/ 337 w 1110"/>
              <a:gd name="T63" fmla="*/ 511 h 555"/>
              <a:gd name="T64" fmla="*/ 389 w 1110"/>
              <a:gd name="T65" fmla="*/ 527 h 555"/>
              <a:gd name="T66" fmla="*/ 444 w 1110"/>
              <a:gd name="T67" fmla="*/ 543 h 555"/>
              <a:gd name="T68" fmla="*/ 496 w 1110"/>
              <a:gd name="T69" fmla="*/ 551 h 555"/>
              <a:gd name="T70" fmla="*/ 555 w 1110"/>
              <a:gd name="T71" fmla="*/ 555 h 555"/>
              <a:gd name="T72" fmla="*/ 555 w 1110"/>
              <a:gd name="T73" fmla="*/ 555 h 5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10" h="555">
                <a:moveTo>
                  <a:pt x="555" y="555"/>
                </a:moveTo>
                <a:lnTo>
                  <a:pt x="555" y="555"/>
                </a:lnTo>
                <a:lnTo>
                  <a:pt x="611" y="551"/>
                </a:lnTo>
                <a:lnTo>
                  <a:pt x="666" y="543"/>
                </a:lnTo>
                <a:lnTo>
                  <a:pt x="717" y="527"/>
                </a:lnTo>
                <a:lnTo>
                  <a:pt x="769" y="511"/>
                </a:lnTo>
                <a:lnTo>
                  <a:pt x="817" y="488"/>
                </a:lnTo>
                <a:lnTo>
                  <a:pt x="864" y="460"/>
                </a:lnTo>
                <a:lnTo>
                  <a:pt x="908" y="428"/>
                </a:lnTo>
                <a:lnTo>
                  <a:pt x="947" y="393"/>
                </a:lnTo>
                <a:lnTo>
                  <a:pt x="983" y="353"/>
                </a:lnTo>
                <a:lnTo>
                  <a:pt x="1015" y="309"/>
                </a:lnTo>
                <a:lnTo>
                  <a:pt x="1042" y="262"/>
                </a:lnTo>
                <a:lnTo>
                  <a:pt x="1066" y="214"/>
                </a:lnTo>
                <a:lnTo>
                  <a:pt x="1082" y="163"/>
                </a:lnTo>
                <a:lnTo>
                  <a:pt x="1098" y="111"/>
                </a:lnTo>
                <a:lnTo>
                  <a:pt x="1106" y="56"/>
                </a:lnTo>
                <a:lnTo>
                  <a:pt x="1110" y="0"/>
                </a:lnTo>
                <a:lnTo>
                  <a:pt x="0" y="0"/>
                </a:lnTo>
                <a:lnTo>
                  <a:pt x="0" y="0"/>
                </a:lnTo>
                <a:lnTo>
                  <a:pt x="4" y="56"/>
                </a:lnTo>
                <a:lnTo>
                  <a:pt x="12" y="111"/>
                </a:lnTo>
                <a:lnTo>
                  <a:pt x="24" y="163"/>
                </a:lnTo>
                <a:lnTo>
                  <a:pt x="44" y="214"/>
                </a:lnTo>
                <a:lnTo>
                  <a:pt x="68" y="262"/>
                </a:lnTo>
                <a:lnTo>
                  <a:pt x="95" y="309"/>
                </a:lnTo>
                <a:lnTo>
                  <a:pt x="127" y="353"/>
                </a:lnTo>
                <a:lnTo>
                  <a:pt x="163" y="393"/>
                </a:lnTo>
                <a:lnTo>
                  <a:pt x="202" y="428"/>
                </a:lnTo>
                <a:lnTo>
                  <a:pt x="246" y="460"/>
                </a:lnTo>
                <a:lnTo>
                  <a:pt x="290" y="488"/>
                </a:lnTo>
                <a:lnTo>
                  <a:pt x="337" y="511"/>
                </a:lnTo>
                <a:lnTo>
                  <a:pt x="389" y="527"/>
                </a:lnTo>
                <a:lnTo>
                  <a:pt x="444" y="543"/>
                </a:lnTo>
                <a:lnTo>
                  <a:pt x="496" y="551"/>
                </a:lnTo>
                <a:lnTo>
                  <a:pt x="555" y="555"/>
                </a:lnTo>
                <a:lnTo>
                  <a:pt x="555" y="555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7037798" y="3797112"/>
            <a:ext cx="1930400" cy="180975"/>
          </a:xfrm>
          <a:custGeom>
            <a:avLst/>
            <a:gdLst>
              <a:gd name="T0" fmla="*/ 55 w 1216"/>
              <a:gd name="T1" fmla="*/ 114 h 114"/>
              <a:gd name="T2" fmla="*/ 55 w 1216"/>
              <a:gd name="T3" fmla="*/ 114 h 114"/>
              <a:gd name="T4" fmla="*/ 1165 w 1216"/>
              <a:gd name="T5" fmla="*/ 114 h 114"/>
              <a:gd name="T6" fmla="*/ 1165 w 1216"/>
              <a:gd name="T7" fmla="*/ 114 h 114"/>
              <a:gd name="T8" fmla="*/ 1177 w 1216"/>
              <a:gd name="T9" fmla="*/ 110 h 114"/>
              <a:gd name="T10" fmla="*/ 1188 w 1216"/>
              <a:gd name="T11" fmla="*/ 110 h 114"/>
              <a:gd name="T12" fmla="*/ 1196 w 1216"/>
              <a:gd name="T13" fmla="*/ 103 h 114"/>
              <a:gd name="T14" fmla="*/ 1204 w 1216"/>
              <a:gd name="T15" fmla="*/ 95 h 114"/>
              <a:gd name="T16" fmla="*/ 1216 w 1216"/>
              <a:gd name="T17" fmla="*/ 79 h 114"/>
              <a:gd name="T18" fmla="*/ 1216 w 1216"/>
              <a:gd name="T19" fmla="*/ 55 h 114"/>
              <a:gd name="T20" fmla="*/ 1216 w 1216"/>
              <a:gd name="T21" fmla="*/ 35 h 114"/>
              <a:gd name="T22" fmla="*/ 1204 w 1216"/>
              <a:gd name="T23" fmla="*/ 15 h 114"/>
              <a:gd name="T24" fmla="*/ 1196 w 1216"/>
              <a:gd name="T25" fmla="*/ 11 h 114"/>
              <a:gd name="T26" fmla="*/ 1188 w 1216"/>
              <a:gd name="T27" fmla="*/ 4 h 114"/>
              <a:gd name="T28" fmla="*/ 1177 w 1216"/>
              <a:gd name="T29" fmla="*/ 0 h 114"/>
              <a:gd name="T30" fmla="*/ 1165 w 1216"/>
              <a:gd name="T31" fmla="*/ 0 h 114"/>
              <a:gd name="T32" fmla="*/ 1165 w 1216"/>
              <a:gd name="T33" fmla="*/ 0 h 114"/>
              <a:gd name="T34" fmla="*/ 55 w 1216"/>
              <a:gd name="T35" fmla="*/ 0 h 114"/>
              <a:gd name="T36" fmla="*/ 55 w 1216"/>
              <a:gd name="T37" fmla="*/ 0 h 114"/>
              <a:gd name="T38" fmla="*/ 44 w 1216"/>
              <a:gd name="T39" fmla="*/ 0 h 114"/>
              <a:gd name="T40" fmla="*/ 32 w 1216"/>
              <a:gd name="T41" fmla="*/ 4 h 114"/>
              <a:gd name="T42" fmla="*/ 24 w 1216"/>
              <a:gd name="T43" fmla="*/ 11 h 114"/>
              <a:gd name="T44" fmla="*/ 16 w 1216"/>
              <a:gd name="T45" fmla="*/ 15 h 114"/>
              <a:gd name="T46" fmla="*/ 4 w 1216"/>
              <a:gd name="T47" fmla="*/ 35 h 114"/>
              <a:gd name="T48" fmla="*/ 0 w 1216"/>
              <a:gd name="T49" fmla="*/ 55 h 114"/>
              <a:gd name="T50" fmla="*/ 4 w 1216"/>
              <a:gd name="T51" fmla="*/ 79 h 114"/>
              <a:gd name="T52" fmla="*/ 16 w 1216"/>
              <a:gd name="T53" fmla="*/ 95 h 114"/>
              <a:gd name="T54" fmla="*/ 24 w 1216"/>
              <a:gd name="T55" fmla="*/ 103 h 114"/>
              <a:gd name="T56" fmla="*/ 32 w 1216"/>
              <a:gd name="T57" fmla="*/ 110 h 114"/>
              <a:gd name="T58" fmla="*/ 44 w 1216"/>
              <a:gd name="T59" fmla="*/ 110 h 114"/>
              <a:gd name="T60" fmla="*/ 55 w 1216"/>
              <a:gd name="T61" fmla="*/ 114 h 114"/>
              <a:gd name="T62" fmla="*/ 55 w 1216"/>
              <a:gd name="T63" fmla="*/ 114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16" h="114">
                <a:moveTo>
                  <a:pt x="55" y="114"/>
                </a:moveTo>
                <a:lnTo>
                  <a:pt x="55" y="114"/>
                </a:lnTo>
                <a:lnTo>
                  <a:pt x="1165" y="114"/>
                </a:lnTo>
                <a:lnTo>
                  <a:pt x="1165" y="114"/>
                </a:lnTo>
                <a:lnTo>
                  <a:pt x="1177" y="110"/>
                </a:lnTo>
                <a:lnTo>
                  <a:pt x="1188" y="110"/>
                </a:lnTo>
                <a:lnTo>
                  <a:pt x="1196" y="103"/>
                </a:lnTo>
                <a:lnTo>
                  <a:pt x="1204" y="95"/>
                </a:lnTo>
                <a:lnTo>
                  <a:pt x="1216" y="79"/>
                </a:lnTo>
                <a:lnTo>
                  <a:pt x="1216" y="55"/>
                </a:lnTo>
                <a:lnTo>
                  <a:pt x="1216" y="35"/>
                </a:lnTo>
                <a:lnTo>
                  <a:pt x="1204" y="15"/>
                </a:lnTo>
                <a:lnTo>
                  <a:pt x="1196" y="11"/>
                </a:lnTo>
                <a:lnTo>
                  <a:pt x="1188" y="4"/>
                </a:lnTo>
                <a:lnTo>
                  <a:pt x="1177" y="0"/>
                </a:lnTo>
                <a:lnTo>
                  <a:pt x="1165" y="0"/>
                </a:lnTo>
                <a:lnTo>
                  <a:pt x="1165" y="0"/>
                </a:lnTo>
                <a:lnTo>
                  <a:pt x="55" y="0"/>
                </a:lnTo>
                <a:lnTo>
                  <a:pt x="55" y="0"/>
                </a:lnTo>
                <a:lnTo>
                  <a:pt x="44" y="0"/>
                </a:lnTo>
                <a:lnTo>
                  <a:pt x="32" y="4"/>
                </a:lnTo>
                <a:lnTo>
                  <a:pt x="24" y="11"/>
                </a:lnTo>
                <a:lnTo>
                  <a:pt x="16" y="15"/>
                </a:lnTo>
                <a:lnTo>
                  <a:pt x="4" y="35"/>
                </a:lnTo>
                <a:lnTo>
                  <a:pt x="0" y="55"/>
                </a:lnTo>
                <a:lnTo>
                  <a:pt x="4" y="79"/>
                </a:lnTo>
                <a:lnTo>
                  <a:pt x="16" y="95"/>
                </a:lnTo>
                <a:lnTo>
                  <a:pt x="24" y="103"/>
                </a:lnTo>
                <a:lnTo>
                  <a:pt x="32" y="110"/>
                </a:lnTo>
                <a:lnTo>
                  <a:pt x="44" y="110"/>
                </a:lnTo>
                <a:lnTo>
                  <a:pt x="55" y="114"/>
                </a:lnTo>
                <a:lnTo>
                  <a:pt x="55" y="11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7088598" y="4230499"/>
            <a:ext cx="584200" cy="590550"/>
          </a:xfrm>
          <a:custGeom>
            <a:avLst/>
            <a:gdLst>
              <a:gd name="T0" fmla="*/ 368 w 368"/>
              <a:gd name="T1" fmla="*/ 186 h 372"/>
              <a:gd name="T2" fmla="*/ 368 w 368"/>
              <a:gd name="T3" fmla="*/ 186 h 372"/>
              <a:gd name="T4" fmla="*/ 364 w 368"/>
              <a:gd name="T5" fmla="*/ 222 h 372"/>
              <a:gd name="T6" fmla="*/ 352 w 368"/>
              <a:gd name="T7" fmla="*/ 257 h 372"/>
              <a:gd name="T8" fmla="*/ 336 w 368"/>
              <a:gd name="T9" fmla="*/ 289 h 372"/>
              <a:gd name="T10" fmla="*/ 313 w 368"/>
              <a:gd name="T11" fmla="*/ 317 h 372"/>
              <a:gd name="T12" fmla="*/ 289 w 368"/>
              <a:gd name="T13" fmla="*/ 341 h 372"/>
              <a:gd name="T14" fmla="*/ 257 w 368"/>
              <a:gd name="T15" fmla="*/ 356 h 372"/>
              <a:gd name="T16" fmla="*/ 221 w 368"/>
              <a:gd name="T17" fmla="*/ 368 h 372"/>
              <a:gd name="T18" fmla="*/ 182 w 368"/>
              <a:gd name="T19" fmla="*/ 372 h 372"/>
              <a:gd name="T20" fmla="*/ 182 w 368"/>
              <a:gd name="T21" fmla="*/ 372 h 372"/>
              <a:gd name="T22" fmla="*/ 146 w 368"/>
              <a:gd name="T23" fmla="*/ 368 h 372"/>
              <a:gd name="T24" fmla="*/ 111 w 368"/>
              <a:gd name="T25" fmla="*/ 356 h 372"/>
              <a:gd name="T26" fmla="*/ 79 w 368"/>
              <a:gd name="T27" fmla="*/ 341 h 372"/>
              <a:gd name="T28" fmla="*/ 51 w 368"/>
              <a:gd name="T29" fmla="*/ 317 h 372"/>
              <a:gd name="T30" fmla="*/ 31 w 368"/>
              <a:gd name="T31" fmla="*/ 289 h 372"/>
              <a:gd name="T32" fmla="*/ 12 w 368"/>
              <a:gd name="T33" fmla="*/ 257 h 372"/>
              <a:gd name="T34" fmla="*/ 0 w 368"/>
              <a:gd name="T35" fmla="*/ 222 h 372"/>
              <a:gd name="T36" fmla="*/ 0 w 368"/>
              <a:gd name="T37" fmla="*/ 186 h 372"/>
              <a:gd name="T38" fmla="*/ 0 w 368"/>
              <a:gd name="T39" fmla="*/ 186 h 372"/>
              <a:gd name="T40" fmla="*/ 0 w 368"/>
              <a:gd name="T41" fmla="*/ 146 h 372"/>
              <a:gd name="T42" fmla="*/ 12 w 368"/>
              <a:gd name="T43" fmla="*/ 115 h 372"/>
              <a:gd name="T44" fmla="*/ 31 w 368"/>
              <a:gd name="T45" fmla="*/ 83 h 372"/>
              <a:gd name="T46" fmla="*/ 51 w 368"/>
              <a:gd name="T47" fmla="*/ 55 h 372"/>
              <a:gd name="T48" fmla="*/ 79 w 368"/>
              <a:gd name="T49" fmla="*/ 32 h 372"/>
              <a:gd name="T50" fmla="*/ 111 w 368"/>
              <a:gd name="T51" fmla="*/ 16 h 372"/>
              <a:gd name="T52" fmla="*/ 146 w 368"/>
              <a:gd name="T53" fmla="*/ 4 h 372"/>
              <a:gd name="T54" fmla="*/ 182 w 368"/>
              <a:gd name="T55" fmla="*/ 0 h 372"/>
              <a:gd name="T56" fmla="*/ 182 w 368"/>
              <a:gd name="T57" fmla="*/ 0 h 372"/>
              <a:gd name="T58" fmla="*/ 221 w 368"/>
              <a:gd name="T59" fmla="*/ 4 h 372"/>
              <a:gd name="T60" fmla="*/ 257 w 368"/>
              <a:gd name="T61" fmla="*/ 16 h 372"/>
              <a:gd name="T62" fmla="*/ 289 w 368"/>
              <a:gd name="T63" fmla="*/ 32 h 372"/>
              <a:gd name="T64" fmla="*/ 313 w 368"/>
              <a:gd name="T65" fmla="*/ 55 h 372"/>
              <a:gd name="T66" fmla="*/ 336 w 368"/>
              <a:gd name="T67" fmla="*/ 83 h 372"/>
              <a:gd name="T68" fmla="*/ 352 w 368"/>
              <a:gd name="T69" fmla="*/ 115 h 372"/>
              <a:gd name="T70" fmla="*/ 364 w 368"/>
              <a:gd name="T71" fmla="*/ 146 h 372"/>
              <a:gd name="T72" fmla="*/ 368 w 368"/>
              <a:gd name="T73" fmla="*/ 186 h 372"/>
              <a:gd name="T74" fmla="*/ 368 w 368"/>
              <a:gd name="T75" fmla="*/ 186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68" h="372">
                <a:moveTo>
                  <a:pt x="368" y="186"/>
                </a:moveTo>
                <a:lnTo>
                  <a:pt x="368" y="186"/>
                </a:lnTo>
                <a:lnTo>
                  <a:pt x="364" y="222"/>
                </a:lnTo>
                <a:lnTo>
                  <a:pt x="352" y="257"/>
                </a:lnTo>
                <a:lnTo>
                  <a:pt x="336" y="289"/>
                </a:lnTo>
                <a:lnTo>
                  <a:pt x="313" y="317"/>
                </a:lnTo>
                <a:lnTo>
                  <a:pt x="289" y="341"/>
                </a:lnTo>
                <a:lnTo>
                  <a:pt x="257" y="356"/>
                </a:lnTo>
                <a:lnTo>
                  <a:pt x="221" y="368"/>
                </a:lnTo>
                <a:lnTo>
                  <a:pt x="182" y="372"/>
                </a:lnTo>
                <a:lnTo>
                  <a:pt x="182" y="372"/>
                </a:lnTo>
                <a:lnTo>
                  <a:pt x="146" y="368"/>
                </a:lnTo>
                <a:lnTo>
                  <a:pt x="111" y="356"/>
                </a:lnTo>
                <a:lnTo>
                  <a:pt x="79" y="341"/>
                </a:lnTo>
                <a:lnTo>
                  <a:pt x="51" y="317"/>
                </a:lnTo>
                <a:lnTo>
                  <a:pt x="31" y="289"/>
                </a:lnTo>
                <a:lnTo>
                  <a:pt x="12" y="257"/>
                </a:lnTo>
                <a:lnTo>
                  <a:pt x="0" y="222"/>
                </a:lnTo>
                <a:lnTo>
                  <a:pt x="0" y="186"/>
                </a:lnTo>
                <a:lnTo>
                  <a:pt x="0" y="186"/>
                </a:lnTo>
                <a:lnTo>
                  <a:pt x="0" y="146"/>
                </a:lnTo>
                <a:lnTo>
                  <a:pt x="12" y="115"/>
                </a:lnTo>
                <a:lnTo>
                  <a:pt x="31" y="83"/>
                </a:lnTo>
                <a:lnTo>
                  <a:pt x="51" y="55"/>
                </a:lnTo>
                <a:lnTo>
                  <a:pt x="79" y="32"/>
                </a:lnTo>
                <a:lnTo>
                  <a:pt x="111" y="16"/>
                </a:lnTo>
                <a:lnTo>
                  <a:pt x="146" y="4"/>
                </a:lnTo>
                <a:lnTo>
                  <a:pt x="182" y="0"/>
                </a:lnTo>
                <a:lnTo>
                  <a:pt x="182" y="0"/>
                </a:lnTo>
                <a:lnTo>
                  <a:pt x="221" y="4"/>
                </a:lnTo>
                <a:lnTo>
                  <a:pt x="257" y="16"/>
                </a:lnTo>
                <a:lnTo>
                  <a:pt x="289" y="32"/>
                </a:lnTo>
                <a:lnTo>
                  <a:pt x="313" y="55"/>
                </a:lnTo>
                <a:lnTo>
                  <a:pt x="336" y="83"/>
                </a:lnTo>
                <a:lnTo>
                  <a:pt x="352" y="115"/>
                </a:lnTo>
                <a:lnTo>
                  <a:pt x="364" y="146"/>
                </a:lnTo>
                <a:lnTo>
                  <a:pt x="368" y="186"/>
                </a:lnTo>
                <a:lnTo>
                  <a:pt x="368" y="18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Freeform 26"/>
          <p:cNvSpPr>
            <a:spLocks noEditPoints="1"/>
          </p:cNvSpPr>
          <p:nvPr/>
        </p:nvSpPr>
        <p:spPr bwMode="auto">
          <a:xfrm>
            <a:off x="7742648" y="4079687"/>
            <a:ext cx="527050" cy="477838"/>
          </a:xfrm>
          <a:custGeom>
            <a:avLst/>
            <a:gdLst>
              <a:gd name="T0" fmla="*/ 218 w 332"/>
              <a:gd name="T1" fmla="*/ 170 h 301"/>
              <a:gd name="T2" fmla="*/ 218 w 332"/>
              <a:gd name="T3" fmla="*/ 166 h 301"/>
              <a:gd name="T4" fmla="*/ 225 w 332"/>
              <a:gd name="T5" fmla="*/ 142 h 301"/>
              <a:gd name="T6" fmla="*/ 229 w 332"/>
              <a:gd name="T7" fmla="*/ 115 h 301"/>
              <a:gd name="T8" fmla="*/ 218 w 332"/>
              <a:gd name="T9" fmla="*/ 71 h 301"/>
              <a:gd name="T10" fmla="*/ 194 w 332"/>
              <a:gd name="T11" fmla="*/ 35 h 301"/>
              <a:gd name="T12" fmla="*/ 158 w 332"/>
              <a:gd name="T13" fmla="*/ 12 h 301"/>
              <a:gd name="T14" fmla="*/ 115 w 332"/>
              <a:gd name="T15" fmla="*/ 0 h 301"/>
              <a:gd name="T16" fmla="*/ 91 w 332"/>
              <a:gd name="T17" fmla="*/ 4 h 301"/>
              <a:gd name="T18" fmla="*/ 51 w 332"/>
              <a:gd name="T19" fmla="*/ 20 h 301"/>
              <a:gd name="T20" fmla="*/ 19 w 332"/>
              <a:gd name="T21" fmla="*/ 51 h 301"/>
              <a:gd name="T22" fmla="*/ 4 w 332"/>
              <a:gd name="T23" fmla="*/ 91 h 301"/>
              <a:gd name="T24" fmla="*/ 0 w 332"/>
              <a:gd name="T25" fmla="*/ 115 h 301"/>
              <a:gd name="T26" fmla="*/ 8 w 332"/>
              <a:gd name="T27" fmla="*/ 158 h 301"/>
              <a:gd name="T28" fmla="*/ 35 w 332"/>
              <a:gd name="T29" fmla="*/ 198 h 301"/>
              <a:gd name="T30" fmla="*/ 71 w 332"/>
              <a:gd name="T31" fmla="*/ 222 h 301"/>
              <a:gd name="T32" fmla="*/ 115 w 332"/>
              <a:gd name="T33" fmla="*/ 230 h 301"/>
              <a:gd name="T34" fmla="*/ 134 w 332"/>
              <a:gd name="T35" fmla="*/ 230 h 301"/>
              <a:gd name="T36" fmla="*/ 166 w 332"/>
              <a:gd name="T37" fmla="*/ 218 h 301"/>
              <a:gd name="T38" fmla="*/ 182 w 332"/>
              <a:gd name="T39" fmla="*/ 206 h 301"/>
              <a:gd name="T40" fmla="*/ 293 w 332"/>
              <a:gd name="T41" fmla="*/ 297 h 301"/>
              <a:gd name="T42" fmla="*/ 301 w 332"/>
              <a:gd name="T43" fmla="*/ 301 h 301"/>
              <a:gd name="T44" fmla="*/ 321 w 332"/>
              <a:gd name="T45" fmla="*/ 301 h 301"/>
              <a:gd name="T46" fmla="*/ 328 w 332"/>
              <a:gd name="T47" fmla="*/ 293 h 301"/>
              <a:gd name="T48" fmla="*/ 332 w 332"/>
              <a:gd name="T49" fmla="*/ 273 h 301"/>
              <a:gd name="T50" fmla="*/ 325 w 332"/>
              <a:gd name="T51" fmla="*/ 257 h 301"/>
              <a:gd name="T52" fmla="*/ 115 w 332"/>
              <a:gd name="T53" fmla="*/ 198 h 301"/>
              <a:gd name="T54" fmla="*/ 99 w 332"/>
              <a:gd name="T55" fmla="*/ 198 h 301"/>
              <a:gd name="T56" fmla="*/ 67 w 332"/>
              <a:gd name="T57" fmla="*/ 186 h 301"/>
              <a:gd name="T58" fmla="*/ 43 w 332"/>
              <a:gd name="T59" fmla="*/ 162 h 301"/>
              <a:gd name="T60" fmla="*/ 31 w 332"/>
              <a:gd name="T61" fmla="*/ 131 h 301"/>
              <a:gd name="T62" fmla="*/ 31 w 332"/>
              <a:gd name="T63" fmla="*/ 115 h 301"/>
              <a:gd name="T64" fmla="*/ 35 w 332"/>
              <a:gd name="T65" fmla="*/ 83 h 301"/>
              <a:gd name="T66" fmla="*/ 55 w 332"/>
              <a:gd name="T67" fmla="*/ 55 h 301"/>
              <a:gd name="T68" fmla="*/ 83 w 332"/>
              <a:gd name="T69" fmla="*/ 39 h 301"/>
              <a:gd name="T70" fmla="*/ 115 w 332"/>
              <a:gd name="T71" fmla="*/ 32 h 301"/>
              <a:gd name="T72" fmla="*/ 130 w 332"/>
              <a:gd name="T73" fmla="*/ 32 h 301"/>
              <a:gd name="T74" fmla="*/ 162 w 332"/>
              <a:gd name="T75" fmla="*/ 47 h 301"/>
              <a:gd name="T76" fmla="*/ 182 w 332"/>
              <a:gd name="T77" fmla="*/ 67 h 301"/>
              <a:gd name="T78" fmla="*/ 198 w 332"/>
              <a:gd name="T79" fmla="*/ 99 h 301"/>
              <a:gd name="T80" fmla="*/ 198 w 332"/>
              <a:gd name="T81" fmla="*/ 115 h 301"/>
              <a:gd name="T82" fmla="*/ 190 w 332"/>
              <a:gd name="T83" fmla="*/ 146 h 301"/>
              <a:gd name="T84" fmla="*/ 174 w 332"/>
              <a:gd name="T85" fmla="*/ 174 h 301"/>
              <a:gd name="T86" fmla="*/ 146 w 332"/>
              <a:gd name="T87" fmla="*/ 194 h 301"/>
              <a:gd name="T88" fmla="*/ 115 w 332"/>
              <a:gd name="T89" fmla="*/ 198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32" h="301">
                <a:moveTo>
                  <a:pt x="325" y="257"/>
                </a:moveTo>
                <a:lnTo>
                  <a:pt x="218" y="170"/>
                </a:lnTo>
                <a:lnTo>
                  <a:pt x="218" y="170"/>
                </a:lnTo>
                <a:lnTo>
                  <a:pt x="218" y="166"/>
                </a:lnTo>
                <a:lnTo>
                  <a:pt x="218" y="166"/>
                </a:lnTo>
                <a:lnTo>
                  <a:pt x="225" y="142"/>
                </a:lnTo>
                <a:lnTo>
                  <a:pt x="229" y="115"/>
                </a:lnTo>
                <a:lnTo>
                  <a:pt x="229" y="115"/>
                </a:lnTo>
                <a:lnTo>
                  <a:pt x="225" y="91"/>
                </a:lnTo>
                <a:lnTo>
                  <a:pt x="218" y="71"/>
                </a:lnTo>
                <a:lnTo>
                  <a:pt x="210" y="51"/>
                </a:lnTo>
                <a:lnTo>
                  <a:pt x="194" y="35"/>
                </a:lnTo>
                <a:lnTo>
                  <a:pt x="178" y="20"/>
                </a:lnTo>
                <a:lnTo>
                  <a:pt x="158" y="12"/>
                </a:lnTo>
                <a:lnTo>
                  <a:pt x="138" y="4"/>
                </a:lnTo>
                <a:lnTo>
                  <a:pt x="115" y="0"/>
                </a:lnTo>
                <a:lnTo>
                  <a:pt x="115" y="0"/>
                </a:lnTo>
                <a:lnTo>
                  <a:pt x="91" y="4"/>
                </a:lnTo>
                <a:lnTo>
                  <a:pt x="71" y="12"/>
                </a:lnTo>
                <a:lnTo>
                  <a:pt x="51" y="20"/>
                </a:lnTo>
                <a:lnTo>
                  <a:pt x="35" y="35"/>
                </a:lnTo>
                <a:lnTo>
                  <a:pt x="19" y="51"/>
                </a:lnTo>
                <a:lnTo>
                  <a:pt x="8" y="71"/>
                </a:lnTo>
                <a:lnTo>
                  <a:pt x="4" y="91"/>
                </a:lnTo>
                <a:lnTo>
                  <a:pt x="0" y="115"/>
                </a:lnTo>
                <a:lnTo>
                  <a:pt x="0" y="115"/>
                </a:lnTo>
                <a:lnTo>
                  <a:pt x="4" y="138"/>
                </a:lnTo>
                <a:lnTo>
                  <a:pt x="8" y="158"/>
                </a:lnTo>
                <a:lnTo>
                  <a:pt x="19" y="178"/>
                </a:lnTo>
                <a:lnTo>
                  <a:pt x="35" y="198"/>
                </a:lnTo>
                <a:lnTo>
                  <a:pt x="51" y="210"/>
                </a:lnTo>
                <a:lnTo>
                  <a:pt x="71" y="222"/>
                </a:lnTo>
                <a:lnTo>
                  <a:pt x="91" y="226"/>
                </a:lnTo>
                <a:lnTo>
                  <a:pt x="115" y="230"/>
                </a:lnTo>
                <a:lnTo>
                  <a:pt x="115" y="230"/>
                </a:lnTo>
                <a:lnTo>
                  <a:pt x="134" y="230"/>
                </a:lnTo>
                <a:lnTo>
                  <a:pt x="150" y="222"/>
                </a:lnTo>
                <a:lnTo>
                  <a:pt x="166" y="218"/>
                </a:lnTo>
                <a:lnTo>
                  <a:pt x="182" y="206"/>
                </a:lnTo>
                <a:lnTo>
                  <a:pt x="182" y="206"/>
                </a:lnTo>
                <a:lnTo>
                  <a:pt x="186" y="210"/>
                </a:lnTo>
                <a:lnTo>
                  <a:pt x="293" y="297"/>
                </a:lnTo>
                <a:lnTo>
                  <a:pt x="293" y="297"/>
                </a:lnTo>
                <a:lnTo>
                  <a:pt x="301" y="301"/>
                </a:lnTo>
                <a:lnTo>
                  <a:pt x="309" y="301"/>
                </a:lnTo>
                <a:lnTo>
                  <a:pt x="321" y="301"/>
                </a:lnTo>
                <a:lnTo>
                  <a:pt x="328" y="293"/>
                </a:lnTo>
                <a:lnTo>
                  <a:pt x="328" y="293"/>
                </a:lnTo>
                <a:lnTo>
                  <a:pt x="332" y="285"/>
                </a:lnTo>
                <a:lnTo>
                  <a:pt x="332" y="273"/>
                </a:lnTo>
                <a:lnTo>
                  <a:pt x="332" y="265"/>
                </a:lnTo>
                <a:lnTo>
                  <a:pt x="325" y="257"/>
                </a:lnTo>
                <a:lnTo>
                  <a:pt x="325" y="257"/>
                </a:lnTo>
                <a:close/>
                <a:moveTo>
                  <a:pt x="115" y="198"/>
                </a:moveTo>
                <a:lnTo>
                  <a:pt x="115" y="198"/>
                </a:lnTo>
                <a:lnTo>
                  <a:pt x="99" y="198"/>
                </a:lnTo>
                <a:lnTo>
                  <a:pt x="83" y="194"/>
                </a:lnTo>
                <a:lnTo>
                  <a:pt x="67" y="186"/>
                </a:lnTo>
                <a:lnTo>
                  <a:pt x="55" y="174"/>
                </a:lnTo>
                <a:lnTo>
                  <a:pt x="43" y="162"/>
                </a:lnTo>
                <a:lnTo>
                  <a:pt x="35" y="146"/>
                </a:lnTo>
                <a:lnTo>
                  <a:pt x="31" y="131"/>
                </a:lnTo>
                <a:lnTo>
                  <a:pt x="31" y="115"/>
                </a:lnTo>
                <a:lnTo>
                  <a:pt x="31" y="115"/>
                </a:lnTo>
                <a:lnTo>
                  <a:pt x="31" y="99"/>
                </a:lnTo>
                <a:lnTo>
                  <a:pt x="35" y="83"/>
                </a:lnTo>
                <a:lnTo>
                  <a:pt x="43" y="67"/>
                </a:lnTo>
                <a:lnTo>
                  <a:pt x="55" y="55"/>
                </a:lnTo>
                <a:lnTo>
                  <a:pt x="67" y="47"/>
                </a:lnTo>
                <a:lnTo>
                  <a:pt x="83" y="39"/>
                </a:lnTo>
                <a:lnTo>
                  <a:pt x="99" y="32"/>
                </a:lnTo>
                <a:lnTo>
                  <a:pt x="115" y="32"/>
                </a:lnTo>
                <a:lnTo>
                  <a:pt x="115" y="32"/>
                </a:lnTo>
                <a:lnTo>
                  <a:pt x="130" y="32"/>
                </a:lnTo>
                <a:lnTo>
                  <a:pt x="146" y="39"/>
                </a:lnTo>
                <a:lnTo>
                  <a:pt x="162" y="47"/>
                </a:lnTo>
                <a:lnTo>
                  <a:pt x="174" y="55"/>
                </a:lnTo>
                <a:lnTo>
                  <a:pt x="182" y="67"/>
                </a:lnTo>
                <a:lnTo>
                  <a:pt x="190" y="83"/>
                </a:lnTo>
                <a:lnTo>
                  <a:pt x="198" y="99"/>
                </a:lnTo>
                <a:lnTo>
                  <a:pt x="198" y="115"/>
                </a:lnTo>
                <a:lnTo>
                  <a:pt x="198" y="115"/>
                </a:lnTo>
                <a:lnTo>
                  <a:pt x="198" y="131"/>
                </a:lnTo>
                <a:lnTo>
                  <a:pt x="190" y="146"/>
                </a:lnTo>
                <a:lnTo>
                  <a:pt x="182" y="162"/>
                </a:lnTo>
                <a:lnTo>
                  <a:pt x="174" y="174"/>
                </a:lnTo>
                <a:lnTo>
                  <a:pt x="162" y="186"/>
                </a:lnTo>
                <a:lnTo>
                  <a:pt x="146" y="194"/>
                </a:lnTo>
                <a:lnTo>
                  <a:pt x="130" y="198"/>
                </a:lnTo>
                <a:lnTo>
                  <a:pt x="115" y="198"/>
                </a:lnTo>
                <a:lnTo>
                  <a:pt x="115" y="19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Freeform 5"/>
          <p:cNvSpPr>
            <a:spLocks/>
          </p:cNvSpPr>
          <p:nvPr/>
        </p:nvSpPr>
        <p:spPr bwMode="auto">
          <a:xfrm>
            <a:off x="9591748" y="3191516"/>
            <a:ext cx="483274" cy="485740"/>
          </a:xfrm>
          <a:custGeom>
            <a:avLst/>
            <a:gdLst>
              <a:gd name="T0" fmla="*/ 234 w 246"/>
              <a:gd name="T1" fmla="*/ 13 h 247"/>
              <a:gd name="T2" fmla="*/ 175 w 246"/>
              <a:gd name="T3" fmla="*/ 35 h 247"/>
              <a:gd name="T4" fmla="*/ 153 w 246"/>
              <a:gd name="T5" fmla="*/ 60 h 247"/>
              <a:gd name="T6" fmla="*/ 24 w 246"/>
              <a:gd name="T7" fmla="*/ 36 h 247"/>
              <a:gd name="T8" fmla="*/ 5 w 246"/>
              <a:gd name="T9" fmla="*/ 55 h 247"/>
              <a:gd name="T10" fmla="*/ 107 w 246"/>
              <a:gd name="T11" fmla="*/ 109 h 247"/>
              <a:gd name="T12" fmla="*/ 65 w 246"/>
              <a:gd name="T13" fmla="*/ 159 h 247"/>
              <a:gd name="T14" fmla="*/ 54 w 246"/>
              <a:gd name="T15" fmla="*/ 172 h 247"/>
              <a:gd name="T16" fmla="*/ 12 w 246"/>
              <a:gd name="T17" fmla="*/ 161 h 247"/>
              <a:gd name="T18" fmla="*/ 0 w 246"/>
              <a:gd name="T19" fmla="*/ 173 h 247"/>
              <a:gd name="T20" fmla="*/ 47 w 246"/>
              <a:gd name="T21" fmla="*/ 200 h 247"/>
              <a:gd name="T22" fmla="*/ 74 w 246"/>
              <a:gd name="T23" fmla="*/ 247 h 247"/>
              <a:gd name="T24" fmla="*/ 86 w 246"/>
              <a:gd name="T25" fmla="*/ 235 h 247"/>
              <a:gd name="T26" fmla="*/ 75 w 246"/>
              <a:gd name="T27" fmla="*/ 193 h 247"/>
              <a:gd name="T28" fmla="*/ 88 w 246"/>
              <a:gd name="T29" fmla="*/ 182 h 247"/>
              <a:gd name="T30" fmla="*/ 138 w 246"/>
              <a:gd name="T31" fmla="*/ 140 h 247"/>
              <a:gd name="T32" fmla="*/ 192 w 246"/>
              <a:gd name="T33" fmla="*/ 242 h 247"/>
              <a:gd name="T34" fmla="*/ 211 w 246"/>
              <a:gd name="T35" fmla="*/ 223 h 247"/>
              <a:gd name="T36" fmla="*/ 187 w 246"/>
              <a:gd name="T37" fmla="*/ 94 h 247"/>
              <a:gd name="T38" fmla="*/ 212 w 246"/>
              <a:gd name="T39" fmla="*/ 72 h 247"/>
              <a:gd name="T40" fmla="*/ 234 w 246"/>
              <a:gd name="T41" fmla="*/ 13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46" h="247">
                <a:moveTo>
                  <a:pt x="234" y="13"/>
                </a:moveTo>
                <a:cubicBezTo>
                  <a:pt x="221" y="0"/>
                  <a:pt x="196" y="11"/>
                  <a:pt x="175" y="35"/>
                </a:cubicBezTo>
                <a:cubicBezTo>
                  <a:pt x="153" y="60"/>
                  <a:pt x="153" y="60"/>
                  <a:pt x="153" y="60"/>
                </a:cubicBezTo>
                <a:cubicBezTo>
                  <a:pt x="24" y="36"/>
                  <a:pt x="24" y="36"/>
                  <a:pt x="24" y="36"/>
                </a:cubicBezTo>
                <a:cubicBezTo>
                  <a:pt x="5" y="55"/>
                  <a:pt x="5" y="55"/>
                  <a:pt x="5" y="55"/>
                </a:cubicBezTo>
                <a:cubicBezTo>
                  <a:pt x="107" y="109"/>
                  <a:pt x="107" y="109"/>
                  <a:pt x="107" y="109"/>
                </a:cubicBezTo>
                <a:cubicBezTo>
                  <a:pt x="65" y="159"/>
                  <a:pt x="65" y="159"/>
                  <a:pt x="65" y="159"/>
                </a:cubicBezTo>
                <a:cubicBezTo>
                  <a:pt x="61" y="164"/>
                  <a:pt x="57" y="168"/>
                  <a:pt x="54" y="172"/>
                </a:cubicBezTo>
                <a:cubicBezTo>
                  <a:pt x="12" y="161"/>
                  <a:pt x="12" y="161"/>
                  <a:pt x="12" y="161"/>
                </a:cubicBezTo>
                <a:cubicBezTo>
                  <a:pt x="0" y="173"/>
                  <a:pt x="0" y="173"/>
                  <a:pt x="0" y="173"/>
                </a:cubicBezTo>
                <a:cubicBezTo>
                  <a:pt x="47" y="200"/>
                  <a:pt x="47" y="200"/>
                  <a:pt x="47" y="200"/>
                </a:cubicBezTo>
                <a:cubicBezTo>
                  <a:pt x="74" y="247"/>
                  <a:pt x="74" y="247"/>
                  <a:pt x="74" y="247"/>
                </a:cubicBezTo>
                <a:cubicBezTo>
                  <a:pt x="86" y="235"/>
                  <a:pt x="86" y="235"/>
                  <a:pt x="86" y="235"/>
                </a:cubicBezTo>
                <a:cubicBezTo>
                  <a:pt x="75" y="193"/>
                  <a:pt x="75" y="193"/>
                  <a:pt x="75" y="193"/>
                </a:cubicBezTo>
                <a:cubicBezTo>
                  <a:pt x="79" y="190"/>
                  <a:pt x="83" y="186"/>
                  <a:pt x="88" y="182"/>
                </a:cubicBezTo>
                <a:cubicBezTo>
                  <a:pt x="138" y="140"/>
                  <a:pt x="138" y="140"/>
                  <a:pt x="138" y="140"/>
                </a:cubicBezTo>
                <a:cubicBezTo>
                  <a:pt x="192" y="242"/>
                  <a:pt x="192" y="242"/>
                  <a:pt x="192" y="242"/>
                </a:cubicBezTo>
                <a:cubicBezTo>
                  <a:pt x="211" y="223"/>
                  <a:pt x="211" y="223"/>
                  <a:pt x="211" y="223"/>
                </a:cubicBezTo>
                <a:cubicBezTo>
                  <a:pt x="187" y="94"/>
                  <a:pt x="187" y="94"/>
                  <a:pt x="187" y="94"/>
                </a:cubicBezTo>
                <a:cubicBezTo>
                  <a:pt x="212" y="72"/>
                  <a:pt x="212" y="72"/>
                  <a:pt x="212" y="72"/>
                </a:cubicBezTo>
                <a:cubicBezTo>
                  <a:pt x="236" y="51"/>
                  <a:pt x="246" y="25"/>
                  <a:pt x="234" y="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9" name="TextBox 28"/>
          <p:cNvSpPr txBox="1"/>
          <p:nvPr/>
        </p:nvSpPr>
        <p:spPr>
          <a:xfrm>
            <a:off x="1794053" y="3077458"/>
            <a:ext cx="343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A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592691" y="4341108"/>
            <a:ext cx="343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B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413553" y="3077458"/>
            <a:ext cx="343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C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202604" y="4341108"/>
            <a:ext cx="3561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D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9050655" y="3077458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393416" y="4643859"/>
            <a:ext cx="10070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Title Name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393416" y="4909927"/>
            <a:ext cx="180235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Maecenas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tempus,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condimentum</a:t>
            </a:r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315087" y="4643859"/>
            <a:ext cx="10070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Title Name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315087" y="4909927"/>
            <a:ext cx="180235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Maecenas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tempus,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condimentum</a:t>
            </a:r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466169" y="2265108"/>
            <a:ext cx="10070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Title Name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3466169" y="2531176"/>
            <a:ext cx="180235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Maecenas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tempus,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condimentum</a:t>
            </a:r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084876" y="2265108"/>
            <a:ext cx="10070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Title Name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7084876" y="2531176"/>
            <a:ext cx="180235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Maecenas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tempus,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condimentum</a:t>
            </a:r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8908914" y="4643859"/>
            <a:ext cx="10502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Title Name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8908914" y="4909927"/>
            <a:ext cx="180235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Maecenas 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tempus,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tellus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eget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condimentum</a:t>
            </a:r>
            <a:endParaRPr lang="en-US" sz="11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31998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 Same Side Corner Rectangle 2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71566" y="270004"/>
            <a:ext cx="4264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INFOGRAPHIC SLIDE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>
            <a:spLocks noEditPoints="1"/>
          </p:cNvSpPr>
          <p:nvPr/>
        </p:nvSpPr>
        <p:spPr bwMode="auto">
          <a:xfrm>
            <a:off x="3665316" y="2814321"/>
            <a:ext cx="348288" cy="295430"/>
          </a:xfrm>
          <a:custGeom>
            <a:avLst/>
            <a:gdLst>
              <a:gd name="T0" fmla="*/ 222 w 369"/>
              <a:gd name="T1" fmla="*/ 0 h 313"/>
              <a:gd name="T2" fmla="*/ 163 w 369"/>
              <a:gd name="T3" fmla="*/ 12 h 313"/>
              <a:gd name="T4" fmla="*/ 115 w 369"/>
              <a:gd name="T5" fmla="*/ 44 h 313"/>
              <a:gd name="T6" fmla="*/ 83 w 369"/>
              <a:gd name="T7" fmla="*/ 91 h 313"/>
              <a:gd name="T8" fmla="*/ 71 w 369"/>
              <a:gd name="T9" fmla="*/ 147 h 313"/>
              <a:gd name="T10" fmla="*/ 71 w 369"/>
              <a:gd name="T11" fmla="*/ 175 h 313"/>
              <a:gd name="T12" fmla="*/ 91 w 369"/>
              <a:gd name="T13" fmla="*/ 222 h 313"/>
              <a:gd name="T14" fmla="*/ 103 w 369"/>
              <a:gd name="T15" fmla="*/ 242 h 313"/>
              <a:gd name="T16" fmla="*/ 75 w 369"/>
              <a:gd name="T17" fmla="*/ 274 h 313"/>
              <a:gd name="T18" fmla="*/ 24 w 369"/>
              <a:gd name="T19" fmla="*/ 293 h 313"/>
              <a:gd name="T20" fmla="*/ 0 w 369"/>
              <a:gd name="T21" fmla="*/ 297 h 313"/>
              <a:gd name="T22" fmla="*/ 60 w 369"/>
              <a:gd name="T23" fmla="*/ 313 h 313"/>
              <a:gd name="T24" fmla="*/ 115 w 369"/>
              <a:gd name="T25" fmla="*/ 313 h 313"/>
              <a:gd name="T26" fmla="*/ 174 w 369"/>
              <a:gd name="T27" fmla="*/ 289 h 313"/>
              <a:gd name="T28" fmla="*/ 198 w 369"/>
              <a:gd name="T29" fmla="*/ 297 h 313"/>
              <a:gd name="T30" fmla="*/ 222 w 369"/>
              <a:gd name="T31" fmla="*/ 297 h 313"/>
              <a:gd name="T32" fmla="*/ 277 w 369"/>
              <a:gd name="T33" fmla="*/ 285 h 313"/>
              <a:gd name="T34" fmla="*/ 325 w 369"/>
              <a:gd name="T35" fmla="*/ 254 h 313"/>
              <a:gd name="T36" fmla="*/ 361 w 369"/>
              <a:gd name="T37" fmla="*/ 206 h 313"/>
              <a:gd name="T38" fmla="*/ 369 w 369"/>
              <a:gd name="T39" fmla="*/ 147 h 313"/>
              <a:gd name="T40" fmla="*/ 369 w 369"/>
              <a:gd name="T41" fmla="*/ 119 h 313"/>
              <a:gd name="T42" fmla="*/ 345 w 369"/>
              <a:gd name="T43" fmla="*/ 64 h 313"/>
              <a:gd name="T44" fmla="*/ 305 w 369"/>
              <a:gd name="T45" fmla="*/ 24 h 313"/>
              <a:gd name="T46" fmla="*/ 250 w 369"/>
              <a:gd name="T47" fmla="*/ 0 h 313"/>
              <a:gd name="T48" fmla="*/ 222 w 369"/>
              <a:gd name="T49" fmla="*/ 0 h 313"/>
              <a:gd name="T50" fmla="*/ 131 w 369"/>
              <a:gd name="T51" fmla="*/ 171 h 313"/>
              <a:gd name="T52" fmla="*/ 111 w 369"/>
              <a:gd name="T53" fmla="*/ 163 h 313"/>
              <a:gd name="T54" fmla="*/ 103 w 369"/>
              <a:gd name="T55" fmla="*/ 143 h 313"/>
              <a:gd name="T56" fmla="*/ 103 w 369"/>
              <a:gd name="T57" fmla="*/ 135 h 313"/>
              <a:gd name="T58" fmla="*/ 119 w 369"/>
              <a:gd name="T59" fmla="*/ 119 h 313"/>
              <a:gd name="T60" fmla="*/ 131 w 369"/>
              <a:gd name="T61" fmla="*/ 119 h 313"/>
              <a:gd name="T62" fmla="*/ 151 w 369"/>
              <a:gd name="T63" fmla="*/ 127 h 313"/>
              <a:gd name="T64" fmla="*/ 159 w 369"/>
              <a:gd name="T65" fmla="*/ 143 h 313"/>
              <a:gd name="T66" fmla="*/ 155 w 369"/>
              <a:gd name="T67" fmla="*/ 155 h 313"/>
              <a:gd name="T68" fmla="*/ 143 w 369"/>
              <a:gd name="T69" fmla="*/ 171 h 313"/>
              <a:gd name="T70" fmla="*/ 131 w 369"/>
              <a:gd name="T71" fmla="*/ 171 h 313"/>
              <a:gd name="T72" fmla="*/ 222 w 369"/>
              <a:gd name="T73" fmla="*/ 171 h 313"/>
              <a:gd name="T74" fmla="*/ 202 w 369"/>
              <a:gd name="T75" fmla="*/ 163 h 313"/>
              <a:gd name="T76" fmla="*/ 194 w 369"/>
              <a:gd name="T77" fmla="*/ 143 h 313"/>
              <a:gd name="T78" fmla="*/ 198 w 369"/>
              <a:gd name="T79" fmla="*/ 135 h 313"/>
              <a:gd name="T80" fmla="*/ 210 w 369"/>
              <a:gd name="T81" fmla="*/ 119 h 313"/>
              <a:gd name="T82" fmla="*/ 222 w 369"/>
              <a:gd name="T83" fmla="*/ 119 h 313"/>
              <a:gd name="T84" fmla="*/ 242 w 369"/>
              <a:gd name="T85" fmla="*/ 127 h 313"/>
              <a:gd name="T86" fmla="*/ 250 w 369"/>
              <a:gd name="T87" fmla="*/ 143 h 313"/>
              <a:gd name="T88" fmla="*/ 246 w 369"/>
              <a:gd name="T89" fmla="*/ 155 h 313"/>
              <a:gd name="T90" fmla="*/ 234 w 369"/>
              <a:gd name="T91" fmla="*/ 171 h 313"/>
              <a:gd name="T92" fmla="*/ 222 w 369"/>
              <a:gd name="T93" fmla="*/ 171 h 313"/>
              <a:gd name="T94" fmla="*/ 313 w 369"/>
              <a:gd name="T95" fmla="*/ 171 h 313"/>
              <a:gd name="T96" fmla="*/ 293 w 369"/>
              <a:gd name="T97" fmla="*/ 163 h 313"/>
              <a:gd name="T98" fmla="*/ 285 w 369"/>
              <a:gd name="T99" fmla="*/ 143 h 313"/>
              <a:gd name="T100" fmla="*/ 289 w 369"/>
              <a:gd name="T101" fmla="*/ 135 h 313"/>
              <a:gd name="T102" fmla="*/ 301 w 369"/>
              <a:gd name="T103" fmla="*/ 119 h 313"/>
              <a:gd name="T104" fmla="*/ 313 w 369"/>
              <a:gd name="T105" fmla="*/ 119 h 313"/>
              <a:gd name="T106" fmla="*/ 333 w 369"/>
              <a:gd name="T107" fmla="*/ 127 h 313"/>
              <a:gd name="T108" fmla="*/ 341 w 369"/>
              <a:gd name="T109" fmla="*/ 143 h 313"/>
              <a:gd name="T110" fmla="*/ 337 w 369"/>
              <a:gd name="T111" fmla="*/ 155 h 313"/>
              <a:gd name="T112" fmla="*/ 325 w 369"/>
              <a:gd name="T113" fmla="*/ 171 h 313"/>
              <a:gd name="T114" fmla="*/ 313 w 369"/>
              <a:gd name="T115" fmla="*/ 171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69" h="313">
                <a:moveTo>
                  <a:pt x="222" y="0"/>
                </a:moveTo>
                <a:lnTo>
                  <a:pt x="222" y="0"/>
                </a:lnTo>
                <a:lnTo>
                  <a:pt x="190" y="0"/>
                </a:lnTo>
                <a:lnTo>
                  <a:pt x="163" y="12"/>
                </a:lnTo>
                <a:lnTo>
                  <a:pt x="139" y="24"/>
                </a:lnTo>
                <a:lnTo>
                  <a:pt x="115" y="44"/>
                </a:lnTo>
                <a:lnTo>
                  <a:pt x="95" y="64"/>
                </a:lnTo>
                <a:lnTo>
                  <a:pt x="83" y="91"/>
                </a:lnTo>
                <a:lnTo>
                  <a:pt x="75" y="119"/>
                </a:lnTo>
                <a:lnTo>
                  <a:pt x="71" y="147"/>
                </a:lnTo>
                <a:lnTo>
                  <a:pt x="71" y="147"/>
                </a:lnTo>
                <a:lnTo>
                  <a:pt x="71" y="175"/>
                </a:lnTo>
                <a:lnTo>
                  <a:pt x="79" y="198"/>
                </a:lnTo>
                <a:lnTo>
                  <a:pt x="91" y="222"/>
                </a:lnTo>
                <a:lnTo>
                  <a:pt x="103" y="242"/>
                </a:lnTo>
                <a:lnTo>
                  <a:pt x="103" y="242"/>
                </a:lnTo>
                <a:lnTo>
                  <a:pt x="91" y="258"/>
                </a:lnTo>
                <a:lnTo>
                  <a:pt x="75" y="274"/>
                </a:lnTo>
                <a:lnTo>
                  <a:pt x="44" y="289"/>
                </a:lnTo>
                <a:lnTo>
                  <a:pt x="24" y="293"/>
                </a:lnTo>
                <a:lnTo>
                  <a:pt x="0" y="297"/>
                </a:lnTo>
                <a:lnTo>
                  <a:pt x="0" y="297"/>
                </a:lnTo>
                <a:lnTo>
                  <a:pt x="16" y="305"/>
                </a:lnTo>
                <a:lnTo>
                  <a:pt x="60" y="313"/>
                </a:lnTo>
                <a:lnTo>
                  <a:pt x="87" y="313"/>
                </a:lnTo>
                <a:lnTo>
                  <a:pt x="115" y="313"/>
                </a:lnTo>
                <a:lnTo>
                  <a:pt x="147" y="305"/>
                </a:lnTo>
                <a:lnTo>
                  <a:pt x="174" y="289"/>
                </a:lnTo>
                <a:lnTo>
                  <a:pt x="174" y="289"/>
                </a:lnTo>
                <a:lnTo>
                  <a:pt x="198" y="297"/>
                </a:lnTo>
                <a:lnTo>
                  <a:pt x="222" y="297"/>
                </a:lnTo>
                <a:lnTo>
                  <a:pt x="222" y="297"/>
                </a:lnTo>
                <a:lnTo>
                  <a:pt x="250" y="293"/>
                </a:lnTo>
                <a:lnTo>
                  <a:pt x="277" y="285"/>
                </a:lnTo>
                <a:lnTo>
                  <a:pt x="305" y="274"/>
                </a:lnTo>
                <a:lnTo>
                  <a:pt x="325" y="254"/>
                </a:lnTo>
                <a:lnTo>
                  <a:pt x="345" y="234"/>
                </a:lnTo>
                <a:lnTo>
                  <a:pt x="361" y="206"/>
                </a:lnTo>
                <a:lnTo>
                  <a:pt x="369" y="179"/>
                </a:lnTo>
                <a:lnTo>
                  <a:pt x="369" y="147"/>
                </a:lnTo>
                <a:lnTo>
                  <a:pt x="369" y="147"/>
                </a:lnTo>
                <a:lnTo>
                  <a:pt x="369" y="119"/>
                </a:lnTo>
                <a:lnTo>
                  <a:pt x="361" y="91"/>
                </a:lnTo>
                <a:lnTo>
                  <a:pt x="345" y="64"/>
                </a:lnTo>
                <a:lnTo>
                  <a:pt x="325" y="44"/>
                </a:lnTo>
                <a:lnTo>
                  <a:pt x="305" y="24"/>
                </a:lnTo>
                <a:lnTo>
                  <a:pt x="277" y="12"/>
                </a:lnTo>
                <a:lnTo>
                  <a:pt x="250" y="0"/>
                </a:lnTo>
                <a:lnTo>
                  <a:pt x="222" y="0"/>
                </a:lnTo>
                <a:lnTo>
                  <a:pt x="222" y="0"/>
                </a:lnTo>
                <a:close/>
                <a:moveTo>
                  <a:pt x="131" y="171"/>
                </a:moveTo>
                <a:lnTo>
                  <a:pt x="131" y="171"/>
                </a:lnTo>
                <a:lnTo>
                  <a:pt x="119" y="171"/>
                </a:lnTo>
                <a:lnTo>
                  <a:pt x="111" y="163"/>
                </a:lnTo>
                <a:lnTo>
                  <a:pt x="103" y="155"/>
                </a:lnTo>
                <a:lnTo>
                  <a:pt x="103" y="143"/>
                </a:lnTo>
                <a:lnTo>
                  <a:pt x="103" y="143"/>
                </a:lnTo>
                <a:lnTo>
                  <a:pt x="103" y="135"/>
                </a:lnTo>
                <a:lnTo>
                  <a:pt x="111" y="127"/>
                </a:lnTo>
                <a:lnTo>
                  <a:pt x="119" y="119"/>
                </a:lnTo>
                <a:lnTo>
                  <a:pt x="131" y="119"/>
                </a:lnTo>
                <a:lnTo>
                  <a:pt x="131" y="119"/>
                </a:lnTo>
                <a:lnTo>
                  <a:pt x="143" y="119"/>
                </a:lnTo>
                <a:lnTo>
                  <a:pt x="151" y="127"/>
                </a:lnTo>
                <a:lnTo>
                  <a:pt x="155" y="135"/>
                </a:lnTo>
                <a:lnTo>
                  <a:pt x="159" y="143"/>
                </a:lnTo>
                <a:lnTo>
                  <a:pt x="159" y="143"/>
                </a:lnTo>
                <a:lnTo>
                  <a:pt x="155" y="155"/>
                </a:lnTo>
                <a:lnTo>
                  <a:pt x="151" y="163"/>
                </a:lnTo>
                <a:lnTo>
                  <a:pt x="143" y="171"/>
                </a:lnTo>
                <a:lnTo>
                  <a:pt x="131" y="171"/>
                </a:lnTo>
                <a:lnTo>
                  <a:pt x="131" y="171"/>
                </a:lnTo>
                <a:close/>
                <a:moveTo>
                  <a:pt x="222" y="171"/>
                </a:moveTo>
                <a:lnTo>
                  <a:pt x="222" y="171"/>
                </a:lnTo>
                <a:lnTo>
                  <a:pt x="210" y="171"/>
                </a:lnTo>
                <a:lnTo>
                  <a:pt x="202" y="163"/>
                </a:lnTo>
                <a:lnTo>
                  <a:pt x="198" y="155"/>
                </a:lnTo>
                <a:lnTo>
                  <a:pt x="194" y="143"/>
                </a:lnTo>
                <a:lnTo>
                  <a:pt x="194" y="143"/>
                </a:lnTo>
                <a:lnTo>
                  <a:pt x="198" y="135"/>
                </a:lnTo>
                <a:lnTo>
                  <a:pt x="202" y="127"/>
                </a:lnTo>
                <a:lnTo>
                  <a:pt x="210" y="119"/>
                </a:lnTo>
                <a:lnTo>
                  <a:pt x="222" y="119"/>
                </a:lnTo>
                <a:lnTo>
                  <a:pt x="222" y="119"/>
                </a:lnTo>
                <a:lnTo>
                  <a:pt x="234" y="119"/>
                </a:lnTo>
                <a:lnTo>
                  <a:pt x="242" y="127"/>
                </a:lnTo>
                <a:lnTo>
                  <a:pt x="246" y="135"/>
                </a:lnTo>
                <a:lnTo>
                  <a:pt x="250" y="143"/>
                </a:lnTo>
                <a:lnTo>
                  <a:pt x="250" y="143"/>
                </a:lnTo>
                <a:lnTo>
                  <a:pt x="246" y="155"/>
                </a:lnTo>
                <a:lnTo>
                  <a:pt x="242" y="163"/>
                </a:lnTo>
                <a:lnTo>
                  <a:pt x="234" y="171"/>
                </a:lnTo>
                <a:lnTo>
                  <a:pt x="222" y="171"/>
                </a:lnTo>
                <a:lnTo>
                  <a:pt x="222" y="171"/>
                </a:lnTo>
                <a:close/>
                <a:moveTo>
                  <a:pt x="313" y="171"/>
                </a:moveTo>
                <a:lnTo>
                  <a:pt x="313" y="171"/>
                </a:lnTo>
                <a:lnTo>
                  <a:pt x="301" y="171"/>
                </a:lnTo>
                <a:lnTo>
                  <a:pt x="293" y="163"/>
                </a:lnTo>
                <a:lnTo>
                  <a:pt x="289" y="155"/>
                </a:lnTo>
                <a:lnTo>
                  <a:pt x="285" y="143"/>
                </a:lnTo>
                <a:lnTo>
                  <a:pt x="285" y="143"/>
                </a:lnTo>
                <a:lnTo>
                  <a:pt x="289" y="135"/>
                </a:lnTo>
                <a:lnTo>
                  <a:pt x="293" y="127"/>
                </a:lnTo>
                <a:lnTo>
                  <a:pt x="301" y="119"/>
                </a:lnTo>
                <a:lnTo>
                  <a:pt x="313" y="119"/>
                </a:lnTo>
                <a:lnTo>
                  <a:pt x="313" y="119"/>
                </a:lnTo>
                <a:lnTo>
                  <a:pt x="325" y="119"/>
                </a:lnTo>
                <a:lnTo>
                  <a:pt x="333" y="127"/>
                </a:lnTo>
                <a:lnTo>
                  <a:pt x="337" y="135"/>
                </a:lnTo>
                <a:lnTo>
                  <a:pt x="341" y="143"/>
                </a:lnTo>
                <a:lnTo>
                  <a:pt x="341" y="143"/>
                </a:lnTo>
                <a:lnTo>
                  <a:pt x="337" y="155"/>
                </a:lnTo>
                <a:lnTo>
                  <a:pt x="333" y="163"/>
                </a:lnTo>
                <a:lnTo>
                  <a:pt x="325" y="171"/>
                </a:lnTo>
                <a:lnTo>
                  <a:pt x="313" y="171"/>
                </a:lnTo>
                <a:lnTo>
                  <a:pt x="313" y="17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9" name="Group 8"/>
          <p:cNvGrpSpPr/>
          <p:nvPr/>
        </p:nvGrpSpPr>
        <p:grpSpPr>
          <a:xfrm>
            <a:off x="5941205" y="2796070"/>
            <a:ext cx="309590" cy="314310"/>
            <a:chOff x="3295487" y="4295897"/>
            <a:chExt cx="288972" cy="293378"/>
          </a:xfrm>
          <a:solidFill>
            <a:schemeClr val="accent1"/>
          </a:solidFill>
        </p:grpSpPr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3295487" y="4295897"/>
              <a:ext cx="288972" cy="293378"/>
            </a:xfrm>
            <a:custGeom>
              <a:avLst/>
              <a:gdLst>
                <a:gd name="T0" fmla="*/ 166 w 328"/>
                <a:gd name="T1" fmla="*/ 333 h 333"/>
                <a:gd name="T2" fmla="*/ 99 w 328"/>
                <a:gd name="T3" fmla="*/ 321 h 333"/>
                <a:gd name="T4" fmla="*/ 47 w 328"/>
                <a:gd name="T5" fmla="*/ 285 h 333"/>
                <a:gd name="T6" fmla="*/ 12 w 328"/>
                <a:gd name="T7" fmla="*/ 234 h 333"/>
                <a:gd name="T8" fmla="*/ 0 w 328"/>
                <a:gd name="T9" fmla="*/ 166 h 333"/>
                <a:gd name="T10" fmla="*/ 0 w 328"/>
                <a:gd name="T11" fmla="*/ 135 h 333"/>
                <a:gd name="T12" fmla="*/ 27 w 328"/>
                <a:gd name="T13" fmla="*/ 75 h 333"/>
                <a:gd name="T14" fmla="*/ 71 w 328"/>
                <a:gd name="T15" fmla="*/ 28 h 333"/>
                <a:gd name="T16" fmla="*/ 130 w 328"/>
                <a:gd name="T17" fmla="*/ 4 h 333"/>
                <a:gd name="T18" fmla="*/ 166 w 328"/>
                <a:gd name="T19" fmla="*/ 0 h 333"/>
                <a:gd name="T20" fmla="*/ 229 w 328"/>
                <a:gd name="T21" fmla="*/ 16 h 333"/>
                <a:gd name="T22" fmla="*/ 281 w 328"/>
                <a:gd name="T23" fmla="*/ 51 h 333"/>
                <a:gd name="T24" fmla="*/ 317 w 328"/>
                <a:gd name="T25" fmla="*/ 103 h 333"/>
                <a:gd name="T26" fmla="*/ 328 w 328"/>
                <a:gd name="T27" fmla="*/ 166 h 333"/>
                <a:gd name="T28" fmla="*/ 328 w 328"/>
                <a:gd name="T29" fmla="*/ 202 h 333"/>
                <a:gd name="T30" fmla="*/ 301 w 328"/>
                <a:gd name="T31" fmla="*/ 261 h 333"/>
                <a:gd name="T32" fmla="*/ 257 w 328"/>
                <a:gd name="T33" fmla="*/ 305 h 333"/>
                <a:gd name="T34" fmla="*/ 198 w 328"/>
                <a:gd name="T35" fmla="*/ 329 h 333"/>
                <a:gd name="T36" fmla="*/ 166 w 328"/>
                <a:gd name="T37" fmla="*/ 333 h 333"/>
                <a:gd name="T38" fmla="*/ 166 w 328"/>
                <a:gd name="T39" fmla="*/ 32 h 333"/>
                <a:gd name="T40" fmla="*/ 111 w 328"/>
                <a:gd name="T41" fmla="*/ 44 h 333"/>
                <a:gd name="T42" fmla="*/ 67 w 328"/>
                <a:gd name="T43" fmla="*/ 71 h 333"/>
                <a:gd name="T44" fmla="*/ 39 w 328"/>
                <a:gd name="T45" fmla="*/ 115 h 333"/>
                <a:gd name="T46" fmla="*/ 27 w 328"/>
                <a:gd name="T47" fmla="*/ 166 h 333"/>
                <a:gd name="T48" fmla="*/ 31 w 328"/>
                <a:gd name="T49" fmla="*/ 194 h 333"/>
                <a:gd name="T50" fmla="*/ 51 w 328"/>
                <a:gd name="T51" fmla="*/ 242 h 333"/>
                <a:gd name="T52" fmla="*/ 87 w 328"/>
                <a:gd name="T53" fmla="*/ 281 h 333"/>
                <a:gd name="T54" fmla="*/ 138 w 328"/>
                <a:gd name="T55" fmla="*/ 301 h 333"/>
                <a:gd name="T56" fmla="*/ 166 w 328"/>
                <a:gd name="T57" fmla="*/ 301 h 333"/>
                <a:gd name="T58" fmla="*/ 218 w 328"/>
                <a:gd name="T59" fmla="*/ 293 h 333"/>
                <a:gd name="T60" fmla="*/ 261 w 328"/>
                <a:gd name="T61" fmla="*/ 261 h 333"/>
                <a:gd name="T62" fmla="*/ 289 w 328"/>
                <a:gd name="T63" fmla="*/ 222 h 333"/>
                <a:gd name="T64" fmla="*/ 301 w 328"/>
                <a:gd name="T65" fmla="*/ 166 h 333"/>
                <a:gd name="T66" fmla="*/ 297 w 328"/>
                <a:gd name="T67" fmla="*/ 139 h 333"/>
                <a:gd name="T68" fmla="*/ 277 w 328"/>
                <a:gd name="T69" fmla="*/ 91 h 333"/>
                <a:gd name="T70" fmla="*/ 241 w 328"/>
                <a:gd name="T71" fmla="*/ 55 h 333"/>
                <a:gd name="T72" fmla="*/ 190 w 328"/>
                <a:gd name="T73" fmla="*/ 36 h 333"/>
                <a:gd name="T74" fmla="*/ 166 w 328"/>
                <a:gd name="T75" fmla="*/ 32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28" h="333">
                  <a:moveTo>
                    <a:pt x="166" y="333"/>
                  </a:moveTo>
                  <a:lnTo>
                    <a:pt x="166" y="333"/>
                  </a:lnTo>
                  <a:lnTo>
                    <a:pt x="130" y="329"/>
                  </a:lnTo>
                  <a:lnTo>
                    <a:pt x="99" y="321"/>
                  </a:lnTo>
                  <a:lnTo>
                    <a:pt x="71" y="305"/>
                  </a:lnTo>
                  <a:lnTo>
                    <a:pt x="47" y="285"/>
                  </a:lnTo>
                  <a:lnTo>
                    <a:pt x="27" y="261"/>
                  </a:lnTo>
                  <a:lnTo>
                    <a:pt x="12" y="234"/>
                  </a:lnTo>
                  <a:lnTo>
                    <a:pt x="0" y="202"/>
                  </a:lnTo>
                  <a:lnTo>
                    <a:pt x="0" y="166"/>
                  </a:lnTo>
                  <a:lnTo>
                    <a:pt x="0" y="166"/>
                  </a:lnTo>
                  <a:lnTo>
                    <a:pt x="0" y="135"/>
                  </a:lnTo>
                  <a:lnTo>
                    <a:pt x="12" y="103"/>
                  </a:lnTo>
                  <a:lnTo>
                    <a:pt x="27" y="75"/>
                  </a:lnTo>
                  <a:lnTo>
                    <a:pt x="47" y="51"/>
                  </a:lnTo>
                  <a:lnTo>
                    <a:pt x="71" y="28"/>
                  </a:lnTo>
                  <a:lnTo>
                    <a:pt x="99" y="16"/>
                  </a:lnTo>
                  <a:lnTo>
                    <a:pt x="130" y="4"/>
                  </a:lnTo>
                  <a:lnTo>
                    <a:pt x="166" y="0"/>
                  </a:lnTo>
                  <a:lnTo>
                    <a:pt x="166" y="0"/>
                  </a:lnTo>
                  <a:lnTo>
                    <a:pt x="198" y="4"/>
                  </a:lnTo>
                  <a:lnTo>
                    <a:pt x="229" y="16"/>
                  </a:lnTo>
                  <a:lnTo>
                    <a:pt x="257" y="28"/>
                  </a:lnTo>
                  <a:lnTo>
                    <a:pt x="281" y="51"/>
                  </a:lnTo>
                  <a:lnTo>
                    <a:pt x="301" y="75"/>
                  </a:lnTo>
                  <a:lnTo>
                    <a:pt x="317" y="103"/>
                  </a:lnTo>
                  <a:lnTo>
                    <a:pt x="328" y="135"/>
                  </a:lnTo>
                  <a:lnTo>
                    <a:pt x="328" y="166"/>
                  </a:lnTo>
                  <a:lnTo>
                    <a:pt x="328" y="166"/>
                  </a:lnTo>
                  <a:lnTo>
                    <a:pt x="328" y="202"/>
                  </a:lnTo>
                  <a:lnTo>
                    <a:pt x="317" y="234"/>
                  </a:lnTo>
                  <a:lnTo>
                    <a:pt x="301" y="261"/>
                  </a:lnTo>
                  <a:lnTo>
                    <a:pt x="281" y="285"/>
                  </a:lnTo>
                  <a:lnTo>
                    <a:pt x="257" y="305"/>
                  </a:lnTo>
                  <a:lnTo>
                    <a:pt x="229" y="321"/>
                  </a:lnTo>
                  <a:lnTo>
                    <a:pt x="198" y="329"/>
                  </a:lnTo>
                  <a:lnTo>
                    <a:pt x="166" y="333"/>
                  </a:lnTo>
                  <a:lnTo>
                    <a:pt x="166" y="333"/>
                  </a:lnTo>
                  <a:close/>
                  <a:moveTo>
                    <a:pt x="166" y="32"/>
                  </a:moveTo>
                  <a:lnTo>
                    <a:pt x="166" y="32"/>
                  </a:lnTo>
                  <a:lnTo>
                    <a:pt x="138" y="36"/>
                  </a:lnTo>
                  <a:lnTo>
                    <a:pt x="111" y="44"/>
                  </a:lnTo>
                  <a:lnTo>
                    <a:pt x="87" y="55"/>
                  </a:lnTo>
                  <a:lnTo>
                    <a:pt x="67" y="71"/>
                  </a:lnTo>
                  <a:lnTo>
                    <a:pt x="51" y="91"/>
                  </a:lnTo>
                  <a:lnTo>
                    <a:pt x="39" y="115"/>
                  </a:lnTo>
                  <a:lnTo>
                    <a:pt x="31" y="139"/>
                  </a:lnTo>
                  <a:lnTo>
                    <a:pt x="27" y="166"/>
                  </a:lnTo>
                  <a:lnTo>
                    <a:pt x="27" y="166"/>
                  </a:lnTo>
                  <a:lnTo>
                    <a:pt x="31" y="194"/>
                  </a:lnTo>
                  <a:lnTo>
                    <a:pt x="39" y="222"/>
                  </a:lnTo>
                  <a:lnTo>
                    <a:pt x="51" y="242"/>
                  </a:lnTo>
                  <a:lnTo>
                    <a:pt x="67" y="261"/>
                  </a:lnTo>
                  <a:lnTo>
                    <a:pt x="87" y="281"/>
                  </a:lnTo>
                  <a:lnTo>
                    <a:pt x="111" y="293"/>
                  </a:lnTo>
                  <a:lnTo>
                    <a:pt x="138" y="301"/>
                  </a:lnTo>
                  <a:lnTo>
                    <a:pt x="166" y="301"/>
                  </a:lnTo>
                  <a:lnTo>
                    <a:pt x="166" y="301"/>
                  </a:lnTo>
                  <a:lnTo>
                    <a:pt x="190" y="301"/>
                  </a:lnTo>
                  <a:lnTo>
                    <a:pt x="218" y="293"/>
                  </a:lnTo>
                  <a:lnTo>
                    <a:pt x="241" y="281"/>
                  </a:lnTo>
                  <a:lnTo>
                    <a:pt x="261" y="261"/>
                  </a:lnTo>
                  <a:lnTo>
                    <a:pt x="277" y="242"/>
                  </a:lnTo>
                  <a:lnTo>
                    <a:pt x="289" y="222"/>
                  </a:lnTo>
                  <a:lnTo>
                    <a:pt x="297" y="194"/>
                  </a:lnTo>
                  <a:lnTo>
                    <a:pt x="301" y="166"/>
                  </a:lnTo>
                  <a:lnTo>
                    <a:pt x="301" y="166"/>
                  </a:lnTo>
                  <a:lnTo>
                    <a:pt x="297" y="139"/>
                  </a:lnTo>
                  <a:lnTo>
                    <a:pt x="289" y="115"/>
                  </a:lnTo>
                  <a:lnTo>
                    <a:pt x="277" y="91"/>
                  </a:lnTo>
                  <a:lnTo>
                    <a:pt x="261" y="71"/>
                  </a:lnTo>
                  <a:lnTo>
                    <a:pt x="241" y="55"/>
                  </a:lnTo>
                  <a:lnTo>
                    <a:pt x="218" y="44"/>
                  </a:lnTo>
                  <a:lnTo>
                    <a:pt x="190" y="36"/>
                  </a:lnTo>
                  <a:lnTo>
                    <a:pt x="166" y="32"/>
                  </a:lnTo>
                  <a:lnTo>
                    <a:pt x="166" y="3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3372135" y="4379593"/>
              <a:ext cx="153296" cy="101317"/>
            </a:xfrm>
            <a:custGeom>
              <a:avLst/>
              <a:gdLst>
                <a:gd name="T0" fmla="*/ 154 w 174"/>
                <a:gd name="T1" fmla="*/ 4 h 115"/>
                <a:gd name="T2" fmla="*/ 154 w 174"/>
                <a:gd name="T3" fmla="*/ 4 h 115"/>
                <a:gd name="T4" fmla="*/ 75 w 174"/>
                <a:gd name="T5" fmla="*/ 83 h 115"/>
                <a:gd name="T6" fmla="*/ 75 w 174"/>
                <a:gd name="T7" fmla="*/ 83 h 115"/>
                <a:gd name="T8" fmla="*/ 24 w 174"/>
                <a:gd name="T9" fmla="*/ 40 h 115"/>
                <a:gd name="T10" fmla="*/ 24 w 174"/>
                <a:gd name="T11" fmla="*/ 40 h 115"/>
                <a:gd name="T12" fmla="*/ 16 w 174"/>
                <a:gd name="T13" fmla="*/ 36 h 115"/>
                <a:gd name="T14" fmla="*/ 12 w 174"/>
                <a:gd name="T15" fmla="*/ 36 h 115"/>
                <a:gd name="T16" fmla="*/ 4 w 174"/>
                <a:gd name="T17" fmla="*/ 40 h 115"/>
                <a:gd name="T18" fmla="*/ 0 w 174"/>
                <a:gd name="T19" fmla="*/ 48 h 115"/>
                <a:gd name="T20" fmla="*/ 0 w 174"/>
                <a:gd name="T21" fmla="*/ 51 h 115"/>
                <a:gd name="T22" fmla="*/ 4 w 174"/>
                <a:gd name="T23" fmla="*/ 55 h 115"/>
                <a:gd name="T24" fmla="*/ 4 w 174"/>
                <a:gd name="T25" fmla="*/ 55 h 115"/>
                <a:gd name="T26" fmla="*/ 67 w 174"/>
                <a:gd name="T27" fmla="*/ 111 h 115"/>
                <a:gd name="T28" fmla="*/ 67 w 174"/>
                <a:gd name="T29" fmla="*/ 111 h 115"/>
                <a:gd name="T30" fmla="*/ 79 w 174"/>
                <a:gd name="T31" fmla="*/ 115 h 115"/>
                <a:gd name="T32" fmla="*/ 83 w 174"/>
                <a:gd name="T33" fmla="*/ 115 h 115"/>
                <a:gd name="T34" fmla="*/ 87 w 174"/>
                <a:gd name="T35" fmla="*/ 111 h 115"/>
                <a:gd name="T36" fmla="*/ 87 w 174"/>
                <a:gd name="T37" fmla="*/ 111 h 115"/>
                <a:gd name="T38" fmla="*/ 170 w 174"/>
                <a:gd name="T39" fmla="*/ 24 h 115"/>
                <a:gd name="T40" fmla="*/ 170 w 174"/>
                <a:gd name="T41" fmla="*/ 24 h 115"/>
                <a:gd name="T42" fmla="*/ 174 w 174"/>
                <a:gd name="T43" fmla="*/ 16 h 115"/>
                <a:gd name="T44" fmla="*/ 174 w 174"/>
                <a:gd name="T45" fmla="*/ 12 h 115"/>
                <a:gd name="T46" fmla="*/ 170 w 174"/>
                <a:gd name="T47" fmla="*/ 4 h 115"/>
                <a:gd name="T48" fmla="*/ 162 w 174"/>
                <a:gd name="T49" fmla="*/ 0 h 115"/>
                <a:gd name="T50" fmla="*/ 158 w 174"/>
                <a:gd name="T51" fmla="*/ 0 h 115"/>
                <a:gd name="T52" fmla="*/ 154 w 174"/>
                <a:gd name="T53" fmla="*/ 4 h 115"/>
                <a:gd name="T54" fmla="*/ 154 w 174"/>
                <a:gd name="T55" fmla="*/ 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74" h="115">
                  <a:moveTo>
                    <a:pt x="154" y="4"/>
                  </a:moveTo>
                  <a:lnTo>
                    <a:pt x="154" y="4"/>
                  </a:lnTo>
                  <a:lnTo>
                    <a:pt x="75" y="83"/>
                  </a:lnTo>
                  <a:lnTo>
                    <a:pt x="75" y="83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16" y="36"/>
                  </a:lnTo>
                  <a:lnTo>
                    <a:pt x="12" y="36"/>
                  </a:lnTo>
                  <a:lnTo>
                    <a:pt x="4" y="40"/>
                  </a:lnTo>
                  <a:lnTo>
                    <a:pt x="0" y="48"/>
                  </a:lnTo>
                  <a:lnTo>
                    <a:pt x="0" y="51"/>
                  </a:lnTo>
                  <a:lnTo>
                    <a:pt x="4" y="55"/>
                  </a:lnTo>
                  <a:lnTo>
                    <a:pt x="4" y="55"/>
                  </a:lnTo>
                  <a:lnTo>
                    <a:pt x="67" y="111"/>
                  </a:lnTo>
                  <a:lnTo>
                    <a:pt x="67" y="111"/>
                  </a:lnTo>
                  <a:lnTo>
                    <a:pt x="79" y="115"/>
                  </a:lnTo>
                  <a:lnTo>
                    <a:pt x="83" y="115"/>
                  </a:lnTo>
                  <a:lnTo>
                    <a:pt x="87" y="111"/>
                  </a:lnTo>
                  <a:lnTo>
                    <a:pt x="87" y="111"/>
                  </a:lnTo>
                  <a:lnTo>
                    <a:pt x="170" y="24"/>
                  </a:lnTo>
                  <a:lnTo>
                    <a:pt x="170" y="24"/>
                  </a:lnTo>
                  <a:lnTo>
                    <a:pt x="174" y="16"/>
                  </a:lnTo>
                  <a:lnTo>
                    <a:pt x="174" y="12"/>
                  </a:lnTo>
                  <a:lnTo>
                    <a:pt x="170" y="4"/>
                  </a:lnTo>
                  <a:lnTo>
                    <a:pt x="162" y="0"/>
                  </a:lnTo>
                  <a:lnTo>
                    <a:pt x="158" y="0"/>
                  </a:lnTo>
                  <a:lnTo>
                    <a:pt x="154" y="4"/>
                  </a:lnTo>
                  <a:lnTo>
                    <a:pt x="154" y="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2" name="Freeform 11"/>
          <p:cNvSpPr>
            <a:spLocks noEditPoints="1"/>
          </p:cNvSpPr>
          <p:nvPr/>
        </p:nvSpPr>
        <p:spPr bwMode="auto">
          <a:xfrm>
            <a:off x="8195858" y="2837917"/>
            <a:ext cx="313364" cy="284104"/>
          </a:xfrm>
          <a:custGeom>
            <a:avLst/>
            <a:gdLst>
              <a:gd name="T0" fmla="*/ 218 w 332"/>
              <a:gd name="T1" fmla="*/ 170 h 301"/>
              <a:gd name="T2" fmla="*/ 218 w 332"/>
              <a:gd name="T3" fmla="*/ 166 h 301"/>
              <a:gd name="T4" fmla="*/ 225 w 332"/>
              <a:gd name="T5" fmla="*/ 142 h 301"/>
              <a:gd name="T6" fmla="*/ 229 w 332"/>
              <a:gd name="T7" fmla="*/ 115 h 301"/>
              <a:gd name="T8" fmla="*/ 218 w 332"/>
              <a:gd name="T9" fmla="*/ 71 h 301"/>
              <a:gd name="T10" fmla="*/ 194 w 332"/>
              <a:gd name="T11" fmla="*/ 35 h 301"/>
              <a:gd name="T12" fmla="*/ 158 w 332"/>
              <a:gd name="T13" fmla="*/ 12 h 301"/>
              <a:gd name="T14" fmla="*/ 115 w 332"/>
              <a:gd name="T15" fmla="*/ 0 h 301"/>
              <a:gd name="T16" fmla="*/ 91 w 332"/>
              <a:gd name="T17" fmla="*/ 4 h 301"/>
              <a:gd name="T18" fmla="*/ 51 w 332"/>
              <a:gd name="T19" fmla="*/ 20 h 301"/>
              <a:gd name="T20" fmla="*/ 19 w 332"/>
              <a:gd name="T21" fmla="*/ 51 h 301"/>
              <a:gd name="T22" fmla="*/ 4 w 332"/>
              <a:gd name="T23" fmla="*/ 91 h 301"/>
              <a:gd name="T24" fmla="*/ 0 w 332"/>
              <a:gd name="T25" fmla="*/ 115 h 301"/>
              <a:gd name="T26" fmla="*/ 8 w 332"/>
              <a:gd name="T27" fmla="*/ 158 h 301"/>
              <a:gd name="T28" fmla="*/ 35 w 332"/>
              <a:gd name="T29" fmla="*/ 198 h 301"/>
              <a:gd name="T30" fmla="*/ 71 w 332"/>
              <a:gd name="T31" fmla="*/ 222 h 301"/>
              <a:gd name="T32" fmla="*/ 115 w 332"/>
              <a:gd name="T33" fmla="*/ 230 h 301"/>
              <a:gd name="T34" fmla="*/ 134 w 332"/>
              <a:gd name="T35" fmla="*/ 230 h 301"/>
              <a:gd name="T36" fmla="*/ 166 w 332"/>
              <a:gd name="T37" fmla="*/ 218 h 301"/>
              <a:gd name="T38" fmla="*/ 182 w 332"/>
              <a:gd name="T39" fmla="*/ 206 h 301"/>
              <a:gd name="T40" fmla="*/ 293 w 332"/>
              <a:gd name="T41" fmla="*/ 297 h 301"/>
              <a:gd name="T42" fmla="*/ 301 w 332"/>
              <a:gd name="T43" fmla="*/ 301 h 301"/>
              <a:gd name="T44" fmla="*/ 321 w 332"/>
              <a:gd name="T45" fmla="*/ 301 h 301"/>
              <a:gd name="T46" fmla="*/ 328 w 332"/>
              <a:gd name="T47" fmla="*/ 293 h 301"/>
              <a:gd name="T48" fmla="*/ 332 w 332"/>
              <a:gd name="T49" fmla="*/ 273 h 301"/>
              <a:gd name="T50" fmla="*/ 325 w 332"/>
              <a:gd name="T51" fmla="*/ 257 h 301"/>
              <a:gd name="T52" fmla="*/ 115 w 332"/>
              <a:gd name="T53" fmla="*/ 198 h 301"/>
              <a:gd name="T54" fmla="*/ 99 w 332"/>
              <a:gd name="T55" fmla="*/ 198 h 301"/>
              <a:gd name="T56" fmla="*/ 67 w 332"/>
              <a:gd name="T57" fmla="*/ 186 h 301"/>
              <a:gd name="T58" fmla="*/ 43 w 332"/>
              <a:gd name="T59" fmla="*/ 162 h 301"/>
              <a:gd name="T60" fmla="*/ 31 w 332"/>
              <a:gd name="T61" fmla="*/ 131 h 301"/>
              <a:gd name="T62" fmla="*/ 31 w 332"/>
              <a:gd name="T63" fmla="*/ 115 h 301"/>
              <a:gd name="T64" fmla="*/ 35 w 332"/>
              <a:gd name="T65" fmla="*/ 83 h 301"/>
              <a:gd name="T66" fmla="*/ 55 w 332"/>
              <a:gd name="T67" fmla="*/ 55 h 301"/>
              <a:gd name="T68" fmla="*/ 83 w 332"/>
              <a:gd name="T69" fmla="*/ 39 h 301"/>
              <a:gd name="T70" fmla="*/ 115 w 332"/>
              <a:gd name="T71" fmla="*/ 32 h 301"/>
              <a:gd name="T72" fmla="*/ 130 w 332"/>
              <a:gd name="T73" fmla="*/ 32 h 301"/>
              <a:gd name="T74" fmla="*/ 162 w 332"/>
              <a:gd name="T75" fmla="*/ 47 h 301"/>
              <a:gd name="T76" fmla="*/ 182 w 332"/>
              <a:gd name="T77" fmla="*/ 67 h 301"/>
              <a:gd name="T78" fmla="*/ 198 w 332"/>
              <a:gd name="T79" fmla="*/ 99 h 301"/>
              <a:gd name="T80" fmla="*/ 198 w 332"/>
              <a:gd name="T81" fmla="*/ 115 h 301"/>
              <a:gd name="T82" fmla="*/ 190 w 332"/>
              <a:gd name="T83" fmla="*/ 146 h 301"/>
              <a:gd name="T84" fmla="*/ 174 w 332"/>
              <a:gd name="T85" fmla="*/ 174 h 301"/>
              <a:gd name="T86" fmla="*/ 146 w 332"/>
              <a:gd name="T87" fmla="*/ 194 h 301"/>
              <a:gd name="T88" fmla="*/ 115 w 332"/>
              <a:gd name="T89" fmla="*/ 198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32" h="301">
                <a:moveTo>
                  <a:pt x="325" y="257"/>
                </a:moveTo>
                <a:lnTo>
                  <a:pt x="218" y="170"/>
                </a:lnTo>
                <a:lnTo>
                  <a:pt x="218" y="170"/>
                </a:lnTo>
                <a:lnTo>
                  <a:pt x="218" y="166"/>
                </a:lnTo>
                <a:lnTo>
                  <a:pt x="218" y="166"/>
                </a:lnTo>
                <a:lnTo>
                  <a:pt x="225" y="142"/>
                </a:lnTo>
                <a:lnTo>
                  <a:pt x="229" y="115"/>
                </a:lnTo>
                <a:lnTo>
                  <a:pt x="229" y="115"/>
                </a:lnTo>
                <a:lnTo>
                  <a:pt x="225" y="91"/>
                </a:lnTo>
                <a:lnTo>
                  <a:pt x="218" y="71"/>
                </a:lnTo>
                <a:lnTo>
                  <a:pt x="210" y="51"/>
                </a:lnTo>
                <a:lnTo>
                  <a:pt x="194" y="35"/>
                </a:lnTo>
                <a:lnTo>
                  <a:pt x="178" y="20"/>
                </a:lnTo>
                <a:lnTo>
                  <a:pt x="158" y="12"/>
                </a:lnTo>
                <a:lnTo>
                  <a:pt x="138" y="4"/>
                </a:lnTo>
                <a:lnTo>
                  <a:pt x="115" y="0"/>
                </a:lnTo>
                <a:lnTo>
                  <a:pt x="115" y="0"/>
                </a:lnTo>
                <a:lnTo>
                  <a:pt x="91" y="4"/>
                </a:lnTo>
                <a:lnTo>
                  <a:pt x="71" y="12"/>
                </a:lnTo>
                <a:lnTo>
                  <a:pt x="51" y="20"/>
                </a:lnTo>
                <a:lnTo>
                  <a:pt x="35" y="35"/>
                </a:lnTo>
                <a:lnTo>
                  <a:pt x="19" y="51"/>
                </a:lnTo>
                <a:lnTo>
                  <a:pt x="8" y="71"/>
                </a:lnTo>
                <a:lnTo>
                  <a:pt x="4" y="91"/>
                </a:lnTo>
                <a:lnTo>
                  <a:pt x="0" y="115"/>
                </a:lnTo>
                <a:lnTo>
                  <a:pt x="0" y="115"/>
                </a:lnTo>
                <a:lnTo>
                  <a:pt x="4" y="138"/>
                </a:lnTo>
                <a:lnTo>
                  <a:pt x="8" y="158"/>
                </a:lnTo>
                <a:lnTo>
                  <a:pt x="19" y="178"/>
                </a:lnTo>
                <a:lnTo>
                  <a:pt x="35" y="198"/>
                </a:lnTo>
                <a:lnTo>
                  <a:pt x="51" y="210"/>
                </a:lnTo>
                <a:lnTo>
                  <a:pt x="71" y="222"/>
                </a:lnTo>
                <a:lnTo>
                  <a:pt x="91" y="226"/>
                </a:lnTo>
                <a:lnTo>
                  <a:pt x="115" y="230"/>
                </a:lnTo>
                <a:lnTo>
                  <a:pt x="115" y="230"/>
                </a:lnTo>
                <a:lnTo>
                  <a:pt x="134" y="230"/>
                </a:lnTo>
                <a:lnTo>
                  <a:pt x="150" y="222"/>
                </a:lnTo>
                <a:lnTo>
                  <a:pt x="166" y="218"/>
                </a:lnTo>
                <a:lnTo>
                  <a:pt x="182" y="206"/>
                </a:lnTo>
                <a:lnTo>
                  <a:pt x="182" y="206"/>
                </a:lnTo>
                <a:lnTo>
                  <a:pt x="186" y="210"/>
                </a:lnTo>
                <a:lnTo>
                  <a:pt x="293" y="297"/>
                </a:lnTo>
                <a:lnTo>
                  <a:pt x="293" y="297"/>
                </a:lnTo>
                <a:lnTo>
                  <a:pt x="301" y="301"/>
                </a:lnTo>
                <a:lnTo>
                  <a:pt x="309" y="301"/>
                </a:lnTo>
                <a:lnTo>
                  <a:pt x="321" y="301"/>
                </a:lnTo>
                <a:lnTo>
                  <a:pt x="328" y="293"/>
                </a:lnTo>
                <a:lnTo>
                  <a:pt x="328" y="293"/>
                </a:lnTo>
                <a:lnTo>
                  <a:pt x="332" y="285"/>
                </a:lnTo>
                <a:lnTo>
                  <a:pt x="332" y="273"/>
                </a:lnTo>
                <a:lnTo>
                  <a:pt x="332" y="265"/>
                </a:lnTo>
                <a:lnTo>
                  <a:pt x="325" y="257"/>
                </a:lnTo>
                <a:lnTo>
                  <a:pt x="325" y="257"/>
                </a:lnTo>
                <a:close/>
                <a:moveTo>
                  <a:pt x="115" y="198"/>
                </a:moveTo>
                <a:lnTo>
                  <a:pt x="115" y="198"/>
                </a:lnTo>
                <a:lnTo>
                  <a:pt x="99" y="198"/>
                </a:lnTo>
                <a:lnTo>
                  <a:pt x="83" y="194"/>
                </a:lnTo>
                <a:lnTo>
                  <a:pt x="67" y="186"/>
                </a:lnTo>
                <a:lnTo>
                  <a:pt x="55" y="174"/>
                </a:lnTo>
                <a:lnTo>
                  <a:pt x="43" y="162"/>
                </a:lnTo>
                <a:lnTo>
                  <a:pt x="35" y="146"/>
                </a:lnTo>
                <a:lnTo>
                  <a:pt x="31" y="131"/>
                </a:lnTo>
                <a:lnTo>
                  <a:pt x="31" y="115"/>
                </a:lnTo>
                <a:lnTo>
                  <a:pt x="31" y="115"/>
                </a:lnTo>
                <a:lnTo>
                  <a:pt x="31" y="99"/>
                </a:lnTo>
                <a:lnTo>
                  <a:pt x="35" y="83"/>
                </a:lnTo>
                <a:lnTo>
                  <a:pt x="43" y="67"/>
                </a:lnTo>
                <a:lnTo>
                  <a:pt x="55" y="55"/>
                </a:lnTo>
                <a:lnTo>
                  <a:pt x="67" y="47"/>
                </a:lnTo>
                <a:lnTo>
                  <a:pt x="83" y="39"/>
                </a:lnTo>
                <a:lnTo>
                  <a:pt x="99" y="32"/>
                </a:lnTo>
                <a:lnTo>
                  <a:pt x="115" y="32"/>
                </a:lnTo>
                <a:lnTo>
                  <a:pt x="115" y="32"/>
                </a:lnTo>
                <a:lnTo>
                  <a:pt x="130" y="32"/>
                </a:lnTo>
                <a:lnTo>
                  <a:pt x="146" y="39"/>
                </a:lnTo>
                <a:lnTo>
                  <a:pt x="162" y="47"/>
                </a:lnTo>
                <a:lnTo>
                  <a:pt x="174" y="55"/>
                </a:lnTo>
                <a:lnTo>
                  <a:pt x="182" y="67"/>
                </a:lnTo>
                <a:lnTo>
                  <a:pt x="190" y="83"/>
                </a:lnTo>
                <a:lnTo>
                  <a:pt x="198" y="99"/>
                </a:lnTo>
                <a:lnTo>
                  <a:pt x="198" y="115"/>
                </a:lnTo>
                <a:lnTo>
                  <a:pt x="198" y="115"/>
                </a:lnTo>
                <a:lnTo>
                  <a:pt x="198" y="131"/>
                </a:lnTo>
                <a:lnTo>
                  <a:pt x="190" y="146"/>
                </a:lnTo>
                <a:lnTo>
                  <a:pt x="182" y="162"/>
                </a:lnTo>
                <a:lnTo>
                  <a:pt x="174" y="174"/>
                </a:lnTo>
                <a:lnTo>
                  <a:pt x="162" y="186"/>
                </a:lnTo>
                <a:lnTo>
                  <a:pt x="146" y="194"/>
                </a:lnTo>
                <a:lnTo>
                  <a:pt x="130" y="198"/>
                </a:lnTo>
                <a:lnTo>
                  <a:pt x="115" y="198"/>
                </a:lnTo>
                <a:lnTo>
                  <a:pt x="115" y="19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5"/>
          <p:cNvSpPr>
            <a:spLocks/>
          </p:cNvSpPr>
          <p:nvPr/>
        </p:nvSpPr>
        <p:spPr bwMode="auto">
          <a:xfrm>
            <a:off x="10463747" y="2796488"/>
            <a:ext cx="290668" cy="292151"/>
          </a:xfrm>
          <a:custGeom>
            <a:avLst/>
            <a:gdLst>
              <a:gd name="T0" fmla="*/ 234 w 246"/>
              <a:gd name="T1" fmla="*/ 13 h 247"/>
              <a:gd name="T2" fmla="*/ 175 w 246"/>
              <a:gd name="T3" fmla="*/ 35 h 247"/>
              <a:gd name="T4" fmla="*/ 153 w 246"/>
              <a:gd name="T5" fmla="*/ 60 h 247"/>
              <a:gd name="T6" fmla="*/ 24 w 246"/>
              <a:gd name="T7" fmla="*/ 36 h 247"/>
              <a:gd name="T8" fmla="*/ 5 w 246"/>
              <a:gd name="T9" fmla="*/ 55 h 247"/>
              <a:gd name="T10" fmla="*/ 107 w 246"/>
              <a:gd name="T11" fmla="*/ 109 h 247"/>
              <a:gd name="T12" fmla="*/ 65 w 246"/>
              <a:gd name="T13" fmla="*/ 159 h 247"/>
              <a:gd name="T14" fmla="*/ 54 w 246"/>
              <a:gd name="T15" fmla="*/ 172 h 247"/>
              <a:gd name="T16" fmla="*/ 12 w 246"/>
              <a:gd name="T17" fmla="*/ 161 h 247"/>
              <a:gd name="T18" fmla="*/ 0 w 246"/>
              <a:gd name="T19" fmla="*/ 173 h 247"/>
              <a:gd name="T20" fmla="*/ 47 w 246"/>
              <a:gd name="T21" fmla="*/ 200 h 247"/>
              <a:gd name="T22" fmla="*/ 74 w 246"/>
              <a:gd name="T23" fmla="*/ 247 h 247"/>
              <a:gd name="T24" fmla="*/ 86 w 246"/>
              <a:gd name="T25" fmla="*/ 235 h 247"/>
              <a:gd name="T26" fmla="*/ 75 w 246"/>
              <a:gd name="T27" fmla="*/ 193 h 247"/>
              <a:gd name="T28" fmla="*/ 88 w 246"/>
              <a:gd name="T29" fmla="*/ 182 h 247"/>
              <a:gd name="T30" fmla="*/ 138 w 246"/>
              <a:gd name="T31" fmla="*/ 140 h 247"/>
              <a:gd name="T32" fmla="*/ 192 w 246"/>
              <a:gd name="T33" fmla="*/ 242 h 247"/>
              <a:gd name="T34" fmla="*/ 211 w 246"/>
              <a:gd name="T35" fmla="*/ 223 h 247"/>
              <a:gd name="T36" fmla="*/ 187 w 246"/>
              <a:gd name="T37" fmla="*/ 94 h 247"/>
              <a:gd name="T38" fmla="*/ 212 w 246"/>
              <a:gd name="T39" fmla="*/ 72 h 247"/>
              <a:gd name="T40" fmla="*/ 234 w 246"/>
              <a:gd name="T41" fmla="*/ 13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46" h="247">
                <a:moveTo>
                  <a:pt x="234" y="13"/>
                </a:moveTo>
                <a:cubicBezTo>
                  <a:pt x="221" y="0"/>
                  <a:pt x="196" y="11"/>
                  <a:pt x="175" y="35"/>
                </a:cubicBezTo>
                <a:cubicBezTo>
                  <a:pt x="153" y="60"/>
                  <a:pt x="153" y="60"/>
                  <a:pt x="153" y="60"/>
                </a:cubicBezTo>
                <a:cubicBezTo>
                  <a:pt x="24" y="36"/>
                  <a:pt x="24" y="36"/>
                  <a:pt x="24" y="36"/>
                </a:cubicBezTo>
                <a:cubicBezTo>
                  <a:pt x="5" y="55"/>
                  <a:pt x="5" y="55"/>
                  <a:pt x="5" y="55"/>
                </a:cubicBezTo>
                <a:cubicBezTo>
                  <a:pt x="107" y="109"/>
                  <a:pt x="107" y="109"/>
                  <a:pt x="107" y="109"/>
                </a:cubicBezTo>
                <a:cubicBezTo>
                  <a:pt x="65" y="159"/>
                  <a:pt x="65" y="159"/>
                  <a:pt x="65" y="159"/>
                </a:cubicBezTo>
                <a:cubicBezTo>
                  <a:pt x="61" y="164"/>
                  <a:pt x="57" y="168"/>
                  <a:pt x="54" y="172"/>
                </a:cubicBezTo>
                <a:cubicBezTo>
                  <a:pt x="12" y="161"/>
                  <a:pt x="12" y="161"/>
                  <a:pt x="12" y="161"/>
                </a:cubicBezTo>
                <a:cubicBezTo>
                  <a:pt x="0" y="173"/>
                  <a:pt x="0" y="173"/>
                  <a:pt x="0" y="173"/>
                </a:cubicBezTo>
                <a:cubicBezTo>
                  <a:pt x="47" y="200"/>
                  <a:pt x="47" y="200"/>
                  <a:pt x="47" y="200"/>
                </a:cubicBezTo>
                <a:cubicBezTo>
                  <a:pt x="74" y="247"/>
                  <a:pt x="74" y="247"/>
                  <a:pt x="74" y="247"/>
                </a:cubicBezTo>
                <a:cubicBezTo>
                  <a:pt x="86" y="235"/>
                  <a:pt x="86" y="235"/>
                  <a:pt x="86" y="235"/>
                </a:cubicBezTo>
                <a:cubicBezTo>
                  <a:pt x="75" y="193"/>
                  <a:pt x="75" y="193"/>
                  <a:pt x="75" y="193"/>
                </a:cubicBezTo>
                <a:cubicBezTo>
                  <a:pt x="79" y="190"/>
                  <a:pt x="83" y="186"/>
                  <a:pt x="88" y="182"/>
                </a:cubicBezTo>
                <a:cubicBezTo>
                  <a:pt x="138" y="140"/>
                  <a:pt x="138" y="140"/>
                  <a:pt x="138" y="140"/>
                </a:cubicBezTo>
                <a:cubicBezTo>
                  <a:pt x="192" y="242"/>
                  <a:pt x="192" y="242"/>
                  <a:pt x="192" y="242"/>
                </a:cubicBezTo>
                <a:cubicBezTo>
                  <a:pt x="211" y="223"/>
                  <a:pt x="211" y="223"/>
                  <a:pt x="211" y="223"/>
                </a:cubicBezTo>
                <a:cubicBezTo>
                  <a:pt x="187" y="94"/>
                  <a:pt x="187" y="94"/>
                  <a:pt x="187" y="94"/>
                </a:cubicBezTo>
                <a:cubicBezTo>
                  <a:pt x="212" y="72"/>
                  <a:pt x="212" y="72"/>
                  <a:pt x="212" y="72"/>
                </a:cubicBezTo>
                <a:cubicBezTo>
                  <a:pt x="236" y="51"/>
                  <a:pt x="246" y="25"/>
                  <a:pt x="234" y="1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4" name="Donut 13"/>
          <p:cNvSpPr/>
          <p:nvPr/>
        </p:nvSpPr>
        <p:spPr>
          <a:xfrm>
            <a:off x="730274" y="2352749"/>
            <a:ext cx="1705291" cy="1705291"/>
          </a:xfrm>
          <a:prstGeom prst="donut">
            <a:avLst>
              <a:gd name="adj" fmla="val 11750"/>
            </a:avLst>
          </a:prstGeom>
          <a:solidFill>
            <a:schemeClr val="bg1"/>
          </a:solidFill>
          <a:ln>
            <a:noFill/>
          </a:ln>
          <a:effectLst>
            <a:innerShdw blurRad="152400" dist="50800" dir="15840000">
              <a:prstClr val="black">
                <a:alpha val="1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Arc 14"/>
          <p:cNvSpPr/>
          <p:nvPr/>
        </p:nvSpPr>
        <p:spPr>
          <a:xfrm>
            <a:off x="834156" y="2456631"/>
            <a:ext cx="1497528" cy="1497528"/>
          </a:xfrm>
          <a:prstGeom prst="arc">
            <a:avLst>
              <a:gd name="adj1" fmla="val 16200000"/>
              <a:gd name="adj2" fmla="val 10589592"/>
            </a:avLst>
          </a:prstGeom>
          <a:ln w="190500" cap="rnd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8"/>
          <p:cNvSpPr>
            <a:spLocks noEditPoints="1"/>
          </p:cNvSpPr>
          <p:nvPr/>
        </p:nvSpPr>
        <p:spPr bwMode="auto">
          <a:xfrm>
            <a:off x="1463673" y="2837449"/>
            <a:ext cx="238492" cy="275112"/>
          </a:xfrm>
          <a:custGeom>
            <a:avLst/>
            <a:gdLst>
              <a:gd name="T0" fmla="*/ 171 w 254"/>
              <a:gd name="T1" fmla="*/ 0 h 293"/>
              <a:gd name="T2" fmla="*/ 0 w 254"/>
              <a:gd name="T3" fmla="*/ 0 h 293"/>
              <a:gd name="T4" fmla="*/ 0 w 254"/>
              <a:gd name="T5" fmla="*/ 293 h 293"/>
              <a:gd name="T6" fmla="*/ 254 w 254"/>
              <a:gd name="T7" fmla="*/ 293 h 293"/>
              <a:gd name="T8" fmla="*/ 254 w 254"/>
              <a:gd name="T9" fmla="*/ 71 h 293"/>
              <a:gd name="T10" fmla="*/ 171 w 254"/>
              <a:gd name="T11" fmla="*/ 0 h 293"/>
              <a:gd name="T12" fmla="*/ 28 w 254"/>
              <a:gd name="T13" fmla="*/ 24 h 293"/>
              <a:gd name="T14" fmla="*/ 127 w 254"/>
              <a:gd name="T15" fmla="*/ 24 h 293"/>
              <a:gd name="T16" fmla="*/ 127 w 254"/>
              <a:gd name="T17" fmla="*/ 123 h 293"/>
              <a:gd name="T18" fmla="*/ 28 w 254"/>
              <a:gd name="T19" fmla="*/ 123 h 293"/>
              <a:gd name="T20" fmla="*/ 28 w 254"/>
              <a:gd name="T21" fmla="*/ 24 h 293"/>
              <a:gd name="T22" fmla="*/ 226 w 254"/>
              <a:gd name="T23" fmla="*/ 254 h 293"/>
              <a:gd name="T24" fmla="*/ 28 w 254"/>
              <a:gd name="T25" fmla="*/ 254 h 293"/>
              <a:gd name="T26" fmla="*/ 28 w 254"/>
              <a:gd name="T27" fmla="*/ 238 h 293"/>
              <a:gd name="T28" fmla="*/ 226 w 254"/>
              <a:gd name="T29" fmla="*/ 238 h 293"/>
              <a:gd name="T30" fmla="*/ 226 w 254"/>
              <a:gd name="T31" fmla="*/ 254 h 293"/>
              <a:gd name="T32" fmla="*/ 226 w 254"/>
              <a:gd name="T33" fmla="*/ 210 h 293"/>
              <a:gd name="T34" fmla="*/ 28 w 254"/>
              <a:gd name="T35" fmla="*/ 210 h 293"/>
              <a:gd name="T36" fmla="*/ 28 w 254"/>
              <a:gd name="T37" fmla="*/ 190 h 293"/>
              <a:gd name="T38" fmla="*/ 226 w 254"/>
              <a:gd name="T39" fmla="*/ 190 h 293"/>
              <a:gd name="T40" fmla="*/ 226 w 254"/>
              <a:gd name="T41" fmla="*/ 210 h 293"/>
              <a:gd name="T42" fmla="*/ 226 w 254"/>
              <a:gd name="T43" fmla="*/ 163 h 293"/>
              <a:gd name="T44" fmla="*/ 28 w 254"/>
              <a:gd name="T45" fmla="*/ 163 h 293"/>
              <a:gd name="T46" fmla="*/ 28 w 254"/>
              <a:gd name="T47" fmla="*/ 147 h 293"/>
              <a:gd name="T48" fmla="*/ 226 w 254"/>
              <a:gd name="T49" fmla="*/ 147 h 293"/>
              <a:gd name="T50" fmla="*/ 226 w 254"/>
              <a:gd name="T51" fmla="*/ 163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54" h="293">
                <a:moveTo>
                  <a:pt x="171" y="0"/>
                </a:moveTo>
                <a:lnTo>
                  <a:pt x="0" y="0"/>
                </a:lnTo>
                <a:lnTo>
                  <a:pt x="0" y="293"/>
                </a:lnTo>
                <a:lnTo>
                  <a:pt x="254" y="293"/>
                </a:lnTo>
                <a:lnTo>
                  <a:pt x="254" y="71"/>
                </a:lnTo>
                <a:lnTo>
                  <a:pt x="171" y="0"/>
                </a:lnTo>
                <a:close/>
                <a:moveTo>
                  <a:pt x="28" y="24"/>
                </a:moveTo>
                <a:lnTo>
                  <a:pt x="127" y="24"/>
                </a:lnTo>
                <a:lnTo>
                  <a:pt x="127" y="123"/>
                </a:lnTo>
                <a:lnTo>
                  <a:pt x="28" y="123"/>
                </a:lnTo>
                <a:lnTo>
                  <a:pt x="28" y="24"/>
                </a:lnTo>
                <a:close/>
                <a:moveTo>
                  <a:pt x="226" y="254"/>
                </a:moveTo>
                <a:lnTo>
                  <a:pt x="28" y="254"/>
                </a:lnTo>
                <a:lnTo>
                  <a:pt x="28" y="238"/>
                </a:lnTo>
                <a:lnTo>
                  <a:pt x="226" y="238"/>
                </a:lnTo>
                <a:lnTo>
                  <a:pt x="226" y="254"/>
                </a:lnTo>
                <a:close/>
                <a:moveTo>
                  <a:pt x="226" y="210"/>
                </a:moveTo>
                <a:lnTo>
                  <a:pt x="28" y="210"/>
                </a:lnTo>
                <a:lnTo>
                  <a:pt x="28" y="190"/>
                </a:lnTo>
                <a:lnTo>
                  <a:pt x="226" y="190"/>
                </a:lnTo>
                <a:lnTo>
                  <a:pt x="226" y="210"/>
                </a:lnTo>
                <a:close/>
                <a:moveTo>
                  <a:pt x="226" y="163"/>
                </a:moveTo>
                <a:lnTo>
                  <a:pt x="28" y="163"/>
                </a:lnTo>
                <a:lnTo>
                  <a:pt x="28" y="147"/>
                </a:lnTo>
                <a:lnTo>
                  <a:pt x="226" y="147"/>
                </a:lnTo>
                <a:lnTo>
                  <a:pt x="226" y="163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1241065" y="3203795"/>
            <a:ext cx="683708" cy="4264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75%</a:t>
            </a:r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8" name="Donut 17"/>
          <p:cNvSpPr/>
          <p:nvPr/>
        </p:nvSpPr>
        <p:spPr>
          <a:xfrm>
            <a:off x="2986814" y="2352749"/>
            <a:ext cx="1705291" cy="1705291"/>
          </a:xfrm>
          <a:prstGeom prst="donut">
            <a:avLst>
              <a:gd name="adj" fmla="val 11750"/>
            </a:avLst>
          </a:prstGeom>
          <a:solidFill>
            <a:schemeClr val="bg1"/>
          </a:solidFill>
          <a:ln>
            <a:noFill/>
          </a:ln>
          <a:effectLst>
            <a:innerShdw blurRad="152400" dist="50800" dir="15840000">
              <a:prstClr val="black">
                <a:alpha val="1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9" name="Arc 18"/>
          <p:cNvSpPr/>
          <p:nvPr/>
        </p:nvSpPr>
        <p:spPr>
          <a:xfrm>
            <a:off x="3090696" y="2456631"/>
            <a:ext cx="1497528" cy="1497528"/>
          </a:xfrm>
          <a:prstGeom prst="arc">
            <a:avLst>
              <a:gd name="adj1" fmla="val 16200000"/>
              <a:gd name="adj2" fmla="val 14242593"/>
            </a:avLst>
          </a:prstGeom>
          <a:ln w="190500" cap="rnd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3506675" y="3203795"/>
            <a:ext cx="6655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90%</a:t>
            </a:r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21" name="Donut 20"/>
          <p:cNvSpPr/>
          <p:nvPr/>
        </p:nvSpPr>
        <p:spPr>
          <a:xfrm>
            <a:off x="5243354" y="2352749"/>
            <a:ext cx="1705291" cy="1705291"/>
          </a:xfrm>
          <a:prstGeom prst="donut">
            <a:avLst>
              <a:gd name="adj" fmla="val 11750"/>
            </a:avLst>
          </a:prstGeom>
          <a:solidFill>
            <a:schemeClr val="bg1"/>
          </a:solidFill>
          <a:ln>
            <a:noFill/>
          </a:ln>
          <a:effectLst>
            <a:innerShdw blurRad="152400" dist="50800" dir="15840000">
              <a:prstClr val="black">
                <a:alpha val="1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2" name="Arc 21"/>
          <p:cNvSpPr/>
          <p:nvPr/>
        </p:nvSpPr>
        <p:spPr>
          <a:xfrm>
            <a:off x="5347236" y="2456631"/>
            <a:ext cx="1497528" cy="1497528"/>
          </a:xfrm>
          <a:prstGeom prst="arc">
            <a:avLst>
              <a:gd name="adj1" fmla="val 16200000"/>
              <a:gd name="adj2" fmla="val 16116900"/>
            </a:avLst>
          </a:prstGeom>
          <a:ln w="1905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5704706" y="3203795"/>
            <a:ext cx="7825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100%</a:t>
            </a:r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24" name="Donut 23"/>
          <p:cNvSpPr/>
          <p:nvPr/>
        </p:nvSpPr>
        <p:spPr>
          <a:xfrm>
            <a:off x="7499894" y="2352749"/>
            <a:ext cx="1705291" cy="1705291"/>
          </a:xfrm>
          <a:prstGeom prst="donut">
            <a:avLst>
              <a:gd name="adj" fmla="val 11750"/>
            </a:avLst>
          </a:prstGeom>
          <a:solidFill>
            <a:schemeClr val="bg1"/>
          </a:solidFill>
          <a:ln>
            <a:noFill/>
          </a:ln>
          <a:effectLst>
            <a:innerShdw blurRad="152400" dist="50800" dir="15840000">
              <a:prstClr val="black">
                <a:alpha val="1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5" name="Arc 24"/>
          <p:cNvSpPr/>
          <p:nvPr/>
        </p:nvSpPr>
        <p:spPr>
          <a:xfrm>
            <a:off x="7603776" y="2456631"/>
            <a:ext cx="1497528" cy="1497528"/>
          </a:xfrm>
          <a:prstGeom prst="arc">
            <a:avLst>
              <a:gd name="adj1" fmla="val 16200000"/>
              <a:gd name="adj2" fmla="val 5336919"/>
            </a:avLst>
          </a:prstGeom>
          <a:ln w="1905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8023763" y="3203795"/>
            <a:ext cx="6575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50%</a:t>
            </a:r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27" name="Donut 26"/>
          <p:cNvSpPr/>
          <p:nvPr/>
        </p:nvSpPr>
        <p:spPr>
          <a:xfrm>
            <a:off x="9756435" y="2352749"/>
            <a:ext cx="1705291" cy="1705291"/>
          </a:xfrm>
          <a:prstGeom prst="donut">
            <a:avLst>
              <a:gd name="adj" fmla="val 11750"/>
            </a:avLst>
          </a:prstGeom>
          <a:solidFill>
            <a:schemeClr val="bg1"/>
          </a:solidFill>
          <a:ln>
            <a:noFill/>
          </a:ln>
          <a:effectLst>
            <a:innerShdw blurRad="152400" dist="50800" dir="15840000">
              <a:prstClr val="black">
                <a:alpha val="1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8" name="Arc 27"/>
          <p:cNvSpPr/>
          <p:nvPr/>
        </p:nvSpPr>
        <p:spPr>
          <a:xfrm>
            <a:off x="9860317" y="2456631"/>
            <a:ext cx="1497528" cy="1497528"/>
          </a:xfrm>
          <a:prstGeom prst="arc">
            <a:avLst>
              <a:gd name="adj1" fmla="val 16200000"/>
              <a:gd name="adj2" fmla="val 12930086"/>
            </a:avLst>
          </a:prstGeom>
          <a:ln w="190500" cap="rnd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/>
          <p:cNvSpPr txBox="1"/>
          <p:nvPr/>
        </p:nvSpPr>
        <p:spPr>
          <a:xfrm>
            <a:off x="10280304" y="3203795"/>
            <a:ext cx="6575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8</a:t>
            </a: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5%</a:t>
            </a:r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057774" y="4428698"/>
            <a:ext cx="10502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Title Name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81739" y="4704926"/>
            <a:ext cx="1802359" cy="1081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Maecenas tempus,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condimentumNam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314314" y="4428698"/>
            <a:ext cx="10502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Title Name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2938279" y="4704926"/>
            <a:ext cx="1802359" cy="1081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Maecenas tempus,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condimentumNam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570854" y="4428698"/>
            <a:ext cx="10502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Title Name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5194819" y="4704926"/>
            <a:ext cx="1802359" cy="1081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Maecenas tempus,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condimentumNam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7827394" y="4428698"/>
            <a:ext cx="10502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Title Name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451359" y="4704926"/>
            <a:ext cx="1802359" cy="1081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Maecenas tempus,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condimentumNam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10083935" y="4428698"/>
            <a:ext cx="10502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Title Name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9707900" y="4704926"/>
            <a:ext cx="180235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Maecenas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tempus,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condimentumNam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661674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 Same Side Corner Rectangle 2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71566" y="270004"/>
            <a:ext cx="4264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INFOGRAPHIC SLIDE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/>
          <p:cNvSpPr/>
          <p:nvPr/>
        </p:nvSpPr>
        <p:spPr>
          <a:xfrm>
            <a:off x="741395" y="5166360"/>
            <a:ext cx="10709211" cy="228600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entagon 8"/>
          <p:cNvSpPr/>
          <p:nvPr/>
        </p:nvSpPr>
        <p:spPr>
          <a:xfrm rot="16200000">
            <a:off x="1462999" y="1827694"/>
            <a:ext cx="837084" cy="2030357"/>
          </a:xfrm>
          <a:prstGeom prst="homePlate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entagon 9"/>
          <p:cNvSpPr/>
          <p:nvPr/>
        </p:nvSpPr>
        <p:spPr>
          <a:xfrm rot="5400000" flipV="1">
            <a:off x="1257667" y="2912436"/>
            <a:ext cx="1247747" cy="2030357"/>
          </a:xfrm>
          <a:prstGeom prst="homePlat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entagon 10"/>
          <p:cNvSpPr/>
          <p:nvPr/>
        </p:nvSpPr>
        <p:spPr>
          <a:xfrm rot="16200000">
            <a:off x="3570229" y="1827694"/>
            <a:ext cx="837084" cy="2030357"/>
          </a:xfrm>
          <a:prstGeom prst="homePlat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entagon 11"/>
          <p:cNvSpPr/>
          <p:nvPr/>
        </p:nvSpPr>
        <p:spPr>
          <a:xfrm rot="5400000" flipV="1">
            <a:off x="3364897" y="2912436"/>
            <a:ext cx="1247747" cy="2030357"/>
          </a:xfrm>
          <a:prstGeom prst="homePlat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entagon 12"/>
          <p:cNvSpPr/>
          <p:nvPr/>
        </p:nvSpPr>
        <p:spPr>
          <a:xfrm rot="16200000">
            <a:off x="5677459" y="1827694"/>
            <a:ext cx="837084" cy="2030357"/>
          </a:xfrm>
          <a:prstGeom prst="homePlat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Pentagon 13"/>
          <p:cNvSpPr/>
          <p:nvPr/>
        </p:nvSpPr>
        <p:spPr>
          <a:xfrm rot="5400000" flipV="1">
            <a:off x="5472127" y="2912436"/>
            <a:ext cx="1247747" cy="2030357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Pentagon 14"/>
          <p:cNvSpPr/>
          <p:nvPr/>
        </p:nvSpPr>
        <p:spPr>
          <a:xfrm rot="16200000">
            <a:off x="7784689" y="1827694"/>
            <a:ext cx="837084" cy="2030357"/>
          </a:xfrm>
          <a:prstGeom prst="homePlat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entagon 15"/>
          <p:cNvSpPr/>
          <p:nvPr/>
        </p:nvSpPr>
        <p:spPr>
          <a:xfrm rot="5400000" flipV="1">
            <a:off x="7579357" y="2912436"/>
            <a:ext cx="1247747" cy="2030357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Pentagon 16"/>
          <p:cNvSpPr/>
          <p:nvPr/>
        </p:nvSpPr>
        <p:spPr>
          <a:xfrm rot="16200000">
            <a:off x="9891919" y="1827694"/>
            <a:ext cx="837084" cy="2030357"/>
          </a:xfrm>
          <a:prstGeom prst="homePlat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entagon 17"/>
          <p:cNvSpPr/>
          <p:nvPr/>
        </p:nvSpPr>
        <p:spPr>
          <a:xfrm rot="5400000" flipV="1">
            <a:off x="9686587" y="2912436"/>
            <a:ext cx="1247747" cy="2030357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1356397" y="2948029"/>
            <a:ext cx="10502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+mj-lt"/>
              </a:rPr>
              <a:t>Title Name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466954" y="2948029"/>
            <a:ext cx="10502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+mj-lt"/>
              </a:rPr>
              <a:t>Title Name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570856" y="2948029"/>
            <a:ext cx="10502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+mj-lt"/>
              </a:rPr>
              <a:t>Title Name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681414" y="2948029"/>
            <a:ext cx="10502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+mj-lt"/>
              </a:rPr>
              <a:t>Title Name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9785316" y="2948029"/>
            <a:ext cx="10502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+mj-lt"/>
              </a:rPr>
              <a:t>Title Name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964918" y="3297073"/>
            <a:ext cx="1833243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</a:rPr>
              <a:t>Nam quam </a:t>
            </a:r>
            <a:r>
              <a:rPr lang="en-US" sz="1100" dirty="0" err="1">
                <a:solidFill>
                  <a:schemeClr val="bg1"/>
                </a:solidFill>
              </a:rPr>
              <a:t>nunc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blandit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vel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luctus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pulvinar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hendrerit</a:t>
            </a:r>
            <a:r>
              <a:rPr lang="en-US" sz="1100" dirty="0">
                <a:solidFill>
                  <a:schemeClr val="bg1"/>
                </a:solidFill>
              </a:rPr>
              <a:t> id, </a:t>
            </a:r>
            <a:r>
              <a:rPr lang="en-US" sz="1100" dirty="0" err="1">
                <a:solidFill>
                  <a:schemeClr val="bg1"/>
                </a:solidFill>
              </a:rPr>
              <a:t>lorem</a:t>
            </a:r>
            <a:r>
              <a:rPr lang="en-US" sz="11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072149" y="3297073"/>
            <a:ext cx="1833243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</a:rPr>
              <a:t>Nam quam </a:t>
            </a:r>
            <a:r>
              <a:rPr lang="en-US" sz="1100" dirty="0" err="1">
                <a:solidFill>
                  <a:schemeClr val="bg1"/>
                </a:solidFill>
              </a:rPr>
              <a:t>nunc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blandit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vel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luctus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pulvinar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hendrerit</a:t>
            </a:r>
            <a:r>
              <a:rPr lang="en-US" sz="1100" dirty="0">
                <a:solidFill>
                  <a:schemeClr val="bg1"/>
                </a:solidFill>
              </a:rPr>
              <a:t> id, </a:t>
            </a:r>
            <a:r>
              <a:rPr lang="en-US" sz="1100" dirty="0" err="1">
                <a:solidFill>
                  <a:schemeClr val="bg1"/>
                </a:solidFill>
              </a:rPr>
              <a:t>lorem</a:t>
            </a:r>
            <a:r>
              <a:rPr lang="en-US" sz="11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179378" y="3297073"/>
            <a:ext cx="1833243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</a:rPr>
              <a:t>Nam quam </a:t>
            </a:r>
            <a:r>
              <a:rPr lang="en-US" sz="1100" dirty="0" err="1">
                <a:solidFill>
                  <a:schemeClr val="bg1"/>
                </a:solidFill>
              </a:rPr>
              <a:t>nunc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blandit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vel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luctus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pulvinar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hendrerit</a:t>
            </a:r>
            <a:r>
              <a:rPr lang="en-US" sz="1100" dirty="0">
                <a:solidFill>
                  <a:schemeClr val="bg1"/>
                </a:solidFill>
              </a:rPr>
              <a:t> id, </a:t>
            </a:r>
            <a:r>
              <a:rPr lang="en-US" sz="1100" dirty="0" err="1">
                <a:solidFill>
                  <a:schemeClr val="bg1"/>
                </a:solidFill>
              </a:rPr>
              <a:t>lorem</a:t>
            </a:r>
            <a:r>
              <a:rPr lang="en-US" sz="11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286608" y="3297073"/>
            <a:ext cx="1833243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</a:rPr>
              <a:t>Nam quam </a:t>
            </a:r>
            <a:r>
              <a:rPr lang="en-US" sz="1100" dirty="0" err="1">
                <a:solidFill>
                  <a:schemeClr val="bg1"/>
                </a:solidFill>
              </a:rPr>
              <a:t>nunc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blandit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vel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luctus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pulvinar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hendrerit</a:t>
            </a:r>
            <a:r>
              <a:rPr lang="en-US" sz="1100" dirty="0">
                <a:solidFill>
                  <a:schemeClr val="bg1"/>
                </a:solidFill>
              </a:rPr>
              <a:t> id, </a:t>
            </a:r>
            <a:r>
              <a:rPr lang="en-US" sz="1100" dirty="0" err="1">
                <a:solidFill>
                  <a:schemeClr val="bg1"/>
                </a:solidFill>
              </a:rPr>
              <a:t>lorem</a:t>
            </a:r>
            <a:r>
              <a:rPr lang="en-US" sz="11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9393838" y="3297073"/>
            <a:ext cx="1833243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</a:rPr>
              <a:t>Nam quam </a:t>
            </a:r>
            <a:r>
              <a:rPr lang="en-US" sz="1100" dirty="0" err="1">
                <a:solidFill>
                  <a:schemeClr val="bg1"/>
                </a:solidFill>
              </a:rPr>
              <a:t>nunc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blandit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vel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luctus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pulvinar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hendrerit</a:t>
            </a:r>
            <a:r>
              <a:rPr lang="en-US" sz="1100" dirty="0">
                <a:solidFill>
                  <a:schemeClr val="bg1"/>
                </a:solidFill>
              </a:rPr>
              <a:t> id, </a:t>
            </a:r>
            <a:r>
              <a:rPr lang="en-US" sz="1100" dirty="0" err="1">
                <a:solidFill>
                  <a:schemeClr val="bg1"/>
                </a:solidFill>
              </a:rPr>
              <a:t>lorem</a:t>
            </a:r>
            <a:r>
              <a:rPr lang="en-US" sz="11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29" name="Oval 28"/>
          <p:cNvSpPr/>
          <p:nvPr/>
        </p:nvSpPr>
        <p:spPr>
          <a:xfrm>
            <a:off x="1767239" y="5166360"/>
            <a:ext cx="228600" cy="22860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3874470" y="5166360"/>
            <a:ext cx="228600" cy="22860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5981699" y="5166360"/>
            <a:ext cx="228600" cy="22860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8088929" y="5166360"/>
            <a:ext cx="228600" cy="22860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10196159" y="5166360"/>
            <a:ext cx="228600" cy="22860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4" name="Straight Connector 33"/>
          <p:cNvCxnSpPr>
            <a:stCxn id="10" idx="3"/>
            <a:endCxn id="29" idx="0"/>
          </p:cNvCxnSpPr>
          <p:nvPr/>
        </p:nvCxnSpPr>
        <p:spPr>
          <a:xfrm flipH="1">
            <a:off x="1881539" y="4551488"/>
            <a:ext cx="2" cy="61487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H="1">
            <a:off x="3988770" y="4551488"/>
            <a:ext cx="2" cy="61487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H="1">
            <a:off x="6095997" y="4551488"/>
            <a:ext cx="2" cy="61487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H="1">
            <a:off x="8203229" y="4551488"/>
            <a:ext cx="2" cy="61487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H="1">
            <a:off x="10310457" y="4551488"/>
            <a:ext cx="2" cy="61487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976655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91" r="13091"/>
          <a:stretch>
            <a:fillRect/>
          </a:stretch>
        </p:blipFill>
        <p:spPr/>
      </p:pic>
      <p:sp>
        <p:nvSpPr>
          <p:cNvPr id="3" name="Rounded Rectangle 2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 Same Side Corner Rectangle 3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71566" y="270004"/>
            <a:ext cx="42076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WELCOME MESSAGE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611024" y="2634277"/>
            <a:ext cx="482649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a,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venenatis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Nullam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dictum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mollis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pretium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Integer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tincidunt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Cras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dapibus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Vivamus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elementum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semper nisi.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leo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ligula,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ac,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endParaRPr lang="en-US" sz="1100" dirty="0" smtClean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50344" y="4945711"/>
            <a:ext cx="92845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John Mila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Freeform 5"/>
          <p:cNvSpPr>
            <a:spLocks noEditPoints="1"/>
          </p:cNvSpPr>
          <p:nvPr/>
        </p:nvSpPr>
        <p:spPr bwMode="auto">
          <a:xfrm>
            <a:off x="2824718" y="4931017"/>
            <a:ext cx="306388" cy="306387"/>
          </a:xfrm>
          <a:custGeom>
            <a:avLst/>
            <a:gdLst>
              <a:gd name="T0" fmla="*/ 1145 w 2700"/>
              <a:gd name="T1" fmla="*/ 16 h 2702"/>
              <a:gd name="T2" fmla="*/ 887 w 2700"/>
              <a:gd name="T3" fmla="*/ 82 h 2702"/>
              <a:gd name="T4" fmla="*/ 651 w 2700"/>
              <a:gd name="T5" fmla="*/ 196 h 2702"/>
              <a:gd name="T6" fmla="*/ 443 w 2700"/>
              <a:gd name="T7" fmla="*/ 351 h 2702"/>
              <a:gd name="T8" fmla="*/ 268 w 2700"/>
              <a:gd name="T9" fmla="*/ 544 h 2702"/>
              <a:gd name="T10" fmla="*/ 133 w 2700"/>
              <a:gd name="T11" fmla="*/ 766 h 2702"/>
              <a:gd name="T12" fmla="*/ 43 w 2700"/>
              <a:gd name="T13" fmla="*/ 1014 h 2702"/>
              <a:gd name="T14" fmla="*/ 2 w 2700"/>
              <a:gd name="T15" fmla="*/ 1282 h 2702"/>
              <a:gd name="T16" fmla="*/ 16 w 2700"/>
              <a:gd name="T17" fmla="*/ 1557 h 2702"/>
              <a:gd name="T18" fmla="*/ 82 w 2700"/>
              <a:gd name="T19" fmla="*/ 1815 h 2702"/>
              <a:gd name="T20" fmla="*/ 195 w 2700"/>
              <a:gd name="T21" fmla="*/ 2051 h 2702"/>
              <a:gd name="T22" fmla="*/ 351 w 2700"/>
              <a:gd name="T23" fmla="*/ 2259 h 2702"/>
              <a:gd name="T24" fmla="*/ 543 w 2700"/>
              <a:gd name="T25" fmla="*/ 2433 h 2702"/>
              <a:gd name="T26" fmla="*/ 765 w 2700"/>
              <a:gd name="T27" fmla="*/ 2569 h 2702"/>
              <a:gd name="T28" fmla="*/ 1013 w 2700"/>
              <a:gd name="T29" fmla="*/ 2660 h 2702"/>
              <a:gd name="T30" fmla="*/ 1281 w 2700"/>
              <a:gd name="T31" fmla="*/ 2700 h 2702"/>
              <a:gd name="T32" fmla="*/ 1556 w 2700"/>
              <a:gd name="T33" fmla="*/ 2686 h 2702"/>
              <a:gd name="T34" fmla="*/ 1814 w 2700"/>
              <a:gd name="T35" fmla="*/ 2620 h 2702"/>
              <a:gd name="T36" fmla="*/ 2050 w 2700"/>
              <a:gd name="T37" fmla="*/ 2506 h 2702"/>
              <a:gd name="T38" fmla="*/ 2258 w 2700"/>
              <a:gd name="T39" fmla="*/ 2351 h 2702"/>
              <a:gd name="T40" fmla="*/ 2432 w 2700"/>
              <a:gd name="T41" fmla="*/ 2158 h 2702"/>
              <a:gd name="T42" fmla="*/ 2567 w 2700"/>
              <a:gd name="T43" fmla="*/ 1936 h 2702"/>
              <a:gd name="T44" fmla="*/ 2658 w 2700"/>
              <a:gd name="T45" fmla="*/ 1688 h 2702"/>
              <a:gd name="T46" fmla="*/ 2698 w 2700"/>
              <a:gd name="T47" fmla="*/ 1420 h 2702"/>
              <a:gd name="T48" fmla="*/ 2685 w 2700"/>
              <a:gd name="T49" fmla="*/ 1145 h 2702"/>
              <a:gd name="T50" fmla="*/ 2618 w 2700"/>
              <a:gd name="T51" fmla="*/ 887 h 2702"/>
              <a:gd name="T52" fmla="*/ 2505 w 2700"/>
              <a:gd name="T53" fmla="*/ 651 h 2702"/>
              <a:gd name="T54" fmla="*/ 2349 w 2700"/>
              <a:gd name="T55" fmla="*/ 443 h 2702"/>
              <a:gd name="T56" fmla="*/ 2158 w 2700"/>
              <a:gd name="T57" fmla="*/ 269 h 2702"/>
              <a:gd name="T58" fmla="*/ 1935 w 2700"/>
              <a:gd name="T59" fmla="*/ 133 h 2702"/>
              <a:gd name="T60" fmla="*/ 1688 w 2700"/>
              <a:gd name="T61" fmla="*/ 42 h 2702"/>
              <a:gd name="T62" fmla="*/ 1419 w 2700"/>
              <a:gd name="T63" fmla="*/ 2 h 2702"/>
              <a:gd name="T64" fmla="*/ 1467 w 2700"/>
              <a:gd name="T65" fmla="*/ 1465 h 2702"/>
              <a:gd name="T66" fmla="*/ 1467 w 2700"/>
              <a:gd name="T67" fmla="*/ 1735 h 2702"/>
              <a:gd name="T68" fmla="*/ 1467 w 2700"/>
              <a:gd name="T69" fmla="*/ 1977 h 2702"/>
              <a:gd name="T70" fmla="*/ 1467 w 2700"/>
              <a:gd name="T71" fmla="*/ 2139 h 2702"/>
              <a:gd name="T72" fmla="*/ 1141 w 2700"/>
              <a:gd name="T73" fmla="*/ 2182 h 2702"/>
              <a:gd name="T74" fmla="*/ 1141 w 2700"/>
              <a:gd name="T75" fmla="*/ 2110 h 2702"/>
              <a:gd name="T76" fmla="*/ 1141 w 2700"/>
              <a:gd name="T77" fmla="*/ 1924 h 2702"/>
              <a:gd name="T78" fmla="*/ 1141 w 2700"/>
              <a:gd name="T79" fmla="*/ 1671 h 2702"/>
              <a:gd name="T80" fmla="*/ 1141 w 2700"/>
              <a:gd name="T81" fmla="*/ 1398 h 2702"/>
              <a:gd name="T82" fmla="*/ 1141 w 2700"/>
              <a:gd name="T83" fmla="*/ 942 h 2702"/>
              <a:gd name="T84" fmla="*/ 1155 w 2700"/>
              <a:gd name="T85" fmla="*/ 838 h 2702"/>
              <a:gd name="T86" fmla="*/ 1174 w 2700"/>
              <a:gd name="T87" fmla="*/ 783 h 2702"/>
              <a:gd name="T88" fmla="*/ 1205 w 2700"/>
              <a:gd name="T89" fmla="*/ 730 h 2702"/>
              <a:gd name="T90" fmla="*/ 1248 w 2700"/>
              <a:gd name="T91" fmla="*/ 684 h 2702"/>
              <a:gd name="T92" fmla="*/ 1305 w 2700"/>
              <a:gd name="T93" fmla="*/ 647 h 2702"/>
              <a:gd name="T94" fmla="*/ 1378 w 2700"/>
              <a:gd name="T95" fmla="*/ 623 h 2702"/>
              <a:gd name="T96" fmla="*/ 1469 w 2700"/>
              <a:gd name="T97" fmla="*/ 613 h 2702"/>
              <a:gd name="T98" fmla="*/ 1687 w 2700"/>
              <a:gd name="T99" fmla="*/ 884 h 2702"/>
              <a:gd name="T100" fmla="*/ 1575 w 2700"/>
              <a:gd name="T101" fmla="*/ 884 h 2702"/>
              <a:gd name="T102" fmla="*/ 1512 w 2700"/>
              <a:gd name="T103" fmla="*/ 887 h 2702"/>
              <a:gd name="T104" fmla="*/ 1490 w 2700"/>
              <a:gd name="T105" fmla="*/ 898 h 2702"/>
              <a:gd name="T106" fmla="*/ 1473 w 2700"/>
              <a:gd name="T107" fmla="*/ 921 h 2702"/>
              <a:gd name="T108" fmla="*/ 1467 w 2700"/>
              <a:gd name="T109" fmla="*/ 959 h 2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700" h="2702">
                <a:moveTo>
                  <a:pt x="1351" y="0"/>
                </a:moveTo>
                <a:lnTo>
                  <a:pt x="1281" y="2"/>
                </a:lnTo>
                <a:lnTo>
                  <a:pt x="1212" y="7"/>
                </a:lnTo>
                <a:lnTo>
                  <a:pt x="1145" y="16"/>
                </a:lnTo>
                <a:lnTo>
                  <a:pt x="1079" y="27"/>
                </a:lnTo>
                <a:lnTo>
                  <a:pt x="1013" y="42"/>
                </a:lnTo>
                <a:lnTo>
                  <a:pt x="949" y="61"/>
                </a:lnTo>
                <a:lnTo>
                  <a:pt x="887" y="82"/>
                </a:lnTo>
                <a:lnTo>
                  <a:pt x="825" y="107"/>
                </a:lnTo>
                <a:lnTo>
                  <a:pt x="765" y="133"/>
                </a:lnTo>
                <a:lnTo>
                  <a:pt x="707" y="163"/>
                </a:lnTo>
                <a:lnTo>
                  <a:pt x="651" y="196"/>
                </a:lnTo>
                <a:lnTo>
                  <a:pt x="596" y="231"/>
                </a:lnTo>
                <a:lnTo>
                  <a:pt x="543" y="269"/>
                </a:lnTo>
                <a:lnTo>
                  <a:pt x="492" y="309"/>
                </a:lnTo>
                <a:lnTo>
                  <a:pt x="443" y="351"/>
                </a:lnTo>
                <a:lnTo>
                  <a:pt x="396" y="397"/>
                </a:lnTo>
                <a:lnTo>
                  <a:pt x="351" y="443"/>
                </a:lnTo>
                <a:lnTo>
                  <a:pt x="308" y="492"/>
                </a:lnTo>
                <a:lnTo>
                  <a:pt x="268" y="544"/>
                </a:lnTo>
                <a:lnTo>
                  <a:pt x="231" y="596"/>
                </a:lnTo>
                <a:lnTo>
                  <a:pt x="195" y="651"/>
                </a:lnTo>
                <a:lnTo>
                  <a:pt x="164" y="707"/>
                </a:lnTo>
                <a:lnTo>
                  <a:pt x="133" y="766"/>
                </a:lnTo>
                <a:lnTo>
                  <a:pt x="107" y="826"/>
                </a:lnTo>
                <a:lnTo>
                  <a:pt x="82" y="887"/>
                </a:lnTo>
                <a:lnTo>
                  <a:pt x="61" y="950"/>
                </a:lnTo>
                <a:lnTo>
                  <a:pt x="43" y="1014"/>
                </a:lnTo>
                <a:lnTo>
                  <a:pt x="27" y="1079"/>
                </a:lnTo>
                <a:lnTo>
                  <a:pt x="16" y="1145"/>
                </a:lnTo>
                <a:lnTo>
                  <a:pt x="7" y="1213"/>
                </a:lnTo>
                <a:lnTo>
                  <a:pt x="2" y="1282"/>
                </a:lnTo>
                <a:lnTo>
                  <a:pt x="0" y="1352"/>
                </a:lnTo>
                <a:lnTo>
                  <a:pt x="2" y="1420"/>
                </a:lnTo>
                <a:lnTo>
                  <a:pt x="7" y="1489"/>
                </a:lnTo>
                <a:lnTo>
                  <a:pt x="16" y="1557"/>
                </a:lnTo>
                <a:lnTo>
                  <a:pt x="27" y="1623"/>
                </a:lnTo>
                <a:lnTo>
                  <a:pt x="43" y="1688"/>
                </a:lnTo>
                <a:lnTo>
                  <a:pt x="61" y="1752"/>
                </a:lnTo>
                <a:lnTo>
                  <a:pt x="82" y="1815"/>
                </a:lnTo>
                <a:lnTo>
                  <a:pt x="107" y="1876"/>
                </a:lnTo>
                <a:lnTo>
                  <a:pt x="133" y="1936"/>
                </a:lnTo>
                <a:lnTo>
                  <a:pt x="164" y="1995"/>
                </a:lnTo>
                <a:lnTo>
                  <a:pt x="195" y="2051"/>
                </a:lnTo>
                <a:lnTo>
                  <a:pt x="231" y="2106"/>
                </a:lnTo>
                <a:lnTo>
                  <a:pt x="268" y="2158"/>
                </a:lnTo>
                <a:lnTo>
                  <a:pt x="308" y="2210"/>
                </a:lnTo>
                <a:lnTo>
                  <a:pt x="351" y="2259"/>
                </a:lnTo>
                <a:lnTo>
                  <a:pt x="396" y="2305"/>
                </a:lnTo>
                <a:lnTo>
                  <a:pt x="443" y="2351"/>
                </a:lnTo>
                <a:lnTo>
                  <a:pt x="492" y="2393"/>
                </a:lnTo>
                <a:lnTo>
                  <a:pt x="543" y="2433"/>
                </a:lnTo>
                <a:lnTo>
                  <a:pt x="596" y="2471"/>
                </a:lnTo>
                <a:lnTo>
                  <a:pt x="651" y="2506"/>
                </a:lnTo>
                <a:lnTo>
                  <a:pt x="707" y="2539"/>
                </a:lnTo>
                <a:lnTo>
                  <a:pt x="765" y="2569"/>
                </a:lnTo>
                <a:lnTo>
                  <a:pt x="825" y="2595"/>
                </a:lnTo>
                <a:lnTo>
                  <a:pt x="887" y="2620"/>
                </a:lnTo>
                <a:lnTo>
                  <a:pt x="949" y="2641"/>
                </a:lnTo>
                <a:lnTo>
                  <a:pt x="1013" y="2660"/>
                </a:lnTo>
                <a:lnTo>
                  <a:pt x="1079" y="2675"/>
                </a:lnTo>
                <a:lnTo>
                  <a:pt x="1145" y="2686"/>
                </a:lnTo>
                <a:lnTo>
                  <a:pt x="1212" y="2695"/>
                </a:lnTo>
                <a:lnTo>
                  <a:pt x="1281" y="2700"/>
                </a:lnTo>
                <a:lnTo>
                  <a:pt x="1351" y="2702"/>
                </a:lnTo>
                <a:lnTo>
                  <a:pt x="1419" y="2700"/>
                </a:lnTo>
                <a:lnTo>
                  <a:pt x="1488" y="2695"/>
                </a:lnTo>
                <a:lnTo>
                  <a:pt x="1556" y="2686"/>
                </a:lnTo>
                <a:lnTo>
                  <a:pt x="1622" y="2675"/>
                </a:lnTo>
                <a:lnTo>
                  <a:pt x="1688" y="2660"/>
                </a:lnTo>
                <a:lnTo>
                  <a:pt x="1751" y="2641"/>
                </a:lnTo>
                <a:lnTo>
                  <a:pt x="1814" y="2620"/>
                </a:lnTo>
                <a:lnTo>
                  <a:pt x="1875" y="2595"/>
                </a:lnTo>
                <a:lnTo>
                  <a:pt x="1935" y="2569"/>
                </a:lnTo>
                <a:lnTo>
                  <a:pt x="1993" y="2539"/>
                </a:lnTo>
                <a:lnTo>
                  <a:pt x="2050" y="2506"/>
                </a:lnTo>
                <a:lnTo>
                  <a:pt x="2104" y="2471"/>
                </a:lnTo>
                <a:lnTo>
                  <a:pt x="2157" y="2433"/>
                </a:lnTo>
                <a:lnTo>
                  <a:pt x="2209" y="2393"/>
                </a:lnTo>
                <a:lnTo>
                  <a:pt x="2258" y="2351"/>
                </a:lnTo>
                <a:lnTo>
                  <a:pt x="2305" y="2305"/>
                </a:lnTo>
                <a:lnTo>
                  <a:pt x="2349" y="2259"/>
                </a:lnTo>
                <a:lnTo>
                  <a:pt x="2392" y="2210"/>
                </a:lnTo>
                <a:lnTo>
                  <a:pt x="2432" y="2158"/>
                </a:lnTo>
                <a:lnTo>
                  <a:pt x="2470" y="2106"/>
                </a:lnTo>
                <a:lnTo>
                  <a:pt x="2505" y="2051"/>
                </a:lnTo>
                <a:lnTo>
                  <a:pt x="2538" y="1995"/>
                </a:lnTo>
                <a:lnTo>
                  <a:pt x="2567" y="1936"/>
                </a:lnTo>
                <a:lnTo>
                  <a:pt x="2595" y="1876"/>
                </a:lnTo>
                <a:lnTo>
                  <a:pt x="2618" y="1815"/>
                </a:lnTo>
                <a:lnTo>
                  <a:pt x="2640" y="1752"/>
                </a:lnTo>
                <a:lnTo>
                  <a:pt x="2658" y="1688"/>
                </a:lnTo>
                <a:lnTo>
                  <a:pt x="2673" y="1623"/>
                </a:lnTo>
                <a:lnTo>
                  <a:pt x="2685" y="1557"/>
                </a:lnTo>
                <a:lnTo>
                  <a:pt x="2694" y="1489"/>
                </a:lnTo>
                <a:lnTo>
                  <a:pt x="2698" y="1420"/>
                </a:lnTo>
                <a:lnTo>
                  <a:pt x="2700" y="1352"/>
                </a:lnTo>
                <a:lnTo>
                  <a:pt x="2698" y="1282"/>
                </a:lnTo>
                <a:lnTo>
                  <a:pt x="2694" y="1213"/>
                </a:lnTo>
                <a:lnTo>
                  <a:pt x="2685" y="1145"/>
                </a:lnTo>
                <a:lnTo>
                  <a:pt x="2673" y="1079"/>
                </a:lnTo>
                <a:lnTo>
                  <a:pt x="2658" y="1014"/>
                </a:lnTo>
                <a:lnTo>
                  <a:pt x="2640" y="950"/>
                </a:lnTo>
                <a:lnTo>
                  <a:pt x="2618" y="887"/>
                </a:lnTo>
                <a:lnTo>
                  <a:pt x="2595" y="826"/>
                </a:lnTo>
                <a:lnTo>
                  <a:pt x="2567" y="766"/>
                </a:lnTo>
                <a:lnTo>
                  <a:pt x="2538" y="707"/>
                </a:lnTo>
                <a:lnTo>
                  <a:pt x="2505" y="651"/>
                </a:lnTo>
                <a:lnTo>
                  <a:pt x="2470" y="596"/>
                </a:lnTo>
                <a:lnTo>
                  <a:pt x="2432" y="544"/>
                </a:lnTo>
                <a:lnTo>
                  <a:pt x="2392" y="492"/>
                </a:lnTo>
                <a:lnTo>
                  <a:pt x="2349" y="443"/>
                </a:lnTo>
                <a:lnTo>
                  <a:pt x="2305" y="397"/>
                </a:lnTo>
                <a:lnTo>
                  <a:pt x="2258" y="351"/>
                </a:lnTo>
                <a:lnTo>
                  <a:pt x="2209" y="309"/>
                </a:lnTo>
                <a:lnTo>
                  <a:pt x="2158" y="269"/>
                </a:lnTo>
                <a:lnTo>
                  <a:pt x="2104" y="231"/>
                </a:lnTo>
                <a:lnTo>
                  <a:pt x="2050" y="196"/>
                </a:lnTo>
                <a:lnTo>
                  <a:pt x="1993" y="163"/>
                </a:lnTo>
                <a:lnTo>
                  <a:pt x="1935" y="133"/>
                </a:lnTo>
                <a:lnTo>
                  <a:pt x="1875" y="107"/>
                </a:lnTo>
                <a:lnTo>
                  <a:pt x="1814" y="82"/>
                </a:lnTo>
                <a:lnTo>
                  <a:pt x="1751" y="61"/>
                </a:lnTo>
                <a:lnTo>
                  <a:pt x="1688" y="42"/>
                </a:lnTo>
                <a:lnTo>
                  <a:pt x="1622" y="27"/>
                </a:lnTo>
                <a:lnTo>
                  <a:pt x="1556" y="16"/>
                </a:lnTo>
                <a:lnTo>
                  <a:pt x="1488" y="7"/>
                </a:lnTo>
                <a:lnTo>
                  <a:pt x="1419" y="2"/>
                </a:lnTo>
                <a:lnTo>
                  <a:pt x="1351" y="0"/>
                </a:lnTo>
                <a:close/>
                <a:moveTo>
                  <a:pt x="1686" y="1398"/>
                </a:moveTo>
                <a:lnTo>
                  <a:pt x="1467" y="1398"/>
                </a:lnTo>
                <a:lnTo>
                  <a:pt x="1467" y="1465"/>
                </a:lnTo>
                <a:lnTo>
                  <a:pt x="1467" y="1533"/>
                </a:lnTo>
                <a:lnTo>
                  <a:pt x="1467" y="1601"/>
                </a:lnTo>
                <a:lnTo>
                  <a:pt x="1467" y="1669"/>
                </a:lnTo>
                <a:lnTo>
                  <a:pt x="1467" y="1735"/>
                </a:lnTo>
                <a:lnTo>
                  <a:pt x="1467" y="1801"/>
                </a:lnTo>
                <a:lnTo>
                  <a:pt x="1467" y="1863"/>
                </a:lnTo>
                <a:lnTo>
                  <a:pt x="1467" y="1922"/>
                </a:lnTo>
                <a:lnTo>
                  <a:pt x="1467" y="1977"/>
                </a:lnTo>
                <a:lnTo>
                  <a:pt x="1467" y="2026"/>
                </a:lnTo>
                <a:lnTo>
                  <a:pt x="1467" y="2071"/>
                </a:lnTo>
                <a:lnTo>
                  <a:pt x="1467" y="2109"/>
                </a:lnTo>
                <a:lnTo>
                  <a:pt x="1467" y="2139"/>
                </a:lnTo>
                <a:lnTo>
                  <a:pt x="1467" y="2163"/>
                </a:lnTo>
                <a:lnTo>
                  <a:pt x="1467" y="2177"/>
                </a:lnTo>
                <a:lnTo>
                  <a:pt x="1467" y="2182"/>
                </a:lnTo>
                <a:lnTo>
                  <a:pt x="1141" y="2182"/>
                </a:lnTo>
                <a:lnTo>
                  <a:pt x="1141" y="2177"/>
                </a:lnTo>
                <a:lnTo>
                  <a:pt x="1141" y="2163"/>
                </a:lnTo>
                <a:lnTo>
                  <a:pt x="1141" y="2140"/>
                </a:lnTo>
                <a:lnTo>
                  <a:pt x="1141" y="2110"/>
                </a:lnTo>
                <a:lnTo>
                  <a:pt x="1141" y="2072"/>
                </a:lnTo>
                <a:lnTo>
                  <a:pt x="1141" y="2027"/>
                </a:lnTo>
                <a:lnTo>
                  <a:pt x="1141" y="1978"/>
                </a:lnTo>
                <a:lnTo>
                  <a:pt x="1141" y="1924"/>
                </a:lnTo>
                <a:lnTo>
                  <a:pt x="1141" y="1864"/>
                </a:lnTo>
                <a:lnTo>
                  <a:pt x="1141" y="1803"/>
                </a:lnTo>
                <a:lnTo>
                  <a:pt x="1141" y="1738"/>
                </a:lnTo>
                <a:lnTo>
                  <a:pt x="1141" y="1671"/>
                </a:lnTo>
                <a:lnTo>
                  <a:pt x="1141" y="1603"/>
                </a:lnTo>
                <a:lnTo>
                  <a:pt x="1141" y="1534"/>
                </a:lnTo>
                <a:lnTo>
                  <a:pt x="1141" y="1466"/>
                </a:lnTo>
                <a:lnTo>
                  <a:pt x="1141" y="1398"/>
                </a:lnTo>
                <a:lnTo>
                  <a:pt x="986" y="1398"/>
                </a:lnTo>
                <a:lnTo>
                  <a:pt x="986" y="1122"/>
                </a:lnTo>
                <a:lnTo>
                  <a:pt x="1141" y="1122"/>
                </a:lnTo>
                <a:lnTo>
                  <a:pt x="1141" y="942"/>
                </a:lnTo>
                <a:lnTo>
                  <a:pt x="1141" y="918"/>
                </a:lnTo>
                <a:lnTo>
                  <a:pt x="1145" y="892"/>
                </a:lnTo>
                <a:lnTo>
                  <a:pt x="1149" y="865"/>
                </a:lnTo>
                <a:lnTo>
                  <a:pt x="1155" y="838"/>
                </a:lnTo>
                <a:lnTo>
                  <a:pt x="1158" y="824"/>
                </a:lnTo>
                <a:lnTo>
                  <a:pt x="1164" y="809"/>
                </a:lnTo>
                <a:lnTo>
                  <a:pt x="1169" y="796"/>
                </a:lnTo>
                <a:lnTo>
                  <a:pt x="1174" y="783"/>
                </a:lnTo>
                <a:lnTo>
                  <a:pt x="1180" y="769"/>
                </a:lnTo>
                <a:lnTo>
                  <a:pt x="1188" y="756"/>
                </a:lnTo>
                <a:lnTo>
                  <a:pt x="1196" y="742"/>
                </a:lnTo>
                <a:lnTo>
                  <a:pt x="1205" y="730"/>
                </a:lnTo>
                <a:lnTo>
                  <a:pt x="1214" y="718"/>
                </a:lnTo>
                <a:lnTo>
                  <a:pt x="1225" y="706"/>
                </a:lnTo>
                <a:lnTo>
                  <a:pt x="1235" y="695"/>
                </a:lnTo>
                <a:lnTo>
                  <a:pt x="1248" y="684"/>
                </a:lnTo>
                <a:lnTo>
                  <a:pt x="1261" y="674"/>
                </a:lnTo>
                <a:lnTo>
                  <a:pt x="1275" y="664"/>
                </a:lnTo>
                <a:lnTo>
                  <a:pt x="1289" y="656"/>
                </a:lnTo>
                <a:lnTo>
                  <a:pt x="1305" y="647"/>
                </a:lnTo>
                <a:lnTo>
                  <a:pt x="1322" y="640"/>
                </a:lnTo>
                <a:lnTo>
                  <a:pt x="1340" y="633"/>
                </a:lnTo>
                <a:lnTo>
                  <a:pt x="1358" y="627"/>
                </a:lnTo>
                <a:lnTo>
                  <a:pt x="1378" y="623"/>
                </a:lnTo>
                <a:lnTo>
                  <a:pt x="1399" y="619"/>
                </a:lnTo>
                <a:lnTo>
                  <a:pt x="1421" y="617"/>
                </a:lnTo>
                <a:lnTo>
                  <a:pt x="1445" y="614"/>
                </a:lnTo>
                <a:lnTo>
                  <a:pt x="1469" y="613"/>
                </a:lnTo>
                <a:lnTo>
                  <a:pt x="1711" y="614"/>
                </a:lnTo>
                <a:lnTo>
                  <a:pt x="1711" y="884"/>
                </a:lnTo>
                <a:lnTo>
                  <a:pt x="1705" y="884"/>
                </a:lnTo>
                <a:lnTo>
                  <a:pt x="1687" y="884"/>
                </a:lnTo>
                <a:lnTo>
                  <a:pt x="1662" y="884"/>
                </a:lnTo>
                <a:lnTo>
                  <a:pt x="1634" y="884"/>
                </a:lnTo>
                <a:lnTo>
                  <a:pt x="1603" y="884"/>
                </a:lnTo>
                <a:lnTo>
                  <a:pt x="1575" y="884"/>
                </a:lnTo>
                <a:lnTo>
                  <a:pt x="1551" y="884"/>
                </a:lnTo>
                <a:lnTo>
                  <a:pt x="1536" y="884"/>
                </a:lnTo>
                <a:lnTo>
                  <a:pt x="1524" y="884"/>
                </a:lnTo>
                <a:lnTo>
                  <a:pt x="1512" y="887"/>
                </a:lnTo>
                <a:lnTo>
                  <a:pt x="1507" y="888"/>
                </a:lnTo>
                <a:lnTo>
                  <a:pt x="1501" y="892"/>
                </a:lnTo>
                <a:lnTo>
                  <a:pt x="1495" y="895"/>
                </a:lnTo>
                <a:lnTo>
                  <a:pt x="1490" y="898"/>
                </a:lnTo>
                <a:lnTo>
                  <a:pt x="1485" y="903"/>
                </a:lnTo>
                <a:lnTo>
                  <a:pt x="1481" y="908"/>
                </a:lnTo>
                <a:lnTo>
                  <a:pt x="1476" y="915"/>
                </a:lnTo>
                <a:lnTo>
                  <a:pt x="1473" y="921"/>
                </a:lnTo>
                <a:lnTo>
                  <a:pt x="1470" y="930"/>
                </a:lnTo>
                <a:lnTo>
                  <a:pt x="1468" y="938"/>
                </a:lnTo>
                <a:lnTo>
                  <a:pt x="1467" y="949"/>
                </a:lnTo>
                <a:lnTo>
                  <a:pt x="1467" y="959"/>
                </a:lnTo>
                <a:lnTo>
                  <a:pt x="1467" y="1122"/>
                </a:lnTo>
                <a:lnTo>
                  <a:pt x="1714" y="1122"/>
                </a:lnTo>
                <a:lnTo>
                  <a:pt x="1686" y="13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6"/>
          <p:cNvSpPr>
            <a:spLocks noEditPoints="1"/>
          </p:cNvSpPr>
          <p:nvPr/>
        </p:nvSpPr>
        <p:spPr bwMode="auto">
          <a:xfrm>
            <a:off x="3318960" y="4931017"/>
            <a:ext cx="306388" cy="306387"/>
          </a:xfrm>
          <a:custGeom>
            <a:avLst/>
            <a:gdLst>
              <a:gd name="T0" fmla="*/ 950 w 2701"/>
              <a:gd name="T1" fmla="*/ 61 h 2702"/>
              <a:gd name="T2" fmla="*/ 544 w 2701"/>
              <a:gd name="T3" fmla="*/ 269 h 2702"/>
              <a:gd name="T4" fmla="*/ 232 w 2701"/>
              <a:gd name="T5" fmla="*/ 596 h 2702"/>
              <a:gd name="T6" fmla="*/ 43 w 2701"/>
              <a:gd name="T7" fmla="*/ 1014 h 2702"/>
              <a:gd name="T8" fmla="*/ 8 w 2701"/>
              <a:gd name="T9" fmla="*/ 1489 h 2702"/>
              <a:gd name="T10" fmla="*/ 134 w 2701"/>
              <a:gd name="T11" fmla="*/ 1936 h 2702"/>
              <a:gd name="T12" fmla="*/ 397 w 2701"/>
              <a:gd name="T13" fmla="*/ 2305 h 2702"/>
              <a:gd name="T14" fmla="*/ 766 w 2701"/>
              <a:gd name="T15" fmla="*/ 2569 h 2702"/>
              <a:gd name="T16" fmla="*/ 1213 w 2701"/>
              <a:gd name="T17" fmla="*/ 2695 h 2702"/>
              <a:gd name="T18" fmla="*/ 1687 w 2701"/>
              <a:gd name="T19" fmla="*/ 2660 h 2702"/>
              <a:gd name="T20" fmla="*/ 2105 w 2701"/>
              <a:gd name="T21" fmla="*/ 2471 h 2702"/>
              <a:gd name="T22" fmla="*/ 2433 w 2701"/>
              <a:gd name="T23" fmla="*/ 2158 h 2702"/>
              <a:gd name="T24" fmla="*/ 2640 w 2701"/>
              <a:gd name="T25" fmla="*/ 1752 h 2702"/>
              <a:gd name="T26" fmla="*/ 2699 w 2701"/>
              <a:gd name="T27" fmla="*/ 1282 h 2702"/>
              <a:gd name="T28" fmla="*/ 2594 w 2701"/>
              <a:gd name="T29" fmla="*/ 826 h 2702"/>
              <a:gd name="T30" fmla="*/ 2350 w 2701"/>
              <a:gd name="T31" fmla="*/ 443 h 2702"/>
              <a:gd name="T32" fmla="*/ 1994 w 2701"/>
              <a:gd name="T33" fmla="*/ 163 h 2702"/>
              <a:gd name="T34" fmla="*/ 1556 w 2701"/>
              <a:gd name="T35" fmla="*/ 16 h 2702"/>
              <a:gd name="T36" fmla="*/ 1954 w 2701"/>
              <a:gd name="T37" fmla="*/ 1072 h 2702"/>
              <a:gd name="T38" fmla="*/ 1921 w 2701"/>
              <a:gd name="T39" fmla="*/ 1317 h 2702"/>
              <a:gd name="T40" fmla="*/ 1803 w 2701"/>
              <a:gd name="T41" fmla="*/ 1578 h 2702"/>
              <a:gd name="T42" fmla="*/ 1601 w 2701"/>
              <a:gd name="T43" fmla="*/ 1796 h 2702"/>
              <a:gd name="T44" fmla="*/ 1318 w 2701"/>
              <a:gd name="T45" fmla="*/ 1934 h 2702"/>
              <a:gd name="T46" fmla="*/ 1005 w 2701"/>
              <a:gd name="T47" fmla="*/ 1964 h 2702"/>
              <a:gd name="T48" fmla="*/ 788 w 2701"/>
              <a:gd name="T49" fmla="*/ 1920 h 2702"/>
              <a:gd name="T50" fmla="*/ 593 w 2701"/>
              <a:gd name="T51" fmla="*/ 1827 h 2702"/>
              <a:gd name="T52" fmla="*/ 748 w 2701"/>
              <a:gd name="T53" fmla="*/ 1826 h 2702"/>
              <a:gd name="T54" fmla="*/ 923 w 2701"/>
              <a:gd name="T55" fmla="*/ 1777 h 2702"/>
              <a:gd name="T56" fmla="*/ 1028 w 2701"/>
              <a:gd name="T57" fmla="*/ 1697 h 2702"/>
              <a:gd name="T58" fmla="*/ 872 w 2701"/>
              <a:gd name="T59" fmla="*/ 1636 h 2702"/>
              <a:gd name="T60" fmla="*/ 771 w 2701"/>
              <a:gd name="T61" fmla="*/ 1505 h 2702"/>
              <a:gd name="T62" fmla="*/ 863 w 2701"/>
              <a:gd name="T63" fmla="*/ 1485 h 2702"/>
              <a:gd name="T64" fmla="*/ 840 w 2701"/>
              <a:gd name="T65" fmla="*/ 1457 h 2702"/>
              <a:gd name="T66" fmla="*/ 762 w 2701"/>
              <a:gd name="T67" fmla="*/ 1408 h 2702"/>
              <a:gd name="T68" fmla="*/ 702 w 2701"/>
              <a:gd name="T69" fmla="*/ 1339 h 2702"/>
              <a:gd name="T70" fmla="*/ 665 w 2701"/>
              <a:gd name="T71" fmla="*/ 1254 h 2702"/>
              <a:gd name="T72" fmla="*/ 655 w 2701"/>
              <a:gd name="T73" fmla="*/ 1171 h 2702"/>
              <a:gd name="T74" fmla="*/ 757 w 2701"/>
              <a:gd name="T75" fmla="*/ 1203 h 2702"/>
              <a:gd name="T76" fmla="*/ 725 w 2701"/>
              <a:gd name="T77" fmla="*/ 1144 h 2702"/>
              <a:gd name="T78" fmla="*/ 666 w 2701"/>
              <a:gd name="T79" fmla="*/ 1027 h 2702"/>
              <a:gd name="T80" fmla="*/ 663 w 2701"/>
              <a:gd name="T81" fmla="*/ 886 h 2702"/>
              <a:gd name="T82" fmla="*/ 729 w 2701"/>
              <a:gd name="T83" fmla="*/ 827 h 2702"/>
              <a:gd name="T84" fmla="*/ 845 w 2701"/>
              <a:gd name="T85" fmla="*/ 935 h 2702"/>
              <a:gd name="T86" fmla="*/ 979 w 2701"/>
              <a:gd name="T87" fmla="*/ 1021 h 2702"/>
              <a:gd name="T88" fmla="*/ 1129 w 2701"/>
              <a:gd name="T89" fmla="*/ 1081 h 2702"/>
              <a:gd name="T90" fmla="*/ 1291 w 2701"/>
              <a:gd name="T91" fmla="*/ 1114 h 2702"/>
              <a:gd name="T92" fmla="*/ 1332 w 2701"/>
              <a:gd name="T93" fmla="*/ 1030 h 2702"/>
              <a:gd name="T94" fmla="*/ 1355 w 2701"/>
              <a:gd name="T95" fmla="*/ 925 h 2702"/>
              <a:gd name="T96" fmla="*/ 1413 w 2701"/>
              <a:gd name="T97" fmla="*/ 838 h 2702"/>
              <a:gd name="T98" fmla="*/ 1494 w 2701"/>
              <a:gd name="T99" fmla="*/ 773 h 2702"/>
              <a:gd name="T100" fmla="*/ 1594 w 2701"/>
              <a:gd name="T101" fmla="*/ 739 h 2702"/>
              <a:gd name="T102" fmla="*/ 1707 w 2701"/>
              <a:gd name="T103" fmla="*/ 742 h 2702"/>
              <a:gd name="T104" fmla="*/ 1809 w 2701"/>
              <a:gd name="T105" fmla="*/ 784 h 2702"/>
              <a:gd name="T106" fmla="*/ 1921 w 2701"/>
              <a:gd name="T107" fmla="*/ 821 h 2702"/>
              <a:gd name="T108" fmla="*/ 2062 w 2701"/>
              <a:gd name="T109" fmla="*/ 771 h 2702"/>
              <a:gd name="T110" fmla="*/ 2013 w 2701"/>
              <a:gd name="T111" fmla="*/ 857 h 2702"/>
              <a:gd name="T112" fmla="*/ 1941 w 2701"/>
              <a:gd name="T113" fmla="*/ 922 h 2702"/>
              <a:gd name="T114" fmla="*/ 2066 w 2701"/>
              <a:gd name="T115" fmla="*/ 898 h 2702"/>
              <a:gd name="T116" fmla="*/ 2018 w 2701"/>
              <a:gd name="T117" fmla="*/ 988 h 2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701" h="2702">
                <a:moveTo>
                  <a:pt x="1351" y="0"/>
                </a:moveTo>
                <a:lnTo>
                  <a:pt x="1281" y="2"/>
                </a:lnTo>
                <a:lnTo>
                  <a:pt x="1213" y="7"/>
                </a:lnTo>
                <a:lnTo>
                  <a:pt x="1145" y="16"/>
                </a:lnTo>
                <a:lnTo>
                  <a:pt x="1079" y="27"/>
                </a:lnTo>
                <a:lnTo>
                  <a:pt x="1014" y="42"/>
                </a:lnTo>
                <a:lnTo>
                  <a:pt x="950" y="61"/>
                </a:lnTo>
                <a:lnTo>
                  <a:pt x="887" y="82"/>
                </a:lnTo>
                <a:lnTo>
                  <a:pt x="826" y="107"/>
                </a:lnTo>
                <a:lnTo>
                  <a:pt x="766" y="133"/>
                </a:lnTo>
                <a:lnTo>
                  <a:pt x="707" y="163"/>
                </a:lnTo>
                <a:lnTo>
                  <a:pt x="651" y="196"/>
                </a:lnTo>
                <a:lnTo>
                  <a:pt x="597" y="231"/>
                </a:lnTo>
                <a:lnTo>
                  <a:pt x="544" y="269"/>
                </a:lnTo>
                <a:lnTo>
                  <a:pt x="492" y="309"/>
                </a:lnTo>
                <a:lnTo>
                  <a:pt x="443" y="351"/>
                </a:lnTo>
                <a:lnTo>
                  <a:pt x="397" y="397"/>
                </a:lnTo>
                <a:lnTo>
                  <a:pt x="351" y="443"/>
                </a:lnTo>
                <a:lnTo>
                  <a:pt x="309" y="492"/>
                </a:lnTo>
                <a:lnTo>
                  <a:pt x="269" y="544"/>
                </a:lnTo>
                <a:lnTo>
                  <a:pt x="232" y="596"/>
                </a:lnTo>
                <a:lnTo>
                  <a:pt x="196" y="651"/>
                </a:lnTo>
                <a:lnTo>
                  <a:pt x="163" y="707"/>
                </a:lnTo>
                <a:lnTo>
                  <a:pt x="134" y="766"/>
                </a:lnTo>
                <a:lnTo>
                  <a:pt x="107" y="826"/>
                </a:lnTo>
                <a:lnTo>
                  <a:pt x="83" y="887"/>
                </a:lnTo>
                <a:lnTo>
                  <a:pt x="62" y="950"/>
                </a:lnTo>
                <a:lnTo>
                  <a:pt x="43" y="1014"/>
                </a:lnTo>
                <a:lnTo>
                  <a:pt x="28" y="1079"/>
                </a:lnTo>
                <a:lnTo>
                  <a:pt x="16" y="1145"/>
                </a:lnTo>
                <a:lnTo>
                  <a:pt x="8" y="1213"/>
                </a:lnTo>
                <a:lnTo>
                  <a:pt x="2" y="1282"/>
                </a:lnTo>
                <a:lnTo>
                  <a:pt x="0" y="1352"/>
                </a:lnTo>
                <a:lnTo>
                  <a:pt x="2" y="1420"/>
                </a:lnTo>
                <a:lnTo>
                  <a:pt x="8" y="1489"/>
                </a:lnTo>
                <a:lnTo>
                  <a:pt x="16" y="1557"/>
                </a:lnTo>
                <a:lnTo>
                  <a:pt x="28" y="1623"/>
                </a:lnTo>
                <a:lnTo>
                  <a:pt x="43" y="1688"/>
                </a:lnTo>
                <a:lnTo>
                  <a:pt x="62" y="1752"/>
                </a:lnTo>
                <a:lnTo>
                  <a:pt x="83" y="1815"/>
                </a:lnTo>
                <a:lnTo>
                  <a:pt x="107" y="1876"/>
                </a:lnTo>
                <a:lnTo>
                  <a:pt x="134" y="1936"/>
                </a:lnTo>
                <a:lnTo>
                  <a:pt x="164" y="1995"/>
                </a:lnTo>
                <a:lnTo>
                  <a:pt x="196" y="2051"/>
                </a:lnTo>
                <a:lnTo>
                  <a:pt x="232" y="2106"/>
                </a:lnTo>
                <a:lnTo>
                  <a:pt x="269" y="2158"/>
                </a:lnTo>
                <a:lnTo>
                  <a:pt x="309" y="2210"/>
                </a:lnTo>
                <a:lnTo>
                  <a:pt x="351" y="2259"/>
                </a:lnTo>
                <a:lnTo>
                  <a:pt x="397" y="2305"/>
                </a:lnTo>
                <a:lnTo>
                  <a:pt x="443" y="2351"/>
                </a:lnTo>
                <a:lnTo>
                  <a:pt x="492" y="2393"/>
                </a:lnTo>
                <a:lnTo>
                  <a:pt x="544" y="2433"/>
                </a:lnTo>
                <a:lnTo>
                  <a:pt x="597" y="2471"/>
                </a:lnTo>
                <a:lnTo>
                  <a:pt x="651" y="2506"/>
                </a:lnTo>
                <a:lnTo>
                  <a:pt x="707" y="2539"/>
                </a:lnTo>
                <a:lnTo>
                  <a:pt x="766" y="2569"/>
                </a:lnTo>
                <a:lnTo>
                  <a:pt x="826" y="2595"/>
                </a:lnTo>
                <a:lnTo>
                  <a:pt x="887" y="2620"/>
                </a:lnTo>
                <a:lnTo>
                  <a:pt x="950" y="2641"/>
                </a:lnTo>
                <a:lnTo>
                  <a:pt x="1014" y="2660"/>
                </a:lnTo>
                <a:lnTo>
                  <a:pt x="1079" y="2675"/>
                </a:lnTo>
                <a:lnTo>
                  <a:pt x="1145" y="2686"/>
                </a:lnTo>
                <a:lnTo>
                  <a:pt x="1213" y="2695"/>
                </a:lnTo>
                <a:lnTo>
                  <a:pt x="1281" y="2700"/>
                </a:lnTo>
                <a:lnTo>
                  <a:pt x="1351" y="2702"/>
                </a:lnTo>
                <a:lnTo>
                  <a:pt x="1420" y="2700"/>
                </a:lnTo>
                <a:lnTo>
                  <a:pt x="1489" y="2695"/>
                </a:lnTo>
                <a:lnTo>
                  <a:pt x="1556" y="2686"/>
                </a:lnTo>
                <a:lnTo>
                  <a:pt x="1623" y="2675"/>
                </a:lnTo>
                <a:lnTo>
                  <a:pt x="1687" y="2660"/>
                </a:lnTo>
                <a:lnTo>
                  <a:pt x="1752" y="2641"/>
                </a:lnTo>
                <a:lnTo>
                  <a:pt x="1814" y="2620"/>
                </a:lnTo>
                <a:lnTo>
                  <a:pt x="1875" y="2595"/>
                </a:lnTo>
                <a:lnTo>
                  <a:pt x="1936" y="2569"/>
                </a:lnTo>
                <a:lnTo>
                  <a:pt x="1994" y="2539"/>
                </a:lnTo>
                <a:lnTo>
                  <a:pt x="2050" y="2506"/>
                </a:lnTo>
                <a:lnTo>
                  <a:pt x="2105" y="2471"/>
                </a:lnTo>
                <a:lnTo>
                  <a:pt x="2158" y="2433"/>
                </a:lnTo>
                <a:lnTo>
                  <a:pt x="2209" y="2393"/>
                </a:lnTo>
                <a:lnTo>
                  <a:pt x="2258" y="2351"/>
                </a:lnTo>
                <a:lnTo>
                  <a:pt x="2305" y="2305"/>
                </a:lnTo>
                <a:lnTo>
                  <a:pt x="2350" y="2259"/>
                </a:lnTo>
                <a:lnTo>
                  <a:pt x="2392" y="2210"/>
                </a:lnTo>
                <a:lnTo>
                  <a:pt x="2433" y="2158"/>
                </a:lnTo>
                <a:lnTo>
                  <a:pt x="2471" y="2106"/>
                </a:lnTo>
                <a:lnTo>
                  <a:pt x="2505" y="2051"/>
                </a:lnTo>
                <a:lnTo>
                  <a:pt x="2538" y="1995"/>
                </a:lnTo>
                <a:lnTo>
                  <a:pt x="2568" y="1936"/>
                </a:lnTo>
                <a:lnTo>
                  <a:pt x="2594" y="1876"/>
                </a:lnTo>
                <a:lnTo>
                  <a:pt x="2619" y="1815"/>
                </a:lnTo>
                <a:lnTo>
                  <a:pt x="2640" y="1752"/>
                </a:lnTo>
                <a:lnTo>
                  <a:pt x="2659" y="1688"/>
                </a:lnTo>
                <a:lnTo>
                  <a:pt x="2674" y="1623"/>
                </a:lnTo>
                <a:lnTo>
                  <a:pt x="2685" y="1557"/>
                </a:lnTo>
                <a:lnTo>
                  <a:pt x="2694" y="1489"/>
                </a:lnTo>
                <a:lnTo>
                  <a:pt x="2699" y="1420"/>
                </a:lnTo>
                <a:lnTo>
                  <a:pt x="2701" y="1352"/>
                </a:lnTo>
                <a:lnTo>
                  <a:pt x="2699" y="1282"/>
                </a:lnTo>
                <a:lnTo>
                  <a:pt x="2694" y="1213"/>
                </a:lnTo>
                <a:lnTo>
                  <a:pt x="2685" y="1145"/>
                </a:lnTo>
                <a:lnTo>
                  <a:pt x="2674" y="1079"/>
                </a:lnTo>
                <a:lnTo>
                  <a:pt x="2659" y="1014"/>
                </a:lnTo>
                <a:lnTo>
                  <a:pt x="2640" y="950"/>
                </a:lnTo>
                <a:lnTo>
                  <a:pt x="2619" y="887"/>
                </a:lnTo>
                <a:lnTo>
                  <a:pt x="2594" y="826"/>
                </a:lnTo>
                <a:lnTo>
                  <a:pt x="2568" y="766"/>
                </a:lnTo>
                <a:lnTo>
                  <a:pt x="2538" y="707"/>
                </a:lnTo>
                <a:lnTo>
                  <a:pt x="2505" y="651"/>
                </a:lnTo>
                <a:lnTo>
                  <a:pt x="2471" y="596"/>
                </a:lnTo>
                <a:lnTo>
                  <a:pt x="2433" y="544"/>
                </a:lnTo>
                <a:lnTo>
                  <a:pt x="2392" y="492"/>
                </a:lnTo>
                <a:lnTo>
                  <a:pt x="2350" y="443"/>
                </a:lnTo>
                <a:lnTo>
                  <a:pt x="2305" y="397"/>
                </a:lnTo>
                <a:lnTo>
                  <a:pt x="2258" y="351"/>
                </a:lnTo>
                <a:lnTo>
                  <a:pt x="2209" y="309"/>
                </a:lnTo>
                <a:lnTo>
                  <a:pt x="2158" y="269"/>
                </a:lnTo>
                <a:lnTo>
                  <a:pt x="2105" y="231"/>
                </a:lnTo>
                <a:lnTo>
                  <a:pt x="2050" y="196"/>
                </a:lnTo>
                <a:lnTo>
                  <a:pt x="1994" y="163"/>
                </a:lnTo>
                <a:lnTo>
                  <a:pt x="1936" y="133"/>
                </a:lnTo>
                <a:lnTo>
                  <a:pt x="1875" y="107"/>
                </a:lnTo>
                <a:lnTo>
                  <a:pt x="1814" y="82"/>
                </a:lnTo>
                <a:lnTo>
                  <a:pt x="1752" y="61"/>
                </a:lnTo>
                <a:lnTo>
                  <a:pt x="1687" y="42"/>
                </a:lnTo>
                <a:lnTo>
                  <a:pt x="1623" y="27"/>
                </a:lnTo>
                <a:lnTo>
                  <a:pt x="1556" y="16"/>
                </a:lnTo>
                <a:lnTo>
                  <a:pt x="1489" y="7"/>
                </a:lnTo>
                <a:lnTo>
                  <a:pt x="1420" y="2"/>
                </a:lnTo>
                <a:lnTo>
                  <a:pt x="1351" y="0"/>
                </a:lnTo>
                <a:close/>
                <a:moveTo>
                  <a:pt x="1953" y="1042"/>
                </a:moveTo>
                <a:lnTo>
                  <a:pt x="1954" y="1052"/>
                </a:lnTo>
                <a:lnTo>
                  <a:pt x="1954" y="1062"/>
                </a:lnTo>
                <a:lnTo>
                  <a:pt x="1954" y="1072"/>
                </a:lnTo>
                <a:lnTo>
                  <a:pt x="1954" y="1082"/>
                </a:lnTo>
                <a:lnTo>
                  <a:pt x="1953" y="1121"/>
                </a:lnTo>
                <a:lnTo>
                  <a:pt x="1951" y="1160"/>
                </a:lnTo>
                <a:lnTo>
                  <a:pt x="1946" y="1199"/>
                </a:lnTo>
                <a:lnTo>
                  <a:pt x="1940" y="1238"/>
                </a:lnTo>
                <a:lnTo>
                  <a:pt x="1932" y="1278"/>
                </a:lnTo>
                <a:lnTo>
                  <a:pt x="1921" y="1317"/>
                </a:lnTo>
                <a:lnTo>
                  <a:pt x="1909" y="1355"/>
                </a:lnTo>
                <a:lnTo>
                  <a:pt x="1897" y="1394"/>
                </a:lnTo>
                <a:lnTo>
                  <a:pt x="1881" y="1432"/>
                </a:lnTo>
                <a:lnTo>
                  <a:pt x="1864" y="1469"/>
                </a:lnTo>
                <a:lnTo>
                  <a:pt x="1846" y="1506"/>
                </a:lnTo>
                <a:lnTo>
                  <a:pt x="1825" y="1543"/>
                </a:lnTo>
                <a:lnTo>
                  <a:pt x="1803" y="1578"/>
                </a:lnTo>
                <a:lnTo>
                  <a:pt x="1779" y="1613"/>
                </a:lnTo>
                <a:lnTo>
                  <a:pt x="1754" y="1647"/>
                </a:lnTo>
                <a:lnTo>
                  <a:pt x="1726" y="1678"/>
                </a:lnTo>
                <a:lnTo>
                  <a:pt x="1698" y="1710"/>
                </a:lnTo>
                <a:lnTo>
                  <a:pt x="1667" y="1740"/>
                </a:lnTo>
                <a:lnTo>
                  <a:pt x="1634" y="1768"/>
                </a:lnTo>
                <a:lnTo>
                  <a:pt x="1601" y="1796"/>
                </a:lnTo>
                <a:lnTo>
                  <a:pt x="1566" y="1821"/>
                </a:lnTo>
                <a:lnTo>
                  <a:pt x="1528" y="1844"/>
                </a:lnTo>
                <a:lnTo>
                  <a:pt x="1490" y="1867"/>
                </a:lnTo>
                <a:lnTo>
                  <a:pt x="1450" y="1887"/>
                </a:lnTo>
                <a:lnTo>
                  <a:pt x="1407" y="1905"/>
                </a:lnTo>
                <a:lnTo>
                  <a:pt x="1364" y="1920"/>
                </a:lnTo>
                <a:lnTo>
                  <a:pt x="1318" y="1934"/>
                </a:lnTo>
                <a:lnTo>
                  <a:pt x="1272" y="1946"/>
                </a:lnTo>
                <a:lnTo>
                  <a:pt x="1223" y="1954"/>
                </a:lnTo>
                <a:lnTo>
                  <a:pt x="1174" y="1962"/>
                </a:lnTo>
                <a:lnTo>
                  <a:pt x="1123" y="1965"/>
                </a:lnTo>
                <a:lnTo>
                  <a:pt x="1070" y="1967"/>
                </a:lnTo>
                <a:lnTo>
                  <a:pt x="1037" y="1966"/>
                </a:lnTo>
                <a:lnTo>
                  <a:pt x="1005" y="1964"/>
                </a:lnTo>
                <a:lnTo>
                  <a:pt x="973" y="1962"/>
                </a:lnTo>
                <a:lnTo>
                  <a:pt x="940" y="1957"/>
                </a:lnTo>
                <a:lnTo>
                  <a:pt x="909" y="1952"/>
                </a:lnTo>
                <a:lnTo>
                  <a:pt x="878" y="1946"/>
                </a:lnTo>
                <a:lnTo>
                  <a:pt x="847" y="1938"/>
                </a:lnTo>
                <a:lnTo>
                  <a:pt x="817" y="1930"/>
                </a:lnTo>
                <a:lnTo>
                  <a:pt x="788" y="1920"/>
                </a:lnTo>
                <a:lnTo>
                  <a:pt x="758" y="1910"/>
                </a:lnTo>
                <a:lnTo>
                  <a:pt x="730" y="1898"/>
                </a:lnTo>
                <a:lnTo>
                  <a:pt x="701" y="1887"/>
                </a:lnTo>
                <a:lnTo>
                  <a:pt x="674" y="1873"/>
                </a:lnTo>
                <a:lnTo>
                  <a:pt x="646" y="1858"/>
                </a:lnTo>
                <a:lnTo>
                  <a:pt x="620" y="1843"/>
                </a:lnTo>
                <a:lnTo>
                  <a:pt x="593" y="1827"/>
                </a:lnTo>
                <a:lnTo>
                  <a:pt x="611" y="1830"/>
                </a:lnTo>
                <a:lnTo>
                  <a:pt x="630" y="1831"/>
                </a:lnTo>
                <a:lnTo>
                  <a:pt x="648" y="1832"/>
                </a:lnTo>
                <a:lnTo>
                  <a:pt x="667" y="1832"/>
                </a:lnTo>
                <a:lnTo>
                  <a:pt x="695" y="1831"/>
                </a:lnTo>
                <a:lnTo>
                  <a:pt x="721" y="1830"/>
                </a:lnTo>
                <a:lnTo>
                  <a:pt x="748" y="1826"/>
                </a:lnTo>
                <a:lnTo>
                  <a:pt x="774" y="1822"/>
                </a:lnTo>
                <a:lnTo>
                  <a:pt x="801" y="1818"/>
                </a:lnTo>
                <a:lnTo>
                  <a:pt x="826" y="1812"/>
                </a:lnTo>
                <a:lnTo>
                  <a:pt x="850" y="1804"/>
                </a:lnTo>
                <a:lnTo>
                  <a:pt x="876" y="1796"/>
                </a:lnTo>
                <a:lnTo>
                  <a:pt x="899" y="1787"/>
                </a:lnTo>
                <a:lnTo>
                  <a:pt x="923" y="1777"/>
                </a:lnTo>
                <a:lnTo>
                  <a:pt x="946" y="1766"/>
                </a:lnTo>
                <a:lnTo>
                  <a:pt x="969" y="1754"/>
                </a:lnTo>
                <a:lnTo>
                  <a:pt x="991" y="1742"/>
                </a:lnTo>
                <a:lnTo>
                  <a:pt x="1012" y="1728"/>
                </a:lnTo>
                <a:lnTo>
                  <a:pt x="1033" y="1713"/>
                </a:lnTo>
                <a:lnTo>
                  <a:pt x="1053" y="1698"/>
                </a:lnTo>
                <a:lnTo>
                  <a:pt x="1028" y="1697"/>
                </a:lnTo>
                <a:lnTo>
                  <a:pt x="1003" y="1693"/>
                </a:lnTo>
                <a:lnTo>
                  <a:pt x="979" y="1688"/>
                </a:lnTo>
                <a:lnTo>
                  <a:pt x="956" y="1681"/>
                </a:lnTo>
                <a:lnTo>
                  <a:pt x="934" y="1672"/>
                </a:lnTo>
                <a:lnTo>
                  <a:pt x="913" y="1661"/>
                </a:lnTo>
                <a:lnTo>
                  <a:pt x="891" y="1650"/>
                </a:lnTo>
                <a:lnTo>
                  <a:pt x="872" y="1636"/>
                </a:lnTo>
                <a:lnTo>
                  <a:pt x="853" y="1621"/>
                </a:lnTo>
                <a:lnTo>
                  <a:pt x="836" y="1604"/>
                </a:lnTo>
                <a:lnTo>
                  <a:pt x="821" y="1586"/>
                </a:lnTo>
                <a:lnTo>
                  <a:pt x="806" y="1568"/>
                </a:lnTo>
                <a:lnTo>
                  <a:pt x="793" y="1548"/>
                </a:lnTo>
                <a:lnTo>
                  <a:pt x="781" y="1527"/>
                </a:lnTo>
                <a:lnTo>
                  <a:pt x="771" y="1505"/>
                </a:lnTo>
                <a:lnTo>
                  <a:pt x="764" y="1483"/>
                </a:lnTo>
                <a:lnTo>
                  <a:pt x="777" y="1485"/>
                </a:lnTo>
                <a:lnTo>
                  <a:pt x="792" y="1487"/>
                </a:lnTo>
                <a:lnTo>
                  <a:pt x="807" y="1488"/>
                </a:lnTo>
                <a:lnTo>
                  <a:pt x="822" y="1488"/>
                </a:lnTo>
                <a:lnTo>
                  <a:pt x="843" y="1487"/>
                </a:lnTo>
                <a:lnTo>
                  <a:pt x="863" y="1485"/>
                </a:lnTo>
                <a:lnTo>
                  <a:pt x="884" y="1482"/>
                </a:lnTo>
                <a:lnTo>
                  <a:pt x="903" y="1477"/>
                </a:lnTo>
                <a:lnTo>
                  <a:pt x="890" y="1474"/>
                </a:lnTo>
                <a:lnTo>
                  <a:pt x="878" y="1471"/>
                </a:lnTo>
                <a:lnTo>
                  <a:pt x="864" y="1467"/>
                </a:lnTo>
                <a:lnTo>
                  <a:pt x="852" y="1463"/>
                </a:lnTo>
                <a:lnTo>
                  <a:pt x="840" y="1457"/>
                </a:lnTo>
                <a:lnTo>
                  <a:pt x="828" y="1451"/>
                </a:lnTo>
                <a:lnTo>
                  <a:pt x="816" y="1446"/>
                </a:lnTo>
                <a:lnTo>
                  <a:pt x="805" y="1438"/>
                </a:lnTo>
                <a:lnTo>
                  <a:pt x="793" y="1432"/>
                </a:lnTo>
                <a:lnTo>
                  <a:pt x="783" y="1424"/>
                </a:lnTo>
                <a:lnTo>
                  <a:pt x="772" y="1416"/>
                </a:lnTo>
                <a:lnTo>
                  <a:pt x="762" y="1408"/>
                </a:lnTo>
                <a:lnTo>
                  <a:pt x="752" y="1399"/>
                </a:lnTo>
                <a:lnTo>
                  <a:pt x="743" y="1390"/>
                </a:lnTo>
                <a:lnTo>
                  <a:pt x="734" y="1380"/>
                </a:lnTo>
                <a:lnTo>
                  <a:pt x="725" y="1371"/>
                </a:lnTo>
                <a:lnTo>
                  <a:pt x="717" y="1360"/>
                </a:lnTo>
                <a:lnTo>
                  <a:pt x="710" y="1349"/>
                </a:lnTo>
                <a:lnTo>
                  <a:pt x="702" y="1339"/>
                </a:lnTo>
                <a:lnTo>
                  <a:pt x="696" y="1327"/>
                </a:lnTo>
                <a:lnTo>
                  <a:pt x="690" y="1316"/>
                </a:lnTo>
                <a:lnTo>
                  <a:pt x="683" y="1304"/>
                </a:lnTo>
                <a:lnTo>
                  <a:pt x="678" y="1292"/>
                </a:lnTo>
                <a:lnTo>
                  <a:pt x="673" y="1280"/>
                </a:lnTo>
                <a:lnTo>
                  <a:pt x="668" y="1267"/>
                </a:lnTo>
                <a:lnTo>
                  <a:pt x="665" y="1254"/>
                </a:lnTo>
                <a:lnTo>
                  <a:pt x="662" y="1240"/>
                </a:lnTo>
                <a:lnTo>
                  <a:pt x="659" y="1228"/>
                </a:lnTo>
                <a:lnTo>
                  <a:pt x="657" y="1214"/>
                </a:lnTo>
                <a:lnTo>
                  <a:pt x="656" y="1200"/>
                </a:lnTo>
                <a:lnTo>
                  <a:pt x="655" y="1187"/>
                </a:lnTo>
                <a:lnTo>
                  <a:pt x="655" y="1172"/>
                </a:lnTo>
                <a:lnTo>
                  <a:pt x="655" y="1171"/>
                </a:lnTo>
                <a:lnTo>
                  <a:pt x="655" y="1169"/>
                </a:lnTo>
                <a:lnTo>
                  <a:pt x="671" y="1177"/>
                </a:lnTo>
                <a:lnTo>
                  <a:pt x="686" y="1184"/>
                </a:lnTo>
                <a:lnTo>
                  <a:pt x="703" y="1191"/>
                </a:lnTo>
                <a:lnTo>
                  <a:pt x="721" y="1196"/>
                </a:lnTo>
                <a:lnTo>
                  <a:pt x="739" y="1200"/>
                </a:lnTo>
                <a:lnTo>
                  <a:pt x="757" y="1203"/>
                </a:lnTo>
                <a:lnTo>
                  <a:pt x="776" y="1206"/>
                </a:lnTo>
                <a:lnTo>
                  <a:pt x="795" y="1208"/>
                </a:lnTo>
                <a:lnTo>
                  <a:pt x="779" y="1196"/>
                </a:lnTo>
                <a:lnTo>
                  <a:pt x="765" y="1184"/>
                </a:lnTo>
                <a:lnTo>
                  <a:pt x="751" y="1172"/>
                </a:lnTo>
                <a:lnTo>
                  <a:pt x="738" y="1158"/>
                </a:lnTo>
                <a:lnTo>
                  <a:pt x="725" y="1144"/>
                </a:lnTo>
                <a:lnTo>
                  <a:pt x="715" y="1129"/>
                </a:lnTo>
                <a:lnTo>
                  <a:pt x="704" y="1114"/>
                </a:lnTo>
                <a:lnTo>
                  <a:pt x="695" y="1098"/>
                </a:lnTo>
                <a:lnTo>
                  <a:pt x="686" y="1081"/>
                </a:lnTo>
                <a:lnTo>
                  <a:pt x="679" y="1063"/>
                </a:lnTo>
                <a:lnTo>
                  <a:pt x="672" y="1045"/>
                </a:lnTo>
                <a:lnTo>
                  <a:pt x="666" y="1027"/>
                </a:lnTo>
                <a:lnTo>
                  <a:pt x="662" y="1008"/>
                </a:lnTo>
                <a:lnTo>
                  <a:pt x="659" y="988"/>
                </a:lnTo>
                <a:lnTo>
                  <a:pt x="658" y="969"/>
                </a:lnTo>
                <a:lnTo>
                  <a:pt x="657" y="949"/>
                </a:lnTo>
                <a:lnTo>
                  <a:pt x="658" y="927"/>
                </a:lnTo>
                <a:lnTo>
                  <a:pt x="660" y="906"/>
                </a:lnTo>
                <a:lnTo>
                  <a:pt x="663" y="886"/>
                </a:lnTo>
                <a:lnTo>
                  <a:pt x="667" y="866"/>
                </a:lnTo>
                <a:lnTo>
                  <a:pt x="674" y="847"/>
                </a:lnTo>
                <a:lnTo>
                  <a:pt x="681" y="828"/>
                </a:lnTo>
                <a:lnTo>
                  <a:pt x="690" y="810"/>
                </a:lnTo>
                <a:lnTo>
                  <a:pt x="699" y="792"/>
                </a:lnTo>
                <a:lnTo>
                  <a:pt x="714" y="809"/>
                </a:lnTo>
                <a:lnTo>
                  <a:pt x="729" y="827"/>
                </a:lnTo>
                <a:lnTo>
                  <a:pt x="743" y="843"/>
                </a:lnTo>
                <a:lnTo>
                  <a:pt x="759" y="860"/>
                </a:lnTo>
                <a:lnTo>
                  <a:pt x="776" y="876"/>
                </a:lnTo>
                <a:lnTo>
                  <a:pt x="793" y="890"/>
                </a:lnTo>
                <a:lnTo>
                  <a:pt x="810" y="906"/>
                </a:lnTo>
                <a:lnTo>
                  <a:pt x="827" y="920"/>
                </a:lnTo>
                <a:lnTo>
                  <a:pt x="845" y="935"/>
                </a:lnTo>
                <a:lnTo>
                  <a:pt x="863" y="949"/>
                </a:lnTo>
                <a:lnTo>
                  <a:pt x="882" y="961"/>
                </a:lnTo>
                <a:lnTo>
                  <a:pt x="901" y="974"/>
                </a:lnTo>
                <a:lnTo>
                  <a:pt x="920" y="987"/>
                </a:lnTo>
                <a:lnTo>
                  <a:pt x="940" y="998"/>
                </a:lnTo>
                <a:lnTo>
                  <a:pt x="959" y="1009"/>
                </a:lnTo>
                <a:lnTo>
                  <a:pt x="979" y="1021"/>
                </a:lnTo>
                <a:lnTo>
                  <a:pt x="1000" y="1030"/>
                </a:lnTo>
                <a:lnTo>
                  <a:pt x="1021" y="1041"/>
                </a:lnTo>
                <a:lnTo>
                  <a:pt x="1043" y="1049"/>
                </a:lnTo>
                <a:lnTo>
                  <a:pt x="1064" y="1059"/>
                </a:lnTo>
                <a:lnTo>
                  <a:pt x="1085" y="1066"/>
                </a:lnTo>
                <a:lnTo>
                  <a:pt x="1107" y="1073"/>
                </a:lnTo>
                <a:lnTo>
                  <a:pt x="1129" y="1081"/>
                </a:lnTo>
                <a:lnTo>
                  <a:pt x="1151" y="1087"/>
                </a:lnTo>
                <a:lnTo>
                  <a:pt x="1175" y="1093"/>
                </a:lnTo>
                <a:lnTo>
                  <a:pt x="1198" y="1099"/>
                </a:lnTo>
                <a:lnTo>
                  <a:pt x="1220" y="1103"/>
                </a:lnTo>
                <a:lnTo>
                  <a:pt x="1244" y="1107"/>
                </a:lnTo>
                <a:lnTo>
                  <a:pt x="1268" y="1110"/>
                </a:lnTo>
                <a:lnTo>
                  <a:pt x="1291" y="1114"/>
                </a:lnTo>
                <a:lnTo>
                  <a:pt x="1315" y="1116"/>
                </a:lnTo>
                <a:lnTo>
                  <a:pt x="1340" y="1117"/>
                </a:lnTo>
                <a:lnTo>
                  <a:pt x="1335" y="1100"/>
                </a:lnTo>
                <a:lnTo>
                  <a:pt x="1333" y="1082"/>
                </a:lnTo>
                <a:lnTo>
                  <a:pt x="1332" y="1064"/>
                </a:lnTo>
                <a:lnTo>
                  <a:pt x="1331" y="1046"/>
                </a:lnTo>
                <a:lnTo>
                  <a:pt x="1332" y="1030"/>
                </a:lnTo>
                <a:lnTo>
                  <a:pt x="1333" y="1014"/>
                </a:lnTo>
                <a:lnTo>
                  <a:pt x="1335" y="998"/>
                </a:lnTo>
                <a:lnTo>
                  <a:pt x="1337" y="984"/>
                </a:lnTo>
                <a:lnTo>
                  <a:pt x="1341" y="969"/>
                </a:lnTo>
                <a:lnTo>
                  <a:pt x="1345" y="954"/>
                </a:lnTo>
                <a:lnTo>
                  <a:pt x="1350" y="939"/>
                </a:lnTo>
                <a:lnTo>
                  <a:pt x="1355" y="925"/>
                </a:lnTo>
                <a:lnTo>
                  <a:pt x="1362" y="912"/>
                </a:lnTo>
                <a:lnTo>
                  <a:pt x="1369" y="898"/>
                </a:lnTo>
                <a:lnTo>
                  <a:pt x="1377" y="885"/>
                </a:lnTo>
                <a:lnTo>
                  <a:pt x="1384" y="872"/>
                </a:lnTo>
                <a:lnTo>
                  <a:pt x="1393" y="860"/>
                </a:lnTo>
                <a:lnTo>
                  <a:pt x="1402" y="848"/>
                </a:lnTo>
                <a:lnTo>
                  <a:pt x="1413" y="838"/>
                </a:lnTo>
                <a:lnTo>
                  <a:pt x="1422" y="826"/>
                </a:lnTo>
                <a:lnTo>
                  <a:pt x="1433" y="816"/>
                </a:lnTo>
                <a:lnTo>
                  <a:pt x="1444" y="806"/>
                </a:lnTo>
                <a:lnTo>
                  <a:pt x="1456" y="797"/>
                </a:lnTo>
                <a:lnTo>
                  <a:pt x="1469" y="788"/>
                </a:lnTo>
                <a:lnTo>
                  <a:pt x="1481" y="780"/>
                </a:lnTo>
                <a:lnTo>
                  <a:pt x="1494" y="773"/>
                </a:lnTo>
                <a:lnTo>
                  <a:pt x="1508" y="766"/>
                </a:lnTo>
                <a:lnTo>
                  <a:pt x="1521" y="759"/>
                </a:lnTo>
                <a:lnTo>
                  <a:pt x="1535" y="754"/>
                </a:lnTo>
                <a:lnTo>
                  <a:pt x="1550" y="749"/>
                </a:lnTo>
                <a:lnTo>
                  <a:pt x="1565" y="745"/>
                </a:lnTo>
                <a:lnTo>
                  <a:pt x="1580" y="741"/>
                </a:lnTo>
                <a:lnTo>
                  <a:pt x="1594" y="739"/>
                </a:lnTo>
                <a:lnTo>
                  <a:pt x="1610" y="737"/>
                </a:lnTo>
                <a:lnTo>
                  <a:pt x="1626" y="736"/>
                </a:lnTo>
                <a:lnTo>
                  <a:pt x="1642" y="735"/>
                </a:lnTo>
                <a:lnTo>
                  <a:pt x="1659" y="736"/>
                </a:lnTo>
                <a:lnTo>
                  <a:pt x="1675" y="737"/>
                </a:lnTo>
                <a:lnTo>
                  <a:pt x="1692" y="739"/>
                </a:lnTo>
                <a:lnTo>
                  <a:pt x="1707" y="742"/>
                </a:lnTo>
                <a:lnTo>
                  <a:pt x="1723" y="746"/>
                </a:lnTo>
                <a:lnTo>
                  <a:pt x="1738" y="750"/>
                </a:lnTo>
                <a:lnTo>
                  <a:pt x="1753" y="755"/>
                </a:lnTo>
                <a:lnTo>
                  <a:pt x="1768" y="761"/>
                </a:lnTo>
                <a:lnTo>
                  <a:pt x="1782" y="769"/>
                </a:lnTo>
                <a:lnTo>
                  <a:pt x="1796" y="776"/>
                </a:lnTo>
                <a:lnTo>
                  <a:pt x="1809" y="784"/>
                </a:lnTo>
                <a:lnTo>
                  <a:pt x="1822" y="792"/>
                </a:lnTo>
                <a:lnTo>
                  <a:pt x="1834" y="802"/>
                </a:lnTo>
                <a:lnTo>
                  <a:pt x="1847" y="812"/>
                </a:lnTo>
                <a:lnTo>
                  <a:pt x="1858" y="823"/>
                </a:lnTo>
                <a:lnTo>
                  <a:pt x="1869" y="833"/>
                </a:lnTo>
                <a:lnTo>
                  <a:pt x="1896" y="828"/>
                </a:lnTo>
                <a:lnTo>
                  <a:pt x="1921" y="821"/>
                </a:lnTo>
                <a:lnTo>
                  <a:pt x="1946" y="813"/>
                </a:lnTo>
                <a:lnTo>
                  <a:pt x="1972" y="804"/>
                </a:lnTo>
                <a:lnTo>
                  <a:pt x="1996" y="794"/>
                </a:lnTo>
                <a:lnTo>
                  <a:pt x="2020" y="783"/>
                </a:lnTo>
                <a:lnTo>
                  <a:pt x="2044" y="771"/>
                </a:lnTo>
                <a:lnTo>
                  <a:pt x="2067" y="758"/>
                </a:lnTo>
                <a:lnTo>
                  <a:pt x="2062" y="771"/>
                </a:lnTo>
                <a:lnTo>
                  <a:pt x="2056" y="785"/>
                </a:lnTo>
                <a:lnTo>
                  <a:pt x="2051" y="797"/>
                </a:lnTo>
                <a:lnTo>
                  <a:pt x="2045" y="810"/>
                </a:lnTo>
                <a:lnTo>
                  <a:pt x="2037" y="822"/>
                </a:lnTo>
                <a:lnTo>
                  <a:pt x="2030" y="834"/>
                </a:lnTo>
                <a:lnTo>
                  <a:pt x="2021" y="846"/>
                </a:lnTo>
                <a:lnTo>
                  <a:pt x="2013" y="857"/>
                </a:lnTo>
                <a:lnTo>
                  <a:pt x="2004" y="867"/>
                </a:lnTo>
                <a:lnTo>
                  <a:pt x="1995" y="878"/>
                </a:lnTo>
                <a:lnTo>
                  <a:pt x="1985" y="887"/>
                </a:lnTo>
                <a:lnTo>
                  <a:pt x="1975" y="897"/>
                </a:lnTo>
                <a:lnTo>
                  <a:pt x="1964" y="906"/>
                </a:lnTo>
                <a:lnTo>
                  <a:pt x="1953" y="915"/>
                </a:lnTo>
                <a:lnTo>
                  <a:pt x="1941" y="922"/>
                </a:lnTo>
                <a:lnTo>
                  <a:pt x="1929" y="930"/>
                </a:lnTo>
                <a:lnTo>
                  <a:pt x="1953" y="926"/>
                </a:lnTo>
                <a:lnTo>
                  <a:pt x="1976" y="922"/>
                </a:lnTo>
                <a:lnTo>
                  <a:pt x="1999" y="918"/>
                </a:lnTo>
                <a:lnTo>
                  <a:pt x="2021" y="912"/>
                </a:lnTo>
                <a:lnTo>
                  <a:pt x="2044" y="905"/>
                </a:lnTo>
                <a:lnTo>
                  <a:pt x="2066" y="898"/>
                </a:lnTo>
                <a:lnTo>
                  <a:pt x="2087" y="889"/>
                </a:lnTo>
                <a:lnTo>
                  <a:pt x="2108" y="881"/>
                </a:lnTo>
                <a:lnTo>
                  <a:pt x="2092" y="904"/>
                </a:lnTo>
                <a:lnTo>
                  <a:pt x="2075" y="926"/>
                </a:lnTo>
                <a:lnTo>
                  <a:pt x="2057" y="948"/>
                </a:lnTo>
                <a:lnTo>
                  <a:pt x="2038" y="969"/>
                </a:lnTo>
                <a:lnTo>
                  <a:pt x="2018" y="988"/>
                </a:lnTo>
                <a:lnTo>
                  <a:pt x="1997" y="1007"/>
                </a:lnTo>
                <a:lnTo>
                  <a:pt x="1976" y="1025"/>
                </a:lnTo>
                <a:lnTo>
                  <a:pt x="1953" y="104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2330476" y="4931017"/>
            <a:ext cx="306388" cy="306387"/>
            <a:chOff x="2219325" y="5665788"/>
            <a:chExt cx="306388" cy="306387"/>
          </a:xfrm>
          <a:solidFill>
            <a:schemeClr val="tx2"/>
          </a:solidFill>
        </p:grpSpPr>
        <p:sp>
          <p:nvSpPr>
            <p:cNvPr id="16" name="Freeform 7"/>
            <p:cNvSpPr>
              <a:spLocks/>
            </p:cNvSpPr>
            <p:nvPr/>
          </p:nvSpPr>
          <p:spPr bwMode="auto">
            <a:xfrm>
              <a:off x="2341563" y="5788025"/>
              <a:ext cx="60325" cy="61912"/>
            </a:xfrm>
            <a:custGeom>
              <a:avLst/>
              <a:gdLst>
                <a:gd name="T0" fmla="*/ 284 w 540"/>
                <a:gd name="T1" fmla="*/ 540 h 540"/>
                <a:gd name="T2" fmla="*/ 311 w 540"/>
                <a:gd name="T3" fmla="*/ 537 h 540"/>
                <a:gd name="T4" fmla="*/ 337 w 540"/>
                <a:gd name="T5" fmla="*/ 532 h 540"/>
                <a:gd name="T6" fmla="*/ 362 w 540"/>
                <a:gd name="T7" fmla="*/ 524 h 540"/>
                <a:gd name="T8" fmla="*/ 387 w 540"/>
                <a:gd name="T9" fmla="*/ 514 h 540"/>
                <a:gd name="T10" fmla="*/ 410 w 540"/>
                <a:gd name="T11" fmla="*/ 501 h 540"/>
                <a:gd name="T12" fmla="*/ 431 w 540"/>
                <a:gd name="T13" fmla="*/ 486 h 540"/>
                <a:gd name="T14" fmla="*/ 451 w 540"/>
                <a:gd name="T15" fmla="*/ 470 h 540"/>
                <a:gd name="T16" fmla="*/ 470 w 540"/>
                <a:gd name="T17" fmla="*/ 451 h 540"/>
                <a:gd name="T18" fmla="*/ 486 w 540"/>
                <a:gd name="T19" fmla="*/ 431 h 540"/>
                <a:gd name="T20" fmla="*/ 501 w 540"/>
                <a:gd name="T21" fmla="*/ 410 h 540"/>
                <a:gd name="T22" fmla="*/ 514 w 540"/>
                <a:gd name="T23" fmla="*/ 387 h 540"/>
                <a:gd name="T24" fmla="*/ 524 w 540"/>
                <a:gd name="T25" fmla="*/ 363 h 540"/>
                <a:gd name="T26" fmla="*/ 531 w 540"/>
                <a:gd name="T27" fmla="*/ 337 h 540"/>
                <a:gd name="T28" fmla="*/ 537 w 540"/>
                <a:gd name="T29" fmla="*/ 311 h 540"/>
                <a:gd name="T30" fmla="*/ 540 w 540"/>
                <a:gd name="T31" fmla="*/ 284 h 540"/>
                <a:gd name="T32" fmla="*/ 539 w 540"/>
                <a:gd name="T33" fmla="*/ 248 h 540"/>
                <a:gd name="T34" fmla="*/ 533 w 540"/>
                <a:gd name="T35" fmla="*/ 206 h 540"/>
                <a:gd name="T36" fmla="*/ 519 w 540"/>
                <a:gd name="T37" fmla="*/ 166 h 540"/>
                <a:gd name="T38" fmla="*/ 501 w 540"/>
                <a:gd name="T39" fmla="*/ 130 h 540"/>
                <a:gd name="T40" fmla="*/ 480 w 540"/>
                <a:gd name="T41" fmla="*/ 100 h 540"/>
                <a:gd name="T42" fmla="*/ 459 w 540"/>
                <a:gd name="T43" fmla="*/ 77 h 540"/>
                <a:gd name="T44" fmla="*/ 434 w 540"/>
                <a:gd name="T45" fmla="*/ 56 h 540"/>
                <a:gd name="T46" fmla="*/ 409 w 540"/>
                <a:gd name="T47" fmla="*/ 38 h 540"/>
                <a:gd name="T48" fmla="*/ 380 w 540"/>
                <a:gd name="T49" fmla="*/ 23 h 540"/>
                <a:gd name="T50" fmla="*/ 351 w 540"/>
                <a:gd name="T51" fmla="*/ 12 h 540"/>
                <a:gd name="T52" fmla="*/ 319 w 540"/>
                <a:gd name="T53" fmla="*/ 4 h 540"/>
                <a:gd name="T54" fmla="*/ 286 w 540"/>
                <a:gd name="T55" fmla="*/ 0 h 540"/>
                <a:gd name="T56" fmla="*/ 253 w 540"/>
                <a:gd name="T57" fmla="*/ 0 h 540"/>
                <a:gd name="T58" fmla="*/ 221 w 540"/>
                <a:gd name="T59" fmla="*/ 4 h 540"/>
                <a:gd name="T60" fmla="*/ 189 w 540"/>
                <a:gd name="T61" fmla="*/ 11 h 540"/>
                <a:gd name="T62" fmla="*/ 159 w 540"/>
                <a:gd name="T63" fmla="*/ 23 h 540"/>
                <a:gd name="T64" fmla="*/ 131 w 540"/>
                <a:gd name="T65" fmla="*/ 38 h 540"/>
                <a:gd name="T66" fmla="*/ 106 w 540"/>
                <a:gd name="T67" fmla="*/ 56 h 540"/>
                <a:gd name="T68" fmla="*/ 81 w 540"/>
                <a:gd name="T69" fmla="*/ 77 h 540"/>
                <a:gd name="T70" fmla="*/ 60 w 540"/>
                <a:gd name="T71" fmla="*/ 100 h 540"/>
                <a:gd name="T72" fmla="*/ 39 w 540"/>
                <a:gd name="T73" fmla="*/ 130 h 540"/>
                <a:gd name="T74" fmla="*/ 21 w 540"/>
                <a:gd name="T75" fmla="*/ 166 h 540"/>
                <a:gd name="T76" fmla="*/ 7 w 540"/>
                <a:gd name="T77" fmla="*/ 206 h 540"/>
                <a:gd name="T78" fmla="*/ 1 w 540"/>
                <a:gd name="T79" fmla="*/ 248 h 540"/>
                <a:gd name="T80" fmla="*/ 0 w 540"/>
                <a:gd name="T81" fmla="*/ 284 h 540"/>
                <a:gd name="T82" fmla="*/ 3 w 540"/>
                <a:gd name="T83" fmla="*/ 311 h 540"/>
                <a:gd name="T84" fmla="*/ 8 w 540"/>
                <a:gd name="T85" fmla="*/ 337 h 540"/>
                <a:gd name="T86" fmla="*/ 16 w 540"/>
                <a:gd name="T87" fmla="*/ 363 h 540"/>
                <a:gd name="T88" fmla="*/ 26 w 540"/>
                <a:gd name="T89" fmla="*/ 387 h 540"/>
                <a:gd name="T90" fmla="*/ 39 w 540"/>
                <a:gd name="T91" fmla="*/ 410 h 540"/>
                <a:gd name="T92" fmla="*/ 54 w 540"/>
                <a:gd name="T93" fmla="*/ 431 h 540"/>
                <a:gd name="T94" fmla="*/ 70 w 540"/>
                <a:gd name="T95" fmla="*/ 451 h 540"/>
                <a:gd name="T96" fmla="*/ 89 w 540"/>
                <a:gd name="T97" fmla="*/ 470 h 540"/>
                <a:gd name="T98" fmla="*/ 108 w 540"/>
                <a:gd name="T99" fmla="*/ 486 h 540"/>
                <a:gd name="T100" fmla="*/ 130 w 540"/>
                <a:gd name="T101" fmla="*/ 501 h 540"/>
                <a:gd name="T102" fmla="*/ 153 w 540"/>
                <a:gd name="T103" fmla="*/ 514 h 540"/>
                <a:gd name="T104" fmla="*/ 177 w 540"/>
                <a:gd name="T105" fmla="*/ 524 h 540"/>
                <a:gd name="T106" fmla="*/ 203 w 540"/>
                <a:gd name="T107" fmla="*/ 532 h 540"/>
                <a:gd name="T108" fmla="*/ 228 w 540"/>
                <a:gd name="T109" fmla="*/ 537 h 540"/>
                <a:gd name="T110" fmla="*/ 256 w 540"/>
                <a:gd name="T111" fmla="*/ 540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40" h="540">
                  <a:moveTo>
                    <a:pt x="269" y="540"/>
                  </a:moveTo>
                  <a:lnTo>
                    <a:pt x="284" y="540"/>
                  </a:lnTo>
                  <a:lnTo>
                    <a:pt x="297" y="539"/>
                  </a:lnTo>
                  <a:lnTo>
                    <a:pt x="311" y="537"/>
                  </a:lnTo>
                  <a:lnTo>
                    <a:pt x="324" y="535"/>
                  </a:lnTo>
                  <a:lnTo>
                    <a:pt x="337" y="532"/>
                  </a:lnTo>
                  <a:lnTo>
                    <a:pt x="350" y="529"/>
                  </a:lnTo>
                  <a:lnTo>
                    <a:pt x="362" y="524"/>
                  </a:lnTo>
                  <a:lnTo>
                    <a:pt x="375" y="519"/>
                  </a:lnTo>
                  <a:lnTo>
                    <a:pt x="387" y="514"/>
                  </a:lnTo>
                  <a:lnTo>
                    <a:pt x="398" y="507"/>
                  </a:lnTo>
                  <a:lnTo>
                    <a:pt x="410" y="501"/>
                  </a:lnTo>
                  <a:lnTo>
                    <a:pt x="420" y="495"/>
                  </a:lnTo>
                  <a:lnTo>
                    <a:pt x="431" y="486"/>
                  </a:lnTo>
                  <a:lnTo>
                    <a:pt x="442" y="479"/>
                  </a:lnTo>
                  <a:lnTo>
                    <a:pt x="451" y="470"/>
                  </a:lnTo>
                  <a:lnTo>
                    <a:pt x="461" y="461"/>
                  </a:lnTo>
                  <a:lnTo>
                    <a:pt x="470" y="451"/>
                  </a:lnTo>
                  <a:lnTo>
                    <a:pt x="479" y="442"/>
                  </a:lnTo>
                  <a:lnTo>
                    <a:pt x="486" y="431"/>
                  </a:lnTo>
                  <a:lnTo>
                    <a:pt x="493" y="421"/>
                  </a:lnTo>
                  <a:lnTo>
                    <a:pt x="501" y="410"/>
                  </a:lnTo>
                  <a:lnTo>
                    <a:pt x="507" y="398"/>
                  </a:lnTo>
                  <a:lnTo>
                    <a:pt x="514" y="387"/>
                  </a:lnTo>
                  <a:lnTo>
                    <a:pt x="519" y="375"/>
                  </a:lnTo>
                  <a:lnTo>
                    <a:pt x="524" y="363"/>
                  </a:lnTo>
                  <a:lnTo>
                    <a:pt x="528" y="350"/>
                  </a:lnTo>
                  <a:lnTo>
                    <a:pt x="531" y="337"/>
                  </a:lnTo>
                  <a:lnTo>
                    <a:pt x="535" y="324"/>
                  </a:lnTo>
                  <a:lnTo>
                    <a:pt x="537" y="311"/>
                  </a:lnTo>
                  <a:lnTo>
                    <a:pt x="539" y="298"/>
                  </a:lnTo>
                  <a:lnTo>
                    <a:pt x="540" y="284"/>
                  </a:lnTo>
                  <a:lnTo>
                    <a:pt x="540" y="271"/>
                  </a:lnTo>
                  <a:lnTo>
                    <a:pt x="539" y="248"/>
                  </a:lnTo>
                  <a:lnTo>
                    <a:pt x="537" y="227"/>
                  </a:lnTo>
                  <a:lnTo>
                    <a:pt x="533" y="206"/>
                  </a:lnTo>
                  <a:lnTo>
                    <a:pt x="526" y="186"/>
                  </a:lnTo>
                  <a:lnTo>
                    <a:pt x="519" y="166"/>
                  </a:lnTo>
                  <a:lnTo>
                    <a:pt x="510" y="148"/>
                  </a:lnTo>
                  <a:lnTo>
                    <a:pt x="501" y="130"/>
                  </a:lnTo>
                  <a:lnTo>
                    <a:pt x="489" y="112"/>
                  </a:lnTo>
                  <a:lnTo>
                    <a:pt x="480" y="100"/>
                  </a:lnTo>
                  <a:lnTo>
                    <a:pt x="469" y="88"/>
                  </a:lnTo>
                  <a:lnTo>
                    <a:pt x="459" y="77"/>
                  </a:lnTo>
                  <a:lnTo>
                    <a:pt x="447" y="66"/>
                  </a:lnTo>
                  <a:lnTo>
                    <a:pt x="434" y="56"/>
                  </a:lnTo>
                  <a:lnTo>
                    <a:pt x="422" y="46"/>
                  </a:lnTo>
                  <a:lnTo>
                    <a:pt x="409" y="38"/>
                  </a:lnTo>
                  <a:lnTo>
                    <a:pt x="395" y="30"/>
                  </a:lnTo>
                  <a:lnTo>
                    <a:pt x="380" y="23"/>
                  </a:lnTo>
                  <a:lnTo>
                    <a:pt x="366" y="18"/>
                  </a:lnTo>
                  <a:lnTo>
                    <a:pt x="351" y="12"/>
                  </a:lnTo>
                  <a:lnTo>
                    <a:pt x="335" y="7"/>
                  </a:lnTo>
                  <a:lnTo>
                    <a:pt x="319" y="4"/>
                  </a:lnTo>
                  <a:lnTo>
                    <a:pt x="303" y="2"/>
                  </a:lnTo>
                  <a:lnTo>
                    <a:pt x="286" y="0"/>
                  </a:lnTo>
                  <a:lnTo>
                    <a:pt x="270" y="0"/>
                  </a:lnTo>
                  <a:lnTo>
                    <a:pt x="253" y="0"/>
                  </a:lnTo>
                  <a:lnTo>
                    <a:pt x="237" y="2"/>
                  </a:lnTo>
                  <a:lnTo>
                    <a:pt x="221" y="4"/>
                  </a:lnTo>
                  <a:lnTo>
                    <a:pt x="205" y="7"/>
                  </a:lnTo>
                  <a:lnTo>
                    <a:pt x="189" y="11"/>
                  </a:lnTo>
                  <a:lnTo>
                    <a:pt x="174" y="17"/>
                  </a:lnTo>
                  <a:lnTo>
                    <a:pt x="159" y="23"/>
                  </a:lnTo>
                  <a:lnTo>
                    <a:pt x="145" y="30"/>
                  </a:lnTo>
                  <a:lnTo>
                    <a:pt x="131" y="38"/>
                  </a:lnTo>
                  <a:lnTo>
                    <a:pt x="118" y="46"/>
                  </a:lnTo>
                  <a:lnTo>
                    <a:pt x="106" y="56"/>
                  </a:lnTo>
                  <a:lnTo>
                    <a:pt x="93" y="66"/>
                  </a:lnTo>
                  <a:lnTo>
                    <a:pt x="81" y="77"/>
                  </a:lnTo>
                  <a:lnTo>
                    <a:pt x="71" y="88"/>
                  </a:lnTo>
                  <a:lnTo>
                    <a:pt x="60" y="100"/>
                  </a:lnTo>
                  <a:lnTo>
                    <a:pt x="51" y="112"/>
                  </a:lnTo>
                  <a:lnTo>
                    <a:pt x="39" y="130"/>
                  </a:lnTo>
                  <a:lnTo>
                    <a:pt x="29" y="148"/>
                  </a:lnTo>
                  <a:lnTo>
                    <a:pt x="21" y="166"/>
                  </a:lnTo>
                  <a:lnTo>
                    <a:pt x="14" y="186"/>
                  </a:lnTo>
                  <a:lnTo>
                    <a:pt x="7" y="206"/>
                  </a:lnTo>
                  <a:lnTo>
                    <a:pt x="3" y="227"/>
                  </a:lnTo>
                  <a:lnTo>
                    <a:pt x="1" y="248"/>
                  </a:lnTo>
                  <a:lnTo>
                    <a:pt x="0" y="269"/>
                  </a:lnTo>
                  <a:lnTo>
                    <a:pt x="0" y="284"/>
                  </a:lnTo>
                  <a:lnTo>
                    <a:pt x="1" y="298"/>
                  </a:lnTo>
                  <a:lnTo>
                    <a:pt x="3" y="311"/>
                  </a:lnTo>
                  <a:lnTo>
                    <a:pt x="5" y="324"/>
                  </a:lnTo>
                  <a:lnTo>
                    <a:pt x="8" y="337"/>
                  </a:lnTo>
                  <a:lnTo>
                    <a:pt x="11" y="350"/>
                  </a:lnTo>
                  <a:lnTo>
                    <a:pt x="16" y="363"/>
                  </a:lnTo>
                  <a:lnTo>
                    <a:pt x="21" y="375"/>
                  </a:lnTo>
                  <a:lnTo>
                    <a:pt x="26" y="387"/>
                  </a:lnTo>
                  <a:lnTo>
                    <a:pt x="33" y="398"/>
                  </a:lnTo>
                  <a:lnTo>
                    <a:pt x="39" y="410"/>
                  </a:lnTo>
                  <a:lnTo>
                    <a:pt x="45" y="421"/>
                  </a:lnTo>
                  <a:lnTo>
                    <a:pt x="54" y="431"/>
                  </a:lnTo>
                  <a:lnTo>
                    <a:pt x="61" y="442"/>
                  </a:lnTo>
                  <a:lnTo>
                    <a:pt x="70" y="451"/>
                  </a:lnTo>
                  <a:lnTo>
                    <a:pt x="79" y="461"/>
                  </a:lnTo>
                  <a:lnTo>
                    <a:pt x="89" y="470"/>
                  </a:lnTo>
                  <a:lnTo>
                    <a:pt x="98" y="479"/>
                  </a:lnTo>
                  <a:lnTo>
                    <a:pt x="108" y="486"/>
                  </a:lnTo>
                  <a:lnTo>
                    <a:pt x="119" y="495"/>
                  </a:lnTo>
                  <a:lnTo>
                    <a:pt x="130" y="501"/>
                  </a:lnTo>
                  <a:lnTo>
                    <a:pt x="141" y="507"/>
                  </a:lnTo>
                  <a:lnTo>
                    <a:pt x="153" y="514"/>
                  </a:lnTo>
                  <a:lnTo>
                    <a:pt x="165" y="519"/>
                  </a:lnTo>
                  <a:lnTo>
                    <a:pt x="177" y="524"/>
                  </a:lnTo>
                  <a:lnTo>
                    <a:pt x="189" y="529"/>
                  </a:lnTo>
                  <a:lnTo>
                    <a:pt x="203" y="532"/>
                  </a:lnTo>
                  <a:lnTo>
                    <a:pt x="215" y="535"/>
                  </a:lnTo>
                  <a:lnTo>
                    <a:pt x="228" y="537"/>
                  </a:lnTo>
                  <a:lnTo>
                    <a:pt x="242" y="539"/>
                  </a:lnTo>
                  <a:lnTo>
                    <a:pt x="256" y="540"/>
                  </a:lnTo>
                  <a:lnTo>
                    <a:pt x="269" y="5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8"/>
            <p:cNvSpPr>
              <a:spLocks/>
            </p:cNvSpPr>
            <p:nvPr/>
          </p:nvSpPr>
          <p:spPr bwMode="auto">
            <a:xfrm>
              <a:off x="2409825" y="5751513"/>
              <a:ext cx="28575" cy="30162"/>
            </a:xfrm>
            <a:custGeom>
              <a:avLst/>
              <a:gdLst>
                <a:gd name="T0" fmla="*/ 260 w 260"/>
                <a:gd name="T1" fmla="*/ 262 h 262"/>
                <a:gd name="T2" fmla="*/ 260 w 260"/>
                <a:gd name="T3" fmla="*/ 34 h 262"/>
                <a:gd name="T4" fmla="*/ 260 w 260"/>
                <a:gd name="T5" fmla="*/ 0 h 262"/>
                <a:gd name="T6" fmla="*/ 226 w 260"/>
                <a:gd name="T7" fmla="*/ 0 h 262"/>
                <a:gd name="T8" fmla="*/ 0 w 260"/>
                <a:gd name="T9" fmla="*/ 1 h 262"/>
                <a:gd name="T10" fmla="*/ 0 w 260"/>
                <a:gd name="T11" fmla="*/ 262 h 262"/>
                <a:gd name="T12" fmla="*/ 260 w 260"/>
                <a:gd name="T13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0" h="262">
                  <a:moveTo>
                    <a:pt x="260" y="262"/>
                  </a:moveTo>
                  <a:lnTo>
                    <a:pt x="260" y="34"/>
                  </a:lnTo>
                  <a:lnTo>
                    <a:pt x="260" y="0"/>
                  </a:lnTo>
                  <a:lnTo>
                    <a:pt x="226" y="0"/>
                  </a:lnTo>
                  <a:lnTo>
                    <a:pt x="0" y="1"/>
                  </a:lnTo>
                  <a:lnTo>
                    <a:pt x="0" y="262"/>
                  </a:lnTo>
                  <a:lnTo>
                    <a:pt x="260" y="2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9"/>
            <p:cNvSpPr>
              <a:spLocks noEditPoints="1"/>
            </p:cNvSpPr>
            <p:nvPr/>
          </p:nvSpPr>
          <p:spPr bwMode="auto">
            <a:xfrm>
              <a:off x="2219325" y="5665788"/>
              <a:ext cx="306388" cy="306387"/>
            </a:xfrm>
            <a:custGeom>
              <a:avLst/>
              <a:gdLst>
                <a:gd name="T0" fmla="*/ 1078 w 2700"/>
                <a:gd name="T1" fmla="*/ 27 h 2702"/>
                <a:gd name="T2" fmla="*/ 765 w 2700"/>
                <a:gd name="T3" fmla="*/ 133 h 2702"/>
                <a:gd name="T4" fmla="*/ 491 w 2700"/>
                <a:gd name="T5" fmla="*/ 309 h 2702"/>
                <a:gd name="T6" fmla="*/ 268 w 2700"/>
                <a:gd name="T7" fmla="*/ 544 h 2702"/>
                <a:gd name="T8" fmla="*/ 106 w 2700"/>
                <a:gd name="T9" fmla="*/ 826 h 2702"/>
                <a:gd name="T10" fmla="*/ 15 w 2700"/>
                <a:gd name="T11" fmla="*/ 1145 h 2702"/>
                <a:gd name="T12" fmla="*/ 7 w 2700"/>
                <a:gd name="T13" fmla="*/ 1489 h 2702"/>
                <a:gd name="T14" fmla="*/ 82 w 2700"/>
                <a:gd name="T15" fmla="*/ 1815 h 2702"/>
                <a:gd name="T16" fmla="*/ 230 w 2700"/>
                <a:gd name="T17" fmla="*/ 2106 h 2702"/>
                <a:gd name="T18" fmla="*/ 442 w 2700"/>
                <a:gd name="T19" fmla="*/ 2351 h 2702"/>
                <a:gd name="T20" fmla="*/ 707 w 2700"/>
                <a:gd name="T21" fmla="*/ 2539 h 2702"/>
                <a:gd name="T22" fmla="*/ 1013 w 2700"/>
                <a:gd name="T23" fmla="*/ 2660 h 2702"/>
                <a:gd name="T24" fmla="*/ 1349 w 2700"/>
                <a:gd name="T25" fmla="*/ 2702 h 2702"/>
                <a:gd name="T26" fmla="*/ 1687 w 2700"/>
                <a:gd name="T27" fmla="*/ 2660 h 2702"/>
                <a:gd name="T28" fmla="*/ 1993 w 2700"/>
                <a:gd name="T29" fmla="*/ 2539 h 2702"/>
                <a:gd name="T30" fmla="*/ 2257 w 2700"/>
                <a:gd name="T31" fmla="*/ 2351 h 2702"/>
                <a:gd name="T32" fmla="*/ 2469 w 2700"/>
                <a:gd name="T33" fmla="*/ 2106 h 2702"/>
                <a:gd name="T34" fmla="*/ 2618 w 2700"/>
                <a:gd name="T35" fmla="*/ 1815 h 2702"/>
                <a:gd name="T36" fmla="*/ 2693 w 2700"/>
                <a:gd name="T37" fmla="*/ 1489 h 2702"/>
                <a:gd name="T38" fmla="*/ 2684 w 2700"/>
                <a:gd name="T39" fmla="*/ 1145 h 2702"/>
                <a:gd name="T40" fmla="*/ 2593 w 2700"/>
                <a:gd name="T41" fmla="*/ 826 h 2702"/>
                <a:gd name="T42" fmla="*/ 2432 w 2700"/>
                <a:gd name="T43" fmla="*/ 544 h 2702"/>
                <a:gd name="T44" fmla="*/ 2209 w 2700"/>
                <a:gd name="T45" fmla="*/ 309 h 2702"/>
                <a:gd name="T46" fmla="*/ 1935 w 2700"/>
                <a:gd name="T47" fmla="*/ 133 h 2702"/>
                <a:gd name="T48" fmla="*/ 1622 w 2700"/>
                <a:gd name="T49" fmla="*/ 27 h 2702"/>
                <a:gd name="T50" fmla="*/ 2118 w 2700"/>
                <a:gd name="T51" fmla="*/ 1193 h 2702"/>
                <a:gd name="T52" fmla="*/ 2111 w 2700"/>
                <a:gd name="T53" fmla="*/ 1882 h 2702"/>
                <a:gd name="T54" fmla="*/ 2088 w 2700"/>
                <a:gd name="T55" fmla="*/ 1951 h 2702"/>
                <a:gd name="T56" fmla="*/ 2050 w 2700"/>
                <a:gd name="T57" fmla="*/ 2011 h 2702"/>
                <a:gd name="T58" fmla="*/ 1998 w 2700"/>
                <a:gd name="T59" fmla="*/ 2060 h 2702"/>
                <a:gd name="T60" fmla="*/ 1936 w 2700"/>
                <a:gd name="T61" fmla="*/ 2096 h 2702"/>
                <a:gd name="T62" fmla="*/ 1866 w 2700"/>
                <a:gd name="T63" fmla="*/ 2116 h 2702"/>
                <a:gd name="T64" fmla="*/ 863 w 2700"/>
                <a:gd name="T65" fmla="*/ 2119 h 2702"/>
                <a:gd name="T66" fmla="*/ 790 w 2700"/>
                <a:gd name="T67" fmla="*/ 2107 h 2702"/>
                <a:gd name="T68" fmla="*/ 725 w 2700"/>
                <a:gd name="T69" fmla="*/ 2076 h 2702"/>
                <a:gd name="T70" fmla="*/ 669 w 2700"/>
                <a:gd name="T71" fmla="*/ 2033 h 2702"/>
                <a:gd name="T72" fmla="*/ 625 w 2700"/>
                <a:gd name="T73" fmla="*/ 1977 h 2702"/>
                <a:gd name="T74" fmla="*/ 596 w 2700"/>
                <a:gd name="T75" fmla="*/ 1911 h 2702"/>
                <a:gd name="T76" fmla="*/ 582 w 2700"/>
                <a:gd name="T77" fmla="*/ 1838 h 2702"/>
                <a:gd name="T78" fmla="*/ 583 w 2700"/>
                <a:gd name="T79" fmla="*/ 849 h 2702"/>
                <a:gd name="T80" fmla="*/ 600 w 2700"/>
                <a:gd name="T81" fmla="*/ 777 h 2702"/>
                <a:gd name="T82" fmla="*/ 633 w 2700"/>
                <a:gd name="T83" fmla="*/ 714 h 2702"/>
                <a:gd name="T84" fmla="*/ 679 w 2700"/>
                <a:gd name="T85" fmla="*/ 660 h 2702"/>
                <a:gd name="T86" fmla="*/ 737 w 2700"/>
                <a:gd name="T87" fmla="*/ 619 h 2702"/>
                <a:gd name="T88" fmla="*/ 805 w 2700"/>
                <a:gd name="T89" fmla="*/ 592 h 2702"/>
                <a:gd name="T90" fmla="*/ 879 w 2700"/>
                <a:gd name="T91" fmla="*/ 583 h 2702"/>
                <a:gd name="T92" fmla="*/ 1881 w 2700"/>
                <a:gd name="T93" fmla="*/ 589 h 2702"/>
                <a:gd name="T94" fmla="*/ 1950 w 2700"/>
                <a:gd name="T95" fmla="*/ 612 h 2702"/>
                <a:gd name="T96" fmla="*/ 2010 w 2700"/>
                <a:gd name="T97" fmla="*/ 650 h 2702"/>
                <a:gd name="T98" fmla="*/ 2059 w 2700"/>
                <a:gd name="T99" fmla="*/ 702 h 2702"/>
                <a:gd name="T100" fmla="*/ 2095 w 2700"/>
                <a:gd name="T101" fmla="*/ 765 h 2702"/>
                <a:gd name="T102" fmla="*/ 2115 w 2700"/>
                <a:gd name="T103" fmla="*/ 834 h 2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700" h="2702">
                  <a:moveTo>
                    <a:pt x="1349" y="0"/>
                  </a:moveTo>
                  <a:lnTo>
                    <a:pt x="1281" y="2"/>
                  </a:lnTo>
                  <a:lnTo>
                    <a:pt x="1212" y="7"/>
                  </a:lnTo>
                  <a:lnTo>
                    <a:pt x="1144" y="16"/>
                  </a:lnTo>
                  <a:lnTo>
                    <a:pt x="1078" y="27"/>
                  </a:lnTo>
                  <a:lnTo>
                    <a:pt x="1013" y="42"/>
                  </a:lnTo>
                  <a:lnTo>
                    <a:pt x="949" y="61"/>
                  </a:lnTo>
                  <a:lnTo>
                    <a:pt x="886" y="82"/>
                  </a:lnTo>
                  <a:lnTo>
                    <a:pt x="825" y="107"/>
                  </a:lnTo>
                  <a:lnTo>
                    <a:pt x="765" y="133"/>
                  </a:lnTo>
                  <a:lnTo>
                    <a:pt x="707" y="163"/>
                  </a:lnTo>
                  <a:lnTo>
                    <a:pt x="651" y="196"/>
                  </a:lnTo>
                  <a:lnTo>
                    <a:pt x="596" y="231"/>
                  </a:lnTo>
                  <a:lnTo>
                    <a:pt x="543" y="269"/>
                  </a:lnTo>
                  <a:lnTo>
                    <a:pt x="491" y="309"/>
                  </a:lnTo>
                  <a:lnTo>
                    <a:pt x="442" y="351"/>
                  </a:lnTo>
                  <a:lnTo>
                    <a:pt x="396" y="397"/>
                  </a:lnTo>
                  <a:lnTo>
                    <a:pt x="350" y="443"/>
                  </a:lnTo>
                  <a:lnTo>
                    <a:pt x="308" y="492"/>
                  </a:lnTo>
                  <a:lnTo>
                    <a:pt x="268" y="544"/>
                  </a:lnTo>
                  <a:lnTo>
                    <a:pt x="230" y="596"/>
                  </a:lnTo>
                  <a:lnTo>
                    <a:pt x="195" y="651"/>
                  </a:lnTo>
                  <a:lnTo>
                    <a:pt x="162" y="707"/>
                  </a:lnTo>
                  <a:lnTo>
                    <a:pt x="133" y="766"/>
                  </a:lnTo>
                  <a:lnTo>
                    <a:pt x="106" y="826"/>
                  </a:lnTo>
                  <a:lnTo>
                    <a:pt x="82" y="887"/>
                  </a:lnTo>
                  <a:lnTo>
                    <a:pt x="61" y="950"/>
                  </a:lnTo>
                  <a:lnTo>
                    <a:pt x="42" y="1014"/>
                  </a:lnTo>
                  <a:lnTo>
                    <a:pt x="27" y="1079"/>
                  </a:lnTo>
                  <a:lnTo>
                    <a:pt x="15" y="1145"/>
                  </a:lnTo>
                  <a:lnTo>
                    <a:pt x="7" y="1213"/>
                  </a:lnTo>
                  <a:lnTo>
                    <a:pt x="2" y="1282"/>
                  </a:lnTo>
                  <a:lnTo>
                    <a:pt x="0" y="1352"/>
                  </a:lnTo>
                  <a:lnTo>
                    <a:pt x="2" y="1420"/>
                  </a:lnTo>
                  <a:lnTo>
                    <a:pt x="7" y="1489"/>
                  </a:lnTo>
                  <a:lnTo>
                    <a:pt x="15" y="1557"/>
                  </a:lnTo>
                  <a:lnTo>
                    <a:pt x="27" y="1623"/>
                  </a:lnTo>
                  <a:lnTo>
                    <a:pt x="42" y="1688"/>
                  </a:lnTo>
                  <a:lnTo>
                    <a:pt x="61" y="1752"/>
                  </a:lnTo>
                  <a:lnTo>
                    <a:pt x="82" y="1815"/>
                  </a:lnTo>
                  <a:lnTo>
                    <a:pt x="106" y="1876"/>
                  </a:lnTo>
                  <a:lnTo>
                    <a:pt x="133" y="1936"/>
                  </a:lnTo>
                  <a:lnTo>
                    <a:pt x="162" y="1995"/>
                  </a:lnTo>
                  <a:lnTo>
                    <a:pt x="195" y="2051"/>
                  </a:lnTo>
                  <a:lnTo>
                    <a:pt x="230" y="2106"/>
                  </a:lnTo>
                  <a:lnTo>
                    <a:pt x="268" y="2158"/>
                  </a:lnTo>
                  <a:lnTo>
                    <a:pt x="308" y="2210"/>
                  </a:lnTo>
                  <a:lnTo>
                    <a:pt x="350" y="2259"/>
                  </a:lnTo>
                  <a:lnTo>
                    <a:pt x="396" y="2305"/>
                  </a:lnTo>
                  <a:lnTo>
                    <a:pt x="442" y="2351"/>
                  </a:lnTo>
                  <a:lnTo>
                    <a:pt x="491" y="2393"/>
                  </a:lnTo>
                  <a:lnTo>
                    <a:pt x="543" y="2433"/>
                  </a:lnTo>
                  <a:lnTo>
                    <a:pt x="596" y="2471"/>
                  </a:lnTo>
                  <a:lnTo>
                    <a:pt x="651" y="2506"/>
                  </a:lnTo>
                  <a:lnTo>
                    <a:pt x="707" y="2539"/>
                  </a:lnTo>
                  <a:lnTo>
                    <a:pt x="765" y="2569"/>
                  </a:lnTo>
                  <a:lnTo>
                    <a:pt x="825" y="2595"/>
                  </a:lnTo>
                  <a:lnTo>
                    <a:pt x="886" y="2620"/>
                  </a:lnTo>
                  <a:lnTo>
                    <a:pt x="949" y="2641"/>
                  </a:lnTo>
                  <a:lnTo>
                    <a:pt x="1013" y="2660"/>
                  </a:lnTo>
                  <a:lnTo>
                    <a:pt x="1078" y="2675"/>
                  </a:lnTo>
                  <a:lnTo>
                    <a:pt x="1144" y="2686"/>
                  </a:lnTo>
                  <a:lnTo>
                    <a:pt x="1212" y="2695"/>
                  </a:lnTo>
                  <a:lnTo>
                    <a:pt x="1281" y="2700"/>
                  </a:lnTo>
                  <a:lnTo>
                    <a:pt x="1349" y="2702"/>
                  </a:lnTo>
                  <a:lnTo>
                    <a:pt x="1419" y="2700"/>
                  </a:lnTo>
                  <a:lnTo>
                    <a:pt x="1488" y="2695"/>
                  </a:lnTo>
                  <a:lnTo>
                    <a:pt x="1555" y="2686"/>
                  </a:lnTo>
                  <a:lnTo>
                    <a:pt x="1622" y="2675"/>
                  </a:lnTo>
                  <a:lnTo>
                    <a:pt x="1687" y="2660"/>
                  </a:lnTo>
                  <a:lnTo>
                    <a:pt x="1751" y="2641"/>
                  </a:lnTo>
                  <a:lnTo>
                    <a:pt x="1813" y="2620"/>
                  </a:lnTo>
                  <a:lnTo>
                    <a:pt x="1875" y="2595"/>
                  </a:lnTo>
                  <a:lnTo>
                    <a:pt x="1935" y="2569"/>
                  </a:lnTo>
                  <a:lnTo>
                    <a:pt x="1993" y="2539"/>
                  </a:lnTo>
                  <a:lnTo>
                    <a:pt x="2049" y="2506"/>
                  </a:lnTo>
                  <a:lnTo>
                    <a:pt x="2104" y="2471"/>
                  </a:lnTo>
                  <a:lnTo>
                    <a:pt x="2157" y="2433"/>
                  </a:lnTo>
                  <a:lnTo>
                    <a:pt x="2209" y="2393"/>
                  </a:lnTo>
                  <a:lnTo>
                    <a:pt x="2257" y="2351"/>
                  </a:lnTo>
                  <a:lnTo>
                    <a:pt x="2304" y="2305"/>
                  </a:lnTo>
                  <a:lnTo>
                    <a:pt x="2349" y="2259"/>
                  </a:lnTo>
                  <a:lnTo>
                    <a:pt x="2392" y="2210"/>
                  </a:lnTo>
                  <a:lnTo>
                    <a:pt x="2432" y="2158"/>
                  </a:lnTo>
                  <a:lnTo>
                    <a:pt x="2469" y="2106"/>
                  </a:lnTo>
                  <a:lnTo>
                    <a:pt x="2505" y="2051"/>
                  </a:lnTo>
                  <a:lnTo>
                    <a:pt x="2536" y="1995"/>
                  </a:lnTo>
                  <a:lnTo>
                    <a:pt x="2567" y="1936"/>
                  </a:lnTo>
                  <a:lnTo>
                    <a:pt x="2593" y="1876"/>
                  </a:lnTo>
                  <a:lnTo>
                    <a:pt x="2618" y="1815"/>
                  </a:lnTo>
                  <a:lnTo>
                    <a:pt x="2639" y="1752"/>
                  </a:lnTo>
                  <a:lnTo>
                    <a:pt x="2658" y="1688"/>
                  </a:lnTo>
                  <a:lnTo>
                    <a:pt x="2673" y="1623"/>
                  </a:lnTo>
                  <a:lnTo>
                    <a:pt x="2684" y="1557"/>
                  </a:lnTo>
                  <a:lnTo>
                    <a:pt x="2693" y="1489"/>
                  </a:lnTo>
                  <a:lnTo>
                    <a:pt x="2698" y="1420"/>
                  </a:lnTo>
                  <a:lnTo>
                    <a:pt x="2700" y="1352"/>
                  </a:lnTo>
                  <a:lnTo>
                    <a:pt x="2698" y="1282"/>
                  </a:lnTo>
                  <a:lnTo>
                    <a:pt x="2693" y="1213"/>
                  </a:lnTo>
                  <a:lnTo>
                    <a:pt x="2684" y="1145"/>
                  </a:lnTo>
                  <a:lnTo>
                    <a:pt x="2673" y="1079"/>
                  </a:lnTo>
                  <a:lnTo>
                    <a:pt x="2658" y="1014"/>
                  </a:lnTo>
                  <a:lnTo>
                    <a:pt x="2639" y="950"/>
                  </a:lnTo>
                  <a:lnTo>
                    <a:pt x="2618" y="887"/>
                  </a:lnTo>
                  <a:lnTo>
                    <a:pt x="2593" y="826"/>
                  </a:lnTo>
                  <a:lnTo>
                    <a:pt x="2567" y="766"/>
                  </a:lnTo>
                  <a:lnTo>
                    <a:pt x="2537" y="707"/>
                  </a:lnTo>
                  <a:lnTo>
                    <a:pt x="2505" y="651"/>
                  </a:lnTo>
                  <a:lnTo>
                    <a:pt x="2469" y="596"/>
                  </a:lnTo>
                  <a:lnTo>
                    <a:pt x="2432" y="544"/>
                  </a:lnTo>
                  <a:lnTo>
                    <a:pt x="2392" y="492"/>
                  </a:lnTo>
                  <a:lnTo>
                    <a:pt x="2349" y="443"/>
                  </a:lnTo>
                  <a:lnTo>
                    <a:pt x="2304" y="397"/>
                  </a:lnTo>
                  <a:lnTo>
                    <a:pt x="2257" y="351"/>
                  </a:lnTo>
                  <a:lnTo>
                    <a:pt x="2209" y="309"/>
                  </a:lnTo>
                  <a:lnTo>
                    <a:pt x="2157" y="269"/>
                  </a:lnTo>
                  <a:lnTo>
                    <a:pt x="2104" y="231"/>
                  </a:lnTo>
                  <a:lnTo>
                    <a:pt x="2049" y="196"/>
                  </a:lnTo>
                  <a:lnTo>
                    <a:pt x="1993" y="163"/>
                  </a:lnTo>
                  <a:lnTo>
                    <a:pt x="1935" y="133"/>
                  </a:lnTo>
                  <a:lnTo>
                    <a:pt x="1875" y="107"/>
                  </a:lnTo>
                  <a:lnTo>
                    <a:pt x="1813" y="82"/>
                  </a:lnTo>
                  <a:lnTo>
                    <a:pt x="1751" y="61"/>
                  </a:lnTo>
                  <a:lnTo>
                    <a:pt x="1687" y="42"/>
                  </a:lnTo>
                  <a:lnTo>
                    <a:pt x="1622" y="27"/>
                  </a:lnTo>
                  <a:lnTo>
                    <a:pt x="1555" y="16"/>
                  </a:lnTo>
                  <a:lnTo>
                    <a:pt x="1488" y="7"/>
                  </a:lnTo>
                  <a:lnTo>
                    <a:pt x="1419" y="2"/>
                  </a:lnTo>
                  <a:lnTo>
                    <a:pt x="1349" y="0"/>
                  </a:lnTo>
                  <a:close/>
                  <a:moveTo>
                    <a:pt x="2118" y="1193"/>
                  </a:moveTo>
                  <a:lnTo>
                    <a:pt x="2118" y="1822"/>
                  </a:lnTo>
                  <a:lnTo>
                    <a:pt x="2118" y="1838"/>
                  </a:lnTo>
                  <a:lnTo>
                    <a:pt x="2117" y="1853"/>
                  </a:lnTo>
                  <a:lnTo>
                    <a:pt x="2115" y="1868"/>
                  </a:lnTo>
                  <a:lnTo>
                    <a:pt x="2111" y="1882"/>
                  </a:lnTo>
                  <a:lnTo>
                    <a:pt x="2108" y="1896"/>
                  </a:lnTo>
                  <a:lnTo>
                    <a:pt x="2104" y="1911"/>
                  </a:lnTo>
                  <a:lnTo>
                    <a:pt x="2100" y="1925"/>
                  </a:lnTo>
                  <a:lnTo>
                    <a:pt x="2095" y="1938"/>
                  </a:lnTo>
                  <a:lnTo>
                    <a:pt x="2088" y="1951"/>
                  </a:lnTo>
                  <a:lnTo>
                    <a:pt x="2082" y="1964"/>
                  </a:lnTo>
                  <a:lnTo>
                    <a:pt x="2074" y="1977"/>
                  </a:lnTo>
                  <a:lnTo>
                    <a:pt x="2067" y="1988"/>
                  </a:lnTo>
                  <a:lnTo>
                    <a:pt x="2059" y="2000"/>
                  </a:lnTo>
                  <a:lnTo>
                    <a:pt x="2050" y="2011"/>
                  </a:lnTo>
                  <a:lnTo>
                    <a:pt x="2041" y="2022"/>
                  </a:lnTo>
                  <a:lnTo>
                    <a:pt x="2031" y="2033"/>
                  </a:lnTo>
                  <a:lnTo>
                    <a:pt x="2021" y="2042"/>
                  </a:lnTo>
                  <a:lnTo>
                    <a:pt x="2010" y="2052"/>
                  </a:lnTo>
                  <a:lnTo>
                    <a:pt x="1998" y="2060"/>
                  </a:lnTo>
                  <a:lnTo>
                    <a:pt x="1987" y="2069"/>
                  </a:lnTo>
                  <a:lnTo>
                    <a:pt x="1975" y="2076"/>
                  </a:lnTo>
                  <a:lnTo>
                    <a:pt x="1962" y="2083"/>
                  </a:lnTo>
                  <a:lnTo>
                    <a:pt x="1950" y="2090"/>
                  </a:lnTo>
                  <a:lnTo>
                    <a:pt x="1936" y="2096"/>
                  </a:lnTo>
                  <a:lnTo>
                    <a:pt x="1923" y="2101"/>
                  </a:lnTo>
                  <a:lnTo>
                    <a:pt x="1910" y="2107"/>
                  </a:lnTo>
                  <a:lnTo>
                    <a:pt x="1895" y="2110"/>
                  </a:lnTo>
                  <a:lnTo>
                    <a:pt x="1881" y="2113"/>
                  </a:lnTo>
                  <a:lnTo>
                    <a:pt x="1866" y="2116"/>
                  </a:lnTo>
                  <a:lnTo>
                    <a:pt x="1851" y="2118"/>
                  </a:lnTo>
                  <a:lnTo>
                    <a:pt x="1837" y="2119"/>
                  </a:lnTo>
                  <a:lnTo>
                    <a:pt x="1821" y="2119"/>
                  </a:lnTo>
                  <a:lnTo>
                    <a:pt x="879" y="2119"/>
                  </a:lnTo>
                  <a:lnTo>
                    <a:pt x="863" y="2119"/>
                  </a:lnTo>
                  <a:lnTo>
                    <a:pt x="848" y="2118"/>
                  </a:lnTo>
                  <a:lnTo>
                    <a:pt x="834" y="2116"/>
                  </a:lnTo>
                  <a:lnTo>
                    <a:pt x="819" y="2113"/>
                  </a:lnTo>
                  <a:lnTo>
                    <a:pt x="805" y="2110"/>
                  </a:lnTo>
                  <a:lnTo>
                    <a:pt x="790" y="2107"/>
                  </a:lnTo>
                  <a:lnTo>
                    <a:pt x="776" y="2101"/>
                  </a:lnTo>
                  <a:lnTo>
                    <a:pt x="764" y="2096"/>
                  </a:lnTo>
                  <a:lnTo>
                    <a:pt x="750" y="2090"/>
                  </a:lnTo>
                  <a:lnTo>
                    <a:pt x="737" y="2083"/>
                  </a:lnTo>
                  <a:lnTo>
                    <a:pt x="725" y="2076"/>
                  </a:lnTo>
                  <a:lnTo>
                    <a:pt x="713" y="2069"/>
                  </a:lnTo>
                  <a:lnTo>
                    <a:pt x="701" y="2060"/>
                  </a:lnTo>
                  <a:lnTo>
                    <a:pt x="690" y="2052"/>
                  </a:lnTo>
                  <a:lnTo>
                    <a:pt x="679" y="2042"/>
                  </a:lnTo>
                  <a:lnTo>
                    <a:pt x="669" y="2033"/>
                  </a:lnTo>
                  <a:lnTo>
                    <a:pt x="659" y="2022"/>
                  </a:lnTo>
                  <a:lnTo>
                    <a:pt x="650" y="2011"/>
                  </a:lnTo>
                  <a:lnTo>
                    <a:pt x="641" y="2000"/>
                  </a:lnTo>
                  <a:lnTo>
                    <a:pt x="633" y="1988"/>
                  </a:lnTo>
                  <a:lnTo>
                    <a:pt x="625" y="1977"/>
                  </a:lnTo>
                  <a:lnTo>
                    <a:pt x="618" y="1964"/>
                  </a:lnTo>
                  <a:lnTo>
                    <a:pt x="612" y="1951"/>
                  </a:lnTo>
                  <a:lnTo>
                    <a:pt x="605" y="1938"/>
                  </a:lnTo>
                  <a:lnTo>
                    <a:pt x="600" y="1925"/>
                  </a:lnTo>
                  <a:lnTo>
                    <a:pt x="596" y="1911"/>
                  </a:lnTo>
                  <a:lnTo>
                    <a:pt x="591" y="1896"/>
                  </a:lnTo>
                  <a:lnTo>
                    <a:pt x="588" y="1882"/>
                  </a:lnTo>
                  <a:lnTo>
                    <a:pt x="585" y="1868"/>
                  </a:lnTo>
                  <a:lnTo>
                    <a:pt x="583" y="1853"/>
                  </a:lnTo>
                  <a:lnTo>
                    <a:pt x="582" y="1838"/>
                  </a:lnTo>
                  <a:lnTo>
                    <a:pt x="582" y="1822"/>
                  </a:lnTo>
                  <a:lnTo>
                    <a:pt x="582" y="1193"/>
                  </a:lnTo>
                  <a:lnTo>
                    <a:pt x="582" y="880"/>
                  </a:lnTo>
                  <a:lnTo>
                    <a:pt x="582" y="864"/>
                  </a:lnTo>
                  <a:lnTo>
                    <a:pt x="583" y="849"/>
                  </a:lnTo>
                  <a:lnTo>
                    <a:pt x="585" y="834"/>
                  </a:lnTo>
                  <a:lnTo>
                    <a:pt x="588" y="820"/>
                  </a:lnTo>
                  <a:lnTo>
                    <a:pt x="591" y="806"/>
                  </a:lnTo>
                  <a:lnTo>
                    <a:pt x="596" y="791"/>
                  </a:lnTo>
                  <a:lnTo>
                    <a:pt x="600" y="777"/>
                  </a:lnTo>
                  <a:lnTo>
                    <a:pt x="605" y="765"/>
                  </a:lnTo>
                  <a:lnTo>
                    <a:pt x="612" y="751"/>
                  </a:lnTo>
                  <a:lnTo>
                    <a:pt x="618" y="738"/>
                  </a:lnTo>
                  <a:lnTo>
                    <a:pt x="625" y="725"/>
                  </a:lnTo>
                  <a:lnTo>
                    <a:pt x="633" y="714"/>
                  </a:lnTo>
                  <a:lnTo>
                    <a:pt x="641" y="702"/>
                  </a:lnTo>
                  <a:lnTo>
                    <a:pt x="650" y="691"/>
                  </a:lnTo>
                  <a:lnTo>
                    <a:pt x="659" y="680"/>
                  </a:lnTo>
                  <a:lnTo>
                    <a:pt x="669" y="669"/>
                  </a:lnTo>
                  <a:lnTo>
                    <a:pt x="679" y="660"/>
                  </a:lnTo>
                  <a:lnTo>
                    <a:pt x="690" y="650"/>
                  </a:lnTo>
                  <a:lnTo>
                    <a:pt x="701" y="642"/>
                  </a:lnTo>
                  <a:lnTo>
                    <a:pt x="713" y="633"/>
                  </a:lnTo>
                  <a:lnTo>
                    <a:pt x="725" y="626"/>
                  </a:lnTo>
                  <a:lnTo>
                    <a:pt x="737" y="619"/>
                  </a:lnTo>
                  <a:lnTo>
                    <a:pt x="750" y="612"/>
                  </a:lnTo>
                  <a:lnTo>
                    <a:pt x="764" y="606"/>
                  </a:lnTo>
                  <a:lnTo>
                    <a:pt x="776" y="601"/>
                  </a:lnTo>
                  <a:lnTo>
                    <a:pt x="790" y="596"/>
                  </a:lnTo>
                  <a:lnTo>
                    <a:pt x="805" y="592"/>
                  </a:lnTo>
                  <a:lnTo>
                    <a:pt x="819" y="589"/>
                  </a:lnTo>
                  <a:lnTo>
                    <a:pt x="834" y="586"/>
                  </a:lnTo>
                  <a:lnTo>
                    <a:pt x="848" y="584"/>
                  </a:lnTo>
                  <a:lnTo>
                    <a:pt x="863" y="583"/>
                  </a:lnTo>
                  <a:lnTo>
                    <a:pt x="879" y="583"/>
                  </a:lnTo>
                  <a:lnTo>
                    <a:pt x="1821" y="583"/>
                  </a:lnTo>
                  <a:lnTo>
                    <a:pt x="1837" y="583"/>
                  </a:lnTo>
                  <a:lnTo>
                    <a:pt x="1851" y="584"/>
                  </a:lnTo>
                  <a:lnTo>
                    <a:pt x="1866" y="586"/>
                  </a:lnTo>
                  <a:lnTo>
                    <a:pt x="1881" y="589"/>
                  </a:lnTo>
                  <a:lnTo>
                    <a:pt x="1895" y="592"/>
                  </a:lnTo>
                  <a:lnTo>
                    <a:pt x="1910" y="596"/>
                  </a:lnTo>
                  <a:lnTo>
                    <a:pt x="1923" y="601"/>
                  </a:lnTo>
                  <a:lnTo>
                    <a:pt x="1936" y="606"/>
                  </a:lnTo>
                  <a:lnTo>
                    <a:pt x="1950" y="612"/>
                  </a:lnTo>
                  <a:lnTo>
                    <a:pt x="1962" y="619"/>
                  </a:lnTo>
                  <a:lnTo>
                    <a:pt x="1975" y="626"/>
                  </a:lnTo>
                  <a:lnTo>
                    <a:pt x="1987" y="633"/>
                  </a:lnTo>
                  <a:lnTo>
                    <a:pt x="1998" y="642"/>
                  </a:lnTo>
                  <a:lnTo>
                    <a:pt x="2010" y="650"/>
                  </a:lnTo>
                  <a:lnTo>
                    <a:pt x="2021" y="660"/>
                  </a:lnTo>
                  <a:lnTo>
                    <a:pt x="2031" y="669"/>
                  </a:lnTo>
                  <a:lnTo>
                    <a:pt x="2041" y="680"/>
                  </a:lnTo>
                  <a:lnTo>
                    <a:pt x="2050" y="691"/>
                  </a:lnTo>
                  <a:lnTo>
                    <a:pt x="2059" y="702"/>
                  </a:lnTo>
                  <a:lnTo>
                    <a:pt x="2067" y="714"/>
                  </a:lnTo>
                  <a:lnTo>
                    <a:pt x="2074" y="725"/>
                  </a:lnTo>
                  <a:lnTo>
                    <a:pt x="2082" y="738"/>
                  </a:lnTo>
                  <a:lnTo>
                    <a:pt x="2088" y="751"/>
                  </a:lnTo>
                  <a:lnTo>
                    <a:pt x="2095" y="765"/>
                  </a:lnTo>
                  <a:lnTo>
                    <a:pt x="2100" y="777"/>
                  </a:lnTo>
                  <a:lnTo>
                    <a:pt x="2104" y="791"/>
                  </a:lnTo>
                  <a:lnTo>
                    <a:pt x="2108" y="806"/>
                  </a:lnTo>
                  <a:lnTo>
                    <a:pt x="2111" y="820"/>
                  </a:lnTo>
                  <a:lnTo>
                    <a:pt x="2115" y="834"/>
                  </a:lnTo>
                  <a:lnTo>
                    <a:pt x="2117" y="849"/>
                  </a:lnTo>
                  <a:lnTo>
                    <a:pt x="2118" y="864"/>
                  </a:lnTo>
                  <a:lnTo>
                    <a:pt x="2118" y="880"/>
                  </a:lnTo>
                  <a:lnTo>
                    <a:pt x="2118" y="1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0"/>
            <p:cNvSpPr>
              <a:spLocks/>
            </p:cNvSpPr>
            <p:nvPr/>
          </p:nvSpPr>
          <p:spPr bwMode="auto">
            <a:xfrm>
              <a:off x="2301875" y="5800725"/>
              <a:ext cx="139700" cy="88900"/>
            </a:xfrm>
            <a:custGeom>
              <a:avLst/>
              <a:gdLst>
                <a:gd name="T0" fmla="*/ 1038 w 1237"/>
                <a:gd name="T1" fmla="*/ 180 h 776"/>
                <a:gd name="T2" fmla="*/ 1034 w 1237"/>
                <a:gd name="T3" fmla="*/ 222 h 776"/>
                <a:gd name="T4" fmla="*/ 1025 w 1237"/>
                <a:gd name="T5" fmla="*/ 263 h 776"/>
                <a:gd name="T6" fmla="*/ 1014 w 1237"/>
                <a:gd name="T7" fmla="*/ 302 h 776"/>
                <a:gd name="T8" fmla="*/ 998 w 1237"/>
                <a:gd name="T9" fmla="*/ 340 h 776"/>
                <a:gd name="T10" fmla="*/ 978 w 1237"/>
                <a:gd name="T11" fmla="*/ 375 h 776"/>
                <a:gd name="T12" fmla="*/ 956 w 1237"/>
                <a:gd name="T13" fmla="*/ 409 h 776"/>
                <a:gd name="T14" fmla="*/ 930 w 1237"/>
                <a:gd name="T15" fmla="*/ 441 h 776"/>
                <a:gd name="T16" fmla="*/ 902 w 1237"/>
                <a:gd name="T17" fmla="*/ 469 h 776"/>
                <a:gd name="T18" fmla="*/ 870 w 1237"/>
                <a:gd name="T19" fmla="*/ 495 h 776"/>
                <a:gd name="T20" fmla="*/ 836 w 1237"/>
                <a:gd name="T21" fmla="*/ 517 h 776"/>
                <a:gd name="T22" fmla="*/ 801 w 1237"/>
                <a:gd name="T23" fmla="*/ 537 h 776"/>
                <a:gd name="T24" fmla="*/ 763 w 1237"/>
                <a:gd name="T25" fmla="*/ 553 h 776"/>
                <a:gd name="T26" fmla="*/ 724 w 1237"/>
                <a:gd name="T27" fmla="*/ 565 h 776"/>
                <a:gd name="T28" fmla="*/ 683 w 1237"/>
                <a:gd name="T29" fmla="*/ 573 h 776"/>
                <a:gd name="T30" fmla="*/ 641 w 1237"/>
                <a:gd name="T31" fmla="*/ 577 h 776"/>
                <a:gd name="T32" fmla="*/ 597 w 1237"/>
                <a:gd name="T33" fmla="*/ 577 h 776"/>
                <a:gd name="T34" fmla="*/ 555 w 1237"/>
                <a:gd name="T35" fmla="*/ 573 h 776"/>
                <a:gd name="T36" fmla="*/ 514 w 1237"/>
                <a:gd name="T37" fmla="*/ 565 h 776"/>
                <a:gd name="T38" fmla="*/ 475 w 1237"/>
                <a:gd name="T39" fmla="*/ 553 h 776"/>
                <a:gd name="T40" fmla="*/ 437 w 1237"/>
                <a:gd name="T41" fmla="*/ 537 h 776"/>
                <a:gd name="T42" fmla="*/ 402 w 1237"/>
                <a:gd name="T43" fmla="*/ 517 h 776"/>
                <a:gd name="T44" fmla="*/ 368 w 1237"/>
                <a:gd name="T45" fmla="*/ 495 h 776"/>
                <a:gd name="T46" fmla="*/ 336 w 1237"/>
                <a:gd name="T47" fmla="*/ 469 h 776"/>
                <a:gd name="T48" fmla="*/ 308 w 1237"/>
                <a:gd name="T49" fmla="*/ 441 h 776"/>
                <a:gd name="T50" fmla="*/ 282 w 1237"/>
                <a:gd name="T51" fmla="*/ 409 h 776"/>
                <a:gd name="T52" fmla="*/ 260 w 1237"/>
                <a:gd name="T53" fmla="*/ 375 h 776"/>
                <a:gd name="T54" fmla="*/ 240 w 1237"/>
                <a:gd name="T55" fmla="*/ 340 h 776"/>
                <a:gd name="T56" fmla="*/ 224 w 1237"/>
                <a:gd name="T57" fmla="*/ 302 h 776"/>
                <a:gd name="T58" fmla="*/ 212 w 1237"/>
                <a:gd name="T59" fmla="*/ 263 h 776"/>
                <a:gd name="T60" fmla="*/ 204 w 1237"/>
                <a:gd name="T61" fmla="*/ 222 h 776"/>
                <a:gd name="T62" fmla="*/ 200 w 1237"/>
                <a:gd name="T63" fmla="*/ 180 h 776"/>
                <a:gd name="T64" fmla="*/ 200 w 1237"/>
                <a:gd name="T65" fmla="*/ 137 h 776"/>
                <a:gd name="T66" fmla="*/ 203 w 1237"/>
                <a:gd name="T67" fmla="*/ 96 h 776"/>
                <a:gd name="T68" fmla="*/ 211 w 1237"/>
                <a:gd name="T69" fmla="*/ 57 h 776"/>
                <a:gd name="T70" fmla="*/ 223 w 1237"/>
                <a:gd name="T71" fmla="*/ 19 h 776"/>
                <a:gd name="T72" fmla="*/ 0 w 1237"/>
                <a:gd name="T73" fmla="*/ 0 h 776"/>
                <a:gd name="T74" fmla="*/ 1 w 1237"/>
                <a:gd name="T75" fmla="*/ 645 h 776"/>
                <a:gd name="T76" fmla="*/ 7 w 1237"/>
                <a:gd name="T77" fmla="*/ 674 h 776"/>
                <a:gd name="T78" fmla="*/ 18 w 1237"/>
                <a:gd name="T79" fmla="*/ 700 h 776"/>
                <a:gd name="T80" fmla="*/ 34 w 1237"/>
                <a:gd name="T81" fmla="*/ 723 h 776"/>
                <a:gd name="T82" fmla="*/ 54 w 1237"/>
                <a:gd name="T83" fmla="*/ 743 h 776"/>
                <a:gd name="T84" fmla="*/ 77 w 1237"/>
                <a:gd name="T85" fmla="*/ 759 h 776"/>
                <a:gd name="T86" fmla="*/ 104 w 1237"/>
                <a:gd name="T87" fmla="*/ 770 h 776"/>
                <a:gd name="T88" fmla="*/ 132 w 1237"/>
                <a:gd name="T89" fmla="*/ 776 h 776"/>
                <a:gd name="T90" fmla="*/ 1090 w 1237"/>
                <a:gd name="T91" fmla="*/ 776 h 776"/>
                <a:gd name="T92" fmla="*/ 1119 w 1237"/>
                <a:gd name="T93" fmla="*/ 774 h 776"/>
                <a:gd name="T94" fmla="*/ 1147 w 1237"/>
                <a:gd name="T95" fmla="*/ 764 h 776"/>
                <a:gd name="T96" fmla="*/ 1172 w 1237"/>
                <a:gd name="T97" fmla="*/ 752 h 776"/>
                <a:gd name="T98" fmla="*/ 1193 w 1237"/>
                <a:gd name="T99" fmla="*/ 734 h 776"/>
                <a:gd name="T100" fmla="*/ 1211 w 1237"/>
                <a:gd name="T101" fmla="*/ 712 h 776"/>
                <a:gd name="T102" fmla="*/ 1225 w 1237"/>
                <a:gd name="T103" fmla="*/ 686 h 776"/>
                <a:gd name="T104" fmla="*/ 1234 w 1237"/>
                <a:gd name="T105" fmla="*/ 659 h 776"/>
                <a:gd name="T106" fmla="*/ 1237 w 1237"/>
                <a:gd name="T107" fmla="*/ 629 h 776"/>
                <a:gd name="T108" fmla="*/ 1007 w 1237"/>
                <a:gd name="T109" fmla="*/ 0 h 776"/>
                <a:gd name="T110" fmla="*/ 1021 w 1237"/>
                <a:gd name="T111" fmla="*/ 38 h 776"/>
                <a:gd name="T112" fmla="*/ 1031 w 1237"/>
                <a:gd name="T113" fmla="*/ 76 h 776"/>
                <a:gd name="T114" fmla="*/ 1037 w 1237"/>
                <a:gd name="T115" fmla="*/ 116 h 776"/>
                <a:gd name="T116" fmla="*/ 1039 w 1237"/>
                <a:gd name="T117" fmla="*/ 159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37" h="776">
                  <a:moveTo>
                    <a:pt x="1039" y="159"/>
                  </a:moveTo>
                  <a:lnTo>
                    <a:pt x="1038" y="180"/>
                  </a:lnTo>
                  <a:lnTo>
                    <a:pt x="1037" y="201"/>
                  </a:lnTo>
                  <a:lnTo>
                    <a:pt x="1034" y="222"/>
                  </a:lnTo>
                  <a:lnTo>
                    <a:pt x="1031" y="242"/>
                  </a:lnTo>
                  <a:lnTo>
                    <a:pt x="1025" y="263"/>
                  </a:lnTo>
                  <a:lnTo>
                    <a:pt x="1020" y="283"/>
                  </a:lnTo>
                  <a:lnTo>
                    <a:pt x="1014" y="302"/>
                  </a:lnTo>
                  <a:lnTo>
                    <a:pt x="1006" y="321"/>
                  </a:lnTo>
                  <a:lnTo>
                    <a:pt x="998" y="340"/>
                  </a:lnTo>
                  <a:lnTo>
                    <a:pt x="988" y="358"/>
                  </a:lnTo>
                  <a:lnTo>
                    <a:pt x="978" y="375"/>
                  </a:lnTo>
                  <a:lnTo>
                    <a:pt x="967" y="393"/>
                  </a:lnTo>
                  <a:lnTo>
                    <a:pt x="956" y="409"/>
                  </a:lnTo>
                  <a:lnTo>
                    <a:pt x="943" y="425"/>
                  </a:lnTo>
                  <a:lnTo>
                    <a:pt x="930" y="441"/>
                  </a:lnTo>
                  <a:lnTo>
                    <a:pt x="915" y="455"/>
                  </a:lnTo>
                  <a:lnTo>
                    <a:pt x="902" y="469"/>
                  </a:lnTo>
                  <a:lnTo>
                    <a:pt x="886" y="482"/>
                  </a:lnTo>
                  <a:lnTo>
                    <a:pt x="870" y="495"/>
                  </a:lnTo>
                  <a:lnTo>
                    <a:pt x="854" y="506"/>
                  </a:lnTo>
                  <a:lnTo>
                    <a:pt x="836" y="517"/>
                  </a:lnTo>
                  <a:lnTo>
                    <a:pt x="819" y="528"/>
                  </a:lnTo>
                  <a:lnTo>
                    <a:pt x="801" y="537"/>
                  </a:lnTo>
                  <a:lnTo>
                    <a:pt x="782" y="546"/>
                  </a:lnTo>
                  <a:lnTo>
                    <a:pt x="763" y="553"/>
                  </a:lnTo>
                  <a:lnTo>
                    <a:pt x="744" y="559"/>
                  </a:lnTo>
                  <a:lnTo>
                    <a:pt x="724" y="565"/>
                  </a:lnTo>
                  <a:lnTo>
                    <a:pt x="703" y="570"/>
                  </a:lnTo>
                  <a:lnTo>
                    <a:pt x="683" y="573"/>
                  </a:lnTo>
                  <a:lnTo>
                    <a:pt x="662" y="576"/>
                  </a:lnTo>
                  <a:lnTo>
                    <a:pt x="641" y="577"/>
                  </a:lnTo>
                  <a:lnTo>
                    <a:pt x="618" y="578"/>
                  </a:lnTo>
                  <a:lnTo>
                    <a:pt x="597" y="577"/>
                  </a:lnTo>
                  <a:lnTo>
                    <a:pt x="576" y="576"/>
                  </a:lnTo>
                  <a:lnTo>
                    <a:pt x="555" y="573"/>
                  </a:lnTo>
                  <a:lnTo>
                    <a:pt x="534" y="570"/>
                  </a:lnTo>
                  <a:lnTo>
                    <a:pt x="514" y="565"/>
                  </a:lnTo>
                  <a:lnTo>
                    <a:pt x="494" y="559"/>
                  </a:lnTo>
                  <a:lnTo>
                    <a:pt x="475" y="553"/>
                  </a:lnTo>
                  <a:lnTo>
                    <a:pt x="456" y="546"/>
                  </a:lnTo>
                  <a:lnTo>
                    <a:pt x="437" y="537"/>
                  </a:lnTo>
                  <a:lnTo>
                    <a:pt x="419" y="528"/>
                  </a:lnTo>
                  <a:lnTo>
                    <a:pt x="402" y="517"/>
                  </a:lnTo>
                  <a:lnTo>
                    <a:pt x="384" y="506"/>
                  </a:lnTo>
                  <a:lnTo>
                    <a:pt x="368" y="495"/>
                  </a:lnTo>
                  <a:lnTo>
                    <a:pt x="352" y="482"/>
                  </a:lnTo>
                  <a:lnTo>
                    <a:pt x="336" y="469"/>
                  </a:lnTo>
                  <a:lnTo>
                    <a:pt x="322" y="455"/>
                  </a:lnTo>
                  <a:lnTo>
                    <a:pt x="308" y="441"/>
                  </a:lnTo>
                  <a:lnTo>
                    <a:pt x="295" y="425"/>
                  </a:lnTo>
                  <a:lnTo>
                    <a:pt x="282" y="409"/>
                  </a:lnTo>
                  <a:lnTo>
                    <a:pt x="271" y="393"/>
                  </a:lnTo>
                  <a:lnTo>
                    <a:pt x="260" y="375"/>
                  </a:lnTo>
                  <a:lnTo>
                    <a:pt x="249" y="358"/>
                  </a:lnTo>
                  <a:lnTo>
                    <a:pt x="240" y="340"/>
                  </a:lnTo>
                  <a:lnTo>
                    <a:pt x="231" y="321"/>
                  </a:lnTo>
                  <a:lnTo>
                    <a:pt x="224" y="302"/>
                  </a:lnTo>
                  <a:lnTo>
                    <a:pt x="218" y="283"/>
                  </a:lnTo>
                  <a:lnTo>
                    <a:pt x="212" y="263"/>
                  </a:lnTo>
                  <a:lnTo>
                    <a:pt x="207" y="242"/>
                  </a:lnTo>
                  <a:lnTo>
                    <a:pt x="204" y="222"/>
                  </a:lnTo>
                  <a:lnTo>
                    <a:pt x="201" y="201"/>
                  </a:lnTo>
                  <a:lnTo>
                    <a:pt x="200" y="180"/>
                  </a:lnTo>
                  <a:lnTo>
                    <a:pt x="199" y="159"/>
                  </a:lnTo>
                  <a:lnTo>
                    <a:pt x="200" y="137"/>
                  </a:lnTo>
                  <a:lnTo>
                    <a:pt x="201" y="116"/>
                  </a:lnTo>
                  <a:lnTo>
                    <a:pt x="203" y="96"/>
                  </a:lnTo>
                  <a:lnTo>
                    <a:pt x="207" y="76"/>
                  </a:lnTo>
                  <a:lnTo>
                    <a:pt x="211" y="57"/>
                  </a:lnTo>
                  <a:lnTo>
                    <a:pt x="217" y="38"/>
                  </a:lnTo>
                  <a:lnTo>
                    <a:pt x="223" y="19"/>
                  </a:lnTo>
                  <a:lnTo>
                    <a:pt x="229" y="0"/>
                  </a:lnTo>
                  <a:lnTo>
                    <a:pt x="0" y="0"/>
                  </a:lnTo>
                  <a:lnTo>
                    <a:pt x="0" y="629"/>
                  </a:lnTo>
                  <a:lnTo>
                    <a:pt x="1" y="645"/>
                  </a:lnTo>
                  <a:lnTo>
                    <a:pt x="3" y="659"/>
                  </a:lnTo>
                  <a:lnTo>
                    <a:pt x="7" y="674"/>
                  </a:lnTo>
                  <a:lnTo>
                    <a:pt x="12" y="686"/>
                  </a:lnTo>
                  <a:lnTo>
                    <a:pt x="18" y="700"/>
                  </a:lnTo>
                  <a:lnTo>
                    <a:pt x="25" y="712"/>
                  </a:lnTo>
                  <a:lnTo>
                    <a:pt x="34" y="723"/>
                  </a:lnTo>
                  <a:lnTo>
                    <a:pt x="43" y="734"/>
                  </a:lnTo>
                  <a:lnTo>
                    <a:pt x="54" y="743"/>
                  </a:lnTo>
                  <a:lnTo>
                    <a:pt x="66" y="752"/>
                  </a:lnTo>
                  <a:lnTo>
                    <a:pt x="77" y="759"/>
                  </a:lnTo>
                  <a:lnTo>
                    <a:pt x="91" y="764"/>
                  </a:lnTo>
                  <a:lnTo>
                    <a:pt x="104" y="770"/>
                  </a:lnTo>
                  <a:lnTo>
                    <a:pt x="118" y="774"/>
                  </a:lnTo>
                  <a:lnTo>
                    <a:pt x="132" y="776"/>
                  </a:lnTo>
                  <a:lnTo>
                    <a:pt x="148" y="776"/>
                  </a:lnTo>
                  <a:lnTo>
                    <a:pt x="1090" y="776"/>
                  </a:lnTo>
                  <a:lnTo>
                    <a:pt x="1105" y="776"/>
                  </a:lnTo>
                  <a:lnTo>
                    <a:pt x="1119" y="774"/>
                  </a:lnTo>
                  <a:lnTo>
                    <a:pt x="1133" y="770"/>
                  </a:lnTo>
                  <a:lnTo>
                    <a:pt x="1147" y="764"/>
                  </a:lnTo>
                  <a:lnTo>
                    <a:pt x="1160" y="759"/>
                  </a:lnTo>
                  <a:lnTo>
                    <a:pt x="1172" y="752"/>
                  </a:lnTo>
                  <a:lnTo>
                    <a:pt x="1184" y="743"/>
                  </a:lnTo>
                  <a:lnTo>
                    <a:pt x="1193" y="734"/>
                  </a:lnTo>
                  <a:lnTo>
                    <a:pt x="1203" y="723"/>
                  </a:lnTo>
                  <a:lnTo>
                    <a:pt x="1211" y="712"/>
                  </a:lnTo>
                  <a:lnTo>
                    <a:pt x="1219" y="700"/>
                  </a:lnTo>
                  <a:lnTo>
                    <a:pt x="1225" y="686"/>
                  </a:lnTo>
                  <a:lnTo>
                    <a:pt x="1230" y="674"/>
                  </a:lnTo>
                  <a:lnTo>
                    <a:pt x="1234" y="659"/>
                  </a:lnTo>
                  <a:lnTo>
                    <a:pt x="1237" y="645"/>
                  </a:lnTo>
                  <a:lnTo>
                    <a:pt x="1237" y="629"/>
                  </a:lnTo>
                  <a:lnTo>
                    <a:pt x="1237" y="0"/>
                  </a:lnTo>
                  <a:lnTo>
                    <a:pt x="1007" y="0"/>
                  </a:lnTo>
                  <a:lnTo>
                    <a:pt x="1015" y="19"/>
                  </a:lnTo>
                  <a:lnTo>
                    <a:pt x="1021" y="38"/>
                  </a:lnTo>
                  <a:lnTo>
                    <a:pt x="1026" y="57"/>
                  </a:lnTo>
                  <a:lnTo>
                    <a:pt x="1031" y="76"/>
                  </a:lnTo>
                  <a:lnTo>
                    <a:pt x="1034" y="96"/>
                  </a:lnTo>
                  <a:lnTo>
                    <a:pt x="1037" y="116"/>
                  </a:lnTo>
                  <a:lnTo>
                    <a:pt x="1038" y="137"/>
                  </a:lnTo>
                  <a:lnTo>
                    <a:pt x="1039" y="1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1836234" y="4931017"/>
            <a:ext cx="306388" cy="306387"/>
            <a:chOff x="1647825" y="5665788"/>
            <a:chExt cx="306388" cy="306387"/>
          </a:xfrm>
          <a:solidFill>
            <a:schemeClr val="bg2"/>
          </a:solidFill>
        </p:grpSpPr>
        <p:sp>
          <p:nvSpPr>
            <p:cNvPr id="21" name="Freeform 11"/>
            <p:cNvSpPr>
              <a:spLocks noEditPoints="1"/>
            </p:cNvSpPr>
            <p:nvPr/>
          </p:nvSpPr>
          <p:spPr bwMode="auto">
            <a:xfrm>
              <a:off x="1781175" y="5797550"/>
              <a:ext cx="76200" cy="76200"/>
            </a:xfrm>
            <a:custGeom>
              <a:avLst/>
              <a:gdLst>
                <a:gd name="T0" fmla="*/ 392 w 664"/>
                <a:gd name="T1" fmla="*/ 1 h 671"/>
                <a:gd name="T2" fmla="*/ 355 w 664"/>
                <a:gd name="T3" fmla="*/ 6 h 671"/>
                <a:gd name="T4" fmla="*/ 322 w 664"/>
                <a:gd name="T5" fmla="*/ 16 h 671"/>
                <a:gd name="T6" fmla="*/ 295 w 664"/>
                <a:gd name="T7" fmla="*/ 30 h 671"/>
                <a:gd name="T8" fmla="*/ 271 w 664"/>
                <a:gd name="T9" fmla="*/ 46 h 671"/>
                <a:gd name="T10" fmla="*/ 252 w 664"/>
                <a:gd name="T11" fmla="*/ 64 h 671"/>
                <a:gd name="T12" fmla="*/ 229 w 664"/>
                <a:gd name="T13" fmla="*/ 91 h 671"/>
                <a:gd name="T14" fmla="*/ 218 w 664"/>
                <a:gd name="T15" fmla="*/ 16 h 671"/>
                <a:gd name="T16" fmla="*/ 1 w 664"/>
                <a:gd name="T17" fmla="*/ 61 h 671"/>
                <a:gd name="T18" fmla="*/ 1 w 664"/>
                <a:gd name="T19" fmla="*/ 250 h 671"/>
                <a:gd name="T20" fmla="*/ 1 w 664"/>
                <a:gd name="T21" fmla="*/ 479 h 671"/>
                <a:gd name="T22" fmla="*/ 0 w 664"/>
                <a:gd name="T23" fmla="*/ 645 h 671"/>
                <a:gd name="T24" fmla="*/ 218 w 664"/>
                <a:gd name="T25" fmla="*/ 671 h 671"/>
                <a:gd name="T26" fmla="*/ 218 w 664"/>
                <a:gd name="T27" fmla="*/ 290 h 671"/>
                <a:gd name="T28" fmla="*/ 221 w 664"/>
                <a:gd name="T29" fmla="*/ 263 h 671"/>
                <a:gd name="T30" fmla="*/ 231 w 664"/>
                <a:gd name="T31" fmla="*/ 237 h 671"/>
                <a:gd name="T32" fmla="*/ 245 w 664"/>
                <a:gd name="T33" fmla="*/ 216 h 671"/>
                <a:gd name="T34" fmla="*/ 257 w 664"/>
                <a:gd name="T35" fmla="*/ 203 h 671"/>
                <a:gd name="T36" fmla="*/ 270 w 664"/>
                <a:gd name="T37" fmla="*/ 191 h 671"/>
                <a:gd name="T38" fmla="*/ 286 w 664"/>
                <a:gd name="T39" fmla="*/ 182 h 671"/>
                <a:gd name="T40" fmla="*/ 305 w 664"/>
                <a:gd name="T41" fmla="*/ 176 h 671"/>
                <a:gd name="T42" fmla="*/ 325 w 664"/>
                <a:gd name="T43" fmla="*/ 172 h 671"/>
                <a:gd name="T44" fmla="*/ 351 w 664"/>
                <a:gd name="T45" fmla="*/ 172 h 671"/>
                <a:gd name="T46" fmla="*/ 376 w 664"/>
                <a:gd name="T47" fmla="*/ 178 h 671"/>
                <a:gd name="T48" fmla="*/ 396 w 664"/>
                <a:gd name="T49" fmla="*/ 188 h 671"/>
                <a:gd name="T50" fmla="*/ 414 w 664"/>
                <a:gd name="T51" fmla="*/ 203 h 671"/>
                <a:gd name="T52" fmla="*/ 427 w 664"/>
                <a:gd name="T53" fmla="*/ 223 h 671"/>
                <a:gd name="T54" fmla="*/ 436 w 664"/>
                <a:gd name="T55" fmla="*/ 246 h 671"/>
                <a:gd name="T56" fmla="*/ 443 w 664"/>
                <a:gd name="T57" fmla="*/ 274 h 671"/>
                <a:gd name="T58" fmla="*/ 446 w 664"/>
                <a:gd name="T59" fmla="*/ 304 h 671"/>
                <a:gd name="T60" fmla="*/ 446 w 664"/>
                <a:gd name="T61" fmla="*/ 671 h 671"/>
                <a:gd name="T62" fmla="*/ 664 w 664"/>
                <a:gd name="T63" fmla="*/ 671 h 671"/>
                <a:gd name="T64" fmla="*/ 664 w 664"/>
                <a:gd name="T65" fmla="*/ 276 h 671"/>
                <a:gd name="T66" fmla="*/ 661 w 664"/>
                <a:gd name="T67" fmla="*/ 241 h 671"/>
                <a:gd name="T68" fmla="*/ 656 w 664"/>
                <a:gd name="T69" fmla="*/ 208 h 671"/>
                <a:gd name="T70" fmla="*/ 650 w 664"/>
                <a:gd name="T71" fmla="*/ 178 h 671"/>
                <a:gd name="T72" fmla="*/ 640 w 664"/>
                <a:gd name="T73" fmla="*/ 150 h 671"/>
                <a:gd name="T74" fmla="*/ 629 w 664"/>
                <a:gd name="T75" fmla="*/ 125 h 671"/>
                <a:gd name="T76" fmla="*/ 616 w 664"/>
                <a:gd name="T77" fmla="*/ 102 h 671"/>
                <a:gd name="T78" fmla="*/ 600 w 664"/>
                <a:gd name="T79" fmla="*/ 81 h 671"/>
                <a:gd name="T80" fmla="*/ 583 w 664"/>
                <a:gd name="T81" fmla="*/ 64 h 671"/>
                <a:gd name="T82" fmla="*/ 565 w 664"/>
                <a:gd name="T83" fmla="*/ 48 h 671"/>
                <a:gd name="T84" fmla="*/ 545 w 664"/>
                <a:gd name="T85" fmla="*/ 34 h 671"/>
                <a:gd name="T86" fmla="*/ 524 w 664"/>
                <a:gd name="T87" fmla="*/ 22 h 671"/>
                <a:gd name="T88" fmla="*/ 502 w 664"/>
                <a:gd name="T89" fmla="*/ 14 h 671"/>
                <a:gd name="T90" fmla="*/ 478 w 664"/>
                <a:gd name="T91" fmla="*/ 6 h 671"/>
                <a:gd name="T92" fmla="*/ 452 w 664"/>
                <a:gd name="T93" fmla="*/ 2 h 671"/>
                <a:gd name="T94" fmla="*/ 427 w 664"/>
                <a:gd name="T95" fmla="*/ 0 h 671"/>
                <a:gd name="T96" fmla="*/ 218 w 664"/>
                <a:gd name="T97" fmla="*/ 110 h 671"/>
                <a:gd name="T98" fmla="*/ 216 w 664"/>
                <a:gd name="T99" fmla="*/ 109 h 671"/>
                <a:gd name="T100" fmla="*/ 218 w 664"/>
                <a:gd name="T101" fmla="*/ 110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64" h="671">
                  <a:moveTo>
                    <a:pt x="413" y="0"/>
                  </a:moveTo>
                  <a:lnTo>
                    <a:pt x="392" y="1"/>
                  </a:lnTo>
                  <a:lnTo>
                    <a:pt x="373" y="3"/>
                  </a:lnTo>
                  <a:lnTo>
                    <a:pt x="355" y="6"/>
                  </a:lnTo>
                  <a:lnTo>
                    <a:pt x="338" y="11"/>
                  </a:lnTo>
                  <a:lnTo>
                    <a:pt x="322" y="16"/>
                  </a:lnTo>
                  <a:lnTo>
                    <a:pt x="308" y="22"/>
                  </a:lnTo>
                  <a:lnTo>
                    <a:pt x="295" y="30"/>
                  </a:lnTo>
                  <a:lnTo>
                    <a:pt x="283" y="37"/>
                  </a:lnTo>
                  <a:lnTo>
                    <a:pt x="271" y="46"/>
                  </a:lnTo>
                  <a:lnTo>
                    <a:pt x="262" y="54"/>
                  </a:lnTo>
                  <a:lnTo>
                    <a:pt x="252" y="64"/>
                  </a:lnTo>
                  <a:lnTo>
                    <a:pt x="244" y="72"/>
                  </a:lnTo>
                  <a:lnTo>
                    <a:pt x="229" y="91"/>
                  </a:lnTo>
                  <a:lnTo>
                    <a:pt x="218" y="108"/>
                  </a:lnTo>
                  <a:lnTo>
                    <a:pt x="218" y="16"/>
                  </a:lnTo>
                  <a:lnTo>
                    <a:pt x="0" y="16"/>
                  </a:lnTo>
                  <a:lnTo>
                    <a:pt x="1" y="61"/>
                  </a:lnTo>
                  <a:lnTo>
                    <a:pt x="1" y="144"/>
                  </a:lnTo>
                  <a:lnTo>
                    <a:pt x="1" y="250"/>
                  </a:lnTo>
                  <a:lnTo>
                    <a:pt x="1" y="366"/>
                  </a:lnTo>
                  <a:lnTo>
                    <a:pt x="1" y="479"/>
                  </a:lnTo>
                  <a:lnTo>
                    <a:pt x="0" y="577"/>
                  </a:lnTo>
                  <a:lnTo>
                    <a:pt x="0" y="645"/>
                  </a:lnTo>
                  <a:lnTo>
                    <a:pt x="0" y="671"/>
                  </a:lnTo>
                  <a:lnTo>
                    <a:pt x="218" y="671"/>
                  </a:lnTo>
                  <a:lnTo>
                    <a:pt x="218" y="305"/>
                  </a:lnTo>
                  <a:lnTo>
                    <a:pt x="218" y="290"/>
                  </a:lnTo>
                  <a:lnTo>
                    <a:pt x="219" y="276"/>
                  </a:lnTo>
                  <a:lnTo>
                    <a:pt x="221" y="263"/>
                  </a:lnTo>
                  <a:lnTo>
                    <a:pt x="224" y="252"/>
                  </a:lnTo>
                  <a:lnTo>
                    <a:pt x="231" y="237"/>
                  </a:lnTo>
                  <a:lnTo>
                    <a:pt x="240" y="222"/>
                  </a:lnTo>
                  <a:lnTo>
                    <a:pt x="245" y="216"/>
                  </a:lnTo>
                  <a:lnTo>
                    <a:pt x="250" y="209"/>
                  </a:lnTo>
                  <a:lnTo>
                    <a:pt x="257" y="203"/>
                  </a:lnTo>
                  <a:lnTo>
                    <a:pt x="264" y="197"/>
                  </a:lnTo>
                  <a:lnTo>
                    <a:pt x="270" y="191"/>
                  </a:lnTo>
                  <a:lnTo>
                    <a:pt x="279" y="186"/>
                  </a:lnTo>
                  <a:lnTo>
                    <a:pt x="286" y="182"/>
                  </a:lnTo>
                  <a:lnTo>
                    <a:pt x="296" y="179"/>
                  </a:lnTo>
                  <a:lnTo>
                    <a:pt x="305" y="176"/>
                  </a:lnTo>
                  <a:lnTo>
                    <a:pt x="315" y="173"/>
                  </a:lnTo>
                  <a:lnTo>
                    <a:pt x="325" y="172"/>
                  </a:lnTo>
                  <a:lnTo>
                    <a:pt x="336" y="171"/>
                  </a:lnTo>
                  <a:lnTo>
                    <a:pt x="351" y="172"/>
                  </a:lnTo>
                  <a:lnTo>
                    <a:pt x="363" y="175"/>
                  </a:lnTo>
                  <a:lnTo>
                    <a:pt x="376" y="178"/>
                  </a:lnTo>
                  <a:lnTo>
                    <a:pt x="387" y="183"/>
                  </a:lnTo>
                  <a:lnTo>
                    <a:pt x="396" y="188"/>
                  </a:lnTo>
                  <a:lnTo>
                    <a:pt x="406" y="196"/>
                  </a:lnTo>
                  <a:lnTo>
                    <a:pt x="414" y="203"/>
                  </a:lnTo>
                  <a:lnTo>
                    <a:pt x="420" y="213"/>
                  </a:lnTo>
                  <a:lnTo>
                    <a:pt x="427" y="223"/>
                  </a:lnTo>
                  <a:lnTo>
                    <a:pt x="432" y="235"/>
                  </a:lnTo>
                  <a:lnTo>
                    <a:pt x="436" y="246"/>
                  </a:lnTo>
                  <a:lnTo>
                    <a:pt x="441" y="259"/>
                  </a:lnTo>
                  <a:lnTo>
                    <a:pt x="443" y="274"/>
                  </a:lnTo>
                  <a:lnTo>
                    <a:pt x="445" y="289"/>
                  </a:lnTo>
                  <a:lnTo>
                    <a:pt x="446" y="304"/>
                  </a:lnTo>
                  <a:lnTo>
                    <a:pt x="446" y="320"/>
                  </a:lnTo>
                  <a:lnTo>
                    <a:pt x="446" y="671"/>
                  </a:lnTo>
                  <a:lnTo>
                    <a:pt x="664" y="671"/>
                  </a:lnTo>
                  <a:lnTo>
                    <a:pt x="664" y="671"/>
                  </a:lnTo>
                  <a:lnTo>
                    <a:pt x="664" y="295"/>
                  </a:lnTo>
                  <a:lnTo>
                    <a:pt x="664" y="276"/>
                  </a:lnTo>
                  <a:lnTo>
                    <a:pt x="663" y="258"/>
                  </a:lnTo>
                  <a:lnTo>
                    <a:pt x="661" y="241"/>
                  </a:lnTo>
                  <a:lnTo>
                    <a:pt x="659" y="224"/>
                  </a:lnTo>
                  <a:lnTo>
                    <a:pt x="656" y="208"/>
                  </a:lnTo>
                  <a:lnTo>
                    <a:pt x="653" y="193"/>
                  </a:lnTo>
                  <a:lnTo>
                    <a:pt x="650" y="178"/>
                  </a:lnTo>
                  <a:lnTo>
                    <a:pt x="645" y="164"/>
                  </a:lnTo>
                  <a:lnTo>
                    <a:pt x="640" y="150"/>
                  </a:lnTo>
                  <a:lnTo>
                    <a:pt x="635" y="138"/>
                  </a:lnTo>
                  <a:lnTo>
                    <a:pt x="629" y="125"/>
                  </a:lnTo>
                  <a:lnTo>
                    <a:pt x="622" y="113"/>
                  </a:lnTo>
                  <a:lnTo>
                    <a:pt x="616" y="102"/>
                  </a:lnTo>
                  <a:lnTo>
                    <a:pt x="609" y="91"/>
                  </a:lnTo>
                  <a:lnTo>
                    <a:pt x="600" y="81"/>
                  </a:lnTo>
                  <a:lnTo>
                    <a:pt x="593" y="72"/>
                  </a:lnTo>
                  <a:lnTo>
                    <a:pt x="583" y="64"/>
                  </a:lnTo>
                  <a:lnTo>
                    <a:pt x="575" y="55"/>
                  </a:lnTo>
                  <a:lnTo>
                    <a:pt x="565" y="48"/>
                  </a:lnTo>
                  <a:lnTo>
                    <a:pt x="556" y="40"/>
                  </a:lnTo>
                  <a:lnTo>
                    <a:pt x="545" y="34"/>
                  </a:lnTo>
                  <a:lnTo>
                    <a:pt x="535" y="28"/>
                  </a:lnTo>
                  <a:lnTo>
                    <a:pt x="524" y="22"/>
                  </a:lnTo>
                  <a:lnTo>
                    <a:pt x="512" y="18"/>
                  </a:lnTo>
                  <a:lnTo>
                    <a:pt x="502" y="14"/>
                  </a:lnTo>
                  <a:lnTo>
                    <a:pt x="489" y="10"/>
                  </a:lnTo>
                  <a:lnTo>
                    <a:pt x="478" y="6"/>
                  </a:lnTo>
                  <a:lnTo>
                    <a:pt x="465" y="4"/>
                  </a:lnTo>
                  <a:lnTo>
                    <a:pt x="452" y="2"/>
                  </a:lnTo>
                  <a:lnTo>
                    <a:pt x="439" y="1"/>
                  </a:lnTo>
                  <a:lnTo>
                    <a:pt x="427" y="0"/>
                  </a:lnTo>
                  <a:lnTo>
                    <a:pt x="413" y="0"/>
                  </a:lnTo>
                  <a:close/>
                  <a:moveTo>
                    <a:pt x="218" y="110"/>
                  </a:moveTo>
                  <a:lnTo>
                    <a:pt x="215" y="110"/>
                  </a:lnTo>
                  <a:lnTo>
                    <a:pt x="216" y="109"/>
                  </a:lnTo>
                  <a:lnTo>
                    <a:pt x="218" y="108"/>
                  </a:lnTo>
                  <a:lnTo>
                    <a:pt x="218" y="1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Rectangle 12"/>
            <p:cNvSpPr>
              <a:spLocks noChangeArrowheads="1"/>
            </p:cNvSpPr>
            <p:nvPr/>
          </p:nvSpPr>
          <p:spPr bwMode="auto">
            <a:xfrm>
              <a:off x="1743075" y="5799138"/>
              <a:ext cx="25400" cy="746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3"/>
            <p:cNvSpPr>
              <a:spLocks noEditPoints="1"/>
            </p:cNvSpPr>
            <p:nvPr/>
          </p:nvSpPr>
          <p:spPr bwMode="auto">
            <a:xfrm>
              <a:off x="1647825" y="5665788"/>
              <a:ext cx="306388" cy="306387"/>
            </a:xfrm>
            <a:custGeom>
              <a:avLst/>
              <a:gdLst>
                <a:gd name="T0" fmla="*/ 1145 w 2701"/>
                <a:gd name="T1" fmla="*/ 16 h 2702"/>
                <a:gd name="T2" fmla="*/ 887 w 2701"/>
                <a:gd name="T3" fmla="*/ 82 h 2702"/>
                <a:gd name="T4" fmla="*/ 651 w 2701"/>
                <a:gd name="T5" fmla="*/ 196 h 2702"/>
                <a:gd name="T6" fmla="*/ 443 w 2701"/>
                <a:gd name="T7" fmla="*/ 351 h 2702"/>
                <a:gd name="T8" fmla="*/ 268 w 2701"/>
                <a:gd name="T9" fmla="*/ 544 h 2702"/>
                <a:gd name="T10" fmla="*/ 133 w 2701"/>
                <a:gd name="T11" fmla="*/ 766 h 2702"/>
                <a:gd name="T12" fmla="*/ 42 w 2701"/>
                <a:gd name="T13" fmla="*/ 1014 h 2702"/>
                <a:gd name="T14" fmla="*/ 2 w 2701"/>
                <a:gd name="T15" fmla="*/ 1282 h 2702"/>
                <a:gd name="T16" fmla="*/ 16 w 2701"/>
                <a:gd name="T17" fmla="*/ 1557 h 2702"/>
                <a:gd name="T18" fmla="*/ 82 w 2701"/>
                <a:gd name="T19" fmla="*/ 1815 h 2702"/>
                <a:gd name="T20" fmla="*/ 196 w 2701"/>
                <a:gd name="T21" fmla="*/ 2051 h 2702"/>
                <a:gd name="T22" fmla="*/ 351 w 2701"/>
                <a:gd name="T23" fmla="*/ 2259 h 2702"/>
                <a:gd name="T24" fmla="*/ 543 w 2701"/>
                <a:gd name="T25" fmla="*/ 2433 h 2702"/>
                <a:gd name="T26" fmla="*/ 765 w 2701"/>
                <a:gd name="T27" fmla="*/ 2569 h 2702"/>
                <a:gd name="T28" fmla="*/ 1014 w 2701"/>
                <a:gd name="T29" fmla="*/ 2660 h 2702"/>
                <a:gd name="T30" fmla="*/ 1281 w 2701"/>
                <a:gd name="T31" fmla="*/ 2700 h 2702"/>
                <a:gd name="T32" fmla="*/ 1556 w 2701"/>
                <a:gd name="T33" fmla="*/ 2686 h 2702"/>
                <a:gd name="T34" fmla="*/ 1814 w 2701"/>
                <a:gd name="T35" fmla="*/ 2620 h 2702"/>
                <a:gd name="T36" fmla="*/ 2050 w 2701"/>
                <a:gd name="T37" fmla="*/ 2506 h 2702"/>
                <a:gd name="T38" fmla="*/ 2258 w 2701"/>
                <a:gd name="T39" fmla="*/ 2351 h 2702"/>
                <a:gd name="T40" fmla="*/ 2432 w 2701"/>
                <a:gd name="T41" fmla="*/ 2158 h 2702"/>
                <a:gd name="T42" fmla="*/ 2567 w 2701"/>
                <a:gd name="T43" fmla="*/ 1936 h 2702"/>
                <a:gd name="T44" fmla="*/ 2658 w 2701"/>
                <a:gd name="T45" fmla="*/ 1688 h 2702"/>
                <a:gd name="T46" fmla="*/ 2699 w 2701"/>
                <a:gd name="T47" fmla="*/ 1420 h 2702"/>
                <a:gd name="T48" fmla="*/ 2685 w 2701"/>
                <a:gd name="T49" fmla="*/ 1145 h 2702"/>
                <a:gd name="T50" fmla="*/ 2618 w 2701"/>
                <a:gd name="T51" fmla="*/ 887 h 2702"/>
                <a:gd name="T52" fmla="*/ 2505 w 2701"/>
                <a:gd name="T53" fmla="*/ 651 h 2702"/>
                <a:gd name="T54" fmla="*/ 2350 w 2701"/>
                <a:gd name="T55" fmla="*/ 443 h 2702"/>
                <a:gd name="T56" fmla="*/ 2157 w 2701"/>
                <a:gd name="T57" fmla="*/ 269 h 2702"/>
                <a:gd name="T58" fmla="*/ 1935 w 2701"/>
                <a:gd name="T59" fmla="*/ 133 h 2702"/>
                <a:gd name="T60" fmla="*/ 1687 w 2701"/>
                <a:gd name="T61" fmla="*/ 42 h 2702"/>
                <a:gd name="T62" fmla="*/ 1420 w 2701"/>
                <a:gd name="T63" fmla="*/ 2 h 2702"/>
                <a:gd name="T64" fmla="*/ 2064 w 2701"/>
                <a:gd name="T65" fmla="*/ 1983 h 2702"/>
                <a:gd name="T66" fmla="*/ 2048 w 2701"/>
                <a:gd name="T67" fmla="*/ 2020 h 2702"/>
                <a:gd name="T68" fmla="*/ 2019 w 2701"/>
                <a:gd name="T69" fmla="*/ 2048 h 2702"/>
                <a:gd name="T70" fmla="*/ 1981 w 2701"/>
                <a:gd name="T71" fmla="*/ 2064 h 2702"/>
                <a:gd name="T72" fmla="*/ 721 w 2701"/>
                <a:gd name="T73" fmla="*/ 2065 h 2702"/>
                <a:gd name="T74" fmla="*/ 681 w 2701"/>
                <a:gd name="T75" fmla="*/ 2054 h 2702"/>
                <a:gd name="T76" fmla="*/ 649 w 2701"/>
                <a:gd name="T77" fmla="*/ 2028 h 2702"/>
                <a:gd name="T78" fmla="*/ 630 w 2701"/>
                <a:gd name="T79" fmla="*/ 1993 h 2702"/>
                <a:gd name="T80" fmla="*/ 625 w 2701"/>
                <a:gd name="T81" fmla="*/ 719 h 2702"/>
                <a:gd name="T82" fmla="*/ 633 w 2701"/>
                <a:gd name="T83" fmla="*/ 679 h 2702"/>
                <a:gd name="T84" fmla="*/ 656 w 2701"/>
                <a:gd name="T85" fmla="*/ 645 h 2702"/>
                <a:gd name="T86" fmla="*/ 690 w 2701"/>
                <a:gd name="T87" fmla="*/ 623 h 2702"/>
                <a:gd name="T88" fmla="*/ 731 w 2701"/>
                <a:gd name="T89" fmla="*/ 615 h 2702"/>
                <a:gd name="T90" fmla="*/ 1991 w 2701"/>
                <a:gd name="T91" fmla="*/ 620 h 2702"/>
                <a:gd name="T92" fmla="*/ 2027 w 2701"/>
                <a:gd name="T93" fmla="*/ 639 h 2702"/>
                <a:gd name="T94" fmla="*/ 2054 w 2701"/>
                <a:gd name="T95" fmla="*/ 669 h 2702"/>
                <a:gd name="T96" fmla="*/ 2065 w 2701"/>
                <a:gd name="T97" fmla="*/ 709 h 2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01" h="2702">
                  <a:moveTo>
                    <a:pt x="1350" y="0"/>
                  </a:moveTo>
                  <a:lnTo>
                    <a:pt x="1281" y="2"/>
                  </a:lnTo>
                  <a:lnTo>
                    <a:pt x="1212" y="7"/>
                  </a:lnTo>
                  <a:lnTo>
                    <a:pt x="1145" y="16"/>
                  </a:lnTo>
                  <a:lnTo>
                    <a:pt x="1078" y="27"/>
                  </a:lnTo>
                  <a:lnTo>
                    <a:pt x="1014" y="42"/>
                  </a:lnTo>
                  <a:lnTo>
                    <a:pt x="949" y="61"/>
                  </a:lnTo>
                  <a:lnTo>
                    <a:pt x="887" y="82"/>
                  </a:lnTo>
                  <a:lnTo>
                    <a:pt x="826" y="107"/>
                  </a:lnTo>
                  <a:lnTo>
                    <a:pt x="765" y="133"/>
                  </a:lnTo>
                  <a:lnTo>
                    <a:pt x="707" y="163"/>
                  </a:lnTo>
                  <a:lnTo>
                    <a:pt x="651" y="196"/>
                  </a:lnTo>
                  <a:lnTo>
                    <a:pt x="596" y="231"/>
                  </a:lnTo>
                  <a:lnTo>
                    <a:pt x="543" y="269"/>
                  </a:lnTo>
                  <a:lnTo>
                    <a:pt x="492" y="309"/>
                  </a:lnTo>
                  <a:lnTo>
                    <a:pt x="443" y="351"/>
                  </a:lnTo>
                  <a:lnTo>
                    <a:pt x="396" y="397"/>
                  </a:lnTo>
                  <a:lnTo>
                    <a:pt x="351" y="443"/>
                  </a:lnTo>
                  <a:lnTo>
                    <a:pt x="309" y="492"/>
                  </a:lnTo>
                  <a:lnTo>
                    <a:pt x="268" y="544"/>
                  </a:lnTo>
                  <a:lnTo>
                    <a:pt x="230" y="596"/>
                  </a:lnTo>
                  <a:lnTo>
                    <a:pt x="196" y="651"/>
                  </a:lnTo>
                  <a:lnTo>
                    <a:pt x="163" y="707"/>
                  </a:lnTo>
                  <a:lnTo>
                    <a:pt x="133" y="766"/>
                  </a:lnTo>
                  <a:lnTo>
                    <a:pt x="107" y="826"/>
                  </a:lnTo>
                  <a:lnTo>
                    <a:pt x="82" y="887"/>
                  </a:lnTo>
                  <a:lnTo>
                    <a:pt x="61" y="950"/>
                  </a:lnTo>
                  <a:lnTo>
                    <a:pt x="42" y="1014"/>
                  </a:lnTo>
                  <a:lnTo>
                    <a:pt x="27" y="1079"/>
                  </a:lnTo>
                  <a:lnTo>
                    <a:pt x="16" y="1145"/>
                  </a:lnTo>
                  <a:lnTo>
                    <a:pt x="7" y="1213"/>
                  </a:lnTo>
                  <a:lnTo>
                    <a:pt x="2" y="1282"/>
                  </a:lnTo>
                  <a:lnTo>
                    <a:pt x="0" y="1352"/>
                  </a:lnTo>
                  <a:lnTo>
                    <a:pt x="2" y="1420"/>
                  </a:lnTo>
                  <a:lnTo>
                    <a:pt x="7" y="1489"/>
                  </a:lnTo>
                  <a:lnTo>
                    <a:pt x="16" y="1557"/>
                  </a:lnTo>
                  <a:lnTo>
                    <a:pt x="27" y="1623"/>
                  </a:lnTo>
                  <a:lnTo>
                    <a:pt x="42" y="1688"/>
                  </a:lnTo>
                  <a:lnTo>
                    <a:pt x="61" y="1752"/>
                  </a:lnTo>
                  <a:lnTo>
                    <a:pt x="82" y="1815"/>
                  </a:lnTo>
                  <a:lnTo>
                    <a:pt x="107" y="1876"/>
                  </a:lnTo>
                  <a:lnTo>
                    <a:pt x="133" y="1936"/>
                  </a:lnTo>
                  <a:lnTo>
                    <a:pt x="163" y="1995"/>
                  </a:lnTo>
                  <a:lnTo>
                    <a:pt x="196" y="2051"/>
                  </a:lnTo>
                  <a:lnTo>
                    <a:pt x="230" y="2106"/>
                  </a:lnTo>
                  <a:lnTo>
                    <a:pt x="268" y="2158"/>
                  </a:lnTo>
                  <a:lnTo>
                    <a:pt x="309" y="2210"/>
                  </a:lnTo>
                  <a:lnTo>
                    <a:pt x="351" y="2259"/>
                  </a:lnTo>
                  <a:lnTo>
                    <a:pt x="396" y="2305"/>
                  </a:lnTo>
                  <a:lnTo>
                    <a:pt x="443" y="2351"/>
                  </a:lnTo>
                  <a:lnTo>
                    <a:pt x="492" y="2393"/>
                  </a:lnTo>
                  <a:lnTo>
                    <a:pt x="543" y="2433"/>
                  </a:lnTo>
                  <a:lnTo>
                    <a:pt x="596" y="2471"/>
                  </a:lnTo>
                  <a:lnTo>
                    <a:pt x="651" y="2506"/>
                  </a:lnTo>
                  <a:lnTo>
                    <a:pt x="707" y="2539"/>
                  </a:lnTo>
                  <a:lnTo>
                    <a:pt x="765" y="2569"/>
                  </a:lnTo>
                  <a:lnTo>
                    <a:pt x="826" y="2595"/>
                  </a:lnTo>
                  <a:lnTo>
                    <a:pt x="887" y="2620"/>
                  </a:lnTo>
                  <a:lnTo>
                    <a:pt x="949" y="2641"/>
                  </a:lnTo>
                  <a:lnTo>
                    <a:pt x="1014" y="2660"/>
                  </a:lnTo>
                  <a:lnTo>
                    <a:pt x="1078" y="2675"/>
                  </a:lnTo>
                  <a:lnTo>
                    <a:pt x="1145" y="2686"/>
                  </a:lnTo>
                  <a:lnTo>
                    <a:pt x="1212" y="2695"/>
                  </a:lnTo>
                  <a:lnTo>
                    <a:pt x="1281" y="2700"/>
                  </a:lnTo>
                  <a:lnTo>
                    <a:pt x="1350" y="2702"/>
                  </a:lnTo>
                  <a:lnTo>
                    <a:pt x="1420" y="2700"/>
                  </a:lnTo>
                  <a:lnTo>
                    <a:pt x="1488" y="2695"/>
                  </a:lnTo>
                  <a:lnTo>
                    <a:pt x="1556" y="2686"/>
                  </a:lnTo>
                  <a:lnTo>
                    <a:pt x="1622" y="2675"/>
                  </a:lnTo>
                  <a:lnTo>
                    <a:pt x="1687" y="2660"/>
                  </a:lnTo>
                  <a:lnTo>
                    <a:pt x="1751" y="2641"/>
                  </a:lnTo>
                  <a:lnTo>
                    <a:pt x="1814" y="2620"/>
                  </a:lnTo>
                  <a:lnTo>
                    <a:pt x="1875" y="2595"/>
                  </a:lnTo>
                  <a:lnTo>
                    <a:pt x="1935" y="2569"/>
                  </a:lnTo>
                  <a:lnTo>
                    <a:pt x="1994" y="2539"/>
                  </a:lnTo>
                  <a:lnTo>
                    <a:pt x="2050" y="2506"/>
                  </a:lnTo>
                  <a:lnTo>
                    <a:pt x="2104" y="2471"/>
                  </a:lnTo>
                  <a:lnTo>
                    <a:pt x="2157" y="2433"/>
                  </a:lnTo>
                  <a:lnTo>
                    <a:pt x="2209" y="2393"/>
                  </a:lnTo>
                  <a:lnTo>
                    <a:pt x="2258" y="2351"/>
                  </a:lnTo>
                  <a:lnTo>
                    <a:pt x="2304" y="2305"/>
                  </a:lnTo>
                  <a:lnTo>
                    <a:pt x="2350" y="2259"/>
                  </a:lnTo>
                  <a:lnTo>
                    <a:pt x="2392" y="2210"/>
                  </a:lnTo>
                  <a:lnTo>
                    <a:pt x="2432" y="2158"/>
                  </a:lnTo>
                  <a:lnTo>
                    <a:pt x="2469" y="2106"/>
                  </a:lnTo>
                  <a:lnTo>
                    <a:pt x="2505" y="2051"/>
                  </a:lnTo>
                  <a:lnTo>
                    <a:pt x="2537" y="1995"/>
                  </a:lnTo>
                  <a:lnTo>
                    <a:pt x="2567" y="1936"/>
                  </a:lnTo>
                  <a:lnTo>
                    <a:pt x="2594" y="1876"/>
                  </a:lnTo>
                  <a:lnTo>
                    <a:pt x="2618" y="1815"/>
                  </a:lnTo>
                  <a:lnTo>
                    <a:pt x="2639" y="1752"/>
                  </a:lnTo>
                  <a:lnTo>
                    <a:pt x="2658" y="1688"/>
                  </a:lnTo>
                  <a:lnTo>
                    <a:pt x="2673" y="1623"/>
                  </a:lnTo>
                  <a:lnTo>
                    <a:pt x="2685" y="1557"/>
                  </a:lnTo>
                  <a:lnTo>
                    <a:pt x="2693" y="1489"/>
                  </a:lnTo>
                  <a:lnTo>
                    <a:pt x="2699" y="1420"/>
                  </a:lnTo>
                  <a:lnTo>
                    <a:pt x="2701" y="1352"/>
                  </a:lnTo>
                  <a:lnTo>
                    <a:pt x="2699" y="1282"/>
                  </a:lnTo>
                  <a:lnTo>
                    <a:pt x="2693" y="1213"/>
                  </a:lnTo>
                  <a:lnTo>
                    <a:pt x="2685" y="1145"/>
                  </a:lnTo>
                  <a:lnTo>
                    <a:pt x="2673" y="1079"/>
                  </a:lnTo>
                  <a:lnTo>
                    <a:pt x="2658" y="1014"/>
                  </a:lnTo>
                  <a:lnTo>
                    <a:pt x="2639" y="950"/>
                  </a:lnTo>
                  <a:lnTo>
                    <a:pt x="2618" y="887"/>
                  </a:lnTo>
                  <a:lnTo>
                    <a:pt x="2594" y="826"/>
                  </a:lnTo>
                  <a:lnTo>
                    <a:pt x="2567" y="766"/>
                  </a:lnTo>
                  <a:lnTo>
                    <a:pt x="2538" y="707"/>
                  </a:lnTo>
                  <a:lnTo>
                    <a:pt x="2505" y="651"/>
                  </a:lnTo>
                  <a:lnTo>
                    <a:pt x="2469" y="596"/>
                  </a:lnTo>
                  <a:lnTo>
                    <a:pt x="2432" y="544"/>
                  </a:lnTo>
                  <a:lnTo>
                    <a:pt x="2392" y="492"/>
                  </a:lnTo>
                  <a:lnTo>
                    <a:pt x="2350" y="443"/>
                  </a:lnTo>
                  <a:lnTo>
                    <a:pt x="2304" y="397"/>
                  </a:lnTo>
                  <a:lnTo>
                    <a:pt x="2258" y="351"/>
                  </a:lnTo>
                  <a:lnTo>
                    <a:pt x="2209" y="309"/>
                  </a:lnTo>
                  <a:lnTo>
                    <a:pt x="2157" y="269"/>
                  </a:lnTo>
                  <a:lnTo>
                    <a:pt x="2104" y="231"/>
                  </a:lnTo>
                  <a:lnTo>
                    <a:pt x="2050" y="196"/>
                  </a:lnTo>
                  <a:lnTo>
                    <a:pt x="1994" y="163"/>
                  </a:lnTo>
                  <a:lnTo>
                    <a:pt x="1935" y="133"/>
                  </a:lnTo>
                  <a:lnTo>
                    <a:pt x="1875" y="107"/>
                  </a:lnTo>
                  <a:lnTo>
                    <a:pt x="1814" y="82"/>
                  </a:lnTo>
                  <a:lnTo>
                    <a:pt x="1751" y="61"/>
                  </a:lnTo>
                  <a:lnTo>
                    <a:pt x="1687" y="42"/>
                  </a:lnTo>
                  <a:lnTo>
                    <a:pt x="1622" y="27"/>
                  </a:lnTo>
                  <a:lnTo>
                    <a:pt x="1556" y="16"/>
                  </a:lnTo>
                  <a:lnTo>
                    <a:pt x="1488" y="7"/>
                  </a:lnTo>
                  <a:lnTo>
                    <a:pt x="1420" y="2"/>
                  </a:lnTo>
                  <a:lnTo>
                    <a:pt x="1350" y="0"/>
                  </a:lnTo>
                  <a:close/>
                  <a:moveTo>
                    <a:pt x="2066" y="1962"/>
                  </a:moveTo>
                  <a:lnTo>
                    <a:pt x="2065" y="1972"/>
                  </a:lnTo>
                  <a:lnTo>
                    <a:pt x="2064" y="1983"/>
                  </a:lnTo>
                  <a:lnTo>
                    <a:pt x="2061" y="1993"/>
                  </a:lnTo>
                  <a:lnTo>
                    <a:pt x="2058" y="2003"/>
                  </a:lnTo>
                  <a:lnTo>
                    <a:pt x="2054" y="2011"/>
                  </a:lnTo>
                  <a:lnTo>
                    <a:pt x="2048" y="2020"/>
                  </a:lnTo>
                  <a:lnTo>
                    <a:pt x="2042" y="2028"/>
                  </a:lnTo>
                  <a:lnTo>
                    <a:pt x="2035" y="2036"/>
                  </a:lnTo>
                  <a:lnTo>
                    <a:pt x="2027" y="2042"/>
                  </a:lnTo>
                  <a:lnTo>
                    <a:pt x="2019" y="2048"/>
                  </a:lnTo>
                  <a:lnTo>
                    <a:pt x="2010" y="2054"/>
                  </a:lnTo>
                  <a:lnTo>
                    <a:pt x="2001" y="2058"/>
                  </a:lnTo>
                  <a:lnTo>
                    <a:pt x="1991" y="2061"/>
                  </a:lnTo>
                  <a:lnTo>
                    <a:pt x="1981" y="2064"/>
                  </a:lnTo>
                  <a:lnTo>
                    <a:pt x="1970" y="2065"/>
                  </a:lnTo>
                  <a:lnTo>
                    <a:pt x="1960" y="2066"/>
                  </a:lnTo>
                  <a:lnTo>
                    <a:pt x="731" y="2066"/>
                  </a:lnTo>
                  <a:lnTo>
                    <a:pt x="721" y="2065"/>
                  </a:lnTo>
                  <a:lnTo>
                    <a:pt x="710" y="2064"/>
                  </a:lnTo>
                  <a:lnTo>
                    <a:pt x="700" y="2061"/>
                  </a:lnTo>
                  <a:lnTo>
                    <a:pt x="690" y="2058"/>
                  </a:lnTo>
                  <a:lnTo>
                    <a:pt x="681" y="2054"/>
                  </a:lnTo>
                  <a:lnTo>
                    <a:pt x="672" y="2048"/>
                  </a:lnTo>
                  <a:lnTo>
                    <a:pt x="664" y="2042"/>
                  </a:lnTo>
                  <a:lnTo>
                    <a:pt x="656" y="2036"/>
                  </a:lnTo>
                  <a:lnTo>
                    <a:pt x="649" y="2028"/>
                  </a:lnTo>
                  <a:lnTo>
                    <a:pt x="644" y="2020"/>
                  </a:lnTo>
                  <a:lnTo>
                    <a:pt x="638" y="2011"/>
                  </a:lnTo>
                  <a:lnTo>
                    <a:pt x="633" y="2003"/>
                  </a:lnTo>
                  <a:lnTo>
                    <a:pt x="630" y="1993"/>
                  </a:lnTo>
                  <a:lnTo>
                    <a:pt x="627" y="1983"/>
                  </a:lnTo>
                  <a:lnTo>
                    <a:pt x="626" y="1972"/>
                  </a:lnTo>
                  <a:lnTo>
                    <a:pt x="625" y="1962"/>
                  </a:lnTo>
                  <a:lnTo>
                    <a:pt x="625" y="719"/>
                  </a:lnTo>
                  <a:lnTo>
                    <a:pt x="626" y="709"/>
                  </a:lnTo>
                  <a:lnTo>
                    <a:pt x="627" y="698"/>
                  </a:lnTo>
                  <a:lnTo>
                    <a:pt x="630" y="688"/>
                  </a:lnTo>
                  <a:lnTo>
                    <a:pt x="633" y="679"/>
                  </a:lnTo>
                  <a:lnTo>
                    <a:pt x="638" y="669"/>
                  </a:lnTo>
                  <a:lnTo>
                    <a:pt x="644" y="661"/>
                  </a:lnTo>
                  <a:lnTo>
                    <a:pt x="649" y="652"/>
                  </a:lnTo>
                  <a:lnTo>
                    <a:pt x="656" y="645"/>
                  </a:lnTo>
                  <a:lnTo>
                    <a:pt x="664" y="639"/>
                  </a:lnTo>
                  <a:lnTo>
                    <a:pt x="672" y="632"/>
                  </a:lnTo>
                  <a:lnTo>
                    <a:pt x="681" y="627"/>
                  </a:lnTo>
                  <a:lnTo>
                    <a:pt x="690" y="623"/>
                  </a:lnTo>
                  <a:lnTo>
                    <a:pt x="700" y="620"/>
                  </a:lnTo>
                  <a:lnTo>
                    <a:pt x="710" y="618"/>
                  </a:lnTo>
                  <a:lnTo>
                    <a:pt x="721" y="615"/>
                  </a:lnTo>
                  <a:lnTo>
                    <a:pt x="731" y="615"/>
                  </a:lnTo>
                  <a:lnTo>
                    <a:pt x="1960" y="615"/>
                  </a:lnTo>
                  <a:lnTo>
                    <a:pt x="1970" y="615"/>
                  </a:lnTo>
                  <a:lnTo>
                    <a:pt x="1981" y="618"/>
                  </a:lnTo>
                  <a:lnTo>
                    <a:pt x="1991" y="620"/>
                  </a:lnTo>
                  <a:lnTo>
                    <a:pt x="2001" y="623"/>
                  </a:lnTo>
                  <a:lnTo>
                    <a:pt x="2010" y="627"/>
                  </a:lnTo>
                  <a:lnTo>
                    <a:pt x="2019" y="632"/>
                  </a:lnTo>
                  <a:lnTo>
                    <a:pt x="2027" y="639"/>
                  </a:lnTo>
                  <a:lnTo>
                    <a:pt x="2035" y="645"/>
                  </a:lnTo>
                  <a:lnTo>
                    <a:pt x="2042" y="652"/>
                  </a:lnTo>
                  <a:lnTo>
                    <a:pt x="2048" y="661"/>
                  </a:lnTo>
                  <a:lnTo>
                    <a:pt x="2054" y="669"/>
                  </a:lnTo>
                  <a:lnTo>
                    <a:pt x="2058" y="679"/>
                  </a:lnTo>
                  <a:lnTo>
                    <a:pt x="2061" y="688"/>
                  </a:lnTo>
                  <a:lnTo>
                    <a:pt x="2064" y="698"/>
                  </a:lnTo>
                  <a:lnTo>
                    <a:pt x="2065" y="709"/>
                  </a:lnTo>
                  <a:lnTo>
                    <a:pt x="2066" y="719"/>
                  </a:lnTo>
                  <a:lnTo>
                    <a:pt x="2066" y="19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4"/>
            <p:cNvSpPr>
              <a:spLocks/>
            </p:cNvSpPr>
            <p:nvPr/>
          </p:nvSpPr>
          <p:spPr bwMode="auto">
            <a:xfrm>
              <a:off x="1741488" y="5762625"/>
              <a:ext cx="28575" cy="26987"/>
            </a:xfrm>
            <a:custGeom>
              <a:avLst/>
              <a:gdLst>
                <a:gd name="T0" fmla="*/ 109 w 244"/>
                <a:gd name="T1" fmla="*/ 0 h 226"/>
                <a:gd name="T2" fmla="*/ 83 w 244"/>
                <a:gd name="T3" fmla="*/ 5 h 226"/>
                <a:gd name="T4" fmla="*/ 61 w 244"/>
                <a:gd name="T5" fmla="*/ 12 h 226"/>
                <a:gd name="T6" fmla="*/ 41 w 244"/>
                <a:gd name="T7" fmla="*/ 25 h 226"/>
                <a:gd name="T8" fmla="*/ 25 w 244"/>
                <a:gd name="T9" fmla="*/ 40 h 226"/>
                <a:gd name="T10" fmla="*/ 13 w 244"/>
                <a:gd name="T11" fmla="*/ 58 h 226"/>
                <a:gd name="T12" fmla="*/ 4 w 244"/>
                <a:gd name="T13" fmla="*/ 78 h 226"/>
                <a:gd name="T14" fmla="*/ 0 w 244"/>
                <a:gd name="T15" fmla="*/ 101 h 226"/>
                <a:gd name="T16" fmla="*/ 0 w 244"/>
                <a:gd name="T17" fmla="*/ 125 h 226"/>
                <a:gd name="T18" fmla="*/ 4 w 244"/>
                <a:gd name="T19" fmla="*/ 147 h 226"/>
                <a:gd name="T20" fmla="*/ 13 w 244"/>
                <a:gd name="T21" fmla="*/ 167 h 226"/>
                <a:gd name="T22" fmla="*/ 25 w 244"/>
                <a:gd name="T23" fmla="*/ 185 h 226"/>
                <a:gd name="T24" fmla="*/ 40 w 244"/>
                <a:gd name="T25" fmla="*/ 201 h 226"/>
                <a:gd name="T26" fmla="*/ 59 w 244"/>
                <a:gd name="T27" fmla="*/ 212 h 226"/>
                <a:gd name="T28" fmla="*/ 81 w 244"/>
                <a:gd name="T29" fmla="*/ 221 h 226"/>
                <a:gd name="T30" fmla="*/ 107 w 244"/>
                <a:gd name="T31" fmla="*/ 225 h 226"/>
                <a:gd name="T32" fmla="*/ 121 w 244"/>
                <a:gd name="T33" fmla="*/ 226 h 226"/>
                <a:gd name="T34" fmla="*/ 148 w 244"/>
                <a:gd name="T35" fmla="*/ 224 h 226"/>
                <a:gd name="T36" fmla="*/ 172 w 244"/>
                <a:gd name="T37" fmla="*/ 218 h 226"/>
                <a:gd name="T38" fmla="*/ 193 w 244"/>
                <a:gd name="T39" fmla="*/ 207 h 226"/>
                <a:gd name="T40" fmla="*/ 211 w 244"/>
                <a:gd name="T41" fmla="*/ 193 h 226"/>
                <a:gd name="T42" fmla="*/ 225 w 244"/>
                <a:gd name="T43" fmla="*/ 176 h 226"/>
                <a:gd name="T44" fmla="*/ 236 w 244"/>
                <a:gd name="T45" fmla="*/ 157 h 226"/>
                <a:gd name="T46" fmla="*/ 242 w 244"/>
                <a:gd name="T47" fmla="*/ 136 h 226"/>
                <a:gd name="T48" fmla="*/ 244 w 244"/>
                <a:gd name="T49" fmla="*/ 113 h 226"/>
                <a:gd name="T50" fmla="*/ 242 w 244"/>
                <a:gd name="T51" fmla="*/ 90 h 226"/>
                <a:gd name="T52" fmla="*/ 236 w 244"/>
                <a:gd name="T53" fmla="*/ 68 h 226"/>
                <a:gd name="T54" fmla="*/ 225 w 244"/>
                <a:gd name="T55" fmla="*/ 48 h 226"/>
                <a:gd name="T56" fmla="*/ 211 w 244"/>
                <a:gd name="T57" fmla="*/ 33 h 226"/>
                <a:gd name="T58" fmla="*/ 193 w 244"/>
                <a:gd name="T59" fmla="*/ 19 h 226"/>
                <a:gd name="T60" fmla="*/ 173 w 244"/>
                <a:gd name="T61" fmla="*/ 8 h 226"/>
                <a:gd name="T62" fmla="*/ 149 w 244"/>
                <a:gd name="T63" fmla="*/ 2 h 226"/>
                <a:gd name="T64" fmla="*/ 122 w 244"/>
                <a:gd name="T65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4" h="226">
                  <a:moveTo>
                    <a:pt x="122" y="0"/>
                  </a:moveTo>
                  <a:lnTo>
                    <a:pt x="109" y="0"/>
                  </a:lnTo>
                  <a:lnTo>
                    <a:pt x="96" y="2"/>
                  </a:lnTo>
                  <a:lnTo>
                    <a:pt x="83" y="5"/>
                  </a:lnTo>
                  <a:lnTo>
                    <a:pt x="72" y="8"/>
                  </a:lnTo>
                  <a:lnTo>
                    <a:pt x="61" y="12"/>
                  </a:lnTo>
                  <a:lnTo>
                    <a:pt x="51" y="19"/>
                  </a:lnTo>
                  <a:lnTo>
                    <a:pt x="41" y="25"/>
                  </a:lnTo>
                  <a:lnTo>
                    <a:pt x="33" y="33"/>
                  </a:lnTo>
                  <a:lnTo>
                    <a:pt x="25" y="40"/>
                  </a:lnTo>
                  <a:lnTo>
                    <a:pt x="19" y="48"/>
                  </a:lnTo>
                  <a:lnTo>
                    <a:pt x="13" y="58"/>
                  </a:lnTo>
                  <a:lnTo>
                    <a:pt x="8" y="68"/>
                  </a:lnTo>
                  <a:lnTo>
                    <a:pt x="4" y="78"/>
                  </a:lnTo>
                  <a:lnTo>
                    <a:pt x="2" y="90"/>
                  </a:lnTo>
                  <a:lnTo>
                    <a:pt x="0" y="101"/>
                  </a:lnTo>
                  <a:lnTo>
                    <a:pt x="0" y="113"/>
                  </a:lnTo>
                  <a:lnTo>
                    <a:pt x="0" y="125"/>
                  </a:lnTo>
                  <a:lnTo>
                    <a:pt x="2" y="136"/>
                  </a:lnTo>
                  <a:lnTo>
                    <a:pt x="4" y="147"/>
                  </a:lnTo>
                  <a:lnTo>
                    <a:pt x="8" y="157"/>
                  </a:lnTo>
                  <a:lnTo>
                    <a:pt x="13" y="167"/>
                  </a:lnTo>
                  <a:lnTo>
                    <a:pt x="18" y="176"/>
                  </a:lnTo>
                  <a:lnTo>
                    <a:pt x="25" y="185"/>
                  </a:lnTo>
                  <a:lnTo>
                    <a:pt x="33" y="193"/>
                  </a:lnTo>
                  <a:lnTo>
                    <a:pt x="40" y="201"/>
                  </a:lnTo>
                  <a:lnTo>
                    <a:pt x="50" y="207"/>
                  </a:lnTo>
                  <a:lnTo>
                    <a:pt x="59" y="212"/>
                  </a:lnTo>
                  <a:lnTo>
                    <a:pt x="70" y="218"/>
                  </a:lnTo>
                  <a:lnTo>
                    <a:pt x="81" y="221"/>
                  </a:lnTo>
                  <a:lnTo>
                    <a:pt x="94" y="224"/>
                  </a:lnTo>
                  <a:lnTo>
                    <a:pt x="107" y="225"/>
                  </a:lnTo>
                  <a:lnTo>
                    <a:pt x="119" y="226"/>
                  </a:lnTo>
                  <a:lnTo>
                    <a:pt x="121" y="226"/>
                  </a:lnTo>
                  <a:lnTo>
                    <a:pt x="135" y="225"/>
                  </a:lnTo>
                  <a:lnTo>
                    <a:pt x="148" y="224"/>
                  </a:lnTo>
                  <a:lnTo>
                    <a:pt x="161" y="221"/>
                  </a:lnTo>
                  <a:lnTo>
                    <a:pt x="172" y="218"/>
                  </a:lnTo>
                  <a:lnTo>
                    <a:pt x="184" y="212"/>
                  </a:lnTo>
                  <a:lnTo>
                    <a:pt x="193" y="207"/>
                  </a:lnTo>
                  <a:lnTo>
                    <a:pt x="203" y="201"/>
                  </a:lnTo>
                  <a:lnTo>
                    <a:pt x="211" y="193"/>
                  </a:lnTo>
                  <a:lnTo>
                    <a:pt x="219" y="185"/>
                  </a:lnTo>
                  <a:lnTo>
                    <a:pt x="225" y="176"/>
                  </a:lnTo>
                  <a:lnTo>
                    <a:pt x="231" y="167"/>
                  </a:lnTo>
                  <a:lnTo>
                    <a:pt x="236" y="157"/>
                  </a:lnTo>
                  <a:lnTo>
                    <a:pt x="240" y="147"/>
                  </a:lnTo>
                  <a:lnTo>
                    <a:pt x="242" y="136"/>
                  </a:lnTo>
                  <a:lnTo>
                    <a:pt x="244" y="125"/>
                  </a:lnTo>
                  <a:lnTo>
                    <a:pt x="244" y="113"/>
                  </a:lnTo>
                  <a:lnTo>
                    <a:pt x="244" y="101"/>
                  </a:lnTo>
                  <a:lnTo>
                    <a:pt x="242" y="90"/>
                  </a:lnTo>
                  <a:lnTo>
                    <a:pt x="239" y="78"/>
                  </a:lnTo>
                  <a:lnTo>
                    <a:pt x="236" y="68"/>
                  </a:lnTo>
                  <a:lnTo>
                    <a:pt x="230" y="58"/>
                  </a:lnTo>
                  <a:lnTo>
                    <a:pt x="225" y="48"/>
                  </a:lnTo>
                  <a:lnTo>
                    <a:pt x="219" y="40"/>
                  </a:lnTo>
                  <a:lnTo>
                    <a:pt x="211" y="33"/>
                  </a:lnTo>
                  <a:lnTo>
                    <a:pt x="203" y="25"/>
                  </a:lnTo>
                  <a:lnTo>
                    <a:pt x="193" y="19"/>
                  </a:lnTo>
                  <a:lnTo>
                    <a:pt x="184" y="12"/>
                  </a:lnTo>
                  <a:lnTo>
                    <a:pt x="173" y="8"/>
                  </a:lnTo>
                  <a:lnTo>
                    <a:pt x="162" y="5"/>
                  </a:lnTo>
                  <a:lnTo>
                    <a:pt x="149" y="2"/>
                  </a:lnTo>
                  <a:lnTo>
                    <a:pt x="136" y="0"/>
                  </a:lnTo>
                  <a:lnTo>
                    <a:pt x="12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858296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 Same Side Corner Rectangle 2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71566" y="270004"/>
            <a:ext cx="4264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INFOGRAPHIC SLIDE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110"/>
          <p:cNvSpPr>
            <a:spLocks/>
          </p:cNvSpPr>
          <p:nvPr/>
        </p:nvSpPr>
        <p:spPr bwMode="auto">
          <a:xfrm>
            <a:off x="2080904" y="2868444"/>
            <a:ext cx="2031688" cy="1842600"/>
          </a:xfrm>
          <a:custGeom>
            <a:avLst/>
            <a:gdLst>
              <a:gd name="T0" fmla="*/ 14 w 505"/>
              <a:gd name="T1" fmla="*/ 245 h 458"/>
              <a:gd name="T2" fmla="*/ 218 w 505"/>
              <a:gd name="T3" fmla="*/ 444 h 458"/>
              <a:gd name="T4" fmla="*/ 218 w 505"/>
              <a:gd name="T5" fmla="*/ 444 h 458"/>
              <a:gd name="T6" fmla="*/ 232 w 505"/>
              <a:gd name="T7" fmla="*/ 458 h 458"/>
              <a:gd name="T8" fmla="*/ 250 w 505"/>
              <a:gd name="T9" fmla="*/ 458 h 458"/>
              <a:gd name="T10" fmla="*/ 273 w 505"/>
              <a:gd name="T11" fmla="*/ 458 h 458"/>
              <a:gd name="T12" fmla="*/ 287 w 505"/>
              <a:gd name="T13" fmla="*/ 444 h 458"/>
              <a:gd name="T14" fmla="*/ 486 w 505"/>
              <a:gd name="T15" fmla="*/ 245 h 458"/>
              <a:gd name="T16" fmla="*/ 486 w 505"/>
              <a:gd name="T17" fmla="*/ 245 h 458"/>
              <a:gd name="T18" fmla="*/ 500 w 505"/>
              <a:gd name="T19" fmla="*/ 227 h 458"/>
              <a:gd name="T20" fmla="*/ 505 w 505"/>
              <a:gd name="T21" fmla="*/ 208 h 458"/>
              <a:gd name="T22" fmla="*/ 500 w 505"/>
              <a:gd name="T23" fmla="*/ 190 h 458"/>
              <a:gd name="T24" fmla="*/ 486 w 505"/>
              <a:gd name="T25" fmla="*/ 171 h 458"/>
              <a:gd name="T26" fmla="*/ 361 w 505"/>
              <a:gd name="T27" fmla="*/ 46 h 458"/>
              <a:gd name="T28" fmla="*/ 361 w 505"/>
              <a:gd name="T29" fmla="*/ 46 h 458"/>
              <a:gd name="T30" fmla="*/ 338 w 505"/>
              <a:gd name="T31" fmla="*/ 28 h 458"/>
              <a:gd name="T32" fmla="*/ 310 w 505"/>
              <a:gd name="T33" fmla="*/ 14 h 458"/>
              <a:gd name="T34" fmla="*/ 282 w 505"/>
              <a:gd name="T35" fmla="*/ 4 h 458"/>
              <a:gd name="T36" fmla="*/ 250 w 505"/>
              <a:gd name="T37" fmla="*/ 0 h 458"/>
              <a:gd name="T38" fmla="*/ 222 w 505"/>
              <a:gd name="T39" fmla="*/ 4 h 458"/>
              <a:gd name="T40" fmla="*/ 195 w 505"/>
              <a:gd name="T41" fmla="*/ 14 h 458"/>
              <a:gd name="T42" fmla="*/ 167 w 505"/>
              <a:gd name="T43" fmla="*/ 28 h 458"/>
              <a:gd name="T44" fmla="*/ 144 w 505"/>
              <a:gd name="T45" fmla="*/ 46 h 458"/>
              <a:gd name="T46" fmla="*/ 14 w 505"/>
              <a:gd name="T47" fmla="*/ 171 h 458"/>
              <a:gd name="T48" fmla="*/ 14 w 505"/>
              <a:gd name="T49" fmla="*/ 171 h 458"/>
              <a:gd name="T50" fmla="*/ 5 w 505"/>
              <a:gd name="T51" fmla="*/ 190 h 458"/>
              <a:gd name="T52" fmla="*/ 0 w 505"/>
              <a:gd name="T53" fmla="*/ 208 h 458"/>
              <a:gd name="T54" fmla="*/ 5 w 505"/>
              <a:gd name="T55" fmla="*/ 227 h 458"/>
              <a:gd name="T56" fmla="*/ 14 w 505"/>
              <a:gd name="T57" fmla="*/ 245 h 458"/>
              <a:gd name="T58" fmla="*/ 14 w 505"/>
              <a:gd name="T59" fmla="*/ 245 h 4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505" h="458">
                <a:moveTo>
                  <a:pt x="14" y="245"/>
                </a:moveTo>
                <a:lnTo>
                  <a:pt x="218" y="444"/>
                </a:lnTo>
                <a:lnTo>
                  <a:pt x="218" y="444"/>
                </a:lnTo>
                <a:lnTo>
                  <a:pt x="232" y="458"/>
                </a:lnTo>
                <a:lnTo>
                  <a:pt x="250" y="458"/>
                </a:lnTo>
                <a:lnTo>
                  <a:pt x="273" y="458"/>
                </a:lnTo>
                <a:lnTo>
                  <a:pt x="287" y="444"/>
                </a:lnTo>
                <a:lnTo>
                  <a:pt x="486" y="245"/>
                </a:lnTo>
                <a:lnTo>
                  <a:pt x="486" y="245"/>
                </a:lnTo>
                <a:lnTo>
                  <a:pt x="500" y="227"/>
                </a:lnTo>
                <a:lnTo>
                  <a:pt x="505" y="208"/>
                </a:lnTo>
                <a:lnTo>
                  <a:pt x="500" y="190"/>
                </a:lnTo>
                <a:lnTo>
                  <a:pt x="486" y="171"/>
                </a:lnTo>
                <a:lnTo>
                  <a:pt x="361" y="46"/>
                </a:lnTo>
                <a:lnTo>
                  <a:pt x="361" y="46"/>
                </a:lnTo>
                <a:lnTo>
                  <a:pt x="338" y="28"/>
                </a:lnTo>
                <a:lnTo>
                  <a:pt x="310" y="14"/>
                </a:lnTo>
                <a:lnTo>
                  <a:pt x="282" y="4"/>
                </a:lnTo>
                <a:lnTo>
                  <a:pt x="250" y="0"/>
                </a:lnTo>
                <a:lnTo>
                  <a:pt x="222" y="4"/>
                </a:lnTo>
                <a:lnTo>
                  <a:pt x="195" y="14"/>
                </a:lnTo>
                <a:lnTo>
                  <a:pt x="167" y="28"/>
                </a:lnTo>
                <a:lnTo>
                  <a:pt x="144" y="46"/>
                </a:lnTo>
                <a:lnTo>
                  <a:pt x="14" y="171"/>
                </a:lnTo>
                <a:lnTo>
                  <a:pt x="14" y="171"/>
                </a:lnTo>
                <a:lnTo>
                  <a:pt x="5" y="190"/>
                </a:lnTo>
                <a:lnTo>
                  <a:pt x="0" y="208"/>
                </a:lnTo>
                <a:lnTo>
                  <a:pt x="5" y="227"/>
                </a:lnTo>
                <a:lnTo>
                  <a:pt x="14" y="245"/>
                </a:lnTo>
                <a:lnTo>
                  <a:pt x="14" y="24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111"/>
          <p:cNvSpPr>
            <a:spLocks/>
          </p:cNvSpPr>
          <p:nvPr/>
        </p:nvSpPr>
        <p:spPr bwMode="auto">
          <a:xfrm>
            <a:off x="1111325" y="3854112"/>
            <a:ext cx="1846624" cy="1842600"/>
          </a:xfrm>
          <a:custGeom>
            <a:avLst/>
            <a:gdLst>
              <a:gd name="T0" fmla="*/ 47 w 459"/>
              <a:gd name="T1" fmla="*/ 139 h 458"/>
              <a:gd name="T2" fmla="*/ 172 w 459"/>
              <a:gd name="T3" fmla="*/ 14 h 458"/>
              <a:gd name="T4" fmla="*/ 172 w 459"/>
              <a:gd name="T5" fmla="*/ 14 h 458"/>
              <a:gd name="T6" fmla="*/ 190 w 459"/>
              <a:gd name="T7" fmla="*/ 5 h 458"/>
              <a:gd name="T8" fmla="*/ 209 w 459"/>
              <a:gd name="T9" fmla="*/ 0 h 458"/>
              <a:gd name="T10" fmla="*/ 227 w 459"/>
              <a:gd name="T11" fmla="*/ 5 h 458"/>
              <a:gd name="T12" fmla="*/ 246 w 459"/>
              <a:gd name="T13" fmla="*/ 14 h 458"/>
              <a:gd name="T14" fmla="*/ 445 w 459"/>
              <a:gd name="T15" fmla="*/ 213 h 458"/>
              <a:gd name="T16" fmla="*/ 445 w 459"/>
              <a:gd name="T17" fmla="*/ 213 h 458"/>
              <a:gd name="T18" fmla="*/ 459 w 459"/>
              <a:gd name="T19" fmla="*/ 232 h 458"/>
              <a:gd name="T20" fmla="*/ 459 w 459"/>
              <a:gd name="T21" fmla="*/ 250 h 458"/>
              <a:gd name="T22" fmla="*/ 459 w 459"/>
              <a:gd name="T23" fmla="*/ 269 h 458"/>
              <a:gd name="T24" fmla="*/ 445 w 459"/>
              <a:gd name="T25" fmla="*/ 287 h 458"/>
              <a:gd name="T26" fmla="*/ 320 w 459"/>
              <a:gd name="T27" fmla="*/ 412 h 458"/>
              <a:gd name="T28" fmla="*/ 320 w 459"/>
              <a:gd name="T29" fmla="*/ 412 h 458"/>
              <a:gd name="T30" fmla="*/ 297 w 459"/>
              <a:gd name="T31" fmla="*/ 435 h 458"/>
              <a:gd name="T32" fmla="*/ 269 w 459"/>
              <a:gd name="T33" fmla="*/ 449 h 458"/>
              <a:gd name="T34" fmla="*/ 237 w 459"/>
              <a:gd name="T35" fmla="*/ 454 h 458"/>
              <a:gd name="T36" fmla="*/ 209 w 459"/>
              <a:gd name="T37" fmla="*/ 458 h 458"/>
              <a:gd name="T38" fmla="*/ 181 w 459"/>
              <a:gd name="T39" fmla="*/ 454 h 458"/>
              <a:gd name="T40" fmla="*/ 149 w 459"/>
              <a:gd name="T41" fmla="*/ 449 h 458"/>
              <a:gd name="T42" fmla="*/ 125 w 459"/>
              <a:gd name="T43" fmla="*/ 435 h 458"/>
              <a:gd name="T44" fmla="*/ 98 w 459"/>
              <a:gd name="T45" fmla="*/ 412 h 458"/>
              <a:gd name="T46" fmla="*/ 47 w 459"/>
              <a:gd name="T47" fmla="*/ 361 h 458"/>
              <a:gd name="T48" fmla="*/ 47 w 459"/>
              <a:gd name="T49" fmla="*/ 361 h 458"/>
              <a:gd name="T50" fmla="*/ 28 w 459"/>
              <a:gd name="T51" fmla="*/ 338 h 458"/>
              <a:gd name="T52" fmla="*/ 14 w 459"/>
              <a:gd name="T53" fmla="*/ 310 h 458"/>
              <a:gd name="T54" fmla="*/ 5 w 459"/>
              <a:gd name="T55" fmla="*/ 278 h 458"/>
              <a:gd name="T56" fmla="*/ 0 w 459"/>
              <a:gd name="T57" fmla="*/ 250 h 458"/>
              <a:gd name="T58" fmla="*/ 5 w 459"/>
              <a:gd name="T59" fmla="*/ 222 h 458"/>
              <a:gd name="T60" fmla="*/ 14 w 459"/>
              <a:gd name="T61" fmla="*/ 190 h 458"/>
              <a:gd name="T62" fmla="*/ 28 w 459"/>
              <a:gd name="T63" fmla="*/ 167 h 458"/>
              <a:gd name="T64" fmla="*/ 47 w 459"/>
              <a:gd name="T65" fmla="*/ 139 h 458"/>
              <a:gd name="T66" fmla="*/ 47 w 459"/>
              <a:gd name="T67" fmla="*/ 139 h 4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59" h="458">
                <a:moveTo>
                  <a:pt x="47" y="139"/>
                </a:moveTo>
                <a:lnTo>
                  <a:pt x="172" y="14"/>
                </a:lnTo>
                <a:lnTo>
                  <a:pt x="172" y="14"/>
                </a:lnTo>
                <a:lnTo>
                  <a:pt x="190" y="5"/>
                </a:lnTo>
                <a:lnTo>
                  <a:pt x="209" y="0"/>
                </a:lnTo>
                <a:lnTo>
                  <a:pt x="227" y="5"/>
                </a:lnTo>
                <a:lnTo>
                  <a:pt x="246" y="14"/>
                </a:lnTo>
                <a:lnTo>
                  <a:pt x="445" y="213"/>
                </a:lnTo>
                <a:lnTo>
                  <a:pt x="445" y="213"/>
                </a:lnTo>
                <a:lnTo>
                  <a:pt x="459" y="232"/>
                </a:lnTo>
                <a:lnTo>
                  <a:pt x="459" y="250"/>
                </a:lnTo>
                <a:lnTo>
                  <a:pt x="459" y="269"/>
                </a:lnTo>
                <a:lnTo>
                  <a:pt x="445" y="287"/>
                </a:lnTo>
                <a:lnTo>
                  <a:pt x="320" y="412"/>
                </a:lnTo>
                <a:lnTo>
                  <a:pt x="320" y="412"/>
                </a:lnTo>
                <a:lnTo>
                  <a:pt x="297" y="435"/>
                </a:lnTo>
                <a:lnTo>
                  <a:pt x="269" y="449"/>
                </a:lnTo>
                <a:lnTo>
                  <a:pt x="237" y="454"/>
                </a:lnTo>
                <a:lnTo>
                  <a:pt x="209" y="458"/>
                </a:lnTo>
                <a:lnTo>
                  <a:pt x="181" y="454"/>
                </a:lnTo>
                <a:lnTo>
                  <a:pt x="149" y="449"/>
                </a:lnTo>
                <a:lnTo>
                  <a:pt x="125" y="435"/>
                </a:lnTo>
                <a:lnTo>
                  <a:pt x="98" y="412"/>
                </a:lnTo>
                <a:lnTo>
                  <a:pt x="47" y="361"/>
                </a:lnTo>
                <a:lnTo>
                  <a:pt x="47" y="361"/>
                </a:lnTo>
                <a:lnTo>
                  <a:pt x="28" y="338"/>
                </a:lnTo>
                <a:lnTo>
                  <a:pt x="14" y="310"/>
                </a:lnTo>
                <a:lnTo>
                  <a:pt x="5" y="278"/>
                </a:lnTo>
                <a:lnTo>
                  <a:pt x="0" y="250"/>
                </a:lnTo>
                <a:lnTo>
                  <a:pt x="5" y="222"/>
                </a:lnTo>
                <a:lnTo>
                  <a:pt x="14" y="190"/>
                </a:lnTo>
                <a:lnTo>
                  <a:pt x="28" y="167"/>
                </a:lnTo>
                <a:lnTo>
                  <a:pt x="47" y="139"/>
                </a:lnTo>
                <a:lnTo>
                  <a:pt x="47" y="139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12"/>
          <p:cNvSpPr>
            <a:spLocks/>
          </p:cNvSpPr>
          <p:nvPr/>
        </p:nvSpPr>
        <p:spPr bwMode="auto">
          <a:xfrm>
            <a:off x="4370071" y="2868444"/>
            <a:ext cx="2031688" cy="1842600"/>
          </a:xfrm>
          <a:custGeom>
            <a:avLst/>
            <a:gdLst>
              <a:gd name="T0" fmla="*/ 14 w 505"/>
              <a:gd name="T1" fmla="*/ 245 h 458"/>
              <a:gd name="T2" fmla="*/ 213 w 505"/>
              <a:gd name="T3" fmla="*/ 444 h 458"/>
              <a:gd name="T4" fmla="*/ 213 w 505"/>
              <a:gd name="T5" fmla="*/ 444 h 458"/>
              <a:gd name="T6" fmla="*/ 232 w 505"/>
              <a:gd name="T7" fmla="*/ 458 h 458"/>
              <a:gd name="T8" fmla="*/ 250 w 505"/>
              <a:gd name="T9" fmla="*/ 458 h 458"/>
              <a:gd name="T10" fmla="*/ 274 w 505"/>
              <a:gd name="T11" fmla="*/ 458 h 458"/>
              <a:gd name="T12" fmla="*/ 287 w 505"/>
              <a:gd name="T13" fmla="*/ 444 h 458"/>
              <a:gd name="T14" fmla="*/ 486 w 505"/>
              <a:gd name="T15" fmla="*/ 245 h 458"/>
              <a:gd name="T16" fmla="*/ 486 w 505"/>
              <a:gd name="T17" fmla="*/ 245 h 458"/>
              <a:gd name="T18" fmla="*/ 500 w 505"/>
              <a:gd name="T19" fmla="*/ 227 h 458"/>
              <a:gd name="T20" fmla="*/ 505 w 505"/>
              <a:gd name="T21" fmla="*/ 208 h 458"/>
              <a:gd name="T22" fmla="*/ 500 w 505"/>
              <a:gd name="T23" fmla="*/ 190 h 458"/>
              <a:gd name="T24" fmla="*/ 486 w 505"/>
              <a:gd name="T25" fmla="*/ 171 h 458"/>
              <a:gd name="T26" fmla="*/ 361 w 505"/>
              <a:gd name="T27" fmla="*/ 46 h 458"/>
              <a:gd name="T28" fmla="*/ 361 w 505"/>
              <a:gd name="T29" fmla="*/ 46 h 458"/>
              <a:gd name="T30" fmla="*/ 338 w 505"/>
              <a:gd name="T31" fmla="*/ 28 h 458"/>
              <a:gd name="T32" fmla="*/ 311 w 505"/>
              <a:gd name="T33" fmla="*/ 14 h 458"/>
              <a:gd name="T34" fmla="*/ 283 w 505"/>
              <a:gd name="T35" fmla="*/ 4 h 458"/>
              <a:gd name="T36" fmla="*/ 250 w 505"/>
              <a:gd name="T37" fmla="*/ 0 h 458"/>
              <a:gd name="T38" fmla="*/ 223 w 505"/>
              <a:gd name="T39" fmla="*/ 4 h 458"/>
              <a:gd name="T40" fmla="*/ 195 w 505"/>
              <a:gd name="T41" fmla="*/ 14 h 458"/>
              <a:gd name="T42" fmla="*/ 167 w 505"/>
              <a:gd name="T43" fmla="*/ 28 h 458"/>
              <a:gd name="T44" fmla="*/ 144 w 505"/>
              <a:gd name="T45" fmla="*/ 46 h 458"/>
              <a:gd name="T46" fmla="*/ 14 w 505"/>
              <a:gd name="T47" fmla="*/ 171 h 458"/>
              <a:gd name="T48" fmla="*/ 14 w 505"/>
              <a:gd name="T49" fmla="*/ 171 h 458"/>
              <a:gd name="T50" fmla="*/ 5 w 505"/>
              <a:gd name="T51" fmla="*/ 190 h 458"/>
              <a:gd name="T52" fmla="*/ 0 w 505"/>
              <a:gd name="T53" fmla="*/ 208 h 458"/>
              <a:gd name="T54" fmla="*/ 5 w 505"/>
              <a:gd name="T55" fmla="*/ 227 h 458"/>
              <a:gd name="T56" fmla="*/ 14 w 505"/>
              <a:gd name="T57" fmla="*/ 245 h 458"/>
              <a:gd name="T58" fmla="*/ 14 w 505"/>
              <a:gd name="T59" fmla="*/ 245 h 4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505" h="458">
                <a:moveTo>
                  <a:pt x="14" y="245"/>
                </a:moveTo>
                <a:lnTo>
                  <a:pt x="213" y="444"/>
                </a:lnTo>
                <a:lnTo>
                  <a:pt x="213" y="444"/>
                </a:lnTo>
                <a:lnTo>
                  <a:pt x="232" y="458"/>
                </a:lnTo>
                <a:lnTo>
                  <a:pt x="250" y="458"/>
                </a:lnTo>
                <a:lnTo>
                  <a:pt x="274" y="458"/>
                </a:lnTo>
                <a:lnTo>
                  <a:pt x="287" y="444"/>
                </a:lnTo>
                <a:lnTo>
                  <a:pt x="486" y="245"/>
                </a:lnTo>
                <a:lnTo>
                  <a:pt x="486" y="245"/>
                </a:lnTo>
                <a:lnTo>
                  <a:pt x="500" y="227"/>
                </a:lnTo>
                <a:lnTo>
                  <a:pt x="505" y="208"/>
                </a:lnTo>
                <a:lnTo>
                  <a:pt x="500" y="190"/>
                </a:lnTo>
                <a:lnTo>
                  <a:pt x="486" y="171"/>
                </a:lnTo>
                <a:lnTo>
                  <a:pt x="361" y="46"/>
                </a:lnTo>
                <a:lnTo>
                  <a:pt x="361" y="46"/>
                </a:lnTo>
                <a:lnTo>
                  <a:pt x="338" y="28"/>
                </a:lnTo>
                <a:lnTo>
                  <a:pt x="311" y="14"/>
                </a:lnTo>
                <a:lnTo>
                  <a:pt x="283" y="4"/>
                </a:lnTo>
                <a:lnTo>
                  <a:pt x="250" y="0"/>
                </a:lnTo>
                <a:lnTo>
                  <a:pt x="223" y="4"/>
                </a:lnTo>
                <a:lnTo>
                  <a:pt x="195" y="14"/>
                </a:lnTo>
                <a:lnTo>
                  <a:pt x="167" y="28"/>
                </a:lnTo>
                <a:lnTo>
                  <a:pt x="144" y="46"/>
                </a:lnTo>
                <a:lnTo>
                  <a:pt x="14" y="171"/>
                </a:lnTo>
                <a:lnTo>
                  <a:pt x="14" y="171"/>
                </a:lnTo>
                <a:lnTo>
                  <a:pt x="5" y="190"/>
                </a:lnTo>
                <a:lnTo>
                  <a:pt x="0" y="208"/>
                </a:lnTo>
                <a:lnTo>
                  <a:pt x="5" y="227"/>
                </a:lnTo>
                <a:lnTo>
                  <a:pt x="14" y="245"/>
                </a:lnTo>
                <a:lnTo>
                  <a:pt x="14" y="24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113"/>
          <p:cNvSpPr>
            <a:spLocks/>
          </p:cNvSpPr>
          <p:nvPr/>
        </p:nvSpPr>
        <p:spPr bwMode="auto">
          <a:xfrm>
            <a:off x="3235545" y="3854112"/>
            <a:ext cx="2011571" cy="1842600"/>
          </a:xfrm>
          <a:custGeom>
            <a:avLst/>
            <a:gdLst>
              <a:gd name="T0" fmla="*/ 14 w 500"/>
              <a:gd name="T1" fmla="*/ 213 h 458"/>
              <a:gd name="T2" fmla="*/ 213 w 500"/>
              <a:gd name="T3" fmla="*/ 14 h 458"/>
              <a:gd name="T4" fmla="*/ 213 w 500"/>
              <a:gd name="T5" fmla="*/ 14 h 458"/>
              <a:gd name="T6" fmla="*/ 232 w 500"/>
              <a:gd name="T7" fmla="*/ 5 h 458"/>
              <a:gd name="T8" fmla="*/ 250 w 500"/>
              <a:gd name="T9" fmla="*/ 0 h 458"/>
              <a:gd name="T10" fmla="*/ 269 w 500"/>
              <a:gd name="T11" fmla="*/ 5 h 458"/>
              <a:gd name="T12" fmla="*/ 287 w 500"/>
              <a:gd name="T13" fmla="*/ 14 h 458"/>
              <a:gd name="T14" fmla="*/ 486 w 500"/>
              <a:gd name="T15" fmla="*/ 213 h 458"/>
              <a:gd name="T16" fmla="*/ 486 w 500"/>
              <a:gd name="T17" fmla="*/ 213 h 458"/>
              <a:gd name="T18" fmla="*/ 495 w 500"/>
              <a:gd name="T19" fmla="*/ 232 h 458"/>
              <a:gd name="T20" fmla="*/ 500 w 500"/>
              <a:gd name="T21" fmla="*/ 250 h 458"/>
              <a:gd name="T22" fmla="*/ 495 w 500"/>
              <a:gd name="T23" fmla="*/ 269 h 458"/>
              <a:gd name="T24" fmla="*/ 486 w 500"/>
              <a:gd name="T25" fmla="*/ 287 h 458"/>
              <a:gd name="T26" fmla="*/ 361 w 500"/>
              <a:gd name="T27" fmla="*/ 412 h 458"/>
              <a:gd name="T28" fmla="*/ 361 w 500"/>
              <a:gd name="T29" fmla="*/ 412 h 458"/>
              <a:gd name="T30" fmla="*/ 333 w 500"/>
              <a:gd name="T31" fmla="*/ 435 h 458"/>
              <a:gd name="T32" fmla="*/ 310 w 500"/>
              <a:gd name="T33" fmla="*/ 449 h 458"/>
              <a:gd name="T34" fmla="*/ 278 w 500"/>
              <a:gd name="T35" fmla="*/ 454 h 458"/>
              <a:gd name="T36" fmla="*/ 250 w 500"/>
              <a:gd name="T37" fmla="*/ 458 h 458"/>
              <a:gd name="T38" fmla="*/ 222 w 500"/>
              <a:gd name="T39" fmla="*/ 454 h 458"/>
              <a:gd name="T40" fmla="*/ 190 w 500"/>
              <a:gd name="T41" fmla="*/ 449 h 458"/>
              <a:gd name="T42" fmla="*/ 162 w 500"/>
              <a:gd name="T43" fmla="*/ 435 h 458"/>
              <a:gd name="T44" fmla="*/ 139 w 500"/>
              <a:gd name="T45" fmla="*/ 412 h 458"/>
              <a:gd name="T46" fmla="*/ 14 w 500"/>
              <a:gd name="T47" fmla="*/ 287 h 458"/>
              <a:gd name="T48" fmla="*/ 14 w 500"/>
              <a:gd name="T49" fmla="*/ 287 h 458"/>
              <a:gd name="T50" fmla="*/ 5 w 500"/>
              <a:gd name="T51" fmla="*/ 269 h 458"/>
              <a:gd name="T52" fmla="*/ 0 w 500"/>
              <a:gd name="T53" fmla="*/ 250 h 458"/>
              <a:gd name="T54" fmla="*/ 5 w 500"/>
              <a:gd name="T55" fmla="*/ 232 h 458"/>
              <a:gd name="T56" fmla="*/ 14 w 500"/>
              <a:gd name="T57" fmla="*/ 213 h 458"/>
              <a:gd name="T58" fmla="*/ 14 w 500"/>
              <a:gd name="T59" fmla="*/ 213 h 4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500" h="458">
                <a:moveTo>
                  <a:pt x="14" y="213"/>
                </a:moveTo>
                <a:lnTo>
                  <a:pt x="213" y="14"/>
                </a:lnTo>
                <a:lnTo>
                  <a:pt x="213" y="14"/>
                </a:lnTo>
                <a:lnTo>
                  <a:pt x="232" y="5"/>
                </a:lnTo>
                <a:lnTo>
                  <a:pt x="250" y="0"/>
                </a:lnTo>
                <a:lnTo>
                  <a:pt x="269" y="5"/>
                </a:lnTo>
                <a:lnTo>
                  <a:pt x="287" y="14"/>
                </a:lnTo>
                <a:lnTo>
                  <a:pt x="486" y="213"/>
                </a:lnTo>
                <a:lnTo>
                  <a:pt x="486" y="213"/>
                </a:lnTo>
                <a:lnTo>
                  <a:pt x="495" y="232"/>
                </a:lnTo>
                <a:lnTo>
                  <a:pt x="500" y="250"/>
                </a:lnTo>
                <a:lnTo>
                  <a:pt x="495" y="269"/>
                </a:lnTo>
                <a:lnTo>
                  <a:pt x="486" y="287"/>
                </a:lnTo>
                <a:lnTo>
                  <a:pt x="361" y="412"/>
                </a:lnTo>
                <a:lnTo>
                  <a:pt x="361" y="412"/>
                </a:lnTo>
                <a:lnTo>
                  <a:pt x="333" y="435"/>
                </a:lnTo>
                <a:lnTo>
                  <a:pt x="310" y="449"/>
                </a:lnTo>
                <a:lnTo>
                  <a:pt x="278" y="454"/>
                </a:lnTo>
                <a:lnTo>
                  <a:pt x="250" y="458"/>
                </a:lnTo>
                <a:lnTo>
                  <a:pt x="222" y="454"/>
                </a:lnTo>
                <a:lnTo>
                  <a:pt x="190" y="449"/>
                </a:lnTo>
                <a:lnTo>
                  <a:pt x="162" y="435"/>
                </a:lnTo>
                <a:lnTo>
                  <a:pt x="139" y="412"/>
                </a:lnTo>
                <a:lnTo>
                  <a:pt x="14" y="287"/>
                </a:lnTo>
                <a:lnTo>
                  <a:pt x="14" y="287"/>
                </a:lnTo>
                <a:lnTo>
                  <a:pt x="5" y="269"/>
                </a:lnTo>
                <a:lnTo>
                  <a:pt x="0" y="250"/>
                </a:lnTo>
                <a:lnTo>
                  <a:pt x="5" y="232"/>
                </a:lnTo>
                <a:lnTo>
                  <a:pt x="14" y="213"/>
                </a:lnTo>
                <a:lnTo>
                  <a:pt x="14" y="21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14"/>
          <p:cNvSpPr>
            <a:spLocks/>
          </p:cNvSpPr>
          <p:nvPr/>
        </p:nvSpPr>
        <p:spPr bwMode="auto">
          <a:xfrm>
            <a:off x="6663262" y="2868444"/>
            <a:ext cx="2011571" cy="1842600"/>
          </a:xfrm>
          <a:custGeom>
            <a:avLst/>
            <a:gdLst>
              <a:gd name="T0" fmla="*/ 14 w 500"/>
              <a:gd name="T1" fmla="*/ 245 h 458"/>
              <a:gd name="T2" fmla="*/ 213 w 500"/>
              <a:gd name="T3" fmla="*/ 444 h 458"/>
              <a:gd name="T4" fmla="*/ 213 w 500"/>
              <a:gd name="T5" fmla="*/ 444 h 458"/>
              <a:gd name="T6" fmla="*/ 231 w 500"/>
              <a:gd name="T7" fmla="*/ 458 h 458"/>
              <a:gd name="T8" fmla="*/ 250 w 500"/>
              <a:gd name="T9" fmla="*/ 458 h 458"/>
              <a:gd name="T10" fmla="*/ 268 w 500"/>
              <a:gd name="T11" fmla="*/ 458 h 458"/>
              <a:gd name="T12" fmla="*/ 287 w 500"/>
              <a:gd name="T13" fmla="*/ 444 h 458"/>
              <a:gd name="T14" fmla="*/ 486 w 500"/>
              <a:gd name="T15" fmla="*/ 245 h 458"/>
              <a:gd name="T16" fmla="*/ 486 w 500"/>
              <a:gd name="T17" fmla="*/ 245 h 458"/>
              <a:gd name="T18" fmla="*/ 500 w 500"/>
              <a:gd name="T19" fmla="*/ 227 h 458"/>
              <a:gd name="T20" fmla="*/ 500 w 500"/>
              <a:gd name="T21" fmla="*/ 208 h 458"/>
              <a:gd name="T22" fmla="*/ 500 w 500"/>
              <a:gd name="T23" fmla="*/ 190 h 458"/>
              <a:gd name="T24" fmla="*/ 486 w 500"/>
              <a:gd name="T25" fmla="*/ 171 h 458"/>
              <a:gd name="T26" fmla="*/ 361 w 500"/>
              <a:gd name="T27" fmla="*/ 46 h 458"/>
              <a:gd name="T28" fmla="*/ 361 w 500"/>
              <a:gd name="T29" fmla="*/ 46 h 458"/>
              <a:gd name="T30" fmla="*/ 338 w 500"/>
              <a:gd name="T31" fmla="*/ 28 h 458"/>
              <a:gd name="T32" fmla="*/ 310 w 500"/>
              <a:gd name="T33" fmla="*/ 14 h 458"/>
              <a:gd name="T34" fmla="*/ 282 w 500"/>
              <a:gd name="T35" fmla="*/ 4 h 458"/>
              <a:gd name="T36" fmla="*/ 250 w 500"/>
              <a:gd name="T37" fmla="*/ 0 h 458"/>
              <a:gd name="T38" fmla="*/ 222 w 500"/>
              <a:gd name="T39" fmla="*/ 4 h 458"/>
              <a:gd name="T40" fmla="*/ 194 w 500"/>
              <a:gd name="T41" fmla="*/ 14 h 458"/>
              <a:gd name="T42" fmla="*/ 166 w 500"/>
              <a:gd name="T43" fmla="*/ 28 h 458"/>
              <a:gd name="T44" fmla="*/ 139 w 500"/>
              <a:gd name="T45" fmla="*/ 46 h 458"/>
              <a:gd name="T46" fmla="*/ 14 w 500"/>
              <a:gd name="T47" fmla="*/ 171 h 458"/>
              <a:gd name="T48" fmla="*/ 14 w 500"/>
              <a:gd name="T49" fmla="*/ 171 h 458"/>
              <a:gd name="T50" fmla="*/ 4 w 500"/>
              <a:gd name="T51" fmla="*/ 190 h 458"/>
              <a:gd name="T52" fmla="*/ 0 w 500"/>
              <a:gd name="T53" fmla="*/ 208 h 458"/>
              <a:gd name="T54" fmla="*/ 4 w 500"/>
              <a:gd name="T55" fmla="*/ 227 h 458"/>
              <a:gd name="T56" fmla="*/ 14 w 500"/>
              <a:gd name="T57" fmla="*/ 245 h 458"/>
              <a:gd name="T58" fmla="*/ 14 w 500"/>
              <a:gd name="T59" fmla="*/ 245 h 4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500" h="458">
                <a:moveTo>
                  <a:pt x="14" y="245"/>
                </a:moveTo>
                <a:lnTo>
                  <a:pt x="213" y="444"/>
                </a:lnTo>
                <a:lnTo>
                  <a:pt x="213" y="444"/>
                </a:lnTo>
                <a:lnTo>
                  <a:pt x="231" y="458"/>
                </a:lnTo>
                <a:lnTo>
                  <a:pt x="250" y="458"/>
                </a:lnTo>
                <a:lnTo>
                  <a:pt x="268" y="458"/>
                </a:lnTo>
                <a:lnTo>
                  <a:pt x="287" y="444"/>
                </a:lnTo>
                <a:lnTo>
                  <a:pt x="486" y="245"/>
                </a:lnTo>
                <a:lnTo>
                  <a:pt x="486" y="245"/>
                </a:lnTo>
                <a:lnTo>
                  <a:pt x="500" y="227"/>
                </a:lnTo>
                <a:lnTo>
                  <a:pt x="500" y="208"/>
                </a:lnTo>
                <a:lnTo>
                  <a:pt x="500" y="190"/>
                </a:lnTo>
                <a:lnTo>
                  <a:pt x="486" y="171"/>
                </a:lnTo>
                <a:lnTo>
                  <a:pt x="361" y="46"/>
                </a:lnTo>
                <a:lnTo>
                  <a:pt x="361" y="46"/>
                </a:lnTo>
                <a:lnTo>
                  <a:pt x="338" y="28"/>
                </a:lnTo>
                <a:lnTo>
                  <a:pt x="310" y="14"/>
                </a:lnTo>
                <a:lnTo>
                  <a:pt x="282" y="4"/>
                </a:lnTo>
                <a:lnTo>
                  <a:pt x="250" y="0"/>
                </a:lnTo>
                <a:lnTo>
                  <a:pt x="222" y="4"/>
                </a:lnTo>
                <a:lnTo>
                  <a:pt x="194" y="14"/>
                </a:lnTo>
                <a:lnTo>
                  <a:pt x="166" y="28"/>
                </a:lnTo>
                <a:lnTo>
                  <a:pt x="139" y="46"/>
                </a:lnTo>
                <a:lnTo>
                  <a:pt x="14" y="171"/>
                </a:lnTo>
                <a:lnTo>
                  <a:pt x="14" y="171"/>
                </a:lnTo>
                <a:lnTo>
                  <a:pt x="4" y="190"/>
                </a:lnTo>
                <a:lnTo>
                  <a:pt x="0" y="208"/>
                </a:lnTo>
                <a:lnTo>
                  <a:pt x="4" y="227"/>
                </a:lnTo>
                <a:lnTo>
                  <a:pt x="14" y="245"/>
                </a:lnTo>
                <a:lnTo>
                  <a:pt x="14" y="24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5"/>
          <p:cNvSpPr>
            <a:spLocks/>
          </p:cNvSpPr>
          <p:nvPr/>
        </p:nvSpPr>
        <p:spPr bwMode="auto">
          <a:xfrm>
            <a:off x="5524714" y="3854112"/>
            <a:ext cx="2011571" cy="1842600"/>
          </a:xfrm>
          <a:custGeom>
            <a:avLst/>
            <a:gdLst>
              <a:gd name="T0" fmla="*/ 14 w 500"/>
              <a:gd name="T1" fmla="*/ 213 h 458"/>
              <a:gd name="T2" fmla="*/ 213 w 500"/>
              <a:gd name="T3" fmla="*/ 14 h 458"/>
              <a:gd name="T4" fmla="*/ 213 w 500"/>
              <a:gd name="T5" fmla="*/ 14 h 458"/>
              <a:gd name="T6" fmla="*/ 232 w 500"/>
              <a:gd name="T7" fmla="*/ 5 h 458"/>
              <a:gd name="T8" fmla="*/ 250 w 500"/>
              <a:gd name="T9" fmla="*/ 0 h 458"/>
              <a:gd name="T10" fmla="*/ 269 w 500"/>
              <a:gd name="T11" fmla="*/ 5 h 458"/>
              <a:gd name="T12" fmla="*/ 287 w 500"/>
              <a:gd name="T13" fmla="*/ 14 h 458"/>
              <a:gd name="T14" fmla="*/ 486 w 500"/>
              <a:gd name="T15" fmla="*/ 213 h 458"/>
              <a:gd name="T16" fmla="*/ 486 w 500"/>
              <a:gd name="T17" fmla="*/ 213 h 458"/>
              <a:gd name="T18" fmla="*/ 496 w 500"/>
              <a:gd name="T19" fmla="*/ 232 h 458"/>
              <a:gd name="T20" fmla="*/ 500 w 500"/>
              <a:gd name="T21" fmla="*/ 250 h 458"/>
              <a:gd name="T22" fmla="*/ 496 w 500"/>
              <a:gd name="T23" fmla="*/ 269 h 458"/>
              <a:gd name="T24" fmla="*/ 486 w 500"/>
              <a:gd name="T25" fmla="*/ 287 h 458"/>
              <a:gd name="T26" fmla="*/ 361 w 500"/>
              <a:gd name="T27" fmla="*/ 412 h 458"/>
              <a:gd name="T28" fmla="*/ 361 w 500"/>
              <a:gd name="T29" fmla="*/ 412 h 458"/>
              <a:gd name="T30" fmla="*/ 334 w 500"/>
              <a:gd name="T31" fmla="*/ 435 h 458"/>
              <a:gd name="T32" fmla="*/ 306 w 500"/>
              <a:gd name="T33" fmla="*/ 449 h 458"/>
              <a:gd name="T34" fmla="*/ 278 w 500"/>
              <a:gd name="T35" fmla="*/ 454 h 458"/>
              <a:gd name="T36" fmla="*/ 250 w 500"/>
              <a:gd name="T37" fmla="*/ 458 h 458"/>
              <a:gd name="T38" fmla="*/ 218 w 500"/>
              <a:gd name="T39" fmla="*/ 454 h 458"/>
              <a:gd name="T40" fmla="*/ 190 w 500"/>
              <a:gd name="T41" fmla="*/ 449 h 458"/>
              <a:gd name="T42" fmla="*/ 162 w 500"/>
              <a:gd name="T43" fmla="*/ 435 h 458"/>
              <a:gd name="T44" fmla="*/ 139 w 500"/>
              <a:gd name="T45" fmla="*/ 412 h 458"/>
              <a:gd name="T46" fmla="*/ 14 w 500"/>
              <a:gd name="T47" fmla="*/ 287 h 458"/>
              <a:gd name="T48" fmla="*/ 14 w 500"/>
              <a:gd name="T49" fmla="*/ 287 h 458"/>
              <a:gd name="T50" fmla="*/ 0 w 500"/>
              <a:gd name="T51" fmla="*/ 269 h 458"/>
              <a:gd name="T52" fmla="*/ 0 w 500"/>
              <a:gd name="T53" fmla="*/ 250 h 458"/>
              <a:gd name="T54" fmla="*/ 0 w 500"/>
              <a:gd name="T55" fmla="*/ 232 h 458"/>
              <a:gd name="T56" fmla="*/ 14 w 500"/>
              <a:gd name="T57" fmla="*/ 213 h 458"/>
              <a:gd name="T58" fmla="*/ 14 w 500"/>
              <a:gd name="T59" fmla="*/ 213 h 4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500" h="458">
                <a:moveTo>
                  <a:pt x="14" y="213"/>
                </a:moveTo>
                <a:lnTo>
                  <a:pt x="213" y="14"/>
                </a:lnTo>
                <a:lnTo>
                  <a:pt x="213" y="14"/>
                </a:lnTo>
                <a:lnTo>
                  <a:pt x="232" y="5"/>
                </a:lnTo>
                <a:lnTo>
                  <a:pt x="250" y="0"/>
                </a:lnTo>
                <a:lnTo>
                  <a:pt x="269" y="5"/>
                </a:lnTo>
                <a:lnTo>
                  <a:pt x="287" y="14"/>
                </a:lnTo>
                <a:lnTo>
                  <a:pt x="486" y="213"/>
                </a:lnTo>
                <a:lnTo>
                  <a:pt x="486" y="213"/>
                </a:lnTo>
                <a:lnTo>
                  <a:pt x="496" y="232"/>
                </a:lnTo>
                <a:lnTo>
                  <a:pt x="500" y="250"/>
                </a:lnTo>
                <a:lnTo>
                  <a:pt x="496" y="269"/>
                </a:lnTo>
                <a:lnTo>
                  <a:pt x="486" y="287"/>
                </a:lnTo>
                <a:lnTo>
                  <a:pt x="361" y="412"/>
                </a:lnTo>
                <a:lnTo>
                  <a:pt x="361" y="412"/>
                </a:lnTo>
                <a:lnTo>
                  <a:pt x="334" y="435"/>
                </a:lnTo>
                <a:lnTo>
                  <a:pt x="306" y="449"/>
                </a:lnTo>
                <a:lnTo>
                  <a:pt x="278" y="454"/>
                </a:lnTo>
                <a:lnTo>
                  <a:pt x="250" y="458"/>
                </a:lnTo>
                <a:lnTo>
                  <a:pt x="218" y="454"/>
                </a:lnTo>
                <a:lnTo>
                  <a:pt x="190" y="449"/>
                </a:lnTo>
                <a:lnTo>
                  <a:pt x="162" y="435"/>
                </a:lnTo>
                <a:lnTo>
                  <a:pt x="139" y="412"/>
                </a:lnTo>
                <a:lnTo>
                  <a:pt x="14" y="287"/>
                </a:lnTo>
                <a:lnTo>
                  <a:pt x="14" y="287"/>
                </a:lnTo>
                <a:lnTo>
                  <a:pt x="0" y="269"/>
                </a:lnTo>
                <a:lnTo>
                  <a:pt x="0" y="250"/>
                </a:lnTo>
                <a:lnTo>
                  <a:pt x="0" y="232"/>
                </a:lnTo>
                <a:lnTo>
                  <a:pt x="14" y="213"/>
                </a:lnTo>
                <a:lnTo>
                  <a:pt x="14" y="21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16"/>
          <p:cNvSpPr>
            <a:spLocks/>
          </p:cNvSpPr>
          <p:nvPr/>
        </p:nvSpPr>
        <p:spPr bwMode="auto">
          <a:xfrm>
            <a:off x="7817906" y="3854112"/>
            <a:ext cx="2011571" cy="1842600"/>
          </a:xfrm>
          <a:custGeom>
            <a:avLst/>
            <a:gdLst>
              <a:gd name="T0" fmla="*/ 14 w 500"/>
              <a:gd name="T1" fmla="*/ 213 h 458"/>
              <a:gd name="T2" fmla="*/ 213 w 500"/>
              <a:gd name="T3" fmla="*/ 14 h 458"/>
              <a:gd name="T4" fmla="*/ 213 w 500"/>
              <a:gd name="T5" fmla="*/ 14 h 458"/>
              <a:gd name="T6" fmla="*/ 231 w 500"/>
              <a:gd name="T7" fmla="*/ 5 h 458"/>
              <a:gd name="T8" fmla="*/ 250 w 500"/>
              <a:gd name="T9" fmla="*/ 0 h 458"/>
              <a:gd name="T10" fmla="*/ 268 w 500"/>
              <a:gd name="T11" fmla="*/ 5 h 458"/>
              <a:gd name="T12" fmla="*/ 287 w 500"/>
              <a:gd name="T13" fmla="*/ 14 h 458"/>
              <a:gd name="T14" fmla="*/ 486 w 500"/>
              <a:gd name="T15" fmla="*/ 213 h 458"/>
              <a:gd name="T16" fmla="*/ 486 w 500"/>
              <a:gd name="T17" fmla="*/ 213 h 458"/>
              <a:gd name="T18" fmla="*/ 500 w 500"/>
              <a:gd name="T19" fmla="*/ 232 h 458"/>
              <a:gd name="T20" fmla="*/ 500 w 500"/>
              <a:gd name="T21" fmla="*/ 250 h 458"/>
              <a:gd name="T22" fmla="*/ 500 w 500"/>
              <a:gd name="T23" fmla="*/ 269 h 458"/>
              <a:gd name="T24" fmla="*/ 486 w 500"/>
              <a:gd name="T25" fmla="*/ 287 h 458"/>
              <a:gd name="T26" fmla="*/ 361 w 500"/>
              <a:gd name="T27" fmla="*/ 412 h 458"/>
              <a:gd name="T28" fmla="*/ 361 w 500"/>
              <a:gd name="T29" fmla="*/ 412 h 458"/>
              <a:gd name="T30" fmla="*/ 338 w 500"/>
              <a:gd name="T31" fmla="*/ 435 h 458"/>
              <a:gd name="T32" fmla="*/ 310 w 500"/>
              <a:gd name="T33" fmla="*/ 449 h 458"/>
              <a:gd name="T34" fmla="*/ 282 w 500"/>
              <a:gd name="T35" fmla="*/ 454 h 458"/>
              <a:gd name="T36" fmla="*/ 250 w 500"/>
              <a:gd name="T37" fmla="*/ 458 h 458"/>
              <a:gd name="T38" fmla="*/ 222 w 500"/>
              <a:gd name="T39" fmla="*/ 454 h 458"/>
              <a:gd name="T40" fmla="*/ 189 w 500"/>
              <a:gd name="T41" fmla="*/ 449 h 458"/>
              <a:gd name="T42" fmla="*/ 166 w 500"/>
              <a:gd name="T43" fmla="*/ 435 h 458"/>
              <a:gd name="T44" fmla="*/ 139 w 500"/>
              <a:gd name="T45" fmla="*/ 412 h 458"/>
              <a:gd name="T46" fmla="*/ 14 w 500"/>
              <a:gd name="T47" fmla="*/ 287 h 458"/>
              <a:gd name="T48" fmla="*/ 14 w 500"/>
              <a:gd name="T49" fmla="*/ 287 h 458"/>
              <a:gd name="T50" fmla="*/ 4 w 500"/>
              <a:gd name="T51" fmla="*/ 269 h 458"/>
              <a:gd name="T52" fmla="*/ 0 w 500"/>
              <a:gd name="T53" fmla="*/ 250 h 458"/>
              <a:gd name="T54" fmla="*/ 4 w 500"/>
              <a:gd name="T55" fmla="*/ 232 h 458"/>
              <a:gd name="T56" fmla="*/ 14 w 500"/>
              <a:gd name="T57" fmla="*/ 213 h 458"/>
              <a:gd name="T58" fmla="*/ 14 w 500"/>
              <a:gd name="T59" fmla="*/ 213 h 4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500" h="458">
                <a:moveTo>
                  <a:pt x="14" y="213"/>
                </a:moveTo>
                <a:lnTo>
                  <a:pt x="213" y="14"/>
                </a:lnTo>
                <a:lnTo>
                  <a:pt x="213" y="14"/>
                </a:lnTo>
                <a:lnTo>
                  <a:pt x="231" y="5"/>
                </a:lnTo>
                <a:lnTo>
                  <a:pt x="250" y="0"/>
                </a:lnTo>
                <a:lnTo>
                  <a:pt x="268" y="5"/>
                </a:lnTo>
                <a:lnTo>
                  <a:pt x="287" y="14"/>
                </a:lnTo>
                <a:lnTo>
                  <a:pt x="486" y="213"/>
                </a:lnTo>
                <a:lnTo>
                  <a:pt x="486" y="213"/>
                </a:lnTo>
                <a:lnTo>
                  <a:pt x="500" y="232"/>
                </a:lnTo>
                <a:lnTo>
                  <a:pt x="500" y="250"/>
                </a:lnTo>
                <a:lnTo>
                  <a:pt x="500" y="269"/>
                </a:lnTo>
                <a:lnTo>
                  <a:pt x="486" y="287"/>
                </a:lnTo>
                <a:lnTo>
                  <a:pt x="361" y="412"/>
                </a:lnTo>
                <a:lnTo>
                  <a:pt x="361" y="412"/>
                </a:lnTo>
                <a:lnTo>
                  <a:pt x="338" y="435"/>
                </a:lnTo>
                <a:lnTo>
                  <a:pt x="310" y="449"/>
                </a:lnTo>
                <a:lnTo>
                  <a:pt x="282" y="454"/>
                </a:lnTo>
                <a:lnTo>
                  <a:pt x="250" y="458"/>
                </a:lnTo>
                <a:lnTo>
                  <a:pt x="222" y="454"/>
                </a:lnTo>
                <a:lnTo>
                  <a:pt x="189" y="449"/>
                </a:lnTo>
                <a:lnTo>
                  <a:pt x="166" y="435"/>
                </a:lnTo>
                <a:lnTo>
                  <a:pt x="139" y="412"/>
                </a:lnTo>
                <a:lnTo>
                  <a:pt x="14" y="287"/>
                </a:lnTo>
                <a:lnTo>
                  <a:pt x="14" y="287"/>
                </a:lnTo>
                <a:lnTo>
                  <a:pt x="4" y="269"/>
                </a:lnTo>
                <a:lnTo>
                  <a:pt x="0" y="250"/>
                </a:lnTo>
                <a:lnTo>
                  <a:pt x="4" y="232"/>
                </a:lnTo>
                <a:lnTo>
                  <a:pt x="14" y="213"/>
                </a:lnTo>
                <a:lnTo>
                  <a:pt x="14" y="213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17"/>
          <p:cNvSpPr>
            <a:spLocks/>
          </p:cNvSpPr>
          <p:nvPr/>
        </p:nvSpPr>
        <p:spPr bwMode="auto">
          <a:xfrm>
            <a:off x="9028870" y="2868444"/>
            <a:ext cx="1842599" cy="1842600"/>
          </a:xfrm>
          <a:custGeom>
            <a:avLst/>
            <a:gdLst>
              <a:gd name="T0" fmla="*/ 13 w 458"/>
              <a:gd name="T1" fmla="*/ 245 h 458"/>
              <a:gd name="T2" fmla="*/ 212 w 458"/>
              <a:gd name="T3" fmla="*/ 444 h 458"/>
              <a:gd name="T4" fmla="*/ 212 w 458"/>
              <a:gd name="T5" fmla="*/ 444 h 458"/>
              <a:gd name="T6" fmla="*/ 231 w 458"/>
              <a:gd name="T7" fmla="*/ 458 h 458"/>
              <a:gd name="T8" fmla="*/ 249 w 458"/>
              <a:gd name="T9" fmla="*/ 458 h 458"/>
              <a:gd name="T10" fmla="*/ 268 w 458"/>
              <a:gd name="T11" fmla="*/ 458 h 458"/>
              <a:gd name="T12" fmla="*/ 287 w 458"/>
              <a:gd name="T13" fmla="*/ 444 h 458"/>
              <a:gd name="T14" fmla="*/ 411 w 458"/>
              <a:gd name="T15" fmla="*/ 319 h 458"/>
              <a:gd name="T16" fmla="*/ 411 w 458"/>
              <a:gd name="T17" fmla="*/ 319 h 458"/>
              <a:gd name="T18" fmla="*/ 430 w 458"/>
              <a:gd name="T19" fmla="*/ 296 h 458"/>
              <a:gd name="T20" fmla="*/ 444 w 458"/>
              <a:gd name="T21" fmla="*/ 268 h 458"/>
              <a:gd name="T22" fmla="*/ 453 w 458"/>
              <a:gd name="T23" fmla="*/ 241 h 458"/>
              <a:gd name="T24" fmla="*/ 458 w 458"/>
              <a:gd name="T25" fmla="*/ 208 h 458"/>
              <a:gd name="T26" fmla="*/ 453 w 458"/>
              <a:gd name="T27" fmla="*/ 180 h 458"/>
              <a:gd name="T28" fmla="*/ 444 w 458"/>
              <a:gd name="T29" fmla="*/ 153 h 458"/>
              <a:gd name="T30" fmla="*/ 430 w 458"/>
              <a:gd name="T31" fmla="*/ 125 h 458"/>
              <a:gd name="T32" fmla="*/ 411 w 458"/>
              <a:gd name="T33" fmla="*/ 97 h 458"/>
              <a:gd name="T34" fmla="*/ 356 w 458"/>
              <a:gd name="T35" fmla="*/ 46 h 458"/>
              <a:gd name="T36" fmla="*/ 356 w 458"/>
              <a:gd name="T37" fmla="*/ 46 h 458"/>
              <a:gd name="T38" fmla="*/ 333 w 458"/>
              <a:gd name="T39" fmla="*/ 28 h 458"/>
              <a:gd name="T40" fmla="*/ 305 w 458"/>
              <a:gd name="T41" fmla="*/ 14 h 458"/>
              <a:gd name="T42" fmla="*/ 277 w 458"/>
              <a:gd name="T43" fmla="*/ 4 h 458"/>
              <a:gd name="T44" fmla="*/ 249 w 458"/>
              <a:gd name="T45" fmla="*/ 0 h 458"/>
              <a:gd name="T46" fmla="*/ 217 w 458"/>
              <a:gd name="T47" fmla="*/ 4 h 458"/>
              <a:gd name="T48" fmla="*/ 189 w 458"/>
              <a:gd name="T49" fmla="*/ 14 h 458"/>
              <a:gd name="T50" fmla="*/ 162 w 458"/>
              <a:gd name="T51" fmla="*/ 28 h 458"/>
              <a:gd name="T52" fmla="*/ 138 w 458"/>
              <a:gd name="T53" fmla="*/ 46 h 458"/>
              <a:gd name="T54" fmla="*/ 13 w 458"/>
              <a:gd name="T55" fmla="*/ 171 h 458"/>
              <a:gd name="T56" fmla="*/ 13 w 458"/>
              <a:gd name="T57" fmla="*/ 171 h 458"/>
              <a:gd name="T58" fmla="*/ 0 w 458"/>
              <a:gd name="T59" fmla="*/ 190 h 458"/>
              <a:gd name="T60" fmla="*/ 0 w 458"/>
              <a:gd name="T61" fmla="*/ 208 h 458"/>
              <a:gd name="T62" fmla="*/ 0 w 458"/>
              <a:gd name="T63" fmla="*/ 227 h 458"/>
              <a:gd name="T64" fmla="*/ 13 w 458"/>
              <a:gd name="T65" fmla="*/ 245 h 458"/>
              <a:gd name="T66" fmla="*/ 13 w 458"/>
              <a:gd name="T67" fmla="*/ 245 h 4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58" h="458">
                <a:moveTo>
                  <a:pt x="13" y="245"/>
                </a:moveTo>
                <a:lnTo>
                  <a:pt x="212" y="444"/>
                </a:lnTo>
                <a:lnTo>
                  <a:pt x="212" y="444"/>
                </a:lnTo>
                <a:lnTo>
                  <a:pt x="231" y="458"/>
                </a:lnTo>
                <a:lnTo>
                  <a:pt x="249" y="458"/>
                </a:lnTo>
                <a:lnTo>
                  <a:pt x="268" y="458"/>
                </a:lnTo>
                <a:lnTo>
                  <a:pt x="287" y="444"/>
                </a:lnTo>
                <a:lnTo>
                  <a:pt x="411" y="319"/>
                </a:lnTo>
                <a:lnTo>
                  <a:pt x="411" y="319"/>
                </a:lnTo>
                <a:lnTo>
                  <a:pt x="430" y="296"/>
                </a:lnTo>
                <a:lnTo>
                  <a:pt x="444" y="268"/>
                </a:lnTo>
                <a:lnTo>
                  <a:pt x="453" y="241"/>
                </a:lnTo>
                <a:lnTo>
                  <a:pt x="458" y="208"/>
                </a:lnTo>
                <a:lnTo>
                  <a:pt x="453" y="180"/>
                </a:lnTo>
                <a:lnTo>
                  <a:pt x="444" y="153"/>
                </a:lnTo>
                <a:lnTo>
                  <a:pt x="430" y="125"/>
                </a:lnTo>
                <a:lnTo>
                  <a:pt x="411" y="97"/>
                </a:lnTo>
                <a:lnTo>
                  <a:pt x="356" y="46"/>
                </a:lnTo>
                <a:lnTo>
                  <a:pt x="356" y="46"/>
                </a:lnTo>
                <a:lnTo>
                  <a:pt x="333" y="28"/>
                </a:lnTo>
                <a:lnTo>
                  <a:pt x="305" y="14"/>
                </a:lnTo>
                <a:lnTo>
                  <a:pt x="277" y="4"/>
                </a:lnTo>
                <a:lnTo>
                  <a:pt x="249" y="0"/>
                </a:lnTo>
                <a:lnTo>
                  <a:pt x="217" y="4"/>
                </a:lnTo>
                <a:lnTo>
                  <a:pt x="189" y="14"/>
                </a:lnTo>
                <a:lnTo>
                  <a:pt x="162" y="28"/>
                </a:lnTo>
                <a:lnTo>
                  <a:pt x="138" y="46"/>
                </a:lnTo>
                <a:lnTo>
                  <a:pt x="13" y="171"/>
                </a:lnTo>
                <a:lnTo>
                  <a:pt x="13" y="171"/>
                </a:lnTo>
                <a:lnTo>
                  <a:pt x="0" y="190"/>
                </a:lnTo>
                <a:lnTo>
                  <a:pt x="0" y="208"/>
                </a:lnTo>
                <a:lnTo>
                  <a:pt x="0" y="227"/>
                </a:lnTo>
                <a:lnTo>
                  <a:pt x="13" y="245"/>
                </a:lnTo>
                <a:lnTo>
                  <a:pt x="13" y="245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18"/>
          <p:cNvSpPr>
            <a:spLocks/>
          </p:cNvSpPr>
          <p:nvPr/>
        </p:nvSpPr>
        <p:spPr bwMode="auto">
          <a:xfrm>
            <a:off x="761313" y="2289111"/>
            <a:ext cx="10669375" cy="2401818"/>
          </a:xfrm>
          <a:custGeom>
            <a:avLst/>
            <a:gdLst>
              <a:gd name="T0" fmla="*/ 2578 w 2652"/>
              <a:gd name="T1" fmla="*/ 102 h 597"/>
              <a:gd name="T2" fmla="*/ 2541 w 2652"/>
              <a:gd name="T3" fmla="*/ 125 h 597"/>
              <a:gd name="T4" fmla="*/ 2443 w 2652"/>
              <a:gd name="T5" fmla="*/ 162 h 597"/>
              <a:gd name="T6" fmla="*/ 2379 w 2652"/>
              <a:gd name="T7" fmla="*/ 121 h 597"/>
              <a:gd name="T8" fmla="*/ 2304 w 2652"/>
              <a:gd name="T9" fmla="*/ 102 h 597"/>
              <a:gd name="T10" fmla="*/ 2226 w 2652"/>
              <a:gd name="T11" fmla="*/ 121 h 597"/>
              <a:gd name="T12" fmla="*/ 2166 w 2652"/>
              <a:gd name="T13" fmla="*/ 162 h 597"/>
              <a:gd name="T14" fmla="*/ 2031 w 2652"/>
              <a:gd name="T15" fmla="*/ 306 h 597"/>
              <a:gd name="T16" fmla="*/ 1999 w 2652"/>
              <a:gd name="T17" fmla="*/ 310 h 597"/>
              <a:gd name="T18" fmla="*/ 1920 w 2652"/>
              <a:gd name="T19" fmla="*/ 227 h 597"/>
              <a:gd name="T20" fmla="*/ 1828 w 2652"/>
              <a:gd name="T21" fmla="*/ 135 h 597"/>
              <a:gd name="T22" fmla="*/ 1754 w 2652"/>
              <a:gd name="T23" fmla="*/ 107 h 597"/>
              <a:gd name="T24" fmla="*/ 1680 w 2652"/>
              <a:gd name="T25" fmla="*/ 107 h 597"/>
              <a:gd name="T26" fmla="*/ 1610 w 2652"/>
              <a:gd name="T27" fmla="*/ 135 h 597"/>
              <a:gd name="T28" fmla="*/ 1522 w 2652"/>
              <a:gd name="T29" fmla="*/ 223 h 597"/>
              <a:gd name="T30" fmla="*/ 1444 w 2652"/>
              <a:gd name="T31" fmla="*/ 297 h 597"/>
              <a:gd name="T32" fmla="*/ 1411 w 2652"/>
              <a:gd name="T33" fmla="*/ 292 h 597"/>
              <a:gd name="T34" fmla="*/ 1286 w 2652"/>
              <a:gd name="T35" fmla="*/ 162 h 597"/>
              <a:gd name="T36" fmla="*/ 1226 w 2652"/>
              <a:gd name="T37" fmla="*/ 121 h 597"/>
              <a:gd name="T38" fmla="*/ 1147 w 2652"/>
              <a:gd name="T39" fmla="*/ 102 h 597"/>
              <a:gd name="T40" fmla="*/ 1073 w 2652"/>
              <a:gd name="T41" fmla="*/ 121 h 597"/>
              <a:gd name="T42" fmla="*/ 1009 w 2652"/>
              <a:gd name="T43" fmla="*/ 162 h 597"/>
              <a:gd name="T44" fmla="*/ 911 w 2652"/>
              <a:gd name="T45" fmla="*/ 264 h 597"/>
              <a:gd name="T46" fmla="*/ 865 w 2652"/>
              <a:gd name="T47" fmla="*/ 301 h 597"/>
              <a:gd name="T48" fmla="*/ 819 w 2652"/>
              <a:gd name="T49" fmla="*/ 264 h 597"/>
              <a:gd name="T50" fmla="*/ 717 w 2652"/>
              <a:gd name="T51" fmla="*/ 162 h 597"/>
              <a:gd name="T52" fmla="*/ 657 w 2652"/>
              <a:gd name="T53" fmla="*/ 121 h 597"/>
              <a:gd name="T54" fmla="*/ 578 w 2652"/>
              <a:gd name="T55" fmla="*/ 102 h 597"/>
              <a:gd name="T56" fmla="*/ 504 w 2652"/>
              <a:gd name="T57" fmla="*/ 121 h 597"/>
              <a:gd name="T58" fmla="*/ 407 w 2652"/>
              <a:gd name="T59" fmla="*/ 199 h 597"/>
              <a:gd name="T60" fmla="*/ 0 w 2652"/>
              <a:gd name="T61" fmla="*/ 588 h 597"/>
              <a:gd name="T62" fmla="*/ 324 w 2652"/>
              <a:gd name="T63" fmla="*/ 250 h 597"/>
              <a:gd name="T64" fmla="*/ 481 w 2652"/>
              <a:gd name="T65" fmla="*/ 111 h 597"/>
              <a:gd name="T66" fmla="*/ 536 w 2652"/>
              <a:gd name="T67" fmla="*/ 88 h 597"/>
              <a:gd name="T68" fmla="*/ 624 w 2652"/>
              <a:gd name="T69" fmla="*/ 88 h 597"/>
              <a:gd name="T70" fmla="*/ 698 w 2652"/>
              <a:gd name="T71" fmla="*/ 121 h 597"/>
              <a:gd name="T72" fmla="*/ 786 w 2652"/>
              <a:gd name="T73" fmla="*/ 199 h 597"/>
              <a:gd name="T74" fmla="*/ 856 w 2652"/>
              <a:gd name="T75" fmla="*/ 269 h 597"/>
              <a:gd name="T76" fmla="*/ 884 w 2652"/>
              <a:gd name="T77" fmla="*/ 264 h 597"/>
              <a:gd name="T78" fmla="*/ 995 w 2652"/>
              <a:gd name="T79" fmla="*/ 148 h 597"/>
              <a:gd name="T80" fmla="*/ 1064 w 2652"/>
              <a:gd name="T81" fmla="*/ 98 h 597"/>
              <a:gd name="T82" fmla="*/ 1147 w 2652"/>
              <a:gd name="T83" fmla="*/ 84 h 597"/>
              <a:gd name="T84" fmla="*/ 1231 w 2652"/>
              <a:gd name="T85" fmla="*/ 98 h 597"/>
              <a:gd name="T86" fmla="*/ 1305 w 2652"/>
              <a:gd name="T87" fmla="*/ 148 h 597"/>
              <a:gd name="T88" fmla="*/ 1393 w 2652"/>
              <a:gd name="T89" fmla="*/ 241 h 597"/>
              <a:gd name="T90" fmla="*/ 1434 w 2652"/>
              <a:gd name="T91" fmla="*/ 273 h 597"/>
              <a:gd name="T92" fmla="*/ 1476 w 2652"/>
              <a:gd name="T93" fmla="*/ 241 h 597"/>
              <a:gd name="T94" fmla="*/ 1564 w 2652"/>
              <a:gd name="T95" fmla="*/ 148 h 597"/>
              <a:gd name="T96" fmla="*/ 1633 w 2652"/>
              <a:gd name="T97" fmla="*/ 98 h 597"/>
              <a:gd name="T98" fmla="*/ 1717 w 2652"/>
              <a:gd name="T99" fmla="*/ 84 h 597"/>
              <a:gd name="T100" fmla="*/ 1800 w 2652"/>
              <a:gd name="T101" fmla="*/ 98 h 597"/>
              <a:gd name="T102" fmla="*/ 1869 w 2652"/>
              <a:gd name="T103" fmla="*/ 148 h 597"/>
              <a:gd name="T104" fmla="*/ 1990 w 2652"/>
              <a:gd name="T105" fmla="*/ 273 h 597"/>
              <a:gd name="T106" fmla="*/ 2018 w 2652"/>
              <a:gd name="T107" fmla="*/ 283 h 597"/>
              <a:gd name="T108" fmla="*/ 2092 w 2652"/>
              <a:gd name="T109" fmla="*/ 204 h 597"/>
              <a:gd name="T110" fmla="*/ 2184 w 2652"/>
              <a:gd name="T111" fmla="*/ 121 h 597"/>
              <a:gd name="T112" fmla="*/ 2263 w 2652"/>
              <a:gd name="T113" fmla="*/ 88 h 597"/>
              <a:gd name="T114" fmla="*/ 2346 w 2652"/>
              <a:gd name="T115" fmla="*/ 88 h 597"/>
              <a:gd name="T116" fmla="*/ 2425 w 2652"/>
              <a:gd name="T117" fmla="*/ 121 h 597"/>
              <a:gd name="T118" fmla="*/ 2476 w 2652"/>
              <a:gd name="T119" fmla="*/ 162 h 597"/>
              <a:gd name="T120" fmla="*/ 2508 w 2652"/>
              <a:gd name="T121" fmla="*/ 33 h 597"/>
              <a:gd name="T122" fmla="*/ 2652 w 2652"/>
              <a:gd name="T123" fmla="*/ 19 h 5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652" h="597">
                <a:moveTo>
                  <a:pt x="2652" y="19"/>
                </a:moveTo>
                <a:lnTo>
                  <a:pt x="2619" y="144"/>
                </a:lnTo>
                <a:lnTo>
                  <a:pt x="2578" y="102"/>
                </a:lnTo>
                <a:lnTo>
                  <a:pt x="2587" y="79"/>
                </a:lnTo>
                <a:lnTo>
                  <a:pt x="2587" y="79"/>
                </a:lnTo>
                <a:lnTo>
                  <a:pt x="2541" y="125"/>
                </a:lnTo>
                <a:lnTo>
                  <a:pt x="2476" y="195"/>
                </a:lnTo>
                <a:lnTo>
                  <a:pt x="2443" y="162"/>
                </a:lnTo>
                <a:lnTo>
                  <a:pt x="2443" y="162"/>
                </a:lnTo>
                <a:lnTo>
                  <a:pt x="2411" y="135"/>
                </a:lnTo>
                <a:lnTo>
                  <a:pt x="2379" y="121"/>
                </a:lnTo>
                <a:lnTo>
                  <a:pt x="2379" y="121"/>
                </a:lnTo>
                <a:lnTo>
                  <a:pt x="2342" y="107"/>
                </a:lnTo>
                <a:lnTo>
                  <a:pt x="2304" y="102"/>
                </a:lnTo>
                <a:lnTo>
                  <a:pt x="2304" y="102"/>
                </a:lnTo>
                <a:lnTo>
                  <a:pt x="2263" y="107"/>
                </a:lnTo>
                <a:lnTo>
                  <a:pt x="2226" y="121"/>
                </a:lnTo>
                <a:lnTo>
                  <a:pt x="2226" y="121"/>
                </a:lnTo>
                <a:lnTo>
                  <a:pt x="2193" y="135"/>
                </a:lnTo>
                <a:lnTo>
                  <a:pt x="2166" y="162"/>
                </a:lnTo>
                <a:lnTo>
                  <a:pt x="2166" y="162"/>
                </a:lnTo>
                <a:lnTo>
                  <a:pt x="2101" y="227"/>
                </a:lnTo>
                <a:lnTo>
                  <a:pt x="2059" y="278"/>
                </a:lnTo>
                <a:lnTo>
                  <a:pt x="2031" y="306"/>
                </a:lnTo>
                <a:lnTo>
                  <a:pt x="2022" y="310"/>
                </a:lnTo>
                <a:lnTo>
                  <a:pt x="2008" y="315"/>
                </a:lnTo>
                <a:lnTo>
                  <a:pt x="1999" y="310"/>
                </a:lnTo>
                <a:lnTo>
                  <a:pt x="1990" y="306"/>
                </a:lnTo>
                <a:lnTo>
                  <a:pt x="1962" y="278"/>
                </a:lnTo>
                <a:lnTo>
                  <a:pt x="1920" y="227"/>
                </a:lnTo>
                <a:lnTo>
                  <a:pt x="1856" y="162"/>
                </a:lnTo>
                <a:lnTo>
                  <a:pt x="1856" y="162"/>
                </a:lnTo>
                <a:lnTo>
                  <a:pt x="1828" y="135"/>
                </a:lnTo>
                <a:lnTo>
                  <a:pt x="1791" y="121"/>
                </a:lnTo>
                <a:lnTo>
                  <a:pt x="1791" y="121"/>
                </a:lnTo>
                <a:lnTo>
                  <a:pt x="1754" y="107"/>
                </a:lnTo>
                <a:lnTo>
                  <a:pt x="1717" y="102"/>
                </a:lnTo>
                <a:lnTo>
                  <a:pt x="1717" y="102"/>
                </a:lnTo>
                <a:lnTo>
                  <a:pt x="1680" y="107"/>
                </a:lnTo>
                <a:lnTo>
                  <a:pt x="1643" y="121"/>
                </a:lnTo>
                <a:lnTo>
                  <a:pt x="1643" y="121"/>
                </a:lnTo>
                <a:lnTo>
                  <a:pt x="1610" y="135"/>
                </a:lnTo>
                <a:lnTo>
                  <a:pt x="1578" y="162"/>
                </a:lnTo>
                <a:lnTo>
                  <a:pt x="1578" y="162"/>
                </a:lnTo>
                <a:lnTo>
                  <a:pt x="1522" y="223"/>
                </a:lnTo>
                <a:lnTo>
                  <a:pt x="1481" y="264"/>
                </a:lnTo>
                <a:lnTo>
                  <a:pt x="1453" y="292"/>
                </a:lnTo>
                <a:lnTo>
                  <a:pt x="1444" y="297"/>
                </a:lnTo>
                <a:lnTo>
                  <a:pt x="1434" y="301"/>
                </a:lnTo>
                <a:lnTo>
                  <a:pt x="1425" y="297"/>
                </a:lnTo>
                <a:lnTo>
                  <a:pt x="1411" y="292"/>
                </a:lnTo>
                <a:lnTo>
                  <a:pt x="1383" y="264"/>
                </a:lnTo>
                <a:lnTo>
                  <a:pt x="1346" y="223"/>
                </a:lnTo>
                <a:lnTo>
                  <a:pt x="1286" y="162"/>
                </a:lnTo>
                <a:lnTo>
                  <a:pt x="1286" y="162"/>
                </a:lnTo>
                <a:lnTo>
                  <a:pt x="1258" y="135"/>
                </a:lnTo>
                <a:lnTo>
                  <a:pt x="1226" y="121"/>
                </a:lnTo>
                <a:lnTo>
                  <a:pt x="1226" y="121"/>
                </a:lnTo>
                <a:lnTo>
                  <a:pt x="1189" y="107"/>
                </a:lnTo>
                <a:lnTo>
                  <a:pt x="1147" y="102"/>
                </a:lnTo>
                <a:lnTo>
                  <a:pt x="1147" y="102"/>
                </a:lnTo>
                <a:lnTo>
                  <a:pt x="1110" y="107"/>
                </a:lnTo>
                <a:lnTo>
                  <a:pt x="1073" y="121"/>
                </a:lnTo>
                <a:lnTo>
                  <a:pt x="1073" y="121"/>
                </a:lnTo>
                <a:lnTo>
                  <a:pt x="1041" y="135"/>
                </a:lnTo>
                <a:lnTo>
                  <a:pt x="1009" y="162"/>
                </a:lnTo>
                <a:lnTo>
                  <a:pt x="1009" y="162"/>
                </a:lnTo>
                <a:lnTo>
                  <a:pt x="953" y="223"/>
                </a:lnTo>
                <a:lnTo>
                  <a:pt x="911" y="264"/>
                </a:lnTo>
                <a:lnTo>
                  <a:pt x="884" y="292"/>
                </a:lnTo>
                <a:lnTo>
                  <a:pt x="874" y="297"/>
                </a:lnTo>
                <a:lnTo>
                  <a:pt x="865" y="301"/>
                </a:lnTo>
                <a:lnTo>
                  <a:pt x="856" y="297"/>
                </a:lnTo>
                <a:lnTo>
                  <a:pt x="842" y="292"/>
                </a:lnTo>
                <a:lnTo>
                  <a:pt x="819" y="264"/>
                </a:lnTo>
                <a:lnTo>
                  <a:pt x="777" y="223"/>
                </a:lnTo>
                <a:lnTo>
                  <a:pt x="717" y="162"/>
                </a:lnTo>
                <a:lnTo>
                  <a:pt x="717" y="162"/>
                </a:lnTo>
                <a:lnTo>
                  <a:pt x="689" y="135"/>
                </a:lnTo>
                <a:lnTo>
                  <a:pt x="657" y="121"/>
                </a:lnTo>
                <a:lnTo>
                  <a:pt x="657" y="121"/>
                </a:lnTo>
                <a:lnTo>
                  <a:pt x="620" y="107"/>
                </a:lnTo>
                <a:lnTo>
                  <a:pt x="578" y="102"/>
                </a:lnTo>
                <a:lnTo>
                  <a:pt x="578" y="102"/>
                </a:lnTo>
                <a:lnTo>
                  <a:pt x="541" y="107"/>
                </a:lnTo>
                <a:lnTo>
                  <a:pt x="504" y="121"/>
                </a:lnTo>
                <a:lnTo>
                  <a:pt x="504" y="121"/>
                </a:lnTo>
                <a:lnTo>
                  <a:pt x="490" y="130"/>
                </a:lnTo>
                <a:lnTo>
                  <a:pt x="467" y="144"/>
                </a:lnTo>
                <a:lnTo>
                  <a:pt x="407" y="199"/>
                </a:lnTo>
                <a:lnTo>
                  <a:pt x="259" y="347"/>
                </a:lnTo>
                <a:lnTo>
                  <a:pt x="18" y="597"/>
                </a:lnTo>
                <a:lnTo>
                  <a:pt x="0" y="588"/>
                </a:lnTo>
                <a:lnTo>
                  <a:pt x="0" y="588"/>
                </a:lnTo>
                <a:lnTo>
                  <a:pt x="245" y="329"/>
                </a:lnTo>
                <a:lnTo>
                  <a:pt x="324" y="250"/>
                </a:lnTo>
                <a:lnTo>
                  <a:pt x="398" y="181"/>
                </a:lnTo>
                <a:lnTo>
                  <a:pt x="458" y="125"/>
                </a:lnTo>
                <a:lnTo>
                  <a:pt x="481" y="111"/>
                </a:lnTo>
                <a:lnTo>
                  <a:pt x="495" y="98"/>
                </a:lnTo>
                <a:lnTo>
                  <a:pt x="495" y="98"/>
                </a:lnTo>
                <a:lnTo>
                  <a:pt x="536" y="88"/>
                </a:lnTo>
                <a:lnTo>
                  <a:pt x="578" y="84"/>
                </a:lnTo>
                <a:lnTo>
                  <a:pt x="578" y="84"/>
                </a:lnTo>
                <a:lnTo>
                  <a:pt x="624" y="88"/>
                </a:lnTo>
                <a:lnTo>
                  <a:pt x="661" y="98"/>
                </a:lnTo>
                <a:lnTo>
                  <a:pt x="661" y="98"/>
                </a:lnTo>
                <a:lnTo>
                  <a:pt x="698" y="121"/>
                </a:lnTo>
                <a:lnTo>
                  <a:pt x="735" y="148"/>
                </a:lnTo>
                <a:lnTo>
                  <a:pt x="735" y="148"/>
                </a:lnTo>
                <a:lnTo>
                  <a:pt x="786" y="199"/>
                </a:lnTo>
                <a:lnTo>
                  <a:pt x="823" y="241"/>
                </a:lnTo>
                <a:lnTo>
                  <a:pt x="847" y="264"/>
                </a:lnTo>
                <a:lnTo>
                  <a:pt x="856" y="269"/>
                </a:lnTo>
                <a:lnTo>
                  <a:pt x="865" y="273"/>
                </a:lnTo>
                <a:lnTo>
                  <a:pt x="874" y="269"/>
                </a:lnTo>
                <a:lnTo>
                  <a:pt x="884" y="264"/>
                </a:lnTo>
                <a:lnTo>
                  <a:pt x="907" y="241"/>
                </a:lnTo>
                <a:lnTo>
                  <a:pt x="944" y="199"/>
                </a:lnTo>
                <a:lnTo>
                  <a:pt x="995" y="148"/>
                </a:lnTo>
                <a:lnTo>
                  <a:pt x="995" y="148"/>
                </a:lnTo>
                <a:lnTo>
                  <a:pt x="1027" y="121"/>
                </a:lnTo>
                <a:lnTo>
                  <a:pt x="1064" y="98"/>
                </a:lnTo>
                <a:lnTo>
                  <a:pt x="1064" y="98"/>
                </a:lnTo>
                <a:lnTo>
                  <a:pt x="1106" y="88"/>
                </a:lnTo>
                <a:lnTo>
                  <a:pt x="1147" y="84"/>
                </a:lnTo>
                <a:lnTo>
                  <a:pt x="1147" y="84"/>
                </a:lnTo>
                <a:lnTo>
                  <a:pt x="1189" y="88"/>
                </a:lnTo>
                <a:lnTo>
                  <a:pt x="1231" y="98"/>
                </a:lnTo>
                <a:lnTo>
                  <a:pt x="1231" y="98"/>
                </a:lnTo>
                <a:lnTo>
                  <a:pt x="1268" y="121"/>
                </a:lnTo>
                <a:lnTo>
                  <a:pt x="1305" y="148"/>
                </a:lnTo>
                <a:lnTo>
                  <a:pt x="1305" y="148"/>
                </a:lnTo>
                <a:lnTo>
                  <a:pt x="1356" y="199"/>
                </a:lnTo>
                <a:lnTo>
                  <a:pt x="1393" y="241"/>
                </a:lnTo>
                <a:lnTo>
                  <a:pt x="1416" y="264"/>
                </a:lnTo>
                <a:lnTo>
                  <a:pt x="1425" y="269"/>
                </a:lnTo>
                <a:lnTo>
                  <a:pt x="1434" y="273"/>
                </a:lnTo>
                <a:lnTo>
                  <a:pt x="1444" y="269"/>
                </a:lnTo>
                <a:lnTo>
                  <a:pt x="1453" y="264"/>
                </a:lnTo>
                <a:lnTo>
                  <a:pt x="1476" y="241"/>
                </a:lnTo>
                <a:lnTo>
                  <a:pt x="1513" y="199"/>
                </a:lnTo>
                <a:lnTo>
                  <a:pt x="1564" y="148"/>
                </a:lnTo>
                <a:lnTo>
                  <a:pt x="1564" y="148"/>
                </a:lnTo>
                <a:lnTo>
                  <a:pt x="1596" y="121"/>
                </a:lnTo>
                <a:lnTo>
                  <a:pt x="1633" y="98"/>
                </a:lnTo>
                <a:lnTo>
                  <a:pt x="1633" y="98"/>
                </a:lnTo>
                <a:lnTo>
                  <a:pt x="1675" y="88"/>
                </a:lnTo>
                <a:lnTo>
                  <a:pt x="1717" y="84"/>
                </a:lnTo>
                <a:lnTo>
                  <a:pt x="1717" y="84"/>
                </a:lnTo>
                <a:lnTo>
                  <a:pt x="1758" y="88"/>
                </a:lnTo>
                <a:lnTo>
                  <a:pt x="1800" y="98"/>
                </a:lnTo>
                <a:lnTo>
                  <a:pt x="1800" y="98"/>
                </a:lnTo>
                <a:lnTo>
                  <a:pt x="1837" y="121"/>
                </a:lnTo>
                <a:lnTo>
                  <a:pt x="1869" y="148"/>
                </a:lnTo>
                <a:lnTo>
                  <a:pt x="1869" y="148"/>
                </a:lnTo>
                <a:lnTo>
                  <a:pt x="1930" y="204"/>
                </a:lnTo>
                <a:lnTo>
                  <a:pt x="1967" y="250"/>
                </a:lnTo>
                <a:lnTo>
                  <a:pt x="1990" y="273"/>
                </a:lnTo>
                <a:lnTo>
                  <a:pt x="1999" y="283"/>
                </a:lnTo>
                <a:lnTo>
                  <a:pt x="2008" y="283"/>
                </a:lnTo>
                <a:lnTo>
                  <a:pt x="2018" y="283"/>
                </a:lnTo>
                <a:lnTo>
                  <a:pt x="2031" y="273"/>
                </a:lnTo>
                <a:lnTo>
                  <a:pt x="2055" y="250"/>
                </a:lnTo>
                <a:lnTo>
                  <a:pt x="2092" y="204"/>
                </a:lnTo>
                <a:lnTo>
                  <a:pt x="2152" y="148"/>
                </a:lnTo>
                <a:lnTo>
                  <a:pt x="2152" y="148"/>
                </a:lnTo>
                <a:lnTo>
                  <a:pt x="2184" y="121"/>
                </a:lnTo>
                <a:lnTo>
                  <a:pt x="2221" y="98"/>
                </a:lnTo>
                <a:lnTo>
                  <a:pt x="2221" y="98"/>
                </a:lnTo>
                <a:lnTo>
                  <a:pt x="2263" y="88"/>
                </a:lnTo>
                <a:lnTo>
                  <a:pt x="2304" y="84"/>
                </a:lnTo>
                <a:lnTo>
                  <a:pt x="2304" y="84"/>
                </a:lnTo>
                <a:lnTo>
                  <a:pt x="2346" y="88"/>
                </a:lnTo>
                <a:lnTo>
                  <a:pt x="2388" y="98"/>
                </a:lnTo>
                <a:lnTo>
                  <a:pt x="2388" y="98"/>
                </a:lnTo>
                <a:lnTo>
                  <a:pt x="2425" y="121"/>
                </a:lnTo>
                <a:lnTo>
                  <a:pt x="2457" y="148"/>
                </a:lnTo>
                <a:lnTo>
                  <a:pt x="2476" y="162"/>
                </a:lnTo>
                <a:lnTo>
                  <a:pt x="2476" y="162"/>
                </a:lnTo>
                <a:lnTo>
                  <a:pt x="2568" y="65"/>
                </a:lnTo>
                <a:lnTo>
                  <a:pt x="2545" y="70"/>
                </a:lnTo>
                <a:lnTo>
                  <a:pt x="2508" y="33"/>
                </a:lnTo>
                <a:lnTo>
                  <a:pt x="2633" y="0"/>
                </a:lnTo>
                <a:lnTo>
                  <a:pt x="2652" y="19"/>
                </a:lnTo>
                <a:lnTo>
                  <a:pt x="2652" y="19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7" name="Group 16"/>
          <p:cNvGrpSpPr/>
          <p:nvPr/>
        </p:nvGrpSpPr>
        <p:grpSpPr>
          <a:xfrm>
            <a:off x="2845301" y="3089715"/>
            <a:ext cx="482777" cy="502894"/>
            <a:chOff x="2845301" y="2979987"/>
            <a:chExt cx="482777" cy="502894"/>
          </a:xfrm>
          <a:solidFill>
            <a:schemeClr val="bg1"/>
          </a:solidFill>
        </p:grpSpPr>
        <p:sp>
          <p:nvSpPr>
            <p:cNvPr id="18" name="Freeform 119"/>
            <p:cNvSpPr>
              <a:spLocks/>
            </p:cNvSpPr>
            <p:nvPr/>
          </p:nvSpPr>
          <p:spPr bwMode="auto">
            <a:xfrm>
              <a:off x="3066573" y="2979987"/>
              <a:ext cx="20117" cy="56324"/>
            </a:xfrm>
            <a:custGeom>
              <a:avLst/>
              <a:gdLst>
                <a:gd name="T0" fmla="*/ 5 w 5"/>
                <a:gd name="T1" fmla="*/ 14 h 14"/>
                <a:gd name="T2" fmla="*/ 5 w 5"/>
                <a:gd name="T3" fmla="*/ 14 h 14"/>
                <a:gd name="T4" fmla="*/ 5 w 5"/>
                <a:gd name="T5" fmla="*/ 14 h 14"/>
                <a:gd name="T6" fmla="*/ 5 w 5"/>
                <a:gd name="T7" fmla="*/ 14 h 14"/>
                <a:gd name="T8" fmla="*/ 5 w 5"/>
                <a:gd name="T9" fmla="*/ 14 h 14"/>
                <a:gd name="T10" fmla="*/ 0 w 5"/>
                <a:gd name="T11" fmla="*/ 14 h 14"/>
                <a:gd name="T12" fmla="*/ 0 w 5"/>
                <a:gd name="T13" fmla="*/ 5 h 14"/>
                <a:gd name="T14" fmla="*/ 0 w 5"/>
                <a:gd name="T15" fmla="*/ 5 h 14"/>
                <a:gd name="T16" fmla="*/ 5 w 5"/>
                <a:gd name="T17" fmla="*/ 0 h 14"/>
                <a:gd name="T18" fmla="*/ 5 w 5"/>
                <a:gd name="T19" fmla="*/ 0 h 14"/>
                <a:gd name="T20" fmla="*/ 5 w 5"/>
                <a:gd name="T21" fmla="*/ 0 h 14"/>
                <a:gd name="T22" fmla="*/ 5 w 5"/>
                <a:gd name="T23" fmla="*/ 5 h 14"/>
                <a:gd name="T24" fmla="*/ 5 w 5"/>
                <a:gd name="T25" fmla="*/ 14 h 14"/>
                <a:gd name="T26" fmla="*/ 5 w 5"/>
                <a:gd name="T2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" h="14">
                  <a:moveTo>
                    <a:pt x="5" y="14"/>
                  </a:moveTo>
                  <a:lnTo>
                    <a:pt x="5" y="14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0" y="14"/>
                  </a:lnTo>
                  <a:lnTo>
                    <a:pt x="0" y="5"/>
                  </a:lnTo>
                  <a:lnTo>
                    <a:pt x="0" y="5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5"/>
                  </a:lnTo>
                  <a:lnTo>
                    <a:pt x="5" y="14"/>
                  </a:lnTo>
                  <a:lnTo>
                    <a:pt x="5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20"/>
            <p:cNvSpPr>
              <a:spLocks/>
            </p:cNvSpPr>
            <p:nvPr/>
          </p:nvSpPr>
          <p:spPr bwMode="auto">
            <a:xfrm>
              <a:off x="2901625" y="3076543"/>
              <a:ext cx="36210" cy="36210"/>
            </a:xfrm>
            <a:custGeom>
              <a:avLst/>
              <a:gdLst>
                <a:gd name="T0" fmla="*/ 9 w 9"/>
                <a:gd name="T1" fmla="*/ 4 h 9"/>
                <a:gd name="T2" fmla="*/ 9 w 9"/>
                <a:gd name="T3" fmla="*/ 4 h 9"/>
                <a:gd name="T4" fmla="*/ 9 w 9"/>
                <a:gd name="T5" fmla="*/ 9 h 9"/>
                <a:gd name="T6" fmla="*/ 9 w 9"/>
                <a:gd name="T7" fmla="*/ 9 h 9"/>
                <a:gd name="T8" fmla="*/ 9 w 9"/>
                <a:gd name="T9" fmla="*/ 9 h 9"/>
                <a:gd name="T10" fmla="*/ 9 w 9"/>
                <a:gd name="T11" fmla="*/ 9 h 9"/>
                <a:gd name="T12" fmla="*/ 0 w 9"/>
                <a:gd name="T13" fmla="*/ 0 h 9"/>
                <a:gd name="T14" fmla="*/ 0 w 9"/>
                <a:gd name="T15" fmla="*/ 0 h 9"/>
                <a:gd name="T16" fmla="*/ 0 w 9"/>
                <a:gd name="T17" fmla="*/ 0 h 9"/>
                <a:gd name="T18" fmla="*/ 0 w 9"/>
                <a:gd name="T19" fmla="*/ 0 h 9"/>
                <a:gd name="T20" fmla="*/ 0 w 9"/>
                <a:gd name="T21" fmla="*/ 0 h 9"/>
                <a:gd name="T22" fmla="*/ 4 w 9"/>
                <a:gd name="T23" fmla="*/ 0 h 9"/>
                <a:gd name="T24" fmla="*/ 9 w 9"/>
                <a:gd name="T25" fmla="*/ 4 h 9"/>
                <a:gd name="T26" fmla="*/ 9 w 9"/>
                <a:gd name="T2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" h="9">
                  <a:moveTo>
                    <a:pt x="9" y="4"/>
                  </a:moveTo>
                  <a:lnTo>
                    <a:pt x="9" y="4"/>
                  </a:lnTo>
                  <a:lnTo>
                    <a:pt x="9" y="9"/>
                  </a:lnTo>
                  <a:lnTo>
                    <a:pt x="9" y="9"/>
                  </a:lnTo>
                  <a:lnTo>
                    <a:pt x="9" y="9"/>
                  </a:lnTo>
                  <a:lnTo>
                    <a:pt x="9" y="9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9" y="4"/>
                  </a:lnTo>
                  <a:lnTo>
                    <a:pt x="9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21"/>
            <p:cNvSpPr>
              <a:spLocks/>
            </p:cNvSpPr>
            <p:nvPr/>
          </p:nvSpPr>
          <p:spPr bwMode="auto">
            <a:xfrm>
              <a:off x="2845301" y="3261607"/>
              <a:ext cx="56324" cy="16093"/>
            </a:xfrm>
            <a:custGeom>
              <a:avLst/>
              <a:gdLst>
                <a:gd name="T0" fmla="*/ 9 w 14"/>
                <a:gd name="T1" fmla="*/ 0 h 4"/>
                <a:gd name="T2" fmla="*/ 9 w 14"/>
                <a:gd name="T3" fmla="*/ 0 h 4"/>
                <a:gd name="T4" fmla="*/ 14 w 14"/>
                <a:gd name="T5" fmla="*/ 0 h 4"/>
                <a:gd name="T6" fmla="*/ 14 w 14"/>
                <a:gd name="T7" fmla="*/ 0 h 4"/>
                <a:gd name="T8" fmla="*/ 14 w 14"/>
                <a:gd name="T9" fmla="*/ 0 h 4"/>
                <a:gd name="T10" fmla="*/ 14 w 14"/>
                <a:gd name="T11" fmla="*/ 0 h 4"/>
                <a:gd name="T12" fmla="*/ 0 w 14"/>
                <a:gd name="T13" fmla="*/ 4 h 4"/>
                <a:gd name="T14" fmla="*/ 0 w 14"/>
                <a:gd name="T15" fmla="*/ 4 h 4"/>
                <a:gd name="T16" fmla="*/ 0 w 14"/>
                <a:gd name="T17" fmla="*/ 0 h 4"/>
                <a:gd name="T18" fmla="*/ 0 w 14"/>
                <a:gd name="T19" fmla="*/ 0 h 4"/>
                <a:gd name="T20" fmla="*/ 0 w 14"/>
                <a:gd name="T21" fmla="*/ 0 h 4"/>
                <a:gd name="T22" fmla="*/ 0 w 14"/>
                <a:gd name="T23" fmla="*/ 0 h 4"/>
                <a:gd name="T24" fmla="*/ 9 w 14"/>
                <a:gd name="T25" fmla="*/ 0 h 4"/>
                <a:gd name="T26" fmla="*/ 9 w 14"/>
                <a:gd name="T2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" h="4">
                  <a:moveTo>
                    <a:pt x="9" y="0"/>
                  </a:moveTo>
                  <a:lnTo>
                    <a:pt x="9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9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22"/>
            <p:cNvSpPr>
              <a:spLocks/>
            </p:cNvSpPr>
            <p:nvPr/>
          </p:nvSpPr>
          <p:spPr bwMode="auto">
            <a:xfrm>
              <a:off x="3271754" y="3241493"/>
              <a:ext cx="56324" cy="20117"/>
            </a:xfrm>
            <a:custGeom>
              <a:avLst/>
              <a:gdLst>
                <a:gd name="T0" fmla="*/ 5 w 14"/>
                <a:gd name="T1" fmla="*/ 5 h 5"/>
                <a:gd name="T2" fmla="*/ 5 w 14"/>
                <a:gd name="T3" fmla="*/ 5 h 5"/>
                <a:gd name="T4" fmla="*/ 0 w 14"/>
                <a:gd name="T5" fmla="*/ 0 h 5"/>
                <a:gd name="T6" fmla="*/ 0 w 14"/>
                <a:gd name="T7" fmla="*/ 0 h 5"/>
                <a:gd name="T8" fmla="*/ 0 w 14"/>
                <a:gd name="T9" fmla="*/ 0 h 5"/>
                <a:gd name="T10" fmla="*/ 5 w 14"/>
                <a:gd name="T11" fmla="*/ 0 h 5"/>
                <a:gd name="T12" fmla="*/ 14 w 14"/>
                <a:gd name="T13" fmla="*/ 0 h 5"/>
                <a:gd name="T14" fmla="*/ 14 w 14"/>
                <a:gd name="T15" fmla="*/ 0 h 5"/>
                <a:gd name="T16" fmla="*/ 14 w 14"/>
                <a:gd name="T17" fmla="*/ 5 h 5"/>
                <a:gd name="T18" fmla="*/ 14 w 14"/>
                <a:gd name="T19" fmla="*/ 5 h 5"/>
                <a:gd name="T20" fmla="*/ 14 w 14"/>
                <a:gd name="T21" fmla="*/ 5 h 5"/>
                <a:gd name="T22" fmla="*/ 14 w 14"/>
                <a:gd name="T23" fmla="*/ 5 h 5"/>
                <a:gd name="T24" fmla="*/ 5 w 14"/>
                <a:gd name="T25" fmla="*/ 5 h 5"/>
                <a:gd name="T26" fmla="*/ 5 w 14"/>
                <a:gd name="T2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" h="5">
                  <a:moveTo>
                    <a:pt x="5" y="5"/>
                  </a:moveTo>
                  <a:lnTo>
                    <a:pt x="5" y="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5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5"/>
                  </a:lnTo>
                  <a:lnTo>
                    <a:pt x="14" y="5"/>
                  </a:lnTo>
                  <a:lnTo>
                    <a:pt x="14" y="5"/>
                  </a:lnTo>
                  <a:lnTo>
                    <a:pt x="14" y="5"/>
                  </a:lnTo>
                  <a:lnTo>
                    <a:pt x="5" y="5"/>
                  </a:lnTo>
                  <a:lnTo>
                    <a:pt x="5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23"/>
            <p:cNvSpPr>
              <a:spLocks/>
            </p:cNvSpPr>
            <p:nvPr/>
          </p:nvSpPr>
          <p:spPr bwMode="auto">
            <a:xfrm>
              <a:off x="3235545" y="3056428"/>
              <a:ext cx="36210" cy="56324"/>
            </a:xfrm>
            <a:custGeom>
              <a:avLst/>
              <a:gdLst>
                <a:gd name="T0" fmla="*/ 0 w 9"/>
                <a:gd name="T1" fmla="*/ 14 h 14"/>
                <a:gd name="T2" fmla="*/ 0 w 9"/>
                <a:gd name="T3" fmla="*/ 14 h 14"/>
                <a:gd name="T4" fmla="*/ 0 w 9"/>
                <a:gd name="T5" fmla="*/ 9 h 14"/>
                <a:gd name="T6" fmla="*/ 0 w 9"/>
                <a:gd name="T7" fmla="*/ 9 h 14"/>
                <a:gd name="T8" fmla="*/ 0 w 9"/>
                <a:gd name="T9" fmla="*/ 9 h 14"/>
                <a:gd name="T10" fmla="*/ 0 w 9"/>
                <a:gd name="T11" fmla="*/ 9 h 14"/>
                <a:gd name="T12" fmla="*/ 5 w 9"/>
                <a:gd name="T13" fmla="*/ 0 h 14"/>
                <a:gd name="T14" fmla="*/ 5 w 9"/>
                <a:gd name="T15" fmla="*/ 0 h 14"/>
                <a:gd name="T16" fmla="*/ 9 w 9"/>
                <a:gd name="T17" fmla="*/ 0 h 14"/>
                <a:gd name="T18" fmla="*/ 9 w 9"/>
                <a:gd name="T19" fmla="*/ 0 h 14"/>
                <a:gd name="T20" fmla="*/ 9 w 9"/>
                <a:gd name="T21" fmla="*/ 0 h 14"/>
                <a:gd name="T22" fmla="*/ 9 w 9"/>
                <a:gd name="T23" fmla="*/ 5 h 14"/>
                <a:gd name="T24" fmla="*/ 0 w 9"/>
                <a:gd name="T25" fmla="*/ 14 h 14"/>
                <a:gd name="T26" fmla="*/ 0 w 9"/>
                <a:gd name="T2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" h="14">
                  <a:moveTo>
                    <a:pt x="0" y="14"/>
                  </a:moveTo>
                  <a:lnTo>
                    <a:pt x="0" y="14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5" y="0"/>
                  </a:lnTo>
                  <a:lnTo>
                    <a:pt x="5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5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24"/>
            <p:cNvSpPr>
              <a:spLocks noEditPoints="1"/>
            </p:cNvSpPr>
            <p:nvPr/>
          </p:nvSpPr>
          <p:spPr bwMode="auto">
            <a:xfrm>
              <a:off x="2937832" y="3056428"/>
              <a:ext cx="297713" cy="426453"/>
            </a:xfrm>
            <a:custGeom>
              <a:avLst/>
              <a:gdLst>
                <a:gd name="T0" fmla="*/ 46 w 74"/>
                <a:gd name="T1" fmla="*/ 92 h 106"/>
                <a:gd name="T2" fmla="*/ 46 w 74"/>
                <a:gd name="T3" fmla="*/ 92 h 106"/>
                <a:gd name="T4" fmla="*/ 28 w 74"/>
                <a:gd name="T5" fmla="*/ 97 h 106"/>
                <a:gd name="T6" fmla="*/ 23 w 74"/>
                <a:gd name="T7" fmla="*/ 92 h 106"/>
                <a:gd name="T8" fmla="*/ 23 w 74"/>
                <a:gd name="T9" fmla="*/ 92 h 106"/>
                <a:gd name="T10" fmla="*/ 46 w 74"/>
                <a:gd name="T11" fmla="*/ 83 h 106"/>
                <a:gd name="T12" fmla="*/ 46 w 74"/>
                <a:gd name="T13" fmla="*/ 92 h 106"/>
                <a:gd name="T14" fmla="*/ 23 w 74"/>
                <a:gd name="T15" fmla="*/ 23 h 106"/>
                <a:gd name="T16" fmla="*/ 14 w 74"/>
                <a:gd name="T17" fmla="*/ 42 h 106"/>
                <a:gd name="T18" fmla="*/ 14 w 74"/>
                <a:gd name="T19" fmla="*/ 51 h 106"/>
                <a:gd name="T20" fmla="*/ 23 w 74"/>
                <a:gd name="T21" fmla="*/ 55 h 106"/>
                <a:gd name="T22" fmla="*/ 23 w 74"/>
                <a:gd name="T23" fmla="*/ 60 h 106"/>
                <a:gd name="T24" fmla="*/ 19 w 74"/>
                <a:gd name="T25" fmla="*/ 60 h 106"/>
                <a:gd name="T26" fmla="*/ 9 w 74"/>
                <a:gd name="T27" fmla="*/ 51 h 106"/>
                <a:gd name="T28" fmla="*/ 9 w 74"/>
                <a:gd name="T29" fmla="*/ 42 h 106"/>
                <a:gd name="T30" fmla="*/ 19 w 74"/>
                <a:gd name="T31" fmla="*/ 18 h 106"/>
                <a:gd name="T32" fmla="*/ 23 w 74"/>
                <a:gd name="T33" fmla="*/ 18 h 106"/>
                <a:gd name="T34" fmla="*/ 23 w 74"/>
                <a:gd name="T35" fmla="*/ 18 h 106"/>
                <a:gd name="T36" fmla="*/ 23 w 74"/>
                <a:gd name="T37" fmla="*/ 23 h 106"/>
                <a:gd name="T38" fmla="*/ 74 w 74"/>
                <a:gd name="T39" fmla="*/ 42 h 106"/>
                <a:gd name="T40" fmla="*/ 65 w 74"/>
                <a:gd name="T41" fmla="*/ 14 h 106"/>
                <a:gd name="T42" fmla="*/ 37 w 74"/>
                <a:gd name="T43" fmla="*/ 0 h 106"/>
                <a:gd name="T44" fmla="*/ 23 w 74"/>
                <a:gd name="T45" fmla="*/ 5 h 106"/>
                <a:gd name="T46" fmla="*/ 0 w 74"/>
                <a:gd name="T47" fmla="*/ 23 h 106"/>
                <a:gd name="T48" fmla="*/ 0 w 74"/>
                <a:gd name="T49" fmla="*/ 42 h 106"/>
                <a:gd name="T50" fmla="*/ 5 w 74"/>
                <a:gd name="T51" fmla="*/ 60 h 106"/>
                <a:gd name="T52" fmla="*/ 19 w 74"/>
                <a:gd name="T53" fmla="*/ 74 h 106"/>
                <a:gd name="T54" fmla="*/ 19 w 74"/>
                <a:gd name="T55" fmla="*/ 92 h 106"/>
                <a:gd name="T56" fmla="*/ 23 w 74"/>
                <a:gd name="T57" fmla="*/ 97 h 106"/>
                <a:gd name="T58" fmla="*/ 28 w 74"/>
                <a:gd name="T59" fmla="*/ 97 h 106"/>
                <a:gd name="T60" fmla="*/ 28 w 74"/>
                <a:gd name="T61" fmla="*/ 102 h 106"/>
                <a:gd name="T62" fmla="*/ 37 w 74"/>
                <a:gd name="T63" fmla="*/ 106 h 106"/>
                <a:gd name="T64" fmla="*/ 46 w 74"/>
                <a:gd name="T65" fmla="*/ 102 h 106"/>
                <a:gd name="T66" fmla="*/ 46 w 74"/>
                <a:gd name="T67" fmla="*/ 97 h 106"/>
                <a:gd name="T68" fmla="*/ 51 w 74"/>
                <a:gd name="T69" fmla="*/ 97 h 106"/>
                <a:gd name="T70" fmla="*/ 51 w 74"/>
                <a:gd name="T71" fmla="*/ 79 h 106"/>
                <a:gd name="T72" fmla="*/ 51 w 74"/>
                <a:gd name="T73" fmla="*/ 74 h 106"/>
                <a:gd name="T74" fmla="*/ 69 w 74"/>
                <a:gd name="T75" fmla="*/ 60 h 106"/>
                <a:gd name="T76" fmla="*/ 74 w 74"/>
                <a:gd name="T77" fmla="*/ 4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4" h="106">
                  <a:moveTo>
                    <a:pt x="46" y="92"/>
                  </a:moveTo>
                  <a:lnTo>
                    <a:pt x="46" y="92"/>
                  </a:lnTo>
                  <a:lnTo>
                    <a:pt x="46" y="92"/>
                  </a:lnTo>
                  <a:lnTo>
                    <a:pt x="46" y="92"/>
                  </a:lnTo>
                  <a:lnTo>
                    <a:pt x="46" y="97"/>
                  </a:lnTo>
                  <a:lnTo>
                    <a:pt x="28" y="97"/>
                  </a:lnTo>
                  <a:lnTo>
                    <a:pt x="28" y="97"/>
                  </a:lnTo>
                  <a:lnTo>
                    <a:pt x="23" y="92"/>
                  </a:lnTo>
                  <a:lnTo>
                    <a:pt x="23" y="92"/>
                  </a:lnTo>
                  <a:lnTo>
                    <a:pt x="23" y="92"/>
                  </a:lnTo>
                  <a:lnTo>
                    <a:pt x="23" y="83"/>
                  </a:lnTo>
                  <a:lnTo>
                    <a:pt x="46" y="83"/>
                  </a:lnTo>
                  <a:lnTo>
                    <a:pt x="46" y="92"/>
                  </a:lnTo>
                  <a:lnTo>
                    <a:pt x="46" y="92"/>
                  </a:lnTo>
                  <a:close/>
                  <a:moveTo>
                    <a:pt x="23" y="23"/>
                  </a:moveTo>
                  <a:lnTo>
                    <a:pt x="23" y="23"/>
                  </a:lnTo>
                  <a:lnTo>
                    <a:pt x="14" y="28"/>
                  </a:lnTo>
                  <a:lnTo>
                    <a:pt x="14" y="42"/>
                  </a:lnTo>
                  <a:lnTo>
                    <a:pt x="14" y="42"/>
                  </a:lnTo>
                  <a:lnTo>
                    <a:pt x="14" y="51"/>
                  </a:lnTo>
                  <a:lnTo>
                    <a:pt x="23" y="55"/>
                  </a:lnTo>
                  <a:lnTo>
                    <a:pt x="23" y="55"/>
                  </a:lnTo>
                  <a:lnTo>
                    <a:pt x="23" y="60"/>
                  </a:lnTo>
                  <a:lnTo>
                    <a:pt x="23" y="60"/>
                  </a:lnTo>
                  <a:lnTo>
                    <a:pt x="23" y="60"/>
                  </a:lnTo>
                  <a:lnTo>
                    <a:pt x="19" y="60"/>
                  </a:lnTo>
                  <a:lnTo>
                    <a:pt x="19" y="60"/>
                  </a:lnTo>
                  <a:lnTo>
                    <a:pt x="9" y="51"/>
                  </a:lnTo>
                  <a:lnTo>
                    <a:pt x="9" y="42"/>
                  </a:lnTo>
                  <a:lnTo>
                    <a:pt x="9" y="42"/>
                  </a:lnTo>
                  <a:lnTo>
                    <a:pt x="14" y="28"/>
                  </a:lnTo>
                  <a:lnTo>
                    <a:pt x="19" y="18"/>
                  </a:lnTo>
                  <a:lnTo>
                    <a:pt x="19" y="18"/>
                  </a:lnTo>
                  <a:lnTo>
                    <a:pt x="23" y="18"/>
                  </a:lnTo>
                  <a:lnTo>
                    <a:pt x="23" y="18"/>
                  </a:lnTo>
                  <a:lnTo>
                    <a:pt x="23" y="18"/>
                  </a:lnTo>
                  <a:lnTo>
                    <a:pt x="23" y="23"/>
                  </a:lnTo>
                  <a:lnTo>
                    <a:pt x="23" y="23"/>
                  </a:lnTo>
                  <a:close/>
                  <a:moveTo>
                    <a:pt x="74" y="42"/>
                  </a:moveTo>
                  <a:lnTo>
                    <a:pt x="74" y="42"/>
                  </a:lnTo>
                  <a:lnTo>
                    <a:pt x="69" y="23"/>
                  </a:lnTo>
                  <a:lnTo>
                    <a:pt x="65" y="14"/>
                  </a:lnTo>
                  <a:lnTo>
                    <a:pt x="51" y="5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23" y="5"/>
                  </a:lnTo>
                  <a:lnTo>
                    <a:pt x="9" y="14"/>
                  </a:lnTo>
                  <a:lnTo>
                    <a:pt x="0" y="23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0" y="51"/>
                  </a:lnTo>
                  <a:lnTo>
                    <a:pt x="5" y="60"/>
                  </a:lnTo>
                  <a:lnTo>
                    <a:pt x="9" y="69"/>
                  </a:lnTo>
                  <a:lnTo>
                    <a:pt x="19" y="74"/>
                  </a:lnTo>
                  <a:lnTo>
                    <a:pt x="19" y="83"/>
                  </a:lnTo>
                  <a:lnTo>
                    <a:pt x="19" y="92"/>
                  </a:lnTo>
                  <a:lnTo>
                    <a:pt x="19" y="92"/>
                  </a:lnTo>
                  <a:lnTo>
                    <a:pt x="23" y="97"/>
                  </a:lnTo>
                  <a:lnTo>
                    <a:pt x="28" y="97"/>
                  </a:lnTo>
                  <a:lnTo>
                    <a:pt x="28" y="97"/>
                  </a:lnTo>
                  <a:lnTo>
                    <a:pt x="28" y="102"/>
                  </a:lnTo>
                  <a:lnTo>
                    <a:pt x="28" y="102"/>
                  </a:lnTo>
                  <a:lnTo>
                    <a:pt x="32" y="106"/>
                  </a:lnTo>
                  <a:lnTo>
                    <a:pt x="37" y="106"/>
                  </a:lnTo>
                  <a:lnTo>
                    <a:pt x="37" y="106"/>
                  </a:lnTo>
                  <a:lnTo>
                    <a:pt x="46" y="102"/>
                  </a:lnTo>
                  <a:lnTo>
                    <a:pt x="46" y="102"/>
                  </a:lnTo>
                  <a:lnTo>
                    <a:pt x="46" y="97"/>
                  </a:lnTo>
                  <a:lnTo>
                    <a:pt x="46" y="97"/>
                  </a:lnTo>
                  <a:lnTo>
                    <a:pt x="51" y="97"/>
                  </a:lnTo>
                  <a:lnTo>
                    <a:pt x="51" y="92"/>
                  </a:lnTo>
                  <a:lnTo>
                    <a:pt x="51" y="79"/>
                  </a:lnTo>
                  <a:lnTo>
                    <a:pt x="51" y="74"/>
                  </a:lnTo>
                  <a:lnTo>
                    <a:pt x="51" y="74"/>
                  </a:lnTo>
                  <a:lnTo>
                    <a:pt x="60" y="69"/>
                  </a:lnTo>
                  <a:lnTo>
                    <a:pt x="69" y="60"/>
                  </a:lnTo>
                  <a:lnTo>
                    <a:pt x="74" y="51"/>
                  </a:lnTo>
                  <a:lnTo>
                    <a:pt x="74" y="42"/>
                  </a:lnTo>
                  <a:lnTo>
                    <a:pt x="74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5190792" y="3089715"/>
            <a:ext cx="390246" cy="543126"/>
            <a:chOff x="5190792" y="2979987"/>
            <a:chExt cx="390246" cy="543126"/>
          </a:xfrm>
          <a:solidFill>
            <a:schemeClr val="bg1"/>
          </a:solidFill>
        </p:grpSpPr>
        <p:sp>
          <p:nvSpPr>
            <p:cNvPr id="25" name="Freeform 125"/>
            <p:cNvSpPr>
              <a:spLocks/>
            </p:cNvSpPr>
            <p:nvPr/>
          </p:nvSpPr>
          <p:spPr bwMode="auto">
            <a:xfrm>
              <a:off x="5359764" y="3261607"/>
              <a:ext cx="16093" cy="56324"/>
            </a:xfrm>
            <a:custGeom>
              <a:avLst/>
              <a:gdLst>
                <a:gd name="T0" fmla="*/ 0 w 4"/>
                <a:gd name="T1" fmla="*/ 4 h 14"/>
                <a:gd name="T2" fmla="*/ 0 w 4"/>
                <a:gd name="T3" fmla="*/ 4 h 14"/>
                <a:gd name="T4" fmla="*/ 0 w 4"/>
                <a:gd name="T5" fmla="*/ 9 h 14"/>
                <a:gd name="T6" fmla="*/ 4 w 4"/>
                <a:gd name="T7" fmla="*/ 14 h 14"/>
                <a:gd name="T8" fmla="*/ 4 w 4"/>
                <a:gd name="T9" fmla="*/ 0 h 14"/>
                <a:gd name="T10" fmla="*/ 4 w 4"/>
                <a:gd name="T11" fmla="*/ 0 h 14"/>
                <a:gd name="T12" fmla="*/ 0 w 4"/>
                <a:gd name="T13" fmla="*/ 4 h 14"/>
                <a:gd name="T14" fmla="*/ 0 w 4"/>
                <a:gd name="T15" fmla="*/ 4 h 14"/>
                <a:gd name="T16" fmla="*/ 0 w 4"/>
                <a:gd name="T17" fmla="*/ 4 h 14"/>
                <a:gd name="T18" fmla="*/ 0 w 4"/>
                <a:gd name="T19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14">
                  <a:moveTo>
                    <a:pt x="0" y="4"/>
                  </a:moveTo>
                  <a:lnTo>
                    <a:pt x="0" y="4"/>
                  </a:lnTo>
                  <a:lnTo>
                    <a:pt x="0" y="9"/>
                  </a:lnTo>
                  <a:lnTo>
                    <a:pt x="4" y="14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26"/>
            <p:cNvSpPr>
              <a:spLocks/>
            </p:cNvSpPr>
            <p:nvPr/>
          </p:nvSpPr>
          <p:spPr bwMode="auto">
            <a:xfrm>
              <a:off x="5395974" y="3334024"/>
              <a:ext cx="20117" cy="56324"/>
            </a:xfrm>
            <a:custGeom>
              <a:avLst/>
              <a:gdLst>
                <a:gd name="T0" fmla="*/ 0 w 5"/>
                <a:gd name="T1" fmla="*/ 0 h 14"/>
                <a:gd name="T2" fmla="*/ 0 w 5"/>
                <a:gd name="T3" fmla="*/ 14 h 14"/>
                <a:gd name="T4" fmla="*/ 0 w 5"/>
                <a:gd name="T5" fmla="*/ 14 h 14"/>
                <a:gd name="T6" fmla="*/ 5 w 5"/>
                <a:gd name="T7" fmla="*/ 14 h 14"/>
                <a:gd name="T8" fmla="*/ 5 w 5"/>
                <a:gd name="T9" fmla="*/ 14 h 14"/>
                <a:gd name="T10" fmla="*/ 5 w 5"/>
                <a:gd name="T11" fmla="*/ 10 h 14"/>
                <a:gd name="T12" fmla="*/ 5 w 5"/>
                <a:gd name="T13" fmla="*/ 10 h 14"/>
                <a:gd name="T14" fmla="*/ 5 w 5"/>
                <a:gd name="T15" fmla="*/ 5 h 14"/>
                <a:gd name="T16" fmla="*/ 0 w 5"/>
                <a:gd name="T17" fmla="*/ 0 h 14"/>
                <a:gd name="T18" fmla="*/ 0 w 5"/>
                <a:gd name="T1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14">
                  <a:moveTo>
                    <a:pt x="0" y="0"/>
                  </a:moveTo>
                  <a:lnTo>
                    <a:pt x="0" y="14"/>
                  </a:lnTo>
                  <a:lnTo>
                    <a:pt x="0" y="14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27"/>
            <p:cNvSpPr>
              <a:spLocks/>
            </p:cNvSpPr>
            <p:nvPr/>
          </p:nvSpPr>
          <p:spPr bwMode="auto">
            <a:xfrm>
              <a:off x="5303440" y="2979987"/>
              <a:ext cx="185065" cy="112648"/>
            </a:xfrm>
            <a:custGeom>
              <a:avLst/>
              <a:gdLst>
                <a:gd name="T0" fmla="*/ 32 w 46"/>
                <a:gd name="T1" fmla="*/ 28 h 28"/>
                <a:gd name="T2" fmla="*/ 32 w 46"/>
                <a:gd name="T3" fmla="*/ 28 h 28"/>
                <a:gd name="T4" fmla="*/ 32 w 46"/>
                <a:gd name="T5" fmla="*/ 28 h 28"/>
                <a:gd name="T6" fmla="*/ 32 w 46"/>
                <a:gd name="T7" fmla="*/ 28 h 28"/>
                <a:gd name="T8" fmla="*/ 42 w 46"/>
                <a:gd name="T9" fmla="*/ 14 h 28"/>
                <a:gd name="T10" fmla="*/ 42 w 46"/>
                <a:gd name="T11" fmla="*/ 14 h 28"/>
                <a:gd name="T12" fmla="*/ 46 w 46"/>
                <a:gd name="T13" fmla="*/ 5 h 28"/>
                <a:gd name="T14" fmla="*/ 37 w 46"/>
                <a:gd name="T15" fmla="*/ 5 h 28"/>
                <a:gd name="T16" fmla="*/ 23 w 46"/>
                <a:gd name="T17" fmla="*/ 0 h 28"/>
                <a:gd name="T18" fmla="*/ 23 w 46"/>
                <a:gd name="T19" fmla="*/ 0 h 28"/>
                <a:gd name="T20" fmla="*/ 4 w 46"/>
                <a:gd name="T21" fmla="*/ 5 h 28"/>
                <a:gd name="T22" fmla="*/ 0 w 46"/>
                <a:gd name="T23" fmla="*/ 5 h 28"/>
                <a:gd name="T24" fmla="*/ 0 w 46"/>
                <a:gd name="T25" fmla="*/ 14 h 28"/>
                <a:gd name="T26" fmla="*/ 0 w 46"/>
                <a:gd name="T27" fmla="*/ 14 h 28"/>
                <a:gd name="T28" fmla="*/ 9 w 46"/>
                <a:gd name="T29" fmla="*/ 28 h 28"/>
                <a:gd name="T30" fmla="*/ 9 w 46"/>
                <a:gd name="T31" fmla="*/ 28 h 28"/>
                <a:gd name="T32" fmla="*/ 9 w 46"/>
                <a:gd name="T33" fmla="*/ 28 h 28"/>
                <a:gd name="T34" fmla="*/ 32 w 46"/>
                <a:gd name="T35" fmla="*/ 28 h 28"/>
                <a:gd name="T36" fmla="*/ 32 w 46"/>
                <a:gd name="T3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6" h="28">
                  <a:moveTo>
                    <a:pt x="32" y="28"/>
                  </a:moveTo>
                  <a:lnTo>
                    <a:pt x="32" y="28"/>
                  </a:lnTo>
                  <a:lnTo>
                    <a:pt x="32" y="28"/>
                  </a:lnTo>
                  <a:lnTo>
                    <a:pt x="32" y="28"/>
                  </a:lnTo>
                  <a:lnTo>
                    <a:pt x="42" y="14"/>
                  </a:lnTo>
                  <a:lnTo>
                    <a:pt x="42" y="14"/>
                  </a:lnTo>
                  <a:lnTo>
                    <a:pt x="46" y="5"/>
                  </a:lnTo>
                  <a:lnTo>
                    <a:pt x="37" y="5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4" y="5"/>
                  </a:lnTo>
                  <a:lnTo>
                    <a:pt x="0" y="5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9" y="28"/>
                  </a:lnTo>
                  <a:lnTo>
                    <a:pt x="9" y="28"/>
                  </a:lnTo>
                  <a:lnTo>
                    <a:pt x="9" y="28"/>
                  </a:lnTo>
                  <a:lnTo>
                    <a:pt x="32" y="28"/>
                  </a:lnTo>
                  <a:lnTo>
                    <a:pt x="32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28"/>
            <p:cNvSpPr>
              <a:spLocks noEditPoints="1"/>
            </p:cNvSpPr>
            <p:nvPr/>
          </p:nvSpPr>
          <p:spPr bwMode="auto">
            <a:xfrm>
              <a:off x="5190792" y="3112752"/>
              <a:ext cx="390246" cy="410361"/>
            </a:xfrm>
            <a:custGeom>
              <a:avLst/>
              <a:gdLst>
                <a:gd name="T0" fmla="*/ 60 w 97"/>
                <a:gd name="T1" fmla="*/ 69 h 102"/>
                <a:gd name="T2" fmla="*/ 51 w 97"/>
                <a:gd name="T3" fmla="*/ 78 h 102"/>
                <a:gd name="T4" fmla="*/ 46 w 97"/>
                <a:gd name="T5" fmla="*/ 74 h 102"/>
                <a:gd name="T6" fmla="*/ 37 w 97"/>
                <a:gd name="T7" fmla="*/ 69 h 102"/>
                <a:gd name="T8" fmla="*/ 37 w 97"/>
                <a:gd name="T9" fmla="*/ 60 h 102"/>
                <a:gd name="T10" fmla="*/ 42 w 97"/>
                <a:gd name="T11" fmla="*/ 65 h 102"/>
                <a:gd name="T12" fmla="*/ 46 w 97"/>
                <a:gd name="T13" fmla="*/ 55 h 102"/>
                <a:gd name="T14" fmla="*/ 37 w 97"/>
                <a:gd name="T15" fmla="*/ 51 h 102"/>
                <a:gd name="T16" fmla="*/ 32 w 97"/>
                <a:gd name="T17" fmla="*/ 46 h 102"/>
                <a:gd name="T18" fmla="*/ 37 w 97"/>
                <a:gd name="T19" fmla="*/ 37 h 102"/>
                <a:gd name="T20" fmla="*/ 46 w 97"/>
                <a:gd name="T21" fmla="*/ 28 h 102"/>
                <a:gd name="T22" fmla="*/ 51 w 97"/>
                <a:gd name="T23" fmla="*/ 32 h 102"/>
                <a:gd name="T24" fmla="*/ 60 w 97"/>
                <a:gd name="T25" fmla="*/ 37 h 102"/>
                <a:gd name="T26" fmla="*/ 56 w 97"/>
                <a:gd name="T27" fmla="*/ 41 h 102"/>
                <a:gd name="T28" fmla="*/ 51 w 97"/>
                <a:gd name="T29" fmla="*/ 37 h 102"/>
                <a:gd name="T30" fmla="*/ 51 w 97"/>
                <a:gd name="T31" fmla="*/ 51 h 102"/>
                <a:gd name="T32" fmla="*/ 60 w 97"/>
                <a:gd name="T33" fmla="*/ 51 h 102"/>
                <a:gd name="T34" fmla="*/ 65 w 97"/>
                <a:gd name="T35" fmla="*/ 55 h 102"/>
                <a:gd name="T36" fmla="*/ 65 w 97"/>
                <a:gd name="T37" fmla="*/ 60 h 102"/>
                <a:gd name="T38" fmla="*/ 60 w 97"/>
                <a:gd name="T39" fmla="*/ 69 h 102"/>
                <a:gd name="T40" fmla="*/ 65 w 97"/>
                <a:gd name="T41" fmla="*/ 0 h 102"/>
                <a:gd name="T42" fmla="*/ 37 w 97"/>
                <a:gd name="T43" fmla="*/ 4 h 102"/>
                <a:gd name="T44" fmla="*/ 32 w 97"/>
                <a:gd name="T45" fmla="*/ 0 h 102"/>
                <a:gd name="T46" fmla="*/ 19 w 97"/>
                <a:gd name="T47" fmla="*/ 14 h 102"/>
                <a:gd name="T48" fmla="*/ 0 w 97"/>
                <a:gd name="T49" fmla="*/ 46 h 102"/>
                <a:gd name="T50" fmla="*/ 0 w 97"/>
                <a:gd name="T51" fmla="*/ 65 h 102"/>
                <a:gd name="T52" fmla="*/ 14 w 97"/>
                <a:gd name="T53" fmla="*/ 92 h 102"/>
                <a:gd name="T54" fmla="*/ 51 w 97"/>
                <a:gd name="T55" fmla="*/ 102 h 102"/>
                <a:gd name="T56" fmla="*/ 70 w 97"/>
                <a:gd name="T57" fmla="*/ 97 h 102"/>
                <a:gd name="T58" fmla="*/ 93 w 97"/>
                <a:gd name="T59" fmla="*/ 83 h 102"/>
                <a:gd name="T60" fmla="*/ 97 w 97"/>
                <a:gd name="T61" fmla="*/ 65 h 102"/>
                <a:gd name="T62" fmla="*/ 88 w 97"/>
                <a:gd name="T63" fmla="*/ 28 h 102"/>
                <a:gd name="T64" fmla="*/ 65 w 97"/>
                <a:gd name="T65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7" h="102">
                  <a:moveTo>
                    <a:pt x="60" y="69"/>
                  </a:moveTo>
                  <a:lnTo>
                    <a:pt x="60" y="69"/>
                  </a:lnTo>
                  <a:lnTo>
                    <a:pt x="51" y="74"/>
                  </a:lnTo>
                  <a:lnTo>
                    <a:pt x="51" y="78"/>
                  </a:lnTo>
                  <a:lnTo>
                    <a:pt x="46" y="78"/>
                  </a:lnTo>
                  <a:lnTo>
                    <a:pt x="46" y="74"/>
                  </a:lnTo>
                  <a:lnTo>
                    <a:pt x="46" y="74"/>
                  </a:lnTo>
                  <a:lnTo>
                    <a:pt x="37" y="69"/>
                  </a:lnTo>
                  <a:lnTo>
                    <a:pt x="32" y="65"/>
                  </a:lnTo>
                  <a:lnTo>
                    <a:pt x="37" y="60"/>
                  </a:lnTo>
                  <a:lnTo>
                    <a:pt x="37" y="60"/>
                  </a:lnTo>
                  <a:lnTo>
                    <a:pt x="42" y="65"/>
                  </a:lnTo>
                  <a:lnTo>
                    <a:pt x="46" y="69"/>
                  </a:lnTo>
                  <a:lnTo>
                    <a:pt x="46" y="55"/>
                  </a:lnTo>
                  <a:lnTo>
                    <a:pt x="46" y="55"/>
                  </a:lnTo>
                  <a:lnTo>
                    <a:pt x="37" y="51"/>
                  </a:lnTo>
                  <a:lnTo>
                    <a:pt x="37" y="51"/>
                  </a:lnTo>
                  <a:lnTo>
                    <a:pt x="32" y="46"/>
                  </a:lnTo>
                  <a:lnTo>
                    <a:pt x="32" y="46"/>
                  </a:lnTo>
                  <a:lnTo>
                    <a:pt x="37" y="37"/>
                  </a:lnTo>
                  <a:lnTo>
                    <a:pt x="46" y="32"/>
                  </a:lnTo>
                  <a:lnTo>
                    <a:pt x="46" y="28"/>
                  </a:lnTo>
                  <a:lnTo>
                    <a:pt x="51" y="28"/>
                  </a:lnTo>
                  <a:lnTo>
                    <a:pt x="51" y="32"/>
                  </a:lnTo>
                  <a:lnTo>
                    <a:pt x="51" y="32"/>
                  </a:lnTo>
                  <a:lnTo>
                    <a:pt x="60" y="37"/>
                  </a:lnTo>
                  <a:lnTo>
                    <a:pt x="65" y="41"/>
                  </a:lnTo>
                  <a:lnTo>
                    <a:pt x="56" y="41"/>
                  </a:lnTo>
                  <a:lnTo>
                    <a:pt x="56" y="41"/>
                  </a:lnTo>
                  <a:lnTo>
                    <a:pt x="51" y="37"/>
                  </a:lnTo>
                  <a:lnTo>
                    <a:pt x="51" y="51"/>
                  </a:lnTo>
                  <a:lnTo>
                    <a:pt x="51" y="51"/>
                  </a:lnTo>
                  <a:lnTo>
                    <a:pt x="60" y="51"/>
                  </a:lnTo>
                  <a:lnTo>
                    <a:pt x="60" y="51"/>
                  </a:lnTo>
                  <a:lnTo>
                    <a:pt x="65" y="55"/>
                  </a:lnTo>
                  <a:lnTo>
                    <a:pt x="65" y="55"/>
                  </a:lnTo>
                  <a:lnTo>
                    <a:pt x="65" y="60"/>
                  </a:lnTo>
                  <a:lnTo>
                    <a:pt x="65" y="60"/>
                  </a:lnTo>
                  <a:lnTo>
                    <a:pt x="60" y="69"/>
                  </a:lnTo>
                  <a:lnTo>
                    <a:pt x="60" y="69"/>
                  </a:lnTo>
                  <a:close/>
                  <a:moveTo>
                    <a:pt x="65" y="0"/>
                  </a:moveTo>
                  <a:lnTo>
                    <a:pt x="65" y="0"/>
                  </a:lnTo>
                  <a:lnTo>
                    <a:pt x="60" y="4"/>
                  </a:lnTo>
                  <a:lnTo>
                    <a:pt x="37" y="4"/>
                  </a:lnTo>
                  <a:lnTo>
                    <a:pt x="37" y="4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19" y="14"/>
                  </a:lnTo>
                  <a:lnTo>
                    <a:pt x="9" y="28"/>
                  </a:lnTo>
                  <a:lnTo>
                    <a:pt x="0" y="4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5" y="83"/>
                  </a:lnTo>
                  <a:lnTo>
                    <a:pt x="14" y="92"/>
                  </a:lnTo>
                  <a:lnTo>
                    <a:pt x="28" y="97"/>
                  </a:lnTo>
                  <a:lnTo>
                    <a:pt x="51" y="102"/>
                  </a:lnTo>
                  <a:lnTo>
                    <a:pt x="51" y="102"/>
                  </a:lnTo>
                  <a:lnTo>
                    <a:pt x="70" y="97"/>
                  </a:lnTo>
                  <a:lnTo>
                    <a:pt x="83" y="92"/>
                  </a:lnTo>
                  <a:lnTo>
                    <a:pt x="93" y="83"/>
                  </a:lnTo>
                  <a:lnTo>
                    <a:pt x="97" y="65"/>
                  </a:lnTo>
                  <a:lnTo>
                    <a:pt x="97" y="65"/>
                  </a:lnTo>
                  <a:lnTo>
                    <a:pt x="97" y="46"/>
                  </a:lnTo>
                  <a:lnTo>
                    <a:pt x="88" y="28"/>
                  </a:lnTo>
                  <a:lnTo>
                    <a:pt x="79" y="14"/>
                  </a:lnTo>
                  <a:lnTo>
                    <a:pt x="65" y="0"/>
                  </a:lnTo>
                  <a:lnTo>
                    <a:pt x="6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6325318" y="4972546"/>
            <a:ext cx="374154" cy="426456"/>
            <a:chOff x="6325318" y="4862818"/>
            <a:chExt cx="374154" cy="426456"/>
          </a:xfrm>
          <a:solidFill>
            <a:schemeClr val="bg1"/>
          </a:solidFill>
        </p:grpSpPr>
        <p:sp>
          <p:nvSpPr>
            <p:cNvPr id="30" name="Freeform 129"/>
            <p:cNvSpPr>
              <a:spLocks noEditPoints="1"/>
            </p:cNvSpPr>
            <p:nvPr/>
          </p:nvSpPr>
          <p:spPr bwMode="auto">
            <a:xfrm>
              <a:off x="6421874" y="4862818"/>
              <a:ext cx="277598" cy="297713"/>
            </a:xfrm>
            <a:custGeom>
              <a:avLst/>
              <a:gdLst>
                <a:gd name="T0" fmla="*/ 37 w 69"/>
                <a:gd name="T1" fmla="*/ 14 h 74"/>
                <a:gd name="T2" fmla="*/ 37 w 69"/>
                <a:gd name="T3" fmla="*/ 14 h 74"/>
                <a:gd name="T4" fmla="*/ 23 w 69"/>
                <a:gd name="T5" fmla="*/ 14 h 74"/>
                <a:gd name="T6" fmla="*/ 13 w 69"/>
                <a:gd name="T7" fmla="*/ 23 h 74"/>
                <a:gd name="T8" fmla="*/ 13 w 69"/>
                <a:gd name="T9" fmla="*/ 23 h 74"/>
                <a:gd name="T10" fmla="*/ 9 w 69"/>
                <a:gd name="T11" fmla="*/ 32 h 74"/>
                <a:gd name="T12" fmla="*/ 9 w 69"/>
                <a:gd name="T13" fmla="*/ 41 h 74"/>
                <a:gd name="T14" fmla="*/ 9 w 69"/>
                <a:gd name="T15" fmla="*/ 51 h 74"/>
                <a:gd name="T16" fmla="*/ 18 w 69"/>
                <a:gd name="T17" fmla="*/ 60 h 74"/>
                <a:gd name="T18" fmla="*/ 18 w 69"/>
                <a:gd name="T19" fmla="*/ 60 h 74"/>
                <a:gd name="T20" fmla="*/ 23 w 69"/>
                <a:gd name="T21" fmla="*/ 65 h 74"/>
                <a:gd name="T22" fmla="*/ 37 w 69"/>
                <a:gd name="T23" fmla="*/ 65 h 74"/>
                <a:gd name="T24" fmla="*/ 37 w 69"/>
                <a:gd name="T25" fmla="*/ 65 h 74"/>
                <a:gd name="T26" fmla="*/ 46 w 69"/>
                <a:gd name="T27" fmla="*/ 65 h 74"/>
                <a:gd name="T28" fmla="*/ 55 w 69"/>
                <a:gd name="T29" fmla="*/ 55 h 74"/>
                <a:gd name="T30" fmla="*/ 55 w 69"/>
                <a:gd name="T31" fmla="*/ 55 h 74"/>
                <a:gd name="T32" fmla="*/ 60 w 69"/>
                <a:gd name="T33" fmla="*/ 46 h 74"/>
                <a:gd name="T34" fmla="*/ 60 w 69"/>
                <a:gd name="T35" fmla="*/ 37 h 74"/>
                <a:gd name="T36" fmla="*/ 60 w 69"/>
                <a:gd name="T37" fmla="*/ 37 h 74"/>
                <a:gd name="T38" fmla="*/ 60 w 69"/>
                <a:gd name="T39" fmla="*/ 28 h 74"/>
                <a:gd name="T40" fmla="*/ 50 w 69"/>
                <a:gd name="T41" fmla="*/ 18 h 74"/>
                <a:gd name="T42" fmla="*/ 50 w 69"/>
                <a:gd name="T43" fmla="*/ 18 h 74"/>
                <a:gd name="T44" fmla="*/ 41 w 69"/>
                <a:gd name="T45" fmla="*/ 14 h 74"/>
                <a:gd name="T46" fmla="*/ 37 w 69"/>
                <a:gd name="T47" fmla="*/ 14 h 74"/>
                <a:gd name="T48" fmla="*/ 37 w 69"/>
                <a:gd name="T49" fmla="*/ 14 h 74"/>
                <a:gd name="T50" fmla="*/ 37 w 69"/>
                <a:gd name="T51" fmla="*/ 74 h 74"/>
                <a:gd name="T52" fmla="*/ 37 w 69"/>
                <a:gd name="T53" fmla="*/ 74 h 74"/>
                <a:gd name="T54" fmla="*/ 23 w 69"/>
                <a:gd name="T55" fmla="*/ 74 h 74"/>
                <a:gd name="T56" fmla="*/ 9 w 69"/>
                <a:gd name="T57" fmla="*/ 69 h 74"/>
                <a:gd name="T58" fmla="*/ 9 w 69"/>
                <a:gd name="T59" fmla="*/ 69 h 74"/>
                <a:gd name="T60" fmla="*/ 0 w 69"/>
                <a:gd name="T61" fmla="*/ 55 h 74"/>
                <a:gd name="T62" fmla="*/ 0 w 69"/>
                <a:gd name="T63" fmla="*/ 41 h 74"/>
                <a:gd name="T64" fmla="*/ 0 w 69"/>
                <a:gd name="T65" fmla="*/ 28 h 74"/>
                <a:gd name="T66" fmla="*/ 4 w 69"/>
                <a:gd name="T67" fmla="*/ 14 h 74"/>
                <a:gd name="T68" fmla="*/ 4 w 69"/>
                <a:gd name="T69" fmla="*/ 14 h 74"/>
                <a:gd name="T70" fmla="*/ 18 w 69"/>
                <a:gd name="T71" fmla="*/ 4 h 74"/>
                <a:gd name="T72" fmla="*/ 37 w 69"/>
                <a:gd name="T73" fmla="*/ 0 h 74"/>
                <a:gd name="T74" fmla="*/ 37 w 69"/>
                <a:gd name="T75" fmla="*/ 0 h 74"/>
                <a:gd name="T76" fmla="*/ 46 w 69"/>
                <a:gd name="T77" fmla="*/ 4 h 74"/>
                <a:gd name="T78" fmla="*/ 60 w 69"/>
                <a:gd name="T79" fmla="*/ 9 h 74"/>
                <a:gd name="T80" fmla="*/ 60 w 69"/>
                <a:gd name="T81" fmla="*/ 9 h 74"/>
                <a:gd name="T82" fmla="*/ 69 w 69"/>
                <a:gd name="T83" fmla="*/ 23 h 74"/>
                <a:gd name="T84" fmla="*/ 69 w 69"/>
                <a:gd name="T85" fmla="*/ 37 h 74"/>
                <a:gd name="T86" fmla="*/ 69 w 69"/>
                <a:gd name="T87" fmla="*/ 37 h 74"/>
                <a:gd name="T88" fmla="*/ 69 w 69"/>
                <a:gd name="T89" fmla="*/ 51 h 74"/>
                <a:gd name="T90" fmla="*/ 64 w 69"/>
                <a:gd name="T91" fmla="*/ 65 h 74"/>
                <a:gd name="T92" fmla="*/ 64 w 69"/>
                <a:gd name="T93" fmla="*/ 65 h 74"/>
                <a:gd name="T94" fmla="*/ 50 w 69"/>
                <a:gd name="T95" fmla="*/ 74 h 74"/>
                <a:gd name="T96" fmla="*/ 37 w 69"/>
                <a:gd name="T97" fmla="*/ 74 h 74"/>
                <a:gd name="T98" fmla="*/ 37 w 69"/>
                <a:gd name="T99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9" h="74">
                  <a:moveTo>
                    <a:pt x="37" y="14"/>
                  </a:moveTo>
                  <a:lnTo>
                    <a:pt x="37" y="14"/>
                  </a:lnTo>
                  <a:lnTo>
                    <a:pt x="23" y="14"/>
                  </a:lnTo>
                  <a:lnTo>
                    <a:pt x="13" y="23"/>
                  </a:lnTo>
                  <a:lnTo>
                    <a:pt x="13" y="23"/>
                  </a:lnTo>
                  <a:lnTo>
                    <a:pt x="9" y="32"/>
                  </a:lnTo>
                  <a:lnTo>
                    <a:pt x="9" y="41"/>
                  </a:lnTo>
                  <a:lnTo>
                    <a:pt x="9" y="51"/>
                  </a:lnTo>
                  <a:lnTo>
                    <a:pt x="18" y="60"/>
                  </a:lnTo>
                  <a:lnTo>
                    <a:pt x="18" y="60"/>
                  </a:lnTo>
                  <a:lnTo>
                    <a:pt x="23" y="65"/>
                  </a:lnTo>
                  <a:lnTo>
                    <a:pt x="37" y="65"/>
                  </a:lnTo>
                  <a:lnTo>
                    <a:pt x="37" y="65"/>
                  </a:lnTo>
                  <a:lnTo>
                    <a:pt x="46" y="65"/>
                  </a:lnTo>
                  <a:lnTo>
                    <a:pt x="55" y="55"/>
                  </a:lnTo>
                  <a:lnTo>
                    <a:pt x="55" y="55"/>
                  </a:lnTo>
                  <a:lnTo>
                    <a:pt x="60" y="46"/>
                  </a:lnTo>
                  <a:lnTo>
                    <a:pt x="60" y="37"/>
                  </a:lnTo>
                  <a:lnTo>
                    <a:pt x="60" y="37"/>
                  </a:lnTo>
                  <a:lnTo>
                    <a:pt x="60" y="28"/>
                  </a:lnTo>
                  <a:lnTo>
                    <a:pt x="50" y="18"/>
                  </a:lnTo>
                  <a:lnTo>
                    <a:pt x="50" y="18"/>
                  </a:lnTo>
                  <a:lnTo>
                    <a:pt x="41" y="14"/>
                  </a:lnTo>
                  <a:lnTo>
                    <a:pt x="37" y="14"/>
                  </a:lnTo>
                  <a:lnTo>
                    <a:pt x="37" y="14"/>
                  </a:lnTo>
                  <a:close/>
                  <a:moveTo>
                    <a:pt x="37" y="74"/>
                  </a:moveTo>
                  <a:lnTo>
                    <a:pt x="37" y="74"/>
                  </a:lnTo>
                  <a:lnTo>
                    <a:pt x="23" y="74"/>
                  </a:lnTo>
                  <a:lnTo>
                    <a:pt x="9" y="69"/>
                  </a:lnTo>
                  <a:lnTo>
                    <a:pt x="9" y="69"/>
                  </a:lnTo>
                  <a:lnTo>
                    <a:pt x="0" y="55"/>
                  </a:lnTo>
                  <a:lnTo>
                    <a:pt x="0" y="41"/>
                  </a:lnTo>
                  <a:lnTo>
                    <a:pt x="0" y="28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18" y="4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46" y="4"/>
                  </a:lnTo>
                  <a:lnTo>
                    <a:pt x="60" y="9"/>
                  </a:lnTo>
                  <a:lnTo>
                    <a:pt x="60" y="9"/>
                  </a:lnTo>
                  <a:lnTo>
                    <a:pt x="69" y="23"/>
                  </a:lnTo>
                  <a:lnTo>
                    <a:pt x="69" y="37"/>
                  </a:lnTo>
                  <a:lnTo>
                    <a:pt x="69" y="37"/>
                  </a:lnTo>
                  <a:lnTo>
                    <a:pt x="69" y="51"/>
                  </a:lnTo>
                  <a:lnTo>
                    <a:pt x="64" y="65"/>
                  </a:lnTo>
                  <a:lnTo>
                    <a:pt x="64" y="65"/>
                  </a:lnTo>
                  <a:lnTo>
                    <a:pt x="50" y="74"/>
                  </a:lnTo>
                  <a:lnTo>
                    <a:pt x="37" y="74"/>
                  </a:lnTo>
                  <a:lnTo>
                    <a:pt x="37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130"/>
            <p:cNvSpPr>
              <a:spLocks/>
            </p:cNvSpPr>
            <p:nvPr/>
          </p:nvSpPr>
          <p:spPr bwMode="auto">
            <a:xfrm>
              <a:off x="6421874" y="5104207"/>
              <a:ext cx="72417" cy="72417"/>
            </a:xfrm>
            <a:custGeom>
              <a:avLst/>
              <a:gdLst>
                <a:gd name="T0" fmla="*/ 9 w 18"/>
                <a:gd name="T1" fmla="*/ 18 h 18"/>
                <a:gd name="T2" fmla="*/ 0 w 18"/>
                <a:gd name="T3" fmla="*/ 14 h 18"/>
                <a:gd name="T4" fmla="*/ 9 w 18"/>
                <a:gd name="T5" fmla="*/ 0 h 18"/>
                <a:gd name="T6" fmla="*/ 18 w 18"/>
                <a:gd name="T7" fmla="*/ 5 h 18"/>
                <a:gd name="T8" fmla="*/ 9 w 18"/>
                <a:gd name="T9" fmla="*/ 18 h 18"/>
                <a:gd name="T10" fmla="*/ 9 w 18"/>
                <a:gd name="T1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8">
                  <a:moveTo>
                    <a:pt x="9" y="18"/>
                  </a:moveTo>
                  <a:lnTo>
                    <a:pt x="0" y="14"/>
                  </a:lnTo>
                  <a:lnTo>
                    <a:pt x="9" y="0"/>
                  </a:lnTo>
                  <a:lnTo>
                    <a:pt x="18" y="5"/>
                  </a:lnTo>
                  <a:lnTo>
                    <a:pt x="9" y="18"/>
                  </a:lnTo>
                  <a:lnTo>
                    <a:pt x="9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131"/>
            <p:cNvSpPr>
              <a:spLocks/>
            </p:cNvSpPr>
            <p:nvPr/>
          </p:nvSpPr>
          <p:spPr bwMode="auto">
            <a:xfrm>
              <a:off x="6325318" y="5140416"/>
              <a:ext cx="132765" cy="148858"/>
            </a:xfrm>
            <a:custGeom>
              <a:avLst/>
              <a:gdLst>
                <a:gd name="T0" fmla="*/ 14 w 33"/>
                <a:gd name="T1" fmla="*/ 33 h 37"/>
                <a:gd name="T2" fmla="*/ 14 w 33"/>
                <a:gd name="T3" fmla="*/ 33 h 37"/>
                <a:gd name="T4" fmla="*/ 10 w 33"/>
                <a:gd name="T5" fmla="*/ 37 h 37"/>
                <a:gd name="T6" fmla="*/ 5 w 33"/>
                <a:gd name="T7" fmla="*/ 37 h 37"/>
                <a:gd name="T8" fmla="*/ 0 w 33"/>
                <a:gd name="T9" fmla="*/ 33 h 37"/>
                <a:gd name="T10" fmla="*/ 0 w 33"/>
                <a:gd name="T11" fmla="*/ 33 h 37"/>
                <a:gd name="T12" fmla="*/ 0 w 33"/>
                <a:gd name="T13" fmla="*/ 28 h 37"/>
                <a:gd name="T14" fmla="*/ 0 w 33"/>
                <a:gd name="T15" fmla="*/ 23 h 37"/>
                <a:gd name="T16" fmla="*/ 19 w 33"/>
                <a:gd name="T17" fmla="*/ 5 h 37"/>
                <a:gd name="T18" fmla="*/ 19 w 33"/>
                <a:gd name="T19" fmla="*/ 5 h 37"/>
                <a:gd name="T20" fmla="*/ 24 w 33"/>
                <a:gd name="T21" fmla="*/ 0 h 37"/>
                <a:gd name="T22" fmla="*/ 24 w 33"/>
                <a:gd name="T23" fmla="*/ 5 h 37"/>
                <a:gd name="T24" fmla="*/ 33 w 33"/>
                <a:gd name="T25" fmla="*/ 9 h 37"/>
                <a:gd name="T26" fmla="*/ 33 w 33"/>
                <a:gd name="T27" fmla="*/ 9 h 37"/>
                <a:gd name="T28" fmla="*/ 33 w 33"/>
                <a:gd name="T29" fmla="*/ 9 h 37"/>
                <a:gd name="T30" fmla="*/ 33 w 33"/>
                <a:gd name="T31" fmla="*/ 14 h 37"/>
                <a:gd name="T32" fmla="*/ 14 w 33"/>
                <a:gd name="T33" fmla="*/ 33 h 37"/>
                <a:gd name="T34" fmla="*/ 14 w 33"/>
                <a:gd name="T35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" h="37">
                  <a:moveTo>
                    <a:pt x="14" y="33"/>
                  </a:moveTo>
                  <a:lnTo>
                    <a:pt x="14" y="33"/>
                  </a:lnTo>
                  <a:lnTo>
                    <a:pt x="10" y="37"/>
                  </a:lnTo>
                  <a:lnTo>
                    <a:pt x="5" y="37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8"/>
                  </a:lnTo>
                  <a:lnTo>
                    <a:pt x="0" y="23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24" y="0"/>
                  </a:lnTo>
                  <a:lnTo>
                    <a:pt x="24" y="5"/>
                  </a:lnTo>
                  <a:lnTo>
                    <a:pt x="33" y="9"/>
                  </a:lnTo>
                  <a:lnTo>
                    <a:pt x="33" y="9"/>
                  </a:lnTo>
                  <a:lnTo>
                    <a:pt x="33" y="9"/>
                  </a:lnTo>
                  <a:lnTo>
                    <a:pt x="33" y="14"/>
                  </a:lnTo>
                  <a:lnTo>
                    <a:pt x="14" y="33"/>
                  </a:lnTo>
                  <a:lnTo>
                    <a:pt x="14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132"/>
            <p:cNvSpPr>
              <a:spLocks/>
            </p:cNvSpPr>
            <p:nvPr/>
          </p:nvSpPr>
          <p:spPr bwMode="auto">
            <a:xfrm>
              <a:off x="6494290" y="4935235"/>
              <a:ext cx="92534" cy="40231"/>
            </a:xfrm>
            <a:custGeom>
              <a:avLst/>
              <a:gdLst>
                <a:gd name="T0" fmla="*/ 23 w 23"/>
                <a:gd name="T1" fmla="*/ 5 h 10"/>
                <a:gd name="T2" fmla="*/ 23 w 23"/>
                <a:gd name="T3" fmla="*/ 5 h 10"/>
                <a:gd name="T4" fmla="*/ 19 w 23"/>
                <a:gd name="T5" fmla="*/ 5 h 10"/>
                <a:gd name="T6" fmla="*/ 14 w 23"/>
                <a:gd name="T7" fmla="*/ 5 h 10"/>
                <a:gd name="T8" fmla="*/ 14 w 23"/>
                <a:gd name="T9" fmla="*/ 5 h 10"/>
                <a:gd name="T10" fmla="*/ 5 w 23"/>
                <a:gd name="T11" fmla="*/ 10 h 10"/>
                <a:gd name="T12" fmla="*/ 0 w 23"/>
                <a:gd name="T13" fmla="*/ 10 h 10"/>
                <a:gd name="T14" fmla="*/ 0 w 23"/>
                <a:gd name="T15" fmla="*/ 10 h 10"/>
                <a:gd name="T16" fmla="*/ 5 w 23"/>
                <a:gd name="T17" fmla="*/ 0 h 10"/>
                <a:gd name="T18" fmla="*/ 9 w 23"/>
                <a:gd name="T19" fmla="*/ 0 h 10"/>
                <a:gd name="T20" fmla="*/ 9 w 23"/>
                <a:gd name="T21" fmla="*/ 0 h 10"/>
                <a:gd name="T22" fmla="*/ 19 w 23"/>
                <a:gd name="T23" fmla="*/ 0 h 10"/>
                <a:gd name="T24" fmla="*/ 23 w 23"/>
                <a:gd name="T25" fmla="*/ 5 h 10"/>
                <a:gd name="T26" fmla="*/ 23 w 23"/>
                <a:gd name="T27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" h="10">
                  <a:moveTo>
                    <a:pt x="23" y="5"/>
                  </a:moveTo>
                  <a:lnTo>
                    <a:pt x="23" y="5"/>
                  </a:lnTo>
                  <a:lnTo>
                    <a:pt x="19" y="5"/>
                  </a:lnTo>
                  <a:lnTo>
                    <a:pt x="14" y="5"/>
                  </a:lnTo>
                  <a:lnTo>
                    <a:pt x="14" y="5"/>
                  </a:lnTo>
                  <a:lnTo>
                    <a:pt x="5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5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19" y="0"/>
                  </a:lnTo>
                  <a:lnTo>
                    <a:pt x="23" y="5"/>
                  </a:lnTo>
                  <a:lnTo>
                    <a:pt x="23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133"/>
            <p:cNvSpPr>
              <a:spLocks/>
            </p:cNvSpPr>
            <p:nvPr/>
          </p:nvSpPr>
          <p:spPr bwMode="auto">
            <a:xfrm>
              <a:off x="6586824" y="4935235"/>
              <a:ext cx="36210" cy="20117"/>
            </a:xfrm>
            <a:custGeom>
              <a:avLst/>
              <a:gdLst>
                <a:gd name="T0" fmla="*/ 9 w 9"/>
                <a:gd name="T1" fmla="*/ 5 h 5"/>
                <a:gd name="T2" fmla="*/ 9 w 9"/>
                <a:gd name="T3" fmla="*/ 5 h 5"/>
                <a:gd name="T4" fmla="*/ 5 w 9"/>
                <a:gd name="T5" fmla="*/ 5 h 5"/>
                <a:gd name="T6" fmla="*/ 5 w 9"/>
                <a:gd name="T7" fmla="*/ 5 h 5"/>
                <a:gd name="T8" fmla="*/ 0 w 9"/>
                <a:gd name="T9" fmla="*/ 5 h 5"/>
                <a:gd name="T10" fmla="*/ 0 w 9"/>
                <a:gd name="T11" fmla="*/ 5 h 5"/>
                <a:gd name="T12" fmla="*/ 5 w 9"/>
                <a:gd name="T13" fmla="*/ 0 h 5"/>
                <a:gd name="T14" fmla="*/ 5 w 9"/>
                <a:gd name="T15" fmla="*/ 0 h 5"/>
                <a:gd name="T16" fmla="*/ 9 w 9"/>
                <a:gd name="T17" fmla="*/ 5 h 5"/>
                <a:gd name="T18" fmla="*/ 9 w 9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5">
                  <a:moveTo>
                    <a:pt x="9" y="5"/>
                  </a:moveTo>
                  <a:lnTo>
                    <a:pt x="9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5" y="0"/>
                  </a:lnTo>
                  <a:lnTo>
                    <a:pt x="5" y="0"/>
                  </a:lnTo>
                  <a:lnTo>
                    <a:pt x="9" y="5"/>
                  </a:lnTo>
                  <a:lnTo>
                    <a:pt x="9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5" name="Freeform 134"/>
          <p:cNvSpPr>
            <a:spLocks noEditPoints="1"/>
          </p:cNvSpPr>
          <p:nvPr/>
        </p:nvSpPr>
        <p:spPr bwMode="auto">
          <a:xfrm>
            <a:off x="8634602" y="5008756"/>
            <a:ext cx="374154" cy="374154"/>
          </a:xfrm>
          <a:custGeom>
            <a:avLst/>
            <a:gdLst>
              <a:gd name="T0" fmla="*/ 84 w 93"/>
              <a:gd name="T1" fmla="*/ 32 h 93"/>
              <a:gd name="T2" fmla="*/ 47 w 93"/>
              <a:gd name="T3" fmla="*/ 37 h 93"/>
              <a:gd name="T4" fmla="*/ 0 w 93"/>
              <a:gd name="T5" fmla="*/ 28 h 93"/>
              <a:gd name="T6" fmla="*/ 5 w 93"/>
              <a:gd name="T7" fmla="*/ 23 h 93"/>
              <a:gd name="T8" fmla="*/ 47 w 93"/>
              <a:gd name="T9" fmla="*/ 32 h 93"/>
              <a:gd name="T10" fmla="*/ 88 w 93"/>
              <a:gd name="T11" fmla="*/ 23 h 93"/>
              <a:gd name="T12" fmla="*/ 88 w 93"/>
              <a:gd name="T13" fmla="*/ 42 h 93"/>
              <a:gd name="T14" fmla="*/ 79 w 93"/>
              <a:gd name="T15" fmla="*/ 51 h 93"/>
              <a:gd name="T16" fmla="*/ 14 w 93"/>
              <a:gd name="T17" fmla="*/ 51 h 93"/>
              <a:gd name="T18" fmla="*/ 0 w 93"/>
              <a:gd name="T19" fmla="*/ 42 h 93"/>
              <a:gd name="T20" fmla="*/ 23 w 93"/>
              <a:gd name="T21" fmla="*/ 46 h 93"/>
              <a:gd name="T22" fmla="*/ 70 w 93"/>
              <a:gd name="T23" fmla="*/ 46 h 93"/>
              <a:gd name="T24" fmla="*/ 88 w 93"/>
              <a:gd name="T25" fmla="*/ 42 h 93"/>
              <a:gd name="T26" fmla="*/ 88 w 93"/>
              <a:gd name="T27" fmla="*/ 56 h 93"/>
              <a:gd name="T28" fmla="*/ 47 w 93"/>
              <a:gd name="T29" fmla="*/ 69 h 93"/>
              <a:gd name="T30" fmla="*/ 5 w 93"/>
              <a:gd name="T31" fmla="*/ 60 h 93"/>
              <a:gd name="T32" fmla="*/ 5 w 93"/>
              <a:gd name="T33" fmla="*/ 56 h 93"/>
              <a:gd name="T34" fmla="*/ 47 w 93"/>
              <a:gd name="T35" fmla="*/ 60 h 93"/>
              <a:gd name="T36" fmla="*/ 88 w 93"/>
              <a:gd name="T37" fmla="*/ 56 h 93"/>
              <a:gd name="T38" fmla="*/ 88 w 93"/>
              <a:gd name="T39" fmla="*/ 56 h 93"/>
              <a:gd name="T40" fmla="*/ 84 w 93"/>
              <a:gd name="T41" fmla="*/ 74 h 93"/>
              <a:gd name="T42" fmla="*/ 47 w 93"/>
              <a:gd name="T43" fmla="*/ 83 h 93"/>
              <a:gd name="T44" fmla="*/ 0 w 93"/>
              <a:gd name="T45" fmla="*/ 74 h 93"/>
              <a:gd name="T46" fmla="*/ 5 w 93"/>
              <a:gd name="T47" fmla="*/ 69 h 93"/>
              <a:gd name="T48" fmla="*/ 47 w 93"/>
              <a:gd name="T49" fmla="*/ 74 h 93"/>
              <a:gd name="T50" fmla="*/ 88 w 93"/>
              <a:gd name="T51" fmla="*/ 69 h 93"/>
              <a:gd name="T52" fmla="*/ 47 w 93"/>
              <a:gd name="T53" fmla="*/ 5 h 93"/>
              <a:gd name="T54" fmla="*/ 84 w 93"/>
              <a:gd name="T55" fmla="*/ 9 h 93"/>
              <a:gd name="T56" fmla="*/ 84 w 93"/>
              <a:gd name="T57" fmla="*/ 19 h 93"/>
              <a:gd name="T58" fmla="*/ 47 w 93"/>
              <a:gd name="T59" fmla="*/ 23 h 93"/>
              <a:gd name="T60" fmla="*/ 0 w 93"/>
              <a:gd name="T61" fmla="*/ 14 h 93"/>
              <a:gd name="T62" fmla="*/ 14 w 93"/>
              <a:gd name="T63" fmla="*/ 5 h 93"/>
              <a:gd name="T64" fmla="*/ 93 w 93"/>
              <a:gd name="T65" fmla="*/ 19 h 93"/>
              <a:gd name="T66" fmla="*/ 88 w 93"/>
              <a:gd name="T67" fmla="*/ 9 h 93"/>
              <a:gd name="T68" fmla="*/ 47 w 93"/>
              <a:gd name="T69" fmla="*/ 0 h 93"/>
              <a:gd name="T70" fmla="*/ 0 w 93"/>
              <a:gd name="T71" fmla="*/ 14 h 93"/>
              <a:gd name="T72" fmla="*/ 0 w 93"/>
              <a:gd name="T73" fmla="*/ 23 h 93"/>
              <a:gd name="T74" fmla="*/ 0 w 93"/>
              <a:gd name="T75" fmla="*/ 32 h 93"/>
              <a:gd name="T76" fmla="*/ 0 w 93"/>
              <a:gd name="T77" fmla="*/ 37 h 93"/>
              <a:gd name="T78" fmla="*/ 0 w 93"/>
              <a:gd name="T79" fmla="*/ 51 h 93"/>
              <a:gd name="T80" fmla="*/ 0 w 93"/>
              <a:gd name="T81" fmla="*/ 56 h 93"/>
              <a:gd name="T82" fmla="*/ 0 w 93"/>
              <a:gd name="T83" fmla="*/ 69 h 93"/>
              <a:gd name="T84" fmla="*/ 0 w 93"/>
              <a:gd name="T85" fmla="*/ 79 h 93"/>
              <a:gd name="T86" fmla="*/ 14 w 93"/>
              <a:gd name="T87" fmla="*/ 88 h 93"/>
              <a:gd name="T88" fmla="*/ 74 w 93"/>
              <a:gd name="T89" fmla="*/ 88 h 93"/>
              <a:gd name="T90" fmla="*/ 93 w 93"/>
              <a:gd name="T91" fmla="*/ 74 h 93"/>
              <a:gd name="T92" fmla="*/ 88 w 93"/>
              <a:gd name="T93" fmla="*/ 69 h 93"/>
              <a:gd name="T94" fmla="*/ 93 w 93"/>
              <a:gd name="T95" fmla="*/ 56 h 93"/>
              <a:gd name="T96" fmla="*/ 93 w 93"/>
              <a:gd name="T97" fmla="*/ 51 h 93"/>
              <a:gd name="T98" fmla="*/ 88 w 93"/>
              <a:gd name="T99" fmla="*/ 37 h 93"/>
              <a:gd name="T100" fmla="*/ 93 w 93"/>
              <a:gd name="T101" fmla="*/ 28 h 93"/>
              <a:gd name="T102" fmla="*/ 88 w 93"/>
              <a:gd name="T103" fmla="*/ 23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93" h="93">
                <a:moveTo>
                  <a:pt x="88" y="28"/>
                </a:moveTo>
                <a:lnTo>
                  <a:pt x="88" y="28"/>
                </a:lnTo>
                <a:lnTo>
                  <a:pt x="84" y="32"/>
                </a:lnTo>
                <a:lnTo>
                  <a:pt x="79" y="37"/>
                </a:lnTo>
                <a:lnTo>
                  <a:pt x="47" y="37"/>
                </a:lnTo>
                <a:lnTo>
                  <a:pt x="47" y="37"/>
                </a:lnTo>
                <a:lnTo>
                  <a:pt x="14" y="37"/>
                </a:lnTo>
                <a:lnTo>
                  <a:pt x="5" y="32"/>
                </a:lnTo>
                <a:lnTo>
                  <a:pt x="0" y="28"/>
                </a:lnTo>
                <a:lnTo>
                  <a:pt x="0" y="28"/>
                </a:lnTo>
                <a:lnTo>
                  <a:pt x="5" y="23"/>
                </a:lnTo>
                <a:lnTo>
                  <a:pt x="5" y="23"/>
                </a:lnTo>
                <a:lnTo>
                  <a:pt x="23" y="28"/>
                </a:lnTo>
                <a:lnTo>
                  <a:pt x="47" y="32"/>
                </a:lnTo>
                <a:lnTo>
                  <a:pt x="47" y="32"/>
                </a:lnTo>
                <a:lnTo>
                  <a:pt x="70" y="28"/>
                </a:lnTo>
                <a:lnTo>
                  <a:pt x="88" y="23"/>
                </a:lnTo>
                <a:lnTo>
                  <a:pt x="88" y="23"/>
                </a:lnTo>
                <a:lnTo>
                  <a:pt x="88" y="28"/>
                </a:lnTo>
                <a:lnTo>
                  <a:pt x="88" y="28"/>
                </a:lnTo>
                <a:close/>
                <a:moveTo>
                  <a:pt x="88" y="42"/>
                </a:moveTo>
                <a:lnTo>
                  <a:pt x="88" y="42"/>
                </a:lnTo>
                <a:lnTo>
                  <a:pt x="84" y="46"/>
                </a:lnTo>
                <a:lnTo>
                  <a:pt x="79" y="51"/>
                </a:lnTo>
                <a:lnTo>
                  <a:pt x="47" y="51"/>
                </a:lnTo>
                <a:lnTo>
                  <a:pt x="47" y="51"/>
                </a:lnTo>
                <a:lnTo>
                  <a:pt x="14" y="51"/>
                </a:lnTo>
                <a:lnTo>
                  <a:pt x="5" y="46"/>
                </a:lnTo>
                <a:lnTo>
                  <a:pt x="0" y="42"/>
                </a:lnTo>
                <a:lnTo>
                  <a:pt x="0" y="42"/>
                </a:lnTo>
                <a:lnTo>
                  <a:pt x="5" y="42"/>
                </a:lnTo>
                <a:lnTo>
                  <a:pt x="5" y="42"/>
                </a:lnTo>
                <a:lnTo>
                  <a:pt x="23" y="46"/>
                </a:lnTo>
                <a:lnTo>
                  <a:pt x="47" y="46"/>
                </a:lnTo>
                <a:lnTo>
                  <a:pt x="47" y="46"/>
                </a:lnTo>
                <a:lnTo>
                  <a:pt x="70" y="46"/>
                </a:lnTo>
                <a:lnTo>
                  <a:pt x="88" y="42"/>
                </a:lnTo>
                <a:lnTo>
                  <a:pt x="88" y="42"/>
                </a:lnTo>
                <a:lnTo>
                  <a:pt x="88" y="42"/>
                </a:lnTo>
                <a:lnTo>
                  <a:pt x="88" y="42"/>
                </a:lnTo>
                <a:close/>
                <a:moveTo>
                  <a:pt x="88" y="56"/>
                </a:moveTo>
                <a:lnTo>
                  <a:pt x="88" y="56"/>
                </a:lnTo>
                <a:lnTo>
                  <a:pt x="84" y="60"/>
                </a:lnTo>
                <a:lnTo>
                  <a:pt x="79" y="65"/>
                </a:lnTo>
                <a:lnTo>
                  <a:pt x="47" y="69"/>
                </a:lnTo>
                <a:lnTo>
                  <a:pt x="47" y="69"/>
                </a:lnTo>
                <a:lnTo>
                  <a:pt x="14" y="65"/>
                </a:lnTo>
                <a:lnTo>
                  <a:pt x="5" y="60"/>
                </a:lnTo>
                <a:lnTo>
                  <a:pt x="0" y="56"/>
                </a:lnTo>
                <a:lnTo>
                  <a:pt x="0" y="56"/>
                </a:lnTo>
                <a:lnTo>
                  <a:pt x="5" y="56"/>
                </a:lnTo>
                <a:lnTo>
                  <a:pt x="5" y="56"/>
                </a:lnTo>
                <a:lnTo>
                  <a:pt x="23" y="60"/>
                </a:lnTo>
                <a:lnTo>
                  <a:pt x="47" y="60"/>
                </a:lnTo>
                <a:lnTo>
                  <a:pt x="47" y="60"/>
                </a:lnTo>
                <a:lnTo>
                  <a:pt x="70" y="60"/>
                </a:lnTo>
                <a:lnTo>
                  <a:pt x="88" y="56"/>
                </a:lnTo>
                <a:lnTo>
                  <a:pt x="88" y="56"/>
                </a:lnTo>
                <a:lnTo>
                  <a:pt x="88" y="56"/>
                </a:lnTo>
                <a:lnTo>
                  <a:pt x="88" y="56"/>
                </a:lnTo>
                <a:close/>
                <a:moveTo>
                  <a:pt x="88" y="74"/>
                </a:moveTo>
                <a:lnTo>
                  <a:pt x="88" y="74"/>
                </a:lnTo>
                <a:lnTo>
                  <a:pt x="84" y="74"/>
                </a:lnTo>
                <a:lnTo>
                  <a:pt x="79" y="79"/>
                </a:lnTo>
                <a:lnTo>
                  <a:pt x="47" y="83"/>
                </a:lnTo>
                <a:lnTo>
                  <a:pt x="47" y="83"/>
                </a:lnTo>
                <a:lnTo>
                  <a:pt x="14" y="79"/>
                </a:lnTo>
                <a:lnTo>
                  <a:pt x="5" y="74"/>
                </a:lnTo>
                <a:lnTo>
                  <a:pt x="0" y="74"/>
                </a:lnTo>
                <a:lnTo>
                  <a:pt x="0" y="74"/>
                </a:lnTo>
                <a:lnTo>
                  <a:pt x="5" y="69"/>
                </a:lnTo>
                <a:lnTo>
                  <a:pt x="5" y="69"/>
                </a:lnTo>
                <a:lnTo>
                  <a:pt x="23" y="74"/>
                </a:lnTo>
                <a:lnTo>
                  <a:pt x="47" y="74"/>
                </a:lnTo>
                <a:lnTo>
                  <a:pt x="47" y="74"/>
                </a:lnTo>
                <a:lnTo>
                  <a:pt x="70" y="74"/>
                </a:lnTo>
                <a:lnTo>
                  <a:pt x="88" y="69"/>
                </a:lnTo>
                <a:lnTo>
                  <a:pt x="88" y="69"/>
                </a:lnTo>
                <a:lnTo>
                  <a:pt x="88" y="74"/>
                </a:lnTo>
                <a:lnTo>
                  <a:pt x="88" y="74"/>
                </a:lnTo>
                <a:close/>
                <a:moveTo>
                  <a:pt x="47" y="5"/>
                </a:moveTo>
                <a:lnTo>
                  <a:pt x="47" y="5"/>
                </a:lnTo>
                <a:lnTo>
                  <a:pt x="79" y="5"/>
                </a:lnTo>
                <a:lnTo>
                  <a:pt x="84" y="9"/>
                </a:lnTo>
                <a:lnTo>
                  <a:pt x="88" y="14"/>
                </a:lnTo>
                <a:lnTo>
                  <a:pt x="88" y="14"/>
                </a:lnTo>
                <a:lnTo>
                  <a:pt x="84" y="19"/>
                </a:lnTo>
                <a:lnTo>
                  <a:pt x="79" y="19"/>
                </a:lnTo>
                <a:lnTo>
                  <a:pt x="47" y="23"/>
                </a:lnTo>
                <a:lnTo>
                  <a:pt x="47" y="23"/>
                </a:lnTo>
                <a:lnTo>
                  <a:pt x="14" y="19"/>
                </a:lnTo>
                <a:lnTo>
                  <a:pt x="5" y="19"/>
                </a:lnTo>
                <a:lnTo>
                  <a:pt x="0" y="14"/>
                </a:lnTo>
                <a:lnTo>
                  <a:pt x="0" y="14"/>
                </a:lnTo>
                <a:lnTo>
                  <a:pt x="5" y="9"/>
                </a:lnTo>
                <a:lnTo>
                  <a:pt x="14" y="5"/>
                </a:lnTo>
                <a:lnTo>
                  <a:pt x="47" y="5"/>
                </a:lnTo>
                <a:lnTo>
                  <a:pt x="47" y="5"/>
                </a:lnTo>
                <a:close/>
                <a:moveTo>
                  <a:pt x="93" y="19"/>
                </a:moveTo>
                <a:lnTo>
                  <a:pt x="93" y="14"/>
                </a:lnTo>
                <a:lnTo>
                  <a:pt x="93" y="14"/>
                </a:lnTo>
                <a:lnTo>
                  <a:pt x="88" y="9"/>
                </a:lnTo>
                <a:lnTo>
                  <a:pt x="74" y="5"/>
                </a:lnTo>
                <a:lnTo>
                  <a:pt x="47" y="0"/>
                </a:lnTo>
                <a:lnTo>
                  <a:pt x="47" y="0"/>
                </a:lnTo>
                <a:lnTo>
                  <a:pt x="14" y="5"/>
                </a:lnTo>
                <a:lnTo>
                  <a:pt x="5" y="9"/>
                </a:lnTo>
                <a:lnTo>
                  <a:pt x="0" y="14"/>
                </a:lnTo>
                <a:lnTo>
                  <a:pt x="0" y="19"/>
                </a:lnTo>
                <a:lnTo>
                  <a:pt x="0" y="19"/>
                </a:lnTo>
                <a:lnTo>
                  <a:pt x="0" y="23"/>
                </a:lnTo>
                <a:lnTo>
                  <a:pt x="0" y="23"/>
                </a:lnTo>
                <a:lnTo>
                  <a:pt x="0" y="28"/>
                </a:lnTo>
                <a:lnTo>
                  <a:pt x="0" y="32"/>
                </a:lnTo>
                <a:lnTo>
                  <a:pt x="0" y="32"/>
                </a:lnTo>
                <a:lnTo>
                  <a:pt x="0" y="37"/>
                </a:lnTo>
                <a:lnTo>
                  <a:pt x="0" y="37"/>
                </a:lnTo>
                <a:lnTo>
                  <a:pt x="0" y="42"/>
                </a:lnTo>
                <a:lnTo>
                  <a:pt x="0" y="51"/>
                </a:lnTo>
                <a:lnTo>
                  <a:pt x="0" y="51"/>
                </a:lnTo>
                <a:lnTo>
                  <a:pt x="0" y="56"/>
                </a:lnTo>
                <a:lnTo>
                  <a:pt x="0" y="56"/>
                </a:lnTo>
                <a:lnTo>
                  <a:pt x="0" y="56"/>
                </a:lnTo>
                <a:lnTo>
                  <a:pt x="0" y="65"/>
                </a:lnTo>
                <a:lnTo>
                  <a:pt x="0" y="65"/>
                </a:lnTo>
                <a:lnTo>
                  <a:pt x="0" y="69"/>
                </a:lnTo>
                <a:lnTo>
                  <a:pt x="0" y="69"/>
                </a:lnTo>
                <a:lnTo>
                  <a:pt x="0" y="74"/>
                </a:lnTo>
                <a:lnTo>
                  <a:pt x="0" y="79"/>
                </a:lnTo>
                <a:lnTo>
                  <a:pt x="0" y="79"/>
                </a:lnTo>
                <a:lnTo>
                  <a:pt x="5" y="83"/>
                </a:lnTo>
                <a:lnTo>
                  <a:pt x="14" y="88"/>
                </a:lnTo>
                <a:lnTo>
                  <a:pt x="47" y="93"/>
                </a:lnTo>
                <a:lnTo>
                  <a:pt x="47" y="93"/>
                </a:lnTo>
                <a:lnTo>
                  <a:pt x="74" y="88"/>
                </a:lnTo>
                <a:lnTo>
                  <a:pt x="88" y="83"/>
                </a:lnTo>
                <a:lnTo>
                  <a:pt x="93" y="79"/>
                </a:lnTo>
                <a:lnTo>
                  <a:pt x="93" y="74"/>
                </a:lnTo>
                <a:lnTo>
                  <a:pt x="93" y="74"/>
                </a:lnTo>
                <a:lnTo>
                  <a:pt x="88" y="69"/>
                </a:lnTo>
                <a:lnTo>
                  <a:pt x="88" y="69"/>
                </a:lnTo>
                <a:lnTo>
                  <a:pt x="93" y="65"/>
                </a:lnTo>
                <a:lnTo>
                  <a:pt x="93" y="56"/>
                </a:lnTo>
                <a:lnTo>
                  <a:pt x="93" y="56"/>
                </a:lnTo>
                <a:lnTo>
                  <a:pt x="88" y="51"/>
                </a:lnTo>
                <a:lnTo>
                  <a:pt x="88" y="51"/>
                </a:lnTo>
                <a:lnTo>
                  <a:pt x="93" y="51"/>
                </a:lnTo>
                <a:lnTo>
                  <a:pt x="93" y="42"/>
                </a:lnTo>
                <a:lnTo>
                  <a:pt x="93" y="42"/>
                </a:lnTo>
                <a:lnTo>
                  <a:pt x="88" y="37"/>
                </a:lnTo>
                <a:lnTo>
                  <a:pt x="88" y="37"/>
                </a:lnTo>
                <a:lnTo>
                  <a:pt x="93" y="32"/>
                </a:lnTo>
                <a:lnTo>
                  <a:pt x="93" y="28"/>
                </a:lnTo>
                <a:lnTo>
                  <a:pt x="93" y="28"/>
                </a:lnTo>
                <a:lnTo>
                  <a:pt x="88" y="23"/>
                </a:lnTo>
                <a:lnTo>
                  <a:pt x="88" y="23"/>
                </a:lnTo>
                <a:lnTo>
                  <a:pt x="93" y="19"/>
                </a:lnTo>
                <a:lnTo>
                  <a:pt x="93" y="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TextBox 35"/>
          <p:cNvSpPr txBox="1"/>
          <p:nvPr/>
        </p:nvSpPr>
        <p:spPr>
          <a:xfrm>
            <a:off x="2513486" y="3700223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798823" y="3700223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951262" y="4513903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240430" y="4513903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291032" y="4325622"/>
            <a:ext cx="135919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</a:rPr>
              <a:t>Nam quam </a:t>
            </a:r>
            <a:r>
              <a:rPr lang="en-US" sz="1100" dirty="0" err="1">
                <a:solidFill>
                  <a:schemeClr val="bg1"/>
                </a:solidFill>
              </a:rPr>
              <a:t>nunc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blandit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vel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luctus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pulvinar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hendrerit</a:t>
            </a:r>
            <a:r>
              <a:rPr lang="en-US" sz="1100" dirty="0">
                <a:solidFill>
                  <a:schemeClr val="bg1"/>
                </a:solidFill>
              </a:rPr>
              <a:t> id, </a:t>
            </a:r>
            <a:r>
              <a:rPr lang="en-US" sz="1100" dirty="0" err="1">
                <a:solidFill>
                  <a:schemeClr val="bg1"/>
                </a:solidFill>
              </a:rPr>
              <a:t>lorem</a:t>
            </a:r>
            <a:r>
              <a:rPr lang="en-US" sz="11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576573" y="4325622"/>
            <a:ext cx="135919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</a:rPr>
              <a:t>Nam quam </a:t>
            </a:r>
            <a:r>
              <a:rPr lang="en-US" sz="1100" dirty="0" err="1">
                <a:solidFill>
                  <a:schemeClr val="bg1"/>
                </a:solidFill>
              </a:rPr>
              <a:t>nunc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blandit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vel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luctus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pulvinar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hendrerit</a:t>
            </a:r>
            <a:r>
              <a:rPr lang="en-US" sz="1100" dirty="0">
                <a:solidFill>
                  <a:schemeClr val="bg1"/>
                </a:solidFill>
              </a:rPr>
              <a:t> id, </a:t>
            </a:r>
            <a:r>
              <a:rPr lang="en-US" sz="1100" dirty="0" err="1">
                <a:solidFill>
                  <a:schemeClr val="bg1"/>
                </a:solidFill>
              </a:rPr>
              <a:t>lorem</a:t>
            </a:r>
            <a:r>
              <a:rPr lang="en-US" sz="11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989450" y="3212069"/>
            <a:ext cx="135919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</a:rPr>
              <a:t>Nam quam </a:t>
            </a:r>
            <a:r>
              <a:rPr lang="en-US" sz="1100" dirty="0" err="1">
                <a:solidFill>
                  <a:schemeClr val="bg1"/>
                </a:solidFill>
              </a:rPr>
              <a:t>nunc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blandit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vel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luctus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pulvinar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hendrerit</a:t>
            </a:r>
            <a:r>
              <a:rPr lang="en-US" sz="1100" dirty="0">
                <a:solidFill>
                  <a:schemeClr val="bg1"/>
                </a:solidFill>
              </a:rPr>
              <a:t> id, </a:t>
            </a:r>
            <a:r>
              <a:rPr lang="en-US" sz="1100" dirty="0" err="1">
                <a:solidFill>
                  <a:schemeClr val="bg1"/>
                </a:solidFill>
              </a:rPr>
              <a:t>lorem</a:t>
            </a:r>
            <a:r>
              <a:rPr lang="en-US" sz="11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9325436" y="3212069"/>
            <a:ext cx="135919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</a:rPr>
              <a:t>Nam quam </a:t>
            </a:r>
            <a:r>
              <a:rPr lang="en-US" sz="1100" dirty="0" err="1">
                <a:solidFill>
                  <a:schemeClr val="bg1"/>
                </a:solidFill>
              </a:rPr>
              <a:t>nunc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blandit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vel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luctus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pulvinar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hendrerit</a:t>
            </a:r>
            <a:r>
              <a:rPr lang="en-US" sz="1100" dirty="0">
                <a:solidFill>
                  <a:schemeClr val="bg1"/>
                </a:solidFill>
              </a:rPr>
              <a:t> id, </a:t>
            </a:r>
            <a:r>
              <a:rPr lang="en-US" sz="1100" dirty="0" err="1">
                <a:solidFill>
                  <a:schemeClr val="bg1"/>
                </a:solidFill>
              </a:rPr>
              <a:t>lorem</a:t>
            </a:r>
            <a:r>
              <a:rPr lang="en-US" sz="1100" dirty="0">
                <a:solidFill>
                  <a:schemeClr val="bg1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75721290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 Same Side Corner Rectangle 2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71566" y="270004"/>
            <a:ext cx="4264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INFOGRAPHIC SLIDE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2594835" y="2348047"/>
            <a:ext cx="605497" cy="973372"/>
          </a:xfrm>
          <a:custGeom>
            <a:avLst/>
            <a:gdLst>
              <a:gd name="T0" fmla="*/ 688 w 688"/>
              <a:gd name="T1" fmla="*/ 0 h 1107"/>
              <a:gd name="T2" fmla="*/ 688 w 688"/>
              <a:gd name="T3" fmla="*/ 1107 h 1107"/>
              <a:gd name="T4" fmla="*/ 0 w 688"/>
              <a:gd name="T5" fmla="*/ 1107 h 1107"/>
              <a:gd name="T6" fmla="*/ 688 w 688"/>
              <a:gd name="T7" fmla="*/ 0 h 1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88" h="1107">
                <a:moveTo>
                  <a:pt x="688" y="0"/>
                </a:moveTo>
                <a:lnTo>
                  <a:pt x="688" y="1107"/>
                </a:lnTo>
                <a:lnTo>
                  <a:pt x="0" y="1107"/>
                </a:lnTo>
                <a:lnTo>
                  <a:pt x="688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1980538" y="3419987"/>
            <a:ext cx="1219796" cy="888884"/>
          </a:xfrm>
          <a:custGeom>
            <a:avLst/>
            <a:gdLst>
              <a:gd name="T0" fmla="*/ 631 w 1387"/>
              <a:gd name="T1" fmla="*/ 0 h 1012"/>
              <a:gd name="T2" fmla="*/ 1387 w 1387"/>
              <a:gd name="T3" fmla="*/ 0 h 1012"/>
              <a:gd name="T4" fmla="*/ 1387 w 1387"/>
              <a:gd name="T5" fmla="*/ 1012 h 1012"/>
              <a:gd name="T6" fmla="*/ 0 w 1387"/>
              <a:gd name="T7" fmla="*/ 1012 h 1012"/>
              <a:gd name="T8" fmla="*/ 631 w 1387"/>
              <a:gd name="T9" fmla="*/ 0 h 10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87" h="1012">
                <a:moveTo>
                  <a:pt x="631" y="0"/>
                </a:moveTo>
                <a:lnTo>
                  <a:pt x="1387" y="0"/>
                </a:lnTo>
                <a:lnTo>
                  <a:pt x="1387" y="1012"/>
                </a:lnTo>
                <a:lnTo>
                  <a:pt x="0" y="1012"/>
                </a:lnTo>
                <a:lnTo>
                  <a:pt x="631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1364480" y="4407441"/>
            <a:ext cx="1835854" cy="890644"/>
          </a:xfrm>
          <a:custGeom>
            <a:avLst/>
            <a:gdLst>
              <a:gd name="T0" fmla="*/ 631 w 2085"/>
              <a:gd name="T1" fmla="*/ 0 h 1012"/>
              <a:gd name="T2" fmla="*/ 2085 w 2085"/>
              <a:gd name="T3" fmla="*/ 0 h 1012"/>
              <a:gd name="T4" fmla="*/ 2085 w 2085"/>
              <a:gd name="T5" fmla="*/ 1012 h 1012"/>
              <a:gd name="T6" fmla="*/ 0 w 2085"/>
              <a:gd name="T7" fmla="*/ 1012 h 1012"/>
              <a:gd name="T8" fmla="*/ 631 w 2085"/>
              <a:gd name="T9" fmla="*/ 0 h 10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85" h="1012">
                <a:moveTo>
                  <a:pt x="631" y="0"/>
                </a:moveTo>
                <a:lnTo>
                  <a:pt x="2085" y="0"/>
                </a:lnTo>
                <a:lnTo>
                  <a:pt x="2085" y="1012"/>
                </a:lnTo>
                <a:lnTo>
                  <a:pt x="0" y="1012"/>
                </a:lnTo>
                <a:lnTo>
                  <a:pt x="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810027" y="5394893"/>
            <a:ext cx="2390305" cy="795595"/>
          </a:xfrm>
          <a:custGeom>
            <a:avLst/>
            <a:gdLst>
              <a:gd name="T0" fmla="*/ 563 w 2716"/>
              <a:gd name="T1" fmla="*/ 0 h 905"/>
              <a:gd name="T2" fmla="*/ 2716 w 2716"/>
              <a:gd name="T3" fmla="*/ 0 h 905"/>
              <a:gd name="T4" fmla="*/ 2716 w 2716"/>
              <a:gd name="T5" fmla="*/ 905 h 905"/>
              <a:gd name="T6" fmla="*/ 0 w 2716"/>
              <a:gd name="T7" fmla="*/ 905 h 905"/>
              <a:gd name="T8" fmla="*/ 563 w 2716"/>
              <a:gd name="T9" fmla="*/ 0 h 9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16" h="905">
                <a:moveTo>
                  <a:pt x="563" y="0"/>
                </a:moveTo>
                <a:lnTo>
                  <a:pt x="2716" y="0"/>
                </a:lnTo>
                <a:lnTo>
                  <a:pt x="2716" y="905"/>
                </a:lnTo>
                <a:lnTo>
                  <a:pt x="0" y="905"/>
                </a:lnTo>
                <a:lnTo>
                  <a:pt x="563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3200332" y="2348047"/>
            <a:ext cx="607258" cy="973372"/>
          </a:xfrm>
          <a:custGeom>
            <a:avLst/>
            <a:gdLst>
              <a:gd name="T0" fmla="*/ 0 w 691"/>
              <a:gd name="T1" fmla="*/ 0 h 1107"/>
              <a:gd name="T2" fmla="*/ 691 w 691"/>
              <a:gd name="T3" fmla="*/ 1107 h 1107"/>
              <a:gd name="T4" fmla="*/ 0 w 691"/>
              <a:gd name="T5" fmla="*/ 1107 h 1107"/>
              <a:gd name="T6" fmla="*/ 0 w 691"/>
              <a:gd name="T7" fmla="*/ 0 h 1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91" h="1107">
                <a:moveTo>
                  <a:pt x="0" y="0"/>
                </a:moveTo>
                <a:lnTo>
                  <a:pt x="691" y="1107"/>
                </a:lnTo>
                <a:lnTo>
                  <a:pt x="0" y="1107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3200332" y="3419987"/>
            <a:ext cx="1223316" cy="888884"/>
          </a:xfrm>
          <a:custGeom>
            <a:avLst/>
            <a:gdLst>
              <a:gd name="T0" fmla="*/ 0 w 1389"/>
              <a:gd name="T1" fmla="*/ 0 h 1012"/>
              <a:gd name="T2" fmla="*/ 760 w 1389"/>
              <a:gd name="T3" fmla="*/ 0 h 1012"/>
              <a:gd name="T4" fmla="*/ 1389 w 1389"/>
              <a:gd name="T5" fmla="*/ 1012 h 1012"/>
              <a:gd name="T6" fmla="*/ 0 w 1389"/>
              <a:gd name="T7" fmla="*/ 1012 h 1012"/>
              <a:gd name="T8" fmla="*/ 0 w 1389"/>
              <a:gd name="T9" fmla="*/ 0 h 10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89" h="1012">
                <a:moveTo>
                  <a:pt x="0" y="0"/>
                </a:moveTo>
                <a:lnTo>
                  <a:pt x="760" y="0"/>
                </a:lnTo>
                <a:lnTo>
                  <a:pt x="1389" y="1012"/>
                </a:lnTo>
                <a:lnTo>
                  <a:pt x="0" y="101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3200332" y="4407441"/>
            <a:ext cx="1837613" cy="890644"/>
          </a:xfrm>
          <a:custGeom>
            <a:avLst/>
            <a:gdLst>
              <a:gd name="T0" fmla="*/ 0 w 2087"/>
              <a:gd name="T1" fmla="*/ 0 h 1012"/>
              <a:gd name="T2" fmla="*/ 1458 w 2087"/>
              <a:gd name="T3" fmla="*/ 0 h 1012"/>
              <a:gd name="T4" fmla="*/ 2087 w 2087"/>
              <a:gd name="T5" fmla="*/ 1012 h 1012"/>
              <a:gd name="T6" fmla="*/ 0 w 2087"/>
              <a:gd name="T7" fmla="*/ 1012 h 1012"/>
              <a:gd name="T8" fmla="*/ 0 w 2087"/>
              <a:gd name="T9" fmla="*/ 0 h 10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87" h="1012">
                <a:moveTo>
                  <a:pt x="0" y="0"/>
                </a:moveTo>
                <a:lnTo>
                  <a:pt x="1458" y="0"/>
                </a:lnTo>
                <a:lnTo>
                  <a:pt x="2087" y="1012"/>
                </a:lnTo>
                <a:lnTo>
                  <a:pt x="0" y="101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3"/>
          <p:cNvSpPr>
            <a:spLocks/>
          </p:cNvSpPr>
          <p:nvPr/>
        </p:nvSpPr>
        <p:spPr bwMode="auto">
          <a:xfrm>
            <a:off x="3200332" y="5394893"/>
            <a:ext cx="2393826" cy="795595"/>
          </a:xfrm>
          <a:custGeom>
            <a:avLst/>
            <a:gdLst>
              <a:gd name="T0" fmla="*/ 0 w 2720"/>
              <a:gd name="T1" fmla="*/ 0 h 905"/>
              <a:gd name="T2" fmla="*/ 2157 w 2720"/>
              <a:gd name="T3" fmla="*/ 0 h 905"/>
              <a:gd name="T4" fmla="*/ 2720 w 2720"/>
              <a:gd name="T5" fmla="*/ 905 h 905"/>
              <a:gd name="T6" fmla="*/ 0 w 2720"/>
              <a:gd name="T7" fmla="*/ 905 h 905"/>
              <a:gd name="T8" fmla="*/ 0 w 2720"/>
              <a:gd name="T9" fmla="*/ 0 h 9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20" h="905">
                <a:moveTo>
                  <a:pt x="0" y="0"/>
                </a:moveTo>
                <a:lnTo>
                  <a:pt x="2157" y="0"/>
                </a:lnTo>
                <a:lnTo>
                  <a:pt x="2720" y="905"/>
                </a:lnTo>
                <a:lnTo>
                  <a:pt x="0" y="90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6" name="Group 15"/>
          <p:cNvGrpSpPr/>
          <p:nvPr/>
        </p:nvGrpSpPr>
        <p:grpSpPr>
          <a:xfrm>
            <a:off x="1601552" y="2545078"/>
            <a:ext cx="594224" cy="594224"/>
            <a:chOff x="809772" y="2707422"/>
            <a:chExt cx="594224" cy="594224"/>
          </a:xfrm>
        </p:grpSpPr>
        <p:sp>
          <p:nvSpPr>
            <p:cNvPr id="17" name="Oval 16"/>
            <p:cNvSpPr/>
            <p:nvPr/>
          </p:nvSpPr>
          <p:spPr>
            <a:xfrm>
              <a:off x="809772" y="2707422"/>
              <a:ext cx="594224" cy="59422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8" name="Group 17"/>
            <p:cNvGrpSpPr/>
            <p:nvPr/>
          </p:nvGrpSpPr>
          <p:grpSpPr>
            <a:xfrm>
              <a:off x="989011" y="2853660"/>
              <a:ext cx="235747" cy="301749"/>
              <a:chOff x="7966476" y="3045790"/>
              <a:chExt cx="155100" cy="198525"/>
            </a:xfrm>
            <a:solidFill>
              <a:schemeClr val="bg1"/>
            </a:solidFill>
          </p:grpSpPr>
          <p:sp>
            <p:nvSpPr>
              <p:cNvPr id="19" name="Freeform 85"/>
              <p:cNvSpPr>
                <a:spLocks/>
              </p:cNvSpPr>
              <p:nvPr/>
            </p:nvSpPr>
            <p:spPr bwMode="auto">
              <a:xfrm>
                <a:off x="8028515" y="3151258"/>
                <a:ext cx="12408" cy="18614"/>
              </a:xfrm>
              <a:custGeom>
                <a:avLst/>
                <a:gdLst>
                  <a:gd name="T0" fmla="*/ 3 w 3"/>
                  <a:gd name="T1" fmla="*/ 0 h 5"/>
                  <a:gd name="T2" fmla="*/ 3 w 3"/>
                  <a:gd name="T3" fmla="*/ 5 h 5"/>
                  <a:gd name="T4" fmla="*/ 2 w 3"/>
                  <a:gd name="T5" fmla="*/ 4 h 5"/>
                  <a:gd name="T6" fmla="*/ 1 w 3"/>
                  <a:gd name="T7" fmla="*/ 4 h 5"/>
                  <a:gd name="T8" fmla="*/ 0 w 3"/>
                  <a:gd name="T9" fmla="*/ 2 h 5"/>
                  <a:gd name="T10" fmla="*/ 0 w 3"/>
                  <a:gd name="T11" fmla="*/ 1 h 5"/>
                  <a:gd name="T12" fmla="*/ 1 w 3"/>
                  <a:gd name="T13" fmla="*/ 1 h 5"/>
                  <a:gd name="T14" fmla="*/ 2 w 3"/>
                  <a:gd name="T15" fmla="*/ 0 h 5"/>
                  <a:gd name="T16" fmla="*/ 3 w 3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lnTo>
                      <a:pt x="3" y="5"/>
                    </a:lnTo>
                    <a:lnTo>
                      <a:pt x="2" y="4"/>
                    </a:lnTo>
                    <a:lnTo>
                      <a:pt x="1" y="4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Freeform 86"/>
              <p:cNvSpPr>
                <a:spLocks/>
              </p:cNvSpPr>
              <p:nvPr/>
            </p:nvSpPr>
            <p:spPr bwMode="auto">
              <a:xfrm>
                <a:off x="8047129" y="3182276"/>
                <a:ext cx="12408" cy="12408"/>
              </a:xfrm>
              <a:custGeom>
                <a:avLst/>
                <a:gdLst>
                  <a:gd name="T0" fmla="*/ 0 w 4"/>
                  <a:gd name="T1" fmla="*/ 0 h 5"/>
                  <a:gd name="T2" fmla="*/ 2 w 4"/>
                  <a:gd name="T3" fmla="*/ 0 h 5"/>
                  <a:gd name="T4" fmla="*/ 3 w 4"/>
                  <a:gd name="T5" fmla="*/ 1 h 5"/>
                  <a:gd name="T6" fmla="*/ 4 w 4"/>
                  <a:gd name="T7" fmla="*/ 3 h 5"/>
                  <a:gd name="T8" fmla="*/ 3 w 4"/>
                  <a:gd name="T9" fmla="*/ 4 h 5"/>
                  <a:gd name="T10" fmla="*/ 3 w 4"/>
                  <a:gd name="T11" fmla="*/ 5 h 5"/>
                  <a:gd name="T12" fmla="*/ 2 w 4"/>
                  <a:gd name="T13" fmla="*/ 5 h 5"/>
                  <a:gd name="T14" fmla="*/ 0 w 4"/>
                  <a:gd name="T15" fmla="*/ 5 h 5"/>
                  <a:gd name="T16" fmla="*/ 0 w 4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lnTo>
                      <a:pt x="2" y="0"/>
                    </a:lnTo>
                    <a:lnTo>
                      <a:pt x="3" y="1"/>
                    </a:lnTo>
                    <a:lnTo>
                      <a:pt x="4" y="3"/>
                    </a:lnTo>
                    <a:lnTo>
                      <a:pt x="3" y="4"/>
                    </a:lnTo>
                    <a:lnTo>
                      <a:pt x="3" y="5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" name="Freeform 87"/>
              <p:cNvSpPr>
                <a:spLocks/>
              </p:cNvSpPr>
              <p:nvPr/>
            </p:nvSpPr>
            <p:spPr bwMode="auto">
              <a:xfrm>
                <a:off x="8009906" y="3045790"/>
                <a:ext cx="68245" cy="37223"/>
              </a:xfrm>
              <a:custGeom>
                <a:avLst/>
                <a:gdLst>
                  <a:gd name="T0" fmla="*/ 12 w 22"/>
                  <a:gd name="T1" fmla="*/ 0 h 12"/>
                  <a:gd name="T2" fmla="*/ 14 w 22"/>
                  <a:gd name="T3" fmla="*/ 0 h 12"/>
                  <a:gd name="T4" fmla="*/ 17 w 22"/>
                  <a:gd name="T5" fmla="*/ 1 h 12"/>
                  <a:gd name="T6" fmla="*/ 19 w 22"/>
                  <a:gd name="T7" fmla="*/ 1 h 12"/>
                  <a:gd name="T8" fmla="*/ 21 w 22"/>
                  <a:gd name="T9" fmla="*/ 1 h 12"/>
                  <a:gd name="T10" fmla="*/ 22 w 22"/>
                  <a:gd name="T11" fmla="*/ 2 h 12"/>
                  <a:gd name="T12" fmla="*/ 22 w 22"/>
                  <a:gd name="T13" fmla="*/ 4 h 12"/>
                  <a:gd name="T14" fmla="*/ 22 w 22"/>
                  <a:gd name="T15" fmla="*/ 6 h 12"/>
                  <a:gd name="T16" fmla="*/ 20 w 22"/>
                  <a:gd name="T17" fmla="*/ 9 h 12"/>
                  <a:gd name="T18" fmla="*/ 18 w 22"/>
                  <a:gd name="T19" fmla="*/ 12 h 12"/>
                  <a:gd name="T20" fmla="*/ 18 w 22"/>
                  <a:gd name="T21" fmla="*/ 12 h 12"/>
                  <a:gd name="T22" fmla="*/ 6 w 22"/>
                  <a:gd name="T23" fmla="*/ 12 h 12"/>
                  <a:gd name="T24" fmla="*/ 4 w 22"/>
                  <a:gd name="T25" fmla="*/ 12 h 12"/>
                  <a:gd name="T26" fmla="*/ 2 w 22"/>
                  <a:gd name="T27" fmla="*/ 9 h 12"/>
                  <a:gd name="T28" fmla="*/ 0 w 22"/>
                  <a:gd name="T29" fmla="*/ 6 h 12"/>
                  <a:gd name="T30" fmla="*/ 0 w 22"/>
                  <a:gd name="T31" fmla="*/ 4 h 12"/>
                  <a:gd name="T32" fmla="*/ 0 w 22"/>
                  <a:gd name="T33" fmla="*/ 2 h 12"/>
                  <a:gd name="T34" fmla="*/ 1 w 22"/>
                  <a:gd name="T35" fmla="*/ 1 h 12"/>
                  <a:gd name="T36" fmla="*/ 3 w 22"/>
                  <a:gd name="T37" fmla="*/ 1 h 12"/>
                  <a:gd name="T38" fmla="*/ 7 w 22"/>
                  <a:gd name="T39" fmla="*/ 1 h 12"/>
                  <a:gd name="T40" fmla="*/ 9 w 22"/>
                  <a:gd name="T41" fmla="*/ 0 h 12"/>
                  <a:gd name="T42" fmla="*/ 12 w 22"/>
                  <a:gd name="T4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2" h="12">
                    <a:moveTo>
                      <a:pt x="12" y="0"/>
                    </a:moveTo>
                    <a:lnTo>
                      <a:pt x="14" y="0"/>
                    </a:lnTo>
                    <a:lnTo>
                      <a:pt x="17" y="1"/>
                    </a:lnTo>
                    <a:lnTo>
                      <a:pt x="19" y="1"/>
                    </a:lnTo>
                    <a:lnTo>
                      <a:pt x="21" y="1"/>
                    </a:lnTo>
                    <a:lnTo>
                      <a:pt x="22" y="2"/>
                    </a:lnTo>
                    <a:lnTo>
                      <a:pt x="22" y="4"/>
                    </a:lnTo>
                    <a:lnTo>
                      <a:pt x="22" y="6"/>
                    </a:lnTo>
                    <a:lnTo>
                      <a:pt x="20" y="9"/>
                    </a:lnTo>
                    <a:lnTo>
                      <a:pt x="18" y="12"/>
                    </a:lnTo>
                    <a:lnTo>
                      <a:pt x="18" y="12"/>
                    </a:lnTo>
                    <a:lnTo>
                      <a:pt x="6" y="12"/>
                    </a:lnTo>
                    <a:lnTo>
                      <a:pt x="4" y="12"/>
                    </a:lnTo>
                    <a:lnTo>
                      <a:pt x="2" y="9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3" y="1"/>
                    </a:lnTo>
                    <a:lnTo>
                      <a:pt x="7" y="1"/>
                    </a:lnTo>
                    <a:lnTo>
                      <a:pt x="9" y="0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" name="Freeform 88"/>
              <p:cNvSpPr>
                <a:spLocks noEditPoints="1"/>
              </p:cNvSpPr>
              <p:nvPr/>
            </p:nvSpPr>
            <p:spPr bwMode="auto">
              <a:xfrm>
                <a:off x="7966476" y="3095421"/>
                <a:ext cx="155100" cy="148894"/>
              </a:xfrm>
              <a:custGeom>
                <a:avLst/>
                <a:gdLst>
                  <a:gd name="T0" fmla="*/ 23 w 49"/>
                  <a:gd name="T1" fmla="*/ 14 h 49"/>
                  <a:gd name="T2" fmla="*/ 23 w 49"/>
                  <a:gd name="T3" fmla="*/ 16 h 49"/>
                  <a:gd name="T4" fmla="*/ 21 w 49"/>
                  <a:gd name="T5" fmla="*/ 17 h 49"/>
                  <a:gd name="T6" fmla="*/ 19 w 49"/>
                  <a:gd name="T7" fmla="*/ 18 h 49"/>
                  <a:gd name="T8" fmla="*/ 16 w 49"/>
                  <a:gd name="T9" fmla="*/ 20 h 49"/>
                  <a:gd name="T10" fmla="*/ 16 w 49"/>
                  <a:gd name="T11" fmla="*/ 22 h 49"/>
                  <a:gd name="T12" fmla="*/ 16 w 49"/>
                  <a:gd name="T13" fmla="*/ 24 h 49"/>
                  <a:gd name="T14" fmla="*/ 17 w 49"/>
                  <a:gd name="T15" fmla="*/ 25 h 49"/>
                  <a:gd name="T16" fmla="*/ 20 w 49"/>
                  <a:gd name="T17" fmla="*/ 27 h 49"/>
                  <a:gd name="T18" fmla="*/ 23 w 49"/>
                  <a:gd name="T19" fmla="*/ 29 h 49"/>
                  <a:gd name="T20" fmla="*/ 23 w 49"/>
                  <a:gd name="T21" fmla="*/ 34 h 49"/>
                  <a:gd name="T22" fmla="*/ 21 w 49"/>
                  <a:gd name="T23" fmla="*/ 34 h 49"/>
                  <a:gd name="T24" fmla="*/ 20 w 49"/>
                  <a:gd name="T25" fmla="*/ 33 h 49"/>
                  <a:gd name="T26" fmla="*/ 19 w 49"/>
                  <a:gd name="T27" fmla="*/ 31 h 49"/>
                  <a:gd name="T28" fmla="*/ 15 w 49"/>
                  <a:gd name="T29" fmla="*/ 32 h 49"/>
                  <a:gd name="T30" fmla="*/ 17 w 49"/>
                  <a:gd name="T31" fmla="*/ 35 h 49"/>
                  <a:gd name="T32" fmla="*/ 20 w 49"/>
                  <a:gd name="T33" fmla="*/ 36 h 49"/>
                  <a:gd name="T34" fmla="*/ 23 w 49"/>
                  <a:gd name="T35" fmla="*/ 37 h 49"/>
                  <a:gd name="T36" fmla="*/ 23 w 49"/>
                  <a:gd name="T37" fmla="*/ 40 h 49"/>
                  <a:gd name="T38" fmla="*/ 25 w 49"/>
                  <a:gd name="T39" fmla="*/ 40 h 49"/>
                  <a:gd name="T40" fmla="*/ 25 w 49"/>
                  <a:gd name="T41" fmla="*/ 37 h 49"/>
                  <a:gd name="T42" fmla="*/ 28 w 49"/>
                  <a:gd name="T43" fmla="*/ 37 h 49"/>
                  <a:gd name="T44" fmla="*/ 30 w 49"/>
                  <a:gd name="T45" fmla="*/ 35 h 49"/>
                  <a:gd name="T46" fmla="*/ 31 w 49"/>
                  <a:gd name="T47" fmla="*/ 33 h 49"/>
                  <a:gd name="T48" fmla="*/ 32 w 49"/>
                  <a:gd name="T49" fmla="*/ 31 h 49"/>
                  <a:gd name="T50" fmla="*/ 32 w 49"/>
                  <a:gd name="T51" fmla="*/ 30 h 49"/>
                  <a:gd name="T52" fmla="*/ 31 w 49"/>
                  <a:gd name="T53" fmla="*/ 27 h 49"/>
                  <a:gd name="T54" fmla="*/ 30 w 49"/>
                  <a:gd name="T55" fmla="*/ 26 h 49"/>
                  <a:gd name="T56" fmla="*/ 29 w 49"/>
                  <a:gd name="T57" fmla="*/ 25 h 49"/>
                  <a:gd name="T58" fmla="*/ 28 w 49"/>
                  <a:gd name="T59" fmla="*/ 25 h 49"/>
                  <a:gd name="T60" fmla="*/ 25 w 49"/>
                  <a:gd name="T61" fmla="*/ 24 h 49"/>
                  <a:gd name="T62" fmla="*/ 25 w 49"/>
                  <a:gd name="T63" fmla="*/ 19 h 49"/>
                  <a:gd name="T64" fmla="*/ 27 w 49"/>
                  <a:gd name="T65" fmla="*/ 20 h 49"/>
                  <a:gd name="T66" fmla="*/ 28 w 49"/>
                  <a:gd name="T67" fmla="*/ 21 h 49"/>
                  <a:gd name="T68" fmla="*/ 31 w 49"/>
                  <a:gd name="T69" fmla="*/ 21 h 49"/>
                  <a:gd name="T70" fmla="*/ 30 w 49"/>
                  <a:gd name="T71" fmla="*/ 18 h 49"/>
                  <a:gd name="T72" fmla="*/ 28 w 49"/>
                  <a:gd name="T73" fmla="*/ 17 h 49"/>
                  <a:gd name="T74" fmla="*/ 25 w 49"/>
                  <a:gd name="T75" fmla="*/ 16 h 49"/>
                  <a:gd name="T76" fmla="*/ 25 w 49"/>
                  <a:gd name="T77" fmla="*/ 14 h 49"/>
                  <a:gd name="T78" fmla="*/ 23 w 49"/>
                  <a:gd name="T79" fmla="*/ 14 h 49"/>
                  <a:gd name="T80" fmla="*/ 16 w 49"/>
                  <a:gd name="T81" fmla="*/ 0 h 49"/>
                  <a:gd name="T82" fmla="*/ 17 w 49"/>
                  <a:gd name="T83" fmla="*/ 2 h 49"/>
                  <a:gd name="T84" fmla="*/ 19 w 49"/>
                  <a:gd name="T85" fmla="*/ 2 h 49"/>
                  <a:gd name="T86" fmla="*/ 31 w 49"/>
                  <a:gd name="T87" fmla="*/ 2 h 49"/>
                  <a:gd name="T88" fmla="*/ 31 w 49"/>
                  <a:gd name="T89" fmla="*/ 2 h 49"/>
                  <a:gd name="T90" fmla="*/ 32 w 49"/>
                  <a:gd name="T91" fmla="*/ 1 h 49"/>
                  <a:gd name="T92" fmla="*/ 40 w 49"/>
                  <a:gd name="T93" fmla="*/ 9 h 49"/>
                  <a:gd name="T94" fmla="*/ 47 w 49"/>
                  <a:gd name="T95" fmla="*/ 20 h 49"/>
                  <a:gd name="T96" fmla="*/ 49 w 49"/>
                  <a:gd name="T97" fmla="*/ 32 h 49"/>
                  <a:gd name="T98" fmla="*/ 47 w 49"/>
                  <a:gd name="T99" fmla="*/ 40 h 49"/>
                  <a:gd name="T100" fmla="*/ 41 w 49"/>
                  <a:gd name="T101" fmla="*/ 46 h 49"/>
                  <a:gd name="T102" fmla="*/ 34 w 49"/>
                  <a:gd name="T103" fmla="*/ 49 h 49"/>
                  <a:gd name="T104" fmla="*/ 25 w 49"/>
                  <a:gd name="T105" fmla="*/ 49 h 49"/>
                  <a:gd name="T106" fmla="*/ 14 w 49"/>
                  <a:gd name="T107" fmla="*/ 49 h 49"/>
                  <a:gd name="T108" fmla="*/ 7 w 49"/>
                  <a:gd name="T109" fmla="*/ 46 h 49"/>
                  <a:gd name="T110" fmla="*/ 2 w 49"/>
                  <a:gd name="T111" fmla="*/ 40 h 49"/>
                  <a:gd name="T112" fmla="*/ 0 w 49"/>
                  <a:gd name="T113" fmla="*/ 32 h 49"/>
                  <a:gd name="T114" fmla="*/ 2 w 49"/>
                  <a:gd name="T115" fmla="*/ 20 h 49"/>
                  <a:gd name="T116" fmla="*/ 8 w 49"/>
                  <a:gd name="T117" fmla="*/ 9 h 49"/>
                  <a:gd name="T118" fmla="*/ 16 w 49"/>
                  <a:gd name="T119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9" h="49">
                    <a:moveTo>
                      <a:pt x="23" y="14"/>
                    </a:moveTo>
                    <a:lnTo>
                      <a:pt x="23" y="16"/>
                    </a:lnTo>
                    <a:lnTo>
                      <a:pt x="21" y="17"/>
                    </a:lnTo>
                    <a:lnTo>
                      <a:pt x="19" y="18"/>
                    </a:lnTo>
                    <a:lnTo>
                      <a:pt x="16" y="20"/>
                    </a:lnTo>
                    <a:lnTo>
                      <a:pt x="16" y="22"/>
                    </a:lnTo>
                    <a:lnTo>
                      <a:pt x="16" y="24"/>
                    </a:lnTo>
                    <a:lnTo>
                      <a:pt x="17" y="25"/>
                    </a:lnTo>
                    <a:lnTo>
                      <a:pt x="20" y="27"/>
                    </a:lnTo>
                    <a:lnTo>
                      <a:pt x="23" y="29"/>
                    </a:lnTo>
                    <a:lnTo>
                      <a:pt x="23" y="34"/>
                    </a:lnTo>
                    <a:lnTo>
                      <a:pt x="21" y="34"/>
                    </a:lnTo>
                    <a:lnTo>
                      <a:pt x="20" y="33"/>
                    </a:lnTo>
                    <a:lnTo>
                      <a:pt x="19" y="31"/>
                    </a:lnTo>
                    <a:lnTo>
                      <a:pt x="15" y="32"/>
                    </a:lnTo>
                    <a:lnTo>
                      <a:pt x="17" y="35"/>
                    </a:lnTo>
                    <a:lnTo>
                      <a:pt x="20" y="36"/>
                    </a:lnTo>
                    <a:lnTo>
                      <a:pt x="23" y="37"/>
                    </a:lnTo>
                    <a:lnTo>
                      <a:pt x="23" y="40"/>
                    </a:lnTo>
                    <a:lnTo>
                      <a:pt x="25" y="40"/>
                    </a:lnTo>
                    <a:lnTo>
                      <a:pt x="25" y="37"/>
                    </a:lnTo>
                    <a:lnTo>
                      <a:pt x="28" y="37"/>
                    </a:lnTo>
                    <a:lnTo>
                      <a:pt x="30" y="35"/>
                    </a:lnTo>
                    <a:lnTo>
                      <a:pt x="31" y="33"/>
                    </a:lnTo>
                    <a:lnTo>
                      <a:pt x="32" y="31"/>
                    </a:lnTo>
                    <a:lnTo>
                      <a:pt x="32" y="30"/>
                    </a:lnTo>
                    <a:lnTo>
                      <a:pt x="31" y="27"/>
                    </a:lnTo>
                    <a:lnTo>
                      <a:pt x="30" y="26"/>
                    </a:lnTo>
                    <a:lnTo>
                      <a:pt x="29" y="25"/>
                    </a:lnTo>
                    <a:lnTo>
                      <a:pt x="28" y="25"/>
                    </a:lnTo>
                    <a:lnTo>
                      <a:pt x="25" y="24"/>
                    </a:lnTo>
                    <a:lnTo>
                      <a:pt x="25" y="19"/>
                    </a:lnTo>
                    <a:lnTo>
                      <a:pt x="27" y="20"/>
                    </a:lnTo>
                    <a:lnTo>
                      <a:pt x="28" y="21"/>
                    </a:lnTo>
                    <a:lnTo>
                      <a:pt x="31" y="21"/>
                    </a:lnTo>
                    <a:lnTo>
                      <a:pt x="30" y="18"/>
                    </a:lnTo>
                    <a:lnTo>
                      <a:pt x="28" y="17"/>
                    </a:lnTo>
                    <a:lnTo>
                      <a:pt x="25" y="16"/>
                    </a:lnTo>
                    <a:lnTo>
                      <a:pt x="25" y="14"/>
                    </a:lnTo>
                    <a:lnTo>
                      <a:pt x="23" y="14"/>
                    </a:lnTo>
                    <a:close/>
                    <a:moveTo>
                      <a:pt x="16" y="0"/>
                    </a:moveTo>
                    <a:lnTo>
                      <a:pt x="17" y="2"/>
                    </a:lnTo>
                    <a:lnTo>
                      <a:pt x="19" y="2"/>
                    </a:lnTo>
                    <a:lnTo>
                      <a:pt x="31" y="2"/>
                    </a:lnTo>
                    <a:lnTo>
                      <a:pt x="31" y="2"/>
                    </a:lnTo>
                    <a:lnTo>
                      <a:pt x="32" y="1"/>
                    </a:lnTo>
                    <a:lnTo>
                      <a:pt x="40" y="9"/>
                    </a:lnTo>
                    <a:lnTo>
                      <a:pt x="47" y="20"/>
                    </a:lnTo>
                    <a:lnTo>
                      <a:pt x="49" y="32"/>
                    </a:lnTo>
                    <a:lnTo>
                      <a:pt x="47" y="40"/>
                    </a:lnTo>
                    <a:lnTo>
                      <a:pt x="41" y="46"/>
                    </a:lnTo>
                    <a:lnTo>
                      <a:pt x="34" y="49"/>
                    </a:lnTo>
                    <a:lnTo>
                      <a:pt x="25" y="49"/>
                    </a:lnTo>
                    <a:lnTo>
                      <a:pt x="14" y="49"/>
                    </a:lnTo>
                    <a:lnTo>
                      <a:pt x="7" y="46"/>
                    </a:lnTo>
                    <a:lnTo>
                      <a:pt x="2" y="40"/>
                    </a:lnTo>
                    <a:lnTo>
                      <a:pt x="0" y="32"/>
                    </a:lnTo>
                    <a:lnTo>
                      <a:pt x="2" y="20"/>
                    </a:lnTo>
                    <a:lnTo>
                      <a:pt x="8" y="9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23" name="Oval 22"/>
          <p:cNvSpPr/>
          <p:nvPr/>
        </p:nvSpPr>
        <p:spPr>
          <a:xfrm>
            <a:off x="3950653" y="5495578"/>
            <a:ext cx="594224" cy="59422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/>
          <p:cNvGrpSpPr/>
          <p:nvPr/>
        </p:nvGrpSpPr>
        <p:grpSpPr>
          <a:xfrm>
            <a:off x="4124388" y="5651169"/>
            <a:ext cx="246754" cy="283043"/>
            <a:chOff x="5388012" y="3817846"/>
            <a:chExt cx="336667" cy="386180"/>
          </a:xfrm>
          <a:solidFill>
            <a:schemeClr val="accent2"/>
          </a:solidFill>
        </p:grpSpPr>
        <p:sp>
          <p:nvSpPr>
            <p:cNvPr id="25" name="Freeform 1229"/>
            <p:cNvSpPr>
              <a:spLocks noEditPoints="1"/>
            </p:cNvSpPr>
            <p:nvPr/>
          </p:nvSpPr>
          <p:spPr bwMode="auto">
            <a:xfrm>
              <a:off x="5506836" y="3817846"/>
              <a:ext cx="99020" cy="89121"/>
            </a:xfrm>
            <a:custGeom>
              <a:avLst/>
              <a:gdLst>
                <a:gd name="T0" fmla="*/ 14 w 29"/>
                <a:gd name="T1" fmla="*/ 6 h 28"/>
                <a:gd name="T2" fmla="*/ 12 w 29"/>
                <a:gd name="T3" fmla="*/ 7 h 28"/>
                <a:gd name="T4" fmla="*/ 9 w 29"/>
                <a:gd name="T5" fmla="*/ 9 h 28"/>
                <a:gd name="T6" fmla="*/ 8 w 29"/>
                <a:gd name="T7" fmla="*/ 11 h 28"/>
                <a:gd name="T8" fmla="*/ 8 w 29"/>
                <a:gd name="T9" fmla="*/ 14 h 28"/>
                <a:gd name="T10" fmla="*/ 8 w 29"/>
                <a:gd name="T11" fmla="*/ 16 h 28"/>
                <a:gd name="T12" fmla="*/ 9 w 29"/>
                <a:gd name="T13" fmla="*/ 19 h 28"/>
                <a:gd name="T14" fmla="*/ 12 w 29"/>
                <a:gd name="T15" fmla="*/ 20 h 28"/>
                <a:gd name="T16" fmla="*/ 14 w 29"/>
                <a:gd name="T17" fmla="*/ 21 h 28"/>
                <a:gd name="T18" fmla="*/ 18 w 29"/>
                <a:gd name="T19" fmla="*/ 20 h 28"/>
                <a:gd name="T20" fmla="*/ 19 w 29"/>
                <a:gd name="T21" fmla="*/ 19 h 28"/>
                <a:gd name="T22" fmla="*/ 22 w 29"/>
                <a:gd name="T23" fmla="*/ 16 h 28"/>
                <a:gd name="T24" fmla="*/ 22 w 29"/>
                <a:gd name="T25" fmla="*/ 14 h 28"/>
                <a:gd name="T26" fmla="*/ 22 w 29"/>
                <a:gd name="T27" fmla="*/ 11 h 28"/>
                <a:gd name="T28" fmla="*/ 19 w 29"/>
                <a:gd name="T29" fmla="*/ 9 h 28"/>
                <a:gd name="T30" fmla="*/ 18 w 29"/>
                <a:gd name="T31" fmla="*/ 7 h 28"/>
                <a:gd name="T32" fmla="*/ 14 w 29"/>
                <a:gd name="T33" fmla="*/ 6 h 28"/>
                <a:gd name="T34" fmla="*/ 14 w 29"/>
                <a:gd name="T35" fmla="*/ 0 h 28"/>
                <a:gd name="T36" fmla="*/ 19 w 29"/>
                <a:gd name="T37" fmla="*/ 0 h 28"/>
                <a:gd name="T38" fmla="*/ 23 w 29"/>
                <a:gd name="T39" fmla="*/ 2 h 28"/>
                <a:gd name="T40" fmla="*/ 27 w 29"/>
                <a:gd name="T41" fmla="*/ 5 h 28"/>
                <a:gd name="T42" fmla="*/ 28 w 29"/>
                <a:gd name="T43" fmla="*/ 9 h 28"/>
                <a:gd name="T44" fmla="*/ 29 w 29"/>
                <a:gd name="T45" fmla="*/ 14 h 28"/>
                <a:gd name="T46" fmla="*/ 28 w 29"/>
                <a:gd name="T47" fmla="*/ 18 h 28"/>
                <a:gd name="T48" fmla="*/ 27 w 29"/>
                <a:gd name="T49" fmla="*/ 23 h 28"/>
                <a:gd name="T50" fmla="*/ 23 w 29"/>
                <a:gd name="T51" fmla="*/ 25 h 28"/>
                <a:gd name="T52" fmla="*/ 19 w 29"/>
                <a:gd name="T53" fmla="*/ 28 h 28"/>
                <a:gd name="T54" fmla="*/ 14 w 29"/>
                <a:gd name="T55" fmla="*/ 28 h 28"/>
                <a:gd name="T56" fmla="*/ 10 w 29"/>
                <a:gd name="T57" fmla="*/ 28 h 28"/>
                <a:gd name="T58" fmla="*/ 6 w 29"/>
                <a:gd name="T59" fmla="*/ 25 h 28"/>
                <a:gd name="T60" fmla="*/ 3 w 29"/>
                <a:gd name="T61" fmla="*/ 23 h 28"/>
                <a:gd name="T62" fmla="*/ 1 w 29"/>
                <a:gd name="T63" fmla="*/ 18 h 28"/>
                <a:gd name="T64" fmla="*/ 0 w 29"/>
                <a:gd name="T65" fmla="*/ 14 h 28"/>
                <a:gd name="T66" fmla="*/ 1 w 29"/>
                <a:gd name="T67" fmla="*/ 9 h 28"/>
                <a:gd name="T68" fmla="*/ 3 w 29"/>
                <a:gd name="T69" fmla="*/ 5 h 28"/>
                <a:gd name="T70" fmla="*/ 6 w 29"/>
                <a:gd name="T71" fmla="*/ 2 h 28"/>
                <a:gd name="T72" fmla="*/ 10 w 29"/>
                <a:gd name="T73" fmla="*/ 0 h 28"/>
                <a:gd name="T74" fmla="*/ 14 w 29"/>
                <a:gd name="T7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9" h="28">
                  <a:moveTo>
                    <a:pt x="14" y="6"/>
                  </a:moveTo>
                  <a:lnTo>
                    <a:pt x="12" y="7"/>
                  </a:lnTo>
                  <a:lnTo>
                    <a:pt x="9" y="9"/>
                  </a:lnTo>
                  <a:lnTo>
                    <a:pt x="8" y="11"/>
                  </a:lnTo>
                  <a:lnTo>
                    <a:pt x="8" y="14"/>
                  </a:lnTo>
                  <a:lnTo>
                    <a:pt x="8" y="16"/>
                  </a:lnTo>
                  <a:lnTo>
                    <a:pt x="9" y="19"/>
                  </a:lnTo>
                  <a:lnTo>
                    <a:pt x="12" y="20"/>
                  </a:lnTo>
                  <a:lnTo>
                    <a:pt x="14" y="21"/>
                  </a:lnTo>
                  <a:lnTo>
                    <a:pt x="18" y="20"/>
                  </a:lnTo>
                  <a:lnTo>
                    <a:pt x="19" y="19"/>
                  </a:lnTo>
                  <a:lnTo>
                    <a:pt x="22" y="16"/>
                  </a:lnTo>
                  <a:lnTo>
                    <a:pt x="22" y="14"/>
                  </a:lnTo>
                  <a:lnTo>
                    <a:pt x="22" y="11"/>
                  </a:lnTo>
                  <a:lnTo>
                    <a:pt x="19" y="9"/>
                  </a:lnTo>
                  <a:lnTo>
                    <a:pt x="18" y="7"/>
                  </a:lnTo>
                  <a:lnTo>
                    <a:pt x="14" y="6"/>
                  </a:lnTo>
                  <a:close/>
                  <a:moveTo>
                    <a:pt x="14" y="0"/>
                  </a:moveTo>
                  <a:lnTo>
                    <a:pt x="19" y="0"/>
                  </a:lnTo>
                  <a:lnTo>
                    <a:pt x="23" y="2"/>
                  </a:lnTo>
                  <a:lnTo>
                    <a:pt x="27" y="5"/>
                  </a:lnTo>
                  <a:lnTo>
                    <a:pt x="28" y="9"/>
                  </a:lnTo>
                  <a:lnTo>
                    <a:pt x="29" y="14"/>
                  </a:lnTo>
                  <a:lnTo>
                    <a:pt x="28" y="18"/>
                  </a:lnTo>
                  <a:lnTo>
                    <a:pt x="27" y="23"/>
                  </a:lnTo>
                  <a:lnTo>
                    <a:pt x="23" y="25"/>
                  </a:lnTo>
                  <a:lnTo>
                    <a:pt x="19" y="28"/>
                  </a:lnTo>
                  <a:lnTo>
                    <a:pt x="14" y="28"/>
                  </a:lnTo>
                  <a:lnTo>
                    <a:pt x="10" y="28"/>
                  </a:lnTo>
                  <a:lnTo>
                    <a:pt x="6" y="25"/>
                  </a:lnTo>
                  <a:lnTo>
                    <a:pt x="3" y="23"/>
                  </a:lnTo>
                  <a:lnTo>
                    <a:pt x="1" y="18"/>
                  </a:lnTo>
                  <a:lnTo>
                    <a:pt x="0" y="14"/>
                  </a:lnTo>
                  <a:lnTo>
                    <a:pt x="1" y="9"/>
                  </a:lnTo>
                  <a:lnTo>
                    <a:pt x="3" y="5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230"/>
            <p:cNvSpPr>
              <a:spLocks/>
            </p:cNvSpPr>
            <p:nvPr/>
          </p:nvSpPr>
          <p:spPr bwMode="auto">
            <a:xfrm>
              <a:off x="5388012" y="4025784"/>
              <a:ext cx="59412" cy="59412"/>
            </a:xfrm>
            <a:custGeom>
              <a:avLst/>
              <a:gdLst>
                <a:gd name="T0" fmla="*/ 12 w 19"/>
                <a:gd name="T1" fmla="*/ 0 h 18"/>
                <a:gd name="T2" fmla="*/ 15 w 19"/>
                <a:gd name="T3" fmla="*/ 9 h 18"/>
                <a:gd name="T4" fmla="*/ 19 w 19"/>
                <a:gd name="T5" fmla="*/ 18 h 18"/>
                <a:gd name="T6" fmla="*/ 9 w 19"/>
                <a:gd name="T7" fmla="*/ 17 h 18"/>
                <a:gd name="T8" fmla="*/ 0 w 19"/>
                <a:gd name="T9" fmla="*/ 16 h 18"/>
                <a:gd name="T10" fmla="*/ 5 w 19"/>
                <a:gd name="T11" fmla="*/ 8 h 18"/>
                <a:gd name="T12" fmla="*/ 12 w 19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8">
                  <a:moveTo>
                    <a:pt x="12" y="0"/>
                  </a:moveTo>
                  <a:lnTo>
                    <a:pt x="15" y="9"/>
                  </a:lnTo>
                  <a:lnTo>
                    <a:pt x="19" y="18"/>
                  </a:lnTo>
                  <a:lnTo>
                    <a:pt x="9" y="17"/>
                  </a:lnTo>
                  <a:lnTo>
                    <a:pt x="0" y="16"/>
                  </a:lnTo>
                  <a:lnTo>
                    <a:pt x="5" y="8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231"/>
            <p:cNvSpPr>
              <a:spLocks/>
            </p:cNvSpPr>
            <p:nvPr/>
          </p:nvSpPr>
          <p:spPr bwMode="auto">
            <a:xfrm>
              <a:off x="5665267" y="4025784"/>
              <a:ext cx="59412" cy="59412"/>
            </a:xfrm>
            <a:custGeom>
              <a:avLst/>
              <a:gdLst>
                <a:gd name="T0" fmla="*/ 8 w 19"/>
                <a:gd name="T1" fmla="*/ 0 h 18"/>
                <a:gd name="T2" fmla="*/ 14 w 19"/>
                <a:gd name="T3" fmla="*/ 8 h 18"/>
                <a:gd name="T4" fmla="*/ 19 w 19"/>
                <a:gd name="T5" fmla="*/ 16 h 18"/>
                <a:gd name="T6" fmla="*/ 10 w 19"/>
                <a:gd name="T7" fmla="*/ 17 h 18"/>
                <a:gd name="T8" fmla="*/ 0 w 19"/>
                <a:gd name="T9" fmla="*/ 18 h 18"/>
                <a:gd name="T10" fmla="*/ 4 w 19"/>
                <a:gd name="T11" fmla="*/ 9 h 18"/>
                <a:gd name="T12" fmla="*/ 8 w 19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8">
                  <a:moveTo>
                    <a:pt x="8" y="0"/>
                  </a:moveTo>
                  <a:lnTo>
                    <a:pt x="14" y="8"/>
                  </a:lnTo>
                  <a:lnTo>
                    <a:pt x="19" y="16"/>
                  </a:lnTo>
                  <a:lnTo>
                    <a:pt x="10" y="17"/>
                  </a:lnTo>
                  <a:lnTo>
                    <a:pt x="0" y="18"/>
                  </a:lnTo>
                  <a:lnTo>
                    <a:pt x="4" y="9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232"/>
            <p:cNvSpPr>
              <a:spLocks/>
            </p:cNvSpPr>
            <p:nvPr/>
          </p:nvSpPr>
          <p:spPr bwMode="auto">
            <a:xfrm>
              <a:off x="5397911" y="3916866"/>
              <a:ext cx="316862" cy="287160"/>
            </a:xfrm>
            <a:custGeom>
              <a:avLst/>
              <a:gdLst>
                <a:gd name="T0" fmla="*/ 47 w 96"/>
                <a:gd name="T1" fmla="*/ 2 h 87"/>
                <a:gd name="T2" fmla="*/ 53 w 96"/>
                <a:gd name="T3" fmla="*/ 5 h 87"/>
                <a:gd name="T4" fmla="*/ 66 w 96"/>
                <a:gd name="T5" fmla="*/ 7 h 87"/>
                <a:gd name="T6" fmla="*/ 67 w 96"/>
                <a:gd name="T7" fmla="*/ 9 h 87"/>
                <a:gd name="T8" fmla="*/ 67 w 96"/>
                <a:gd name="T9" fmla="*/ 12 h 87"/>
                <a:gd name="T10" fmla="*/ 65 w 96"/>
                <a:gd name="T11" fmla="*/ 13 h 87"/>
                <a:gd name="T12" fmla="*/ 53 w 96"/>
                <a:gd name="T13" fmla="*/ 27 h 87"/>
                <a:gd name="T14" fmla="*/ 55 w 96"/>
                <a:gd name="T15" fmla="*/ 53 h 87"/>
                <a:gd name="T16" fmla="*/ 60 w 96"/>
                <a:gd name="T17" fmla="*/ 62 h 87"/>
                <a:gd name="T18" fmla="*/ 75 w 96"/>
                <a:gd name="T19" fmla="*/ 60 h 87"/>
                <a:gd name="T20" fmla="*/ 85 w 96"/>
                <a:gd name="T21" fmla="*/ 55 h 87"/>
                <a:gd name="T22" fmla="*/ 90 w 96"/>
                <a:gd name="T23" fmla="*/ 51 h 87"/>
                <a:gd name="T24" fmla="*/ 96 w 96"/>
                <a:gd name="T25" fmla="*/ 56 h 87"/>
                <a:gd name="T26" fmla="*/ 94 w 96"/>
                <a:gd name="T27" fmla="*/ 64 h 87"/>
                <a:gd name="T28" fmla="*/ 89 w 96"/>
                <a:gd name="T29" fmla="*/ 69 h 87"/>
                <a:gd name="T30" fmla="*/ 82 w 96"/>
                <a:gd name="T31" fmla="*/ 73 h 87"/>
                <a:gd name="T32" fmla="*/ 65 w 96"/>
                <a:gd name="T33" fmla="*/ 77 h 87"/>
                <a:gd name="T34" fmla="*/ 50 w 96"/>
                <a:gd name="T35" fmla="*/ 86 h 87"/>
                <a:gd name="T36" fmla="*/ 47 w 96"/>
                <a:gd name="T37" fmla="*/ 87 h 87"/>
                <a:gd name="T38" fmla="*/ 38 w 96"/>
                <a:gd name="T39" fmla="*/ 81 h 87"/>
                <a:gd name="T40" fmla="*/ 20 w 96"/>
                <a:gd name="T41" fmla="*/ 74 h 87"/>
                <a:gd name="T42" fmla="*/ 10 w 96"/>
                <a:gd name="T43" fmla="*/ 70 h 87"/>
                <a:gd name="T44" fmla="*/ 4 w 96"/>
                <a:gd name="T45" fmla="*/ 67 h 87"/>
                <a:gd name="T46" fmla="*/ 0 w 96"/>
                <a:gd name="T47" fmla="*/ 60 h 87"/>
                <a:gd name="T48" fmla="*/ 1 w 96"/>
                <a:gd name="T49" fmla="*/ 51 h 87"/>
                <a:gd name="T50" fmla="*/ 9 w 96"/>
                <a:gd name="T51" fmla="*/ 53 h 87"/>
                <a:gd name="T52" fmla="*/ 14 w 96"/>
                <a:gd name="T53" fmla="*/ 59 h 87"/>
                <a:gd name="T54" fmla="*/ 28 w 96"/>
                <a:gd name="T55" fmla="*/ 62 h 87"/>
                <a:gd name="T56" fmla="*/ 39 w 96"/>
                <a:gd name="T57" fmla="*/ 58 h 87"/>
                <a:gd name="T58" fmla="*/ 41 w 96"/>
                <a:gd name="T59" fmla="*/ 41 h 87"/>
                <a:gd name="T60" fmla="*/ 42 w 96"/>
                <a:gd name="T61" fmla="*/ 13 h 87"/>
                <a:gd name="T62" fmla="*/ 29 w 96"/>
                <a:gd name="T63" fmla="*/ 13 h 87"/>
                <a:gd name="T64" fmla="*/ 28 w 96"/>
                <a:gd name="T65" fmla="*/ 9 h 87"/>
                <a:gd name="T66" fmla="*/ 28 w 96"/>
                <a:gd name="T67" fmla="*/ 8 h 87"/>
                <a:gd name="T68" fmla="*/ 30 w 96"/>
                <a:gd name="T69" fmla="*/ 5 h 87"/>
                <a:gd name="T70" fmla="*/ 43 w 96"/>
                <a:gd name="T71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6" h="87">
                  <a:moveTo>
                    <a:pt x="43" y="0"/>
                  </a:moveTo>
                  <a:lnTo>
                    <a:pt x="47" y="2"/>
                  </a:lnTo>
                  <a:lnTo>
                    <a:pt x="52" y="0"/>
                  </a:lnTo>
                  <a:lnTo>
                    <a:pt x="53" y="5"/>
                  </a:lnTo>
                  <a:lnTo>
                    <a:pt x="65" y="5"/>
                  </a:lnTo>
                  <a:lnTo>
                    <a:pt x="66" y="7"/>
                  </a:lnTo>
                  <a:lnTo>
                    <a:pt x="67" y="8"/>
                  </a:lnTo>
                  <a:lnTo>
                    <a:pt x="67" y="9"/>
                  </a:lnTo>
                  <a:lnTo>
                    <a:pt x="67" y="9"/>
                  </a:lnTo>
                  <a:lnTo>
                    <a:pt x="67" y="12"/>
                  </a:lnTo>
                  <a:lnTo>
                    <a:pt x="66" y="13"/>
                  </a:lnTo>
                  <a:lnTo>
                    <a:pt x="65" y="13"/>
                  </a:lnTo>
                  <a:lnTo>
                    <a:pt x="53" y="13"/>
                  </a:lnTo>
                  <a:lnTo>
                    <a:pt x="53" y="27"/>
                  </a:lnTo>
                  <a:lnTo>
                    <a:pt x="55" y="41"/>
                  </a:lnTo>
                  <a:lnTo>
                    <a:pt x="55" y="53"/>
                  </a:lnTo>
                  <a:lnTo>
                    <a:pt x="56" y="58"/>
                  </a:lnTo>
                  <a:lnTo>
                    <a:pt x="60" y="62"/>
                  </a:lnTo>
                  <a:lnTo>
                    <a:pt x="67" y="62"/>
                  </a:lnTo>
                  <a:lnTo>
                    <a:pt x="75" y="60"/>
                  </a:lnTo>
                  <a:lnTo>
                    <a:pt x="82" y="59"/>
                  </a:lnTo>
                  <a:lnTo>
                    <a:pt x="85" y="55"/>
                  </a:lnTo>
                  <a:lnTo>
                    <a:pt x="87" y="53"/>
                  </a:lnTo>
                  <a:lnTo>
                    <a:pt x="90" y="51"/>
                  </a:lnTo>
                  <a:lnTo>
                    <a:pt x="94" y="51"/>
                  </a:lnTo>
                  <a:lnTo>
                    <a:pt x="96" y="56"/>
                  </a:lnTo>
                  <a:lnTo>
                    <a:pt x="96" y="60"/>
                  </a:lnTo>
                  <a:lnTo>
                    <a:pt x="94" y="64"/>
                  </a:lnTo>
                  <a:lnTo>
                    <a:pt x="92" y="67"/>
                  </a:lnTo>
                  <a:lnTo>
                    <a:pt x="89" y="69"/>
                  </a:lnTo>
                  <a:lnTo>
                    <a:pt x="85" y="70"/>
                  </a:lnTo>
                  <a:lnTo>
                    <a:pt x="82" y="73"/>
                  </a:lnTo>
                  <a:lnTo>
                    <a:pt x="75" y="74"/>
                  </a:lnTo>
                  <a:lnTo>
                    <a:pt x="65" y="77"/>
                  </a:lnTo>
                  <a:lnTo>
                    <a:pt x="57" y="81"/>
                  </a:lnTo>
                  <a:lnTo>
                    <a:pt x="50" y="86"/>
                  </a:lnTo>
                  <a:lnTo>
                    <a:pt x="48" y="87"/>
                  </a:lnTo>
                  <a:lnTo>
                    <a:pt x="47" y="87"/>
                  </a:lnTo>
                  <a:lnTo>
                    <a:pt x="45" y="86"/>
                  </a:lnTo>
                  <a:lnTo>
                    <a:pt x="38" y="81"/>
                  </a:lnTo>
                  <a:lnTo>
                    <a:pt x="29" y="77"/>
                  </a:lnTo>
                  <a:lnTo>
                    <a:pt x="20" y="74"/>
                  </a:lnTo>
                  <a:lnTo>
                    <a:pt x="14" y="73"/>
                  </a:lnTo>
                  <a:lnTo>
                    <a:pt x="10" y="70"/>
                  </a:lnTo>
                  <a:lnTo>
                    <a:pt x="6" y="69"/>
                  </a:lnTo>
                  <a:lnTo>
                    <a:pt x="4" y="67"/>
                  </a:lnTo>
                  <a:lnTo>
                    <a:pt x="1" y="64"/>
                  </a:lnTo>
                  <a:lnTo>
                    <a:pt x="0" y="60"/>
                  </a:lnTo>
                  <a:lnTo>
                    <a:pt x="0" y="56"/>
                  </a:lnTo>
                  <a:lnTo>
                    <a:pt x="1" y="51"/>
                  </a:lnTo>
                  <a:lnTo>
                    <a:pt x="5" y="51"/>
                  </a:lnTo>
                  <a:lnTo>
                    <a:pt x="9" y="53"/>
                  </a:lnTo>
                  <a:lnTo>
                    <a:pt x="10" y="55"/>
                  </a:lnTo>
                  <a:lnTo>
                    <a:pt x="14" y="59"/>
                  </a:lnTo>
                  <a:lnTo>
                    <a:pt x="20" y="60"/>
                  </a:lnTo>
                  <a:lnTo>
                    <a:pt x="28" y="62"/>
                  </a:lnTo>
                  <a:lnTo>
                    <a:pt x="36" y="62"/>
                  </a:lnTo>
                  <a:lnTo>
                    <a:pt x="39" y="58"/>
                  </a:lnTo>
                  <a:lnTo>
                    <a:pt x="41" y="53"/>
                  </a:lnTo>
                  <a:lnTo>
                    <a:pt x="41" y="41"/>
                  </a:lnTo>
                  <a:lnTo>
                    <a:pt x="42" y="27"/>
                  </a:lnTo>
                  <a:lnTo>
                    <a:pt x="42" y="13"/>
                  </a:lnTo>
                  <a:lnTo>
                    <a:pt x="30" y="13"/>
                  </a:lnTo>
                  <a:lnTo>
                    <a:pt x="29" y="13"/>
                  </a:lnTo>
                  <a:lnTo>
                    <a:pt x="28" y="12"/>
                  </a:lnTo>
                  <a:lnTo>
                    <a:pt x="28" y="9"/>
                  </a:lnTo>
                  <a:lnTo>
                    <a:pt x="28" y="9"/>
                  </a:lnTo>
                  <a:lnTo>
                    <a:pt x="28" y="8"/>
                  </a:lnTo>
                  <a:lnTo>
                    <a:pt x="29" y="7"/>
                  </a:lnTo>
                  <a:lnTo>
                    <a:pt x="30" y="5"/>
                  </a:lnTo>
                  <a:lnTo>
                    <a:pt x="42" y="5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9" name="Oval 28"/>
          <p:cNvSpPr/>
          <p:nvPr/>
        </p:nvSpPr>
        <p:spPr>
          <a:xfrm>
            <a:off x="3356429" y="3567317"/>
            <a:ext cx="594224" cy="59422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0" name="Group 29"/>
          <p:cNvGrpSpPr/>
          <p:nvPr/>
        </p:nvGrpSpPr>
        <p:grpSpPr>
          <a:xfrm>
            <a:off x="3505249" y="3719941"/>
            <a:ext cx="296585" cy="288976"/>
            <a:chOff x="4008385" y="3033382"/>
            <a:chExt cx="241955" cy="235749"/>
          </a:xfrm>
          <a:solidFill>
            <a:schemeClr val="tx2"/>
          </a:solidFill>
        </p:grpSpPr>
        <p:sp>
          <p:nvSpPr>
            <p:cNvPr id="31" name="Freeform 89"/>
            <p:cNvSpPr>
              <a:spLocks noEditPoints="1"/>
            </p:cNvSpPr>
            <p:nvPr/>
          </p:nvSpPr>
          <p:spPr bwMode="auto">
            <a:xfrm>
              <a:off x="4120055" y="3033382"/>
              <a:ext cx="12408" cy="24816"/>
            </a:xfrm>
            <a:custGeom>
              <a:avLst/>
              <a:gdLst>
                <a:gd name="T0" fmla="*/ 1 w 2"/>
                <a:gd name="T1" fmla="*/ 8 h 8"/>
                <a:gd name="T2" fmla="*/ 1 w 2"/>
                <a:gd name="T3" fmla="*/ 8 h 8"/>
                <a:gd name="T4" fmla="*/ 1 w 2"/>
                <a:gd name="T5" fmla="*/ 8 h 8"/>
                <a:gd name="T6" fmla="*/ 1 w 2"/>
                <a:gd name="T7" fmla="*/ 8 h 8"/>
                <a:gd name="T8" fmla="*/ 1 w 2"/>
                <a:gd name="T9" fmla="*/ 0 h 8"/>
                <a:gd name="T10" fmla="*/ 1 w 2"/>
                <a:gd name="T11" fmla="*/ 0 h 8"/>
                <a:gd name="T12" fmla="*/ 2 w 2"/>
                <a:gd name="T13" fmla="*/ 0 h 8"/>
                <a:gd name="T14" fmla="*/ 2 w 2"/>
                <a:gd name="T15" fmla="*/ 1 h 8"/>
                <a:gd name="T16" fmla="*/ 2 w 2"/>
                <a:gd name="T17" fmla="*/ 7 h 8"/>
                <a:gd name="T18" fmla="*/ 2 w 2"/>
                <a:gd name="T19" fmla="*/ 8 h 8"/>
                <a:gd name="T20" fmla="*/ 1 w 2"/>
                <a:gd name="T21" fmla="*/ 8 h 8"/>
                <a:gd name="T22" fmla="*/ 0 w 2"/>
                <a:gd name="T23" fmla="*/ 8 h 8"/>
                <a:gd name="T24" fmla="*/ 0 w 2"/>
                <a:gd name="T25" fmla="*/ 7 h 8"/>
                <a:gd name="T26" fmla="*/ 0 w 2"/>
                <a:gd name="T27" fmla="*/ 1 h 8"/>
                <a:gd name="T28" fmla="*/ 0 w 2"/>
                <a:gd name="T29" fmla="*/ 0 h 8"/>
                <a:gd name="T30" fmla="*/ 1 w 2"/>
                <a:gd name="T3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" h="8">
                  <a:moveTo>
                    <a:pt x="1" y="8"/>
                  </a:moveTo>
                  <a:lnTo>
                    <a:pt x="1" y="8"/>
                  </a:lnTo>
                  <a:lnTo>
                    <a:pt x="1" y="8"/>
                  </a:lnTo>
                  <a:lnTo>
                    <a:pt x="1" y="8"/>
                  </a:lnTo>
                  <a:close/>
                  <a:moveTo>
                    <a:pt x="1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2" y="1"/>
                  </a:lnTo>
                  <a:lnTo>
                    <a:pt x="2" y="7"/>
                  </a:lnTo>
                  <a:lnTo>
                    <a:pt x="2" y="8"/>
                  </a:lnTo>
                  <a:lnTo>
                    <a:pt x="1" y="8"/>
                  </a:lnTo>
                  <a:lnTo>
                    <a:pt x="0" y="8"/>
                  </a:lnTo>
                  <a:lnTo>
                    <a:pt x="0" y="7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90"/>
            <p:cNvSpPr>
              <a:spLocks/>
            </p:cNvSpPr>
            <p:nvPr/>
          </p:nvSpPr>
          <p:spPr bwMode="auto">
            <a:xfrm>
              <a:off x="4039406" y="3070606"/>
              <a:ext cx="18614" cy="18614"/>
            </a:xfrm>
            <a:custGeom>
              <a:avLst/>
              <a:gdLst>
                <a:gd name="T0" fmla="*/ 1 w 6"/>
                <a:gd name="T1" fmla="*/ 0 h 6"/>
                <a:gd name="T2" fmla="*/ 1 w 6"/>
                <a:gd name="T3" fmla="*/ 0 h 6"/>
                <a:gd name="T4" fmla="*/ 6 w 6"/>
                <a:gd name="T5" fmla="*/ 5 h 6"/>
                <a:gd name="T6" fmla="*/ 6 w 6"/>
                <a:gd name="T7" fmla="*/ 5 h 6"/>
                <a:gd name="T8" fmla="*/ 6 w 6"/>
                <a:gd name="T9" fmla="*/ 6 h 6"/>
                <a:gd name="T10" fmla="*/ 5 w 6"/>
                <a:gd name="T11" fmla="*/ 6 h 6"/>
                <a:gd name="T12" fmla="*/ 5 w 6"/>
                <a:gd name="T13" fmla="*/ 6 h 6"/>
                <a:gd name="T14" fmla="*/ 0 w 6"/>
                <a:gd name="T15" fmla="*/ 2 h 6"/>
                <a:gd name="T16" fmla="*/ 0 w 6"/>
                <a:gd name="T17" fmla="*/ 1 h 6"/>
                <a:gd name="T18" fmla="*/ 0 w 6"/>
                <a:gd name="T19" fmla="*/ 1 h 6"/>
                <a:gd name="T20" fmla="*/ 0 w 6"/>
                <a:gd name="T21" fmla="*/ 1 h 6"/>
                <a:gd name="T22" fmla="*/ 1 w 6"/>
                <a:gd name="T2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6">
                  <a:moveTo>
                    <a:pt x="1" y="0"/>
                  </a:moveTo>
                  <a:lnTo>
                    <a:pt x="1" y="0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91"/>
            <p:cNvSpPr>
              <a:spLocks noEditPoints="1"/>
            </p:cNvSpPr>
            <p:nvPr/>
          </p:nvSpPr>
          <p:spPr bwMode="auto">
            <a:xfrm>
              <a:off x="4008385" y="3163666"/>
              <a:ext cx="24816" cy="6206"/>
            </a:xfrm>
            <a:custGeom>
              <a:avLst/>
              <a:gdLst>
                <a:gd name="T0" fmla="*/ 9 w 9"/>
                <a:gd name="T1" fmla="*/ 1 h 2"/>
                <a:gd name="T2" fmla="*/ 9 w 9"/>
                <a:gd name="T3" fmla="*/ 1 h 2"/>
                <a:gd name="T4" fmla="*/ 9 w 9"/>
                <a:gd name="T5" fmla="*/ 1 h 2"/>
                <a:gd name="T6" fmla="*/ 9 w 9"/>
                <a:gd name="T7" fmla="*/ 1 h 2"/>
                <a:gd name="T8" fmla="*/ 8 w 9"/>
                <a:gd name="T9" fmla="*/ 0 h 2"/>
                <a:gd name="T10" fmla="*/ 9 w 9"/>
                <a:gd name="T11" fmla="*/ 0 h 2"/>
                <a:gd name="T12" fmla="*/ 9 w 9"/>
                <a:gd name="T13" fmla="*/ 1 h 2"/>
                <a:gd name="T14" fmla="*/ 9 w 9"/>
                <a:gd name="T15" fmla="*/ 1 h 2"/>
                <a:gd name="T16" fmla="*/ 9 w 9"/>
                <a:gd name="T17" fmla="*/ 2 h 2"/>
                <a:gd name="T18" fmla="*/ 1 w 9"/>
                <a:gd name="T19" fmla="*/ 2 h 2"/>
                <a:gd name="T20" fmla="*/ 1 w 9"/>
                <a:gd name="T21" fmla="*/ 2 h 2"/>
                <a:gd name="T22" fmla="*/ 0 w 9"/>
                <a:gd name="T23" fmla="*/ 2 h 2"/>
                <a:gd name="T24" fmla="*/ 1 w 9"/>
                <a:gd name="T25" fmla="*/ 1 h 2"/>
                <a:gd name="T26" fmla="*/ 1 w 9"/>
                <a:gd name="T27" fmla="*/ 0 h 2"/>
                <a:gd name="T28" fmla="*/ 8 w 9"/>
                <a:gd name="T2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2">
                  <a:moveTo>
                    <a:pt x="9" y="1"/>
                  </a:moveTo>
                  <a:lnTo>
                    <a:pt x="9" y="1"/>
                  </a:lnTo>
                  <a:lnTo>
                    <a:pt x="9" y="1"/>
                  </a:lnTo>
                  <a:lnTo>
                    <a:pt x="9" y="1"/>
                  </a:lnTo>
                  <a:close/>
                  <a:moveTo>
                    <a:pt x="8" y="0"/>
                  </a:moveTo>
                  <a:lnTo>
                    <a:pt x="9" y="0"/>
                  </a:lnTo>
                  <a:lnTo>
                    <a:pt x="9" y="1"/>
                  </a:lnTo>
                  <a:lnTo>
                    <a:pt x="9" y="1"/>
                  </a:lnTo>
                  <a:lnTo>
                    <a:pt x="9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0" y="2"/>
                  </a:lnTo>
                  <a:lnTo>
                    <a:pt x="1" y="1"/>
                  </a:lnTo>
                  <a:lnTo>
                    <a:pt x="1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92"/>
            <p:cNvSpPr>
              <a:spLocks/>
            </p:cNvSpPr>
            <p:nvPr/>
          </p:nvSpPr>
          <p:spPr bwMode="auto">
            <a:xfrm>
              <a:off x="4225524" y="3157460"/>
              <a:ext cx="24816" cy="6206"/>
            </a:xfrm>
            <a:custGeom>
              <a:avLst/>
              <a:gdLst>
                <a:gd name="T0" fmla="*/ 1 w 9"/>
                <a:gd name="T1" fmla="*/ 0 h 3"/>
                <a:gd name="T2" fmla="*/ 8 w 9"/>
                <a:gd name="T3" fmla="*/ 0 h 3"/>
                <a:gd name="T4" fmla="*/ 9 w 9"/>
                <a:gd name="T5" fmla="*/ 1 h 3"/>
                <a:gd name="T6" fmla="*/ 9 w 9"/>
                <a:gd name="T7" fmla="*/ 2 h 3"/>
                <a:gd name="T8" fmla="*/ 9 w 9"/>
                <a:gd name="T9" fmla="*/ 2 h 3"/>
                <a:gd name="T10" fmla="*/ 8 w 9"/>
                <a:gd name="T11" fmla="*/ 3 h 3"/>
                <a:gd name="T12" fmla="*/ 1 w 9"/>
                <a:gd name="T13" fmla="*/ 2 h 3"/>
                <a:gd name="T14" fmla="*/ 0 w 9"/>
                <a:gd name="T15" fmla="*/ 2 h 3"/>
                <a:gd name="T16" fmla="*/ 0 w 9"/>
                <a:gd name="T17" fmla="*/ 1 h 3"/>
                <a:gd name="T18" fmla="*/ 0 w 9"/>
                <a:gd name="T19" fmla="*/ 0 h 3"/>
                <a:gd name="T20" fmla="*/ 1 w 9"/>
                <a:gd name="T2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3">
                  <a:moveTo>
                    <a:pt x="1" y="0"/>
                  </a:moveTo>
                  <a:lnTo>
                    <a:pt x="8" y="0"/>
                  </a:lnTo>
                  <a:lnTo>
                    <a:pt x="9" y="1"/>
                  </a:lnTo>
                  <a:lnTo>
                    <a:pt x="9" y="2"/>
                  </a:lnTo>
                  <a:lnTo>
                    <a:pt x="9" y="2"/>
                  </a:lnTo>
                  <a:lnTo>
                    <a:pt x="8" y="3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93"/>
            <p:cNvSpPr>
              <a:spLocks/>
            </p:cNvSpPr>
            <p:nvPr/>
          </p:nvSpPr>
          <p:spPr bwMode="auto">
            <a:xfrm>
              <a:off x="4194502" y="3070606"/>
              <a:ext cx="24816" cy="18614"/>
            </a:xfrm>
            <a:custGeom>
              <a:avLst/>
              <a:gdLst>
                <a:gd name="T0" fmla="*/ 5 w 6"/>
                <a:gd name="T1" fmla="*/ 0 h 6"/>
                <a:gd name="T2" fmla="*/ 6 w 6"/>
                <a:gd name="T3" fmla="*/ 0 h 6"/>
                <a:gd name="T4" fmla="*/ 6 w 6"/>
                <a:gd name="T5" fmla="*/ 1 h 6"/>
                <a:gd name="T6" fmla="*/ 6 w 6"/>
                <a:gd name="T7" fmla="*/ 2 h 6"/>
                <a:gd name="T8" fmla="*/ 1 w 6"/>
                <a:gd name="T9" fmla="*/ 6 h 6"/>
                <a:gd name="T10" fmla="*/ 1 w 6"/>
                <a:gd name="T11" fmla="*/ 6 h 6"/>
                <a:gd name="T12" fmla="*/ 0 w 6"/>
                <a:gd name="T13" fmla="*/ 6 h 6"/>
                <a:gd name="T14" fmla="*/ 0 w 6"/>
                <a:gd name="T15" fmla="*/ 5 h 6"/>
                <a:gd name="T16" fmla="*/ 0 w 6"/>
                <a:gd name="T17" fmla="*/ 4 h 6"/>
                <a:gd name="T18" fmla="*/ 5 w 6"/>
                <a:gd name="T19" fmla="*/ 0 h 6"/>
                <a:gd name="T20" fmla="*/ 5 w 6"/>
                <a:gd name="T2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6">
                  <a:moveTo>
                    <a:pt x="5" y="0"/>
                  </a:moveTo>
                  <a:lnTo>
                    <a:pt x="6" y="0"/>
                  </a:lnTo>
                  <a:lnTo>
                    <a:pt x="6" y="1"/>
                  </a:lnTo>
                  <a:lnTo>
                    <a:pt x="6" y="2"/>
                  </a:lnTo>
                  <a:lnTo>
                    <a:pt x="1" y="6"/>
                  </a:lnTo>
                  <a:lnTo>
                    <a:pt x="1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0" y="4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94"/>
            <p:cNvSpPr>
              <a:spLocks noEditPoints="1"/>
            </p:cNvSpPr>
            <p:nvPr/>
          </p:nvSpPr>
          <p:spPr bwMode="auto">
            <a:xfrm>
              <a:off x="4051814" y="3070606"/>
              <a:ext cx="148894" cy="198525"/>
            </a:xfrm>
            <a:custGeom>
              <a:avLst/>
              <a:gdLst>
                <a:gd name="T0" fmla="*/ 17 w 48"/>
                <a:gd name="T1" fmla="*/ 56 h 66"/>
                <a:gd name="T2" fmla="*/ 18 w 48"/>
                <a:gd name="T3" fmla="*/ 58 h 66"/>
                <a:gd name="T4" fmla="*/ 29 w 48"/>
                <a:gd name="T5" fmla="*/ 58 h 66"/>
                <a:gd name="T6" fmla="*/ 31 w 48"/>
                <a:gd name="T7" fmla="*/ 57 h 66"/>
                <a:gd name="T8" fmla="*/ 31 w 48"/>
                <a:gd name="T9" fmla="*/ 50 h 66"/>
                <a:gd name="T10" fmla="*/ 15 w 48"/>
                <a:gd name="T11" fmla="*/ 10 h 66"/>
                <a:gd name="T12" fmla="*/ 11 w 48"/>
                <a:gd name="T13" fmla="*/ 13 h 66"/>
                <a:gd name="T14" fmla="*/ 7 w 48"/>
                <a:gd name="T15" fmla="*/ 20 h 66"/>
                <a:gd name="T16" fmla="*/ 8 w 48"/>
                <a:gd name="T17" fmla="*/ 29 h 66"/>
                <a:gd name="T18" fmla="*/ 14 w 48"/>
                <a:gd name="T19" fmla="*/ 37 h 66"/>
                <a:gd name="T20" fmla="*/ 15 w 48"/>
                <a:gd name="T21" fmla="*/ 37 h 66"/>
                <a:gd name="T22" fmla="*/ 15 w 48"/>
                <a:gd name="T23" fmla="*/ 35 h 66"/>
                <a:gd name="T24" fmla="*/ 11 w 48"/>
                <a:gd name="T25" fmla="*/ 32 h 66"/>
                <a:gd name="T26" fmla="*/ 9 w 48"/>
                <a:gd name="T27" fmla="*/ 24 h 66"/>
                <a:gd name="T28" fmla="*/ 12 w 48"/>
                <a:gd name="T29" fmla="*/ 16 h 66"/>
                <a:gd name="T30" fmla="*/ 16 w 48"/>
                <a:gd name="T31" fmla="*/ 11 h 66"/>
                <a:gd name="T32" fmla="*/ 16 w 48"/>
                <a:gd name="T33" fmla="*/ 10 h 66"/>
                <a:gd name="T34" fmla="*/ 24 w 48"/>
                <a:gd name="T35" fmla="*/ 0 h 66"/>
                <a:gd name="T36" fmla="*/ 41 w 48"/>
                <a:gd name="T37" fmla="*/ 7 h 66"/>
                <a:gd name="T38" fmla="*/ 48 w 48"/>
                <a:gd name="T39" fmla="*/ 24 h 66"/>
                <a:gd name="T40" fmla="*/ 41 w 48"/>
                <a:gd name="T41" fmla="*/ 40 h 66"/>
                <a:gd name="T42" fmla="*/ 33 w 48"/>
                <a:gd name="T43" fmla="*/ 56 h 66"/>
                <a:gd name="T44" fmla="*/ 32 w 48"/>
                <a:gd name="T45" fmla="*/ 59 h 66"/>
                <a:gd name="T46" fmla="*/ 30 w 48"/>
                <a:gd name="T47" fmla="*/ 63 h 66"/>
                <a:gd name="T48" fmla="*/ 27 w 48"/>
                <a:gd name="T49" fmla="*/ 66 h 66"/>
                <a:gd name="T50" fmla="*/ 22 w 48"/>
                <a:gd name="T51" fmla="*/ 66 h 66"/>
                <a:gd name="T52" fmla="*/ 20 w 48"/>
                <a:gd name="T53" fmla="*/ 65 h 66"/>
                <a:gd name="T54" fmla="*/ 18 w 48"/>
                <a:gd name="T55" fmla="*/ 61 h 66"/>
                <a:gd name="T56" fmla="*/ 15 w 48"/>
                <a:gd name="T57" fmla="*/ 58 h 66"/>
                <a:gd name="T58" fmla="*/ 15 w 48"/>
                <a:gd name="T59" fmla="*/ 50 h 66"/>
                <a:gd name="T60" fmla="*/ 7 w 48"/>
                <a:gd name="T61" fmla="*/ 40 h 66"/>
                <a:gd name="T62" fmla="*/ 0 w 48"/>
                <a:gd name="T63" fmla="*/ 24 h 66"/>
                <a:gd name="T64" fmla="*/ 7 w 48"/>
                <a:gd name="T65" fmla="*/ 7 h 66"/>
                <a:gd name="T66" fmla="*/ 24 w 48"/>
                <a:gd name="T67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8" h="66">
                  <a:moveTo>
                    <a:pt x="17" y="50"/>
                  </a:moveTo>
                  <a:lnTo>
                    <a:pt x="17" y="56"/>
                  </a:lnTo>
                  <a:lnTo>
                    <a:pt x="17" y="57"/>
                  </a:lnTo>
                  <a:lnTo>
                    <a:pt x="18" y="58"/>
                  </a:lnTo>
                  <a:lnTo>
                    <a:pt x="19" y="58"/>
                  </a:lnTo>
                  <a:lnTo>
                    <a:pt x="29" y="58"/>
                  </a:lnTo>
                  <a:lnTo>
                    <a:pt x="30" y="58"/>
                  </a:lnTo>
                  <a:lnTo>
                    <a:pt x="31" y="57"/>
                  </a:lnTo>
                  <a:lnTo>
                    <a:pt x="31" y="56"/>
                  </a:lnTo>
                  <a:lnTo>
                    <a:pt x="31" y="50"/>
                  </a:lnTo>
                  <a:lnTo>
                    <a:pt x="17" y="50"/>
                  </a:lnTo>
                  <a:close/>
                  <a:moveTo>
                    <a:pt x="15" y="10"/>
                  </a:moveTo>
                  <a:lnTo>
                    <a:pt x="14" y="10"/>
                  </a:lnTo>
                  <a:lnTo>
                    <a:pt x="11" y="13"/>
                  </a:lnTo>
                  <a:lnTo>
                    <a:pt x="9" y="16"/>
                  </a:lnTo>
                  <a:lnTo>
                    <a:pt x="7" y="20"/>
                  </a:lnTo>
                  <a:lnTo>
                    <a:pt x="7" y="24"/>
                  </a:lnTo>
                  <a:lnTo>
                    <a:pt x="8" y="29"/>
                  </a:lnTo>
                  <a:lnTo>
                    <a:pt x="10" y="33"/>
                  </a:lnTo>
                  <a:lnTo>
                    <a:pt x="14" y="37"/>
                  </a:lnTo>
                  <a:lnTo>
                    <a:pt x="14" y="37"/>
                  </a:lnTo>
                  <a:lnTo>
                    <a:pt x="15" y="37"/>
                  </a:lnTo>
                  <a:lnTo>
                    <a:pt x="15" y="37"/>
                  </a:lnTo>
                  <a:lnTo>
                    <a:pt x="15" y="35"/>
                  </a:lnTo>
                  <a:lnTo>
                    <a:pt x="15" y="35"/>
                  </a:lnTo>
                  <a:lnTo>
                    <a:pt x="11" y="32"/>
                  </a:lnTo>
                  <a:lnTo>
                    <a:pt x="10" y="28"/>
                  </a:lnTo>
                  <a:lnTo>
                    <a:pt x="9" y="24"/>
                  </a:lnTo>
                  <a:lnTo>
                    <a:pt x="10" y="19"/>
                  </a:lnTo>
                  <a:lnTo>
                    <a:pt x="12" y="16"/>
                  </a:lnTo>
                  <a:lnTo>
                    <a:pt x="16" y="13"/>
                  </a:lnTo>
                  <a:lnTo>
                    <a:pt x="16" y="11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5" y="10"/>
                  </a:lnTo>
                  <a:close/>
                  <a:moveTo>
                    <a:pt x="24" y="0"/>
                  </a:moveTo>
                  <a:lnTo>
                    <a:pt x="33" y="2"/>
                  </a:lnTo>
                  <a:lnTo>
                    <a:pt x="41" y="7"/>
                  </a:lnTo>
                  <a:lnTo>
                    <a:pt x="46" y="15"/>
                  </a:lnTo>
                  <a:lnTo>
                    <a:pt x="48" y="24"/>
                  </a:lnTo>
                  <a:lnTo>
                    <a:pt x="46" y="32"/>
                  </a:lnTo>
                  <a:lnTo>
                    <a:pt x="41" y="40"/>
                  </a:lnTo>
                  <a:lnTo>
                    <a:pt x="33" y="45"/>
                  </a:lnTo>
                  <a:lnTo>
                    <a:pt x="33" y="56"/>
                  </a:lnTo>
                  <a:lnTo>
                    <a:pt x="33" y="58"/>
                  </a:lnTo>
                  <a:lnTo>
                    <a:pt x="32" y="59"/>
                  </a:lnTo>
                  <a:lnTo>
                    <a:pt x="30" y="61"/>
                  </a:lnTo>
                  <a:lnTo>
                    <a:pt x="30" y="63"/>
                  </a:lnTo>
                  <a:lnTo>
                    <a:pt x="28" y="65"/>
                  </a:lnTo>
                  <a:lnTo>
                    <a:pt x="27" y="66"/>
                  </a:lnTo>
                  <a:lnTo>
                    <a:pt x="26" y="66"/>
                  </a:lnTo>
                  <a:lnTo>
                    <a:pt x="22" y="66"/>
                  </a:lnTo>
                  <a:lnTo>
                    <a:pt x="21" y="66"/>
                  </a:lnTo>
                  <a:lnTo>
                    <a:pt x="20" y="65"/>
                  </a:lnTo>
                  <a:lnTo>
                    <a:pt x="19" y="63"/>
                  </a:lnTo>
                  <a:lnTo>
                    <a:pt x="18" y="61"/>
                  </a:lnTo>
                  <a:lnTo>
                    <a:pt x="16" y="59"/>
                  </a:lnTo>
                  <a:lnTo>
                    <a:pt x="15" y="58"/>
                  </a:lnTo>
                  <a:lnTo>
                    <a:pt x="15" y="56"/>
                  </a:lnTo>
                  <a:lnTo>
                    <a:pt x="15" y="50"/>
                  </a:lnTo>
                  <a:lnTo>
                    <a:pt x="15" y="45"/>
                  </a:lnTo>
                  <a:lnTo>
                    <a:pt x="7" y="40"/>
                  </a:lnTo>
                  <a:lnTo>
                    <a:pt x="2" y="32"/>
                  </a:lnTo>
                  <a:lnTo>
                    <a:pt x="0" y="24"/>
                  </a:lnTo>
                  <a:lnTo>
                    <a:pt x="2" y="15"/>
                  </a:lnTo>
                  <a:lnTo>
                    <a:pt x="7" y="7"/>
                  </a:lnTo>
                  <a:lnTo>
                    <a:pt x="15" y="2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7" name="Oval 36"/>
          <p:cNvSpPr/>
          <p:nvPr/>
        </p:nvSpPr>
        <p:spPr>
          <a:xfrm>
            <a:off x="2119576" y="4555651"/>
            <a:ext cx="594224" cy="59422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Freeform 1228"/>
          <p:cNvSpPr>
            <a:spLocks noEditPoints="1"/>
          </p:cNvSpPr>
          <p:nvPr/>
        </p:nvSpPr>
        <p:spPr bwMode="auto">
          <a:xfrm>
            <a:off x="2292121" y="4735313"/>
            <a:ext cx="249135" cy="234900"/>
          </a:xfrm>
          <a:custGeom>
            <a:avLst/>
            <a:gdLst>
              <a:gd name="T0" fmla="*/ 2 w 104"/>
              <a:gd name="T1" fmla="*/ 81 h 101"/>
              <a:gd name="T2" fmla="*/ 32 w 104"/>
              <a:gd name="T3" fmla="*/ 92 h 101"/>
              <a:gd name="T4" fmla="*/ 88 w 104"/>
              <a:gd name="T5" fmla="*/ 89 h 101"/>
              <a:gd name="T6" fmla="*/ 101 w 104"/>
              <a:gd name="T7" fmla="*/ 79 h 101"/>
              <a:gd name="T8" fmla="*/ 71 w 104"/>
              <a:gd name="T9" fmla="*/ 83 h 101"/>
              <a:gd name="T10" fmla="*/ 17 w 104"/>
              <a:gd name="T11" fmla="*/ 81 h 101"/>
              <a:gd name="T12" fmla="*/ 3 w 104"/>
              <a:gd name="T13" fmla="*/ 63 h 101"/>
              <a:gd name="T14" fmla="*/ 16 w 104"/>
              <a:gd name="T15" fmla="*/ 72 h 101"/>
              <a:gd name="T16" fmla="*/ 72 w 104"/>
              <a:gd name="T17" fmla="*/ 74 h 101"/>
              <a:gd name="T18" fmla="*/ 102 w 104"/>
              <a:gd name="T19" fmla="*/ 64 h 101"/>
              <a:gd name="T20" fmla="*/ 86 w 104"/>
              <a:gd name="T21" fmla="*/ 64 h 101"/>
              <a:gd name="T22" fmla="*/ 34 w 104"/>
              <a:gd name="T23" fmla="*/ 67 h 101"/>
              <a:gd name="T24" fmla="*/ 6 w 104"/>
              <a:gd name="T25" fmla="*/ 44 h 101"/>
              <a:gd name="T26" fmla="*/ 6 w 104"/>
              <a:gd name="T27" fmla="*/ 51 h 101"/>
              <a:gd name="T28" fmla="*/ 51 w 104"/>
              <a:gd name="T29" fmla="*/ 59 h 101"/>
              <a:gd name="T30" fmla="*/ 99 w 104"/>
              <a:gd name="T31" fmla="*/ 51 h 101"/>
              <a:gd name="T32" fmla="*/ 99 w 104"/>
              <a:gd name="T33" fmla="*/ 44 h 101"/>
              <a:gd name="T34" fmla="*/ 51 w 104"/>
              <a:gd name="T35" fmla="*/ 50 h 101"/>
              <a:gd name="T36" fmla="*/ 6 w 104"/>
              <a:gd name="T37" fmla="*/ 44 h 101"/>
              <a:gd name="T38" fmla="*/ 71 w 104"/>
              <a:gd name="T39" fmla="*/ 33 h 101"/>
              <a:gd name="T40" fmla="*/ 17 w 104"/>
              <a:gd name="T41" fmla="*/ 31 h 101"/>
              <a:gd name="T42" fmla="*/ 2 w 104"/>
              <a:gd name="T43" fmla="*/ 31 h 101"/>
              <a:gd name="T44" fmla="*/ 32 w 104"/>
              <a:gd name="T45" fmla="*/ 41 h 101"/>
              <a:gd name="T46" fmla="*/ 88 w 104"/>
              <a:gd name="T47" fmla="*/ 39 h 101"/>
              <a:gd name="T48" fmla="*/ 101 w 104"/>
              <a:gd name="T49" fmla="*/ 28 h 101"/>
              <a:gd name="T50" fmla="*/ 32 w 104"/>
              <a:gd name="T51" fmla="*/ 3 h 101"/>
              <a:gd name="T52" fmla="*/ 2 w 104"/>
              <a:gd name="T53" fmla="*/ 13 h 101"/>
              <a:gd name="T54" fmla="*/ 32 w 104"/>
              <a:gd name="T55" fmla="*/ 24 h 101"/>
              <a:gd name="T56" fmla="*/ 88 w 104"/>
              <a:gd name="T57" fmla="*/ 22 h 101"/>
              <a:gd name="T58" fmla="*/ 99 w 104"/>
              <a:gd name="T59" fmla="*/ 9 h 101"/>
              <a:gd name="T60" fmla="*/ 51 w 104"/>
              <a:gd name="T61" fmla="*/ 2 h 101"/>
              <a:gd name="T62" fmla="*/ 81 w 104"/>
              <a:gd name="T63" fmla="*/ 3 h 101"/>
              <a:gd name="T64" fmla="*/ 104 w 104"/>
              <a:gd name="T65" fmla="*/ 13 h 101"/>
              <a:gd name="T66" fmla="*/ 100 w 104"/>
              <a:gd name="T67" fmla="*/ 26 h 101"/>
              <a:gd name="T68" fmla="*/ 104 w 104"/>
              <a:gd name="T69" fmla="*/ 37 h 101"/>
              <a:gd name="T70" fmla="*/ 102 w 104"/>
              <a:gd name="T71" fmla="*/ 45 h 101"/>
              <a:gd name="T72" fmla="*/ 102 w 104"/>
              <a:gd name="T73" fmla="*/ 56 h 101"/>
              <a:gd name="T74" fmla="*/ 104 w 104"/>
              <a:gd name="T75" fmla="*/ 64 h 101"/>
              <a:gd name="T76" fmla="*/ 100 w 104"/>
              <a:gd name="T77" fmla="*/ 75 h 101"/>
              <a:gd name="T78" fmla="*/ 104 w 104"/>
              <a:gd name="T79" fmla="*/ 88 h 101"/>
              <a:gd name="T80" fmla="*/ 81 w 104"/>
              <a:gd name="T81" fmla="*/ 98 h 101"/>
              <a:gd name="T82" fmla="*/ 37 w 104"/>
              <a:gd name="T83" fmla="*/ 101 h 101"/>
              <a:gd name="T84" fmla="*/ 3 w 104"/>
              <a:gd name="T85" fmla="*/ 92 h 101"/>
              <a:gd name="T86" fmla="*/ 2 w 104"/>
              <a:gd name="T87" fmla="*/ 78 h 101"/>
              <a:gd name="T88" fmla="*/ 0 w 104"/>
              <a:gd name="T89" fmla="*/ 70 h 101"/>
              <a:gd name="T90" fmla="*/ 4 w 104"/>
              <a:gd name="T91" fmla="*/ 59 h 101"/>
              <a:gd name="T92" fmla="*/ 0 w 104"/>
              <a:gd name="T93" fmla="*/ 47 h 101"/>
              <a:gd name="T94" fmla="*/ 2 w 104"/>
              <a:gd name="T95" fmla="*/ 40 h 101"/>
              <a:gd name="T96" fmla="*/ 2 w 104"/>
              <a:gd name="T97" fmla="*/ 28 h 101"/>
              <a:gd name="T98" fmla="*/ 0 w 104"/>
              <a:gd name="T99" fmla="*/ 21 h 101"/>
              <a:gd name="T100" fmla="*/ 11 w 104"/>
              <a:gd name="T101" fmla="*/ 5 h 101"/>
              <a:gd name="T102" fmla="*/ 51 w 104"/>
              <a:gd name="T103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04" h="101">
                <a:moveTo>
                  <a:pt x="6" y="77"/>
                </a:moveTo>
                <a:lnTo>
                  <a:pt x="3" y="79"/>
                </a:lnTo>
                <a:lnTo>
                  <a:pt x="2" y="81"/>
                </a:lnTo>
                <a:lnTo>
                  <a:pt x="6" y="86"/>
                </a:lnTo>
                <a:lnTo>
                  <a:pt x="16" y="89"/>
                </a:lnTo>
                <a:lnTo>
                  <a:pt x="32" y="92"/>
                </a:lnTo>
                <a:lnTo>
                  <a:pt x="51" y="93"/>
                </a:lnTo>
                <a:lnTo>
                  <a:pt x="72" y="92"/>
                </a:lnTo>
                <a:lnTo>
                  <a:pt x="88" y="89"/>
                </a:lnTo>
                <a:lnTo>
                  <a:pt x="99" y="86"/>
                </a:lnTo>
                <a:lnTo>
                  <a:pt x="102" y="81"/>
                </a:lnTo>
                <a:lnTo>
                  <a:pt x="101" y="79"/>
                </a:lnTo>
                <a:lnTo>
                  <a:pt x="99" y="77"/>
                </a:lnTo>
                <a:lnTo>
                  <a:pt x="86" y="81"/>
                </a:lnTo>
                <a:lnTo>
                  <a:pt x="71" y="83"/>
                </a:lnTo>
                <a:lnTo>
                  <a:pt x="51" y="84"/>
                </a:lnTo>
                <a:lnTo>
                  <a:pt x="34" y="83"/>
                </a:lnTo>
                <a:lnTo>
                  <a:pt x="17" y="81"/>
                </a:lnTo>
                <a:lnTo>
                  <a:pt x="6" y="77"/>
                </a:lnTo>
                <a:close/>
                <a:moveTo>
                  <a:pt x="6" y="60"/>
                </a:moveTo>
                <a:lnTo>
                  <a:pt x="3" y="63"/>
                </a:lnTo>
                <a:lnTo>
                  <a:pt x="2" y="64"/>
                </a:lnTo>
                <a:lnTo>
                  <a:pt x="6" y="68"/>
                </a:lnTo>
                <a:lnTo>
                  <a:pt x="16" y="72"/>
                </a:lnTo>
                <a:lnTo>
                  <a:pt x="32" y="74"/>
                </a:lnTo>
                <a:lnTo>
                  <a:pt x="51" y="75"/>
                </a:lnTo>
                <a:lnTo>
                  <a:pt x="72" y="74"/>
                </a:lnTo>
                <a:lnTo>
                  <a:pt x="88" y="72"/>
                </a:lnTo>
                <a:lnTo>
                  <a:pt x="99" y="68"/>
                </a:lnTo>
                <a:lnTo>
                  <a:pt x="102" y="64"/>
                </a:lnTo>
                <a:lnTo>
                  <a:pt x="101" y="63"/>
                </a:lnTo>
                <a:lnTo>
                  <a:pt x="99" y="60"/>
                </a:lnTo>
                <a:lnTo>
                  <a:pt x="86" y="64"/>
                </a:lnTo>
                <a:lnTo>
                  <a:pt x="71" y="67"/>
                </a:lnTo>
                <a:lnTo>
                  <a:pt x="51" y="68"/>
                </a:lnTo>
                <a:lnTo>
                  <a:pt x="34" y="67"/>
                </a:lnTo>
                <a:lnTo>
                  <a:pt x="17" y="64"/>
                </a:lnTo>
                <a:lnTo>
                  <a:pt x="6" y="60"/>
                </a:lnTo>
                <a:close/>
                <a:moveTo>
                  <a:pt x="6" y="44"/>
                </a:moveTo>
                <a:lnTo>
                  <a:pt x="3" y="45"/>
                </a:lnTo>
                <a:lnTo>
                  <a:pt x="2" y="47"/>
                </a:lnTo>
                <a:lnTo>
                  <a:pt x="6" y="51"/>
                </a:lnTo>
                <a:lnTo>
                  <a:pt x="16" y="55"/>
                </a:lnTo>
                <a:lnTo>
                  <a:pt x="32" y="58"/>
                </a:lnTo>
                <a:lnTo>
                  <a:pt x="51" y="59"/>
                </a:lnTo>
                <a:lnTo>
                  <a:pt x="72" y="58"/>
                </a:lnTo>
                <a:lnTo>
                  <a:pt x="88" y="55"/>
                </a:lnTo>
                <a:lnTo>
                  <a:pt x="99" y="51"/>
                </a:lnTo>
                <a:lnTo>
                  <a:pt x="102" y="47"/>
                </a:lnTo>
                <a:lnTo>
                  <a:pt x="101" y="45"/>
                </a:lnTo>
                <a:lnTo>
                  <a:pt x="99" y="44"/>
                </a:lnTo>
                <a:lnTo>
                  <a:pt x="87" y="47"/>
                </a:lnTo>
                <a:lnTo>
                  <a:pt x="71" y="50"/>
                </a:lnTo>
                <a:lnTo>
                  <a:pt x="51" y="50"/>
                </a:lnTo>
                <a:lnTo>
                  <a:pt x="34" y="50"/>
                </a:lnTo>
                <a:lnTo>
                  <a:pt x="17" y="47"/>
                </a:lnTo>
                <a:lnTo>
                  <a:pt x="6" y="44"/>
                </a:lnTo>
                <a:close/>
                <a:moveTo>
                  <a:pt x="99" y="27"/>
                </a:moveTo>
                <a:lnTo>
                  <a:pt x="87" y="31"/>
                </a:lnTo>
                <a:lnTo>
                  <a:pt x="71" y="33"/>
                </a:lnTo>
                <a:lnTo>
                  <a:pt x="51" y="33"/>
                </a:lnTo>
                <a:lnTo>
                  <a:pt x="34" y="33"/>
                </a:lnTo>
                <a:lnTo>
                  <a:pt x="17" y="31"/>
                </a:lnTo>
                <a:lnTo>
                  <a:pt x="6" y="27"/>
                </a:lnTo>
                <a:lnTo>
                  <a:pt x="3" y="28"/>
                </a:lnTo>
                <a:lnTo>
                  <a:pt x="2" y="31"/>
                </a:lnTo>
                <a:lnTo>
                  <a:pt x="6" y="35"/>
                </a:lnTo>
                <a:lnTo>
                  <a:pt x="16" y="39"/>
                </a:lnTo>
                <a:lnTo>
                  <a:pt x="32" y="41"/>
                </a:lnTo>
                <a:lnTo>
                  <a:pt x="51" y="42"/>
                </a:lnTo>
                <a:lnTo>
                  <a:pt x="72" y="41"/>
                </a:lnTo>
                <a:lnTo>
                  <a:pt x="88" y="39"/>
                </a:lnTo>
                <a:lnTo>
                  <a:pt x="99" y="35"/>
                </a:lnTo>
                <a:lnTo>
                  <a:pt x="102" y="31"/>
                </a:lnTo>
                <a:lnTo>
                  <a:pt x="101" y="28"/>
                </a:lnTo>
                <a:lnTo>
                  <a:pt x="99" y="27"/>
                </a:lnTo>
                <a:close/>
                <a:moveTo>
                  <a:pt x="51" y="2"/>
                </a:moveTo>
                <a:lnTo>
                  <a:pt x="32" y="3"/>
                </a:lnTo>
                <a:lnTo>
                  <a:pt x="16" y="5"/>
                </a:lnTo>
                <a:lnTo>
                  <a:pt x="6" y="9"/>
                </a:lnTo>
                <a:lnTo>
                  <a:pt x="2" y="13"/>
                </a:lnTo>
                <a:lnTo>
                  <a:pt x="6" y="18"/>
                </a:lnTo>
                <a:lnTo>
                  <a:pt x="16" y="22"/>
                </a:lnTo>
                <a:lnTo>
                  <a:pt x="32" y="24"/>
                </a:lnTo>
                <a:lnTo>
                  <a:pt x="51" y="26"/>
                </a:lnTo>
                <a:lnTo>
                  <a:pt x="72" y="24"/>
                </a:lnTo>
                <a:lnTo>
                  <a:pt x="88" y="22"/>
                </a:lnTo>
                <a:lnTo>
                  <a:pt x="99" y="18"/>
                </a:lnTo>
                <a:lnTo>
                  <a:pt x="102" y="13"/>
                </a:lnTo>
                <a:lnTo>
                  <a:pt x="99" y="9"/>
                </a:lnTo>
                <a:lnTo>
                  <a:pt x="88" y="5"/>
                </a:lnTo>
                <a:lnTo>
                  <a:pt x="72" y="3"/>
                </a:lnTo>
                <a:lnTo>
                  <a:pt x="51" y="2"/>
                </a:lnTo>
                <a:close/>
                <a:moveTo>
                  <a:pt x="51" y="0"/>
                </a:moveTo>
                <a:lnTo>
                  <a:pt x="67" y="0"/>
                </a:lnTo>
                <a:lnTo>
                  <a:pt x="81" y="3"/>
                </a:lnTo>
                <a:lnTo>
                  <a:pt x="94" y="5"/>
                </a:lnTo>
                <a:lnTo>
                  <a:pt x="101" y="9"/>
                </a:lnTo>
                <a:lnTo>
                  <a:pt x="104" y="13"/>
                </a:lnTo>
                <a:lnTo>
                  <a:pt x="104" y="21"/>
                </a:lnTo>
                <a:lnTo>
                  <a:pt x="102" y="23"/>
                </a:lnTo>
                <a:lnTo>
                  <a:pt x="100" y="26"/>
                </a:lnTo>
                <a:lnTo>
                  <a:pt x="102" y="28"/>
                </a:lnTo>
                <a:lnTo>
                  <a:pt x="104" y="31"/>
                </a:lnTo>
                <a:lnTo>
                  <a:pt x="104" y="37"/>
                </a:lnTo>
                <a:lnTo>
                  <a:pt x="102" y="40"/>
                </a:lnTo>
                <a:lnTo>
                  <a:pt x="100" y="42"/>
                </a:lnTo>
                <a:lnTo>
                  <a:pt x="102" y="45"/>
                </a:lnTo>
                <a:lnTo>
                  <a:pt x="104" y="47"/>
                </a:lnTo>
                <a:lnTo>
                  <a:pt x="104" y="54"/>
                </a:lnTo>
                <a:lnTo>
                  <a:pt x="102" y="56"/>
                </a:lnTo>
                <a:lnTo>
                  <a:pt x="100" y="59"/>
                </a:lnTo>
                <a:lnTo>
                  <a:pt x="102" y="61"/>
                </a:lnTo>
                <a:lnTo>
                  <a:pt x="104" y="64"/>
                </a:lnTo>
                <a:lnTo>
                  <a:pt x="104" y="70"/>
                </a:lnTo>
                <a:lnTo>
                  <a:pt x="102" y="73"/>
                </a:lnTo>
                <a:lnTo>
                  <a:pt x="100" y="75"/>
                </a:lnTo>
                <a:lnTo>
                  <a:pt x="102" y="78"/>
                </a:lnTo>
                <a:lnTo>
                  <a:pt x="104" y="81"/>
                </a:lnTo>
                <a:lnTo>
                  <a:pt x="104" y="88"/>
                </a:lnTo>
                <a:lnTo>
                  <a:pt x="101" y="92"/>
                </a:lnTo>
                <a:lnTo>
                  <a:pt x="94" y="96"/>
                </a:lnTo>
                <a:lnTo>
                  <a:pt x="81" y="98"/>
                </a:lnTo>
                <a:lnTo>
                  <a:pt x="67" y="101"/>
                </a:lnTo>
                <a:lnTo>
                  <a:pt x="51" y="101"/>
                </a:lnTo>
                <a:lnTo>
                  <a:pt x="37" y="101"/>
                </a:lnTo>
                <a:lnTo>
                  <a:pt x="23" y="98"/>
                </a:lnTo>
                <a:lnTo>
                  <a:pt x="11" y="96"/>
                </a:lnTo>
                <a:lnTo>
                  <a:pt x="3" y="92"/>
                </a:lnTo>
                <a:lnTo>
                  <a:pt x="0" y="88"/>
                </a:lnTo>
                <a:lnTo>
                  <a:pt x="0" y="81"/>
                </a:lnTo>
                <a:lnTo>
                  <a:pt x="2" y="78"/>
                </a:lnTo>
                <a:lnTo>
                  <a:pt x="4" y="75"/>
                </a:lnTo>
                <a:lnTo>
                  <a:pt x="2" y="73"/>
                </a:lnTo>
                <a:lnTo>
                  <a:pt x="0" y="70"/>
                </a:lnTo>
                <a:lnTo>
                  <a:pt x="0" y="64"/>
                </a:lnTo>
                <a:lnTo>
                  <a:pt x="2" y="61"/>
                </a:lnTo>
                <a:lnTo>
                  <a:pt x="4" y="59"/>
                </a:lnTo>
                <a:lnTo>
                  <a:pt x="2" y="56"/>
                </a:lnTo>
                <a:lnTo>
                  <a:pt x="0" y="54"/>
                </a:lnTo>
                <a:lnTo>
                  <a:pt x="0" y="47"/>
                </a:lnTo>
                <a:lnTo>
                  <a:pt x="2" y="45"/>
                </a:lnTo>
                <a:lnTo>
                  <a:pt x="4" y="42"/>
                </a:lnTo>
                <a:lnTo>
                  <a:pt x="2" y="40"/>
                </a:lnTo>
                <a:lnTo>
                  <a:pt x="0" y="37"/>
                </a:lnTo>
                <a:lnTo>
                  <a:pt x="0" y="31"/>
                </a:lnTo>
                <a:lnTo>
                  <a:pt x="2" y="28"/>
                </a:lnTo>
                <a:lnTo>
                  <a:pt x="4" y="26"/>
                </a:lnTo>
                <a:lnTo>
                  <a:pt x="2" y="23"/>
                </a:lnTo>
                <a:lnTo>
                  <a:pt x="0" y="21"/>
                </a:lnTo>
                <a:lnTo>
                  <a:pt x="0" y="13"/>
                </a:lnTo>
                <a:lnTo>
                  <a:pt x="3" y="9"/>
                </a:lnTo>
                <a:lnTo>
                  <a:pt x="11" y="5"/>
                </a:lnTo>
                <a:lnTo>
                  <a:pt x="23" y="3"/>
                </a:lnTo>
                <a:lnTo>
                  <a:pt x="37" y="0"/>
                </a:lnTo>
                <a:lnTo>
                  <a:pt x="51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39" name="Straight Connector 38"/>
          <p:cNvCxnSpPr/>
          <p:nvPr/>
        </p:nvCxnSpPr>
        <p:spPr>
          <a:xfrm>
            <a:off x="2128043" y="2842190"/>
            <a:ext cx="821266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6197896" y="2514732"/>
            <a:ext cx="249180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197896" y="2303089"/>
            <a:ext cx="11001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197896" y="3846995"/>
            <a:ext cx="249180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6197896" y="3635352"/>
            <a:ext cx="11001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9031763" y="2514732"/>
            <a:ext cx="249180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9031763" y="2303089"/>
            <a:ext cx="11001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9031763" y="3846995"/>
            <a:ext cx="249180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9031763" y="3635352"/>
            <a:ext cx="11001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197895" y="4967853"/>
            <a:ext cx="5325673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Sed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perspiciatis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unde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omnis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iste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natus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error sit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voluptatem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accusantium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doloremque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laudantium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totam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rem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aperiam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eaque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ipsa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quae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ab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illo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inventore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veritatis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et quasi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architecto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beatae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 dicta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sunt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explicabo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98466434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7"/>
          <p:cNvSpPr>
            <a:spLocks/>
          </p:cNvSpPr>
          <p:nvPr/>
        </p:nvSpPr>
        <p:spPr bwMode="auto">
          <a:xfrm>
            <a:off x="5483590" y="4281315"/>
            <a:ext cx="2577447" cy="1725396"/>
          </a:xfrm>
          <a:custGeom>
            <a:avLst/>
            <a:gdLst>
              <a:gd name="T0" fmla="*/ 1136 w 2179"/>
              <a:gd name="T1" fmla="*/ 57 h 1459"/>
              <a:gd name="T2" fmla="*/ 1214 w 2179"/>
              <a:gd name="T3" fmla="*/ 162 h 1459"/>
              <a:gd name="T4" fmla="*/ 1313 w 2179"/>
              <a:gd name="T5" fmla="*/ 249 h 1459"/>
              <a:gd name="T6" fmla="*/ 1426 w 2179"/>
              <a:gd name="T7" fmla="*/ 315 h 1459"/>
              <a:gd name="T8" fmla="*/ 1553 w 2179"/>
              <a:gd name="T9" fmla="*/ 357 h 1459"/>
              <a:gd name="T10" fmla="*/ 1691 w 2179"/>
              <a:gd name="T11" fmla="*/ 371 h 1459"/>
              <a:gd name="T12" fmla="*/ 1832 w 2179"/>
              <a:gd name="T13" fmla="*/ 355 h 1459"/>
              <a:gd name="T14" fmla="*/ 1963 w 2179"/>
              <a:gd name="T15" fmla="*/ 311 h 1459"/>
              <a:gd name="T16" fmla="*/ 2080 w 2179"/>
              <a:gd name="T17" fmla="*/ 241 h 1459"/>
              <a:gd name="T18" fmla="*/ 2179 w 2179"/>
              <a:gd name="T19" fmla="*/ 148 h 1459"/>
              <a:gd name="T20" fmla="*/ 2124 w 2179"/>
              <a:gd name="T21" fmla="*/ 333 h 1459"/>
              <a:gd name="T22" fmla="*/ 2042 w 2179"/>
              <a:gd name="T23" fmla="*/ 522 h 1459"/>
              <a:gd name="T24" fmla="*/ 1932 w 2179"/>
              <a:gd name="T25" fmla="*/ 710 h 1459"/>
              <a:gd name="T26" fmla="*/ 1798 w 2179"/>
              <a:gd name="T27" fmla="*/ 881 h 1459"/>
              <a:gd name="T28" fmla="*/ 1645 w 2179"/>
              <a:gd name="T29" fmla="*/ 1035 h 1459"/>
              <a:gd name="T30" fmla="*/ 1474 w 2179"/>
              <a:gd name="T31" fmla="*/ 1167 h 1459"/>
              <a:gd name="T32" fmla="*/ 1285 w 2179"/>
              <a:gd name="T33" fmla="*/ 1277 h 1459"/>
              <a:gd name="T34" fmla="*/ 1083 w 2179"/>
              <a:gd name="T35" fmla="*/ 1363 h 1459"/>
              <a:gd name="T36" fmla="*/ 876 w 2179"/>
              <a:gd name="T37" fmla="*/ 1422 h 1459"/>
              <a:gd name="T38" fmla="*/ 670 w 2179"/>
              <a:gd name="T39" fmla="*/ 1453 h 1459"/>
              <a:gd name="T40" fmla="*/ 535 w 2179"/>
              <a:gd name="T41" fmla="*/ 1459 h 1459"/>
              <a:gd name="T42" fmla="*/ 461 w 2179"/>
              <a:gd name="T43" fmla="*/ 1454 h 1459"/>
              <a:gd name="T44" fmla="*/ 336 w 2179"/>
              <a:gd name="T45" fmla="*/ 1422 h 1459"/>
              <a:gd name="T46" fmla="*/ 226 w 2179"/>
              <a:gd name="T47" fmla="*/ 1361 h 1459"/>
              <a:gd name="T48" fmla="*/ 132 w 2179"/>
              <a:gd name="T49" fmla="*/ 1277 h 1459"/>
              <a:gd name="T50" fmla="*/ 62 w 2179"/>
              <a:gd name="T51" fmla="*/ 1174 h 1459"/>
              <a:gd name="T52" fmla="*/ 15 w 2179"/>
              <a:gd name="T53" fmla="*/ 1054 h 1459"/>
              <a:gd name="T54" fmla="*/ 0 w 2179"/>
              <a:gd name="T55" fmla="*/ 924 h 1459"/>
              <a:gd name="T56" fmla="*/ 14 w 2179"/>
              <a:gd name="T57" fmla="*/ 801 h 1459"/>
              <a:gd name="T58" fmla="*/ 54 w 2179"/>
              <a:gd name="T59" fmla="*/ 689 h 1459"/>
              <a:gd name="T60" fmla="*/ 118 w 2179"/>
              <a:gd name="T61" fmla="*/ 589 h 1459"/>
              <a:gd name="T62" fmla="*/ 200 w 2179"/>
              <a:gd name="T63" fmla="*/ 506 h 1459"/>
              <a:gd name="T64" fmla="*/ 300 w 2179"/>
              <a:gd name="T65" fmla="*/ 444 h 1459"/>
              <a:gd name="T66" fmla="*/ 413 w 2179"/>
              <a:gd name="T67" fmla="*/ 404 h 1459"/>
              <a:gd name="T68" fmla="*/ 535 w 2179"/>
              <a:gd name="T69" fmla="*/ 389 h 1459"/>
              <a:gd name="T70" fmla="*/ 602 w 2179"/>
              <a:gd name="T71" fmla="*/ 383 h 1459"/>
              <a:gd name="T72" fmla="*/ 728 w 2179"/>
              <a:gd name="T73" fmla="*/ 353 h 1459"/>
              <a:gd name="T74" fmla="*/ 846 w 2179"/>
              <a:gd name="T75" fmla="*/ 297 h 1459"/>
              <a:gd name="T76" fmla="*/ 953 w 2179"/>
              <a:gd name="T77" fmla="*/ 217 h 1459"/>
              <a:gd name="T78" fmla="*/ 1040 w 2179"/>
              <a:gd name="T79" fmla="*/ 117 h 1459"/>
              <a:gd name="T80" fmla="*/ 1105 w 2179"/>
              <a:gd name="T81" fmla="*/ 0 h 14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179" h="1459">
                <a:moveTo>
                  <a:pt x="1105" y="0"/>
                </a:moveTo>
                <a:lnTo>
                  <a:pt x="1136" y="57"/>
                </a:lnTo>
                <a:lnTo>
                  <a:pt x="1172" y="111"/>
                </a:lnTo>
                <a:lnTo>
                  <a:pt x="1214" y="162"/>
                </a:lnTo>
                <a:lnTo>
                  <a:pt x="1261" y="209"/>
                </a:lnTo>
                <a:lnTo>
                  <a:pt x="1313" y="249"/>
                </a:lnTo>
                <a:lnTo>
                  <a:pt x="1367" y="285"/>
                </a:lnTo>
                <a:lnTo>
                  <a:pt x="1426" y="315"/>
                </a:lnTo>
                <a:lnTo>
                  <a:pt x="1488" y="340"/>
                </a:lnTo>
                <a:lnTo>
                  <a:pt x="1553" y="357"/>
                </a:lnTo>
                <a:lnTo>
                  <a:pt x="1620" y="368"/>
                </a:lnTo>
                <a:lnTo>
                  <a:pt x="1691" y="371"/>
                </a:lnTo>
                <a:lnTo>
                  <a:pt x="1762" y="367"/>
                </a:lnTo>
                <a:lnTo>
                  <a:pt x="1832" y="355"/>
                </a:lnTo>
                <a:lnTo>
                  <a:pt x="1900" y="337"/>
                </a:lnTo>
                <a:lnTo>
                  <a:pt x="1963" y="311"/>
                </a:lnTo>
                <a:lnTo>
                  <a:pt x="2023" y="279"/>
                </a:lnTo>
                <a:lnTo>
                  <a:pt x="2080" y="241"/>
                </a:lnTo>
                <a:lnTo>
                  <a:pt x="2132" y="197"/>
                </a:lnTo>
                <a:lnTo>
                  <a:pt x="2179" y="148"/>
                </a:lnTo>
                <a:lnTo>
                  <a:pt x="2154" y="241"/>
                </a:lnTo>
                <a:lnTo>
                  <a:pt x="2124" y="333"/>
                </a:lnTo>
                <a:lnTo>
                  <a:pt x="2089" y="422"/>
                </a:lnTo>
                <a:lnTo>
                  <a:pt x="2042" y="522"/>
                </a:lnTo>
                <a:lnTo>
                  <a:pt x="1989" y="618"/>
                </a:lnTo>
                <a:lnTo>
                  <a:pt x="1932" y="710"/>
                </a:lnTo>
                <a:lnTo>
                  <a:pt x="1867" y="797"/>
                </a:lnTo>
                <a:lnTo>
                  <a:pt x="1798" y="881"/>
                </a:lnTo>
                <a:lnTo>
                  <a:pt x="1724" y="959"/>
                </a:lnTo>
                <a:lnTo>
                  <a:pt x="1645" y="1035"/>
                </a:lnTo>
                <a:lnTo>
                  <a:pt x="1561" y="1103"/>
                </a:lnTo>
                <a:lnTo>
                  <a:pt x="1474" y="1167"/>
                </a:lnTo>
                <a:lnTo>
                  <a:pt x="1382" y="1226"/>
                </a:lnTo>
                <a:lnTo>
                  <a:pt x="1285" y="1277"/>
                </a:lnTo>
                <a:lnTo>
                  <a:pt x="1185" y="1323"/>
                </a:lnTo>
                <a:lnTo>
                  <a:pt x="1083" y="1363"/>
                </a:lnTo>
                <a:lnTo>
                  <a:pt x="976" y="1397"/>
                </a:lnTo>
                <a:lnTo>
                  <a:pt x="876" y="1422"/>
                </a:lnTo>
                <a:lnTo>
                  <a:pt x="774" y="1440"/>
                </a:lnTo>
                <a:lnTo>
                  <a:pt x="670" y="1453"/>
                </a:lnTo>
                <a:lnTo>
                  <a:pt x="565" y="1458"/>
                </a:lnTo>
                <a:lnTo>
                  <a:pt x="535" y="1459"/>
                </a:lnTo>
                <a:lnTo>
                  <a:pt x="527" y="1459"/>
                </a:lnTo>
                <a:lnTo>
                  <a:pt x="461" y="1454"/>
                </a:lnTo>
                <a:lnTo>
                  <a:pt x="397" y="1441"/>
                </a:lnTo>
                <a:lnTo>
                  <a:pt x="336" y="1422"/>
                </a:lnTo>
                <a:lnTo>
                  <a:pt x="279" y="1394"/>
                </a:lnTo>
                <a:lnTo>
                  <a:pt x="226" y="1361"/>
                </a:lnTo>
                <a:lnTo>
                  <a:pt x="176" y="1322"/>
                </a:lnTo>
                <a:lnTo>
                  <a:pt x="132" y="1277"/>
                </a:lnTo>
                <a:lnTo>
                  <a:pt x="95" y="1227"/>
                </a:lnTo>
                <a:lnTo>
                  <a:pt x="62" y="1174"/>
                </a:lnTo>
                <a:lnTo>
                  <a:pt x="35" y="1116"/>
                </a:lnTo>
                <a:lnTo>
                  <a:pt x="15" y="1054"/>
                </a:lnTo>
                <a:lnTo>
                  <a:pt x="4" y="990"/>
                </a:lnTo>
                <a:lnTo>
                  <a:pt x="0" y="924"/>
                </a:lnTo>
                <a:lnTo>
                  <a:pt x="4" y="862"/>
                </a:lnTo>
                <a:lnTo>
                  <a:pt x="14" y="801"/>
                </a:lnTo>
                <a:lnTo>
                  <a:pt x="31" y="744"/>
                </a:lnTo>
                <a:lnTo>
                  <a:pt x="54" y="689"/>
                </a:lnTo>
                <a:lnTo>
                  <a:pt x="83" y="637"/>
                </a:lnTo>
                <a:lnTo>
                  <a:pt x="118" y="589"/>
                </a:lnTo>
                <a:lnTo>
                  <a:pt x="157" y="545"/>
                </a:lnTo>
                <a:lnTo>
                  <a:pt x="200" y="506"/>
                </a:lnTo>
                <a:lnTo>
                  <a:pt x="248" y="472"/>
                </a:lnTo>
                <a:lnTo>
                  <a:pt x="300" y="444"/>
                </a:lnTo>
                <a:lnTo>
                  <a:pt x="354" y="420"/>
                </a:lnTo>
                <a:lnTo>
                  <a:pt x="413" y="404"/>
                </a:lnTo>
                <a:lnTo>
                  <a:pt x="472" y="392"/>
                </a:lnTo>
                <a:lnTo>
                  <a:pt x="535" y="389"/>
                </a:lnTo>
                <a:lnTo>
                  <a:pt x="535" y="388"/>
                </a:lnTo>
                <a:lnTo>
                  <a:pt x="602" y="383"/>
                </a:lnTo>
                <a:lnTo>
                  <a:pt x="666" y="371"/>
                </a:lnTo>
                <a:lnTo>
                  <a:pt x="728" y="353"/>
                </a:lnTo>
                <a:lnTo>
                  <a:pt x="788" y="328"/>
                </a:lnTo>
                <a:lnTo>
                  <a:pt x="846" y="297"/>
                </a:lnTo>
                <a:lnTo>
                  <a:pt x="902" y="259"/>
                </a:lnTo>
                <a:lnTo>
                  <a:pt x="953" y="217"/>
                </a:lnTo>
                <a:lnTo>
                  <a:pt x="998" y="168"/>
                </a:lnTo>
                <a:lnTo>
                  <a:pt x="1040" y="117"/>
                </a:lnTo>
                <a:lnTo>
                  <a:pt x="1075" y="59"/>
                </a:lnTo>
                <a:lnTo>
                  <a:pt x="1105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Freeform 8"/>
          <p:cNvSpPr>
            <a:spLocks/>
          </p:cNvSpPr>
          <p:nvPr/>
        </p:nvSpPr>
        <p:spPr bwMode="auto">
          <a:xfrm>
            <a:off x="5625598" y="4938101"/>
            <a:ext cx="930153" cy="930151"/>
          </a:xfrm>
          <a:custGeom>
            <a:avLst/>
            <a:gdLst>
              <a:gd name="T0" fmla="*/ 394 w 787"/>
              <a:gd name="T1" fmla="*/ 0 h 787"/>
              <a:gd name="T2" fmla="*/ 447 w 787"/>
              <a:gd name="T3" fmla="*/ 3 h 787"/>
              <a:gd name="T4" fmla="*/ 499 w 787"/>
              <a:gd name="T5" fmla="*/ 13 h 787"/>
              <a:gd name="T6" fmla="*/ 547 w 787"/>
              <a:gd name="T7" fmla="*/ 30 h 787"/>
              <a:gd name="T8" fmla="*/ 592 w 787"/>
              <a:gd name="T9" fmla="*/ 53 h 787"/>
              <a:gd name="T10" fmla="*/ 634 w 787"/>
              <a:gd name="T11" fmla="*/ 82 h 787"/>
              <a:gd name="T12" fmla="*/ 673 w 787"/>
              <a:gd name="T13" fmla="*/ 114 h 787"/>
              <a:gd name="T14" fmla="*/ 705 w 787"/>
              <a:gd name="T15" fmla="*/ 153 h 787"/>
              <a:gd name="T16" fmla="*/ 734 w 787"/>
              <a:gd name="T17" fmla="*/ 195 h 787"/>
              <a:gd name="T18" fmla="*/ 757 w 787"/>
              <a:gd name="T19" fmla="*/ 240 h 787"/>
              <a:gd name="T20" fmla="*/ 774 w 787"/>
              <a:gd name="T21" fmla="*/ 288 h 787"/>
              <a:gd name="T22" fmla="*/ 785 w 787"/>
              <a:gd name="T23" fmla="*/ 340 h 787"/>
              <a:gd name="T24" fmla="*/ 787 w 787"/>
              <a:gd name="T25" fmla="*/ 394 h 787"/>
              <a:gd name="T26" fmla="*/ 785 w 787"/>
              <a:gd name="T27" fmla="*/ 447 h 787"/>
              <a:gd name="T28" fmla="*/ 774 w 787"/>
              <a:gd name="T29" fmla="*/ 498 h 787"/>
              <a:gd name="T30" fmla="*/ 757 w 787"/>
              <a:gd name="T31" fmla="*/ 547 h 787"/>
              <a:gd name="T32" fmla="*/ 734 w 787"/>
              <a:gd name="T33" fmla="*/ 592 h 787"/>
              <a:gd name="T34" fmla="*/ 705 w 787"/>
              <a:gd name="T35" fmla="*/ 634 h 787"/>
              <a:gd name="T36" fmla="*/ 673 w 787"/>
              <a:gd name="T37" fmla="*/ 672 h 787"/>
              <a:gd name="T38" fmla="*/ 634 w 787"/>
              <a:gd name="T39" fmla="*/ 705 h 787"/>
              <a:gd name="T40" fmla="*/ 592 w 787"/>
              <a:gd name="T41" fmla="*/ 734 h 787"/>
              <a:gd name="T42" fmla="*/ 547 w 787"/>
              <a:gd name="T43" fmla="*/ 756 h 787"/>
              <a:gd name="T44" fmla="*/ 499 w 787"/>
              <a:gd name="T45" fmla="*/ 773 h 787"/>
              <a:gd name="T46" fmla="*/ 447 w 787"/>
              <a:gd name="T47" fmla="*/ 783 h 787"/>
              <a:gd name="T48" fmla="*/ 394 w 787"/>
              <a:gd name="T49" fmla="*/ 787 h 787"/>
              <a:gd name="T50" fmla="*/ 341 w 787"/>
              <a:gd name="T51" fmla="*/ 783 h 787"/>
              <a:gd name="T52" fmla="*/ 289 w 787"/>
              <a:gd name="T53" fmla="*/ 773 h 787"/>
              <a:gd name="T54" fmla="*/ 241 w 787"/>
              <a:gd name="T55" fmla="*/ 756 h 787"/>
              <a:gd name="T56" fmla="*/ 195 w 787"/>
              <a:gd name="T57" fmla="*/ 734 h 787"/>
              <a:gd name="T58" fmla="*/ 154 w 787"/>
              <a:gd name="T59" fmla="*/ 705 h 787"/>
              <a:gd name="T60" fmla="*/ 116 w 787"/>
              <a:gd name="T61" fmla="*/ 672 h 787"/>
              <a:gd name="T62" fmla="*/ 82 w 787"/>
              <a:gd name="T63" fmla="*/ 634 h 787"/>
              <a:gd name="T64" fmla="*/ 54 w 787"/>
              <a:gd name="T65" fmla="*/ 592 h 787"/>
              <a:gd name="T66" fmla="*/ 31 w 787"/>
              <a:gd name="T67" fmla="*/ 547 h 787"/>
              <a:gd name="T68" fmla="*/ 15 w 787"/>
              <a:gd name="T69" fmla="*/ 498 h 787"/>
              <a:gd name="T70" fmla="*/ 4 w 787"/>
              <a:gd name="T71" fmla="*/ 447 h 787"/>
              <a:gd name="T72" fmla="*/ 0 w 787"/>
              <a:gd name="T73" fmla="*/ 394 h 787"/>
              <a:gd name="T74" fmla="*/ 4 w 787"/>
              <a:gd name="T75" fmla="*/ 340 h 787"/>
              <a:gd name="T76" fmla="*/ 15 w 787"/>
              <a:gd name="T77" fmla="*/ 288 h 787"/>
              <a:gd name="T78" fmla="*/ 31 w 787"/>
              <a:gd name="T79" fmla="*/ 240 h 787"/>
              <a:gd name="T80" fmla="*/ 54 w 787"/>
              <a:gd name="T81" fmla="*/ 195 h 787"/>
              <a:gd name="T82" fmla="*/ 82 w 787"/>
              <a:gd name="T83" fmla="*/ 153 h 787"/>
              <a:gd name="T84" fmla="*/ 116 w 787"/>
              <a:gd name="T85" fmla="*/ 114 h 787"/>
              <a:gd name="T86" fmla="*/ 154 w 787"/>
              <a:gd name="T87" fmla="*/ 82 h 787"/>
              <a:gd name="T88" fmla="*/ 195 w 787"/>
              <a:gd name="T89" fmla="*/ 53 h 787"/>
              <a:gd name="T90" fmla="*/ 241 w 787"/>
              <a:gd name="T91" fmla="*/ 30 h 787"/>
              <a:gd name="T92" fmla="*/ 289 w 787"/>
              <a:gd name="T93" fmla="*/ 13 h 787"/>
              <a:gd name="T94" fmla="*/ 341 w 787"/>
              <a:gd name="T95" fmla="*/ 3 h 787"/>
              <a:gd name="T96" fmla="*/ 394 w 787"/>
              <a:gd name="T97" fmla="*/ 0 h 7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787" h="787">
                <a:moveTo>
                  <a:pt x="394" y="0"/>
                </a:moveTo>
                <a:lnTo>
                  <a:pt x="447" y="3"/>
                </a:lnTo>
                <a:lnTo>
                  <a:pt x="499" y="13"/>
                </a:lnTo>
                <a:lnTo>
                  <a:pt x="547" y="30"/>
                </a:lnTo>
                <a:lnTo>
                  <a:pt x="592" y="53"/>
                </a:lnTo>
                <a:lnTo>
                  <a:pt x="634" y="82"/>
                </a:lnTo>
                <a:lnTo>
                  <a:pt x="673" y="114"/>
                </a:lnTo>
                <a:lnTo>
                  <a:pt x="705" y="153"/>
                </a:lnTo>
                <a:lnTo>
                  <a:pt x="734" y="195"/>
                </a:lnTo>
                <a:lnTo>
                  <a:pt x="757" y="240"/>
                </a:lnTo>
                <a:lnTo>
                  <a:pt x="774" y="288"/>
                </a:lnTo>
                <a:lnTo>
                  <a:pt x="785" y="340"/>
                </a:lnTo>
                <a:lnTo>
                  <a:pt x="787" y="394"/>
                </a:lnTo>
                <a:lnTo>
                  <a:pt x="785" y="447"/>
                </a:lnTo>
                <a:lnTo>
                  <a:pt x="774" y="498"/>
                </a:lnTo>
                <a:lnTo>
                  <a:pt x="757" y="547"/>
                </a:lnTo>
                <a:lnTo>
                  <a:pt x="734" y="592"/>
                </a:lnTo>
                <a:lnTo>
                  <a:pt x="705" y="634"/>
                </a:lnTo>
                <a:lnTo>
                  <a:pt x="673" y="672"/>
                </a:lnTo>
                <a:lnTo>
                  <a:pt x="634" y="705"/>
                </a:lnTo>
                <a:lnTo>
                  <a:pt x="592" y="734"/>
                </a:lnTo>
                <a:lnTo>
                  <a:pt x="547" y="756"/>
                </a:lnTo>
                <a:lnTo>
                  <a:pt x="499" y="773"/>
                </a:lnTo>
                <a:lnTo>
                  <a:pt x="447" y="783"/>
                </a:lnTo>
                <a:lnTo>
                  <a:pt x="394" y="787"/>
                </a:lnTo>
                <a:lnTo>
                  <a:pt x="341" y="783"/>
                </a:lnTo>
                <a:lnTo>
                  <a:pt x="289" y="773"/>
                </a:lnTo>
                <a:lnTo>
                  <a:pt x="241" y="756"/>
                </a:lnTo>
                <a:lnTo>
                  <a:pt x="195" y="734"/>
                </a:lnTo>
                <a:lnTo>
                  <a:pt x="154" y="705"/>
                </a:lnTo>
                <a:lnTo>
                  <a:pt x="116" y="672"/>
                </a:lnTo>
                <a:lnTo>
                  <a:pt x="82" y="634"/>
                </a:lnTo>
                <a:lnTo>
                  <a:pt x="54" y="592"/>
                </a:lnTo>
                <a:lnTo>
                  <a:pt x="31" y="547"/>
                </a:lnTo>
                <a:lnTo>
                  <a:pt x="15" y="498"/>
                </a:lnTo>
                <a:lnTo>
                  <a:pt x="4" y="447"/>
                </a:lnTo>
                <a:lnTo>
                  <a:pt x="0" y="394"/>
                </a:lnTo>
                <a:lnTo>
                  <a:pt x="4" y="340"/>
                </a:lnTo>
                <a:lnTo>
                  <a:pt x="15" y="288"/>
                </a:lnTo>
                <a:lnTo>
                  <a:pt x="31" y="240"/>
                </a:lnTo>
                <a:lnTo>
                  <a:pt x="54" y="195"/>
                </a:lnTo>
                <a:lnTo>
                  <a:pt x="82" y="153"/>
                </a:lnTo>
                <a:lnTo>
                  <a:pt x="116" y="114"/>
                </a:lnTo>
                <a:lnTo>
                  <a:pt x="154" y="82"/>
                </a:lnTo>
                <a:lnTo>
                  <a:pt x="195" y="53"/>
                </a:lnTo>
                <a:lnTo>
                  <a:pt x="241" y="30"/>
                </a:lnTo>
                <a:lnTo>
                  <a:pt x="289" y="13"/>
                </a:lnTo>
                <a:lnTo>
                  <a:pt x="341" y="3"/>
                </a:lnTo>
                <a:lnTo>
                  <a:pt x="394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  <a:effectLst>
            <a:outerShdw blurRad="88900" sx="124000" sy="124000" algn="ctr" rotWithShape="0">
              <a:prstClr val="black">
                <a:alpha val="6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Freeform 9"/>
          <p:cNvSpPr>
            <a:spLocks/>
          </p:cNvSpPr>
          <p:nvPr/>
        </p:nvSpPr>
        <p:spPr bwMode="auto">
          <a:xfrm>
            <a:off x="5430338" y="3319210"/>
            <a:ext cx="1320676" cy="1320674"/>
          </a:xfrm>
          <a:custGeom>
            <a:avLst/>
            <a:gdLst>
              <a:gd name="T0" fmla="*/ 557 w 1114"/>
              <a:gd name="T1" fmla="*/ 0 h 1114"/>
              <a:gd name="T2" fmla="*/ 622 w 1114"/>
              <a:gd name="T3" fmla="*/ 4 h 1114"/>
              <a:gd name="T4" fmla="*/ 684 w 1114"/>
              <a:gd name="T5" fmla="*/ 16 h 1114"/>
              <a:gd name="T6" fmla="*/ 744 w 1114"/>
              <a:gd name="T7" fmla="*/ 33 h 1114"/>
              <a:gd name="T8" fmla="*/ 801 w 1114"/>
              <a:gd name="T9" fmla="*/ 57 h 1114"/>
              <a:gd name="T10" fmla="*/ 855 w 1114"/>
              <a:gd name="T11" fmla="*/ 87 h 1114"/>
              <a:gd name="T12" fmla="*/ 905 w 1114"/>
              <a:gd name="T13" fmla="*/ 123 h 1114"/>
              <a:gd name="T14" fmla="*/ 950 w 1114"/>
              <a:gd name="T15" fmla="*/ 164 h 1114"/>
              <a:gd name="T16" fmla="*/ 990 w 1114"/>
              <a:gd name="T17" fmla="*/ 209 h 1114"/>
              <a:gd name="T18" fmla="*/ 1027 w 1114"/>
              <a:gd name="T19" fmla="*/ 258 h 1114"/>
              <a:gd name="T20" fmla="*/ 1057 w 1114"/>
              <a:gd name="T21" fmla="*/ 313 h 1114"/>
              <a:gd name="T22" fmla="*/ 1081 w 1114"/>
              <a:gd name="T23" fmla="*/ 370 h 1114"/>
              <a:gd name="T24" fmla="*/ 1098 w 1114"/>
              <a:gd name="T25" fmla="*/ 430 h 1114"/>
              <a:gd name="T26" fmla="*/ 1110 w 1114"/>
              <a:gd name="T27" fmla="*/ 492 h 1114"/>
              <a:gd name="T28" fmla="*/ 1114 w 1114"/>
              <a:gd name="T29" fmla="*/ 557 h 1114"/>
              <a:gd name="T30" fmla="*/ 1110 w 1114"/>
              <a:gd name="T31" fmla="*/ 622 h 1114"/>
              <a:gd name="T32" fmla="*/ 1098 w 1114"/>
              <a:gd name="T33" fmla="*/ 686 h 1114"/>
              <a:gd name="T34" fmla="*/ 1081 w 1114"/>
              <a:gd name="T35" fmla="*/ 745 h 1114"/>
              <a:gd name="T36" fmla="*/ 1057 w 1114"/>
              <a:gd name="T37" fmla="*/ 803 h 1114"/>
              <a:gd name="T38" fmla="*/ 1027 w 1114"/>
              <a:gd name="T39" fmla="*/ 856 h 1114"/>
              <a:gd name="T40" fmla="*/ 990 w 1114"/>
              <a:gd name="T41" fmla="*/ 905 h 1114"/>
              <a:gd name="T42" fmla="*/ 950 w 1114"/>
              <a:gd name="T43" fmla="*/ 952 h 1114"/>
              <a:gd name="T44" fmla="*/ 905 w 1114"/>
              <a:gd name="T45" fmla="*/ 992 h 1114"/>
              <a:gd name="T46" fmla="*/ 855 w 1114"/>
              <a:gd name="T47" fmla="*/ 1027 h 1114"/>
              <a:gd name="T48" fmla="*/ 801 w 1114"/>
              <a:gd name="T49" fmla="*/ 1058 h 1114"/>
              <a:gd name="T50" fmla="*/ 744 w 1114"/>
              <a:gd name="T51" fmla="*/ 1082 h 1114"/>
              <a:gd name="T52" fmla="*/ 684 w 1114"/>
              <a:gd name="T53" fmla="*/ 1100 h 1114"/>
              <a:gd name="T54" fmla="*/ 622 w 1114"/>
              <a:gd name="T55" fmla="*/ 1110 h 1114"/>
              <a:gd name="T56" fmla="*/ 557 w 1114"/>
              <a:gd name="T57" fmla="*/ 1114 h 1114"/>
              <a:gd name="T58" fmla="*/ 492 w 1114"/>
              <a:gd name="T59" fmla="*/ 1110 h 1114"/>
              <a:gd name="T60" fmla="*/ 428 w 1114"/>
              <a:gd name="T61" fmla="*/ 1100 h 1114"/>
              <a:gd name="T62" fmla="*/ 368 w 1114"/>
              <a:gd name="T63" fmla="*/ 1082 h 1114"/>
              <a:gd name="T64" fmla="*/ 311 w 1114"/>
              <a:gd name="T65" fmla="*/ 1058 h 1114"/>
              <a:gd name="T66" fmla="*/ 258 w 1114"/>
              <a:gd name="T67" fmla="*/ 1027 h 1114"/>
              <a:gd name="T68" fmla="*/ 207 w 1114"/>
              <a:gd name="T69" fmla="*/ 992 h 1114"/>
              <a:gd name="T70" fmla="*/ 162 w 1114"/>
              <a:gd name="T71" fmla="*/ 952 h 1114"/>
              <a:gd name="T72" fmla="*/ 122 w 1114"/>
              <a:gd name="T73" fmla="*/ 905 h 1114"/>
              <a:gd name="T74" fmla="*/ 85 w 1114"/>
              <a:gd name="T75" fmla="*/ 856 h 1114"/>
              <a:gd name="T76" fmla="*/ 56 w 1114"/>
              <a:gd name="T77" fmla="*/ 803 h 1114"/>
              <a:gd name="T78" fmla="*/ 32 w 1114"/>
              <a:gd name="T79" fmla="*/ 745 h 1114"/>
              <a:gd name="T80" fmla="*/ 14 w 1114"/>
              <a:gd name="T81" fmla="*/ 686 h 1114"/>
              <a:gd name="T82" fmla="*/ 4 w 1114"/>
              <a:gd name="T83" fmla="*/ 622 h 1114"/>
              <a:gd name="T84" fmla="*/ 0 w 1114"/>
              <a:gd name="T85" fmla="*/ 557 h 1114"/>
              <a:gd name="T86" fmla="*/ 4 w 1114"/>
              <a:gd name="T87" fmla="*/ 492 h 1114"/>
              <a:gd name="T88" fmla="*/ 14 w 1114"/>
              <a:gd name="T89" fmla="*/ 430 h 1114"/>
              <a:gd name="T90" fmla="*/ 32 w 1114"/>
              <a:gd name="T91" fmla="*/ 370 h 1114"/>
              <a:gd name="T92" fmla="*/ 56 w 1114"/>
              <a:gd name="T93" fmla="*/ 313 h 1114"/>
              <a:gd name="T94" fmla="*/ 85 w 1114"/>
              <a:gd name="T95" fmla="*/ 258 h 1114"/>
              <a:gd name="T96" fmla="*/ 122 w 1114"/>
              <a:gd name="T97" fmla="*/ 209 h 1114"/>
              <a:gd name="T98" fmla="*/ 162 w 1114"/>
              <a:gd name="T99" fmla="*/ 164 h 1114"/>
              <a:gd name="T100" fmla="*/ 207 w 1114"/>
              <a:gd name="T101" fmla="*/ 123 h 1114"/>
              <a:gd name="T102" fmla="*/ 258 w 1114"/>
              <a:gd name="T103" fmla="*/ 87 h 1114"/>
              <a:gd name="T104" fmla="*/ 311 w 1114"/>
              <a:gd name="T105" fmla="*/ 57 h 1114"/>
              <a:gd name="T106" fmla="*/ 368 w 1114"/>
              <a:gd name="T107" fmla="*/ 33 h 1114"/>
              <a:gd name="T108" fmla="*/ 428 w 1114"/>
              <a:gd name="T109" fmla="*/ 16 h 1114"/>
              <a:gd name="T110" fmla="*/ 492 w 1114"/>
              <a:gd name="T111" fmla="*/ 4 h 1114"/>
              <a:gd name="T112" fmla="*/ 557 w 1114"/>
              <a:gd name="T113" fmla="*/ 0 h 1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114" h="1114">
                <a:moveTo>
                  <a:pt x="557" y="0"/>
                </a:moveTo>
                <a:lnTo>
                  <a:pt x="622" y="4"/>
                </a:lnTo>
                <a:lnTo>
                  <a:pt x="684" y="16"/>
                </a:lnTo>
                <a:lnTo>
                  <a:pt x="744" y="33"/>
                </a:lnTo>
                <a:lnTo>
                  <a:pt x="801" y="57"/>
                </a:lnTo>
                <a:lnTo>
                  <a:pt x="855" y="87"/>
                </a:lnTo>
                <a:lnTo>
                  <a:pt x="905" y="123"/>
                </a:lnTo>
                <a:lnTo>
                  <a:pt x="950" y="164"/>
                </a:lnTo>
                <a:lnTo>
                  <a:pt x="990" y="209"/>
                </a:lnTo>
                <a:lnTo>
                  <a:pt x="1027" y="258"/>
                </a:lnTo>
                <a:lnTo>
                  <a:pt x="1057" y="313"/>
                </a:lnTo>
                <a:lnTo>
                  <a:pt x="1081" y="370"/>
                </a:lnTo>
                <a:lnTo>
                  <a:pt x="1098" y="430"/>
                </a:lnTo>
                <a:lnTo>
                  <a:pt x="1110" y="492"/>
                </a:lnTo>
                <a:lnTo>
                  <a:pt x="1114" y="557"/>
                </a:lnTo>
                <a:lnTo>
                  <a:pt x="1110" y="622"/>
                </a:lnTo>
                <a:lnTo>
                  <a:pt x="1098" y="686"/>
                </a:lnTo>
                <a:lnTo>
                  <a:pt x="1081" y="745"/>
                </a:lnTo>
                <a:lnTo>
                  <a:pt x="1057" y="803"/>
                </a:lnTo>
                <a:lnTo>
                  <a:pt x="1027" y="856"/>
                </a:lnTo>
                <a:lnTo>
                  <a:pt x="990" y="905"/>
                </a:lnTo>
                <a:lnTo>
                  <a:pt x="950" y="952"/>
                </a:lnTo>
                <a:lnTo>
                  <a:pt x="905" y="992"/>
                </a:lnTo>
                <a:lnTo>
                  <a:pt x="855" y="1027"/>
                </a:lnTo>
                <a:lnTo>
                  <a:pt x="801" y="1058"/>
                </a:lnTo>
                <a:lnTo>
                  <a:pt x="744" y="1082"/>
                </a:lnTo>
                <a:lnTo>
                  <a:pt x="684" y="1100"/>
                </a:lnTo>
                <a:lnTo>
                  <a:pt x="622" y="1110"/>
                </a:lnTo>
                <a:lnTo>
                  <a:pt x="557" y="1114"/>
                </a:lnTo>
                <a:lnTo>
                  <a:pt x="492" y="1110"/>
                </a:lnTo>
                <a:lnTo>
                  <a:pt x="428" y="1100"/>
                </a:lnTo>
                <a:lnTo>
                  <a:pt x="368" y="1082"/>
                </a:lnTo>
                <a:lnTo>
                  <a:pt x="311" y="1058"/>
                </a:lnTo>
                <a:lnTo>
                  <a:pt x="258" y="1027"/>
                </a:lnTo>
                <a:lnTo>
                  <a:pt x="207" y="992"/>
                </a:lnTo>
                <a:lnTo>
                  <a:pt x="162" y="952"/>
                </a:lnTo>
                <a:lnTo>
                  <a:pt x="122" y="905"/>
                </a:lnTo>
                <a:lnTo>
                  <a:pt x="85" y="856"/>
                </a:lnTo>
                <a:lnTo>
                  <a:pt x="56" y="803"/>
                </a:lnTo>
                <a:lnTo>
                  <a:pt x="32" y="745"/>
                </a:lnTo>
                <a:lnTo>
                  <a:pt x="14" y="686"/>
                </a:lnTo>
                <a:lnTo>
                  <a:pt x="4" y="622"/>
                </a:lnTo>
                <a:lnTo>
                  <a:pt x="0" y="557"/>
                </a:lnTo>
                <a:lnTo>
                  <a:pt x="4" y="492"/>
                </a:lnTo>
                <a:lnTo>
                  <a:pt x="14" y="430"/>
                </a:lnTo>
                <a:lnTo>
                  <a:pt x="32" y="370"/>
                </a:lnTo>
                <a:lnTo>
                  <a:pt x="56" y="313"/>
                </a:lnTo>
                <a:lnTo>
                  <a:pt x="85" y="258"/>
                </a:lnTo>
                <a:lnTo>
                  <a:pt x="122" y="209"/>
                </a:lnTo>
                <a:lnTo>
                  <a:pt x="162" y="164"/>
                </a:lnTo>
                <a:lnTo>
                  <a:pt x="207" y="123"/>
                </a:lnTo>
                <a:lnTo>
                  <a:pt x="258" y="87"/>
                </a:lnTo>
                <a:lnTo>
                  <a:pt x="311" y="57"/>
                </a:lnTo>
                <a:lnTo>
                  <a:pt x="368" y="33"/>
                </a:lnTo>
                <a:lnTo>
                  <a:pt x="428" y="16"/>
                </a:lnTo>
                <a:lnTo>
                  <a:pt x="492" y="4"/>
                </a:lnTo>
                <a:lnTo>
                  <a:pt x="557" y="0"/>
                </a:lnTo>
                <a:close/>
              </a:path>
            </a:pathLst>
          </a:custGeom>
          <a:solidFill>
            <a:schemeClr val="bg1"/>
          </a:solidFill>
          <a:ln w="38100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reeform 10"/>
          <p:cNvSpPr>
            <a:spLocks/>
          </p:cNvSpPr>
          <p:nvPr/>
        </p:nvSpPr>
        <p:spPr bwMode="auto">
          <a:xfrm>
            <a:off x="4074161" y="3351164"/>
            <a:ext cx="1721848" cy="2598745"/>
          </a:xfrm>
          <a:custGeom>
            <a:avLst/>
            <a:gdLst>
              <a:gd name="T0" fmla="*/ 597 w 1455"/>
              <a:gd name="T1" fmla="*/ 4 h 2195"/>
              <a:gd name="T2" fmla="*/ 715 w 1455"/>
              <a:gd name="T3" fmla="*/ 32 h 2195"/>
              <a:gd name="T4" fmla="*/ 822 w 1455"/>
              <a:gd name="T5" fmla="*/ 83 h 2195"/>
              <a:gd name="T6" fmla="*/ 914 w 1455"/>
              <a:gd name="T7" fmla="*/ 157 h 2195"/>
              <a:gd name="T8" fmla="*/ 987 w 1455"/>
              <a:gd name="T9" fmla="*/ 248 h 2195"/>
              <a:gd name="T10" fmla="*/ 1039 w 1455"/>
              <a:gd name="T11" fmla="*/ 355 h 2195"/>
              <a:gd name="T12" fmla="*/ 1067 w 1455"/>
              <a:gd name="T13" fmla="*/ 473 h 2195"/>
              <a:gd name="T14" fmla="*/ 1074 w 1455"/>
              <a:gd name="T15" fmla="*/ 604 h 2195"/>
              <a:gd name="T16" fmla="*/ 1102 w 1455"/>
              <a:gd name="T17" fmla="*/ 735 h 2195"/>
              <a:gd name="T18" fmla="*/ 1158 w 1455"/>
              <a:gd name="T19" fmla="*/ 857 h 2195"/>
              <a:gd name="T20" fmla="*/ 1237 w 1455"/>
              <a:gd name="T21" fmla="*/ 966 h 2195"/>
              <a:gd name="T22" fmla="*/ 1339 w 1455"/>
              <a:gd name="T23" fmla="*/ 1055 h 2195"/>
              <a:gd name="T24" fmla="*/ 1455 w 1455"/>
              <a:gd name="T25" fmla="*/ 1122 h 2195"/>
              <a:gd name="T26" fmla="*/ 1342 w 1455"/>
              <a:gd name="T27" fmla="*/ 1190 h 2195"/>
              <a:gd name="T28" fmla="*/ 1245 w 1455"/>
              <a:gd name="T29" fmla="*/ 1278 h 2195"/>
              <a:gd name="T30" fmla="*/ 1167 w 1455"/>
              <a:gd name="T31" fmla="*/ 1385 h 2195"/>
              <a:gd name="T32" fmla="*/ 1113 w 1455"/>
              <a:gd name="T33" fmla="*/ 1505 h 2195"/>
              <a:gd name="T34" fmla="*/ 1084 w 1455"/>
              <a:gd name="T35" fmla="*/ 1639 h 2195"/>
              <a:gd name="T36" fmla="*/ 1084 w 1455"/>
              <a:gd name="T37" fmla="*/ 1781 h 2195"/>
              <a:gd name="T38" fmla="*/ 1114 w 1455"/>
              <a:gd name="T39" fmla="*/ 1917 h 2195"/>
              <a:gd name="T40" fmla="*/ 1171 w 1455"/>
              <a:gd name="T41" fmla="*/ 2040 h 2195"/>
              <a:gd name="T42" fmla="*/ 1253 w 1455"/>
              <a:gd name="T43" fmla="*/ 2148 h 2195"/>
              <a:gd name="T44" fmla="*/ 1196 w 1455"/>
              <a:gd name="T45" fmla="*/ 2166 h 2195"/>
              <a:gd name="T46" fmla="*/ 994 w 1455"/>
              <a:gd name="T47" fmla="*/ 2088 h 2195"/>
              <a:gd name="T48" fmla="*/ 806 w 1455"/>
              <a:gd name="T49" fmla="*/ 1987 h 2195"/>
              <a:gd name="T50" fmla="*/ 631 w 1455"/>
              <a:gd name="T51" fmla="*/ 1862 h 2195"/>
              <a:gd name="T52" fmla="*/ 474 w 1455"/>
              <a:gd name="T53" fmla="*/ 1717 h 2195"/>
              <a:gd name="T54" fmla="*/ 336 w 1455"/>
              <a:gd name="T55" fmla="*/ 1553 h 2195"/>
              <a:gd name="T56" fmla="*/ 218 w 1455"/>
              <a:gd name="T57" fmla="*/ 1373 h 2195"/>
              <a:gd name="T58" fmla="*/ 124 w 1455"/>
              <a:gd name="T59" fmla="*/ 1177 h 2195"/>
              <a:gd name="T60" fmla="*/ 56 w 1455"/>
              <a:gd name="T61" fmla="*/ 969 h 2195"/>
              <a:gd name="T62" fmla="*/ 14 w 1455"/>
              <a:gd name="T63" fmla="*/ 756 h 2195"/>
              <a:gd name="T64" fmla="*/ 0 w 1455"/>
              <a:gd name="T65" fmla="*/ 535 h 2195"/>
              <a:gd name="T66" fmla="*/ 14 w 1455"/>
              <a:gd name="T67" fmla="*/ 413 h 2195"/>
              <a:gd name="T68" fmla="*/ 54 w 1455"/>
              <a:gd name="T69" fmla="*/ 300 h 2195"/>
              <a:gd name="T70" fmla="*/ 118 w 1455"/>
              <a:gd name="T71" fmla="*/ 200 h 2195"/>
              <a:gd name="T72" fmla="*/ 200 w 1455"/>
              <a:gd name="T73" fmla="*/ 117 h 2195"/>
              <a:gd name="T74" fmla="*/ 300 w 1455"/>
              <a:gd name="T75" fmla="*/ 55 h 2195"/>
              <a:gd name="T76" fmla="*/ 413 w 1455"/>
              <a:gd name="T77" fmla="*/ 15 h 2195"/>
              <a:gd name="T78" fmla="*/ 535 w 1455"/>
              <a:gd name="T79" fmla="*/ 0 h 2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455" h="2195">
                <a:moveTo>
                  <a:pt x="535" y="0"/>
                </a:moveTo>
                <a:lnTo>
                  <a:pt x="597" y="4"/>
                </a:lnTo>
                <a:lnTo>
                  <a:pt x="658" y="15"/>
                </a:lnTo>
                <a:lnTo>
                  <a:pt x="715" y="32"/>
                </a:lnTo>
                <a:lnTo>
                  <a:pt x="770" y="55"/>
                </a:lnTo>
                <a:lnTo>
                  <a:pt x="822" y="83"/>
                </a:lnTo>
                <a:lnTo>
                  <a:pt x="870" y="117"/>
                </a:lnTo>
                <a:lnTo>
                  <a:pt x="914" y="157"/>
                </a:lnTo>
                <a:lnTo>
                  <a:pt x="953" y="200"/>
                </a:lnTo>
                <a:lnTo>
                  <a:pt x="987" y="248"/>
                </a:lnTo>
                <a:lnTo>
                  <a:pt x="1015" y="300"/>
                </a:lnTo>
                <a:lnTo>
                  <a:pt x="1039" y="355"/>
                </a:lnTo>
                <a:lnTo>
                  <a:pt x="1055" y="413"/>
                </a:lnTo>
                <a:lnTo>
                  <a:pt x="1067" y="473"/>
                </a:lnTo>
                <a:lnTo>
                  <a:pt x="1070" y="535"/>
                </a:lnTo>
                <a:lnTo>
                  <a:pt x="1074" y="604"/>
                </a:lnTo>
                <a:lnTo>
                  <a:pt x="1085" y="672"/>
                </a:lnTo>
                <a:lnTo>
                  <a:pt x="1102" y="735"/>
                </a:lnTo>
                <a:lnTo>
                  <a:pt x="1127" y="798"/>
                </a:lnTo>
                <a:lnTo>
                  <a:pt x="1158" y="857"/>
                </a:lnTo>
                <a:lnTo>
                  <a:pt x="1194" y="915"/>
                </a:lnTo>
                <a:lnTo>
                  <a:pt x="1237" y="966"/>
                </a:lnTo>
                <a:lnTo>
                  <a:pt x="1285" y="1013"/>
                </a:lnTo>
                <a:lnTo>
                  <a:pt x="1339" y="1055"/>
                </a:lnTo>
                <a:lnTo>
                  <a:pt x="1396" y="1091"/>
                </a:lnTo>
                <a:lnTo>
                  <a:pt x="1455" y="1122"/>
                </a:lnTo>
                <a:lnTo>
                  <a:pt x="1397" y="1152"/>
                </a:lnTo>
                <a:lnTo>
                  <a:pt x="1342" y="1190"/>
                </a:lnTo>
                <a:lnTo>
                  <a:pt x="1292" y="1231"/>
                </a:lnTo>
                <a:lnTo>
                  <a:pt x="1245" y="1278"/>
                </a:lnTo>
                <a:lnTo>
                  <a:pt x="1204" y="1329"/>
                </a:lnTo>
                <a:lnTo>
                  <a:pt x="1167" y="1385"/>
                </a:lnTo>
                <a:lnTo>
                  <a:pt x="1137" y="1443"/>
                </a:lnTo>
                <a:lnTo>
                  <a:pt x="1113" y="1505"/>
                </a:lnTo>
                <a:lnTo>
                  <a:pt x="1094" y="1572"/>
                </a:lnTo>
                <a:lnTo>
                  <a:pt x="1084" y="1639"/>
                </a:lnTo>
                <a:lnTo>
                  <a:pt x="1080" y="1709"/>
                </a:lnTo>
                <a:lnTo>
                  <a:pt x="1084" y="1781"/>
                </a:lnTo>
                <a:lnTo>
                  <a:pt x="1096" y="1850"/>
                </a:lnTo>
                <a:lnTo>
                  <a:pt x="1114" y="1917"/>
                </a:lnTo>
                <a:lnTo>
                  <a:pt x="1140" y="1981"/>
                </a:lnTo>
                <a:lnTo>
                  <a:pt x="1171" y="2040"/>
                </a:lnTo>
                <a:lnTo>
                  <a:pt x="1209" y="2096"/>
                </a:lnTo>
                <a:lnTo>
                  <a:pt x="1253" y="2148"/>
                </a:lnTo>
                <a:lnTo>
                  <a:pt x="1301" y="2195"/>
                </a:lnTo>
                <a:lnTo>
                  <a:pt x="1196" y="2166"/>
                </a:lnTo>
                <a:lnTo>
                  <a:pt x="1094" y="2130"/>
                </a:lnTo>
                <a:lnTo>
                  <a:pt x="994" y="2088"/>
                </a:lnTo>
                <a:lnTo>
                  <a:pt x="900" y="2040"/>
                </a:lnTo>
                <a:lnTo>
                  <a:pt x="806" y="1987"/>
                </a:lnTo>
                <a:lnTo>
                  <a:pt x="717" y="1927"/>
                </a:lnTo>
                <a:lnTo>
                  <a:pt x="631" y="1862"/>
                </a:lnTo>
                <a:lnTo>
                  <a:pt x="550" y="1792"/>
                </a:lnTo>
                <a:lnTo>
                  <a:pt x="474" y="1717"/>
                </a:lnTo>
                <a:lnTo>
                  <a:pt x="402" y="1637"/>
                </a:lnTo>
                <a:lnTo>
                  <a:pt x="336" y="1553"/>
                </a:lnTo>
                <a:lnTo>
                  <a:pt x="274" y="1465"/>
                </a:lnTo>
                <a:lnTo>
                  <a:pt x="218" y="1373"/>
                </a:lnTo>
                <a:lnTo>
                  <a:pt x="169" y="1277"/>
                </a:lnTo>
                <a:lnTo>
                  <a:pt x="124" y="1177"/>
                </a:lnTo>
                <a:lnTo>
                  <a:pt x="87" y="1074"/>
                </a:lnTo>
                <a:lnTo>
                  <a:pt x="56" y="969"/>
                </a:lnTo>
                <a:lnTo>
                  <a:pt x="32" y="864"/>
                </a:lnTo>
                <a:lnTo>
                  <a:pt x="14" y="756"/>
                </a:lnTo>
                <a:lnTo>
                  <a:pt x="4" y="647"/>
                </a:lnTo>
                <a:lnTo>
                  <a:pt x="0" y="535"/>
                </a:lnTo>
                <a:lnTo>
                  <a:pt x="4" y="473"/>
                </a:lnTo>
                <a:lnTo>
                  <a:pt x="14" y="413"/>
                </a:lnTo>
                <a:lnTo>
                  <a:pt x="31" y="355"/>
                </a:lnTo>
                <a:lnTo>
                  <a:pt x="54" y="300"/>
                </a:lnTo>
                <a:lnTo>
                  <a:pt x="83" y="248"/>
                </a:lnTo>
                <a:lnTo>
                  <a:pt x="118" y="200"/>
                </a:lnTo>
                <a:lnTo>
                  <a:pt x="157" y="157"/>
                </a:lnTo>
                <a:lnTo>
                  <a:pt x="200" y="117"/>
                </a:lnTo>
                <a:lnTo>
                  <a:pt x="248" y="83"/>
                </a:lnTo>
                <a:lnTo>
                  <a:pt x="300" y="55"/>
                </a:lnTo>
                <a:lnTo>
                  <a:pt x="354" y="32"/>
                </a:lnTo>
                <a:lnTo>
                  <a:pt x="413" y="15"/>
                </a:lnTo>
                <a:lnTo>
                  <a:pt x="472" y="4"/>
                </a:lnTo>
                <a:lnTo>
                  <a:pt x="535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Freeform 11"/>
          <p:cNvSpPr>
            <a:spLocks/>
          </p:cNvSpPr>
          <p:nvPr/>
        </p:nvSpPr>
        <p:spPr bwMode="auto">
          <a:xfrm>
            <a:off x="4233919" y="3489620"/>
            <a:ext cx="933704" cy="933702"/>
          </a:xfrm>
          <a:custGeom>
            <a:avLst/>
            <a:gdLst>
              <a:gd name="T0" fmla="*/ 394 w 787"/>
              <a:gd name="T1" fmla="*/ 0 h 788"/>
              <a:gd name="T2" fmla="*/ 447 w 787"/>
              <a:gd name="T3" fmla="*/ 4 h 788"/>
              <a:gd name="T4" fmla="*/ 499 w 787"/>
              <a:gd name="T5" fmla="*/ 14 h 788"/>
              <a:gd name="T6" fmla="*/ 547 w 787"/>
              <a:gd name="T7" fmla="*/ 31 h 788"/>
              <a:gd name="T8" fmla="*/ 593 w 787"/>
              <a:gd name="T9" fmla="*/ 53 h 788"/>
              <a:gd name="T10" fmla="*/ 634 w 787"/>
              <a:gd name="T11" fmla="*/ 82 h 788"/>
              <a:gd name="T12" fmla="*/ 672 w 787"/>
              <a:gd name="T13" fmla="*/ 115 h 788"/>
              <a:gd name="T14" fmla="*/ 705 w 787"/>
              <a:gd name="T15" fmla="*/ 153 h 788"/>
              <a:gd name="T16" fmla="*/ 734 w 787"/>
              <a:gd name="T17" fmla="*/ 195 h 788"/>
              <a:gd name="T18" fmla="*/ 756 w 787"/>
              <a:gd name="T19" fmla="*/ 240 h 788"/>
              <a:gd name="T20" fmla="*/ 773 w 787"/>
              <a:gd name="T21" fmla="*/ 289 h 788"/>
              <a:gd name="T22" fmla="*/ 785 w 787"/>
              <a:gd name="T23" fmla="*/ 340 h 788"/>
              <a:gd name="T24" fmla="*/ 787 w 787"/>
              <a:gd name="T25" fmla="*/ 393 h 788"/>
              <a:gd name="T26" fmla="*/ 785 w 787"/>
              <a:gd name="T27" fmla="*/ 447 h 788"/>
              <a:gd name="T28" fmla="*/ 773 w 787"/>
              <a:gd name="T29" fmla="*/ 499 h 788"/>
              <a:gd name="T30" fmla="*/ 756 w 787"/>
              <a:gd name="T31" fmla="*/ 547 h 788"/>
              <a:gd name="T32" fmla="*/ 734 w 787"/>
              <a:gd name="T33" fmla="*/ 592 h 788"/>
              <a:gd name="T34" fmla="*/ 705 w 787"/>
              <a:gd name="T35" fmla="*/ 635 h 788"/>
              <a:gd name="T36" fmla="*/ 672 w 787"/>
              <a:gd name="T37" fmla="*/ 673 h 788"/>
              <a:gd name="T38" fmla="*/ 634 w 787"/>
              <a:gd name="T39" fmla="*/ 705 h 788"/>
              <a:gd name="T40" fmla="*/ 593 w 787"/>
              <a:gd name="T41" fmla="*/ 734 h 788"/>
              <a:gd name="T42" fmla="*/ 547 w 787"/>
              <a:gd name="T43" fmla="*/ 757 h 788"/>
              <a:gd name="T44" fmla="*/ 499 w 787"/>
              <a:gd name="T45" fmla="*/ 774 h 788"/>
              <a:gd name="T46" fmla="*/ 447 w 787"/>
              <a:gd name="T47" fmla="*/ 784 h 788"/>
              <a:gd name="T48" fmla="*/ 394 w 787"/>
              <a:gd name="T49" fmla="*/ 788 h 788"/>
              <a:gd name="T50" fmla="*/ 341 w 787"/>
              <a:gd name="T51" fmla="*/ 784 h 788"/>
              <a:gd name="T52" fmla="*/ 289 w 787"/>
              <a:gd name="T53" fmla="*/ 774 h 788"/>
              <a:gd name="T54" fmla="*/ 241 w 787"/>
              <a:gd name="T55" fmla="*/ 757 h 788"/>
              <a:gd name="T56" fmla="*/ 195 w 787"/>
              <a:gd name="T57" fmla="*/ 734 h 788"/>
              <a:gd name="T58" fmla="*/ 154 w 787"/>
              <a:gd name="T59" fmla="*/ 705 h 788"/>
              <a:gd name="T60" fmla="*/ 116 w 787"/>
              <a:gd name="T61" fmla="*/ 673 h 788"/>
              <a:gd name="T62" fmla="*/ 82 w 787"/>
              <a:gd name="T63" fmla="*/ 635 h 788"/>
              <a:gd name="T64" fmla="*/ 54 w 787"/>
              <a:gd name="T65" fmla="*/ 592 h 788"/>
              <a:gd name="T66" fmla="*/ 32 w 787"/>
              <a:gd name="T67" fmla="*/ 547 h 788"/>
              <a:gd name="T68" fmla="*/ 15 w 787"/>
              <a:gd name="T69" fmla="*/ 499 h 788"/>
              <a:gd name="T70" fmla="*/ 4 w 787"/>
              <a:gd name="T71" fmla="*/ 447 h 788"/>
              <a:gd name="T72" fmla="*/ 0 w 787"/>
              <a:gd name="T73" fmla="*/ 393 h 788"/>
              <a:gd name="T74" fmla="*/ 4 w 787"/>
              <a:gd name="T75" fmla="*/ 340 h 788"/>
              <a:gd name="T76" fmla="*/ 15 w 787"/>
              <a:gd name="T77" fmla="*/ 289 h 788"/>
              <a:gd name="T78" fmla="*/ 32 w 787"/>
              <a:gd name="T79" fmla="*/ 240 h 788"/>
              <a:gd name="T80" fmla="*/ 54 w 787"/>
              <a:gd name="T81" fmla="*/ 195 h 788"/>
              <a:gd name="T82" fmla="*/ 82 w 787"/>
              <a:gd name="T83" fmla="*/ 153 h 788"/>
              <a:gd name="T84" fmla="*/ 116 w 787"/>
              <a:gd name="T85" fmla="*/ 115 h 788"/>
              <a:gd name="T86" fmla="*/ 154 w 787"/>
              <a:gd name="T87" fmla="*/ 82 h 788"/>
              <a:gd name="T88" fmla="*/ 195 w 787"/>
              <a:gd name="T89" fmla="*/ 53 h 788"/>
              <a:gd name="T90" fmla="*/ 241 w 787"/>
              <a:gd name="T91" fmla="*/ 31 h 788"/>
              <a:gd name="T92" fmla="*/ 289 w 787"/>
              <a:gd name="T93" fmla="*/ 14 h 788"/>
              <a:gd name="T94" fmla="*/ 341 w 787"/>
              <a:gd name="T95" fmla="*/ 4 h 788"/>
              <a:gd name="T96" fmla="*/ 394 w 787"/>
              <a:gd name="T97" fmla="*/ 0 h 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787" h="788">
                <a:moveTo>
                  <a:pt x="394" y="0"/>
                </a:moveTo>
                <a:lnTo>
                  <a:pt x="447" y="4"/>
                </a:lnTo>
                <a:lnTo>
                  <a:pt x="499" y="14"/>
                </a:lnTo>
                <a:lnTo>
                  <a:pt x="547" y="31"/>
                </a:lnTo>
                <a:lnTo>
                  <a:pt x="593" y="53"/>
                </a:lnTo>
                <a:lnTo>
                  <a:pt x="634" y="82"/>
                </a:lnTo>
                <a:lnTo>
                  <a:pt x="672" y="115"/>
                </a:lnTo>
                <a:lnTo>
                  <a:pt x="705" y="153"/>
                </a:lnTo>
                <a:lnTo>
                  <a:pt x="734" y="195"/>
                </a:lnTo>
                <a:lnTo>
                  <a:pt x="756" y="240"/>
                </a:lnTo>
                <a:lnTo>
                  <a:pt x="773" y="289"/>
                </a:lnTo>
                <a:lnTo>
                  <a:pt x="785" y="340"/>
                </a:lnTo>
                <a:lnTo>
                  <a:pt x="787" y="393"/>
                </a:lnTo>
                <a:lnTo>
                  <a:pt x="785" y="447"/>
                </a:lnTo>
                <a:lnTo>
                  <a:pt x="773" y="499"/>
                </a:lnTo>
                <a:lnTo>
                  <a:pt x="756" y="547"/>
                </a:lnTo>
                <a:lnTo>
                  <a:pt x="734" y="592"/>
                </a:lnTo>
                <a:lnTo>
                  <a:pt x="705" y="635"/>
                </a:lnTo>
                <a:lnTo>
                  <a:pt x="672" y="673"/>
                </a:lnTo>
                <a:lnTo>
                  <a:pt x="634" y="705"/>
                </a:lnTo>
                <a:lnTo>
                  <a:pt x="593" y="734"/>
                </a:lnTo>
                <a:lnTo>
                  <a:pt x="547" y="757"/>
                </a:lnTo>
                <a:lnTo>
                  <a:pt x="499" y="774"/>
                </a:lnTo>
                <a:lnTo>
                  <a:pt x="447" y="784"/>
                </a:lnTo>
                <a:lnTo>
                  <a:pt x="394" y="788"/>
                </a:lnTo>
                <a:lnTo>
                  <a:pt x="341" y="784"/>
                </a:lnTo>
                <a:lnTo>
                  <a:pt x="289" y="774"/>
                </a:lnTo>
                <a:lnTo>
                  <a:pt x="241" y="757"/>
                </a:lnTo>
                <a:lnTo>
                  <a:pt x="195" y="734"/>
                </a:lnTo>
                <a:lnTo>
                  <a:pt x="154" y="705"/>
                </a:lnTo>
                <a:lnTo>
                  <a:pt x="116" y="673"/>
                </a:lnTo>
                <a:lnTo>
                  <a:pt x="82" y="635"/>
                </a:lnTo>
                <a:lnTo>
                  <a:pt x="54" y="592"/>
                </a:lnTo>
                <a:lnTo>
                  <a:pt x="32" y="547"/>
                </a:lnTo>
                <a:lnTo>
                  <a:pt x="15" y="499"/>
                </a:lnTo>
                <a:lnTo>
                  <a:pt x="4" y="447"/>
                </a:lnTo>
                <a:lnTo>
                  <a:pt x="0" y="393"/>
                </a:lnTo>
                <a:lnTo>
                  <a:pt x="4" y="340"/>
                </a:lnTo>
                <a:lnTo>
                  <a:pt x="15" y="289"/>
                </a:lnTo>
                <a:lnTo>
                  <a:pt x="32" y="240"/>
                </a:lnTo>
                <a:lnTo>
                  <a:pt x="54" y="195"/>
                </a:lnTo>
                <a:lnTo>
                  <a:pt x="82" y="153"/>
                </a:lnTo>
                <a:lnTo>
                  <a:pt x="116" y="115"/>
                </a:lnTo>
                <a:lnTo>
                  <a:pt x="154" y="82"/>
                </a:lnTo>
                <a:lnTo>
                  <a:pt x="195" y="53"/>
                </a:lnTo>
                <a:lnTo>
                  <a:pt x="241" y="31"/>
                </a:lnTo>
                <a:lnTo>
                  <a:pt x="289" y="14"/>
                </a:lnTo>
                <a:lnTo>
                  <a:pt x="341" y="4"/>
                </a:lnTo>
                <a:lnTo>
                  <a:pt x="394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  <a:effectLst>
            <a:outerShdw blurRad="88900" sx="124000" sy="124000" algn="ctr" rotWithShape="0">
              <a:prstClr val="black">
                <a:alpha val="6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Freeform 12"/>
          <p:cNvSpPr>
            <a:spLocks/>
          </p:cNvSpPr>
          <p:nvPr/>
        </p:nvSpPr>
        <p:spPr bwMode="auto">
          <a:xfrm>
            <a:off x="6410193" y="2034038"/>
            <a:ext cx="1707648" cy="2552592"/>
          </a:xfrm>
          <a:custGeom>
            <a:avLst/>
            <a:gdLst>
              <a:gd name="T0" fmla="*/ 268 w 1444"/>
              <a:gd name="T1" fmla="*/ 27 h 2159"/>
              <a:gd name="T2" fmla="*/ 441 w 1444"/>
              <a:gd name="T3" fmla="*/ 93 h 2159"/>
              <a:gd name="T4" fmla="*/ 603 w 1444"/>
              <a:gd name="T5" fmla="*/ 179 h 2159"/>
              <a:gd name="T6" fmla="*/ 781 w 1444"/>
              <a:gd name="T7" fmla="*/ 300 h 2159"/>
              <a:gd name="T8" fmla="*/ 942 w 1444"/>
              <a:gd name="T9" fmla="*/ 441 h 2159"/>
              <a:gd name="T10" fmla="*/ 1085 w 1444"/>
              <a:gd name="T11" fmla="*/ 602 h 2159"/>
              <a:gd name="T12" fmla="*/ 1206 w 1444"/>
              <a:gd name="T13" fmla="*/ 780 h 2159"/>
              <a:gd name="T14" fmla="*/ 1305 w 1444"/>
              <a:gd name="T15" fmla="*/ 974 h 2159"/>
              <a:gd name="T16" fmla="*/ 1377 w 1444"/>
              <a:gd name="T17" fmla="*/ 1180 h 2159"/>
              <a:gd name="T18" fmla="*/ 1423 w 1444"/>
              <a:gd name="T19" fmla="*/ 1383 h 2159"/>
              <a:gd name="T20" fmla="*/ 1442 w 1444"/>
              <a:gd name="T21" fmla="*/ 1593 h 2159"/>
              <a:gd name="T22" fmla="*/ 1444 w 1444"/>
              <a:gd name="T23" fmla="*/ 1635 h 2159"/>
              <a:gd name="T24" fmla="*/ 1425 w 1444"/>
              <a:gd name="T25" fmla="*/ 1765 h 2159"/>
              <a:gd name="T26" fmla="*/ 1377 w 1444"/>
              <a:gd name="T27" fmla="*/ 1883 h 2159"/>
              <a:gd name="T28" fmla="*/ 1305 w 1444"/>
              <a:gd name="T29" fmla="*/ 1984 h 2159"/>
              <a:gd name="T30" fmla="*/ 1211 w 1444"/>
              <a:gd name="T31" fmla="*/ 2066 h 2159"/>
              <a:gd name="T32" fmla="*/ 1099 w 1444"/>
              <a:gd name="T33" fmla="*/ 2124 h 2159"/>
              <a:gd name="T34" fmla="*/ 975 w 1444"/>
              <a:gd name="T35" fmla="*/ 2155 h 2159"/>
              <a:gd name="T36" fmla="*/ 846 w 1444"/>
              <a:gd name="T37" fmla="*/ 2157 h 2159"/>
              <a:gd name="T38" fmla="*/ 728 w 1444"/>
              <a:gd name="T39" fmla="*/ 2128 h 2159"/>
              <a:gd name="T40" fmla="*/ 622 w 1444"/>
              <a:gd name="T41" fmla="*/ 2076 h 2159"/>
              <a:gd name="T42" fmla="*/ 529 w 1444"/>
              <a:gd name="T43" fmla="*/ 2004 h 2159"/>
              <a:gd name="T44" fmla="*/ 457 w 1444"/>
              <a:gd name="T45" fmla="*/ 1911 h 2159"/>
              <a:gd name="T46" fmla="*/ 405 w 1444"/>
              <a:gd name="T47" fmla="*/ 1805 h 2159"/>
              <a:gd name="T48" fmla="*/ 376 w 1444"/>
              <a:gd name="T49" fmla="*/ 1687 h 2159"/>
              <a:gd name="T50" fmla="*/ 372 w 1444"/>
              <a:gd name="T51" fmla="*/ 1624 h 2159"/>
              <a:gd name="T52" fmla="*/ 354 w 1444"/>
              <a:gd name="T53" fmla="*/ 1496 h 2159"/>
              <a:gd name="T54" fmla="*/ 311 w 1444"/>
              <a:gd name="T55" fmla="*/ 1376 h 2159"/>
              <a:gd name="T56" fmla="*/ 238 w 1444"/>
              <a:gd name="T57" fmla="*/ 1259 h 2159"/>
              <a:gd name="T58" fmla="*/ 144 w 1444"/>
              <a:gd name="T59" fmla="*/ 1161 h 2159"/>
              <a:gd name="T60" fmla="*/ 31 w 1444"/>
              <a:gd name="T61" fmla="*/ 1084 h 2159"/>
              <a:gd name="T62" fmla="*/ 61 w 1444"/>
              <a:gd name="T63" fmla="*/ 1039 h 2159"/>
              <a:gd name="T64" fmla="*/ 170 w 1444"/>
              <a:gd name="T65" fmla="*/ 961 h 2159"/>
              <a:gd name="T66" fmla="*/ 261 w 1444"/>
              <a:gd name="T67" fmla="*/ 862 h 2159"/>
              <a:gd name="T68" fmla="*/ 329 w 1444"/>
              <a:gd name="T69" fmla="*/ 747 h 2159"/>
              <a:gd name="T70" fmla="*/ 374 w 1444"/>
              <a:gd name="T71" fmla="*/ 617 h 2159"/>
              <a:gd name="T72" fmla="*/ 389 w 1444"/>
              <a:gd name="T73" fmla="*/ 476 h 2159"/>
              <a:gd name="T74" fmla="*/ 374 w 1444"/>
              <a:gd name="T75" fmla="*/ 339 h 2159"/>
              <a:gd name="T76" fmla="*/ 332 w 1444"/>
              <a:gd name="T77" fmla="*/ 212 h 2159"/>
              <a:gd name="T78" fmla="*/ 266 w 1444"/>
              <a:gd name="T79" fmla="*/ 97 h 2159"/>
              <a:gd name="T80" fmla="*/ 179 w 1444"/>
              <a:gd name="T81" fmla="*/ 0 h 2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444" h="2159">
                <a:moveTo>
                  <a:pt x="179" y="0"/>
                </a:moveTo>
                <a:lnTo>
                  <a:pt x="268" y="27"/>
                </a:lnTo>
                <a:lnTo>
                  <a:pt x="355" y="58"/>
                </a:lnTo>
                <a:lnTo>
                  <a:pt x="441" y="93"/>
                </a:lnTo>
                <a:lnTo>
                  <a:pt x="524" y="134"/>
                </a:lnTo>
                <a:lnTo>
                  <a:pt x="603" y="179"/>
                </a:lnTo>
                <a:lnTo>
                  <a:pt x="694" y="236"/>
                </a:lnTo>
                <a:lnTo>
                  <a:pt x="781" y="300"/>
                </a:lnTo>
                <a:lnTo>
                  <a:pt x="864" y="369"/>
                </a:lnTo>
                <a:lnTo>
                  <a:pt x="942" y="441"/>
                </a:lnTo>
                <a:lnTo>
                  <a:pt x="1016" y="521"/>
                </a:lnTo>
                <a:lnTo>
                  <a:pt x="1085" y="602"/>
                </a:lnTo>
                <a:lnTo>
                  <a:pt x="1149" y="689"/>
                </a:lnTo>
                <a:lnTo>
                  <a:pt x="1206" y="780"/>
                </a:lnTo>
                <a:lnTo>
                  <a:pt x="1258" y="875"/>
                </a:lnTo>
                <a:lnTo>
                  <a:pt x="1305" y="974"/>
                </a:lnTo>
                <a:lnTo>
                  <a:pt x="1345" y="1076"/>
                </a:lnTo>
                <a:lnTo>
                  <a:pt x="1377" y="1180"/>
                </a:lnTo>
                <a:lnTo>
                  <a:pt x="1403" y="1280"/>
                </a:lnTo>
                <a:lnTo>
                  <a:pt x="1423" y="1383"/>
                </a:lnTo>
                <a:lnTo>
                  <a:pt x="1436" y="1487"/>
                </a:lnTo>
                <a:lnTo>
                  <a:pt x="1442" y="1593"/>
                </a:lnTo>
                <a:lnTo>
                  <a:pt x="1444" y="1624"/>
                </a:lnTo>
                <a:lnTo>
                  <a:pt x="1444" y="1635"/>
                </a:lnTo>
                <a:lnTo>
                  <a:pt x="1438" y="1701"/>
                </a:lnTo>
                <a:lnTo>
                  <a:pt x="1425" y="1765"/>
                </a:lnTo>
                <a:lnTo>
                  <a:pt x="1405" y="1826"/>
                </a:lnTo>
                <a:lnTo>
                  <a:pt x="1377" y="1883"/>
                </a:lnTo>
                <a:lnTo>
                  <a:pt x="1344" y="1935"/>
                </a:lnTo>
                <a:lnTo>
                  <a:pt x="1305" y="1984"/>
                </a:lnTo>
                <a:lnTo>
                  <a:pt x="1260" y="2028"/>
                </a:lnTo>
                <a:lnTo>
                  <a:pt x="1211" y="2066"/>
                </a:lnTo>
                <a:lnTo>
                  <a:pt x="1157" y="2098"/>
                </a:lnTo>
                <a:lnTo>
                  <a:pt x="1099" y="2124"/>
                </a:lnTo>
                <a:lnTo>
                  <a:pt x="1038" y="2144"/>
                </a:lnTo>
                <a:lnTo>
                  <a:pt x="975" y="2155"/>
                </a:lnTo>
                <a:lnTo>
                  <a:pt x="909" y="2159"/>
                </a:lnTo>
                <a:lnTo>
                  <a:pt x="846" y="2157"/>
                </a:lnTo>
                <a:lnTo>
                  <a:pt x="785" y="2145"/>
                </a:lnTo>
                <a:lnTo>
                  <a:pt x="728" y="2128"/>
                </a:lnTo>
                <a:lnTo>
                  <a:pt x="674" y="2105"/>
                </a:lnTo>
                <a:lnTo>
                  <a:pt x="622" y="2076"/>
                </a:lnTo>
                <a:lnTo>
                  <a:pt x="574" y="2043"/>
                </a:lnTo>
                <a:lnTo>
                  <a:pt x="529" y="2004"/>
                </a:lnTo>
                <a:lnTo>
                  <a:pt x="490" y="1959"/>
                </a:lnTo>
                <a:lnTo>
                  <a:pt x="457" y="1911"/>
                </a:lnTo>
                <a:lnTo>
                  <a:pt x="428" y="1859"/>
                </a:lnTo>
                <a:lnTo>
                  <a:pt x="405" y="1805"/>
                </a:lnTo>
                <a:lnTo>
                  <a:pt x="388" y="1748"/>
                </a:lnTo>
                <a:lnTo>
                  <a:pt x="376" y="1687"/>
                </a:lnTo>
                <a:lnTo>
                  <a:pt x="374" y="1624"/>
                </a:lnTo>
                <a:lnTo>
                  <a:pt x="372" y="1624"/>
                </a:lnTo>
                <a:lnTo>
                  <a:pt x="367" y="1559"/>
                </a:lnTo>
                <a:lnTo>
                  <a:pt x="354" y="1496"/>
                </a:lnTo>
                <a:lnTo>
                  <a:pt x="336" y="1435"/>
                </a:lnTo>
                <a:lnTo>
                  <a:pt x="311" y="1376"/>
                </a:lnTo>
                <a:lnTo>
                  <a:pt x="279" y="1315"/>
                </a:lnTo>
                <a:lnTo>
                  <a:pt x="238" y="1259"/>
                </a:lnTo>
                <a:lnTo>
                  <a:pt x="194" y="1208"/>
                </a:lnTo>
                <a:lnTo>
                  <a:pt x="144" y="1161"/>
                </a:lnTo>
                <a:lnTo>
                  <a:pt x="89" y="1119"/>
                </a:lnTo>
                <a:lnTo>
                  <a:pt x="31" y="1084"/>
                </a:lnTo>
                <a:lnTo>
                  <a:pt x="0" y="1070"/>
                </a:lnTo>
                <a:lnTo>
                  <a:pt x="61" y="1039"/>
                </a:lnTo>
                <a:lnTo>
                  <a:pt x="118" y="1004"/>
                </a:lnTo>
                <a:lnTo>
                  <a:pt x="170" y="961"/>
                </a:lnTo>
                <a:lnTo>
                  <a:pt x="218" y="914"/>
                </a:lnTo>
                <a:lnTo>
                  <a:pt x="261" y="862"/>
                </a:lnTo>
                <a:lnTo>
                  <a:pt x="298" y="806"/>
                </a:lnTo>
                <a:lnTo>
                  <a:pt x="329" y="747"/>
                </a:lnTo>
                <a:lnTo>
                  <a:pt x="355" y="683"/>
                </a:lnTo>
                <a:lnTo>
                  <a:pt x="374" y="617"/>
                </a:lnTo>
                <a:lnTo>
                  <a:pt x="385" y="548"/>
                </a:lnTo>
                <a:lnTo>
                  <a:pt x="389" y="476"/>
                </a:lnTo>
                <a:lnTo>
                  <a:pt x="385" y="408"/>
                </a:lnTo>
                <a:lnTo>
                  <a:pt x="374" y="339"/>
                </a:lnTo>
                <a:lnTo>
                  <a:pt x="357" y="274"/>
                </a:lnTo>
                <a:lnTo>
                  <a:pt x="332" y="212"/>
                </a:lnTo>
                <a:lnTo>
                  <a:pt x="302" y="153"/>
                </a:lnTo>
                <a:lnTo>
                  <a:pt x="266" y="97"/>
                </a:lnTo>
                <a:lnTo>
                  <a:pt x="224" y="47"/>
                </a:lnTo>
                <a:lnTo>
                  <a:pt x="179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13"/>
          <p:cNvSpPr>
            <a:spLocks/>
          </p:cNvSpPr>
          <p:nvPr/>
        </p:nvSpPr>
        <p:spPr bwMode="auto">
          <a:xfrm>
            <a:off x="7027929" y="3521572"/>
            <a:ext cx="930153" cy="930151"/>
          </a:xfrm>
          <a:custGeom>
            <a:avLst/>
            <a:gdLst>
              <a:gd name="T0" fmla="*/ 393 w 787"/>
              <a:gd name="T1" fmla="*/ 0 h 787"/>
              <a:gd name="T2" fmla="*/ 447 w 787"/>
              <a:gd name="T3" fmla="*/ 2 h 787"/>
              <a:gd name="T4" fmla="*/ 499 w 787"/>
              <a:gd name="T5" fmla="*/ 14 h 787"/>
              <a:gd name="T6" fmla="*/ 547 w 787"/>
              <a:gd name="T7" fmla="*/ 31 h 787"/>
              <a:gd name="T8" fmla="*/ 592 w 787"/>
              <a:gd name="T9" fmla="*/ 53 h 787"/>
              <a:gd name="T10" fmla="*/ 634 w 787"/>
              <a:gd name="T11" fmla="*/ 82 h 787"/>
              <a:gd name="T12" fmla="*/ 673 w 787"/>
              <a:gd name="T13" fmla="*/ 115 h 787"/>
              <a:gd name="T14" fmla="*/ 705 w 787"/>
              <a:gd name="T15" fmla="*/ 153 h 787"/>
              <a:gd name="T16" fmla="*/ 734 w 787"/>
              <a:gd name="T17" fmla="*/ 195 h 787"/>
              <a:gd name="T18" fmla="*/ 757 w 787"/>
              <a:gd name="T19" fmla="*/ 240 h 787"/>
              <a:gd name="T20" fmla="*/ 774 w 787"/>
              <a:gd name="T21" fmla="*/ 288 h 787"/>
              <a:gd name="T22" fmla="*/ 784 w 787"/>
              <a:gd name="T23" fmla="*/ 340 h 787"/>
              <a:gd name="T24" fmla="*/ 787 w 787"/>
              <a:gd name="T25" fmla="*/ 393 h 787"/>
              <a:gd name="T26" fmla="*/ 784 w 787"/>
              <a:gd name="T27" fmla="*/ 447 h 787"/>
              <a:gd name="T28" fmla="*/ 774 w 787"/>
              <a:gd name="T29" fmla="*/ 499 h 787"/>
              <a:gd name="T30" fmla="*/ 757 w 787"/>
              <a:gd name="T31" fmla="*/ 547 h 787"/>
              <a:gd name="T32" fmla="*/ 734 w 787"/>
              <a:gd name="T33" fmla="*/ 592 h 787"/>
              <a:gd name="T34" fmla="*/ 705 w 787"/>
              <a:gd name="T35" fmla="*/ 634 h 787"/>
              <a:gd name="T36" fmla="*/ 673 w 787"/>
              <a:gd name="T37" fmla="*/ 671 h 787"/>
              <a:gd name="T38" fmla="*/ 634 w 787"/>
              <a:gd name="T39" fmla="*/ 705 h 787"/>
              <a:gd name="T40" fmla="*/ 592 w 787"/>
              <a:gd name="T41" fmla="*/ 734 h 787"/>
              <a:gd name="T42" fmla="*/ 547 w 787"/>
              <a:gd name="T43" fmla="*/ 756 h 787"/>
              <a:gd name="T44" fmla="*/ 499 w 787"/>
              <a:gd name="T45" fmla="*/ 773 h 787"/>
              <a:gd name="T46" fmla="*/ 447 w 787"/>
              <a:gd name="T47" fmla="*/ 784 h 787"/>
              <a:gd name="T48" fmla="*/ 393 w 787"/>
              <a:gd name="T49" fmla="*/ 787 h 787"/>
              <a:gd name="T50" fmla="*/ 340 w 787"/>
              <a:gd name="T51" fmla="*/ 784 h 787"/>
              <a:gd name="T52" fmla="*/ 288 w 787"/>
              <a:gd name="T53" fmla="*/ 773 h 787"/>
              <a:gd name="T54" fmla="*/ 240 w 787"/>
              <a:gd name="T55" fmla="*/ 756 h 787"/>
              <a:gd name="T56" fmla="*/ 195 w 787"/>
              <a:gd name="T57" fmla="*/ 734 h 787"/>
              <a:gd name="T58" fmla="*/ 153 w 787"/>
              <a:gd name="T59" fmla="*/ 705 h 787"/>
              <a:gd name="T60" fmla="*/ 115 w 787"/>
              <a:gd name="T61" fmla="*/ 671 h 787"/>
              <a:gd name="T62" fmla="*/ 82 w 787"/>
              <a:gd name="T63" fmla="*/ 634 h 787"/>
              <a:gd name="T64" fmla="*/ 53 w 787"/>
              <a:gd name="T65" fmla="*/ 592 h 787"/>
              <a:gd name="T66" fmla="*/ 31 w 787"/>
              <a:gd name="T67" fmla="*/ 547 h 787"/>
              <a:gd name="T68" fmla="*/ 14 w 787"/>
              <a:gd name="T69" fmla="*/ 499 h 787"/>
              <a:gd name="T70" fmla="*/ 4 w 787"/>
              <a:gd name="T71" fmla="*/ 447 h 787"/>
              <a:gd name="T72" fmla="*/ 0 w 787"/>
              <a:gd name="T73" fmla="*/ 393 h 787"/>
              <a:gd name="T74" fmla="*/ 4 w 787"/>
              <a:gd name="T75" fmla="*/ 340 h 787"/>
              <a:gd name="T76" fmla="*/ 14 w 787"/>
              <a:gd name="T77" fmla="*/ 288 h 787"/>
              <a:gd name="T78" fmla="*/ 31 w 787"/>
              <a:gd name="T79" fmla="*/ 240 h 787"/>
              <a:gd name="T80" fmla="*/ 53 w 787"/>
              <a:gd name="T81" fmla="*/ 195 h 787"/>
              <a:gd name="T82" fmla="*/ 82 w 787"/>
              <a:gd name="T83" fmla="*/ 153 h 787"/>
              <a:gd name="T84" fmla="*/ 115 w 787"/>
              <a:gd name="T85" fmla="*/ 115 h 787"/>
              <a:gd name="T86" fmla="*/ 153 w 787"/>
              <a:gd name="T87" fmla="*/ 82 h 787"/>
              <a:gd name="T88" fmla="*/ 195 w 787"/>
              <a:gd name="T89" fmla="*/ 53 h 787"/>
              <a:gd name="T90" fmla="*/ 240 w 787"/>
              <a:gd name="T91" fmla="*/ 31 h 787"/>
              <a:gd name="T92" fmla="*/ 288 w 787"/>
              <a:gd name="T93" fmla="*/ 14 h 787"/>
              <a:gd name="T94" fmla="*/ 340 w 787"/>
              <a:gd name="T95" fmla="*/ 2 h 787"/>
              <a:gd name="T96" fmla="*/ 393 w 787"/>
              <a:gd name="T97" fmla="*/ 0 h 7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787" h="787">
                <a:moveTo>
                  <a:pt x="393" y="0"/>
                </a:moveTo>
                <a:lnTo>
                  <a:pt x="447" y="2"/>
                </a:lnTo>
                <a:lnTo>
                  <a:pt x="499" y="14"/>
                </a:lnTo>
                <a:lnTo>
                  <a:pt x="547" y="31"/>
                </a:lnTo>
                <a:lnTo>
                  <a:pt x="592" y="53"/>
                </a:lnTo>
                <a:lnTo>
                  <a:pt x="634" y="82"/>
                </a:lnTo>
                <a:lnTo>
                  <a:pt x="673" y="115"/>
                </a:lnTo>
                <a:lnTo>
                  <a:pt x="705" y="153"/>
                </a:lnTo>
                <a:lnTo>
                  <a:pt x="734" y="195"/>
                </a:lnTo>
                <a:lnTo>
                  <a:pt x="757" y="240"/>
                </a:lnTo>
                <a:lnTo>
                  <a:pt x="774" y="288"/>
                </a:lnTo>
                <a:lnTo>
                  <a:pt x="784" y="340"/>
                </a:lnTo>
                <a:lnTo>
                  <a:pt x="787" y="393"/>
                </a:lnTo>
                <a:lnTo>
                  <a:pt x="784" y="447"/>
                </a:lnTo>
                <a:lnTo>
                  <a:pt x="774" y="499"/>
                </a:lnTo>
                <a:lnTo>
                  <a:pt x="757" y="547"/>
                </a:lnTo>
                <a:lnTo>
                  <a:pt x="734" y="592"/>
                </a:lnTo>
                <a:lnTo>
                  <a:pt x="705" y="634"/>
                </a:lnTo>
                <a:lnTo>
                  <a:pt x="673" y="671"/>
                </a:lnTo>
                <a:lnTo>
                  <a:pt x="634" y="705"/>
                </a:lnTo>
                <a:lnTo>
                  <a:pt x="592" y="734"/>
                </a:lnTo>
                <a:lnTo>
                  <a:pt x="547" y="756"/>
                </a:lnTo>
                <a:lnTo>
                  <a:pt x="499" y="773"/>
                </a:lnTo>
                <a:lnTo>
                  <a:pt x="447" y="784"/>
                </a:lnTo>
                <a:lnTo>
                  <a:pt x="393" y="787"/>
                </a:lnTo>
                <a:lnTo>
                  <a:pt x="340" y="784"/>
                </a:lnTo>
                <a:lnTo>
                  <a:pt x="288" y="773"/>
                </a:lnTo>
                <a:lnTo>
                  <a:pt x="240" y="756"/>
                </a:lnTo>
                <a:lnTo>
                  <a:pt x="195" y="734"/>
                </a:lnTo>
                <a:lnTo>
                  <a:pt x="153" y="705"/>
                </a:lnTo>
                <a:lnTo>
                  <a:pt x="115" y="671"/>
                </a:lnTo>
                <a:lnTo>
                  <a:pt x="82" y="634"/>
                </a:lnTo>
                <a:lnTo>
                  <a:pt x="53" y="592"/>
                </a:lnTo>
                <a:lnTo>
                  <a:pt x="31" y="547"/>
                </a:lnTo>
                <a:lnTo>
                  <a:pt x="14" y="499"/>
                </a:lnTo>
                <a:lnTo>
                  <a:pt x="4" y="447"/>
                </a:lnTo>
                <a:lnTo>
                  <a:pt x="0" y="393"/>
                </a:lnTo>
                <a:lnTo>
                  <a:pt x="4" y="340"/>
                </a:lnTo>
                <a:lnTo>
                  <a:pt x="14" y="288"/>
                </a:lnTo>
                <a:lnTo>
                  <a:pt x="31" y="240"/>
                </a:lnTo>
                <a:lnTo>
                  <a:pt x="53" y="195"/>
                </a:lnTo>
                <a:lnTo>
                  <a:pt x="82" y="153"/>
                </a:lnTo>
                <a:lnTo>
                  <a:pt x="115" y="115"/>
                </a:lnTo>
                <a:lnTo>
                  <a:pt x="153" y="82"/>
                </a:lnTo>
                <a:lnTo>
                  <a:pt x="195" y="53"/>
                </a:lnTo>
                <a:lnTo>
                  <a:pt x="240" y="31"/>
                </a:lnTo>
                <a:lnTo>
                  <a:pt x="288" y="14"/>
                </a:lnTo>
                <a:lnTo>
                  <a:pt x="340" y="2"/>
                </a:lnTo>
                <a:lnTo>
                  <a:pt x="393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  <a:effectLst>
            <a:outerShdw blurRad="88900" sx="124000" sy="124000" algn="ctr" rotWithShape="0">
              <a:prstClr val="black">
                <a:alpha val="6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auto">
          <a:xfrm>
            <a:off x="4138064" y="1963035"/>
            <a:ext cx="2598747" cy="1711195"/>
          </a:xfrm>
          <a:custGeom>
            <a:avLst/>
            <a:gdLst>
              <a:gd name="T0" fmla="*/ 1657 w 2195"/>
              <a:gd name="T1" fmla="*/ 0 h 1447"/>
              <a:gd name="T2" fmla="*/ 1671 w 2195"/>
              <a:gd name="T3" fmla="*/ 0 h 1447"/>
              <a:gd name="T4" fmla="*/ 1740 w 2195"/>
              <a:gd name="T5" fmla="*/ 7 h 1447"/>
              <a:gd name="T6" fmla="*/ 1863 w 2195"/>
              <a:gd name="T7" fmla="*/ 41 h 1447"/>
              <a:gd name="T8" fmla="*/ 1972 w 2195"/>
              <a:gd name="T9" fmla="*/ 102 h 1447"/>
              <a:gd name="T10" fmla="*/ 2064 w 2195"/>
              <a:gd name="T11" fmla="*/ 185 h 1447"/>
              <a:gd name="T12" fmla="*/ 2134 w 2195"/>
              <a:gd name="T13" fmla="*/ 287 h 1447"/>
              <a:gd name="T14" fmla="*/ 2179 w 2195"/>
              <a:gd name="T15" fmla="*/ 406 h 1447"/>
              <a:gd name="T16" fmla="*/ 2195 w 2195"/>
              <a:gd name="T17" fmla="*/ 535 h 1447"/>
              <a:gd name="T18" fmla="*/ 2179 w 2195"/>
              <a:gd name="T19" fmla="*/ 665 h 1447"/>
              <a:gd name="T20" fmla="*/ 2134 w 2195"/>
              <a:gd name="T21" fmla="*/ 785 h 1447"/>
              <a:gd name="T22" fmla="*/ 2063 w 2195"/>
              <a:gd name="T23" fmla="*/ 887 h 1447"/>
              <a:gd name="T24" fmla="*/ 1971 w 2195"/>
              <a:gd name="T25" fmla="*/ 972 h 1447"/>
              <a:gd name="T26" fmla="*/ 1860 w 2195"/>
              <a:gd name="T27" fmla="*/ 1031 h 1447"/>
              <a:gd name="T28" fmla="*/ 1737 w 2195"/>
              <a:gd name="T29" fmla="*/ 1065 h 1447"/>
              <a:gd name="T30" fmla="*/ 1671 w 2195"/>
              <a:gd name="T31" fmla="*/ 1072 h 1447"/>
              <a:gd name="T32" fmla="*/ 1585 w 2195"/>
              <a:gd name="T33" fmla="*/ 1074 h 1447"/>
              <a:gd name="T34" fmla="*/ 1455 w 2195"/>
              <a:gd name="T35" fmla="*/ 1102 h 1447"/>
              <a:gd name="T36" fmla="*/ 1334 w 2195"/>
              <a:gd name="T37" fmla="*/ 1156 h 1447"/>
              <a:gd name="T38" fmla="*/ 1227 w 2195"/>
              <a:gd name="T39" fmla="*/ 1234 h 1447"/>
              <a:gd name="T40" fmla="*/ 1137 w 2195"/>
              <a:gd name="T41" fmla="*/ 1331 h 1447"/>
              <a:gd name="T42" fmla="*/ 1071 w 2195"/>
              <a:gd name="T43" fmla="*/ 1447 h 1447"/>
              <a:gd name="T44" fmla="*/ 1003 w 2195"/>
              <a:gd name="T45" fmla="*/ 1331 h 1447"/>
              <a:gd name="T46" fmla="*/ 915 w 2195"/>
              <a:gd name="T47" fmla="*/ 1231 h 1447"/>
              <a:gd name="T48" fmla="*/ 807 w 2195"/>
              <a:gd name="T49" fmla="*/ 1152 h 1447"/>
              <a:gd name="T50" fmla="*/ 685 w 2195"/>
              <a:gd name="T51" fmla="*/ 1096 h 1447"/>
              <a:gd name="T52" fmla="*/ 550 w 2195"/>
              <a:gd name="T53" fmla="*/ 1067 h 1447"/>
              <a:gd name="T54" fmla="*/ 409 w 2195"/>
              <a:gd name="T55" fmla="*/ 1067 h 1447"/>
              <a:gd name="T56" fmla="*/ 275 w 2195"/>
              <a:gd name="T57" fmla="*/ 1095 h 1447"/>
              <a:gd name="T58" fmla="*/ 153 w 2195"/>
              <a:gd name="T59" fmla="*/ 1151 h 1447"/>
              <a:gd name="T60" fmla="*/ 46 w 2195"/>
              <a:gd name="T61" fmla="*/ 1229 h 1447"/>
              <a:gd name="T62" fmla="*/ 26 w 2195"/>
              <a:gd name="T63" fmla="*/ 1186 h 1447"/>
              <a:gd name="T64" fmla="*/ 92 w 2195"/>
              <a:gd name="T65" fmla="*/ 1012 h 1447"/>
              <a:gd name="T66" fmla="*/ 194 w 2195"/>
              <a:gd name="T67" fmla="*/ 819 h 1447"/>
              <a:gd name="T68" fmla="*/ 320 w 2195"/>
              <a:gd name="T69" fmla="*/ 639 h 1447"/>
              <a:gd name="T70" fmla="*/ 467 w 2195"/>
              <a:gd name="T71" fmla="*/ 478 h 1447"/>
              <a:gd name="T72" fmla="*/ 633 w 2195"/>
              <a:gd name="T73" fmla="*/ 337 h 1447"/>
              <a:gd name="T74" fmla="*/ 818 w 2195"/>
              <a:gd name="T75" fmla="*/ 219 h 1447"/>
              <a:gd name="T76" fmla="*/ 1016 w 2195"/>
              <a:gd name="T77" fmla="*/ 122 h 1447"/>
              <a:gd name="T78" fmla="*/ 1229 w 2195"/>
              <a:gd name="T79" fmla="*/ 54 h 1447"/>
              <a:gd name="T80" fmla="*/ 1437 w 2195"/>
              <a:gd name="T81" fmla="*/ 15 h 1447"/>
              <a:gd name="T82" fmla="*/ 1653 w 2195"/>
              <a:gd name="T83" fmla="*/ 0 h 1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195" h="1447">
                <a:moveTo>
                  <a:pt x="1653" y="0"/>
                </a:moveTo>
                <a:lnTo>
                  <a:pt x="1657" y="0"/>
                </a:lnTo>
                <a:lnTo>
                  <a:pt x="1660" y="0"/>
                </a:lnTo>
                <a:lnTo>
                  <a:pt x="1671" y="0"/>
                </a:lnTo>
                <a:lnTo>
                  <a:pt x="1673" y="0"/>
                </a:lnTo>
                <a:lnTo>
                  <a:pt x="1740" y="7"/>
                </a:lnTo>
                <a:lnTo>
                  <a:pt x="1802" y="20"/>
                </a:lnTo>
                <a:lnTo>
                  <a:pt x="1863" y="41"/>
                </a:lnTo>
                <a:lnTo>
                  <a:pt x="1919" y="68"/>
                </a:lnTo>
                <a:lnTo>
                  <a:pt x="1972" y="102"/>
                </a:lnTo>
                <a:lnTo>
                  <a:pt x="2020" y="141"/>
                </a:lnTo>
                <a:lnTo>
                  <a:pt x="2064" y="185"/>
                </a:lnTo>
                <a:lnTo>
                  <a:pt x="2102" y="234"/>
                </a:lnTo>
                <a:lnTo>
                  <a:pt x="2134" y="287"/>
                </a:lnTo>
                <a:lnTo>
                  <a:pt x="2160" y="345"/>
                </a:lnTo>
                <a:lnTo>
                  <a:pt x="2179" y="406"/>
                </a:lnTo>
                <a:lnTo>
                  <a:pt x="2192" y="469"/>
                </a:lnTo>
                <a:lnTo>
                  <a:pt x="2195" y="535"/>
                </a:lnTo>
                <a:lnTo>
                  <a:pt x="2192" y="602"/>
                </a:lnTo>
                <a:lnTo>
                  <a:pt x="2179" y="665"/>
                </a:lnTo>
                <a:lnTo>
                  <a:pt x="2160" y="726"/>
                </a:lnTo>
                <a:lnTo>
                  <a:pt x="2134" y="785"/>
                </a:lnTo>
                <a:lnTo>
                  <a:pt x="2102" y="838"/>
                </a:lnTo>
                <a:lnTo>
                  <a:pt x="2063" y="887"/>
                </a:lnTo>
                <a:lnTo>
                  <a:pt x="2019" y="932"/>
                </a:lnTo>
                <a:lnTo>
                  <a:pt x="1971" y="972"/>
                </a:lnTo>
                <a:lnTo>
                  <a:pt x="1918" y="1004"/>
                </a:lnTo>
                <a:lnTo>
                  <a:pt x="1860" y="1031"/>
                </a:lnTo>
                <a:lnTo>
                  <a:pt x="1801" y="1052"/>
                </a:lnTo>
                <a:lnTo>
                  <a:pt x="1737" y="1065"/>
                </a:lnTo>
                <a:lnTo>
                  <a:pt x="1671" y="1070"/>
                </a:lnTo>
                <a:lnTo>
                  <a:pt x="1671" y="1072"/>
                </a:lnTo>
                <a:lnTo>
                  <a:pt x="1653" y="1070"/>
                </a:lnTo>
                <a:lnTo>
                  <a:pt x="1585" y="1074"/>
                </a:lnTo>
                <a:lnTo>
                  <a:pt x="1519" y="1085"/>
                </a:lnTo>
                <a:lnTo>
                  <a:pt x="1455" y="1102"/>
                </a:lnTo>
                <a:lnTo>
                  <a:pt x="1394" y="1125"/>
                </a:lnTo>
                <a:lnTo>
                  <a:pt x="1334" y="1156"/>
                </a:lnTo>
                <a:lnTo>
                  <a:pt x="1279" y="1193"/>
                </a:lnTo>
                <a:lnTo>
                  <a:pt x="1227" y="1234"/>
                </a:lnTo>
                <a:lnTo>
                  <a:pt x="1180" y="1281"/>
                </a:lnTo>
                <a:lnTo>
                  <a:pt x="1137" y="1331"/>
                </a:lnTo>
                <a:lnTo>
                  <a:pt x="1101" y="1387"/>
                </a:lnTo>
                <a:lnTo>
                  <a:pt x="1071" y="1447"/>
                </a:lnTo>
                <a:lnTo>
                  <a:pt x="1040" y="1387"/>
                </a:lnTo>
                <a:lnTo>
                  <a:pt x="1003" y="1331"/>
                </a:lnTo>
                <a:lnTo>
                  <a:pt x="962" y="1280"/>
                </a:lnTo>
                <a:lnTo>
                  <a:pt x="915" y="1231"/>
                </a:lnTo>
                <a:lnTo>
                  <a:pt x="863" y="1189"/>
                </a:lnTo>
                <a:lnTo>
                  <a:pt x="807" y="1152"/>
                </a:lnTo>
                <a:lnTo>
                  <a:pt x="748" y="1121"/>
                </a:lnTo>
                <a:lnTo>
                  <a:pt x="685" y="1096"/>
                </a:lnTo>
                <a:lnTo>
                  <a:pt x="619" y="1078"/>
                </a:lnTo>
                <a:lnTo>
                  <a:pt x="550" y="1067"/>
                </a:lnTo>
                <a:lnTo>
                  <a:pt x="479" y="1063"/>
                </a:lnTo>
                <a:lnTo>
                  <a:pt x="409" y="1067"/>
                </a:lnTo>
                <a:lnTo>
                  <a:pt x="341" y="1077"/>
                </a:lnTo>
                <a:lnTo>
                  <a:pt x="275" y="1095"/>
                </a:lnTo>
                <a:lnTo>
                  <a:pt x="213" y="1120"/>
                </a:lnTo>
                <a:lnTo>
                  <a:pt x="153" y="1151"/>
                </a:lnTo>
                <a:lnTo>
                  <a:pt x="98" y="1187"/>
                </a:lnTo>
                <a:lnTo>
                  <a:pt x="46" y="1229"/>
                </a:lnTo>
                <a:lnTo>
                  <a:pt x="0" y="1276"/>
                </a:lnTo>
                <a:lnTo>
                  <a:pt x="26" y="1186"/>
                </a:lnTo>
                <a:lnTo>
                  <a:pt x="57" y="1098"/>
                </a:lnTo>
                <a:lnTo>
                  <a:pt x="92" y="1012"/>
                </a:lnTo>
                <a:lnTo>
                  <a:pt x="140" y="913"/>
                </a:lnTo>
                <a:lnTo>
                  <a:pt x="194" y="819"/>
                </a:lnTo>
                <a:lnTo>
                  <a:pt x="254" y="726"/>
                </a:lnTo>
                <a:lnTo>
                  <a:pt x="320" y="639"/>
                </a:lnTo>
                <a:lnTo>
                  <a:pt x="392" y="556"/>
                </a:lnTo>
                <a:lnTo>
                  <a:pt x="467" y="478"/>
                </a:lnTo>
                <a:lnTo>
                  <a:pt x="549" y="406"/>
                </a:lnTo>
                <a:lnTo>
                  <a:pt x="633" y="337"/>
                </a:lnTo>
                <a:lnTo>
                  <a:pt x="724" y="274"/>
                </a:lnTo>
                <a:lnTo>
                  <a:pt x="818" y="219"/>
                </a:lnTo>
                <a:lnTo>
                  <a:pt x="915" y="168"/>
                </a:lnTo>
                <a:lnTo>
                  <a:pt x="1016" y="122"/>
                </a:lnTo>
                <a:lnTo>
                  <a:pt x="1122" y="85"/>
                </a:lnTo>
                <a:lnTo>
                  <a:pt x="1229" y="54"/>
                </a:lnTo>
                <a:lnTo>
                  <a:pt x="1332" y="30"/>
                </a:lnTo>
                <a:lnTo>
                  <a:pt x="1437" y="15"/>
                </a:lnTo>
                <a:lnTo>
                  <a:pt x="1544" y="4"/>
                </a:lnTo>
                <a:lnTo>
                  <a:pt x="1653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5"/>
          <p:cNvSpPr>
            <a:spLocks/>
          </p:cNvSpPr>
          <p:nvPr/>
        </p:nvSpPr>
        <p:spPr bwMode="auto">
          <a:xfrm>
            <a:off x="5668200" y="2119244"/>
            <a:ext cx="933704" cy="933702"/>
          </a:xfrm>
          <a:custGeom>
            <a:avLst/>
            <a:gdLst>
              <a:gd name="T0" fmla="*/ 393 w 788"/>
              <a:gd name="T1" fmla="*/ 0 h 788"/>
              <a:gd name="T2" fmla="*/ 446 w 788"/>
              <a:gd name="T3" fmla="*/ 4 h 788"/>
              <a:gd name="T4" fmla="*/ 498 w 788"/>
              <a:gd name="T5" fmla="*/ 14 h 788"/>
              <a:gd name="T6" fmla="*/ 546 w 788"/>
              <a:gd name="T7" fmla="*/ 31 h 788"/>
              <a:gd name="T8" fmla="*/ 592 w 788"/>
              <a:gd name="T9" fmla="*/ 54 h 788"/>
              <a:gd name="T10" fmla="*/ 635 w 788"/>
              <a:gd name="T11" fmla="*/ 82 h 788"/>
              <a:gd name="T12" fmla="*/ 672 w 788"/>
              <a:gd name="T13" fmla="*/ 115 h 788"/>
              <a:gd name="T14" fmla="*/ 705 w 788"/>
              <a:gd name="T15" fmla="*/ 153 h 788"/>
              <a:gd name="T16" fmla="*/ 733 w 788"/>
              <a:gd name="T17" fmla="*/ 195 h 788"/>
              <a:gd name="T18" fmla="*/ 757 w 788"/>
              <a:gd name="T19" fmla="*/ 240 h 788"/>
              <a:gd name="T20" fmla="*/ 774 w 788"/>
              <a:gd name="T21" fmla="*/ 289 h 788"/>
              <a:gd name="T22" fmla="*/ 784 w 788"/>
              <a:gd name="T23" fmla="*/ 340 h 788"/>
              <a:gd name="T24" fmla="*/ 788 w 788"/>
              <a:gd name="T25" fmla="*/ 393 h 788"/>
              <a:gd name="T26" fmla="*/ 784 w 788"/>
              <a:gd name="T27" fmla="*/ 448 h 788"/>
              <a:gd name="T28" fmla="*/ 774 w 788"/>
              <a:gd name="T29" fmla="*/ 499 h 788"/>
              <a:gd name="T30" fmla="*/ 757 w 788"/>
              <a:gd name="T31" fmla="*/ 548 h 788"/>
              <a:gd name="T32" fmla="*/ 733 w 788"/>
              <a:gd name="T33" fmla="*/ 593 h 788"/>
              <a:gd name="T34" fmla="*/ 705 w 788"/>
              <a:gd name="T35" fmla="*/ 635 h 788"/>
              <a:gd name="T36" fmla="*/ 672 w 788"/>
              <a:gd name="T37" fmla="*/ 673 h 788"/>
              <a:gd name="T38" fmla="*/ 635 w 788"/>
              <a:gd name="T39" fmla="*/ 706 h 788"/>
              <a:gd name="T40" fmla="*/ 592 w 788"/>
              <a:gd name="T41" fmla="*/ 734 h 788"/>
              <a:gd name="T42" fmla="*/ 546 w 788"/>
              <a:gd name="T43" fmla="*/ 757 h 788"/>
              <a:gd name="T44" fmla="*/ 498 w 788"/>
              <a:gd name="T45" fmla="*/ 774 h 788"/>
              <a:gd name="T46" fmla="*/ 446 w 788"/>
              <a:gd name="T47" fmla="*/ 784 h 788"/>
              <a:gd name="T48" fmla="*/ 393 w 788"/>
              <a:gd name="T49" fmla="*/ 788 h 788"/>
              <a:gd name="T50" fmla="*/ 340 w 788"/>
              <a:gd name="T51" fmla="*/ 784 h 788"/>
              <a:gd name="T52" fmla="*/ 289 w 788"/>
              <a:gd name="T53" fmla="*/ 774 h 788"/>
              <a:gd name="T54" fmla="*/ 240 w 788"/>
              <a:gd name="T55" fmla="*/ 757 h 788"/>
              <a:gd name="T56" fmla="*/ 194 w 788"/>
              <a:gd name="T57" fmla="*/ 734 h 788"/>
              <a:gd name="T58" fmla="*/ 153 w 788"/>
              <a:gd name="T59" fmla="*/ 706 h 788"/>
              <a:gd name="T60" fmla="*/ 115 w 788"/>
              <a:gd name="T61" fmla="*/ 673 h 788"/>
              <a:gd name="T62" fmla="*/ 81 w 788"/>
              <a:gd name="T63" fmla="*/ 635 h 788"/>
              <a:gd name="T64" fmla="*/ 53 w 788"/>
              <a:gd name="T65" fmla="*/ 593 h 788"/>
              <a:gd name="T66" fmla="*/ 31 w 788"/>
              <a:gd name="T67" fmla="*/ 548 h 788"/>
              <a:gd name="T68" fmla="*/ 14 w 788"/>
              <a:gd name="T69" fmla="*/ 499 h 788"/>
              <a:gd name="T70" fmla="*/ 4 w 788"/>
              <a:gd name="T71" fmla="*/ 448 h 788"/>
              <a:gd name="T72" fmla="*/ 0 w 788"/>
              <a:gd name="T73" fmla="*/ 393 h 788"/>
              <a:gd name="T74" fmla="*/ 4 w 788"/>
              <a:gd name="T75" fmla="*/ 340 h 788"/>
              <a:gd name="T76" fmla="*/ 14 w 788"/>
              <a:gd name="T77" fmla="*/ 289 h 788"/>
              <a:gd name="T78" fmla="*/ 31 w 788"/>
              <a:gd name="T79" fmla="*/ 240 h 788"/>
              <a:gd name="T80" fmla="*/ 53 w 788"/>
              <a:gd name="T81" fmla="*/ 195 h 788"/>
              <a:gd name="T82" fmla="*/ 81 w 788"/>
              <a:gd name="T83" fmla="*/ 153 h 788"/>
              <a:gd name="T84" fmla="*/ 115 w 788"/>
              <a:gd name="T85" fmla="*/ 115 h 788"/>
              <a:gd name="T86" fmla="*/ 153 w 788"/>
              <a:gd name="T87" fmla="*/ 82 h 788"/>
              <a:gd name="T88" fmla="*/ 194 w 788"/>
              <a:gd name="T89" fmla="*/ 54 h 788"/>
              <a:gd name="T90" fmla="*/ 240 w 788"/>
              <a:gd name="T91" fmla="*/ 31 h 788"/>
              <a:gd name="T92" fmla="*/ 289 w 788"/>
              <a:gd name="T93" fmla="*/ 14 h 788"/>
              <a:gd name="T94" fmla="*/ 340 w 788"/>
              <a:gd name="T95" fmla="*/ 4 h 788"/>
              <a:gd name="T96" fmla="*/ 393 w 788"/>
              <a:gd name="T97" fmla="*/ 0 h 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788" h="788">
                <a:moveTo>
                  <a:pt x="393" y="0"/>
                </a:moveTo>
                <a:lnTo>
                  <a:pt x="446" y="4"/>
                </a:lnTo>
                <a:lnTo>
                  <a:pt x="498" y="14"/>
                </a:lnTo>
                <a:lnTo>
                  <a:pt x="546" y="31"/>
                </a:lnTo>
                <a:lnTo>
                  <a:pt x="592" y="54"/>
                </a:lnTo>
                <a:lnTo>
                  <a:pt x="635" y="82"/>
                </a:lnTo>
                <a:lnTo>
                  <a:pt x="672" y="115"/>
                </a:lnTo>
                <a:lnTo>
                  <a:pt x="705" y="153"/>
                </a:lnTo>
                <a:lnTo>
                  <a:pt x="733" y="195"/>
                </a:lnTo>
                <a:lnTo>
                  <a:pt x="757" y="240"/>
                </a:lnTo>
                <a:lnTo>
                  <a:pt x="774" y="289"/>
                </a:lnTo>
                <a:lnTo>
                  <a:pt x="784" y="340"/>
                </a:lnTo>
                <a:lnTo>
                  <a:pt x="788" y="393"/>
                </a:lnTo>
                <a:lnTo>
                  <a:pt x="784" y="448"/>
                </a:lnTo>
                <a:lnTo>
                  <a:pt x="774" y="499"/>
                </a:lnTo>
                <a:lnTo>
                  <a:pt x="757" y="548"/>
                </a:lnTo>
                <a:lnTo>
                  <a:pt x="733" y="593"/>
                </a:lnTo>
                <a:lnTo>
                  <a:pt x="705" y="635"/>
                </a:lnTo>
                <a:lnTo>
                  <a:pt x="672" y="673"/>
                </a:lnTo>
                <a:lnTo>
                  <a:pt x="635" y="706"/>
                </a:lnTo>
                <a:lnTo>
                  <a:pt x="592" y="734"/>
                </a:lnTo>
                <a:lnTo>
                  <a:pt x="546" y="757"/>
                </a:lnTo>
                <a:lnTo>
                  <a:pt x="498" y="774"/>
                </a:lnTo>
                <a:lnTo>
                  <a:pt x="446" y="784"/>
                </a:lnTo>
                <a:lnTo>
                  <a:pt x="393" y="788"/>
                </a:lnTo>
                <a:lnTo>
                  <a:pt x="340" y="784"/>
                </a:lnTo>
                <a:lnTo>
                  <a:pt x="289" y="774"/>
                </a:lnTo>
                <a:lnTo>
                  <a:pt x="240" y="757"/>
                </a:lnTo>
                <a:lnTo>
                  <a:pt x="194" y="734"/>
                </a:lnTo>
                <a:lnTo>
                  <a:pt x="153" y="706"/>
                </a:lnTo>
                <a:lnTo>
                  <a:pt x="115" y="673"/>
                </a:lnTo>
                <a:lnTo>
                  <a:pt x="81" y="635"/>
                </a:lnTo>
                <a:lnTo>
                  <a:pt x="53" y="593"/>
                </a:lnTo>
                <a:lnTo>
                  <a:pt x="31" y="548"/>
                </a:lnTo>
                <a:lnTo>
                  <a:pt x="14" y="499"/>
                </a:lnTo>
                <a:lnTo>
                  <a:pt x="4" y="448"/>
                </a:lnTo>
                <a:lnTo>
                  <a:pt x="0" y="393"/>
                </a:lnTo>
                <a:lnTo>
                  <a:pt x="4" y="340"/>
                </a:lnTo>
                <a:lnTo>
                  <a:pt x="14" y="289"/>
                </a:lnTo>
                <a:lnTo>
                  <a:pt x="31" y="240"/>
                </a:lnTo>
                <a:lnTo>
                  <a:pt x="53" y="195"/>
                </a:lnTo>
                <a:lnTo>
                  <a:pt x="81" y="153"/>
                </a:lnTo>
                <a:lnTo>
                  <a:pt x="115" y="115"/>
                </a:lnTo>
                <a:lnTo>
                  <a:pt x="153" y="82"/>
                </a:lnTo>
                <a:lnTo>
                  <a:pt x="194" y="54"/>
                </a:lnTo>
                <a:lnTo>
                  <a:pt x="240" y="31"/>
                </a:lnTo>
                <a:lnTo>
                  <a:pt x="289" y="14"/>
                </a:lnTo>
                <a:lnTo>
                  <a:pt x="340" y="4"/>
                </a:lnTo>
                <a:lnTo>
                  <a:pt x="393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  <a:effectLst>
            <a:outerShdw blurRad="88900" sx="124000" sy="124000" algn="ctr" rotWithShape="0">
              <a:prstClr val="black">
                <a:alpha val="6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290"/>
          <p:cNvSpPr>
            <a:spLocks noEditPoints="1"/>
          </p:cNvSpPr>
          <p:nvPr/>
        </p:nvSpPr>
        <p:spPr bwMode="auto">
          <a:xfrm>
            <a:off x="4523301" y="3804058"/>
            <a:ext cx="354940" cy="353720"/>
          </a:xfrm>
          <a:custGeom>
            <a:avLst/>
            <a:gdLst/>
            <a:ahLst/>
            <a:cxnLst>
              <a:cxn ang="0">
                <a:pos x="231" y="40"/>
              </a:cxn>
              <a:cxn ang="0">
                <a:pos x="226" y="41"/>
              </a:cxn>
              <a:cxn ang="0">
                <a:pos x="221" y="45"/>
              </a:cxn>
              <a:cxn ang="0">
                <a:pos x="218" y="49"/>
              </a:cxn>
              <a:cxn ang="0">
                <a:pos x="217" y="54"/>
              </a:cxn>
              <a:cxn ang="0">
                <a:pos x="217" y="59"/>
              </a:cxn>
              <a:cxn ang="0">
                <a:pos x="218" y="64"/>
              </a:cxn>
              <a:cxn ang="0">
                <a:pos x="221" y="69"/>
              </a:cxn>
              <a:cxn ang="0">
                <a:pos x="226" y="72"/>
              </a:cxn>
              <a:cxn ang="0">
                <a:pos x="231" y="74"/>
              </a:cxn>
              <a:cxn ang="0">
                <a:pos x="236" y="74"/>
              </a:cxn>
              <a:cxn ang="0">
                <a:pos x="241" y="72"/>
              </a:cxn>
              <a:cxn ang="0">
                <a:pos x="246" y="69"/>
              </a:cxn>
              <a:cxn ang="0">
                <a:pos x="249" y="64"/>
              </a:cxn>
              <a:cxn ang="0">
                <a:pos x="250" y="59"/>
              </a:cxn>
              <a:cxn ang="0">
                <a:pos x="250" y="54"/>
              </a:cxn>
              <a:cxn ang="0">
                <a:pos x="249" y="49"/>
              </a:cxn>
              <a:cxn ang="0">
                <a:pos x="246" y="45"/>
              </a:cxn>
              <a:cxn ang="0">
                <a:pos x="241" y="41"/>
              </a:cxn>
              <a:cxn ang="0">
                <a:pos x="236" y="40"/>
              </a:cxn>
              <a:cxn ang="0">
                <a:pos x="284" y="0"/>
              </a:cxn>
              <a:cxn ang="0">
                <a:pos x="287" y="0"/>
              </a:cxn>
              <a:cxn ang="0">
                <a:pos x="290" y="3"/>
              </a:cxn>
              <a:cxn ang="0">
                <a:pos x="291" y="5"/>
              </a:cxn>
              <a:cxn ang="0">
                <a:pos x="290" y="24"/>
              </a:cxn>
              <a:cxn ang="0">
                <a:pos x="288" y="42"/>
              </a:cxn>
              <a:cxn ang="0">
                <a:pos x="285" y="59"/>
              </a:cxn>
              <a:cxn ang="0">
                <a:pos x="280" y="75"/>
              </a:cxn>
              <a:cxn ang="0">
                <a:pos x="273" y="90"/>
              </a:cxn>
              <a:cxn ang="0">
                <a:pos x="264" y="106"/>
              </a:cxn>
              <a:cxn ang="0">
                <a:pos x="253" y="122"/>
              </a:cxn>
              <a:cxn ang="0">
                <a:pos x="240" y="138"/>
              </a:cxn>
              <a:cxn ang="0">
                <a:pos x="226" y="152"/>
              </a:cxn>
              <a:cxn ang="0">
                <a:pos x="213" y="164"/>
              </a:cxn>
              <a:cxn ang="0">
                <a:pos x="197" y="178"/>
              </a:cxn>
              <a:cxn ang="0">
                <a:pos x="193" y="247"/>
              </a:cxn>
              <a:cxn ang="0">
                <a:pos x="191" y="250"/>
              </a:cxn>
              <a:cxn ang="0">
                <a:pos x="121" y="290"/>
              </a:cxn>
              <a:cxn ang="0">
                <a:pos x="118" y="290"/>
              </a:cxn>
              <a:cxn ang="0">
                <a:pos x="116" y="289"/>
              </a:cxn>
              <a:cxn ang="0">
                <a:pos x="103" y="276"/>
              </a:cxn>
              <a:cxn ang="0">
                <a:pos x="103" y="273"/>
              </a:cxn>
              <a:cxn ang="0">
                <a:pos x="118" y="223"/>
              </a:cxn>
              <a:cxn ang="0">
                <a:pos x="19" y="188"/>
              </a:cxn>
              <a:cxn ang="0">
                <a:pos x="17" y="188"/>
              </a:cxn>
              <a:cxn ang="0">
                <a:pos x="14" y="187"/>
              </a:cxn>
              <a:cxn ang="0">
                <a:pos x="2" y="175"/>
              </a:cxn>
              <a:cxn ang="0">
                <a:pos x="0" y="171"/>
              </a:cxn>
              <a:cxn ang="0">
                <a:pos x="1" y="168"/>
              </a:cxn>
              <a:cxn ang="0">
                <a:pos x="42" y="98"/>
              </a:cxn>
              <a:cxn ang="0">
                <a:pos x="45" y="97"/>
              </a:cxn>
              <a:cxn ang="0">
                <a:pos x="119" y="85"/>
              </a:cxn>
              <a:cxn ang="0">
                <a:pos x="132" y="71"/>
              </a:cxn>
              <a:cxn ang="0">
                <a:pos x="144" y="58"/>
              </a:cxn>
              <a:cxn ang="0">
                <a:pos x="159" y="44"/>
              </a:cxn>
              <a:cxn ang="0">
                <a:pos x="173" y="33"/>
              </a:cxn>
              <a:cxn ang="0">
                <a:pos x="187" y="23"/>
              </a:cxn>
              <a:cxn ang="0">
                <a:pos x="201" y="15"/>
              </a:cxn>
              <a:cxn ang="0">
                <a:pos x="215" y="10"/>
              </a:cxn>
              <a:cxn ang="0">
                <a:pos x="230" y="5"/>
              </a:cxn>
              <a:cxn ang="0">
                <a:pos x="246" y="2"/>
              </a:cxn>
              <a:cxn ang="0">
                <a:pos x="265" y="0"/>
              </a:cxn>
              <a:cxn ang="0">
                <a:pos x="284" y="0"/>
              </a:cxn>
            </a:cxnLst>
            <a:rect l="0" t="0" r="r" b="b"/>
            <a:pathLst>
              <a:path w="291" h="290">
                <a:moveTo>
                  <a:pt x="234" y="40"/>
                </a:moveTo>
                <a:lnTo>
                  <a:pt x="231" y="40"/>
                </a:lnTo>
                <a:lnTo>
                  <a:pt x="228" y="40"/>
                </a:lnTo>
                <a:lnTo>
                  <a:pt x="226" y="41"/>
                </a:lnTo>
                <a:lnTo>
                  <a:pt x="224" y="43"/>
                </a:lnTo>
                <a:lnTo>
                  <a:pt x="221" y="45"/>
                </a:lnTo>
                <a:lnTo>
                  <a:pt x="220" y="47"/>
                </a:lnTo>
                <a:lnTo>
                  <a:pt x="218" y="49"/>
                </a:lnTo>
                <a:lnTo>
                  <a:pt x="217" y="51"/>
                </a:lnTo>
                <a:lnTo>
                  <a:pt x="217" y="54"/>
                </a:lnTo>
                <a:lnTo>
                  <a:pt x="216" y="57"/>
                </a:lnTo>
                <a:lnTo>
                  <a:pt x="217" y="59"/>
                </a:lnTo>
                <a:lnTo>
                  <a:pt x="217" y="62"/>
                </a:lnTo>
                <a:lnTo>
                  <a:pt x="218" y="64"/>
                </a:lnTo>
                <a:lnTo>
                  <a:pt x="220" y="67"/>
                </a:lnTo>
                <a:lnTo>
                  <a:pt x="221" y="69"/>
                </a:lnTo>
                <a:lnTo>
                  <a:pt x="224" y="71"/>
                </a:lnTo>
                <a:lnTo>
                  <a:pt x="226" y="72"/>
                </a:lnTo>
                <a:lnTo>
                  <a:pt x="228" y="73"/>
                </a:lnTo>
                <a:lnTo>
                  <a:pt x="231" y="74"/>
                </a:lnTo>
                <a:lnTo>
                  <a:pt x="234" y="74"/>
                </a:lnTo>
                <a:lnTo>
                  <a:pt x="236" y="74"/>
                </a:lnTo>
                <a:lnTo>
                  <a:pt x="239" y="73"/>
                </a:lnTo>
                <a:lnTo>
                  <a:pt x="241" y="72"/>
                </a:lnTo>
                <a:lnTo>
                  <a:pt x="244" y="71"/>
                </a:lnTo>
                <a:lnTo>
                  <a:pt x="246" y="69"/>
                </a:lnTo>
                <a:lnTo>
                  <a:pt x="247" y="67"/>
                </a:lnTo>
                <a:lnTo>
                  <a:pt x="249" y="64"/>
                </a:lnTo>
                <a:lnTo>
                  <a:pt x="250" y="62"/>
                </a:lnTo>
                <a:lnTo>
                  <a:pt x="250" y="59"/>
                </a:lnTo>
                <a:lnTo>
                  <a:pt x="251" y="57"/>
                </a:lnTo>
                <a:lnTo>
                  <a:pt x="250" y="54"/>
                </a:lnTo>
                <a:lnTo>
                  <a:pt x="250" y="51"/>
                </a:lnTo>
                <a:lnTo>
                  <a:pt x="249" y="49"/>
                </a:lnTo>
                <a:lnTo>
                  <a:pt x="247" y="47"/>
                </a:lnTo>
                <a:lnTo>
                  <a:pt x="246" y="45"/>
                </a:lnTo>
                <a:lnTo>
                  <a:pt x="244" y="43"/>
                </a:lnTo>
                <a:lnTo>
                  <a:pt x="241" y="41"/>
                </a:lnTo>
                <a:lnTo>
                  <a:pt x="239" y="40"/>
                </a:lnTo>
                <a:lnTo>
                  <a:pt x="236" y="40"/>
                </a:lnTo>
                <a:lnTo>
                  <a:pt x="234" y="40"/>
                </a:lnTo>
                <a:close/>
                <a:moveTo>
                  <a:pt x="284" y="0"/>
                </a:moveTo>
                <a:lnTo>
                  <a:pt x="286" y="0"/>
                </a:lnTo>
                <a:lnTo>
                  <a:pt x="287" y="0"/>
                </a:lnTo>
                <a:lnTo>
                  <a:pt x="289" y="1"/>
                </a:lnTo>
                <a:lnTo>
                  <a:pt x="290" y="3"/>
                </a:lnTo>
                <a:lnTo>
                  <a:pt x="290" y="4"/>
                </a:lnTo>
                <a:lnTo>
                  <a:pt x="291" y="5"/>
                </a:lnTo>
                <a:lnTo>
                  <a:pt x="290" y="15"/>
                </a:lnTo>
                <a:lnTo>
                  <a:pt x="290" y="24"/>
                </a:lnTo>
                <a:lnTo>
                  <a:pt x="289" y="34"/>
                </a:lnTo>
                <a:lnTo>
                  <a:pt x="288" y="42"/>
                </a:lnTo>
                <a:lnTo>
                  <a:pt x="286" y="51"/>
                </a:lnTo>
                <a:lnTo>
                  <a:pt x="285" y="59"/>
                </a:lnTo>
                <a:lnTo>
                  <a:pt x="282" y="67"/>
                </a:lnTo>
                <a:lnTo>
                  <a:pt x="280" y="75"/>
                </a:lnTo>
                <a:lnTo>
                  <a:pt x="277" y="82"/>
                </a:lnTo>
                <a:lnTo>
                  <a:pt x="273" y="90"/>
                </a:lnTo>
                <a:lnTo>
                  <a:pt x="269" y="98"/>
                </a:lnTo>
                <a:lnTo>
                  <a:pt x="264" y="106"/>
                </a:lnTo>
                <a:lnTo>
                  <a:pt x="259" y="114"/>
                </a:lnTo>
                <a:lnTo>
                  <a:pt x="253" y="122"/>
                </a:lnTo>
                <a:lnTo>
                  <a:pt x="247" y="130"/>
                </a:lnTo>
                <a:lnTo>
                  <a:pt x="240" y="138"/>
                </a:lnTo>
                <a:lnTo>
                  <a:pt x="232" y="146"/>
                </a:lnTo>
                <a:lnTo>
                  <a:pt x="226" y="152"/>
                </a:lnTo>
                <a:lnTo>
                  <a:pt x="220" y="158"/>
                </a:lnTo>
                <a:lnTo>
                  <a:pt x="213" y="164"/>
                </a:lnTo>
                <a:lnTo>
                  <a:pt x="205" y="171"/>
                </a:lnTo>
                <a:lnTo>
                  <a:pt x="197" y="178"/>
                </a:lnTo>
                <a:lnTo>
                  <a:pt x="194" y="245"/>
                </a:lnTo>
                <a:lnTo>
                  <a:pt x="193" y="247"/>
                </a:lnTo>
                <a:lnTo>
                  <a:pt x="192" y="248"/>
                </a:lnTo>
                <a:lnTo>
                  <a:pt x="191" y="250"/>
                </a:lnTo>
                <a:lnTo>
                  <a:pt x="123" y="290"/>
                </a:lnTo>
                <a:lnTo>
                  <a:pt x="121" y="290"/>
                </a:lnTo>
                <a:lnTo>
                  <a:pt x="120" y="290"/>
                </a:lnTo>
                <a:lnTo>
                  <a:pt x="118" y="290"/>
                </a:lnTo>
                <a:lnTo>
                  <a:pt x="117" y="290"/>
                </a:lnTo>
                <a:lnTo>
                  <a:pt x="116" y="289"/>
                </a:lnTo>
                <a:lnTo>
                  <a:pt x="104" y="277"/>
                </a:lnTo>
                <a:lnTo>
                  <a:pt x="103" y="276"/>
                </a:lnTo>
                <a:lnTo>
                  <a:pt x="103" y="275"/>
                </a:lnTo>
                <a:lnTo>
                  <a:pt x="103" y="273"/>
                </a:lnTo>
                <a:lnTo>
                  <a:pt x="103" y="272"/>
                </a:lnTo>
                <a:lnTo>
                  <a:pt x="118" y="223"/>
                </a:lnTo>
                <a:lnTo>
                  <a:pt x="68" y="172"/>
                </a:lnTo>
                <a:lnTo>
                  <a:pt x="19" y="188"/>
                </a:lnTo>
                <a:lnTo>
                  <a:pt x="18" y="188"/>
                </a:lnTo>
                <a:lnTo>
                  <a:pt x="17" y="188"/>
                </a:lnTo>
                <a:lnTo>
                  <a:pt x="16" y="188"/>
                </a:lnTo>
                <a:lnTo>
                  <a:pt x="14" y="187"/>
                </a:lnTo>
                <a:lnTo>
                  <a:pt x="13" y="186"/>
                </a:lnTo>
                <a:lnTo>
                  <a:pt x="2" y="175"/>
                </a:lnTo>
                <a:lnTo>
                  <a:pt x="1" y="173"/>
                </a:lnTo>
                <a:lnTo>
                  <a:pt x="0" y="171"/>
                </a:lnTo>
                <a:lnTo>
                  <a:pt x="0" y="170"/>
                </a:lnTo>
                <a:lnTo>
                  <a:pt x="1" y="168"/>
                </a:lnTo>
                <a:lnTo>
                  <a:pt x="41" y="99"/>
                </a:lnTo>
                <a:lnTo>
                  <a:pt x="42" y="98"/>
                </a:lnTo>
                <a:lnTo>
                  <a:pt x="44" y="97"/>
                </a:lnTo>
                <a:lnTo>
                  <a:pt x="45" y="97"/>
                </a:lnTo>
                <a:lnTo>
                  <a:pt x="113" y="93"/>
                </a:lnTo>
                <a:lnTo>
                  <a:pt x="119" y="85"/>
                </a:lnTo>
                <a:lnTo>
                  <a:pt x="126" y="78"/>
                </a:lnTo>
                <a:lnTo>
                  <a:pt x="132" y="71"/>
                </a:lnTo>
                <a:lnTo>
                  <a:pt x="138" y="64"/>
                </a:lnTo>
                <a:lnTo>
                  <a:pt x="144" y="58"/>
                </a:lnTo>
                <a:lnTo>
                  <a:pt x="151" y="51"/>
                </a:lnTo>
                <a:lnTo>
                  <a:pt x="159" y="44"/>
                </a:lnTo>
                <a:lnTo>
                  <a:pt x="166" y="38"/>
                </a:lnTo>
                <a:lnTo>
                  <a:pt x="173" y="33"/>
                </a:lnTo>
                <a:lnTo>
                  <a:pt x="180" y="28"/>
                </a:lnTo>
                <a:lnTo>
                  <a:pt x="187" y="23"/>
                </a:lnTo>
                <a:lnTo>
                  <a:pt x="194" y="19"/>
                </a:lnTo>
                <a:lnTo>
                  <a:pt x="201" y="15"/>
                </a:lnTo>
                <a:lnTo>
                  <a:pt x="208" y="12"/>
                </a:lnTo>
                <a:lnTo>
                  <a:pt x="215" y="10"/>
                </a:lnTo>
                <a:lnTo>
                  <a:pt x="222" y="7"/>
                </a:lnTo>
                <a:lnTo>
                  <a:pt x="230" y="5"/>
                </a:lnTo>
                <a:lnTo>
                  <a:pt x="238" y="4"/>
                </a:lnTo>
                <a:lnTo>
                  <a:pt x="246" y="2"/>
                </a:lnTo>
                <a:lnTo>
                  <a:pt x="255" y="1"/>
                </a:lnTo>
                <a:lnTo>
                  <a:pt x="265" y="0"/>
                </a:lnTo>
                <a:lnTo>
                  <a:pt x="274" y="0"/>
                </a:lnTo>
                <a:lnTo>
                  <a:pt x="284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0" name="Freeform 201"/>
          <p:cNvSpPr>
            <a:spLocks noEditPoints="1"/>
          </p:cNvSpPr>
          <p:nvPr/>
        </p:nvSpPr>
        <p:spPr bwMode="auto">
          <a:xfrm>
            <a:off x="5899951" y="5258123"/>
            <a:ext cx="381446" cy="290107"/>
          </a:xfrm>
          <a:custGeom>
            <a:avLst/>
            <a:gdLst/>
            <a:ahLst/>
            <a:cxnLst>
              <a:cxn ang="0">
                <a:pos x="177" y="96"/>
              </a:cxn>
              <a:cxn ang="0">
                <a:pos x="135" y="111"/>
              </a:cxn>
              <a:cxn ang="0">
                <a:pos x="100" y="136"/>
              </a:cxn>
              <a:cxn ang="0">
                <a:pos x="70" y="166"/>
              </a:cxn>
              <a:cxn ang="0">
                <a:pos x="69" y="176"/>
              </a:cxn>
              <a:cxn ang="0">
                <a:pos x="77" y="183"/>
              </a:cxn>
              <a:cxn ang="0">
                <a:pos x="87" y="180"/>
              </a:cxn>
              <a:cxn ang="0">
                <a:pos x="100" y="167"/>
              </a:cxn>
              <a:cxn ang="0">
                <a:pos x="111" y="157"/>
              </a:cxn>
              <a:cxn ang="0">
                <a:pos x="144" y="132"/>
              </a:cxn>
              <a:cxn ang="0">
                <a:pos x="182" y="118"/>
              </a:cxn>
              <a:cxn ang="0">
                <a:pos x="218" y="115"/>
              </a:cxn>
              <a:cxn ang="0">
                <a:pos x="226" y="108"/>
              </a:cxn>
              <a:cxn ang="0">
                <a:pos x="225" y="97"/>
              </a:cxn>
              <a:cxn ang="0">
                <a:pos x="215" y="92"/>
              </a:cxn>
              <a:cxn ang="0">
                <a:pos x="294" y="2"/>
              </a:cxn>
              <a:cxn ang="0">
                <a:pos x="306" y="13"/>
              </a:cxn>
              <a:cxn ang="0">
                <a:pos x="314" y="37"/>
              </a:cxn>
              <a:cxn ang="0">
                <a:pos x="317" y="65"/>
              </a:cxn>
              <a:cxn ang="0">
                <a:pos x="314" y="103"/>
              </a:cxn>
              <a:cxn ang="0">
                <a:pos x="300" y="143"/>
              </a:cxn>
              <a:cxn ang="0">
                <a:pos x="275" y="178"/>
              </a:cxn>
              <a:cxn ang="0">
                <a:pos x="236" y="208"/>
              </a:cxn>
              <a:cxn ang="0">
                <a:pos x="189" y="230"/>
              </a:cxn>
              <a:cxn ang="0">
                <a:pos x="140" y="237"/>
              </a:cxn>
              <a:cxn ang="0">
                <a:pos x="98" y="232"/>
              </a:cxn>
              <a:cxn ang="0">
                <a:pos x="83" y="226"/>
              </a:cxn>
              <a:cxn ang="0">
                <a:pos x="67" y="218"/>
              </a:cxn>
              <a:cxn ang="0">
                <a:pos x="57" y="215"/>
              </a:cxn>
              <a:cxn ang="0">
                <a:pos x="50" y="221"/>
              </a:cxn>
              <a:cxn ang="0">
                <a:pos x="33" y="246"/>
              </a:cxn>
              <a:cxn ang="0">
                <a:pos x="20" y="251"/>
              </a:cxn>
              <a:cxn ang="0">
                <a:pos x="9" y="247"/>
              </a:cxn>
              <a:cxn ang="0">
                <a:pos x="3" y="238"/>
              </a:cxn>
              <a:cxn ang="0">
                <a:pos x="1" y="233"/>
              </a:cxn>
              <a:cxn ang="0">
                <a:pos x="3" y="220"/>
              </a:cxn>
              <a:cxn ang="0">
                <a:pos x="24" y="200"/>
              </a:cxn>
              <a:cxn ang="0">
                <a:pos x="35" y="188"/>
              </a:cxn>
              <a:cxn ang="0">
                <a:pos x="34" y="182"/>
              </a:cxn>
              <a:cxn ang="0">
                <a:pos x="30" y="173"/>
              </a:cxn>
              <a:cxn ang="0">
                <a:pos x="28" y="146"/>
              </a:cxn>
              <a:cxn ang="0">
                <a:pos x="39" y="109"/>
              </a:cxn>
              <a:cxn ang="0">
                <a:pos x="57" y="82"/>
              </a:cxn>
              <a:cxn ang="0">
                <a:pos x="87" y="57"/>
              </a:cxn>
              <a:cxn ang="0">
                <a:pos x="123" y="40"/>
              </a:cxn>
              <a:cxn ang="0">
                <a:pos x="149" y="36"/>
              </a:cxn>
              <a:cxn ang="0">
                <a:pos x="220" y="32"/>
              </a:cxn>
              <a:cxn ang="0">
                <a:pos x="251" y="25"/>
              </a:cxn>
              <a:cxn ang="0">
                <a:pos x="267" y="13"/>
              </a:cxn>
              <a:cxn ang="0">
                <a:pos x="272" y="9"/>
              </a:cxn>
              <a:cxn ang="0">
                <a:pos x="277" y="5"/>
              </a:cxn>
              <a:cxn ang="0">
                <a:pos x="279" y="4"/>
              </a:cxn>
              <a:cxn ang="0">
                <a:pos x="289" y="0"/>
              </a:cxn>
            </a:cxnLst>
            <a:rect l="0" t="0" r="r" b="b"/>
            <a:pathLst>
              <a:path w="318" h="251">
                <a:moveTo>
                  <a:pt x="215" y="92"/>
                </a:moveTo>
                <a:lnTo>
                  <a:pt x="205" y="92"/>
                </a:lnTo>
                <a:lnTo>
                  <a:pt x="196" y="93"/>
                </a:lnTo>
                <a:lnTo>
                  <a:pt x="186" y="94"/>
                </a:lnTo>
                <a:lnTo>
                  <a:pt x="177" y="96"/>
                </a:lnTo>
                <a:lnTo>
                  <a:pt x="168" y="98"/>
                </a:lnTo>
                <a:lnTo>
                  <a:pt x="159" y="101"/>
                </a:lnTo>
                <a:lnTo>
                  <a:pt x="151" y="104"/>
                </a:lnTo>
                <a:lnTo>
                  <a:pt x="142" y="108"/>
                </a:lnTo>
                <a:lnTo>
                  <a:pt x="135" y="111"/>
                </a:lnTo>
                <a:lnTo>
                  <a:pt x="127" y="115"/>
                </a:lnTo>
                <a:lnTo>
                  <a:pt x="120" y="120"/>
                </a:lnTo>
                <a:lnTo>
                  <a:pt x="113" y="125"/>
                </a:lnTo>
                <a:lnTo>
                  <a:pt x="106" y="130"/>
                </a:lnTo>
                <a:lnTo>
                  <a:pt x="100" y="136"/>
                </a:lnTo>
                <a:lnTo>
                  <a:pt x="93" y="142"/>
                </a:lnTo>
                <a:lnTo>
                  <a:pt x="86" y="149"/>
                </a:lnTo>
                <a:lnTo>
                  <a:pt x="79" y="156"/>
                </a:lnTo>
                <a:lnTo>
                  <a:pt x="71" y="164"/>
                </a:lnTo>
                <a:lnTo>
                  <a:pt x="70" y="166"/>
                </a:lnTo>
                <a:lnTo>
                  <a:pt x="69" y="168"/>
                </a:lnTo>
                <a:lnTo>
                  <a:pt x="68" y="170"/>
                </a:lnTo>
                <a:lnTo>
                  <a:pt x="68" y="172"/>
                </a:lnTo>
                <a:lnTo>
                  <a:pt x="68" y="174"/>
                </a:lnTo>
                <a:lnTo>
                  <a:pt x="69" y="176"/>
                </a:lnTo>
                <a:lnTo>
                  <a:pt x="70" y="178"/>
                </a:lnTo>
                <a:lnTo>
                  <a:pt x="71" y="180"/>
                </a:lnTo>
                <a:lnTo>
                  <a:pt x="73" y="181"/>
                </a:lnTo>
                <a:lnTo>
                  <a:pt x="75" y="182"/>
                </a:lnTo>
                <a:lnTo>
                  <a:pt x="77" y="183"/>
                </a:lnTo>
                <a:lnTo>
                  <a:pt x="79" y="183"/>
                </a:lnTo>
                <a:lnTo>
                  <a:pt x="81" y="183"/>
                </a:lnTo>
                <a:lnTo>
                  <a:pt x="83" y="182"/>
                </a:lnTo>
                <a:lnTo>
                  <a:pt x="86" y="181"/>
                </a:lnTo>
                <a:lnTo>
                  <a:pt x="87" y="180"/>
                </a:lnTo>
                <a:lnTo>
                  <a:pt x="89" y="178"/>
                </a:lnTo>
                <a:lnTo>
                  <a:pt x="92" y="176"/>
                </a:lnTo>
                <a:lnTo>
                  <a:pt x="94" y="173"/>
                </a:lnTo>
                <a:lnTo>
                  <a:pt x="97" y="170"/>
                </a:lnTo>
                <a:lnTo>
                  <a:pt x="100" y="167"/>
                </a:lnTo>
                <a:lnTo>
                  <a:pt x="103" y="165"/>
                </a:lnTo>
                <a:lnTo>
                  <a:pt x="105" y="162"/>
                </a:lnTo>
                <a:lnTo>
                  <a:pt x="108" y="160"/>
                </a:lnTo>
                <a:lnTo>
                  <a:pt x="109" y="158"/>
                </a:lnTo>
                <a:lnTo>
                  <a:pt x="111" y="157"/>
                </a:lnTo>
                <a:lnTo>
                  <a:pt x="112" y="155"/>
                </a:lnTo>
                <a:lnTo>
                  <a:pt x="120" y="148"/>
                </a:lnTo>
                <a:lnTo>
                  <a:pt x="128" y="142"/>
                </a:lnTo>
                <a:lnTo>
                  <a:pt x="136" y="137"/>
                </a:lnTo>
                <a:lnTo>
                  <a:pt x="144" y="132"/>
                </a:lnTo>
                <a:lnTo>
                  <a:pt x="152" y="128"/>
                </a:lnTo>
                <a:lnTo>
                  <a:pt x="160" y="124"/>
                </a:lnTo>
                <a:lnTo>
                  <a:pt x="167" y="122"/>
                </a:lnTo>
                <a:lnTo>
                  <a:pt x="174" y="120"/>
                </a:lnTo>
                <a:lnTo>
                  <a:pt x="182" y="118"/>
                </a:lnTo>
                <a:lnTo>
                  <a:pt x="190" y="117"/>
                </a:lnTo>
                <a:lnTo>
                  <a:pt x="198" y="116"/>
                </a:lnTo>
                <a:lnTo>
                  <a:pt x="206" y="115"/>
                </a:lnTo>
                <a:lnTo>
                  <a:pt x="215" y="115"/>
                </a:lnTo>
                <a:lnTo>
                  <a:pt x="218" y="115"/>
                </a:lnTo>
                <a:lnTo>
                  <a:pt x="220" y="114"/>
                </a:lnTo>
                <a:lnTo>
                  <a:pt x="222" y="113"/>
                </a:lnTo>
                <a:lnTo>
                  <a:pt x="223" y="112"/>
                </a:lnTo>
                <a:lnTo>
                  <a:pt x="225" y="110"/>
                </a:lnTo>
                <a:lnTo>
                  <a:pt x="226" y="108"/>
                </a:lnTo>
                <a:lnTo>
                  <a:pt x="227" y="106"/>
                </a:lnTo>
                <a:lnTo>
                  <a:pt x="227" y="104"/>
                </a:lnTo>
                <a:lnTo>
                  <a:pt x="227" y="101"/>
                </a:lnTo>
                <a:lnTo>
                  <a:pt x="226" y="99"/>
                </a:lnTo>
                <a:lnTo>
                  <a:pt x="225" y="97"/>
                </a:lnTo>
                <a:lnTo>
                  <a:pt x="223" y="96"/>
                </a:lnTo>
                <a:lnTo>
                  <a:pt x="222" y="94"/>
                </a:lnTo>
                <a:lnTo>
                  <a:pt x="220" y="93"/>
                </a:lnTo>
                <a:lnTo>
                  <a:pt x="218" y="92"/>
                </a:lnTo>
                <a:lnTo>
                  <a:pt x="215" y="92"/>
                </a:lnTo>
                <a:close/>
                <a:moveTo>
                  <a:pt x="289" y="0"/>
                </a:moveTo>
                <a:lnTo>
                  <a:pt x="290" y="0"/>
                </a:lnTo>
                <a:lnTo>
                  <a:pt x="291" y="0"/>
                </a:lnTo>
                <a:lnTo>
                  <a:pt x="291" y="1"/>
                </a:lnTo>
                <a:lnTo>
                  <a:pt x="294" y="2"/>
                </a:lnTo>
                <a:lnTo>
                  <a:pt x="296" y="3"/>
                </a:lnTo>
                <a:lnTo>
                  <a:pt x="299" y="4"/>
                </a:lnTo>
                <a:lnTo>
                  <a:pt x="301" y="7"/>
                </a:lnTo>
                <a:lnTo>
                  <a:pt x="303" y="10"/>
                </a:lnTo>
                <a:lnTo>
                  <a:pt x="306" y="13"/>
                </a:lnTo>
                <a:lnTo>
                  <a:pt x="308" y="17"/>
                </a:lnTo>
                <a:lnTo>
                  <a:pt x="309" y="21"/>
                </a:lnTo>
                <a:lnTo>
                  <a:pt x="311" y="25"/>
                </a:lnTo>
                <a:lnTo>
                  <a:pt x="312" y="29"/>
                </a:lnTo>
                <a:lnTo>
                  <a:pt x="314" y="37"/>
                </a:lnTo>
                <a:lnTo>
                  <a:pt x="315" y="44"/>
                </a:lnTo>
                <a:lnTo>
                  <a:pt x="316" y="51"/>
                </a:lnTo>
                <a:lnTo>
                  <a:pt x="317" y="56"/>
                </a:lnTo>
                <a:lnTo>
                  <a:pt x="317" y="61"/>
                </a:lnTo>
                <a:lnTo>
                  <a:pt x="317" y="65"/>
                </a:lnTo>
                <a:lnTo>
                  <a:pt x="318" y="68"/>
                </a:lnTo>
                <a:lnTo>
                  <a:pt x="317" y="77"/>
                </a:lnTo>
                <a:lnTo>
                  <a:pt x="317" y="85"/>
                </a:lnTo>
                <a:lnTo>
                  <a:pt x="316" y="94"/>
                </a:lnTo>
                <a:lnTo>
                  <a:pt x="314" y="103"/>
                </a:lnTo>
                <a:lnTo>
                  <a:pt x="312" y="111"/>
                </a:lnTo>
                <a:lnTo>
                  <a:pt x="310" y="120"/>
                </a:lnTo>
                <a:lnTo>
                  <a:pt x="307" y="128"/>
                </a:lnTo>
                <a:lnTo>
                  <a:pt x="304" y="136"/>
                </a:lnTo>
                <a:lnTo>
                  <a:pt x="300" y="143"/>
                </a:lnTo>
                <a:lnTo>
                  <a:pt x="296" y="151"/>
                </a:lnTo>
                <a:lnTo>
                  <a:pt x="291" y="158"/>
                </a:lnTo>
                <a:lnTo>
                  <a:pt x="287" y="164"/>
                </a:lnTo>
                <a:lnTo>
                  <a:pt x="281" y="171"/>
                </a:lnTo>
                <a:lnTo>
                  <a:pt x="275" y="178"/>
                </a:lnTo>
                <a:lnTo>
                  <a:pt x="268" y="184"/>
                </a:lnTo>
                <a:lnTo>
                  <a:pt x="261" y="191"/>
                </a:lnTo>
                <a:lnTo>
                  <a:pt x="253" y="197"/>
                </a:lnTo>
                <a:lnTo>
                  <a:pt x="245" y="202"/>
                </a:lnTo>
                <a:lnTo>
                  <a:pt x="236" y="208"/>
                </a:lnTo>
                <a:lnTo>
                  <a:pt x="228" y="213"/>
                </a:lnTo>
                <a:lnTo>
                  <a:pt x="218" y="218"/>
                </a:lnTo>
                <a:lnTo>
                  <a:pt x="209" y="223"/>
                </a:lnTo>
                <a:lnTo>
                  <a:pt x="199" y="227"/>
                </a:lnTo>
                <a:lnTo>
                  <a:pt x="189" y="230"/>
                </a:lnTo>
                <a:lnTo>
                  <a:pt x="180" y="233"/>
                </a:lnTo>
                <a:lnTo>
                  <a:pt x="170" y="235"/>
                </a:lnTo>
                <a:lnTo>
                  <a:pt x="160" y="236"/>
                </a:lnTo>
                <a:lnTo>
                  <a:pt x="150" y="237"/>
                </a:lnTo>
                <a:lnTo>
                  <a:pt x="140" y="237"/>
                </a:lnTo>
                <a:lnTo>
                  <a:pt x="132" y="237"/>
                </a:lnTo>
                <a:lnTo>
                  <a:pt x="123" y="237"/>
                </a:lnTo>
                <a:lnTo>
                  <a:pt x="115" y="235"/>
                </a:lnTo>
                <a:lnTo>
                  <a:pt x="106" y="234"/>
                </a:lnTo>
                <a:lnTo>
                  <a:pt x="98" y="232"/>
                </a:lnTo>
                <a:lnTo>
                  <a:pt x="90" y="229"/>
                </a:lnTo>
                <a:lnTo>
                  <a:pt x="89" y="229"/>
                </a:lnTo>
                <a:lnTo>
                  <a:pt x="87" y="228"/>
                </a:lnTo>
                <a:lnTo>
                  <a:pt x="86" y="227"/>
                </a:lnTo>
                <a:lnTo>
                  <a:pt x="83" y="226"/>
                </a:lnTo>
                <a:lnTo>
                  <a:pt x="81" y="225"/>
                </a:lnTo>
                <a:lnTo>
                  <a:pt x="78" y="223"/>
                </a:lnTo>
                <a:lnTo>
                  <a:pt x="74" y="222"/>
                </a:lnTo>
                <a:lnTo>
                  <a:pt x="71" y="220"/>
                </a:lnTo>
                <a:lnTo>
                  <a:pt x="67" y="218"/>
                </a:lnTo>
                <a:lnTo>
                  <a:pt x="65" y="217"/>
                </a:lnTo>
                <a:lnTo>
                  <a:pt x="62" y="216"/>
                </a:lnTo>
                <a:lnTo>
                  <a:pt x="60" y="216"/>
                </a:lnTo>
                <a:lnTo>
                  <a:pt x="58" y="215"/>
                </a:lnTo>
                <a:lnTo>
                  <a:pt x="57" y="215"/>
                </a:lnTo>
                <a:lnTo>
                  <a:pt x="56" y="215"/>
                </a:lnTo>
                <a:lnTo>
                  <a:pt x="55" y="216"/>
                </a:lnTo>
                <a:lnTo>
                  <a:pt x="53" y="217"/>
                </a:lnTo>
                <a:lnTo>
                  <a:pt x="52" y="219"/>
                </a:lnTo>
                <a:lnTo>
                  <a:pt x="50" y="221"/>
                </a:lnTo>
                <a:lnTo>
                  <a:pt x="46" y="227"/>
                </a:lnTo>
                <a:lnTo>
                  <a:pt x="42" y="233"/>
                </a:lnTo>
                <a:lnTo>
                  <a:pt x="39" y="238"/>
                </a:lnTo>
                <a:lnTo>
                  <a:pt x="36" y="242"/>
                </a:lnTo>
                <a:lnTo>
                  <a:pt x="33" y="246"/>
                </a:lnTo>
                <a:lnTo>
                  <a:pt x="30" y="248"/>
                </a:lnTo>
                <a:lnTo>
                  <a:pt x="27" y="250"/>
                </a:lnTo>
                <a:lnTo>
                  <a:pt x="25" y="251"/>
                </a:lnTo>
                <a:lnTo>
                  <a:pt x="22" y="251"/>
                </a:lnTo>
                <a:lnTo>
                  <a:pt x="20" y="251"/>
                </a:lnTo>
                <a:lnTo>
                  <a:pt x="17" y="251"/>
                </a:lnTo>
                <a:lnTo>
                  <a:pt x="15" y="250"/>
                </a:lnTo>
                <a:lnTo>
                  <a:pt x="13" y="249"/>
                </a:lnTo>
                <a:lnTo>
                  <a:pt x="11" y="248"/>
                </a:lnTo>
                <a:lnTo>
                  <a:pt x="9" y="247"/>
                </a:lnTo>
                <a:lnTo>
                  <a:pt x="8" y="245"/>
                </a:lnTo>
                <a:lnTo>
                  <a:pt x="7" y="244"/>
                </a:lnTo>
                <a:lnTo>
                  <a:pt x="5" y="242"/>
                </a:lnTo>
                <a:lnTo>
                  <a:pt x="4" y="240"/>
                </a:lnTo>
                <a:lnTo>
                  <a:pt x="3" y="238"/>
                </a:lnTo>
                <a:lnTo>
                  <a:pt x="2" y="237"/>
                </a:lnTo>
                <a:lnTo>
                  <a:pt x="2" y="236"/>
                </a:lnTo>
                <a:lnTo>
                  <a:pt x="1" y="235"/>
                </a:lnTo>
                <a:lnTo>
                  <a:pt x="1" y="234"/>
                </a:lnTo>
                <a:lnTo>
                  <a:pt x="1" y="233"/>
                </a:lnTo>
                <a:lnTo>
                  <a:pt x="0" y="232"/>
                </a:lnTo>
                <a:lnTo>
                  <a:pt x="0" y="230"/>
                </a:lnTo>
                <a:lnTo>
                  <a:pt x="0" y="227"/>
                </a:lnTo>
                <a:lnTo>
                  <a:pt x="1" y="223"/>
                </a:lnTo>
                <a:lnTo>
                  <a:pt x="3" y="220"/>
                </a:lnTo>
                <a:lnTo>
                  <a:pt x="5" y="217"/>
                </a:lnTo>
                <a:lnTo>
                  <a:pt x="9" y="212"/>
                </a:lnTo>
                <a:lnTo>
                  <a:pt x="13" y="209"/>
                </a:lnTo>
                <a:lnTo>
                  <a:pt x="18" y="205"/>
                </a:lnTo>
                <a:lnTo>
                  <a:pt x="24" y="200"/>
                </a:lnTo>
                <a:lnTo>
                  <a:pt x="30" y="195"/>
                </a:lnTo>
                <a:lnTo>
                  <a:pt x="32" y="193"/>
                </a:lnTo>
                <a:lnTo>
                  <a:pt x="33" y="191"/>
                </a:lnTo>
                <a:lnTo>
                  <a:pt x="34" y="190"/>
                </a:lnTo>
                <a:lnTo>
                  <a:pt x="35" y="188"/>
                </a:lnTo>
                <a:lnTo>
                  <a:pt x="35" y="187"/>
                </a:lnTo>
                <a:lnTo>
                  <a:pt x="35" y="186"/>
                </a:lnTo>
                <a:lnTo>
                  <a:pt x="35" y="185"/>
                </a:lnTo>
                <a:lnTo>
                  <a:pt x="34" y="184"/>
                </a:lnTo>
                <a:lnTo>
                  <a:pt x="34" y="182"/>
                </a:lnTo>
                <a:lnTo>
                  <a:pt x="33" y="180"/>
                </a:lnTo>
                <a:lnTo>
                  <a:pt x="32" y="178"/>
                </a:lnTo>
                <a:lnTo>
                  <a:pt x="31" y="176"/>
                </a:lnTo>
                <a:lnTo>
                  <a:pt x="30" y="174"/>
                </a:lnTo>
                <a:lnTo>
                  <a:pt x="30" y="173"/>
                </a:lnTo>
                <a:lnTo>
                  <a:pt x="30" y="172"/>
                </a:lnTo>
                <a:lnTo>
                  <a:pt x="29" y="166"/>
                </a:lnTo>
                <a:lnTo>
                  <a:pt x="28" y="160"/>
                </a:lnTo>
                <a:lnTo>
                  <a:pt x="28" y="154"/>
                </a:lnTo>
                <a:lnTo>
                  <a:pt x="28" y="146"/>
                </a:lnTo>
                <a:lnTo>
                  <a:pt x="29" y="138"/>
                </a:lnTo>
                <a:lnTo>
                  <a:pt x="31" y="130"/>
                </a:lnTo>
                <a:lnTo>
                  <a:pt x="33" y="122"/>
                </a:lnTo>
                <a:lnTo>
                  <a:pt x="36" y="115"/>
                </a:lnTo>
                <a:lnTo>
                  <a:pt x="39" y="109"/>
                </a:lnTo>
                <a:lnTo>
                  <a:pt x="42" y="103"/>
                </a:lnTo>
                <a:lnTo>
                  <a:pt x="45" y="97"/>
                </a:lnTo>
                <a:lnTo>
                  <a:pt x="49" y="92"/>
                </a:lnTo>
                <a:lnTo>
                  <a:pt x="53" y="87"/>
                </a:lnTo>
                <a:lnTo>
                  <a:pt x="57" y="82"/>
                </a:lnTo>
                <a:lnTo>
                  <a:pt x="62" y="76"/>
                </a:lnTo>
                <a:lnTo>
                  <a:pt x="68" y="71"/>
                </a:lnTo>
                <a:lnTo>
                  <a:pt x="74" y="66"/>
                </a:lnTo>
                <a:lnTo>
                  <a:pt x="81" y="62"/>
                </a:lnTo>
                <a:lnTo>
                  <a:pt x="87" y="57"/>
                </a:lnTo>
                <a:lnTo>
                  <a:pt x="94" y="53"/>
                </a:lnTo>
                <a:lnTo>
                  <a:pt x="101" y="49"/>
                </a:lnTo>
                <a:lnTo>
                  <a:pt x="108" y="46"/>
                </a:lnTo>
                <a:lnTo>
                  <a:pt x="116" y="43"/>
                </a:lnTo>
                <a:lnTo>
                  <a:pt x="123" y="40"/>
                </a:lnTo>
                <a:lnTo>
                  <a:pt x="127" y="39"/>
                </a:lnTo>
                <a:lnTo>
                  <a:pt x="132" y="38"/>
                </a:lnTo>
                <a:lnTo>
                  <a:pt x="137" y="37"/>
                </a:lnTo>
                <a:lnTo>
                  <a:pt x="143" y="36"/>
                </a:lnTo>
                <a:lnTo>
                  <a:pt x="149" y="36"/>
                </a:lnTo>
                <a:lnTo>
                  <a:pt x="165" y="35"/>
                </a:lnTo>
                <a:lnTo>
                  <a:pt x="181" y="34"/>
                </a:lnTo>
                <a:lnTo>
                  <a:pt x="197" y="34"/>
                </a:lnTo>
                <a:lnTo>
                  <a:pt x="212" y="33"/>
                </a:lnTo>
                <a:lnTo>
                  <a:pt x="220" y="32"/>
                </a:lnTo>
                <a:lnTo>
                  <a:pt x="228" y="32"/>
                </a:lnTo>
                <a:lnTo>
                  <a:pt x="235" y="30"/>
                </a:lnTo>
                <a:lnTo>
                  <a:pt x="241" y="29"/>
                </a:lnTo>
                <a:lnTo>
                  <a:pt x="247" y="27"/>
                </a:lnTo>
                <a:lnTo>
                  <a:pt x="251" y="25"/>
                </a:lnTo>
                <a:lnTo>
                  <a:pt x="255" y="24"/>
                </a:lnTo>
                <a:lnTo>
                  <a:pt x="259" y="21"/>
                </a:lnTo>
                <a:lnTo>
                  <a:pt x="262" y="19"/>
                </a:lnTo>
                <a:lnTo>
                  <a:pt x="267" y="13"/>
                </a:lnTo>
                <a:lnTo>
                  <a:pt x="267" y="13"/>
                </a:lnTo>
                <a:lnTo>
                  <a:pt x="267" y="13"/>
                </a:lnTo>
                <a:lnTo>
                  <a:pt x="268" y="12"/>
                </a:lnTo>
                <a:lnTo>
                  <a:pt x="269" y="11"/>
                </a:lnTo>
                <a:lnTo>
                  <a:pt x="270" y="10"/>
                </a:lnTo>
                <a:lnTo>
                  <a:pt x="272" y="9"/>
                </a:lnTo>
                <a:lnTo>
                  <a:pt x="274" y="7"/>
                </a:lnTo>
                <a:lnTo>
                  <a:pt x="275" y="6"/>
                </a:lnTo>
                <a:lnTo>
                  <a:pt x="276" y="5"/>
                </a:lnTo>
                <a:lnTo>
                  <a:pt x="276" y="5"/>
                </a:lnTo>
                <a:lnTo>
                  <a:pt x="277" y="5"/>
                </a:lnTo>
                <a:lnTo>
                  <a:pt x="277" y="5"/>
                </a:lnTo>
                <a:lnTo>
                  <a:pt x="277" y="5"/>
                </a:lnTo>
                <a:lnTo>
                  <a:pt x="277" y="5"/>
                </a:lnTo>
                <a:lnTo>
                  <a:pt x="278" y="5"/>
                </a:lnTo>
                <a:lnTo>
                  <a:pt x="279" y="4"/>
                </a:lnTo>
                <a:lnTo>
                  <a:pt x="281" y="3"/>
                </a:lnTo>
                <a:lnTo>
                  <a:pt x="283" y="2"/>
                </a:lnTo>
                <a:lnTo>
                  <a:pt x="285" y="1"/>
                </a:lnTo>
                <a:lnTo>
                  <a:pt x="287" y="0"/>
                </a:lnTo>
                <a:lnTo>
                  <a:pt x="289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1" name="Freeform 206"/>
          <p:cNvSpPr>
            <a:spLocks/>
          </p:cNvSpPr>
          <p:nvPr/>
        </p:nvSpPr>
        <p:spPr bwMode="auto">
          <a:xfrm>
            <a:off x="7316145" y="3802687"/>
            <a:ext cx="353719" cy="353720"/>
          </a:xfrm>
          <a:custGeom>
            <a:avLst/>
            <a:gdLst/>
            <a:ahLst/>
            <a:cxnLst>
              <a:cxn ang="0">
                <a:pos x="235" y="0"/>
              </a:cxn>
              <a:cxn ang="0">
                <a:pos x="240" y="2"/>
              </a:cxn>
              <a:cxn ang="0">
                <a:pos x="245" y="4"/>
              </a:cxn>
              <a:cxn ang="0">
                <a:pos x="248" y="9"/>
              </a:cxn>
              <a:cxn ang="0">
                <a:pos x="249" y="14"/>
              </a:cxn>
              <a:cxn ang="0">
                <a:pos x="249" y="20"/>
              </a:cxn>
              <a:cxn ang="0">
                <a:pos x="248" y="27"/>
              </a:cxn>
              <a:cxn ang="0">
                <a:pos x="245" y="36"/>
              </a:cxn>
              <a:cxn ang="0">
                <a:pos x="241" y="45"/>
              </a:cxn>
              <a:cxn ang="0">
                <a:pos x="235" y="53"/>
              </a:cxn>
              <a:cxn ang="0">
                <a:pos x="228" y="61"/>
              </a:cxn>
              <a:cxn ang="0">
                <a:pos x="228" y="214"/>
              </a:cxn>
              <a:cxn ang="0">
                <a:pos x="227" y="217"/>
              </a:cxn>
              <a:cxn ang="0">
                <a:pos x="225" y="220"/>
              </a:cxn>
              <a:cxn ang="0">
                <a:pos x="202" y="237"/>
              </a:cxn>
              <a:cxn ang="0">
                <a:pos x="199" y="238"/>
              </a:cxn>
              <a:cxn ang="0">
                <a:pos x="198" y="238"/>
              </a:cxn>
              <a:cxn ang="0">
                <a:pos x="196" y="237"/>
              </a:cxn>
              <a:cxn ang="0">
                <a:pos x="194" y="235"/>
              </a:cxn>
              <a:cxn ang="0">
                <a:pos x="99" y="191"/>
              </a:cxn>
              <a:cxn ang="0">
                <a:pos x="108" y="227"/>
              </a:cxn>
              <a:cxn ang="0">
                <a:pos x="108" y="229"/>
              </a:cxn>
              <a:cxn ang="0">
                <a:pos x="89" y="248"/>
              </a:cxn>
              <a:cxn ang="0">
                <a:pos x="87" y="249"/>
              </a:cxn>
              <a:cxn ang="0">
                <a:pos x="85" y="249"/>
              </a:cxn>
              <a:cxn ang="0">
                <a:pos x="82" y="248"/>
              </a:cxn>
              <a:cxn ang="0">
                <a:pos x="47" y="202"/>
              </a:cxn>
              <a:cxn ang="0">
                <a:pos x="1" y="168"/>
              </a:cxn>
              <a:cxn ang="0">
                <a:pos x="0" y="166"/>
              </a:cxn>
              <a:cxn ang="0">
                <a:pos x="0" y="163"/>
              </a:cxn>
              <a:cxn ang="0">
                <a:pos x="2" y="160"/>
              </a:cxn>
              <a:cxn ang="0">
                <a:pos x="20" y="142"/>
              </a:cxn>
              <a:cxn ang="0">
                <a:pos x="23" y="141"/>
              </a:cxn>
              <a:cxn ang="0">
                <a:pos x="24" y="141"/>
              </a:cxn>
              <a:cxn ang="0">
                <a:pos x="105" y="105"/>
              </a:cxn>
              <a:cxn ang="0">
                <a:pos x="13" y="54"/>
              </a:cxn>
              <a:cxn ang="0">
                <a:pos x="12" y="52"/>
              </a:cxn>
              <a:cxn ang="0">
                <a:pos x="11" y="49"/>
              </a:cxn>
              <a:cxn ang="0">
                <a:pos x="12" y="47"/>
              </a:cxn>
              <a:cxn ang="0">
                <a:pos x="36" y="23"/>
              </a:cxn>
              <a:cxn ang="0">
                <a:pos x="38" y="22"/>
              </a:cxn>
              <a:cxn ang="0">
                <a:pos x="41" y="22"/>
              </a:cxn>
              <a:cxn ang="0">
                <a:pos x="188" y="21"/>
              </a:cxn>
              <a:cxn ang="0">
                <a:pos x="196" y="14"/>
              </a:cxn>
              <a:cxn ang="0">
                <a:pos x="204" y="8"/>
              </a:cxn>
              <a:cxn ang="0">
                <a:pos x="214" y="4"/>
              </a:cxn>
              <a:cxn ang="0">
                <a:pos x="222" y="1"/>
              </a:cxn>
              <a:cxn ang="0">
                <a:pos x="229" y="0"/>
              </a:cxn>
            </a:cxnLst>
            <a:rect l="0" t="0" r="r" b="b"/>
            <a:pathLst>
              <a:path w="249" h="249">
                <a:moveTo>
                  <a:pt x="232" y="0"/>
                </a:moveTo>
                <a:lnTo>
                  <a:pt x="235" y="0"/>
                </a:lnTo>
                <a:lnTo>
                  <a:pt x="238" y="1"/>
                </a:lnTo>
                <a:lnTo>
                  <a:pt x="240" y="2"/>
                </a:lnTo>
                <a:lnTo>
                  <a:pt x="243" y="3"/>
                </a:lnTo>
                <a:lnTo>
                  <a:pt x="245" y="4"/>
                </a:lnTo>
                <a:lnTo>
                  <a:pt x="246" y="6"/>
                </a:lnTo>
                <a:lnTo>
                  <a:pt x="248" y="9"/>
                </a:lnTo>
                <a:lnTo>
                  <a:pt x="249" y="11"/>
                </a:lnTo>
                <a:lnTo>
                  <a:pt x="249" y="14"/>
                </a:lnTo>
                <a:lnTo>
                  <a:pt x="249" y="17"/>
                </a:lnTo>
                <a:lnTo>
                  <a:pt x="249" y="20"/>
                </a:lnTo>
                <a:lnTo>
                  <a:pt x="249" y="24"/>
                </a:lnTo>
                <a:lnTo>
                  <a:pt x="248" y="27"/>
                </a:lnTo>
                <a:lnTo>
                  <a:pt x="247" y="31"/>
                </a:lnTo>
                <a:lnTo>
                  <a:pt x="245" y="36"/>
                </a:lnTo>
                <a:lnTo>
                  <a:pt x="243" y="40"/>
                </a:lnTo>
                <a:lnTo>
                  <a:pt x="241" y="45"/>
                </a:lnTo>
                <a:lnTo>
                  <a:pt x="238" y="49"/>
                </a:lnTo>
                <a:lnTo>
                  <a:pt x="235" y="53"/>
                </a:lnTo>
                <a:lnTo>
                  <a:pt x="231" y="57"/>
                </a:lnTo>
                <a:lnTo>
                  <a:pt x="228" y="61"/>
                </a:lnTo>
                <a:lnTo>
                  <a:pt x="199" y="90"/>
                </a:lnTo>
                <a:lnTo>
                  <a:pt x="228" y="214"/>
                </a:lnTo>
                <a:lnTo>
                  <a:pt x="228" y="216"/>
                </a:lnTo>
                <a:lnTo>
                  <a:pt x="227" y="217"/>
                </a:lnTo>
                <a:lnTo>
                  <a:pt x="227" y="219"/>
                </a:lnTo>
                <a:lnTo>
                  <a:pt x="225" y="220"/>
                </a:lnTo>
                <a:lnTo>
                  <a:pt x="203" y="237"/>
                </a:lnTo>
                <a:lnTo>
                  <a:pt x="202" y="237"/>
                </a:lnTo>
                <a:lnTo>
                  <a:pt x="201" y="238"/>
                </a:lnTo>
                <a:lnTo>
                  <a:pt x="199" y="238"/>
                </a:lnTo>
                <a:lnTo>
                  <a:pt x="199" y="238"/>
                </a:lnTo>
                <a:lnTo>
                  <a:pt x="198" y="238"/>
                </a:lnTo>
                <a:lnTo>
                  <a:pt x="197" y="237"/>
                </a:lnTo>
                <a:lnTo>
                  <a:pt x="196" y="237"/>
                </a:lnTo>
                <a:lnTo>
                  <a:pt x="195" y="236"/>
                </a:lnTo>
                <a:lnTo>
                  <a:pt x="194" y="235"/>
                </a:lnTo>
                <a:lnTo>
                  <a:pt x="145" y="144"/>
                </a:lnTo>
                <a:lnTo>
                  <a:pt x="99" y="191"/>
                </a:lnTo>
                <a:lnTo>
                  <a:pt x="108" y="225"/>
                </a:lnTo>
                <a:lnTo>
                  <a:pt x="108" y="227"/>
                </a:lnTo>
                <a:lnTo>
                  <a:pt x="108" y="228"/>
                </a:lnTo>
                <a:lnTo>
                  <a:pt x="108" y="229"/>
                </a:lnTo>
                <a:lnTo>
                  <a:pt x="107" y="231"/>
                </a:lnTo>
                <a:lnTo>
                  <a:pt x="89" y="248"/>
                </a:lnTo>
                <a:lnTo>
                  <a:pt x="88" y="249"/>
                </a:lnTo>
                <a:lnTo>
                  <a:pt x="87" y="249"/>
                </a:lnTo>
                <a:lnTo>
                  <a:pt x="85" y="249"/>
                </a:lnTo>
                <a:lnTo>
                  <a:pt x="85" y="249"/>
                </a:lnTo>
                <a:lnTo>
                  <a:pt x="83" y="249"/>
                </a:lnTo>
                <a:lnTo>
                  <a:pt x="82" y="248"/>
                </a:lnTo>
                <a:lnTo>
                  <a:pt x="81" y="247"/>
                </a:lnTo>
                <a:lnTo>
                  <a:pt x="47" y="202"/>
                </a:lnTo>
                <a:lnTo>
                  <a:pt x="2" y="169"/>
                </a:lnTo>
                <a:lnTo>
                  <a:pt x="1" y="168"/>
                </a:lnTo>
                <a:lnTo>
                  <a:pt x="1" y="167"/>
                </a:lnTo>
                <a:lnTo>
                  <a:pt x="0" y="166"/>
                </a:lnTo>
                <a:lnTo>
                  <a:pt x="0" y="164"/>
                </a:lnTo>
                <a:lnTo>
                  <a:pt x="0" y="163"/>
                </a:lnTo>
                <a:lnTo>
                  <a:pt x="1" y="161"/>
                </a:lnTo>
                <a:lnTo>
                  <a:pt x="2" y="160"/>
                </a:lnTo>
                <a:lnTo>
                  <a:pt x="19" y="143"/>
                </a:lnTo>
                <a:lnTo>
                  <a:pt x="20" y="142"/>
                </a:lnTo>
                <a:lnTo>
                  <a:pt x="21" y="141"/>
                </a:lnTo>
                <a:lnTo>
                  <a:pt x="23" y="141"/>
                </a:lnTo>
                <a:lnTo>
                  <a:pt x="24" y="141"/>
                </a:lnTo>
                <a:lnTo>
                  <a:pt x="24" y="141"/>
                </a:lnTo>
                <a:lnTo>
                  <a:pt x="59" y="151"/>
                </a:lnTo>
                <a:lnTo>
                  <a:pt x="105" y="105"/>
                </a:lnTo>
                <a:lnTo>
                  <a:pt x="14" y="55"/>
                </a:lnTo>
                <a:lnTo>
                  <a:pt x="13" y="54"/>
                </a:lnTo>
                <a:lnTo>
                  <a:pt x="12" y="53"/>
                </a:lnTo>
                <a:lnTo>
                  <a:pt x="12" y="52"/>
                </a:lnTo>
                <a:lnTo>
                  <a:pt x="11" y="51"/>
                </a:lnTo>
                <a:lnTo>
                  <a:pt x="11" y="49"/>
                </a:lnTo>
                <a:lnTo>
                  <a:pt x="12" y="48"/>
                </a:lnTo>
                <a:lnTo>
                  <a:pt x="12" y="47"/>
                </a:lnTo>
                <a:lnTo>
                  <a:pt x="13" y="46"/>
                </a:lnTo>
                <a:lnTo>
                  <a:pt x="36" y="23"/>
                </a:lnTo>
                <a:lnTo>
                  <a:pt x="37" y="22"/>
                </a:lnTo>
                <a:lnTo>
                  <a:pt x="38" y="22"/>
                </a:lnTo>
                <a:lnTo>
                  <a:pt x="40" y="21"/>
                </a:lnTo>
                <a:lnTo>
                  <a:pt x="41" y="22"/>
                </a:lnTo>
                <a:lnTo>
                  <a:pt x="159" y="50"/>
                </a:lnTo>
                <a:lnTo>
                  <a:pt x="188" y="21"/>
                </a:lnTo>
                <a:lnTo>
                  <a:pt x="192" y="18"/>
                </a:lnTo>
                <a:lnTo>
                  <a:pt x="196" y="14"/>
                </a:lnTo>
                <a:lnTo>
                  <a:pt x="200" y="11"/>
                </a:lnTo>
                <a:lnTo>
                  <a:pt x="204" y="8"/>
                </a:lnTo>
                <a:lnTo>
                  <a:pt x="209" y="6"/>
                </a:lnTo>
                <a:lnTo>
                  <a:pt x="214" y="4"/>
                </a:lnTo>
                <a:lnTo>
                  <a:pt x="218" y="2"/>
                </a:lnTo>
                <a:lnTo>
                  <a:pt x="222" y="1"/>
                </a:lnTo>
                <a:lnTo>
                  <a:pt x="226" y="0"/>
                </a:lnTo>
                <a:lnTo>
                  <a:pt x="229" y="0"/>
                </a:lnTo>
                <a:lnTo>
                  <a:pt x="232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2" name="Group 21"/>
          <p:cNvGrpSpPr/>
          <p:nvPr/>
        </p:nvGrpSpPr>
        <p:grpSpPr>
          <a:xfrm>
            <a:off x="5958190" y="2409235"/>
            <a:ext cx="353723" cy="353720"/>
            <a:chOff x="5747601" y="1573539"/>
            <a:chExt cx="249912" cy="249910"/>
          </a:xfrm>
          <a:solidFill>
            <a:schemeClr val="bg2"/>
          </a:solidFill>
        </p:grpSpPr>
        <p:sp>
          <p:nvSpPr>
            <p:cNvPr id="23" name="Freeform 272"/>
            <p:cNvSpPr>
              <a:spLocks noEditPoints="1"/>
            </p:cNvSpPr>
            <p:nvPr/>
          </p:nvSpPr>
          <p:spPr bwMode="auto">
            <a:xfrm>
              <a:off x="5747601" y="1670251"/>
              <a:ext cx="153199" cy="153198"/>
            </a:xfrm>
            <a:custGeom>
              <a:avLst/>
              <a:gdLst/>
              <a:ahLst/>
              <a:cxnLst>
                <a:cxn ang="0">
                  <a:pos x="51" y="115"/>
                </a:cxn>
                <a:cxn ang="0">
                  <a:pos x="47" y="117"/>
                </a:cxn>
                <a:cxn ang="0">
                  <a:pos x="44" y="120"/>
                </a:cxn>
                <a:cxn ang="0">
                  <a:pos x="42" y="124"/>
                </a:cxn>
                <a:cxn ang="0">
                  <a:pos x="42" y="129"/>
                </a:cxn>
                <a:cxn ang="0">
                  <a:pos x="44" y="132"/>
                </a:cxn>
                <a:cxn ang="0">
                  <a:pos x="47" y="136"/>
                </a:cxn>
                <a:cxn ang="0">
                  <a:pos x="51" y="137"/>
                </a:cxn>
                <a:cxn ang="0">
                  <a:pos x="55" y="137"/>
                </a:cxn>
                <a:cxn ang="0">
                  <a:pos x="59" y="136"/>
                </a:cxn>
                <a:cxn ang="0">
                  <a:pos x="63" y="132"/>
                </a:cxn>
                <a:cxn ang="0">
                  <a:pos x="64" y="129"/>
                </a:cxn>
                <a:cxn ang="0">
                  <a:pos x="64" y="124"/>
                </a:cxn>
                <a:cxn ang="0">
                  <a:pos x="63" y="120"/>
                </a:cxn>
                <a:cxn ang="0">
                  <a:pos x="59" y="117"/>
                </a:cxn>
                <a:cxn ang="0">
                  <a:pos x="55" y="115"/>
                </a:cxn>
                <a:cxn ang="0">
                  <a:pos x="128" y="0"/>
                </a:cxn>
                <a:cxn ang="0">
                  <a:pos x="133" y="12"/>
                </a:cxn>
                <a:cxn ang="0">
                  <a:pos x="140" y="22"/>
                </a:cxn>
                <a:cxn ang="0">
                  <a:pos x="148" y="31"/>
                </a:cxn>
                <a:cxn ang="0">
                  <a:pos x="158" y="39"/>
                </a:cxn>
                <a:cxn ang="0">
                  <a:pos x="168" y="46"/>
                </a:cxn>
                <a:cxn ang="0">
                  <a:pos x="179" y="52"/>
                </a:cxn>
                <a:cxn ang="0">
                  <a:pos x="55" y="175"/>
                </a:cxn>
                <a:cxn ang="0">
                  <a:pos x="51" y="178"/>
                </a:cxn>
                <a:cxn ang="0">
                  <a:pos x="45" y="179"/>
                </a:cxn>
                <a:cxn ang="0">
                  <a:pos x="38" y="179"/>
                </a:cxn>
                <a:cxn ang="0">
                  <a:pos x="31" y="177"/>
                </a:cxn>
                <a:cxn ang="0">
                  <a:pos x="26" y="173"/>
                </a:cxn>
                <a:cxn ang="0">
                  <a:pos x="5" y="151"/>
                </a:cxn>
                <a:cxn ang="0">
                  <a:pos x="2" y="146"/>
                </a:cxn>
                <a:cxn ang="0">
                  <a:pos x="0" y="141"/>
                </a:cxn>
                <a:cxn ang="0">
                  <a:pos x="0" y="135"/>
                </a:cxn>
                <a:cxn ang="0">
                  <a:pos x="2" y="129"/>
                </a:cxn>
                <a:cxn ang="0">
                  <a:pos x="5" y="124"/>
                </a:cxn>
                <a:cxn ang="0">
                  <a:pos x="128" y="0"/>
                </a:cxn>
              </a:cxnLst>
              <a:rect l="0" t="0" r="r" b="b"/>
              <a:pathLst>
                <a:path w="179" h="179">
                  <a:moveTo>
                    <a:pt x="53" y="115"/>
                  </a:moveTo>
                  <a:lnTo>
                    <a:pt x="51" y="115"/>
                  </a:lnTo>
                  <a:lnTo>
                    <a:pt x="49" y="116"/>
                  </a:lnTo>
                  <a:lnTo>
                    <a:pt x="47" y="117"/>
                  </a:lnTo>
                  <a:lnTo>
                    <a:pt x="45" y="118"/>
                  </a:lnTo>
                  <a:lnTo>
                    <a:pt x="44" y="120"/>
                  </a:lnTo>
                  <a:lnTo>
                    <a:pt x="43" y="122"/>
                  </a:lnTo>
                  <a:lnTo>
                    <a:pt x="42" y="124"/>
                  </a:lnTo>
                  <a:lnTo>
                    <a:pt x="42" y="126"/>
                  </a:lnTo>
                  <a:lnTo>
                    <a:pt x="42" y="129"/>
                  </a:lnTo>
                  <a:lnTo>
                    <a:pt x="43" y="131"/>
                  </a:lnTo>
                  <a:lnTo>
                    <a:pt x="44" y="132"/>
                  </a:lnTo>
                  <a:lnTo>
                    <a:pt x="45" y="134"/>
                  </a:lnTo>
                  <a:lnTo>
                    <a:pt x="47" y="136"/>
                  </a:lnTo>
                  <a:lnTo>
                    <a:pt x="49" y="137"/>
                  </a:lnTo>
                  <a:lnTo>
                    <a:pt x="51" y="137"/>
                  </a:lnTo>
                  <a:lnTo>
                    <a:pt x="53" y="138"/>
                  </a:lnTo>
                  <a:lnTo>
                    <a:pt x="55" y="137"/>
                  </a:lnTo>
                  <a:lnTo>
                    <a:pt x="57" y="137"/>
                  </a:lnTo>
                  <a:lnTo>
                    <a:pt x="59" y="136"/>
                  </a:lnTo>
                  <a:lnTo>
                    <a:pt x="61" y="134"/>
                  </a:lnTo>
                  <a:lnTo>
                    <a:pt x="63" y="132"/>
                  </a:lnTo>
                  <a:lnTo>
                    <a:pt x="64" y="131"/>
                  </a:lnTo>
                  <a:lnTo>
                    <a:pt x="64" y="129"/>
                  </a:lnTo>
                  <a:lnTo>
                    <a:pt x="65" y="126"/>
                  </a:lnTo>
                  <a:lnTo>
                    <a:pt x="64" y="124"/>
                  </a:lnTo>
                  <a:lnTo>
                    <a:pt x="64" y="122"/>
                  </a:lnTo>
                  <a:lnTo>
                    <a:pt x="63" y="120"/>
                  </a:lnTo>
                  <a:lnTo>
                    <a:pt x="61" y="118"/>
                  </a:lnTo>
                  <a:lnTo>
                    <a:pt x="59" y="117"/>
                  </a:lnTo>
                  <a:lnTo>
                    <a:pt x="57" y="116"/>
                  </a:lnTo>
                  <a:lnTo>
                    <a:pt x="55" y="115"/>
                  </a:lnTo>
                  <a:lnTo>
                    <a:pt x="53" y="115"/>
                  </a:lnTo>
                  <a:close/>
                  <a:moveTo>
                    <a:pt x="128" y="0"/>
                  </a:moveTo>
                  <a:lnTo>
                    <a:pt x="130" y="6"/>
                  </a:lnTo>
                  <a:lnTo>
                    <a:pt x="133" y="12"/>
                  </a:lnTo>
                  <a:lnTo>
                    <a:pt x="136" y="17"/>
                  </a:lnTo>
                  <a:lnTo>
                    <a:pt x="140" y="22"/>
                  </a:lnTo>
                  <a:lnTo>
                    <a:pt x="144" y="27"/>
                  </a:lnTo>
                  <a:lnTo>
                    <a:pt x="148" y="31"/>
                  </a:lnTo>
                  <a:lnTo>
                    <a:pt x="153" y="36"/>
                  </a:lnTo>
                  <a:lnTo>
                    <a:pt x="158" y="39"/>
                  </a:lnTo>
                  <a:lnTo>
                    <a:pt x="163" y="43"/>
                  </a:lnTo>
                  <a:lnTo>
                    <a:pt x="168" y="46"/>
                  </a:lnTo>
                  <a:lnTo>
                    <a:pt x="173" y="49"/>
                  </a:lnTo>
                  <a:lnTo>
                    <a:pt x="179" y="52"/>
                  </a:lnTo>
                  <a:lnTo>
                    <a:pt x="58" y="173"/>
                  </a:lnTo>
                  <a:lnTo>
                    <a:pt x="55" y="175"/>
                  </a:lnTo>
                  <a:lnTo>
                    <a:pt x="53" y="176"/>
                  </a:lnTo>
                  <a:lnTo>
                    <a:pt x="51" y="178"/>
                  </a:lnTo>
                  <a:lnTo>
                    <a:pt x="48" y="179"/>
                  </a:lnTo>
                  <a:lnTo>
                    <a:pt x="45" y="179"/>
                  </a:lnTo>
                  <a:lnTo>
                    <a:pt x="42" y="179"/>
                  </a:lnTo>
                  <a:lnTo>
                    <a:pt x="38" y="179"/>
                  </a:lnTo>
                  <a:lnTo>
                    <a:pt x="35" y="178"/>
                  </a:lnTo>
                  <a:lnTo>
                    <a:pt x="31" y="177"/>
                  </a:lnTo>
                  <a:lnTo>
                    <a:pt x="28" y="175"/>
                  </a:lnTo>
                  <a:lnTo>
                    <a:pt x="26" y="173"/>
                  </a:lnTo>
                  <a:lnTo>
                    <a:pt x="7" y="154"/>
                  </a:lnTo>
                  <a:lnTo>
                    <a:pt x="5" y="151"/>
                  </a:lnTo>
                  <a:lnTo>
                    <a:pt x="3" y="149"/>
                  </a:lnTo>
                  <a:lnTo>
                    <a:pt x="2" y="146"/>
                  </a:lnTo>
                  <a:lnTo>
                    <a:pt x="1" y="144"/>
                  </a:lnTo>
                  <a:lnTo>
                    <a:pt x="0" y="141"/>
                  </a:lnTo>
                  <a:lnTo>
                    <a:pt x="0" y="138"/>
                  </a:lnTo>
                  <a:lnTo>
                    <a:pt x="0" y="135"/>
                  </a:lnTo>
                  <a:lnTo>
                    <a:pt x="1" y="132"/>
                  </a:lnTo>
                  <a:lnTo>
                    <a:pt x="2" y="129"/>
                  </a:lnTo>
                  <a:lnTo>
                    <a:pt x="3" y="126"/>
                  </a:lnTo>
                  <a:lnTo>
                    <a:pt x="5" y="124"/>
                  </a:lnTo>
                  <a:lnTo>
                    <a:pt x="7" y="121"/>
                  </a:lnTo>
                  <a:lnTo>
                    <a:pt x="1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273"/>
            <p:cNvSpPr>
              <a:spLocks/>
            </p:cNvSpPr>
            <p:nvPr/>
          </p:nvSpPr>
          <p:spPr bwMode="auto">
            <a:xfrm>
              <a:off x="5861431" y="1573539"/>
              <a:ext cx="136082" cy="136937"/>
            </a:xfrm>
            <a:custGeom>
              <a:avLst/>
              <a:gdLst/>
              <a:ahLst/>
              <a:cxnLst>
                <a:cxn ang="0">
                  <a:pos x="85" y="1"/>
                </a:cxn>
                <a:cxn ang="0">
                  <a:pos x="96" y="2"/>
                </a:cxn>
                <a:cxn ang="0">
                  <a:pos x="106" y="5"/>
                </a:cxn>
                <a:cxn ang="0">
                  <a:pos x="114" y="8"/>
                </a:cxn>
                <a:cxn ang="0">
                  <a:pos x="120" y="12"/>
                </a:cxn>
                <a:cxn ang="0">
                  <a:pos x="122" y="14"/>
                </a:cxn>
                <a:cxn ang="0">
                  <a:pos x="123" y="17"/>
                </a:cxn>
                <a:cxn ang="0">
                  <a:pos x="122" y="19"/>
                </a:cxn>
                <a:cxn ang="0">
                  <a:pos x="120" y="22"/>
                </a:cxn>
                <a:cxn ang="0">
                  <a:pos x="68" y="91"/>
                </a:cxn>
                <a:cxn ang="0">
                  <a:pos x="103" y="110"/>
                </a:cxn>
                <a:cxn ang="0">
                  <a:pos x="105" y="109"/>
                </a:cxn>
                <a:cxn ang="0">
                  <a:pos x="108" y="107"/>
                </a:cxn>
                <a:cxn ang="0">
                  <a:pos x="113" y="104"/>
                </a:cxn>
                <a:cxn ang="0">
                  <a:pos x="123" y="98"/>
                </a:cxn>
                <a:cxn ang="0">
                  <a:pos x="135" y="91"/>
                </a:cxn>
                <a:cxn ang="0">
                  <a:pos x="144" y="86"/>
                </a:cxn>
                <a:cxn ang="0">
                  <a:pos x="148" y="83"/>
                </a:cxn>
                <a:cxn ang="0">
                  <a:pos x="152" y="82"/>
                </a:cxn>
                <a:cxn ang="0">
                  <a:pos x="153" y="81"/>
                </a:cxn>
                <a:cxn ang="0">
                  <a:pos x="156" y="82"/>
                </a:cxn>
                <a:cxn ang="0">
                  <a:pos x="158" y="84"/>
                </a:cxn>
                <a:cxn ang="0">
                  <a:pos x="159" y="87"/>
                </a:cxn>
                <a:cxn ang="0">
                  <a:pos x="158" y="92"/>
                </a:cxn>
                <a:cxn ang="0">
                  <a:pos x="157" y="99"/>
                </a:cxn>
                <a:cxn ang="0">
                  <a:pos x="155" y="106"/>
                </a:cxn>
                <a:cxn ang="0">
                  <a:pos x="150" y="118"/>
                </a:cxn>
                <a:cxn ang="0">
                  <a:pos x="143" y="128"/>
                </a:cxn>
                <a:cxn ang="0">
                  <a:pos x="135" y="137"/>
                </a:cxn>
                <a:cxn ang="0">
                  <a:pos x="126" y="145"/>
                </a:cxn>
                <a:cxn ang="0">
                  <a:pos x="115" y="151"/>
                </a:cxn>
                <a:cxn ang="0">
                  <a:pos x="104" y="156"/>
                </a:cxn>
                <a:cxn ang="0">
                  <a:pos x="92" y="159"/>
                </a:cxn>
                <a:cxn ang="0">
                  <a:pos x="80" y="160"/>
                </a:cxn>
                <a:cxn ang="0">
                  <a:pos x="67" y="159"/>
                </a:cxn>
                <a:cxn ang="0">
                  <a:pos x="55" y="156"/>
                </a:cxn>
                <a:cxn ang="0">
                  <a:pos x="43" y="151"/>
                </a:cxn>
                <a:cxn ang="0">
                  <a:pos x="33" y="145"/>
                </a:cxn>
                <a:cxn ang="0">
                  <a:pos x="23" y="136"/>
                </a:cxn>
                <a:cxn ang="0">
                  <a:pos x="15" y="127"/>
                </a:cxn>
                <a:cxn ang="0">
                  <a:pos x="8" y="116"/>
                </a:cxn>
                <a:cxn ang="0">
                  <a:pos x="4" y="105"/>
                </a:cxn>
                <a:cxn ang="0">
                  <a:pos x="1" y="93"/>
                </a:cxn>
                <a:cxn ang="0">
                  <a:pos x="0" y="80"/>
                </a:cxn>
                <a:cxn ang="0">
                  <a:pos x="1" y="67"/>
                </a:cxn>
                <a:cxn ang="0">
                  <a:pos x="4" y="55"/>
                </a:cxn>
                <a:cxn ang="0">
                  <a:pos x="8" y="44"/>
                </a:cxn>
                <a:cxn ang="0">
                  <a:pos x="15" y="33"/>
                </a:cxn>
                <a:cxn ang="0">
                  <a:pos x="23" y="24"/>
                </a:cxn>
                <a:cxn ang="0">
                  <a:pos x="33" y="15"/>
                </a:cxn>
                <a:cxn ang="0">
                  <a:pos x="43" y="9"/>
                </a:cxn>
                <a:cxn ang="0">
                  <a:pos x="55" y="4"/>
                </a:cxn>
                <a:cxn ang="0">
                  <a:pos x="67" y="1"/>
                </a:cxn>
                <a:cxn ang="0">
                  <a:pos x="80" y="0"/>
                </a:cxn>
              </a:cxnLst>
              <a:rect l="0" t="0" r="r" b="b"/>
              <a:pathLst>
                <a:path w="159" h="160">
                  <a:moveTo>
                    <a:pt x="80" y="0"/>
                  </a:moveTo>
                  <a:lnTo>
                    <a:pt x="85" y="1"/>
                  </a:lnTo>
                  <a:lnTo>
                    <a:pt x="90" y="1"/>
                  </a:lnTo>
                  <a:lnTo>
                    <a:pt x="96" y="2"/>
                  </a:lnTo>
                  <a:lnTo>
                    <a:pt x="101" y="3"/>
                  </a:lnTo>
                  <a:lnTo>
                    <a:pt x="106" y="5"/>
                  </a:lnTo>
                  <a:lnTo>
                    <a:pt x="110" y="6"/>
                  </a:lnTo>
                  <a:lnTo>
                    <a:pt x="114" y="8"/>
                  </a:lnTo>
                  <a:lnTo>
                    <a:pt x="117" y="10"/>
                  </a:lnTo>
                  <a:lnTo>
                    <a:pt x="120" y="12"/>
                  </a:lnTo>
                  <a:lnTo>
                    <a:pt x="122" y="13"/>
                  </a:lnTo>
                  <a:lnTo>
                    <a:pt x="122" y="14"/>
                  </a:lnTo>
                  <a:lnTo>
                    <a:pt x="123" y="15"/>
                  </a:lnTo>
                  <a:lnTo>
                    <a:pt x="123" y="17"/>
                  </a:lnTo>
                  <a:lnTo>
                    <a:pt x="123" y="18"/>
                  </a:lnTo>
                  <a:lnTo>
                    <a:pt x="122" y="19"/>
                  </a:lnTo>
                  <a:lnTo>
                    <a:pt x="122" y="21"/>
                  </a:lnTo>
                  <a:lnTo>
                    <a:pt x="120" y="22"/>
                  </a:lnTo>
                  <a:lnTo>
                    <a:pt x="68" y="52"/>
                  </a:lnTo>
                  <a:lnTo>
                    <a:pt x="68" y="91"/>
                  </a:lnTo>
                  <a:lnTo>
                    <a:pt x="103" y="110"/>
                  </a:lnTo>
                  <a:lnTo>
                    <a:pt x="103" y="110"/>
                  </a:lnTo>
                  <a:lnTo>
                    <a:pt x="104" y="110"/>
                  </a:lnTo>
                  <a:lnTo>
                    <a:pt x="105" y="109"/>
                  </a:lnTo>
                  <a:lnTo>
                    <a:pt x="107" y="108"/>
                  </a:lnTo>
                  <a:lnTo>
                    <a:pt x="108" y="107"/>
                  </a:lnTo>
                  <a:lnTo>
                    <a:pt x="111" y="105"/>
                  </a:lnTo>
                  <a:lnTo>
                    <a:pt x="113" y="104"/>
                  </a:lnTo>
                  <a:lnTo>
                    <a:pt x="117" y="102"/>
                  </a:lnTo>
                  <a:lnTo>
                    <a:pt x="123" y="98"/>
                  </a:lnTo>
                  <a:lnTo>
                    <a:pt x="129" y="94"/>
                  </a:lnTo>
                  <a:lnTo>
                    <a:pt x="135" y="91"/>
                  </a:lnTo>
                  <a:lnTo>
                    <a:pt x="141" y="87"/>
                  </a:lnTo>
                  <a:lnTo>
                    <a:pt x="144" y="86"/>
                  </a:lnTo>
                  <a:lnTo>
                    <a:pt x="146" y="84"/>
                  </a:lnTo>
                  <a:lnTo>
                    <a:pt x="148" y="83"/>
                  </a:lnTo>
                  <a:lnTo>
                    <a:pt x="150" y="82"/>
                  </a:lnTo>
                  <a:lnTo>
                    <a:pt x="152" y="82"/>
                  </a:lnTo>
                  <a:lnTo>
                    <a:pt x="153" y="81"/>
                  </a:lnTo>
                  <a:lnTo>
                    <a:pt x="153" y="81"/>
                  </a:lnTo>
                  <a:lnTo>
                    <a:pt x="155" y="81"/>
                  </a:lnTo>
                  <a:lnTo>
                    <a:pt x="156" y="82"/>
                  </a:lnTo>
                  <a:lnTo>
                    <a:pt x="157" y="83"/>
                  </a:lnTo>
                  <a:lnTo>
                    <a:pt x="158" y="84"/>
                  </a:lnTo>
                  <a:lnTo>
                    <a:pt x="159" y="86"/>
                  </a:lnTo>
                  <a:lnTo>
                    <a:pt x="159" y="87"/>
                  </a:lnTo>
                  <a:lnTo>
                    <a:pt x="159" y="90"/>
                  </a:lnTo>
                  <a:lnTo>
                    <a:pt x="158" y="92"/>
                  </a:lnTo>
                  <a:lnTo>
                    <a:pt x="158" y="95"/>
                  </a:lnTo>
                  <a:lnTo>
                    <a:pt x="157" y="99"/>
                  </a:lnTo>
                  <a:lnTo>
                    <a:pt x="156" y="102"/>
                  </a:lnTo>
                  <a:lnTo>
                    <a:pt x="155" y="106"/>
                  </a:lnTo>
                  <a:lnTo>
                    <a:pt x="153" y="112"/>
                  </a:lnTo>
                  <a:lnTo>
                    <a:pt x="150" y="118"/>
                  </a:lnTo>
                  <a:lnTo>
                    <a:pt x="147" y="123"/>
                  </a:lnTo>
                  <a:lnTo>
                    <a:pt x="143" y="128"/>
                  </a:lnTo>
                  <a:lnTo>
                    <a:pt x="140" y="132"/>
                  </a:lnTo>
                  <a:lnTo>
                    <a:pt x="135" y="137"/>
                  </a:lnTo>
                  <a:lnTo>
                    <a:pt x="131" y="141"/>
                  </a:lnTo>
                  <a:lnTo>
                    <a:pt x="126" y="145"/>
                  </a:lnTo>
                  <a:lnTo>
                    <a:pt x="120" y="148"/>
                  </a:lnTo>
                  <a:lnTo>
                    <a:pt x="115" y="151"/>
                  </a:lnTo>
                  <a:lnTo>
                    <a:pt x="109" y="154"/>
                  </a:lnTo>
                  <a:lnTo>
                    <a:pt x="104" y="156"/>
                  </a:lnTo>
                  <a:lnTo>
                    <a:pt x="98" y="157"/>
                  </a:lnTo>
                  <a:lnTo>
                    <a:pt x="92" y="159"/>
                  </a:lnTo>
                  <a:lnTo>
                    <a:pt x="86" y="159"/>
                  </a:lnTo>
                  <a:lnTo>
                    <a:pt x="80" y="160"/>
                  </a:lnTo>
                  <a:lnTo>
                    <a:pt x="73" y="159"/>
                  </a:lnTo>
                  <a:lnTo>
                    <a:pt x="67" y="159"/>
                  </a:lnTo>
                  <a:lnTo>
                    <a:pt x="61" y="157"/>
                  </a:lnTo>
                  <a:lnTo>
                    <a:pt x="55" y="156"/>
                  </a:lnTo>
                  <a:lnTo>
                    <a:pt x="49" y="154"/>
                  </a:lnTo>
                  <a:lnTo>
                    <a:pt x="43" y="151"/>
                  </a:lnTo>
                  <a:lnTo>
                    <a:pt x="38" y="148"/>
                  </a:lnTo>
                  <a:lnTo>
                    <a:pt x="33" y="145"/>
                  </a:lnTo>
                  <a:lnTo>
                    <a:pt x="28" y="141"/>
                  </a:lnTo>
                  <a:lnTo>
                    <a:pt x="23" y="136"/>
                  </a:lnTo>
                  <a:lnTo>
                    <a:pt x="19" y="131"/>
                  </a:lnTo>
                  <a:lnTo>
                    <a:pt x="15" y="127"/>
                  </a:lnTo>
                  <a:lnTo>
                    <a:pt x="11" y="121"/>
                  </a:lnTo>
                  <a:lnTo>
                    <a:pt x="8" y="116"/>
                  </a:lnTo>
                  <a:lnTo>
                    <a:pt x="6" y="110"/>
                  </a:lnTo>
                  <a:lnTo>
                    <a:pt x="4" y="105"/>
                  </a:lnTo>
                  <a:lnTo>
                    <a:pt x="2" y="99"/>
                  </a:lnTo>
                  <a:lnTo>
                    <a:pt x="1" y="93"/>
                  </a:lnTo>
                  <a:lnTo>
                    <a:pt x="0" y="87"/>
                  </a:lnTo>
                  <a:lnTo>
                    <a:pt x="0" y="80"/>
                  </a:lnTo>
                  <a:lnTo>
                    <a:pt x="0" y="74"/>
                  </a:lnTo>
                  <a:lnTo>
                    <a:pt x="1" y="67"/>
                  </a:lnTo>
                  <a:lnTo>
                    <a:pt x="2" y="61"/>
                  </a:lnTo>
                  <a:lnTo>
                    <a:pt x="4" y="55"/>
                  </a:lnTo>
                  <a:lnTo>
                    <a:pt x="6" y="50"/>
                  </a:lnTo>
                  <a:lnTo>
                    <a:pt x="8" y="44"/>
                  </a:lnTo>
                  <a:lnTo>
                    <a:pt x="11" y="39"/>
                  </a:lnTo>
                  <a:lnTo>
                    <a:pt x="15" y="33"/>
                  </a:lnTo>
                  <a:lnTo>
                    <a:pt x="19" y="29"/>
                  </a:lnTo>
                  <a:lnTo>
                    <a:pt x="23" y="24"/>
                  </a:lnTo>
                  <a:lnTo>
                    <a:pt x="28" y="19"/>
                  </a:lnTo>
                  <a:lnTo>
                    <a:pt x="33" y="15"/>
                  </a:lnTo>
                  <a:lnTo>
                    <a:pt x="38" y="12"/>
                  </a:lnTo>
                  <a:lnTo>
                    <a:pt x="43" y="9"/>
                  </a:lnTo>
                  <a:lnTo>
                    <a:pt x="49" y="6"/>
                  </a:lnTo>
                  <a:lnTo>
                    <a:pt x="55" y="4"/>
                  </a:lnTo>
                  <a:lnTo>
                    <a:pt x="61" y="3"/>
                  </a:lnTo>
                  <a:lnTo>
                    <a:pt x="67" y="1"/>
                  </a:lnTo>
                  <a:lnTo>
                    <a:pt x="73" y="1"/>
                  </a:lnTo>
                  <a:lnTo>
                    <a:pt x="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6" name="Rounded Rectangle 25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ound Same Side Corner Rectangle 26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/>
          <p:cNvSpPr txBox="1"/>
          <p:nvPr/>
        </p:nvSpPr>
        <p:spPr>
          <a:xfrm>
            <a:off x="371566" y="270004"/>
            <a:ext cx="4264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INFOGRAPHIC SLIDE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/>
          <p:cNvSpPr txBox="1"/>
          <p:nvPr/>
        </p:nvSpPr>
        <p:spPr>
          <a:xfrm>
            <a:off x="8697143" y="2620878"/>
            <a:ext cx="249180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8697143" y="2409235"/>
            <a:ext cx="11001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697143" y="4865147"/>
            <a:ext cx="249180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8697143" y="4653504"/>
            <a:ext cx="11001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003051" y="2620878"/>
            <a:ext cx="249180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2300426" y="2409235"/>
            <a:ext cx="11944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003051" y="4865147"/>
            <a:ext cx="249180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2300426" y="4653504"/>
            <a:ext cx="11944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47760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Donut 23"/>
          <p:cNvSpPr/>
          <p:nvPr/>
        </p:nvSpPr>
        <p:spPr>
          <a:xfrm>
            <a:off x="949945" y="2507352"/>
            <a:ext cx="2058167" cy="2058167"/>
          </a:xfrm>
          <a:prstGeom prst="donu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863799" y="3865495"/>
            <a:ext cx="2230459" cy="762986"/>
          </a:xfrm>
          <a:prstGeom prst="rect">
            <a:avLst/>
          </a:prstGeom>
          <a:pattFill prst="dkUpDiag">
            <a:fgClr>
              <a:schemeClr val="bg2"/>
            </a:fgClr>
            <a:bgClr>
              <a:schemeClr val="bg2">
                <a:lumMod val="60000"/>
                <a:lumOff val="4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5"/>
          <p:cNvSpPr/>
          <p:nvPr/>
        </p:nvSpPr>
        <p:spPr>
          <a:xfrm>
            <a:off x="676827" y="2307832"/>
            <a:ext cx="2604403" cy="2457207"/>
          </a:xfrm>
          <a:custGeom>
            <a:avLst/>
            <a:gdLst/>
            <a:ahLst/>
            <a:cxnLst/>
            <a:rect l="l" t="t" r="r" b="b"/>
            <a:pathLst>
              <a:path w="1976680" h="1864962">
                <a:moveTo>
                  <a:pt x="988340" y="541956"/>
                </a:moveTo>
                <a:cubicBezTo>
                  <a:pt x="1204021" y="541956"/>
                  <a:pt x="1378865" y="716800"/>
                  <a:pt x="1378865" y="932481"/>
                </a:cubicBezTo>
                <a:cubicBezTo>
                  <a:pt x="1378865" y="1148162"/>
                  <a:pt x="1204021" y="1323006"/>
                  <a:pt x="988340" y="1323006"/>
                </a:cubicBezTo>
                <a:cubicBezTo>
                  <a:pt x="772659" y="1323006"/>
                  <a:pt x="597815" y="1148162"/>
                  <a:pt x="597815" y="932481"/>
                </a:cubicBezTo>
                <a:cubicBezTo>
                  <a:pt x="597815" y="716800"/>
                  <a:pt x="772659" y="541956"/>
                  <a:pt x="988340" y="541956"/>
                </a:cubicBezTo>
                <a:close/>
                <a:moveTo>
                  <a:pt x="988340" y="151431"/>
                </a:moveTo>
                <a:cubicBezTo>
                  <a:pt x="556978" y="151431"/>
                  <a:pt x="207290" y="501119"/>
                  <a:pt x="207290" y="932481"/>
                </a:cubicBezTo>
                <a:cubicBezTo>
                  <a:pt x="207290" y="1363843"/>
                  <a:pt x="556978" y="1713531"/>
                  <a:pt x="988340" y="1713531"/>
                </a:cubicBezTo>
                <a:cubicBezTo>
                  <a:pt x="1419702" y="1713531"/>
                  <a:pt x="1769390" y="1363843"/>
                  <a:pt x="1769390" y="932481"/>
                </a:cubicBezTo>
                <a:cubicBezTo>
                  <a:pt x="1769390" y="501119"/>
                  <a:pt x="1419702" y="151431"/>
                  <a:pt x="988340" y="151431"/>
                </a:cubicBezTo>
                <a:close/>
                <a:moveTo>
                  <a:pt x="0" y="0"/>
                </a:moveTo>
                <a:lnTo>
                  <a:pt x="1976680" y="0"/>
                </a:lnTo>
                <a:lnTo>
                  <a:pt x="1976680" y="1864962"/>
                </a:lnTo>
                <a:lnTo>
                  <a:pt x="0" y="18649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Donut 26"/>
          <p:cNvSpPr/>
          <p:nvPr/>
        </p:nvSpPr>
        <p:spPr>
          <a:xfrm>
            <a:off x="3694593" y="2507352"/>
            <a:ext cx="2058167" cy="2058167"/>
          </a:xfrm>
          <a:prstGeom prst="donu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3608447" y="3536436"/>
            <a:ext cx="2230459" cy="1092045"/>
          </a:xfrm>
          <a:prstGeom prst="rect">
            <a:avLst/>
          </a:prstGeom>
          <a:pattFill prst="dkUpDiag">
            <a:fgClr>
              <a:schemeClr val="tx2"/>
            </a:fgClr>
            <a:bgClr>
              <a:schemeClr val="tx2">
                <a:lumMod val="60000"/>
                <a:lumOff val="4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5"/>
          <p:cNvSpPr/>
          <p:nvPr/>
        </p:nvSpPr>
        <p:spPr>
          <a:xfrm>
            <a:off x="3421475" y="2307832"/>
            <a:ext cx="2604403" cy="2457207"/>
          </a:xfrm>
          <a:custGeom>
            <a:avLst/>
            <a:gdLst/>
            <a:ahLst/>
            <a:cxnLst/>
            <a:rect l="l" t="t" r="r" b="b"/>
            <a:pathLst>
              <a:path w="1976680" h="1864962">
                <a:moveTo>
                  <a:pt x="988340" y="541956"/>
                </a:moveTo>
                <a:cubicBezTo>
                  <a:pt x="1204021" y="541956"/>
                  <a:pt x="1378865" y="716800"/>
                  <a:pt x="1378865" y="932481"/>
                </a:cubicBezTo>
                <a:cubicBezTo>
                  <a:pt x="1378865" y="1148162"/>
                  <a:pt x="1204021" y="1323006"/>
                  <a:pt x="988340" y="1323006"/>
                </a:cubicBezTo>
                <a:cubicBezTo>
                  <a:pt x="772659" y="1323006"/>
                  <a:pt x="597815" y="1148162"/>
                  <a:pt x="597815" y="932481"/>
                </a:cubicBezTo>
                <a:cubicBezTo>
                  <a:pt x="597815" y="716800"/>
                  <a:pt x="772659" y="541956"/>
                  <a:pt x="988340" y="541956"/>
                </a:cubicBezTo>
                <a:close/>
                <a:moveTo>
                  <a:pt x="988340" y="151431"/>
                </a:moveTo>
                <a:cubicBezTo>
                  <a:pt x="556978" y="151431"/>
                  <a:pt x="207290" y="501119"/>
                  <a:pt x="207290" y="932481"/>
                </a:cubicBezTo>
                <a:cubicBezTo>
                  <a:pt x="207290" y="1363843"/>
                  <a:pt x="556978" y="1713531"/>
                  <a:pt x="988340" y="1713531"/>
                </a:cubicBezTo>
                <a:cubicBezTo>
                  <a:pt x="1419702" y="1713531"/>
                  <a:pt x="1769390" y="1363843"/>
                  <a:pt x="1769390" y="932481"/>
                </a:cubicBezTo>
                <a:cubicBezTo>
                  <a:pt x="1769390" y="501119"/>
                  <a:pt x="1419702" y="151431"/>
                  <a:pt x="988340" y="151431"/>
                </a:cubicBezTo>
                <a:close/>
                <a:moveTo>
                  <a:pt x="0" y="0"/>
                </a:moveTo>
                <a:lnTo>
                  <a:pt x="1976680" y="0"/>
                </a:lnTo>
                <a:lnTo>
                  <a:pt x="1976680" y="1864962"/>
                </a:lnTo>
                <a:lnTo>
                  <a:pt x="0" y="18649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Donut 29"/>
          <p:cNvSpPr/>
          <p:nvPr/>
        </p:nvSpPr>
        <p:spPr>
          <a:xfrm>
            <a:off x="6439241" y="2507352"/>
            <a:ext cx="2058167" cy="2058167"/>
          </a:xfrm>
          <a:prstGeom prst="donu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6353095" y="2801315"/>
            <a:ext cx="2230459" cy="1827165"/>
          </a:xfrm>
          <a:prstGeom prst="rect">
            <a:avLst/>
          </a:prstGeom>
          <a:pattFill prst="dkUpDiag">
            <a:fgClr>
              <a:schemeClr val="accent1"/>
            </a:fgClr>
            <a:bgClr>
              <a:schemeClr val="accent1">
                <a:lumMod val="60000"/>
                <a:lumOff val="4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5"/>
          <p:cNvSpPr/>
          <p:nvPr/>
        </p:nvSpPr>
        <p:spPr>
          <a:xfrm>
            <a:off x="6166123" y="2307832"/>
            <a:ext cx="2604403" cy="2457207"/>
          </a:xfrm>
          <a:custGeom>
            <a:avLst/>
            <a:gdLst/>
            <a:ahLst/>
            <a:cxnLst/>
            <a:rect l="l" t="t" r="r" b="b"/>
            <a:pathLst>
              <a:path w="1976680" h="1864962">
                <a:moveTo>
                  <a:pt x="988340" y="541956"/>
                </a:moveTo>
                <a:cubicBezTo>
                  <a:pt x="1204021" y="541956"/>
                  <a:pt x="1378865" y="716800"/>
                  <a:pt x="1378865" y="932481"/>
                </a:cubicBezTo>
                <a:cubicBezTo>
                  <a:pt x="1378865" y="1148162"/>
                  <a:pt x="1204021" y="1323006"/>
                  <a:pt x="988340" y="1323006"/>
                </a:cubicBezTo>
                <a:cubicBezTo>
                  <a:pt x="772659" y="1323006"/>
                  <a:pt x="597815" y="1148162"/>
                  <a:pt x="597815" y="932481"/>
                </a:cubicBezTo>
                <a:cubicBezTo>
                  <a:pt x="597815" y="716800"/>
                  <a:pt x="772659" y="541956"/>
                  <a:pt x="988340" y="541956"/>
                </a:cubicBezTo>
                <a:close/>
                <a:moveTo>
                  <a:pt x="988340" y="151431"/>
                </a:moveTo>
                <a:cubicBezTo>
                  <a:pt x="556978" y="151431"/>
                  <a:pt x="207290" y="501119"/>
                  <a:pt x="207290" y="932481"/>
                </a:cubicBezTo>
                <a:cubicBezTo>
                  <a:pt x="207290" y="1363843"/>
                  <a:pt x="556978" y="1713531"/>
                  <a:pt x="988340" y="1713531"/>
                </a:cubicBezTo>
                <a:cubicBezTo>
                  <a:pt x="1419702" y="1713531"/>
                  <a:pt x="1769390" y="1363843"/>
                  <a:pt x="1769390" y="932481"/>
                </a:cubicBezTo>
                <a:cubicBezTo>
                  <a:pt x="1769390" y="501119"/>
                  <a:pt x="1419702" y="151431"/>
                  <a:pt x="988340" y="151431"/>
                </a:cubicBezTo>
                <a:close/>
                <a:moveTo>
                  <a:pt x="0" y="0"/>
                </a:moveTo>
                <a:lnTo>
                  <a:pt x="1976680" y="0"/>
                </a:lnTo>
                <a:lnTo>
                  <a:pt x="1976680" y="1864962"/>
                </a:lnTo>
                <a:lnTo>
                  <a:pt x="0" y="18649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Donut 32"/>
          <p:cNvSpPr/>
          <p:nvPr/>
        </p:nvSpPr>
        <p:spPr>
          <a:xfrm>
            <a:off x="9183889" y="2507352"/>
            <a:ext cx="2058167" cy="2058167"/>
          </a:xfrm>
          <a:prstGeom prst="donu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9097743" y="3102510"/>
            <a:ext cx="2230459" cy="1525970"/>
          </a:xfrm>
          <a:prstGeom prst="rect">
            <a:avLst/>
          </a:prstGeom>
          <a:pattFill prst="dkUpDiag">
            <a:fgClr>
              <a:schemeClr val="accent2"/>
            </a:fgClr>
            <a:bgClr>
              <a:schemeClr val="accent2">
                <a:lumMod val="60000"/>
                <a:lumOff val="4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5"/>
          <p:cNvSpPr/>
          <p:nvPr/>
        </p:nvSpPr>
        <p:spPr>
          <a:xfrm>
            <a:off x="8910771" y="2307832"/>
            <a:ext cx="2604403" cy="2457207"/>
          </a:xfrm>
          <a:custGeom>
            <a:avLst/>
            <a:gdLst/>
            <a:ahLst/>
            <a:cxnLst/>
            <a:rect l="l" t="t" r="r" b="b"/>
            <a:pathLst>
              <a:path w="1976680" h="1864962">
                <a:moveTo>
                  <a:pt x="988340" y="541956"/>
                </a:moveTo>
                <a:cubicBezTo>
                  <a:pt x="1204021" y="541956"/>
                  <a:pt x="1378865" y="716800"/>
                  <a:pt x="1378865" y="932481"/>
                </a:cubicBezTo>
                <a:cubicBezTo>
                  <a:pt x="1378865" y="1148162"/>
                  <a:pt x="1204021" y="1323006"/>
                  <a:pt x="988340" y="1323006"/>
                </a:cubicBezTo>
                <a:cubicBezTo>
                  <a:pt x="772659" y="1323006"/>
                  <a:pt x="597815" y="1148162"/>
                  <a:pt x="597815" y="932481"/>
                </a:cubicBezTo>
                <a:cubicBezTo>
                  <a:pt x="597815" y="716800"/>
                  <a:pt x="772659" y="541956"/>
                  <a:pt x="988340" y="541956"/>
                </a:cubicBezTo>
                <a:close/>
                <a:moveTo>
                  <a:pt x="988340" y="151431"/>
                </a:moveTo>
                <a:cubicBezTo>
                  <a:pt x="556978" y="151431"/>
                  <a:pt x="207290" y="501119"/>
                  <a:pt x="207290" y="932481"/>
                </a:cubicBezTo>
                <a:cubicBezTo>
                  <a:pt x="207290" y="1363843"/>
                  <a:pt x="556978" y="1713531"/>
                  <a:pt x="988340" y="1713531"/>
                </a:cubicBezTo>
                <a:cubicBezTo>
                  <a:pt x="1419702" y="1713531"/>
                  <a:pt x="1769390" y="1363843"/>
                  <a:pt x="1769390" y="932481"/>
                </a:cubicBezTo>
                <a:cubicBezTo>
                  <a:pt x="1769390" y="501119"/>
                  <a:pt x="1419702" y="151431"/>
                  <a:pt x="988340" y="151431"/>
                </a:cubicBezTo>
                <a:close/>
                <a:moveTo>
                  <a:pt x="0" y="0"/>
                </a:moveTo>
                <a:lnTo>
                  <a:pt x="1976680" y="0"/>
                </a:lnTo>
                <a:lnTo>
                  <a:pt x="1976680" y="1864962"/>
                </a:lnTo>
                <a:lnTo>
                  <a:pt x="0" y="18649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/>
          <p:cNvSpPr/>
          <p:nvPr/>
        </p:nvSpPr>
        <p:spPr>
          <a:xfrm>
            <a:off x="2354246" y="2307832"/>
            <a:ext cx="628128" cy="62812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152400" dist="38100" dir="8100000" sx="103000" sy="103000" algn="t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Oval 40"/>
          <p:cNvSpPr/>
          <p:nvPr/>
        </p:nvSpPr>
        <p:spPr>
          <a:xfrm>
            <a:off x="5098894" y="2307832"/>
            <a:ext cx="628128" cy="62812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152400" dist="38100" dir="8100000" sx="103000" sy="103000" algn="t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/>
          <p:cNvSpPr/>
          <p:nvPr/>
        </p:nvSpPr>
        <p:spPr>
          <a:xfrm>
            <a:off x="7843542" y="2307832"/>
            <a:ext cx="628128" cy="62812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152400" dist="38100" dir="8100000" sx="103000" sy="103000" algn="t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/>
          <p:cNvSpPr/>
          <p:nvPr/>
        </p:nvSpPr>
        <p:spPr>
          <a:xfrm>
            <a:off x="10588190" y="2307832"/>
            <a:ext cx="628128" cy="62812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152400" dist="38100" dir="8100000" sx="103000" sy="103000" algn="t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Freeform 290"/>
          <p:cNvSpPr>
            <a:spLocks noEditPoints="1"/>
          </p:cNvSpPr>
          <p:nvPr/>
        </p:nvSpPr>
        <p:spPr bwMode="auto">
          <a:xfrm>
            <a:off x="5247753" y="2457260"/>
            <a:ext cx="330408" cy="329272"/>
          </a:xfrm>
          <a:custGeom>
            <a:avLst/>
            <a:gdLst/>
            <a:ahLst/>
            <a:cxnLst>
              <a:cxn ang="0">
                <a:pos x="231" y="40"/>
              </a:cxn>
              <a:cxn ang="0">
                <a:pos x="226" y="41"/>
              </a:cxn>
              <a:cxn ang="0">
                <a:pos x="221" y="45"/>
              </a:cxn>
              <a:cxn ang="0">
                <a:pos x="218" y="49"/>
              </a:cxn>
              <a:cxn ang="0">
                <a:pos x="217" y="54"/>
              </a:cxn>
              <a:cxn ang="0">
                <a:pos x="217" y="59"/>
              </a:cxn>
              <a:cxn ang="0">
                <a:pos x="218" y="64"/>
              </a:cxn>
              <a:cxn ang="0">
                <a:pos x="221" y="69"/>
              </a:cxn>
              <a:cxn ang="0">
                <a:pos x="226" y="72"/>
              </a:cxn>
              <a:cxn ang="0">
                <a:pos x="231" y="74"/>
              </a:cxn>
              <a:cxn ang="0">
                <a:pos x="236" y="74"/>
              </a:cxn>
              <a:cxn ang="0">
                <a:pos x="241" y="72"/>
              </a:cxn>
              <a:cxn ang="0">
                <a:pos x="246" y="69"/>
              </a:cxn>
              <a:cxn ang="0">
                <a:pos x="249" y="64"/>
              </a:cxn>
              <a:cxn ang="0">
                <a:pos x="250" y="59"/>
              </a:cxn>
              <a:cxn ang="0">
                <a:pos x="250" y="54"/>
              </a:cxn>
              <a:cxn ang="0">
                <a:pos x="249" y="49"/>
              </a:cxn>
              <a:cxn ang="0">
                <a:pos x="246" y="45"/>
              </a:cxn>
              <a:cxn ang="0">
                <a:pos x="241" y="41"/>
              </a:cxn>
              <a:cxn ang="0">
                <a:pos x="236" y="40"/>
              </a:cxn>
              <a:cxn ang="0">
                <a:pos x="284" y="0"/>
              </a:cxn>
              <a:cxn ang="0">
                <a:pos x="287" y="0"/>
              </a:cxn>
              <a:cxn ang="0">
                <a:pos x="290" y="3"/>
              </a:cxn>
              <a:cxn ang="0">
                <a:pos x="291" y="5"/>
              </a:cxn>
              <a:cxn ang="0">
                <a:pos x="290" y="24"/>
              </a:cxn>
              <a:cxn ang="0">
                <a:pos x="288" y="42"/>
              </a:cxn>
              <a:cxn ang="0">
                <a:pos x="285" y="59"/>
              </a:cxn>
              <a:cxn ang="0">
                <a:pos x="280" y="75"/>
              </a:cxn>
              <a:cxn ang="0">
                <a:pos x="273" y="90"/>
              </a:cxn>
              <a:cxn ang="0">
                <a:pos x="264" y="106"/>
              </a:cxn>
              <a:cxn ang="0">
                <a:pos x="253" y="122"/>
              </a:cxn>
              <a:cxn ang="0">
                <a:pos x="240" y="138"/>
              </a:cxn>
              <a:cxn ang="0">
                <a:pos x="226" y="152"/>
              </a:cxn>
              <a:cxn ang="0">
                <a:pos x="213" y="164"/>
              </a:cxn>
              <a:cxn ang="0">
                <a:pos x="197" y="178"/>
              </a:cxn>
              <a:cxn ang="0">
                <a:pos x="193" y="247"/>
              </a:cxn>
              <a:cxn ang="0">
                <a:pos x="191" y="250"/>
              </a:cxn>
              <a:cxn ang="0">
                <a:pos x="121" y="290"/>
              </a:cxn>
              <a:cxn ang="0">
                <a:pos x="118" y="290"/>
              </a:cxn>
              <a:cxn ang="0">
                <a:pos x="116" y="289"/>
              </a:cxn>
              <a:cxn ang="0">
                <a:pos x="103" y="276"/>
              </a:cxn>
              <a:cxn ang="0">
                <a:pos x="103" y="273"/>
              </a:cxn>
              <a:cxn ang="0">
                <a:pos x="118" y="223"/>
              </a:cxn>
              <a:cxn ang="0">
                <a:pos x="19" y="188"/>
              </a:cxn>
              <a:cxn ang="0">
                <a:pos x="17" y="188"/>
              </a:cxn>
              <a:cxn ang="0">
                <a:pos x="14" y="187"/>
              </a:cxn>
              <a:cxn ang="0">
                <a:pos x="2" y="175"/>
              </a:cxn>
              <a:cxn ang="0">
                <a:pos x="0" y="171"/>
              </a:cxn>
              <a:cxn ang="0">
                <a:pos x="1" y="168"/>
              </a:cxn>
              <a:cxn ang="0">
                <a:pos x="42" y="98"/>
              </a:cxn>
              <a:cxn ang="0">
                <a:pos x="45" y="97"/>
              </a:cxn>
              <a:cxn ang="0">
                <a:pos x="119" y="85"/>
              </a:cxn>
              <a:cxn ang="0">
                <a:pos x="132" y="71"/>
              </a:cxn>
              <a:cxn ang="0">
                <a:pos x="144" y="58"/>
              </a:cxn>
              <a:cxn ang="0">
                <a:pos x="159" y="44"/>
              </a:cxn>
              <a:cxn ang="0">
                <a:pos x="173" y="33"/>
              </a:cxn>
              <a:cxn ang="0">
                <a:pos x="187" y="23"/>
              </a:cxn>
              <a:cxn ang="0">
                <a:pos x="201" y="15"/>
              </a:cxn>
              <a:cxn ang="0">
                <a:pos x="215" y="10"/>
              </a:cxn>
              <a:cxn ang="0">
                <a:pos x="230" y="5"/>
              </a:cxn>
              <a:cxn ang="0">
                <a:pos x="246" y="2"/>
              </a:cxn>
              <a:cxn ang="0">
                <a:pos x="265" y="0"/>
              </a:cxn>
              <a:cxn ang="0">
                <a:pos x="284" y="0"/>
              </a:cxn>
            </a:cxnLst>
            <a:rect l="0" t="0" r="r" b="b"/>
            <a:pathLst>
              <a:path w="291" h="290">
                <a:moveTo>
                  <a:pt x="234" y="40"/>
                </a:moveTo>
                <a:lnTo>
                  <a:pt x="231" y="40"/>
                </a:lnTo>
                <a:lnTo>
                  <a:pt x="228" y="40"/>
                </a:lnTo>
                <a:lnTo>
                  <a:pt x="226" y="41"/>
                </a:lnTo>
                <a:lnTo>
                  <a:pt x="224" y="43"/>
                </a:lnTo>
                <a:lnTo>
                  <a:pt x="221" y="45"/>
                </a:lnTo>
                <a:lnTo>
                  <a:pt x="220" y="47"/>
                </a:lnTo>
                <a:lnTo>
                  <a:pt x="218" y="49"/>
                </a:lnTo>
                <a:lnTo>
                  <a:pt x="217" y="51"/>
                </a:lnTo>
                <a:lnTo>
                  <a:pt x="217" y="54"/>
                </a:lnTo>
                <a:lnTo>
                  <a:pt x="216" y="57"/>
                </a:lnTo>
                <a:lnTo>
                  <a:pt x="217" y="59"/>
                </a:lnTo>
                <a:lnTo>
                  <a:pt x="217" y="62"/>
                </a:lnTo>
                <a:lnTo>
                  <a:pt x="218" y="64"/>
                </a:lnTo>
                <a:lnTo>
                  <a:pt x="220" y="67"/>
                </a:lnTo>
                <a:lnTo>
                  <a:pt x="221" y="69"/>
                </a:lnTo>
                <a:lnTo>
                  <a:pt x="224" y="71"/>
                </a:lnTo>
                <a:lnTo>
                  <a:pt x="226" y="72"/>
                </a:lnTo>
                <a:lnTo>
                  <a:pt x="228" y="73"/>
                </a:lnTo>
                <a:lnTo>
                  <a:pt x="231" y="74"/>
                </a:lnTo>
                <a:lnTo>
                  <a:pt x="234" y="74"/>
                </a:lnTo>
                <a:lnTo>
                  <a:pt x="236" y="74"/>
                </a:lnTo>
                <a:lnTo>
                  <a:pt x="239" y="73"/>
                </a:lnTo>
                <a:lnTo>
                  <a:pt x="241" y="72"/>
                </a:lnTo>
                <a:lnTo>
                  <a:pt x="244" y="71"/>
                </a:lnTo>
                <a:lnTo>
                  <a:pt x="246" y="69"/>
                </a:lnTo>
                <a:lnTo>
                  <a:pt x="247" y="67"/>
                </a:lnTo>
                <a:lnTo>
                  <a:pt x="249" y="64"/>
                </a:lnTo>
                <a:lnTo>
                  <a:pt x="250" y="62"/>
                </a:lnTo>
                <a:lnTo>
                  <a:pt x="250" y="59"/>
                </a:lnTo>
                <a:lnTo>
                  <a:pt x="251" y="57"/>
                </a:lnTo>
                <a:lnTo>
                  <a:pt x="250" y="54"/>
                </a:lnTo>
                <a:lnTo>
                  <a:pt x="250" y="51"/>
                </a:lnTo>
                <a:lnTo>
                  <a:pt x="249" y="49"/>
                </a:lnTo>
                <a:lnTo>
                  <a:pt x="247" y="47"/>
                </a:lnTo>
                <a:lnTo>
                  <a:pt x="246" y="45"/>
                </a:lnTo>
                <a:lnTo>
                  <a:pt x="244" y="43"/>
                </a:lnTo>
                <a:lnTo>
                  <a:pt x="241" y="41"/>
                </a:lnTo>
                <a:lnTo>
                  <a:pt x="239" y="40"/>
                </a:lnTo>
                <a:lnTo>
                  <a:pt x="236" y="40"/>
                </a:lnTo>
                <a:lnTo>
                  <a:pt x="234" y="40"/>
                </a:lnTo>
                <a:close/>
                <a:moveTo>
                  <a:pt x="284" y="0"/>
                </a:moveTo>
                <a:lnTo>
                  <a:pt x="286" y="0"/>
                </a:lnTo>
                <a:lnTo>
                  <a:pt x="287" y="0"/>
                </a:lnTo>
                <a:lnTo>
                  <a:pt x="289" y="1"/>
                </a:lnTo>
                <a:lnTo>
                  <a:pt x="290" y="3"/>
                </a:lnTo>
                <a:lnTo>
                  <a:pt x="290" y="4"/>
                </a:lnTo>
                <a:lnTo>
                  <a:pt x="291" y="5"/>
                </a:lnTo>
                <a:lnTo>
                  <a:pt x="290" y="15"/>
                </a:lnTo>
                <a:lnTo>
                  <a:pt x="290" y="24"/>
                </a:lnTo>
                <a:lnTo>
                  <a:pt x="289" y="34"/>
                </a:lnTo>
                <a:lnTo>
                  <a:pt x="288" y="42"/>
                </a:lnTo>
                <a:lnTo>
                  <a:pt x="286" y="51"/>
                </a:lnTo>
                <a:lnTo>
                  <a:pt x="285" y="59"/>
                </a:lnTo>
                <a:lnTo>
                  <a:pt x="282" y="67"/>
                </a:lnTo>
                <a:lnTo>
                  <a:pt x="280" y="75"/>
                </a:lnTo>
                <a:lnTo>
                  <a:pt x="277" y="82"/>
                </a:lnTo>
                <a:lnTo>
                  <a:pt x="273" y="90"/>
                </a:lnTo>
                <a:lnTo>
                  <a:pt x="269" y="98"/>
                </a:lnTo>
                <a:lnTo>
                  <a:pt x="264" y="106"/>
                </a:lnTo>
                <a:lnTo>
                  <a:pt x="259" y="114"/>
                </a:lnTo>
                <a:lnTo>
                  <a:pt x="253" y="122"/>
                </a:lnTo>
                <a:lnTo>
                  <a:pt x="247" y="130"/>
                </a:lnTo>
                <a:lnTo>
                  <a:pt x="240" y="138"/>
                </a:lnTo>
                <a:lnTo>
                  <a:pt x="232" y="146"/>
                </a:lnTo>
                <a:lnTo>
                  <a:pt x="226" y="152"/>
                </a:lnTo>
                <a:lnTo>
                  <a:pt x="220" y="158"/>
                </a:lnTo>
                <a:lnTo>
                  <a:pt x="213" y="164"/>
                </a:lnTo>
                <a:lnTo>
                  <a:pt x="205" y="171"/>
                </a:lnTo>
                <a:lnTo>
                  <a:pt x="197" y="178"/>
                </a:lnTo>
                <a:lnTo>
                  <a:pt x="194" y="245"/>
                </a:lnTo>
                <a:lnTo>
                  <a:pt x="193" y="247"/>
                </a:lnTo>
                <a:lnTo>
                  <a:pt x="192" y="248"/>
                </a:lnTo>
                <a:lnTo>
                  <a:pt x="191" y="250"/>
                </a:lnTo>
                <a:lnTo>
                  <a:pt x="123" y="290"/>
                </a:lnTo>
                <a:lnTo>
                  <a:pt x="121" y="290"/>
                </a:lnTo>
                <a:lnTo>
                  <a:pt x="120" y="290"/>
                </a:lnTo>
                <a:lnTo>
                  <a:pt x="118" y="290"/>
                </a:lnTo>
                <a:lnTo>
                  <a:pt x="117" y="290"/>
                </a:lnTo>
                <a:lnTo>
                  <a:pt x="116" y="289"/>
                </a:lnTo>
                <a:lnTo>
                  <a:pt x="104" y="277"/>
                </a:lnTo>
                <a:lnTo>
                  <a:pt x="103" y="276"/>
                </a:lnTo>
                <a:lnTo>
                  <a:pt x="103" y="275"/>
                </a:lnTo>
                <a:lnTo>
                  <a:pt x="103" y="273"/>
                </a:lnTo>
                <a:lnTo>
                  <a:pt x="103" y="272"/>
                </a:lnTo>
                <a:lnTo>
                  <a:pt x="118" y="223"/>
                </a:lnTo>
                <a:lnTo>
                  <a:pt x="68" y="172"/>
                </a:lnTo>
                <a:lnTo>
                  <a:pt x="19" y="188"/>
                </a:lnTo>
                <a:lnTo>
                  <a:pt x="18" y="188"/>
                </a:lnTo>
                <a:lnTo>
                  <a:pt x="17" y="188"/>
                </a:lnTo>
                <a:lnTo>
                  <a:pt x="16" y="188"/>
                </a:lnTo>
                <a:lnTo>
                  <a:pt x="14" y="187"/>
                </a:lnTo>
                <a:lnTo>
                  <a:pt x="13" y="186"/>
                </a:lnTo>
                <a:lnTo>
                  <a:pt x="2" y="175"/>
                </a:lnTo>
                <a:lnTo>
                  <a:pt x="1" y="173"/>
                </a:lnTo>
                <a:lnTo>
                  <a:pt x="0" y="171"/>
                </a:lnTo>
                <a:lnTo>
                  <a:pt x="0" y="170"/>
                </a:lnTo>
                <a:lnTo>
                  <a:pt x="1" y="168"/>
                </a:lnTo>
                <a:lnTo>
                  <a:pt x="41" y="99"/>
                </a:lnTo>
                <a:lnTo>
                  <a:pt x="42" y="98"/>
                </a:lnTo>
                <a:lnTo>
                  <a:pt x="44" y="97"/>
                </a:lnTo>
                <a:lnTo>
                  <a:pt x="45" y="97"/>
                </a:lnTo>
                <a:lnTo>
                  <a:pt x="113" y="93"/>
                </a:lnTo>
                <a:lnTo>
                  <a:pt x="119" y="85"/>
                </a:lnTo>
                <a:lnTo>
                  <a:pt x="126" y="78"/>
                </a:lnTo>
                <a:lnTo>
                  <a:pt x="132" y="71"/>
                </a:lnTo>
                <a:lnTo>
                  <a:pt x="138" y="64"/>
                </a:lnTo>
                <a:lnTo>
                  <a:pt x="144" y="58"/>
                </a:lnTo>
                <a:lnTo>
                  <a:pt x="151" y="51"/>
                </a:lnTo>
                <a:lnTo>
                  <a:pt x="159" y="44"/>
                </a:lnTo>
                <a:lnTo>
                  <a:pt x="166" y="38"/>
                </a:lnTo>
                <a:lnTo>
                  <a:pt x="173" y="33"/>
                </a:lnTo>
                <a:lnTo>
                  <a:pt x="180" y="28"/>
                </a:lnTo>
                <a:lnTo>
                  <a:pt x="187" y="23"/>
                </a:lnTo>
                <a:lnTo>
                  <a:pt x="194" y="19"/>
                </a:lnTo>
                <a:lnTo>
                  <a:pt x="201" y="15"/>
                </a:lnTo>
                <a:lnTo>
                  <a:pt x="208" y="12"/>
                </a:lnTo>
                <a:lnTo>
                  <a:pt x="215" y="10"/>
                </a:lnTo>
                <a:lnTo>
                  <a:pt x="222" y="7"/>
                </a:lnTo>
                <a:lnTo>
                  <a:pt x="230" y="5"/>
                </a:lnTo>
                <a:lnTo>
                  <a:pt x="238" y="4"/>
                </a:lnTo>
                <a:lnTo>
                  <a:pt x="246" y="2"/>
                </a:lnTo>
                <a:lnTo>
                  <a:pt x="255" y="1"/>
                </a:lnTo>
                <a:lnTo>
                  <a:pt x="265" y="0"/>
                </a:lnTo>
                <a:lnTo>
                  <a:pt x="274" y="0"/>
                </a:lnTo>
                <a:lnTo>
                  <a:pt x="28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45" name="Freeform 201"/>
          <p:cNvSpPr>
            <a:spLocks noEditPoints="1"/>
          </p:cNvSpPr>
          <p:nvPr/>
        </p:nvSpPr>
        <p:spPr bwMode="auto">
          <a:xfrm>
            <a:off x="2490769" y="2486868"/>
            <a:ext cx="355082" cy="270056"/>
          </a:xfrm>
          <a:custGeom>
            <a:avLst/>
            <a:gdLst/>
            <a:ahLst/>
            <a:cxnLst>
              <a:cxn ang="0">
                <a:pos x="177" y="96"/>
              </a:cxn>
              <a:cxn ang="0">
                <a:pos x="135" y="111"/>
              </a:cxn>
              <a:cxn ang="0">
                <a:pos x="100" y="136"/>
              </a:cxn>
              <a:cxn ang="0">
                <a:pos x="70" y="166"/>
              </a:cxn>
              <a:cxn ang="0">
                <a:pos x="69" y="176"/>
              </a:cxn>
              <a:cxn ang="0">
                <a:pos x="77" y="183"/>
              </a:cxn>
              <a:cxn ang="0">
                <a:pos x="87" y="180"/>
              </a:cxn>
              <a:cxn ang="0">
                <a:pos x="100" y="167"/>
              </a:cxn>
              <a:cxn ang="0">
                <a:pos x="111" y="157"/>
              </a:cxn>
              <a:cxn ang="0">
                <a:pos x="144" y="132"/>
              </a:cxn>
              <a:cxn ang="0">
                <a:pos x="182" y="118"/>
              </a:cxn>
              <a:cxn ang="0">
                <a:pos x="218" y="115"/>
              </a:cxn>
              <a:cxn ang="0">
                <a:pos x="226" y="108"/>
              </a:cxn>
              <a:cxn ang="0">
                <a:pos x="225" y="97"/>
              </a:cxn>
              <a:cxn ang="0">
                <a:pos x="215" y="92"/>
              </a:cxn>
              <a:cxn ang="0">
                <a:pos x="294" y="2"/>
              </a:cxn>
              <a:cxn ang="0">
                <a:pos x="306" y="13"/>
              </a:cxn>
              <a:cxn ang="0">
                <a:pos x="314" y="37"/>
              </a:cxn>
              <a:cxn ang="0">
                <a:pos x="317" y="65"/>
              </a:cxn>
              <a:cxn ang="0">
                <a:pos x="314" y="103"/>
              </a:cxn>
              <a:cxn ang="0">
                <a:pos x="300" y="143"/>
              </a:cxn>
              <a:cxn ang="0">
                <a:pos x="275" y="178"/>
              </a:cxn>
              <a:cxn ang="0">
                <a:pos x="236" y="208"/>
              </a:cxn>
              <a:cxn ang="0">
                <a:pos x="189" y="230"/>
              </a:cxn>
              <a:cxn ang="0">
                <a:pos x="140" y="237"/>
              </a:cxn>
              <a:cxn ang="0">
                <a:pos x="98" y="232"/>
              </a:cxn>
              <a:cxn ang="0">
                <a:pos x="83" y="226"/>
              </a:cxn>
              <a:cxn ang="0">
                <a:pos x="67" y="218"/>
              </a:cxn>
              <a:cxn ang="0">
                <a:pos x="57" y="215"/>
              </a:cxn>
              <a:cxn ang="0">
                <a:pos x="50" y="221"/>
              </a:cxn>
              <a:cxn ang="0">
                <a:pos x="33" y="246"/>
              </a:cxn>
              <a:cxn ang="0">
                <a:pos x="20" y="251"/>
              </a:cxn>
              <a:cxn ang="0">
                <a:pos x="9" y="247"/>
              </a:cxn>
              <a:cxn ang="0">
                <a:pos x="3" y="238"/>
              </a:cxn>
              <a:cxn ang="0">
                <a:pos x="1" y="233"/>
              </a:cxn>
              <a:cxn ang="0">
                <a:pos x="3" y="220"/>
              </a:cxn>
              <a:cxn ang="0">
                <a:pos x="24" y="200"/>
              </a:cxn>
              <a:cxn ang="0">
                <a:pos x="35" y="188"/>
              </a:cxn>
              <a:cxn ang="0">
                <a:pos x="34" y="182"/>
              </a:cxn>
              <a:cxn ang="0">
                <a:pos x="30" y="173"/>
              </a:cxn>
              <a:cxn ang="0">
                <a:pos x="28" y="146"/>
              </a:cxn>
              <a:cxn ang="0">
                <a:pos x="39" y="109"/>
              </a:cxn>
              <a:cxn ang="0">
                <a:pos x="57" y="82"/>
              </a:cxn>
              <a:cxn ang="0">
                <a:pos x="87" y="57"/>
              </a:cxn>
              <a:cxn ang="0">
                <a:pos x="123" y="40"/>
              </a:cxn>
              <a:cxn ang="0">
                <a:pos x="149" y="36"/>
              </a:cxn>
              <a:cxn ang="0">
                <a:pos x="220" y="32"/>
              </a:cxn>
              <a:cxn ang="0">
                <a:pos x="251" y="25"/>
              </a:cxn>
              <a:cxn ang="0">
                <a:pos x="267" y="13"/>
              </a:cxn>
              <a:cxn ang="0">
                <a:pos x="272" y="9"/>
              </a:cxn>
              <a:cxn ang="0">
                <a:pos x="277" y="5"/>
              </a:cxn>
              <a:cxn ang="0">
                <a:pos x="279" y="4"/>
              </a:cxn>
              <a:cxn ang="0">
                <a:pos x="289" y="0"/>
              </a:cxn>
            </a:cxnLst>
            <a:rect l="0" t="0" r="r" b="b"/>
            <a:pathLst>
              <a:path w="318" h="251">
                <a:moveTo>
                  <a:pt x="215" y="92"/>
                </a:moveTo>
                <a:lnTo>
                  <a:pt x="205" y="92"/>
                </a:lnTo>
                <a:lnTo>
                  <a:pt x="196" y="93"/>
                </a:lnTo>
                <a:lnTo>
                  <a:pt x="186" y="94"/>
                </a:lnTo>
                <a:lnTo>
                  <a:pt x="177" y="96"/>
                </a:lnTo>
                <a:lnTo>
                  <a:pt x="168" y="98"/>
                </a:lnTo>
                <a:lnTo>
                  <a:pt x="159" y="101"/>
                </a:lnTo>
                <a:lnTo>
                  <a:pt x="151" y="104"/>
                </a:lnTo>
                <a:lnTo>
                  <a:pt x="142" y="108"/>
                </a:lnTo>
                <a:lnTo>
                  <a:pt x="135" y="111"/>
                </a:lnTo>
                <a:lnTo>
                  <a:pt x="127" y="115"/>
                </a:lnTo>
                <a:lnTo>
                  <a:pt x="120" y="120"/>
                </a:lnTo>
                <a:lnTo>
                  <a:pt x="113" y="125"/>
                </a:lnTo>
                <a:lnTo>
                  <a:pt x="106" y="130"/>
                </a:lnTo>
                <a:lnTo>
                  <a:pt x="100" y="136"/>
                </a:lnTo>
                <a:lnTo>
                  <a:pt x="93" y="142"/>
                </a:lnTo>
                <a:lnTo>
                  <a:pt x="86" y="149"/>
                </a:lnTo>
                <a:lnTo>
                  <a:pt x="79" y="156"/>
                </a:lnTo>
                <a:lnTo>
                  <a:pt x="71" y="164"/>
                </a:lnTo>
                <a:lnTo>
                  <a:pt x="70" y="166"/>
                </a:lnTo>
                <a:lnTo>
                  <a:pt x="69" y="168"/>
                </a:lnTo>
                <a:lnTo>
                  <a:pt x="68" y="170"/>
                </a:lnTo>
                <a:lnTo>
                  <a:pt x="68" y="172"/>
                </a:lnTo>
                <a:lnTo>
                  <a:pt x="68" y="174"/>
                </a:lnTo>
                <a:lnTo>
                  <a:pt x="69" y="176"/>
                </a:lnTo>
                <a:lnTo>
                  <a:pt x="70" y="178"/>
                </a:lnTo>
                <a:lnTo>
                  <a:pt x="71" y="180"/>
                </a:lnTo>
                <a:lnTo>
                  <a:pt x="73" y="181"/>
                </a:lnTo>
                <a:lnTo>
                  <a:pt x="75" y="182"/>
                </a:lnTo>
                <a:lnTo>
                  <a:pt x="77" y="183"/>
                </a:lnTo>
                <a:lnTo>
                  <a:pt x="79" y="183"/>
                </a:lnTo>
                <a:lnTo>
                  <a:pt x="81" y="183"/>
                </a:lnTo>
                <a:lnTo>
                  <a:pt x="83" y="182"/>
                </a:lnTo>
                <a:lnTo>
                  <a:pt x="86" y="181"/>
                </a:lnTo>
                <a:lnTo>
                  <a:pt x="87" y="180"/>
                </a:lnTo>
                <a:lnTo>
                  <a:pt x="89" y="178"/>
                </a:lnTo>
                <a:lnTo>
                  <a:pt x="92" y="176"/>
                </a:lnTo>
                <a:lnTo>
                  <a:pt x="94" y="173"/>
                </a:lnTo>
                <a:lnTo>
                  <a:pt x="97" y="170"/>
                </a:lnTo>
                <a:lnTo>
                  <a:pt x="100" y="167"/>
                </a:lnTo>
                <a:lnTo>
                  <a:pt x="103" y="165"/>
                </a:lnTo>
                <a:lnTo>
                  <a:pt x="105" y="162"/>
                </a:lnTo>
                <a:lnTo>
                  <a:pt x="108" y="160"/>
                </a:lnTo>
                <a:lnTo>
                  <a:pt x="109" y="158"/>
                </a:lnTo>
                <a:lnTo>
                  <a:pt x="111" y="157"/>
                </a:lnTo>
                <a:lnTo>
                  <a:pt x="112" y="155"/>
                </a:lnTo>
                <a:lnTo>
                  <a:pt x="120" y="148"/>
                </a:lnTo>
                <a:lnTo>
                  <a:pt x="128" y="142"/>
                </a:lnTo>
                <a:lnTo>
                  <a:pt x="136" y="137"/>
                </a:lnTo>
                <a:lnTo>
                  <a:pt x="144" y="132"/>
                </a:lnTo>
                <a:lnTo>
                  <a:pt x="152" y="128"/>
                </a:lnTo>
                <a:lnTo>
                  <a:pt x="160" y="124"/>
                </a:lnTo>
                <a:lnTo>
                  <a:pt x="167" y="122"/>
                </a:lnTo>
                <a:lnTo>
                  <a:pt x="174" y="120"/>
                </a:lnTo>
                <a:lnTo>
                  <a:pt x="182" y="118"/>
                </a:lnTo>
                <a:lnTo>
                  <a:pt x="190" y="117"/>
                </a:lnTo>
                <a:lnTo>
                  <a:pt x="198" y="116"/>
                </a:lnTo>
                <a:lnTo>
                  <a:pt x="206" y="115"/>
                </a:lnTo>
                <a:lnTo>
                  <a:pt x="215" y="115"/>
                </a:lnTo>
                <a:lnTo>
                  <a:pt x="218" y="115"/>
                </a:lnTo>
                <a:lnTo>
                  <a:pt x="220" y="114"/>
                </a:lnTo>
                <a:lnTo>
                  <a:pt x="222" y="113"/>
                </a:lnTo>
                <a:lnTo>
                  <a:pt x="223" y="112"/>
                </a:lnTo>
                <a:lnTo>
                  <a:pt x="225" y="110"/>
                </a:lnTo>
                <a:lnTo>
                  <a:pt x="226" y="108"/>
                </a:lnTo>
                <a:lnTo>
                  <a:pt x="227" y="106"/>
                </a:lnTo>
                <a:lnTo>
                  <a:pt x="227" y="104"/>
                </a:lnTo>
                <a:lnTo>
                  <a:pt x="227" y="101"/>
                </a:lnTo>
                <a:lnTo>
                  <a:pt x="226" y="99"/>
                </a:lnTo>
                <a:lnTo>
                  <a:pt x="225" y="97"/>
                </a:lnTo>
                <a:lnTo>
                  <a:pt x="223" y="96"/>
                </a:lnTo>
                <a:lnTo>
                  <a:pt x="222" y="94"/>
                </a:lnTo>
                <a:lnTo>
                  <a:pt x="220" y="93"/>
                </a:lnTo>
                <a:lnTo>
                  <a:pt x="218" y="92"/>
                </a:lnTo>
                <a:lnTo>
                  <a:pt x="215" y="92"/>
                </a:lnTo>
                <a:close/>
                <a:moveTo>
                  <a:pt x="289" y="0"/>
                </a:moveTo>
                <a:lnTo>
                  <a:pt x="290" y="0"/>
                </a:lnTo>
                <a:lnTo>
                  <a:pt x="291" y="0"/>
                </a:lnTo>
                <a:lnTo>
                  <a:pt x="291" y="1"/>
                </a:lnTo>
                <a:lnTo>
                  <a:pt x="294" y="2"/>
                </a:lnTo>
                <a:lnTo>
                  <a:pt x="296" y="3"/>
                </a:lnTo>
                <a:lnTo>
                  <a:pt x="299" y="4"/>
                </a:lnTo>
                <a:lnTo>
                  <a:pt x="301" y="7"/>
                </a:lnTo>
                <a:lnTo>
                  <a:pt x="303" y="10"/>
                </a:lnTo>
                <a:lnTo>
                  <a:pt x="306" y="13"/>
                </a:lnTo>
                <a:lnTo>
                  <a:pt x="308" y="17"/>
                </a:lnTo>
                <a:lnTo>
                  <a:pt x="309" y="21"/>
                </a:lnTo>
                <a:lnTo>
                  <a:pt x="311" y="25"/>
                </a:lnTo>
                <a:lnTo>
                  <a:pt x="312" y="29"/>
                </a:lnTo>
                <a:lnTo>
                  <a:pt x="314" y="37"/>
                </a:lnTo>
                <a:lnTo>
                  <a:pt x="315" y="44"/>
                </a:lnTo>
                <a:lnTo>
                  <a:pt x="316" y="51"/>
                </a:lnTo>
                <a:lnTo>
                  <a:pt x="317" y="56"/>
                </a:lnTo>
                <a:lnTo>
                  <a:pt x="317" y="61"/>
                </a:lnTo>
                <a:lnTo>
                  <a:pt x="317" y="65"/>
                </a:lnTo>
                <a:lnTo>
                  <a:pt x="318" y="68"/>
                </a:lnTo>
                <a:lnTo>
                  <a:pt x="317" y="77"/>
                </a:lnTo>
                <a:lnTo>
                  <a:pt x="317" y="85"/>
                </a:lnTo>
                <a:lnTo>
                  <a:pt x="316" y="94"/>
                </a:lnTo>
                <a:lnTo>
                  <a:pt x="314" y="103"/>
                </a:lnTo>
                <a:lnTo>
                  <a:pt x="312" y="111"/>
                </a:lnTo>
                <a:lnTo>
                  <a:pt x="310" y="120"/>
                </a:lnTo>
                <a:lnTo>
                  <a:pt x="307" y="128"/>
                </a:lnTo>
                <a:lnTo>
                  <a:pt x="304" y="136"/>
                </a:lnTo>
                <a:lnTo>
                  <a:pt x="300" y="143"/>
                </a:lnTo>
                <a:lnTo>
                  <a:pt x="296" y="151"/>
                </a:lnTo>
                <a:lnTo>
                  <a:pt x="291" y="158"/>
                </a:lnTo>
                <a:lnTo>
                  <a:pt x="287" y="164"/>
                </a:lnTo>
                <a:lnTo>
                  <a:pt x="281" y="171"/>
                </a:lnTo>
                <a:lnTo>
                  <a:pt x="275" y="178"/>
                </a:lnTo>
                <a:lnTo>
                  <a:pt x="268" y="184"/>
                </a:lnTo>
                <a:lnTo>
                  <a:pt x="261" y="191"/>
                </a:lnTo>
                <a:lnTo>
                  <a:pt x="253" y="197"/>
                </a:lnTo>
                <a:lnTo>
                  <a:pt x="245" y="202"/>
                </a:lnTo>
                <a:lnTo>
                  <a:pt x="236" y="208"/>
                </a:lnTo>
                <a:lnTo>
                  <a:pt x="228" y="213"/>
                </a:lnTo>
                <a:lnTo>
                  <a:pt x="218" y="218"/>
                </a:lnTo>
                <a:lnTo>
                  <a:pt x="209" y="223"/>
                </a:lnTo>
                <a:lnTo>
                  <a:pt x="199" y="227"/>
                </a:lnTo>
                <a:lnTo>
                  <a:pt x="189" y="230"/>
                </a:lnTo>
                <a:lnTo>
                  <a:pt x="180" y="233"/>
                </a:lnTo>
                <a:lnTo>
                  <a:pt x="170" y="235"/>
                </a:lnTo>
                <a:lnTo>
                  <a:pt x="160" y="236"/>
                </a:lnTo>
                <a:lnTo>
                  <a:pt x="150" y="237"/>
                </a:lnTo>
                <a:lnTo>
                  <a:pt x="140" y="237"/>
                </a:lnTo>
                <a:lnTo>
                  <a:pt x="132" y="237"/>
                </a:lnTo>
                <a:lnTo>
                  <a:pt x="123" y="237"/>
                </a:lnTo>
                <a:lnTo>
                  <a:pt x="115" y="235"/>
                </a:lnTo>
                <a:lnTo>
                  <a:pt x="106" y="234"/>
                </a:lnTo>
                <a:lnTo>
                  <a:pt x="98" y="232"/>
                </a:lnTo>
                <a:lnTo>
                  <a:pt x="90" y="229"/>
                </a:lnTo>
                <a:lnTo>
                  <a:pt x="89" y="229"/>
                </a:lnTo>
                <a:lnTo>
                  <a:pt x="87" y="228"/>
                </a:lnTo>
                <a:lnTo>
                  <a:pt x="86" y="227"/>
                </a:lnTo>
                <a:lnTo>
                  <a:pt x="83" y="226"/>
                </a:lnTo>
                <a:lnTo>
                  <a:pt x="81" y="225"/>
                </a:lnTo>
                <a:lnTo>
                  <a:pt x="78" y="223"/>
                </a:lnTo>
                <a:lnTo>
                  <a:pt x="74" y="222"/>
                </a:lnTo>
                <a:lnTo>
                  <a:pt x="71" y="220"/>
                </a:lnTo>
                <a:lnTo>
                  <a:pt x="67" y="218"/>
                </a:lnTo>
                <a:lnTo>
                  <a:pt x="65" y="217"/>
                </a:lnTo>
                <a:lnTo>
                  <a:pt x="62" y="216"/>
                </a:lnTo>
                <a:lnTo>
                  <a:pt x="60" y="216"/>
                </a:lnTo>
                <a:lnTo>
                  <a:pt x="58" y="215"/>
                </a:lnTo>
                <a:lnTo>
                  <a:pt x="57" y="215"/>
                </a:lnTo>
                <a:lnTo>
                  <a:pt x="56" y="215"/>
                </a:lnTo>
                <a:lnTo>
                  <a:pt x="55" y="216"/>
                </a:lnTo>
                <a:lnTo>
                  <a:pt x="53" y="217"/>
                </a:lnTo>
                <a:lnTo>
                  <a:pt x="52" y="219"/>
                </a:lnTo>
                <a:lnTo>
                  <a:pt x="50" y="221"/>
                </a:lnTo>
                <a:lnTo>
                  <a:pt x="46" y="227"/>
                </a:lnTo>
                <a:lnTo>
                  <a:pt x="42" y="233"/>
                </a:lnTo>
                <a:lnTo>
                  <a:pt x="39" y="238"/>
                </a:lnTo>
                <a:lnTo>
                  <a:pt x="36" y="242"/>
                </a:lnTo>
                <a:lnTo>
                  <a:pt x="33" y="246"/>
                </a:lnTo>
                <a:lnTo>
                  <a:pt x="30" y="248"/>
                </a:lnTo>
                <a:lnTo>
                  <a:pt x="27" y="250"/>
                </a:lnTo>
                <a:lnTo>
                  <a:pt x="25" y="251"/>
                </a:lnTo>
                <a:lnTo>
                  <a:pt x="22" y="251"/>
                </a:lnTo>
                <a:lnTo>
                  <a:pt x="20" y="251"/>
                </a:lnTo>
                <a:lnTo>
                  <a:pt x="17" y="251"/>
                </a:lnTo>
                <a:lnTo>
                  <a:pt x="15" y="250"/>
                </a:lnTo>
                <a:lnTo>
                  <a:pt x="13" y="249"/>
                </a:lnTo>
                <a:lnTo>
                  <a:pt x="11" y="248"/>
                </a:lnTo>
                <a:lnTo>
                  <a:pt x="9" y="247"/>
                </a:lnTo>
                <a:lnTo>
                  <a:pt x="8" y="245"/>
                </a:lnTo>
                <a:lnTo>
                  <a:pt x="7" y="244"/>
                </a:lnTo>
                <a:lnTo>
                  <a:pt x="5" y="242"/>
                </a:lnTo>
                <a:lnTo>
                  <a:pt x="4" y="240"/>
                </a:lnTo>
                <a:lnTo>
                  <a:pt x="3" y="238"/>
                </a:lnTo>
                <a:lnTo>
                  <a:pt x="2" y="237"/>
                </a:lnTo>
                <a:lnTo>
                  <a:pt x="2" y="236"/>
                </a:lnTo>
                <a:lnTo>
                  <a:pt x="1" y="235"/>
                </a:lnTo>
                <a:lnTo>
                  <a:pt x="1" y="234"/>
                </a:lnTo>
                <a:lnTo>
                  <a:pt x="1" y="233"/>
                </a:lnTo>
                <a:lnTo>
                  <a:pt x="0" y="232"/>
                </a:lnTo>
                <a:lnTo>
                  <a:pt x="0" y="230"/>
                </a:lnTo>
                <a:lnTo>
                  <a:pt x="0" y="227"/>
                </a:lnTo>
                <a:lnTo>
                  <a:pt x="1" y="223"/>
                </a:lnTo>
                <a:lnTo>
                  <a:pt x="3" y="220"/>
                </a:lnTo>
                <a:lnTo>
                  <a:pt x="5" y="217"/>
                </a:lnTo>
                <a:lnTo>
                  <a:pt x="9" y="212"/>
                </a:lnTo>
                <a:lnTo>
                  <a:pt x="13" y="209"/>
                </a:lnTo>
                <a:lnTo>
                  <a:pt x="18" y="205"/>
                </a:lnTo>
                <a:lnTo>
                  <a:pt x="24" y="200"/>
                </a:lnTo>
                <a:lnTo>
                  <a:pt x="30" y="195"/>
                </a:lnTo>
                <a:lnTo>
                  <a:pt x="32" y="193"/>
                </a:lnTo>
                <a:lnTo>
                  <a:pt x="33" y="191"/>
                </a:lnTo>
                <a:lnTo>
                  <a:pt x="34" y="190"/>
                </a:lnTo>
                <a:lnTo>
                  <a:pt x="35" y="188"/>
                </a:lnTo>
                <a:lnTo>
                  <a:pt x="35" y="187"/>
                </a:lnTo>
                <a:lnTo>
                  <a:pt x="35" y="186"/>
                </a:lnTo>
                <a:lnTo>
                  <a:pt x="35" y="185"/>
                </a:lnTo>
                <a:lnTo>
                  <a:pt x="34" y="184"/>
                </a:lnTo>
                <a:lnTo>
                  <a:pt x="34" y="182"/>
                </a:lnTo>
                <a:lnTo>
                  <a:pt x="33" y="180"/>
                </a:lnTo>
                <a:lnTo>
                  <a:pt x="32" y="178"/>
                </a:lnTo>
                <a:lnTo>
                  <a:pt x="31" y="176"/>
                </a:lnTo>
                <a:lnTo>
                  <a:pt x="30" y="174"/>
                </a:lnTo>
                <a:lnTo>
                  <a:pt x="30" y="173"/>
                </a:lnTo>
                <a:lnTo>
                  <a:pt x="30" y="172"/>
                </a:lnTo>
                <a:lnTo>
                  <a:pt x="29" y="166"/>
                </a:lnTo>
                <a:lnTo>
                  <a:pt x="28" y="160"/>
                </a:lnTo>
                <a:lnTo>
                  <a:pt x="28" y="154"/>
                </a:lnTo>
                <a:lnTo>
                  <a:pt x="28" y="146"/>
                </a:lnTo>
                <a:lnTo>
                  <a:pt x="29" y="138"/>
                </a:lnTo>
                <a:lnTo>
                  <a:pt x="31" y="130"/>
                </a:lnTo>
                <a:lnTo>
                  <a:pt x="33" y="122"/>
                </a:lnTo>
                <a:lnTo>
                  <a:pt x="36" y="115"/>
                </a:lnTo>
                <a:lnTo>
                  <a:pt x="39" y="109"/>
                </a:lnTo>
                <a:lnTo>
                  <a:pt x="42" y="103"/>
                </a:lnTo>
                <a:lnTo>
                  <a:pt x="45" y="97"/>
                </a:lnTo>
                <a:lnTo>
                  <a:pt x="49" y="92"/>
                </a:lnTo>
                <a:lnTo>
                  <a:pt x="53" y="87"/>
                </a:lnTo>
                <a:lnTo>
                  <a:pt x="57" y="82"/>
                </a:lnTo>
                <a:lnTo>
                  <a:pt x="62" y="76"/>
                </a:lnTo>
                <a:lnTo>
                  <a:pt x="68" y="71"/>
                </a:lnTo>
                <a:lnTo>
                  <a:pt x="74" y="66"/>
                </a:lnTo>
                <a:lnTo>
                  <a:pt x="81" y="62"/>
                </a:lnTo>
                <a:lnTo>
                  <a:pt x="87" y="57"/>
                </a:lnTo>
                <a:lnTo>
                  <a:pt x="94" y="53"/>
                </a:lnTo>
                <a:lnTo>
                  <a:pt x="101" y="49"/>
                </a:lnTo>
                <a:lnTo>
                  <a:pt x="108" y="46"/>
                </a:lnTo>
                <a:lnTo>
                  <a:pt x="116" y="43"/>
                </a:lnTo>
                <a:lnTo>
                  <a:pt x="123" y="40"/>
                </a:lnTo>
                <a:lnTo>
                  <a:pt x="127" y="39"/>
                </a:lnTo>
                <a:lnTo>
                  <a:pt x="132" y="38"/>
                </a:lnTo>
                <a:lnTo>
                  <a:pt x="137" y="37"/>
                </a:lnTo>
                <a:lnTo>
                  <a:pt x="143" y="36"/>
                </a:lnTo>
                <a:lnTo>
                  <a:pt x="149" y="36"/>
                </a:lnTo>
                <a:lnTo>
                  <a:pt x="165" y="35"/>
                </a:lnTo>
                <a:lnTo>
                  <a:pt x="181" y="34"/>
                </a:lnTo>
                <a:lnTo>
                  <a:pt x="197" y="34"/>
                </a:lnTo>
                <a:lnTo>
                  <a:pt x="212" y="33"/>
                </a:lnTo>
                <a:lnTo>
                  <a:pt x="220" y="32"/>
                </a:lnTo>
                <a:lnTo>
                  <a:pt x="228" y="32"/>
                </a:lnTo>
                <a:lnTo>
                  <a:pt x="235" y="30"/>
                </a:lnTo>
                <a:lnTo>
                  <a:pt x="241" y="29"/>
                </a:lnTo>
                <a:lnTo>
                  <a:pt x="247" y="27"/>
                </a:lnTo>
                <a:lnTo>
                  <a:pt x="251" y="25"/>
                </a:lnTo>
                <a:lnTo>
                  <a:pt x="255" y="24"/>
                </a:lnTo>
                <a:lnTo>
                  <a:pt x="259" y="21"/>
                </a:lnTo>
                <a:lnTo>
                  <a:pt x="262" y="19"/>
                </a:lnTo>
                <a:lnTo>
                  <a:pt x="267" y="13"/>
                </a:lnTo>
                <a:lnTo>
                  <a:pt x="267" y="13"/>
                </a:lnTo>
                <a:lnTo>
                  <a:pt x="267" y="13"/>
                </a:lnTo>
                <a:lnTo>
                  <a:pt x="268" y="12"/>
                </a:lnTo>
                <a:lnTo>
                  <a:pt x="269" y="11"/>
                </a:lnTo>
                <a:lnTo>
                  <a:pt x="270" y="10"/>
                </a:lnTo>
                <a:lnTo>
                  <a:pt x="272" y="9"/>
                </a:lnTo>
                <a:lnTo>
                  <a:pt x="274" y="7"/>
                </a:lnTo>
                <a:lnTo>
                  <a:pt x="275" y="6"/>
                </a:lnTo>
                <a:lnTo>
                  <a:pt x="276" y="5"/>
                </a:lnTo>
                <a:lnTo>
                  <a:pt x="276" y="5"/>
                </a:lnTo>
                <a:lnTo>
                  <a:pt x="277" y="5"/>
                </a:lnTo>
                <a:lnTo>
                  <a:pt x="277" y="5"/>
                </a:lnTo>
                <a:lnTo>
                  <a:pt x="277" y="5"/>
                </a:lnTo>
                <a:lnTo>
                  <a:pt x="277" y="5"/>
                </a:lnTo>
                <a:lnTo>
                  <a:pt x="278" y="5"/>
                </a:lnTo>
                <a:lnTo>
                  <a:pt x="279" y="4"/>
                </a:lnTo>
                <a:lnTo>
                  <a:pt x="281" y="3"/>
                </a:lnTo>
                <a:lnTo>
                  <a:pt x="283" y="2"/>
                </a:lnTo>
                <a:lnTo>
                  <a:pt x="285" y="1"/>
                </a:lnTo>
                <a:lnTo>
                  <a:pt x="287" y="0"/>
                </a:lnTo>
                <a:lnTo>
                  <a:pt x="28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46" name="Freeform 206"/>
          <p:cNvSpPr>
            <a:spLocks/>
          </p:cNvSpPr>
          <p:nvPr/>
        </p:nvSpPr>
        <p:spPr bwMode="auto">
          <a:xfrm>
            <a:off x="10737619" y="2457260"/>
            <a:ext cx="329271" cy="329272"/>
          </a:xfrm>
          <a:custGeom>
            <a:avLst/>
            <a:gdLst/>
            <a:ahLst/>
            <a:cxnLst>
              <a:cxn ang="0">
                <a:pos x="235" y="0"/>
              </a:cxn>
              <a:cxn ang="0">
                <a:pos x="240" y="2"/>
              </a:cxn>
              <a:cxn ang="0">
                <a:pos x="245" y="4"/>
              </a:cxn>
              <a:cxn ang="0">
                <a:pos x="248" y="9"/>
              </a:cxn>
              <a:cxn ang="0">
                <a:pos x="249" y="14"/>
              </a:cxn>
              <a:cxn ang="0">
                <a:pos x="249" y="20"/>
              </a:cxn>
              <a:cxn ang="0">
                <a:pos x="248" y="27"/>
              </a:cxn>
              <a:cxn ang="0">
                <a:pos x="245" y="36"/>
              </a:cxn>
              <a:cxn ang="0">
                <a:pos x="241" y="45"/>
              </a:cxn>
              <a:cxn ang="0">
                <a:pos x="235" y="53"/>
              </a:cxn>
              <a:cxn ang="0">
                <a:pos x="228" y="61"/>
              </a:cxn>
              <a:cxn ang="0">
                <a:pos x="228" y="214"/>
              </a:cxn>
              <a:cxn ang="0">
                <a:pos x="227" y="217"/>
              </a:cxn>
              <a:cxn ang="0">
                <a:pos x="225" y="220"/>
              </a:cxn>
              <a:cxn ang="0">
                <a:pos x="202" y="237"/>
              </a:cxn>
              <a:cxn ang="0">
                <a:pos x="199" y="238"/>
              </a:cxn>
              <a:cxn ang="0">
                <a:pos x="198" y="238"/>
              </a:cxn>
              <a:cxn ang="0">
                <a:pos x="196" y="237"/>
              </a:cxn>
              <a:cxn ang="0">
                <a:pos x="194" y="235"/>
              </a:cxn>
              <a:cxn ang="0">
                <a:pos x="99" y="191"/>
              </a:cxn>
              <a:cxn ang="0">
                <a:pos x="108" y="227"/>
              </a:cxn>
              <a:cxn ang="0">
                <a:pos x="108" y="229"/>
              </a:cxn>
              <a:cxn ang="0">
                <a:pos x="89" y="248"/>
              </a:cxn>
              <a:cxn ang="0">
                <a:pos x="87" y="249"/>
              </a:cxn>
              <a:cxn ang="0">
                <a:pos x="85" y="249"/>
              </a:cxn>
              <a:cxn ang="0">
                <a:pos x="82" y="248"/>
              </a:cxn>
              <a:cxn ang="0">
                <a:pos x="47" y="202"/>
              </a:cxn>
              <a:cxn ang="0">
                <a:pos x="1" y="168"/>
              </a:cxn>
              <a:cxn ang="0">
                <a:pos x="0" y="166"/>
              </a:cxn>
              <a:cxn ang="0">
                <a:pos x="0" y="163"/>
              </a:cxn>
              <a:cxn ang="0">
                <a:pos x="2" y="160"/>
              </a:cxn>
              <a:cxn ang="0">
                <a:pos x="20" y="142"/>
              </a:cxn>
              <a:cxn ang="0">
                <a:pos x="23" y="141"/>
              </a:cxn>
              <a:cxn ang="0">
                <a:pos x="24" y="141"/>
              </a:cxn>
              <a:cxn ang="0">
                <a:pos x="105" y="105"/>
              </a:cxn>
              <a:cxn ang="0">
                <a:pos x="13" y="54"/>
              </a:cxn>
              <a:cxn ang="0">
                <a:pos x="12" y="52"/>
              </a:cxn>
              <a:cxn ang="0">
                <a:pos x="11" y="49"/>
              </a:cxn>
              <a:cxn ang="0">
                <a:pos x="12" y="47"/>
              </a:cxn>
              <a:cxn ang="0">
                <a:pos x="36" y="23"/>
              </a:cxn>
              <a:cxn ang="0">
                <a:pos x="38" y="22"/>
              </a:cxn>
              <a:cxn ang="0">
                <a:pos x="41" y="22"/>
              </a:cxn>
              <a:cxn ang="0">
                <a:pos x="188" y="21"/>
              </a:cxn>
              <a:cxn ang="0">
                <a:pos x="196" y="14"/>
              </a:cxn>
              <a:cxn ang="0">
                <a:pos x="204" y="8"/>
              </a:cxn>
              <a:cxn ang="0">
                <a:pos x="214" y="4"/>
              </a:cxn>
              <a:cxn ang="0">
                <a:pos x="222" y="1"/>
              </a:cxn>
              <a:cxn ang="0">
                <a:pos x="229" y="0"/>
              </a:cxn>
            </a:cxnLst>
            <a:rect l="0" t="0" r="r" b="b"/>
            <a:pathLst>
              <a:path w="249" h="249">
                <a:moveTo>
                  <a:pt x="232" y="0"/>
                </a:moveTo>
                <a:lnTo>
                  <a:pt x="235" y="0"/>
                </a:lnTo>
                <a:lnTo>
                  <a:pt x="238" y="1"/>
                </a:lnTo>
                <a:lnTo>
                  <a:pt x="240" y="2"/>
                </a:lnTo>
                <a:lnTo>
                  <a:pt x="243" y="3"/>
                </a:lnTo>
                <a:lnTo>
                  <a:pt x="245" y="4"/>
                </a:lnTo>
                <a:lnTo>
                  <a:pt x="246" y="6"/>
                </a:lnTo>
                <a:lnTo>
                  <a:pt x="248" y="9"/>
                </a:lnTo>
                <a:lnTo>
                  <a:pt x="249" y="11"/>
                </a:lnTo>
                <a:lnTo>
                  <a:pt x="249" y="14"/>
                </a:lnTo>
                <a:lnTo>
                  <a:pt x="249" y="17"/>
                </a:lnTo>
                <a:lnTo>
                  <a:pt x="249" y="20"/>
                </a:lnTo>
                <a:lnTo>
                  <a:pt x="249" y="24"/>
                </a:lnTo>
                <a:lnTo>
                  <a:pt x="248" y="27"/>
                </a:lnTo>
                <a:lnTo>
                  <a:pt x="247" y="31"/>
                </a:lnTo>
                <a:lnTo>
                  <a:pt x="245" y="36"/>
                </a:lnTo>
                <a:lnTo>
                  <a:pt x="243" y="40"/>
                </a:lnTo>
                <a:lnTo>
                  <a:pt x="241" y="45"/>
                </a:lnTo>
                <a:lnTo>
                  <a:pt x="238" y="49"/>
                </a:lnTo>
                <a:lnTo>
                  <a:pt x="235" y="53"/>
                </a:lnTo>
                <a:lnTo>
                  <a:pt x="231" y="57"/>
                </a:lnTo>
                <a:lnTo>
                  <a:pt x="228" y="61"/>
                </a:lnTo>
                <a:lnTo>
                  <a:pt x="199" y="90"/>
                </a:lnTo>
                <a:lnTo>
                  <a:pt x="228" y="214"/>
                </a:lnTo>
                <a:lnTo>
                  <a:pt x="228" y="216"/>
                </a:lnTo>
                <a:lnTo>
                  <a:pt x="227" y="217"/>
                </a:lnTo>
                <a:lnTo>
                  <a:pt x="227" y="219"/>
                </a:lnTo>
                <a:lnTo>
                  <a:pt x="225" y="220"/>
                </a:lnTo>
                <a:lnTo>
                  <a:pt x="203" y="237"/>
                </a:lnTo>
                <a:lnTo>
                  <a:pt x="202" y="237"/>
                </a:lnTo>
                <a:lnTo>
                  <a:pt x="201" y="238"/>
                </a:lnTo>
                <a:lnTo>
                  <a:pt x="199" y="238"/>
                </a:lnTo>
                <a:lnTo>
                  <a:pt x="199" y="238"/>
                </a:lnTo>
                <a:lnTo>
                  <a:pt x="198" y="238"/>
                </a:lnTo>
                <a:lnTo>
                  <a:pt x="197" y="237"/>
                </a:lnTo>
                <a:lnTo>
                  <a:pt x="196" y="237"/>
                </a:lnTo>
                <a:lnTo>
                  <a:pt x="195" y="236"/>
                </a:lnTo>
                <a:lnTo>
                  <a:pt x="194" y="235"/>
                </a:lnTo>
                <a:lnTo>
                  <a:pt x="145" y="144"/>
                </a:lnTo>
                <a:lnTo>
                  <a:pt x="99" y="191"/>
                </a:lnTo>
                <a:lnTo>
                  <a:pt x="108" y="225"/>
                </a:lnTo>
                <a:lnTo>
                  <a:pt x="108" y="227"/>
                </a:lnTo>
                <a:lnTo>
                  <a:pt x="108" y="228"/>
                </a:lnTo>
                <a:lnTo>
                  <a:pt x="108" y="229"/>
                </a:lnTo>
                <a:lnTo>
                  <a:pt x="107" y="231"/>
                </a:lnTo>
                <a:lnTo>
                  <a:pt x="89" y="248"/>
                </a:lnTo>
                <a:lnTo>
                  <a:pt x="88" y="249"/>
                </a:lnTo>
                <a:lnTo>
                  <a:pt x="87" y="249"/>
                </a:lnTo>
                <a:lnTo>
                  <a:pt x="85" y="249"/>
                </a:lnTo>
                <a:lnTo>
                  <a:pt x="85" y="249"/>
                </a:lnTo>
                <a:lnTo>
                  <a:pt x="83" y="249"/>
                </a:lnTo>
                <a:lnTo>
                  <a:pt x="82" y="248"/>
                </a:lnTo>
                <a:lnTo>
                  <a:pt x="81" y="247"/>
                </a:lnTo>
                <a:lnTo>
                  <a:pt x="47" y="202"/>
                </a:lnTo>
                <a:lnTo>
                  <a:pt x="2" y="169"/>
                </a:lnTo>
                <a:lnTo>
                  <a:pt x="1" y="168"/>
                </a:lnTo>
                <a:lnTo>
                  <a:pt x="1" y="167"/>
                </a:lnTo>
                <a:lnTo>
                  <a:pt x="0" y="166"/>
                </a:lnTo>
                <a:lnTo>
                  <a:pt x="0" y="164"/>
                </a:lnTo>
                <a:lnTo>
                  <a:pt x="0" y="163"/>
                </a:lnTo>
                <a:lnTo>
                  <a:pt x="1" y="161"/>
                </a:lnTo>
                <a:lnTo>
                  <a:pt x="2" y="160"/>
                </a:lnTo>
                <a:lnTo>
                  <a:pt x="19" y="143"/>
                </a:lnTo>
                <a:lnTo>
                  <a:pt x="20" y="142"/>
                </a:lnTo>
                <a:lnTo>
                  <a:pt x="21" y="141"/>
                </a:lnTo>
                <a:lnTo>
                  <a:pt x="23" y="141"/>
                </a:lnTo>
                <a:lnTo>
                  <a:pt x="24" y="141"/>
                </a:lnTo>
                <a:lnTo>
                  <a:pt x="24" y="141"/>
                </a:lnTo>
                <a:lnTo>
                  <a:pt x="59" y="151"/>
                </a:lnTo>
                <a:lnTo>
                  <a:pt x="105" y="105"/>
                </a:lnTo>
                <a:lnTo>
                  <a:pt x="14" y="55"/>
                </a:lnTo>
                <a:lnTo>
                  <a:pt x="13" y="54"/>
                </a:lnTo>
                <a:lnTo>
                  <a:pt x="12" y="53"/>
                </a:lnTo>
                <a:lnTo>
                  <a:pt x="12" y="52"/>
                </a:lnTo>
                <a:lnTo>
                  <a:pt x="11" y="51"/>
                </a:lnTo>
                <a:lnTo>
                  <a:pt x="11" y="49"/>
                </a:lnTo>
                <a:lnTo>
                  <a:pt x="12" y="48"/>
                </a:lnTo>
                <a:lnTo>
                  <a:pt x="12" y="47"/>
                </a:lnTo>
                <a:lnTo>
                  <a:pt x="13" y="46"/>
                </a:lnTo>
                <a:lnTo>
                  <a:pt x="36" y="23"/>
                </a:lnTo>
                <a:lnTo>
                  <a:pt x="37" y="22"/>
                </a:lnTo>
                <a:lnTo>
                  <a:pt x="38" y="22"/>
                </a:lnTo>
                <a:lnTo>
                  <a:pt x="40" y="21"/>
                </a:lnTo>
                <a:lnTo>
                  <a:pt x="41" y="22"/>
                </a:lnTo>
                <a:lnTo>
                  <a:pt x="159" y="50"/>
                </a:lnTo>
                <a:lnTo>
                  <a:pt x="188" y="21"/>
                </a:lnTo>
                <a:lnTo>
                  <a:pt x="192" y="18"/>
                </a:lnTo>
                <a:lnTo>
                  <a:pt x="196" y="14"/>
                </a:lnTo>
                <a:lnTo>
                  <a:pt x="200" y="11"/>
                </a:lnTo>
                <a:lnTo>
                  <a:pt x="204" y="8"/>
                </a:lnTo>
                <a:lnTo>
                  <a:pt x="209" y="6"/>
                </a:lnTo>
                <a:lnTo>
                  <a:pt x="214" y="4"/>
                </a:lnTo>
                <a:lnTo>
                  <a:pt x="218" y="2"/>
                </a:lnTo>
                <a:lnTo>
                  <a:pt x="222" y="1"/>
                </a:lnTo>
                <a:lnTo>
                  <a:pt x="226" y="0"/>
                </a:lnTo>
                <a:lnTo>
                  <a:pt x="229" y="0"/>
                </a:lnTo>
                <a:lnTo>
                  <a:pt x="232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47" name="Group 46"/>
          <p:cNvGrpSpPr/>
          <p:nvPr/>
        </p:nvGrpSpPr>
        <p:grpSpPr>
          <a:xfrm>
            <a:off x="7992968" y="2457260"/>
            <a:ext cx="329275" cy="329272"/>
            <a:chOff x="6357938" y="3932238"/>
            <a:chExt cx="463551" cy="463549"/>
          </a:xfrm>
          <a:solidFill>
            <a:schemeClr val="accent1"/>
          </a:solidFill>
        </p:grpSpPr>
        <p:sp>
          <p:nvSpPr>
            <p:cNvPr id="48" name="Freeform 272"/>
            <p:cNvSpPr>
              <a:spLocks noEditPoints="1"/>
            </p:cNvSpPr>
            <p:nvPr/>
          </p:nvSpPr>
          <p:spPr bwMode="auto">
            <a:xfrm>
              <a:off x="6357938" y="4111625"/>
              <a:ext cx="284163" cy="284162"/>
            </a:xfrm>
            <a:custGeom>
              <a:avLst/>
              <a:gdLst/>
              <a:ahLst/>
              <a:cxnLst>
                <a:cxn ang="0">
                  <a:pos x="51" y="115"/>
                </a:cxn>
                <a:cxn ang="0">
                  <a:pos x="47" y="117"/>
                </a:cxn>
                <a:cxn ang="0">
                  <a:pos x="44" y="120"/>
                </a:cxn>
                <a:cxn ang="0">
                  <a:pos x="42" y="124"/>
                </a:cxn>
                <a:cxn ang="0">
                  <a:pos x="42" y="129"/>
                </a:cxn>
                <a:cxn ang="0">
                  <a:pos x="44" y="132"/>
                </a:cxn>
                <a:cxn ang="0">
                  <a:pos x="47" y="136"/>
                </a:cxn>
                <a:cxn ang="0">
                  <a:pos x="51" y="137"/>
                </a:cxn>
                <a:cxn ang="0">
                  <a:pos x="55" y="137"/>
                </a:cxn>
                <a:cxn ang="0">
                  <a:pos x="59" y="136"/>
                </a:cxn>
                <a:cxn ang="0">
                  <a:pos x="63" y="132"/>
                </a:cxn>
                <a:cxn ang="0">
                  <a:pos x="64" y="129"/>
                </a:cxn>
                <a:cxn ang="0">
                  <a:pos x="64" y="124"/>
                </a:cxn>
                <a:cxn ang="0">
                  <a:pos x="63" y="120"/>
                </a:cxn>
                <a:cxn ang="0">
                  <a:pos x="59" y="117"/>
                </a:cxn>
                <a:cxn ang="0">
                  <a:pos x="55" y="115"/>
                </a:cxn>
                <a:cxn ang="0">
                  <a:pos x="128" y="0"/>
                </a:cxn>
                <a:cxn ang="0">
                  <a:pos x="133" y="12"/>
                </a:cxn>
                <a:cxn ang="0">
                  <a:pos x="140" y="22"/>
                </a:cxn>
                <a:cxn ang="0">
                  <a:pos x="148" y="31"/>
                </a:cxn>
                <a:cxn ang="0">
                  <a:pos x="158" y="39"/>
                </a:cxn>
                <a:cxn ang="0">
                  <a:pos x="168" y="46"/>
                </a:cxn>
                <a:cxn ang="0">
                  <a:pos x="179" y="52"/>
                </a:cxn>
                <a:cxn ang="0">
                  <a:pos x="55" y="175"/>
                </a:cxn>
                <a:cxn ang="0">
                  <a:pos x="51" y="178"/>
                </a:cxn>
                <a:cxn ang="0">
                  <a:pos x="45" y="179"/>
                </a:cxn>
                <a:cxn ang="0">
                  <a:pos x="38" y="179"/>
                </a:cxn>
                <a:cxn ang="0">
                  <a:pos x="31" y="177"/>
                </a:cxn>
                <a:cxn ang="0">
                  <a:pos x="26" y="173"/>
                </a:cxn>
                <a:cxn ang="0">
                  <a:pos x="5" y="151"/>
                </a:cxn>
                <a:cxn ang="0">
                  <a:pos x="2" y="146"/>
                </a:cxn>
                <a:cxn ang="0">
                  <a:pos x="0" y="141"/>
                </a:cxn>
                <a:cxn ang="0">
                  <a:pos x="0" y="135"/>
                </a:cxn>
                <a:cxn ang="0">
                  <a:pos x="2" y="129"/>
                </a:cxn>
                <a:cxn ang="0">
                  <a:pos x="5" y="124"/>
                </a:cxn>
                <a:cxn ang="0">
                  <a:pos x="128" y="0"/>
                </a:cxn>
              </a:cxnLst>
              <a:rect l="0" t="0" r="r" b="b"/>
              <a:pathLst>
                <a:path w="179" h="179">
                  <a:moveTo>
                    <a:pt x="53" y="115"/>
                  </a:moveTo>
                  <a:lnTo>
                    <a:pt x="51" y="115"/>
                  </a:lnTo>
                  <a:lnTo>
                    <a:pt x="49" y="116"/>
                  </a:lnTo>
                  <a:lnTo>
                    <a:pt x="47" y="117"/>
                  </a:lnTo>
                  <a:lnTo>
                    <a:pt x="45" y="118"/>
                  </a:lnTo>
                  <a:lnTo>
                    <a:pt x="44" y="120"/>
                  </a:lnTo>
                  <a:lnTo>
                    <a:pt x="43" y="122"/>
                  </a:lnTo>
                  <a:lnTo>
                    <a:pt x="42" y="124"/>
                  </a:lnTo>
                  <a:lnTo>
                    <a:pt x="42" y="126"/>
                  </a:lnTo>
                  <a:lnTo>
                    <a:pt x="42" y="129"/>
                  </a:lnTo>
                  <a:lnTo>
                    <a:pt x="43" y="131"/>
                  </a:lnTo>
                  <a:lnTo>
                    <a:pt x="44" y="132"/>
                  </a:lnTo>
                  <a:lnTo>
                    <a:pt x="45" y="134"/>
                  </a:lnTo>
                  <a:lnTo>
                    <a:pt x="47" y="136"/>
                  </a:lnTo>
                  <a:lnTo>
                    <a:pt x="49" y="137"/>
                  </a:lnTo>
                  <a:lnTo>
                    <a:pt x="51" y="137"/>
                  </a:lnTo>
                  <a:lnTo>
                    <a:pt x="53" y="138"/>
                  </a:lnTo>
                  <a:lnTo>
                    <a:pt x="55" y="137"/>
                  </a:lnTo>
                  <a:lnTo>
                    <a:pt x="57" y="137"/>
                  </a:lnTo>
                  <a:lnTo>
                    <a:pt x="59" y="136"/>
                  </a:lnTo>
                  <a:lnTo>
                    <a:pt x="61" y="134"/>
                  </a:lnTo>
                  <a:lnTo>
                    <a:pt x="63" y="132"/>
                  </a:lnTo>
                  <a:lnTo>
                    <a:pt x="64" y="131"/>
                  </a:lnTo>
                  <a:lnTo>
                    <a:pt x="64" y="129"/>
                  </a:lnTo>
                  <a:lnTo>
                    <a:pt x="65" y="126"/>
                  </a:lnTo>
                  <a:lnTo>
                    <a:pt x="64" y="124"/>
                  </a:lnTo>
                  <a:lnTo>
                    <a:pt x="64" y="122"/>
                  </a:lnTo>
                  <a:lnTo>
                    <a:pt x="63" y="120"/>
                  </a:lnTo>
                  <a:lnTo>
                    <a:pt x="61" y="118"/>
                  </a:lnTo>
                  <a:lnTo>
                    <a:pt x="59" y="117"/>
                  </a:lnTo>
                  <a:lnTo>
                    <a:pt x="57" y="116"/>
                  </a:lnTo>
                  <a:lnTo>
                    <a:pt x="55" y="115"/>
                  </a:lnTo>
                  <a:lnTo>
                    <a:pt x="53" y="115"/>
                  </a:lnTo>
                  <a:close/>
                  <a:moveTo>
                    <a:pt x="128" y="0"/>
                  </a:moveTo>
                  <a:lnTo>
                    <a:pt x="130" y="6"/>
                  </a:lnTo>
                  <a:lnTo>
                    <a:pt x="133" y="12"/>
                  </a:lnTo>
                  <a:lnTo>
                    <a:pt x="136" y="17"/>
                  </a:lnTo>
                  <a:lnTo>
                    <a:pt x="140" y="22"/>
                  </a:lnTo>
                  <a:lnTo>
                    <a:pt x="144" y="27"/>
                  </a:lnTo>
                  <a:lnTo>
                    <a:pt x="148" y="31"/>
                  </a:lnTo>
                  <a:lnTo>
                    <a:pt x="153" y="36"/>
                  </a:lnTo>
                  <a:lnTo>
                    <a:pt x="158" y="39"/>
                  </a:lnTo>
                  <a:lnTo>
                    <a:pt x="163" y="43"/>
                  </a:lnTo>
                  <a:lnTo>
                    <a:pt x="168" y="46"/>
                  </a:lnTo>
                  <a:lnTo>
                    <a:pt x="173" y="49"/>
                  </a:lnTo>
                  <a:lnTo>
                    <a:pt x="179" y="52"/>
                  </a:lnTo>
                  <a:lnTo>
                    <a:pt x="58" y="173"/>
                  </a:lnTo>
                  <a:lnTo>
                    <a:pt x="55" y="175"/>
                  </a:lnTo>
                  <a:lnTo>
                    <a:pt x="53" y="176"/>
                  </a:lnTo>
                  <a:lnTo>
                    <a:pt x="51" y="178"/>
                  </a:lnTo>
                  <a:lnTo>
                    <a:pt x="48" y="179"/>
                  </a:lnTo>
                  <a:lnTo>
                    <a:pt x="45" y="179"/>
                  </a:lnTo>
                  <a:lnTo>
                    <a:pt x="42" y="179"/>
                  </a:lnTo>
                  <a:lnTo>
                    <a:pt x="38" y="179"/>
                  </a:lnTo>
                  <a:lnTo>
                    <a:pt x="35" y="178"/>
                  </a:lnTo>
                  <a:lnTo>
                    <a:pt x="31" y="177"/>
                  </a:lnTo>
                  <a:lnTo>
                    <a:pt x="28" y="175"/>
                  </a:lnTo>
                  <a:lnTo>
                    <a:pt x="26" y="173"/>
                  </a:lnTo>
                  <a:lnTo>
                    <a:pt x="7" y="154"/>
                  </a:lnTo>
                  <a:lnTo>
                    <a:pt x="5" y="151"/>
                  </a:lnTo>
                  <a:lnTo>
                    <a:pt x="3" y="149"/>
                  </a:lnTo>
                  <a:lnTo>
                    <a:pt x="2" y="146"/>
                  </a:lnTo>
                  <a:lnTo>
                    <a:pt x="1" y="144"/>
                  </a:lnTo>
                  <a:lnTo>
                    <a:pt x="0" y="141"/>
                  </a:lnTo>
                  <a:lnTo>
                    <a:pt x="0" y="138"/>
                  </a:lnTo>
                  <a:lnTo>
                    <a:pt x="0" y="135"/>
                  </a:lnTo>
                  <a:lnTo>
                    <a:pt x="1" y="132"/>
                  </a:lnTo>
                  <a:lnTo>
                    <a:pt x="2" y="129"/>
                  </a:lnTo>
                  <a:lnTo>
                    <a:pt x="3" y="126"/>
                  </a:lnTo>
                  <a:lnTo>
                    <a:pt x="5" y="124"/>
                  </a:lnTo>
                  <a:lnTo>
                    <a:pt x="7" y="121"/>
                  </a:lnTo>
                  <a:lnTo>
                    <a:pt x="1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9" name="Freeform 273"/>
            <p:cNvSpPr>
              <a:spLocks/>
            </p:cNvSpPr>
            <p:nvPr/>
          </p:nvSpPr>
          <p:spPr bwMode="auto">
            <a:xfrm>
              <a:off x="6569076" y="3932238"/>
              <a:ext cx="252413" cy="254000"/>
            </a:xfrm>
            <a:custGeom>
              <a:avLst/>
              <a:gdLst/>
              <a:ahLst/>
              <a:cxnLst>
                <a:cxn ang="0">
                  <a:pos x="85" y="1"/>
                </a:cxn>
                <a:cxn ang="0">
                  <a:pos x="96" y="2"/>
                </a:cxn>
                <a:cxn ang="0">
                  <a:pos x="106" y="5"/>
                </a:cxn>
                <a:cxn ang="0">
                  <a:pos x="114" y="8"/>
                </a:cxn>
                <a:cxn ang="0">
                  <a:pos x="120" y="12"/>
                </a:cxn>
                <a:cxn ang="0">
                  <a:pos x="122" y="14"/>
                </a:cxn>
                <a:cxn ang="0">
                  <a:pos x="123" y="17"/>
                </a:cxn>
                <a:cxn ang="0">
                  <a:pos x="122" y="19"/>
                </a:cxn>
                <a:cxn ang="0">
                  <a:pos x="120" y="22"/>
                </a:cxn>
                <a:cxn ang="0">
                  <a:pos x="68" y="91"/>
                </a:cxn>
                <a:cxn ang="0">
                  <a:pos x="103" y="110"/>
                </a:cxn>
                <a:cxn ang="0">
                  <a:pos x="105" y="109"/>
                </a:cxn>
                <a:cxn ang="0">
                  <a:pos x="108" y="107"/>
                </a:cxn>
                <a:cxn ang="0">
                  <a:pos x="113" y="104"/>
                </a:cxn>
                <a:cxn ang="0">
                  <a:pos x="123" y="98"/>
                </a:cxn>
                <a:cxn ang="0">
                  <a:pos x="135" y="91"/>
                </a:cxn>
                <a:cxn ang="0">
                  <a:pos x="144" y="86"/>
                </a:cxn>
                <a:cxn ang="0">
                  <a:pos x="148" y="83"/>
                </a:cxn>
                <a:cxn ang="0">
                  <a:pos x="152" y="82"/>
                </a:cxn>
                <a:cxn ang="0">
                  <a:pos x="153" y="81"/>
                </a:cxn>
                <a:cxn ang="0">
                  <a:pos x="156" y="82"/>
                </a:cxn>
                <a:cxn ang="0">
                  <a:pos x="158" y="84"/>
                </a:cxn>
                <a:cxn ang="0">
                  <a:pos x="159" y="87"/>
                </a:cxn>
                <a:cxn ang="0">
                  <a:pos x="158" y="92"/>
                </a:cxn>
                <a:cxn ang="0">
                  <a:pos x="157" y="99"/>
                </a:cxn>
                <a:cxn ang="0">
                  <a:pos x="155" y="106"/>
                </a:cxn>
                <a:cxn ang="0">
                  <a:pos x="150" y="118"/>
                </a:cxn>
                <a:cxn ang="0">
                  <a:pos x="143" y="128"/>
                </a:cxn>
                <a:cxn ang="0">
                  <a:pos x="135" y="137"/>
                </a:cxn>
                <a:cxn ang="0">
                  <a:pos x="126" y="145"/>
                </a:cxn>
                <a:cxn ang="0">
                  <a:pos x="115" y="151"/>
                </a:cxn>
                <a:cxn ang="0">
                  <a:pos x="104" y="156"/>
                </a:cxn>
                <a:cxn ang="0">
                  <a:pos x="92" y="159"/>
                </a:cxn>
                <a:cxn ang="0">
                  <a:pos x="80" y="160"/>
                </a:cxn>
                <a:cxn ang="0">
                  <a:pos x="67" y="159"/>
                </a:cxn>
                <a:cxn ang="0">
                  <a:pos x="55" y="156"/>
                </a:cxn>
                <a:cxn ang="0">
                  <a:pos x="43" y="151"/>
                </a:cxn>
                <a:cxn ang="0">
                  <a:pos x="33" y="145"/>
                </a:cxn>
                <a:cxn ang="0">
                  <a:pos x="23" y="136"/>
                </a:cxn>
                <a:cxn ang="0">
                  <a:pos x="15" y="127"/>
                </a:cxn>
                <a:cxn ang="0">
                  <a:pos x="8" y="116"/>
                </a:cxn>
                <a:cxn ang="0">
                  <a:pos x="4" y="105"/>
                </a:cxn>
                <a:cxn ang="0">
                  <a:pos x="1" y="93"/>
                </a:cxn>
                <a:cxn ang="0">
                  <a:pos x="0" y="80"/>
                </a:cxn>
                <a:cxn ang="0">
                  <a:pos x="1" y="67"/>
                </a:cxn>
                <a:cxn ang="0">
                  <a:pos x="4" y="55"/>
                </a:cxn>
                <a:cxn ang="0">
                  <a:pos x="8" y="44"/>
                </a:cxn>
                <a:cxn ang="0">
                  <a:pos x="15" y="33"/>
                </a:cxn>
                <a:cxn ang="0">
                  <a:pos x="23" y="24"/>
                </a:cxn>
                <a:cxn ang="0">
                  <a:pos x="33" y="15"/>
                </a:cxn>
                <a:cxn ang="0">
                  <a:pos x="43" y="9"/>
                </a:cxn>
                <a:cxn ang="0">
                  <a:pos x="55" y="4"/>
                </a:cxn>
                <a:cxn ang="0">
                  <a:pos x="67" y="1"/>
                </a:cxn>
                <a:cxn ang="0">
                  <a:pos x="80" y="0"/>
                </a:cxn>
              </a:cxnLst>
              <a:rect l="0" t="0" r="r" b="b"/>
              <a:pathLst>
                <a:path w="159" h="160">
                  <a:moveTo>
                    <a:pt x="80" y="0"/>
                  </a:moveTo>
                  <a:lnTo>
                    <a:pt x="85" y="1"/>
                  </a:lnTo>
                  <a:lnTo>
                    <a:pt x="90" y="1"/>
                  </a:lnTo>
                  <a:lnTo>
                    <a:pt x="96" y="2"/>
                  </a:lnTo>
                  <a:lnTo>
                    <a:pt x="101" y="3"/>
                  </a:lnTo>
                  <a:lnTo>
                    <a:pt x="106" y="5"/>
                  </a:lnTo>
                  <a:lnTo>
                    <a:pt x="110" y="6"/>
                  </a:lnTo>
                  <a:lnTo>
                    <a:pt x="114" y="8"/>
                  </a:lnTo>
                  <a:lnTo>
                    <a:pt x="117" y="10"/>
                  </a:lnTo>
                  <a:lnTo>
                    <a:pt x="120" y="12"/>
                  </a:lnTo>
                  <a:lnTo>
                    <a:pt x="122" y="13"/>
                  </a:lnTo>
                  <a:lnTo>
                    <a:pt x="122" y="14"/>
                  </a:lnTo>
                  <a:lnTo>
                    <a:pt x="123" y="15"/>
                  </a:lnTo>
                  <a:lnTo>
                    <a:pt x="123" y="17"/>
                  </a:lnTo>
                  <a:lnTo>
                    <a:pt x="123" y="18"/>
                  </a:lnTo>
                  <a:lnTo>
                    <a:pt x="122" y="19"/>
                  </a:lnTo>
                  <a:lnTo>
                    <a:pt x="122" y="21"/>
                  </a:lnTo>
                  <a:lnTo>
                    <a:pt x="120" y="22"/>
                  </a:lnTo>
                  <a:lnTo>
                    <a:pt x="68" y="52"/>
                  </a:lnTo>
                  <a:lnTo>
                    <a:pt x="68" y="91"/>
                  </a:lnTo>
                  <a:lnTo>
                    <a:pt x="103" y="110"/>
                  </a:lnTo>
                  <a:lnTo>
                    <a:pt x="103" y="110"/>
                  </a:lnTo>
                  <a:lnTo>
                    <a:pt x="104" y="110"/>
                  </a:lnTo>
                  <a:lnTo>
                    <a:pt x="105" y="109"/>
                  </a:lnTo>
                  <a:lnTo>
                    <a:pt x="107" y="108"/>
                  </a:lnTo>
                  <a:lnTo>
                    <a:pt x="108" y="107"/>
                  </a:lnTo>
                  <a:lnTo>
                    <a:pt x="111" y="105"/>
                  </a:lnTo>
                  <a:lnTo>
                    <a:pt x="113" y="104"/>
                  </a:lnTo>
                  <a:lnTo>
                    <a:pt x="117" y="102"/>
                  </a:lnTo>
                  <a:lnTo>
                    <a:pt x="123" y="98"/>
                  </a:lnTo>
                  <a:lnTo>
                    <a:pt x="129" y="94"/>
                  </a:lnTo>
                  <a:lnTo>
                    <a:pt x="135" y="91"/>
                  </a:lnTo>
                  <a:lnTo>
                    <a:pt x="141" y="87"/>
                  </a:lnTo>
                  <a:lnTo>
                    <a:pt x="144" y="86"/>
                  </a:lnTo>
                  <a:lnTo>
                    <a:pt x="146" y="84"/>
                  </a:lnTo>
                  <a:lnTo>
                    <a:pt x="148" y="83"/>
                  </a:lnTo>
                  <a:lnTo>
                    <a:pt x="150" y="82"/>
                  </a:lnTo>
                  <a:lnTo>
                    <a:pt x="152" y="82"/>
                  </a:lnTo>
                  <a:lnTo>
                    <a:pt x="153" y="81"/>
                  </a:lnTo>
                  <a:lnTo>
                    <a:pt x="153" y="81"/>
                  </a:lnTo>
                  <a:lnTo>
                    <a:pt x="155" y="81"/>
                  </a:lnTo>
                  <a:lnTo>
                    <a:pt x="156" y="82"/>
                  </a:lnTo>
                  <a:lnTo>
                    <a:pt x="157" y="83"/>
                  </a:lnTo>
                  <a:lnTo>
                    <a:pt x="158" y="84"/>
                  </a:lnTo>
                  <a:lnTo>
                    <a:pt x="159" y="86"/>
                  </a:lnTo>
                  <a:lnTo>
                    <a:pt x="159" y="87"/>
                  </a:lnTo>
                  <a:lnTo>
                    <a:pt x="159" y="90"/>
                  </a:lnTo>
                  <a:lnTo>
                    <a:pt x="158" y="92"/>
                  </a:lnTo>
                  <a:lnTo>
                    <a:pt x="158" y="95"/>
                  </a:lnTo>
                  <a:lnTo>
                    <a:pt x="157" y="99"/>
                  </a:lnTo>
                  <a:lnTo>
                    <a:pt x="156" y="102"/>
                  </a:lnTo>
                  <a:lnTo>
                    <a:pt x="155" y="106"/>
                  </a:lnTo>
                  <a:lnTo>
                    <a:pt x="153" y="112"/>
                  </a:lnTo>
                  <a:lnTo>
                    <a:pt x="150" y="118"/>
                  </a:lnTo>
                  <a:lnTo>
                    <a:pt x="147" y="123"/>
                  </a:lnTo>
                  <a:lnTo>
                    <a:pt x="143" y="128"/>
                  </a:lnTo>
                  <a:lnTo>
                    <a:pt x="140" y="132"/>
                  </a:lnTo>
                  <a:lnTo>
                    <a:pt x="135" y="137"/>
                  </a:lnTo>
                  <a:lnTo>
                    <a:pt x="131" y="141"/>
                  </a:lnTo>
                  <a:lnTo>
                    <a:pt x="126" y="145"/>
                  </a:lnTo>
                  <a:lnTo>
                    <a:pt x="120" y="148"/>
                  </a:lnTo>
                  <a:lnTo>
                    <a:pt x="115" y="151"/>
                  </a:lnTo>
                  <a:lnTo>
                    <a:pt x="109" y="154"/>
                  </a:lnTo>
                  <a:lnTo>
                    <a:pt x="104" y="156"/>
                  </a:lnTo>
                  <a:lnTo>
                    <a:pt x="98" y="157"/>
                  </a:lnTo>
                  <a:lnTo>
                    <a:pt x="92" y="159"/>
                  </a:lnTo>
                  <a:lnTo>
                    <a:pt x="86" y="159"/>
                  </a:lnTo>
                  <a:lnTo>
                    <a:pt x="80" y="160"/>
                  </a:lnTo>
                  <a:lnTo>
                    <a:pt x="73" y="159"/>
                  </a:lnTo>
                  <a:lnTo>
                    <a:pt x="67" y="159"/>
                  </a:lnTo>
                  <a:lnTo>
                    <a:pt x="61" y="157"/>
                  </a:lnTo>
                  <a:lnTo>
                    <a:pt x="55" y="156"/>
                  </a:lnTo>
                  <a:lnTo>
                    <a:pt x="49" y="154"/>
                  </a:lnTo>
                  <a:lnTo>
                    <a:pt x="43" y="151"/>
                  </a:lnTo>
                  <a:lnTo>
                    <a:pt x="38" y="148"/>
                  </a:lnTo>
                  <a:lnTo>
                    <a:pt x="33" y="145"/>
                  </a:lnTo>
                  <a:lnTo>
                    <a:pt x="28" y="141"/>
                  </a:lnTo>
                  <a:lnTo>
                    <a:pt x="23" y="136"/>
                  </a:lnTo>
                  <a:lnTo>
                    <a:pt x="19" y="131"/>
                  </a:lnTo>
                  <a:lnTo>
                    <a:pt x="15" y="127"/>
                  </a:lnTo>
                  <a:lnTo>
                    <a:pt x="11" y="121"/>
                  </a:lnTo>
                  <a:lnTo>
                    <a:pt x="8" y="116"/>
                  </a:lnTo>
                  <a:lnTo>
                    <a:pt x="6" y="110"/>
                  </a:lnTo>
                  <a:lnTo>
                    <a:pt x="4" y="105"/>
                  </a:lnTo>
                  <a:lnTo>
                    <a:pt x="2" y="99"/>
                  </a:lnTo>
                  <a:lnTo>
                    <a:pt x="1" y="93"/>
                  </a:lnTo>
                  <a:lnTo>
                    <a:pt x="0" y="87"/>
                  </a:lnTo>
                  <a:lnTo>
                    <a:pt x="0" y="80"/>
                  </a:lnTo>
                  <a:lnTo>
                    <a:pt x="0" y="74"/>
                  </a:lnTo>
                  <a:lnTo>
                    <a:pt x="1" y="67"/>
                  </a:lnTo>
                  <a:lnTo>
                    <a:pt x="2" y="61"/>
                  </a:lnTo>
                  <a:lnTo>
                    <a:pt x="4" y="55"/>
                  </a:lnTo>
                  <a:lnTo>
                    <a:pt x="6" y="50"/>
                  </a:lnTo>
                  <a:lnTo>
                    <a:pt x="8" y="44"/>
                  </a:lnTo>
                  <a:lnTo>
                    <a:pt x="11" y="39"/>
                  </a:lnTo>
                  <a:lnTo>
                    <a:pt x="15" y="33"/>
                  </a:lnTo>
                  <a:lnTo>
                    <a:pt x="19" y="29"/>
                  </a:lnTo>
                  <a:lnTo>
                    <a:pt x="23" y="24"/>
                  </a:lnTo>
                  <a:lnTo>
                    <a:pt x="28" y="19"/>
                  </a:lnTo>
                  <a:lnTo>
                    <a:pt x="33" y="15"/>
                  </a:lnTo>
                  <a:lnTo>
                    <a:pt x="38" y="12"/>
                  </a:lnTo>
                  <a:lnTo>
                    <a:pt x="43" y="9"/>
                  </a:lnTo>
                  <a:lnTo>
                    <a:pt x="49" y="6"/>
                  </a:lnTo>
                  <a:lnTo>
                    <a:pt x="55" y="4"/>
                  </a:lnTo>
                  <a:lnTo>
                    <a:pt x="61" y="3"/>
                  </a:lnTo>
                  <a:lnTo>
                    <a:pt x="67" y="1"/>
                  </a:lnTo>
                  <a:lnTo>
                    <a:pt x="73" y="1"/>
                  </a:lnTo>
                  <a:lnTo>
                    <a:pt x="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51" name="Rounded Rectangle 50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ound Same Side Corner Rectangle 51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/>
          <p:cNvSpPr txBox="1"/>
          <p:nvPr/>
        </p:nvSpPr>
        <p:spPr>
          <a:xfrm>
            <a:off x="371566" y="270004"/>
            <a:ext cx="4264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INFOGRAPHIC SLIDE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extBox 56"/>
          <p:cNvSpPr txBox="1"/>
          <p:nvPr/>
        </p:nvSpPr>
        <p:spPr>
          <a:xfrm>
            <a:off x="879576" y="5023482"/>
            <a:ext cx="2198904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1381813" y="4764933"/>
            <a:ext cx="11944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3624224" y="5023482"/>
            <a:ext cx="2198904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4126461" y="4764933"/>
            <a:ext cx="11944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6368872" y="5023482"/>
            <a:ext cx="2198904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6871109" y="4764933"/>
            <a:ext cx="11944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9113520" y="5023482"/>
            <a:ext cx="2198904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9615757" y="4764933"/>
            <a:ext cx="11944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1597544" y="3351769"/>
            <a:ext cx="762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25%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4335926" y="3351769"/>
            <a:ext cx="762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50%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7086840" y="3351769"/>
            <a:ext cx="762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85%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9825222" y="3351769"/>
            <a:ext cx="762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74%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541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 Same Side Corner Rectangle 2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71566" y="270004"/>
            <a:ext cx="4264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INFOGRAPHIC SLIDE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/>
          <p:cNvCxnSpPr>
            <a:stCxn id="15" idx="6"/>
            <a:endCxn id="21" idx="1"/>
          </p:cNvCxnSpPr>
          <p:nvPr/>
        </p:nvCxnSpPr>
        <p:spPr>
          <a:xfrm>
            <a:off x="7232845" y="2989090"/>
            <a:ext cx="843381" cy="603188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>
            <a:stCxn id="21" idx="7"/>
            <a:endCxn id="27" idx="2"/>
          </p:cNvCxnSpPr>
          <p:nvPr/>
        </p:nvCxnSpPr>
        <p:spPr>
          <a:xfrm flipV="1">
            <a:off x="8182886" y="3147114"/>
            <a:ext cx="843381" cy="445164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>
            <a:stCxn id="27" idx="6"/>
            <a:endCxn id="33" idx="1"/>
          </p:cNvCxnSpPr>
          <p:nvPr/>
        </p:nvCxnSpPr>
        <p:spPr>
          <a:xfrm>
            <a:off x="9177107" y="3147114"/>
            <a:ext cx="843381" cy="729600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stCxn id="33" idx="6"/>
            <a:endCxn id="39" idx="2"/>
          </p:cNvCxnSpPr>
          <p:nvPr/>
        </p:nvCxnSpPr>
        <p:spPr>
          <a:xfrm flipV="1">
            <a:off x="10149239" y="3467832"/>
            <a:ext cx="821293" cy="462212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ounded Rectangle 11"/>
          <p:cNvSpPr/>
          <p:nvPr/>
        </p:nvSpPr>
        <p:spPr>
          <a:xfrm>
            <a:off x="6848562" y="2811314"/>
            <a:ext cx="617726" cy="2865964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6979649" y="2811314"/>
            <a:ext cx="355552" cy="355552"/>
            <a:chOff x="3917950" y="4972050"/>
            <a:chExt cx="419100" cy="419100"/>
          </a:xfrm>
        </p:grpSpPr>
        <p:sp>
          <p:nvSpPr>
            <p:cNvPr id="14" name="Oval 13"/>
            <p:cNvSpPr/>
            <p:nvPr/>
          </p:nvSpPr>
          <p:spPr>
            <a:xfrm>
              <a:off x="3917950" y="4972050"/>
              <a:ext cx="419100" cy="419100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  <a:effectLst>
              <a:outerShdw blurRad="215900" sx="102000" sy="102000" algn="ctr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/>
            <p:cNvSpPr/>
            <p:nvPr/>
          </p:nvSpPr>
          <p:spPr>
            <a:xfrm>
              <a:off x="4038600" y="5092700"/>
              <a:ext cx="177800" cy="1778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Rounded Rectangle 17"/>
          <p:cNvSpPr/>
          <p:nvPr/>
        </p:nvSpPr>
        <p:spPr>
          <a:xfrm>
            <a:off x="7820693" y="3472137"/>
            <a:ext cx="617726" cy="2205141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7951780" y="3467832"/>
            <a:ext cx="355552" cy="355552"/>
            <a:chOff x="3917950" y="4972050"/>
            <a:chExt cx="419100" cy="419100"/>
          </a:xfrm>
        </p:grpSpPr>
        <p:sp>
          <p:nvSpPr>
            <p:cNvPr id="20" name="Oval 19"/>
            <p:cNvSpPr/>
            <p:nvPr/>
          </p:nvSpPr>
          <p:spPr>
            <a:xfrm>
              <a:off x="3917950" y="4972050"/>
              <a:ext cx="419100" cy="419100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  <a:effectLst>
              <a:outerShdw blurRad="215900" sx="102000" sy="102000" algn="ctr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Oval 20"/>
            <p:cNvSpPr/>
            <p:nvPr/>
          </p:nvSpPr>
          <p:spPr>
            <a:xfrm>
              <a:off x="4038600" y="5092700"/>
              <a:ext cx="177800" cy="1778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Rounded Rectangle 23"/>
          <p:cNvSpPr/>
          <p:nvPr/>
        </p:nvSpPr>
        <p:spPr>
          <a:xfrm>
            <a:off x="8792824" y="2969338"/>
            <a:ext cx="617726" cy="270794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5" name="Group 24"/>
          <p:cNvGrpSpPr/>
          <p:nvPr/>
        </p:nvGrpSpPr>
        <p:grpSpPr>
          <a:xfrm>
            <a:off x="8923911" y="2969338"/>
            <a:ext cx="355552" cy="355552"/>
            <a:chOff x="3917950" y="4972050"/>
            <a:chExt cx="419100" cy="419100"/>
          </a:xfrm>
        </p:grpSpPr>
        <p:sp>
          <p:nvSpPr>
            <p:cNvPr id="26" name="Oval 25"/>
            <p:cNvSpPr/>
            <p:nvPr/>
          </p:nvSpPr>
          <p:spPr>
            <a:xfrm>
              <a:off x="3917950" y="4972050"/>
              <a:ext cx="419100" cy="419100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  <a:effectLst>
              <a:outerShdw blurRad="215900" sx="102000" sy="102000" algn="ctr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Oval 26"/>
            <p:cNvSpPr/>
            <p:nvPr/>
          </p:nvSpPr>
          <p:spPr>
            <a:xfrm>
              <a:off x="4038600" y="5092700"/>
              <a:ext cx="177800" cy="1778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ounded Rectangle 29"/>
          <p:cNvSpPr/>
          <p:nvPr/>
        </p:nvSpPr>
        <p:spPr>
          <a:xfrm>
            <a:off x="9764956" y="3752268"/>
            <a:ext cx="617726" cy="192500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1" name="Group 30"/>
          <p:cNvGrpSpPr/>
          <p:nvPr/>
        </p:nvGrpSpPr>
        <p:grpSpPr>
          <a:xfrm>
            <a:off x="9896043" y="3752268"/>
            <a:ext cx="355552" cy="355552"/>
            <a:chOff x="3917950" y="4972050"/>
            <a:chExt cx="419100" cy="419100"/>
          </a:xfrm>
        </p:grpSpPr>
        <p:sp>
          <p:nvSpPr>
            <p:cNvPr id="32" name="Oval 31"/>
            <p:cNvSpPr/>
            <p:nvPr/>
          </p:nvSpPr>
          <p:spPr>
            <a:xfrm>
              <a:off x="3917950" y="4972050"/>
              <a:ext cx="419100" cy="419100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  <a:effectLst>
              <a:outerShdw blurRad="215900" sx="102000" sy="102000" algn="ctr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4038600" y="5092700"/>
              <a:ext cx="177800" cy="1778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6" name="Rounded Rectangle 35"/>
          <p:cNvSpPr/>
          <p:nvPr/>
        </p:nvSpPr>
        <p:spPr>
          <a:xfrm>
            <a:off x="10737089" y="3292567"/>
            <a:ext cx="617726" cy="2384711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7" name="Group 36"/>
          <p:cNvGrpSpPr/>
          <p:nvPr/>
        </p:nvGrpSpPr>
        <p:grpSpPr>
          <a:xfrm>
            <a:off x="10868175" y="3290056"/>
            <a:ext cx="355552" cy="355552"/>
            <a:chOff x="3917950" y="4972050"/>
            <a:chExt cx="419100" cy="419100"/>
          </a:xfrm>
        </p:grpSpPr>
        <p:sp>
          <p:nvSpPr>
            <p:cNvPr id="38" name="Oval 37"/>
            <p:cNvSpPr/>
            <p:nvPr/>
          </p:nvSpPr>
          <p:spPr>
            <a:xfrm>
              <a:off x="3917950" y="4972050"/>
              <a:ext cx="419100" cy="419100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  <a:effectLst>
              <a:outerShdw blurRad="215900" sx="102000" sy="102000" algn="ctr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Oval 38"/>
            <p:cNvSpPr/>
            <p:nvPr/>
          </p:nvSpPr>
          <p:spPr>
            <a:xfrm>
              <a:off x="4038600" y="5092700"/>
              <a:ext cx="177800" cy="1778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616338" y="2484993"/>
            <a:ext cx="249180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616338" y="2273350"/>
            <a:ext cx="11001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16338" y="3817256"/>
            <a:ext cx="249180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616338" y="3605613"/>
            <a:ext cx="11001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450205" y="2484993"/>
            <a:ext cx="249180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3450205" y="2273350"/>
            <a:ext cx="11001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3450205" y="3817256"/>
            <a:ext cx="249180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3450205" y="3605613"/>
            <a:ext cx="11001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16337" y="4938114"/>
            <a:ext cx="5325673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Sed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perspiciatis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unde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omnis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iste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natus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error sit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voluptatem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accusantium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doloremque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laudantium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totam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rem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aperiam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eaque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ipsa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quae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ab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illo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inventore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veritatis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et quasi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architecto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beatae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 dicta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sunt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explicabo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53" name="Freeform 290"/>
          <p:cNvSpPr>
            <a:spLocks noEditPoints="1"/>
          </p:cNvSpPr>
          <p:nvPr/>
        </p:nvSpPr>
        <p:spPr bwMode="auto">
          <a:xfrm>
            <a:off x="7974741" y="5161396"/>
            <a:ext cx="309631" cy="308566"/>
          </a:xfrm>
          <a:custGeom>
            <a:avLst/>
            <a:gdLst/>
            <a:ahLst/>
            <a:cxnLst>
              <a:cxn ang="0">
                <a:pos x="231" y="40"/>
              </a:cxn>
              <a:cxn ang="0">
                <a:pos x="226" y="41"/>
              </a:cxn>
              <a:cxn ang="0">
                <a:pos x="221" y="45"/>
              </a:cxn>
              <a:cxn ang="0">
                <a:pos x="218" y="49"/>
              </a:cxn>
              <a:cxn ang="0">
                <a:pos x="217" y="54"/>
              </a:cxn>
              <a:cxn ang="0">
                <a:pos x="217" y="59"/>
              </a:cxn>
              <a:cxn ang="0">
                <a:pos x="218" y="64"/>
              </a:cxn>
              <a:cxn ang="0">
                <a:pos x="221" y="69"/>
              </a:cxn>
              <a:cxn ang="0">
                <a:pos x="226" y="72"/>
              </a:cxn>
              <a:cxn ang="0">
                <a:pos x="231" y="74"/>
              </a:cxn>
              <a:cxn ang="0">
                <a:pos x="236" y="74"/>
              </a:cxn>
              <a:cxn ang="0">
                <a:pos x="241" y="72"/>
              </a:cxn>
              <a:cxn ang="0">
                <a:pos x="246" y="69"/>
              </a:cxn>
              <a:cxn ang="0">
                <a:pos x="249" y="64"/>
              </a:cxn>
              <a:cxn ang="0">
                <a:pos x="250" y="59"/>
              </a:cxn>
              <a:cxn ang="0">
                <a:pos x="250" y="54"/>
              </a:cxn>
              <a:cxn ang="0">
                <a:pos x="249" y="49"/>
              </a:cxn>
              <a:cxn ang="0">
                <a:pos x="246" y="45"/>
              </a:cxn>
              <a:cxn ang="0">
                <a:pos x="241" y="41"/>
              </a:cxn>
              <a:cxn ang="0">
                <a:pos x="236" y="40"/>
              </a:cxn>
              <a:cxn ang="0">
                <a:pos x="284" y="0"/>
              </a:cxn>
              <a:cxn ang="0">
                <a:pos x="287" y="0"/>
              </a:cxn>
              <a:cxn ang="0">
                <a:pos x="290" y="3"/>
              </a:cxn>
              <a:cxn ang="0">
                <a:pos x="291" y="5"/>
              </a:cxn>
              <a:cxn ang="0">
                <a:pos x="290" y="24"/>
              </a:cxn>
              <a:cxn ang="0">
                <a:pos x="288" y="42"/>
              </a:cxn>
              <a:cxn ang="0">
                <a:pos x="285" y="59"/>
              </a:cxn>
              <a:cxn ang="0">
                <a:pos x="280" y="75"/>
              </a:cxn>
              <a:cxn ang="0">
                <a:pos x="273" y="90"/>
              </a:cxn>
              <a:cxn ang="0">
                <a:pos x="264" y="106"/>
              </a:cxn>
              <a:cxn ang="0">
                <a:pos x="253" y="122"/>
              </a:cxn>
              <a:cxn ang="0">
                <a:pos x="240" y="138"/>
              </a:cxn>
              <a:cxn ang="0">
                <a:pos x="226" y="152"/>
              </a:cxn>
              <a:cxn ang="0">
                <a:pos x="213" y="164"/>
              </a:cxn>
              <a:cxn ang="0">
                <a:pos x="197" y="178"/>
              </a:cxn>
              <a:cxn ang="0">
                <a:pos x="193" y="247"/>
              </a:cxn>
              <a:cxn ang="0">
                <a:pos x="191" y="250"/>
              </a:cxn>
              <a:cxn ang="0">
                <a:pos x="121" y="290"/>
              </a:cxn>
              <a:cxn ang="0">
                <a:pos x="118" y="290"/>
              </a:cxn>
              <a:cxn ang="0">
                <a:pos x="116" y="289"/>
              </a:cxn>
              <a:cxn ang="0">
                <a:pos x="103" y="276"/>
              </a:cxn>
              <a:cxn ang="0">
                <a:pos x="103" y="273"/>
              </a:cxn>
              <a:cxn ang="0">
                <a:pos x="118" y="223"/>
              </a:cxn>
              <a:cxn ang="0">
                <a:pos x="19" y="188"/>
              </a:cxn>
              <a:cxn ang="0">
                <a:pos x="17" y="188"/>
              </a:cxn>
              <a:cxn ang="0">
                <a:pos x="14" y="187"/>
              </a:cxn>
              <a:cxn ang="0">
                <a:pos x="2" y="175"/>
              </a:cxn>
              <a:cxn ang="0">
                <a:pos x="0" y="171"/>
              </a:cxn>
              <a:cxn ang="0">
                <a:pos x="1" y="168"/>
              </a:cxn>
              <a:cxn ang="0">
                <a:pos x="42" y="98"/>
              </a:cxn>
              <a:cxn ang="0">
                <a:pos x="45" y="97"/>
              </a:cxn>
              <a:cxn ang="0">
                <a:pos x="119" y="85"/>
              </a:cxn>
              <a:cxn ang="0">
                <a:pos x="132" y="71"/>
              </a:cxn>
              <a:cxn ang="0">
                <a:pos x="144" y="58"/>
              </a:cxn>
              <a:cxn ang="0">
                <a:pos x="159" y="44"/>
              </a:cxn>
              <a:cxn ang="0">
                <a:pos x="173" y="33"/>
              </a:cxn>
              <a:cxn ang="0">
                <a:pos x="187" y="23"/>
              </a:cxn>
              <a:cxn ang="0">
                <a:pos x="201" y="15"/>
              </a:cxn>
              <a:cxn ang="0">
                <a:pos x="215" y="10"/>
              </a:cxn>
              <a:cxn ang="0">
                <a:pos x="230" y="5"/>
              </a:cxn>
              <a:cxn ang="0">
                <a:pos x="246" y="2"/>
              </a:cxn>
              <a:cxn ang="0">
                <a:pos x="265" y="0"/>
              </a:cxn>
              <a:cxn ang="0">
                <a:pos x="284" y="0"/>
              </a:cxn>
            </a:cxnLst>
            <a:rect l="0" t="0" r="r" b="b"/>
            <a:pathLst>
              <a:path w="291" h="290">
                <a:moveTo>
                  <a:pt x="234" y="40"/>
                </a:moveTo>
                <a:lnTo>
                  <a:pt x="231" y="40"/>
                </a:lnTo>
                <a:lnTo>
                  <a:pt x="228" y="40"/>
                </a:lnTo>
                <a:lnTo>
                  <a:pt x="226" y="41"/>
                </a:lnTo>
                <a:lnTo>
                  <a:pt x="224" y="43"/>
                </a:lnTo>
                <a:lnTo>
                  <a:pt x="221" y="45"/>
                </a:lnTo>
                <a:lnTo>
                  <a:pt x="220" y="47"/>
                </a:lnTo>
                <a:lnTo>
                  <a:pt x="218" y="49"/>
                </a:lnTo>
                <a:lnTo>
                  <a:pt x="217" y="51"/>
                </a:lnTo>
                <a:lnTo>
                  <a:pt x="217" y="54"/>
                </a:lnTo>
                <a:lnTo>
                  <a:pt x="216" y="57"/>
                </a:lnTo>
                <a:lnTo>
                  <a:pt x="217" y="59"/>
                </a:lnTo>
                <a:lnTo>
                  <a:pt x="217" y="62"/>
                </a:lnTo>
                <a:lnTo>
                  <a:pt x="218" y="64"/>
                </a:lnTo>
                <a:lnTo>
                  <a:pt x="220" y="67"/>
                </a:lnTo>
                <a:lnTo>
                  <a:pt x="221" y="69"/>
                </a:lnTo>
                <a:lnTo>
                  <a:pt x="224" y="71"/>
                </a:lnTo>
                <a:lnTo>
                  <a:pt x="226" y="72"/>
                </a:lnTo>
                <a:lnTo>
                  <a:pt x="228" y="73"/>
                </a:lnTo>
                <a:lnTo>
                  <a:pt x="231" y="74"/>
                </a:lnTo>
                <a:lnTo>
                  <a:pt x="234" y="74"/>
                </a:lnTo>
                <a:lnTo>
                  <a:pt x="236" y="74"/>
                </a:lnTo>
                <a:lnTo>
                  <a:pt x="239" y="73"/>
                </a:lnTo>
                <a:lnTo>
                  <a:pt x="241" y="72"/>
                </a:lnTo>
                <a:lnTo>
                  <a:pt x="244" y="71"/>
                </a:lnTo>
                <a:lnTo>
                  <a:pt x="246" y="69"/>
                </a:lnTo>
                <a:lnTo>
                  <a:pt x="247" y="67"/>
                </a:lnTo>
                <a:lnTo>
                  <a:pt x="249" y="64"/>
                </a:lnTo>
                <a:lnTo>
                  <a:pt x="250" y="62"/>
                </a:lnTo>
                <a:lnTo>
                  <a:pt x="250" y="59"/>
                </a:lnTo>
                <a:lnTo>
                  <a:pt x="251" y="57"/>
                </a:lnTo>
                <a:lnTo>
                  <a:pt x="250" y="54"/>
                </a:lnTo>
                <a:lnTo>
                  <a:pt x="250" y="51"/>
                </a:lnTo>
                <a:lnTo>
                  <a:pt x="249" y="49"/>
                </a:lnTo>
                <a:lnTo>
                  <a:pt x="247" y="47"/>
                </a:lnTo>
                <a:lnTo>
                  <a:pt x="246" y="45"/>
                </a:lnTo>
                <a:lnTo>
                  <a:pt x="244" y="43"/>
                </a:lnTo>
                <a:lnTo>
                  <a:pt x="241" y="41"/>
                </a:lnTo>
                <a:lnTo>
                  <a:pt x="239" y="40"/>
                </a:lnTo>
                <a:lnTo>
                  <a:pt x="236" y="40"/>
                </a:lnTo>
                <a:lnTo>
                  <a:pt x="234" y="40"/>
                </a:lnTo>
                <a:close/>
                <a:moveTo>
                  <a:pt x="284" y="0"/>
                </a:moveTo>
                <a:lnTo>
                  <a:pt x="286" y="0"/>
                </a:lnTo>
                <a:lnTo>
                  <a:pt x="287" y="0"/>
                </a:lnTo>
                <a:lnTo>
                  <a:pt x="289" y="1"/>
                </a:lnTo>
                <a:lnTo>
                  <a:pt x="290" y="3"/>
                </a:lnTo>
                <a:lnTo>
                  <a:pt x="290" y="4"/>
                </a:lnTo>
                <a:lnTo>
                  <a:pt x="291" y="5"/>
                </a:lnTo>
                <a:lnTo>
                  <a:pt x="290" y="15"/>
                </a:lnTo>
                <a:lnTo>
                  <a:pt x="290" y="24"/>
                </a:lnTo>
                <a:lnTo>
                  <a:pt x="289" y="34"/>
                </a:lnTo>
                <a:lnTo>
                  <a:pt x="288" y="42"/>
                </a:lnTo>
                <a:lnTo>
                  <a:pt x="286" y="51"/>
                </a:lnTo>
                <a:lnTo>
                  <a:pt x="285" y="59"/>
                </a:lnTo>
                <a:lnTo>
                  <a:pt x="282" y="67"/>
                </a:lnTo>
                <a:lnTo>
                  <a:pt x="280" y="75"/>
                </a:lnTo>
                <a:lnTo>
                  <a:pt x="277" y="82"/>
                </a:lnTo>
                <a:lnTo>
                  <a:pt x="273" y="90"/>
                </a:lnTo>
                <a:lnTo>
                  <a:pt x="269" y="98"/>
                </a:lnTo>
                <a:lnTo>
                  <a:pt x="264" y="106"/>
                </a:lnTo>
                <a:lnTo>
                  <a:pt x="259" y="114"/>
                </a:lnTo>
                <a:lnTo>
                  <a:pt x="253" y="122"/>
                </a:lnTo>
                <a:lnTo>
                  <a:pt x="247" y="130"/>
                </a:lnTo>
                <a:lnTo>
                  <a:pt x="240" y="138"/>
                </a:lnTo>
                <a:lnTo>
                  <a:pt x="232" y="146"/>
                </a:lnTo>
                <a:lnTo>
                  <a:pt x="226" y="152"/>
                </a:lnTo>
                <a:lnTo>
                  <a:pt x="220" y="158"/>
                </a:lnTo>
                <a:lnTo>
                  <a:pt x="213" y="164"/>
                </a:lnTo>
                <a:lnTo>
                  <a:pt x="205" y="171"/>
                </a:lnTo>
                <a:lnTo>
                  <a:pt x="197" y="178"/>
                </a:lnTo>
                <a:lnTo>
                  <a:pt x="194" y="245"/>
                </a:lnTo>
                <a:lnTo>
                  <a:pt x="193" y="247"/>
                </a:lnTo>
                <a:lnTo>
                  <a:pt x="192" y="248"/>
                </a:lnTo>
                <a:lnTo>
                  <a:pt x="191" y="250"/>
                </a:lnTo>
                <a:lnTo>
                  <a:pt x="123" y="290"/>
                </a:lnTo>
                <a:lnTo>
                  <a:pt x="121" y="290"/>
                </a:lnTo>
                <a:lnTo>
                  <a:pt x="120" y="290"/>
                </a:lnTo>
                <a:lnTo>
                  <a:pt x="118" y="290"/>
                </a:lnTo>
                <a:lnTo>
                  <a:pt x="117" y="290"/>
                </a:lnTo>
                <a:lnTo>
                  <a:pt x="116" y="289"/>
                </a:lnTo>
                <a:lnTo>
                  <a:pt x="104" y="277"/>
                </a:lnTo>
                <a:lnTo>
                  <a:pt x="103" y="276"/>
                </a:lnTo>
                <a:lnTo>
                  <a:pt x="103" y="275"/>
                </a:lnTo>
                <a:lnTo>
                  <a:pt x="103" y="273"/>
                </a:lnTo>
                <a:lnTo>
                  <a:pt x="103" y="272"/>
                </a:lnTo>
                <a:lnTo>
                  <a:pt x="118" y="223"/>
                </a:lnTo>
                <a:lnTo>
                  <a:pt x="68" y="172"/>
                </a:lnTo>
                <a:lnTo>
                  <a:pt x="19" y="188"/>
                </a:lnTo>
                <a:lnTo>
                  <a:pt x="18" y="188"/>
                </a:lnTo>
                <a:lnTo>
                  <a:pt x="17" y="188"/>
                </a:lnTo>
                <a:lnTo>
                  <a:pt x="16" y="188"/>
                </a:lnTo>
                <a:lnTo>
                  <a:pt x="14" y="187"/>
                </a:lnTo>
                <a:lnTo>
                  <a:pt x="13" y="186"/>
                </a:lnTo>
                <a:lnTo>
                  <a:pt x="2" y="175"/>
                </a:lnTo>
                <a:lnTo>
                  <a:pt x="1" y="173"/>
                </a:lnTo>
                <a:lnTo>
                  <a:pt x="0" y="171"/>
                </a:lnTo>
                <a:lnTo>
                  <a:pt x="0" y="170"/>
                </a:lnTo>
                <a:lnTo>
                  <a:pt x="1" y="168"/>
                </a:lnTo>
                <a:lnTo>
                  <a:pt x="41" y="99"/>
                </a:lnTo>
                <a:lnTo>
                  <a:pt x="42" y="98"/>
                </a:lnTo>
                <a:lnTo>
                  <a:pt x="44" y="97"/>
                </a:lnTo>
                <a:lnTo>
                  <a:pt x="45" y="97"/>
                </a:lnTo>
                <a:lnTo>
                  <a:pt x="113" y="93"/>
                </a:lnTo>
                <a:lnTo>
                  <a:pt x="119" y="85"/>
                </a:lnTo>
                <a:lnTo>
                  <a:pt x="126" y="78"/>
                </a:lnTo>
                <a:lnTo>
                  <a:pt x="132" y="71"/>
                </a:lnTo>
                <a:lnTo>
                  <a:pt x="138" y="64"/>
                </a:lnTo>
                <a:lnTo>
                  <a:pt x="144" y="58"/>
                </a:lnTo>
                <a:lnTo>
                  <a:pt x="151" y="51"/>
                </a:lnTo>
                <a:lnTo>
                  <a:pt x="159" y="44"/>
                </a:lnTo>
                <a:lnTo>
                  <a:pt x="166" y="38"/>
                </a:lnTo>
                <a:lnTo>
                  <a:pt x="173" y="33"/>
                </a:lnTo>
                <a:lnTo>
                  <a:pt x="180" y="28"/>
                </a:lnTo>
                <a:lnTo>
                  <a:pt x="187" y="23"/>
                </a:lnTo>
                <a:lnTo>
                  <a:pt x="194" y="19"/>
                </a:lnTo>
                <a:lnTo>
                  <a:pt x="201" y="15"/>
                </a:lnTo>
                <a:lnTo>
                  <a:pt x="208" y="12"/>
                </a:lnTo>
                <a:lnTo>
                  <a:pt x="215" y="10"/>
                </a:lnTo>
                <a:lnTo>
                  <a:pt x="222" y="7"/>
                </a:lnTo>
                <a:lnTo>
                  <a:pt x="230" y="5"/>
                </a:lnTo>
                <a:lnTo>
                  <a:pt x="238" y="4"/>
                </a:lnTo>
                <a:lnTo>
                  <a:pt x="246" y="2"/>
                </a:lnTo>
                <a:lnTo>
                  <a:pt x="255" y="1"/>
                </a:lnTo>
                <a:lnTo>
                  <a:pt x="265" y="0"/>
                </a:lnTo>
                <a:lnTo>
                  <a:pt x="274" y="0"/>
                </a:lnTo>
                <a:lnTo>
                  <a:pt x="284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54" name="Freeform 201"/>
          <p:cNvSpPr>
            <a:spLocks noEditPoints="1"/>
          </p:cNvSpPr>
          <p:nvPr/>
        </p:nvSpPr>
        <p:spPr bwMode="auto">
          <a:xfrm>
            <a:off x="6990149" y="5188458"/>
            <a:ext cx="334553" cy="254443"/>
          </a:xfrm>
          <a:custGeom>
            <a:avLst/>
            <a:gdLst/>
            <a:ahLst/>
            <a:cxnLst>
              <a:cxn ang="0">
                <a:pos x="177" y="96"/>
              </a:cxn>
              <a:cxn ang="0">
                <a:pos x="135" y="111"/>
              </a:cxn>
              <a:cxn ang="0">
                <a:pos x="100" y="136"/>
              </a:cxn>
              <a:cxn ang="0">
                <a:pos x="70" y="166"/>
              </a:cxn>
              <a:cxn ang="0">
                <a:pos x="69" y="176"/>
              </a:cxn>
              <a:cxn ang="0">
                <a:pos x="77" y="183"/>
              </a:cxn>
              <a:cxn ang="0">
                <a:pos x="87" y="180"/>
              </a:cxn>
              <a:cxn ang="0">
                <a:pos x="100" y="167"/>
              </a:cxn>
              <a:cxn ang="0">
                <a:pos x="111" y="157"/>
              </a:cxn>
              <a:cxn ang="0">
                <a:pos x="144" y="132"/>
              </a:cxn>
              <a:cxn ang="0">
                <a:pos x="182" y="118"/>
              </a:cxn>
              <a:cxn ang="0">
                <a:pos x="218" y="115"/>
              </a:cxn>
              <a:cxn ang="0">
                <a:pos x="226" y="108"/>
              </a:cxn>
              <a:cxn ang="0">
                <a:pos x="225" y="97"/>
              </a:cxn>
              <a:cxn ang="0">
                <a:pos x="215" y="92"/>
              </a:cxn>
              <a:cxn ang="0">
                <a:pos x="294" y="2"/>
              </a:cxn>
              <a:cxn ang="0">
                <a:pos x="306" y="13"/>
              </a:cxn>
              <a:cxn ang="0">
                <a:pos x="314" y="37"/>
              </a:cxn>
              <a:cxn ang="0">
                <a:pos x="317" y="65"/>
              </a:cxn>
              <a:cxn ang="0">
                <a:pos x="314" y="103"/>
              </a:cxn>
              <a:cxn ang="0">
                <a:pos x="300" y="143"/>
              </a:cxn>
              <a:cxn ang="0">
                <a:pos x="275" y="178"/>
              </a:cxn>
              <a:cxn ang="0">
                <a:pos x="236" y="208"/>
              </a:cxn>
              <a:cxn ang="0">
                <a:pos x="189" y="230"/>
              </a:cxn>
              <a:cxn ang="0">
                <a:pos x="140" y="237"/>
              </a:cxn>
              <a:cxn ang="0">
                <a:pos x="98" y="232"/>
              </a:cxn>
              <a:cxn ang="0">
                <a:pos x="83" y="226"/>
              </a:cxn>
              <a:cxn ang="0">
                <a:pos x="67" y="218"/>
              </a:cxn>
              <a:cxn ang="0">
                <a:pos x="57" y="215"/>
              </a:cxn>
              <a:cxn ang="0">
                <a:pos x="50" y="221"/>
              </a:cxn>
              <a:cxn ang="0">
                <a:pos x="33" y="246"/>
              </a:cxn>
              <a:cxn ang="0">
                <a:pos x="20" y="251"/>
              </a:cxn>
              <a:cxn ang="0">
                <a:pos x="9" y="247"/>
              </a:cxn>
              <a:cxn ang="0">
                <a:pos x="3" y="238"/>
              </a:cxn>
              <a:cxn ang="0">
                <a:pos x="1" y="233"/>
              </a:cxn>
              <a:cxn ang="0">
                <a:pos x="3" y="220"/>
              </a:cxn>
              <a:cxn ang="0">
                <a:pos x="24" y="200"/>
              </a:cxn>
              <a:cxn ang="0">
                <a:pos x="35" y="188"/>
              </a:cxn>
              <a:cxn ang="0">
                <a:pos x="34" y="182"/>
              </a:cxn>
              <a:cxn ang="0">
                <a:pos x="30" y="173"/>
              </a:cxn>
              <a:cxn ang="0">
                <a:pos x="28" y="146"/>
              </a:cxn>
              <a:cxn ang="0">
                <a:pos x="39" y="109"/>
              </a:cxn>
              <a:cxn ang="0">
                <a:pos x="57" y="82"/>
              </a:cxn>
              <a:cxn ang="0">
                <a:pos x="87" y="57"/>
              </a:cxn>
              <a:cxn ang="0">
                <a:pos x="123" y="40"/>
              </a:cxn>
              <a:cxn ang="0">
                <a:pos x="149" y="36"/>
              </a:cxn>
              <a:cxn ang="0">
                <a:pos x="220" y="32"/>
              </a:cxn>
              <a:cxn ang="0">
                <a:pos x="251" y="25"/>
              </a:cxn>
              <a:cxn ang="0">
                <a:pos x="267" y="13"/>
              </a:cxn>
              <a:cxn ang="0">
                <a:pos x="272" y="9"/>
              </a:cxn>
              <a:cxn ang="0">
                <a:pos x="277" y="5"/>
              </a:cxn>
              <a:cxn ang="0">
                <a:pos x="279" y="4"/>
              </a:cxn>
              <a:cxn ang="0">
                <a:pos x="289" y="0"/>
              </a:cxn>
            </a:cxnLst>
            <a:rect l="0" t="0" r="r" b="b"/>
            <a:pathLst>
              <a:path w="318" h="251">
                <a:moveTo>
                  <a:pt x="215" y="92"/>
                </a:moveTo>
                <a:lnTo>
                  <a:pt x="205" y="92"/>
                </a:lnTo>
                <a:lnTo>
                  <a:pt x="196" y="93"/>
                </a:lnTo>
                <a:lnTo>
                  <a:pt x="186" y="94"/>
                </a:lnTo>
                <a:lnTo>
                  <a:pt x="177" y="96"/>
                </a:lnTo>
                <a:lnTo>
                  <a:pt x="168" y="98"/>
                </a:lnTo>
                <a:lnTo>
                  <a:pt x="159" y="101"/>
                </a:lnTo>
                <a:lnTo>
                  <a:pt x="151" y="104"/>
                </a:lnTo>
                <a:lnTo>
                  <a:pt x="142" y="108"/>
                </a:lnTo>
                <a:lnTo>
                  <a:pt x="135" y="111"/>
                </a:lnTo>
                <a:lnTo>
                  <a:pt x="127" y="115"/>
                </a:lnTo>
                <a:lnTo>
                  <a:pt x="120" y="120"/>
                </a:lnTo>
                <a:lnTo>
                  <a:pt x="113" y="125"/>
                </a:lnTo>
                <a:lnTo>
                  <a:pt x="106" y="130"/>
                </a:lnTo>
                <a:lnTo>
                  <a:pt x="100" y="136"/>
                </a:lnTo>
                <a:lnTo>
                  <a:pt x="93" y="142"/>
                </a:lnTo>
                <a:lnTo>
                  <a:pt x="86" y="149"/>
                </a:lnTo>
                <a:lnTo>
                  <a:pt x="79" y="156"/>
                </a:lnTo>
                <a:lnTo>
                  <a:pt x="71" y="164"/>
                </a:lnTo>
                <a:lnTo>
                  <a:pt x="70" y="166"/>
                </a:lnTo>
                <a:lnTo>
                  <a:pt x="69" y="168"/>
                </a:lnTo>
                <a:lnTo>
                  <a:pt x="68" y="170"/>
                </a:lnTo>
                <a:lnTo>
                  <a:pt x="68" y="172"/>
                </a:lnTo>
                <a:lnTo>
                  <a:pt x="68" y="174"/>
                </a:lnTo>
                <a:lnTo>
                  <a:pt x="69" y="176"/>
                </a:lnTo>
                <a:lnTo>
                  <a:pt x="70" y="178"/>
                </a:lnTo>
                <a:lnTo>
                  <a:pt x="71" y="180"/>
                </a:lnTo>
                <a:lnTo>
                  <a:pt x="73" y="181"/>
                </a:lnTo>
                <a:lnTo>
                  <a:pt x="75" y="182"/>
                </a:lnTo>
                <a:lnTo>
                  <a:pt x="77" y="183"/>
                </a:lnTo>
                <a:lnTo>
                  <a:pt x="79" y="183"/>
                </a:lnTo>
                <a:lnTo>
                  <a:pt x="81" y="183"/>
                </a:lnTo>
                <a:lnTo>
                  <a:pt x="83" y="182"/>
                </a:lnTo>
                <a:lnTo>
                  <a:pt x="86" y="181"/>
                </a:lnTo>
                <a:lnTo>
                  <a:pt x="87" y="180"/>
                </a:lnTo>
                <a:lnTo>
                  <a:pt x="89" y="178"/>
                </a:lnTo>
                <a:lnTo>
                  <a:pt x="92" y="176"/>
                </a:lnTo>
                <a:lnTo>
                  <a:pt x="94" y="173"/>
                </a:lnTo>
                <a:lnTo>
                  <a:pt x="97" y="170"/>
                </a:lnTo>
                <a:lnTo>
                  <a:pt x="100" y="167"/>
                </a:lnTo>
                <a:lnTo>
                  <a:pt x="103" y="165"/>
                </a:lnTo>
                <a:lnTo>
                  <a:pt x="105" y="162"/>
                </a:lnTo>
                <a:lnTo>
                  <a:pt x="108" y="160"/>
                </a:lnTo>
                <a:lnTo>
                  <a:pt x="109" y="158"/>
                </a:lnTo>
                <a:lnTo>
                  <a:pt x="111" y="157"/>
                </a:lnTo>
                <a:lnTo>
                  <a:pt x="112" y="155"/>
                </a:lnTo>
                <a:lnTo>
                  <a:pt x="120" y="148"/>
                </a:lnTo>
                <a:lnTo>
                  <a:pt x="128" y="142"/>
                </a:lnTo>
                <a:lnTo>
                  <a:pt x="136" y="137"/>
                </a:lnTo>
                <a:lnTo>
                  <a:pt x="144" y="132"/>
                </a:lnTo>
                <a:lnTo>
                  <a:pt x="152" y="128"/>
                </a:lnTo>
                <a:lnTo>
                  <a:pt x="160" y="124"/>
                </a:lnTo>
                <a:lnTo>
                  <a:pt x="167" y="122"/>
                </a:lnTo>
                <a:lnTo>
                  <a:pt x="174" y="120"/>
                </a:lnTo>
                <a:lnTo>
                  <a:pt x="182" y="118"/>
                </a:lnTo>
                <a:lnTo>
                  <a:pt x="190" y="117"/>
                </a:lnTo>
                <a:lnTo>
                  <a:pt x="198" y="116"/>
                </a:lnTo>
                <a:lnTo>
                  <a:pt x="206" y="115"/>
                </a:lnTo>
                <a:lnTo>
                  <a:pt x="215" y="115"/>
                </a:lnTo>
                <a:lnTo>
                  <a:pt x="218" y="115"/>
                </a:lnTo>
                <a:lnTo>
                  <a:pt x="220" y="114"/>
                </a:lnTo>
                <a:lnTo>
                  <a:pt x="222" y="113"/>
                </a:lnTo>
                <a:lnTo>
                  <a:pt x="223" y="112"/>
                </a:lnTo>
                <a:lnTo>
                  <a:pt x="225" y="110"/>
                </a:lnTo>
                <a:lnTo>
                  <a:pt x="226" y="108"/>
                </a:lnTo>
                <a:lnTo>
                  <a:pt x="227" y="106"/>
                </a:lnTo>
                <a:lnTo>
                  <a:pt x="227" y="104"/>
                </a:lnTo>
                <a:lnTo>
                  <a:pt x="227" y="101"/>
                </a:lnTo>
                <a:lnTo>
                  <a:pt x="226" y="99"/>
                </a:lnTo>
                <a:lnTo>
                  <a:pt x="225" y="97"/>
                </a:lnTo>
                <a:lnTo>
                  <a:pt x="223" y="96"/>
                </a:lnTo>
                <a:lnTo>
                  <a:pt x="222" y="94"/>
                </a:lnTo>
                <a:lnTo>
                  <a:pt x="220" y="93"/>
                </a:lnTo>
                <a:lnTo>
                  <a:pt x="218" y="92"/>
                </a:lnTo>
                <a:lnTo>
                  <a:pt x="215" y="92"/>
                </a:lnTo>
                <a:close/>
                <a:moveTo>
                  <a:pt x="289" y="0"/>
                </a:moveTo>
                <a:lnTo>
                  <a:pt x="290" y="0"/>
                </a:lnTo>
                <a:lnTo>
                  <a:pt x="291" y="0"/>
                </a:lnTo>
                <a:lnTo>
                  <a:pt x="291" y="1"/>
                </a:lnTo>
                <a:lnTo>
                  <a:pt x="294" y="2"/>
                </a:lnTo>
                <a:lnTo>
                  <a:pt x="296" y="3"/>
                </a:lnTo>
                <a:lnTo>
                  <a:pt x="299" y="4"/>
                </a:lnTo>
                <a:lnTo>
                  <a:pt x="301" y="7"/>
                </a:lnTo>
                <a:lnTo>
                  <a:pt x="303" y="10"/>
                </a:lnTo>
                <a:lnTo>
                  <a:pt x="306" y="13"/>
                </a:lnTo>
                <a:lnTo>
                  <a:pt x="308" y="17"/>
                </a:lnTo>
                <a:lnTo>
                  <a:pt x="309" y="21"/>
                </a:lnTo>
                <a:lnTo>
                  <a:pt x="311" y="25"/>
                </a:lnTo>
                <a:lnTo>
                  <a:pt x="312" y="29"/>
                </a:lnTo>
                <a:lnTo>
                  <a:pt x="314" y="37"/>
                </a:lnTo>
                <a:lnTo>
                  <a:pt x="315" y="44"/>
                </a:lnTo>
                <a:lnTo>
                  <a:pt x="316" y="51"/>
                </a:lnTo>
                <a:lnTo>
                  <a:pt x="317" y="56"/>
                </a:lnTo>
                <a:lnTo>
                  <a:pt x="317" y="61"/>
                </a:lnTo>
                <a:lnTo>
                  <a:pt x="317" y="65"/>
                </a:lnTo>
                <a:lnTo>
                  <a:pt x="318" y="68"/>
                </a:lnTo>
                <a:lnTo>
                  <a:pt x="317" y="77"/>
                </a:lnTo>
                <a:lnTo>
                  <a:pt x="317" y="85"/>
                </a:lnTo>
                <a:lnTo>
                  <a:pt x="316" y="94"/>
                </a:lnTo>
                <a:lnTo>
                  <a:pt x="314" y="103"/>
                </a:lnTo>
                <a:lnTo>
                  <a:pt x="312" y="111"/>
                </a:lnTo>
                <a:lnTo>
                  <a:pt x="310" y="120"/>
                </a:lnTo>
                <a:lnTo>
                  <a:pt x="307" y="128"/>
                </a:lnTo>
                <a:lnTo>
                  <a:pt x="304" y="136"/>
                </a:lnTo>
                <a:lnTo>
                  <a:pt x="300" y="143"/>
                </a:lnTo>
                <a:lnTo>
                  <a:pt x="296" y="151"/>
                </a:lnTo>
                <a:lnTo>
                  <a:pt x="291" y="158"/>
                </a:lnTo>
                <a:lnTo>
                  <a:pt x="287" y="164"/>
                </a:lnTo>
                <a:lnTo>
                  <a:pt x="281" y="171"/>
                </a:lnTo>
                <a:lnTo>
                  <a:pt x="275" y="178"/>
                </a:lnTo>
                <a:lnTo>
                  <a:pt x="268" y="184"/>
                </a:lnTo>
                <a:lnTo>
                  <a:pt x="261" y="191"/>
                </a:lnTo>
                <a:lnTo>
                  <a:pt x="253" y="197"/>
                </a:lnTo>
                <a:lnTo>
                  <a:pt x="245" y="202"/>
                </a:lnTo>
                <a:lnTo>
                  <a:pt x="236" y="208"/>
                </a:lnTo>
                <a:lnTo>
                  <a:pt x="228" y="213"/>
                </a:lnTo>
                <a:lnTo>
                  <a:pt x="218" y="218"/>
                </a:lnTo>
                <a:lnTo>
                  <a:pt x="209" y="223"/>
                </a:lnTo>
                <a:lnTo>
                  <a:pt x="199" y="227"/>
                </a:lnTo>
                <a:lnTo>
                  <a:pt x="189" y="230"/>
                </a:lnTo>
                <a:lnTo>
                  <a:pt x="180" y="233"/>
                </a:lnTo>
                <a:lnTo>
                  <a:pt x="170" y="235"/>
                </a:lnTo>
                <a:lnTo>
                  <a:pt x="160" y="236"/>
                </a:lnTo>
                <a:lnTo>
                  <a:pt x="150" y="237"/>
                </a:lnTo>
                <a:lnTo>
                  <a:pt x="140" y="237"/>
                </a:lnTo>
                <a:lnTo>
                  <a:pt x="132" y="237"/>
                </a:lnTo>
                <a:lnTo>
                  <a:pt x="123" y="237"/>
                </a:lnTo>
                <a:lnTo>
                  <a:pt x="115" y="235"/>
                </a:lnTo>
                <a:lnTo>
                  <a:pt x="106" y="234"/>
                </a:lnTo>
                <a:lnTo>
                  <a:pt x="98" y="232"/>
                </a:lnTo>
                <a:lnTo>
                  <a:pt x="90" y="229"/>
                </a:lnTo>
                <a:lnTo>
                  <a:pt x="89" y="229"/>
                </a:lnTo>
                <a:lnTo>
                  <a:pt x="87" y="228"/>
                </a:lnTo>
                <a:lnTo>
                  <a:pt x="86" y="227"/>
                </a:lnTo>
                <a:lnTo>
                  <a:pt x="83" y="226"/>
                </a:lnTo>
                <a:lnTo>
                  <a:pt x="81" y="225"/>
                </a:lnTo>
                <a:lnTo>
                  <a:pt x="78" y="223"/>
                </a:lnTo>
                <a:lnTo>
                  <a:pt x="74" y="222"/>
                </a:lnTo>
                <a:lnTo>
                  <a:pt x="71" y="220"/>
                </a:lnTo>
                <a:lnTo>
                  <a:pt x="67" y="218"/>
                </a:lnTo>
                <a:lnTo>
                  <a:pt x="65" y="217"/>
                </a:lnTo>
                <a:lnTo>
                  <a:pt x="62" y="216"/>
                </a:lnTo>
                <a:lnTo>
                  <a:pt x="60" y="216"/>
                </a:lnTo>
                <a:lnTo>
                  <a:pt x="58" y="215"/>
                </a:lnTo>
                <a:lnTo>
                  <a:pt x="57" y="215"/>
                </a:lnTo>
                <a:lnTo>
                  <a:pt x="56" y="215"/>
                </a:lnTo>
                <a:lnTo>
                  <a:pt x="55" y="216"/>
                </a:lnTo>
                <a:lnTo>
                  <a:pt x="53" y="217"/>
                </a:lnTo>
                <a:lnTo>
                  <a:pt x="52" y="219"/>
                </a:lnTo>
                <a:lnTo>
                  <a:pt x="50" y="221"/>
                </a:lnTo>
                <a:lnTo>
                  <a:pt x="46" y="227"/>
                </a:lnTo>
                <a:lnTo>
                  <a:pt x="42" y="233"/>
                </a:lnTo>
                <a:lnTo>
                  <a:pt x="39" y="238"/>
                </a:lnTo>
                <a:lnTo>
                  <a:pt x="36" y="242"/>
                </a:lnTo>
                <a:lnTo>
                  <a:pt x="33" y="246"/>
                </a:lnTo>
                <a:lnTo>
                  <a:pt x="30" y="248"/>
                </a:lnTo>
                <a:lnTo>
                  <a:pt x="27" y="250"/>
                </a:lnTo>
                <a:lnTo>
                  <a:pt x="25" y="251"/>
                </a:lnTo>
                <a:lnTo>
                  <a:pt x="22" y="251"/>
                </a:lnTo>
                <a:lnTo>
                  <a:pt x="20" y="251"/>
                </a:lnTo>
                <a:lnTo>
                  <a:pt x="17" y="251"/>
                </a:lnTo>
                <a:lnTo>
                  <a:pt x="15" y="250"/>
                </a:lnTo>
                <a:lnTo>
                  <a:pt x="13" y="249"/>
                </a:lnTo>
                <a:lnTo>
                  <a:pt x="11" y="248"/>
                </a:lnTo>
                <a:lnTo>
                  <a:pt x="9" y="247"/>
                </a:lnTo>
                <a:lnTo>
                  <a:pt x="8" y="245"/>
                </a:lnTo>
                <a:lnTo>
                  <a:pt x="7" y="244"/>
                </a:lnTo>
                <a:lnTo>
                  <a:pt x="5" y="242"/>
                </a:lnTo>
                <a:lnTo>
                  <a:pt x="4" y="240"/>
                </a:lnTo>
                <a:lnTo>
                  <a:pt x="3" y="238"/>
                </a:lnTo>
                <a:lnTo>
                  <a:pt x="2" y="237"/>
                </a:lnTo>
                <a:lnTo>
                  <a:pt x="2" y="236"/>
                </a:lnTo>
                <a:lnTo>
                  <a:pt x="1" y="235"/>
                </a:lnTo>
                <a:lnTo>
                  <a:pt x="1" y="234"/>
                </a:lnTo>
                <a:lnTo>
                  <a:pt x="1" y="233"/>
                </a:lnTo>
                <a:lnTo>
                  <a:pt x="0" y="232"/>
                </a:lnTo>
                <a:lnTo>
                  <a:pt x="0" y="230"/>
                </a:lnTo>
                <a:lnTo>
                  <a:pt x="0" y="227"/>
                </a:lnTo>
                <a:lnTo>
                  <a:pt x="1" y="223"/>
                </a:lnTo>
                <a:lnTo>
                  <a:pt x="3" y="220"/>
                </a:lnTo>
                <a:lnTo>
                  <a:pt x="5" y="217"/>
                </a:lnTo>
                <a:lnTo>
                  <a:pt x="9" y="212"/>
                </a:lnTo>
                <a:lnTo>
                  <a:pt x="13" y="209"/>
                </a:lnTo>
                <a:lnTo>
                  <a:pt x="18" y="205"/>
                </a:lnTo>
                <a:lnTo>
                  <a:pt x="24" y="200"/>
                </a:lnTo>
                <a:lnTo>
                  <a:pt x="30" y="195"/>
                </a:lnTo>
                <a:lnTo>
                  <a:pt x="32" y="193"/>
                </a:lnTo>
                <a:lnTo>
                  <a:pt x="33" y="191"/>
                </a:lnTo>
                <a:lnTo>
                  <a:pt x="34" y="190"/>
                </a:lnTo>
                <a:lnTo>
                  <a:pt x="35" y="188"/>
                </a:lnTo>
                <a:lnTo>
                  <a:pt x="35" y="187"/>
                </a:lnTo>
                <a:lnTo>
                  <a:pt x="35" y="186"/>
                </a:lnTo>
                <a:lnTo>
                  <a:pt x="35" y="185"/>
                </a:lnTo>
                <a:lnTo>
                  <a:pt x="34" y="184"/>
                </a:lnTo>
                <a:lnTo>
                  <a:pt x="34" y="182"/>
                </a:lnTo>
                <a:lnTo>
                  <a:pt x="33" y="180"/>
                </a:lnTo>
                <a:lnTo>
                  <a:pt x="32" y="178"/>
                </a:lnTo>
                <a:lnTo>
                  <a:pt x="31" y="176"/>
                </a:lnTo>
                <a:lnTo>
                  <a:pt x="30" y="174"/>
                </a:lnTo>
                <a:lnTo>
                  <a:pt x="30" y="173"/>
                </a:lnTo>
                <a:lnTo>
                  <a:pt x="30" y="172"/>
                </a:lnTo>
                <a:lnTo>
                  <a:pt x="29" y="166"/>
                </a:lnTo>
                <a:lnTo>
                  <a:pt x="28" y="160"/>
                </a:lnTo>
                <a:lnTo>
                  <a:pt x="28" y="154"/>
                </a:lnTo>
                <a:lnTo>
                  <a:pt x="28" y="146"/>
                </a:lnTo>
                <a:lnTo>
                  <a:pt x="29" y="138"/>
                </a:lnTo>
                <a:lnTo>
                  <a:pt x="31" y="130"/>
                </a:lnTo>
                <a:lnTo>
                  <a:pt x="33" y="122"/>
                </a:lnTo>
                <a:lnTo>
                  <a:pt x="36" y="115"/>
                </a:lnTo>
                <a:lnTo>
                  <a:pt x="39" y="109"/>
                </a:lnTo>
                <a:lnTo>
                  <a:pt x="42" y="103"/>
                </a:lnTo>
                <a:lnTo>
                  <a:pt x="45" y="97"/>
                </a:lnTo>
                <a:lnTo>
                  <a:pt x="49" y="92"/>
                </a:lnTo>
                <a:lnTo>
                  <a:pt x="53" y="87"/>
                </a:lnTo>
                <a:lnTo>
                  <a:pt x="57" y="82"/>
                </a:lnTo>
                <a:lnTo>
                  <a:pt x="62" y="76"/>
                </a:lnTo>
                <a:lnTo>
                  <a:pt x="68" y="71"/>
                </a:lnTo>
                <a:lnTo>
                  <a:pt x="74" y="66"/>
                </a:lnTo>
                <a:lnTo>
                  <a:pt x="81" y="62"/>
                </a:lnTo>
                <a:lnTo>
                  <a:pt x="87" y="57"/>
                </a:lnTo>
                <a:lnTo>
                  <a:pt x="94" y="53"/>
                </a:lnTo>
                <a:lnTo>
                  <a:pt x="101" y="49"/>
                </a:lnTo>
                <a:lnTo>
                  <a:pt x="108" y="46"/>
                </a:lnTo>
                <a:lnTo>
                  <a:pt x="116" y="43"/>
                </a:lnTo>
                <a:lnTo>
                  <a:pt x="123" y="40"/>
                </a:lnTo>
                <a:lnTo>
                  <a:pt x="127" y="39"/>
                </a:lnTo>
                <a:lnTo>
                  <a:pt x="132" y="38"/>
                </a:lnTo>
                <a:lnTo>
                  <a:pt x="137" y="37"/>
                </a:lnTo>
                <a:lnTo>
                  <a:pt x="143" y="36"/>
                </a:lnTo>
                <a:lnTo>
                  <a:pt x="149" y="36"/>
                </a:lnTo>
                <a:lnTo>
                  <a:pt x="165" y="35"/>
                </a:lnTo>
                <a:lnTo>
                  <a:pt x="181" y="34"/>
                </a:lnTo>
                <a:lnTo>
                  <a:pt x="197" y="34"/>
                </a:lnTo>
                <a:lnTo>
                  <a:pt x="212" y="33"/>
                </a:lnTo>
                <a:lnTo>
                  <a:pt x="220" y="32"/>
                </a:lnTo>
                <a:lnTo>
                  <a:pt x="228" y="32"/>
                </a:lnTo>
                <a:lnTo>
                  <a:pt x="235" y="30"/>
                </a:lnTo>
                <a:lnTo>
                  <a:pt x="241" y="29"/>
                </a:lnTo>
                <a:lnTo>
                  <a:pt x="247" y="27"/>
                </a:lnTo>
                <a:lnTo>
                  <a:pt x="251" y="25"/>
                </a:lnTo>
                <a:lnTo>
                  <a:pt x="255" y="24"/>
                </a:lnTo>
                <a:lnTo>
                  <a:pt x="259" y="21"/>
                </a:lnTo>
                <a:lnTo>
                  <a:pt x="262" y="19"/>
                </a:lnTo>
                <a:lnTo>
                  <a:pt x="267" y="13"/>
                </a:lnTo>
                <a:lnTo>
                  <a:pt x="267" y="13"/>
                </a:lnTo>
                <a:lnTo>
                  <a:pt x="267" y="13"/>
                </a:lnTo>
                <a:lnTo>
                  <a:pt x="268" y="12"/>
                </a:lnTo>
                <a:lnTo>
                  <a:pt x="269" y="11"/>
                </a:lnTo>
                <a:lnTo>
                  <a:pt x="270" y="10"/>
                </a:lnTo>
                <a:lnTo>
                  <a:pt x="272" y="9"/>
                </a:lnTo>
                <a:lnTo>
                  <a:pt x="274" y="7"/>
                </a:lnTo>
                <a:lnTo>
                  <a:pt x="275" y="6"/>
                </a:lnTo>
                <a:lnTo>
                  <a:pt x="276" y="5"/>
                </a:lnTo>
                <a:lnTo>
                  <a:pt x="276" y="5"/>
                </a:lnTo>
                <a:lnTo>
                  <a:pt x="277" y="5"/>
                </a:lnTo>
                <a:lnTo>
                  <a:pt x="277" y="5"/>
                </a:lnTo>
                <a:lnTo>
                  <a:pt x="277" y="5"/>
                </a:lnTo>
                <a:lnTo>
                  <a:pt x="277" y="5"/>
                </a:lnTo>
                <a:lnTo>
                  <a:pt x="278" y="5"/>
                </a:lnTo>
                <a:lnTo>
                  <a:pt x="279" y="4"/>
                </a:lnTo>
                <a:lnTo>
                  <a:pt x="281" y="3"/>
                </a:lnTo>
                <a:lnTo>
                  <a:pt x="283" y="2"/>
                </a:lnTo>
                <a:lnTo>
                  <a:pt x="285" y="1"/>
                </a:lnTo>
                <a:lnTo>
                  <a:pt x="287" y="0"/>
                </a:lnTo>
                <a:lnTo>
                  <a:pt x="28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55" name="Freeform 206"/>
          <p:cNvSpPr>
            <a:spLocks/>
          </p:cNvSpPr>
          <p:nvPr/>
        </p:nvSpPr>
        <p:spPr bwMode="auto">
          <a:xfrm>
            <a:off x="9931795" y="5173654"/>
            <a:ext cx="284049" cy="284050"/>
          </a:xfrm>
          <a:custGeom>
            <a:avLst/>
            <a:gdLst/>
            <a:ahLst/>
            <a:cxnLst>
              <a:cxn ang="0">
                <a:pos x="235" y="0"/>
              </a:cxn>
              <a:cxn ang="0">
                <a:pos x="240" y="2"/>
              </a:cxn>
              <a:cxn ang="0">
                <a:pos x="245" y="4"/>
              </a:cxn>
              <a:cxn ang="0">
                <a:pos x="248" y="9"/>
              </a:cxn>
              <a:cxn ang="0">
                <a:pos x="249" y="14"/>
              </a:cxn>
              <a:cxn ang="0">
                <a:pos x="249" y="20"/>
              </a:cxn>
              <a:cxn ang="0">
                <a:pos x="248" y="27"/>
              </a:cxn>
              <a:cxn ang="0">
                <a:pos x="245" y="36"/>
              </a:cxn>
              <a:cxn ang="0">
                <a:pos x="241" y="45"/>
              </a:cxn>
              <a:cxn ang="0">
                <a:pos x="235" y="53"/>
              </a:cxn>
              <a:cxn ang="0">
                <a:pos x="228" y="61"/>
              </a:cxn>
              <a:cxn ang="0">
                <a:pos x="228" y="214"/>
              </a:cxn>
              <a:cxn ang="0">
                <a:pos x="227" y="217"/>
              </a:cxn>
              <a:cxn ang="0">
                <a:pos x="225" y="220"/>
              </a:cxn>
              <a:cxn ang="0">
                <a:pos x="202" y="237"/>
              </a:cxn>
              <a:cxn ang="0">
                <a:pos x="199" y="238"/>
              </a:cxn>
              <a:cxn ang="0">
                <a:pos x="198" y="238"/>
              </a:cxn>
              <a:cxn ang="0">
                <a:pos x="196" y="237"/>
              </a:cxn>
              <a:cxn ang="0">
                <a:pos x="194" y="235"/>
              </a:cxn>
              <a:cxn ang="0">
                <a:pos x="99" y="191"/>
              </a:cxn>
              <a:cxn ang="0">
                <a:pos x="108" y="227"/>
              </a:cxn>
              <a:cxn ang="0">
                <a:pos x="108" y="229"/>
              </a:cxn>
              <a:cxn ang="0">
                <a:pos x="89" y="248"/>
              </a:cxn>
              <a:cxn ang="0">
                <a:pos x="87" y="249"/>
              </a:cxn>
              <a:cxn ang="0">
                <a:pos x="85" y="249"/>
              </a:cxn>
              <a:cxn ang="0">
                <a:pos x="82" y="248"/>
              </a:cxn>
              <a:cxn ang="0">
                <a:pos x="47" y="202"/>
              </a:cxn>
              <a:cxn ang="0">
                <a:pos x="1" y="168"/>
              </a:cxn>
              <a:cxn ang="0">
                <a:pos x="0" y="166"/>
              </a:cxn>
              <a:cxn ang="0">
                <a:pos x="0" y="163"/>
              </a:cxn>
              <a:cxn ang="0">
                <a:pos x="2" y="160"/>
              </a:cxn>
              <a:cxn ang="0">
                <a:pos x="20" y="142"/>
              </a:cxn>
              <a:cxn ang="0">
                <a:pos x="23" y="141"/>
              </a:cxn>
              <a:cxn ang="0">
                <a:pos x="24" y="141"/>
              </a:cxn>
              <a:cxn ang="0">
                <a:pos x="105" y="105"/>
              </a:cxn>
              <a:cxn ang="0">
                <a:pos x="13" y="54"/>
              </a:cxn>
              <a:cxn ang="0">
                <a:pos x="12" y="52"/>
              </a:cxn>
              <a:cxn ang="0">
                <a:pos x="11" y="49"/>
              </a:cxn>
              <a:cxn ang="0">
                <a:pos x="12" y="47"/>
              </a:cxn>
              <a:cxn ang="0">
                <a:pos x="36" y="23"/>
              </a:cxn>
              <a:cxn ang="0">
                <a:pos x="38" y="22"/>
              </a:cxn>
              <a:cxn ang="0">
                <a:pos x="41" y="22"/>
              </a:cxn>
              <a:cxn ang="0">
                <a:pos x="188" y="21"/>
              </a:cxn>
              <a:cxn ang="0">
                <a:pos x="196" y="14"/>
              </a:cxn>
              <a:cxn ang="0">
                <a:pos x="204" y="8"/>
              </a:cxn>
              <a:cxn ang="0">
                <a:pos x="214" y="4"/>
              </a:cxn>
              <a:cxn ang="0">
                <a:pos x="222" y="1"/>
              </a:cxn>
              <a:cxn ang="0">
                <a:pos x="229" y="0"/>
              </a:cxn>
            </a:cxnLst>
            <a:rect l="0" t="0" r="r" b="b"/>
            <a:pathLst>
              <a:path w="249" h="249">
                <a:moveTo>
                  <a:pt x="232" y="0"/>
                </a:moveTo>
                <a:lnTo>
                  <a:pt x="235" y="0"/>
                </a:lnTo>
                <a:lnTo>
                  <a:pt x="238" y="1"/>
                </a:lnTo>
                <a:lnTo>
                  <a:pt x="240" y="2"/>
                </a:lnTo>
                <a:lnTo>
                  <a:pt x="243" y="3"/>
                </a:lnTo>
                <a:lnTo>
                  <a:pt x="245" y="4"/>
                </a:lnTo>
                <a:lnTo>
                  <a:pt x="246" y="6"/>
                </a:lnTo>
                <a:lnTo>
                  <a:pt x="248" y="9"/>
                </a:lnTo>
                <a:lnTo>
                  <a:pt x="249" y="11"/>
                </a:lnTo>
                <a:lnTo>
                  <a:pt x="249" y="14"/>
                </a:lnTo>
                <a:lnTo>
                  <a:pt x="249" y="17"/>
                </a:lnTo>
                <a:lnTo>
                  <a:pt x="249" y="20"/>
                </a:lnTo>
                <a:lnTo>
                  <a:pt x="249" y="24"/>
                </a:lnTo>
                <a:lnTo>
                  <a:pt x="248" y="27"/>
                </a:lnTo>
                <a:lnTo>
                  <a:pt x="247" y="31"/>
                </a:lnTo>
                <a:lnTo>
                  <a:pt x="245" y="36"/>
                </a:lnTo>
                <a:lnTo>
                  <a:pt x="243" y="40"/>
                </a:lnTo>
                <a:lnTo>
                  <a:pt x="241" y="45"/>
                </a:lnTo>
                <a:lnTo>
                  <a:pt x="238" y="49"/>
                </a:lnTo>
                <a:lnTo>
                  <a:pt x="235" y="53"/>
                </a:lnTo>
                <a:lnTo>
                  <a:pt x="231" y="57"/>
                </a:lnTo>
                <a:lnTo>
                  <a:pt x="228" y="61"/>
                </a:lnTo>
                <a:lnTo>
                  <a:pt x="199" y="90"/>
                </a:lnTo>
                <a:lnTo>
                  <a:pt x="228" y="214"/>
                </a:lnTo>
                <a:lnTo>
                  <a:pt x="228" y="216"/>
                </a:lnTo>
                <a:lnTo>
                  <a:pt x="227" y="217"/>
                </a:lnTo>
                <a:lnTo>
                  <a:pt x="227" y="219"/>
                </a:lnTo>
                <a:lnTo>
                  <a:pt x="225" y="220"/>
                </a:lnTo>
                <a:lnTo>
                  <a:pt x="203" y="237"/>
                </a:lnTo>
                <a:lnTo>
                  <a:pt x="202" y="237"/>
                </a:lnTo>
                <a:lnTo>
                  <a:pt x="201" y="238"/>
                </a:lnTo>
                <a:lnTo>
                  <a:pt x="199" y="238"/>
                </a:lnTo>
                <a:lnTo>
                  <a:pt x="199" y="238"/>
                </a:lnTo>
                <a:lnTo>
                  <a:pt x="198" y="238"/>
                </a:lnTo>
                <a:lnTo>
                  <a:pt x="197" y="237"/>
                </a:lnTo>
                <a:lnTo>
                  <a:pt x="196" y="237"/>
                </a:lnTo>
                <a:lnTo>
                  <a:pt x="195" y="236"/>
                </a:lnTo>
                <a:lnTo>
                  <a:pt x="194" y="235"/>
                </a:lnTo>
                <a:lnTo>
                  <a:pt x="145" y="144"/>
                </a:lnTo>
                <a:lnTo>
                  <a:pt x="99" y="191"/>
                </a:lnTo>
                <a:lnTo>
                  <a:pt x="108" y="225"/>
                </a:lnTo>
                <a:lnTo>
                  <a:pt x="108" y="227"/>
                </a:lnTo>
                <a:lnTo>
                  <a:pt x="108" y="228"/>
                </a:lnTo>
                <a:lnTo>
                  <a:pt x="108" y="229"/>
                </a:lnTo>
                <a:lnTo>
                  <a:pt x="107" y="231"/>
                </a:lnTo>
                <a:lnTo>
                  <a:pt x="89" y="248"/>
                </a:lnTo>
                <a:lnTo>
                  <a:pt x="88" y="249"/>
                </a:lnTo>
                <a:lnTo>
                  <a:pt x="87" y="249"/>
                </a:lnTo>
                <a:lnTo>
                  <a:pt x="85" y="249"/>
                </a:lnTo>
                <a:lnTo>
                  <a:pt x="85" y="249"/>
                </a:lnTo>
                <a:lnTo>
                  <a:pt x="83" y="249"/>
                </a:lnTo>
                <a:lnTo>
                  <a:pt x="82" y="248"/>
                </a:lnTo>
                <a:lnTo>
                  <a:pt x="81" y="247"/>
                </a:lnTo>
                <a:lnTo>
                  <a:pt x="47" y="202"/>
                </a:lnTo>
                <a:lnTo>
                  <a:pt x="2" y="169"/>
                </a:lnTo>
                <a:lnTo>
                  <a:pt x="1" y="168"/>
                </a:lnTo>
                <a:lnTo>
                  <a:pt x="1" y="167"/>
                </a:lnTo>
                <a:lnTo>
                  <a:pt x="0" y="166"/>
                </a:lnTo>
                <a:lnTo>
                  <a:pt x="0" y="164"/>
                </a:lnTo>
                <a:lnTo>
                  <a:pt x="0" y="163"/>
                </a:lnTo>
                <a:lnTo>
                  <a:pt x="1" y="161"/>
                </a:lnTo>
                <a:lnTo>
                  <a:pt x="2" y="160"/>
                </a:lnTo>
                <a:lnTo>
                  <a:pt x="19" y="143"/>
                </a:lnTo>
                <a:lnTo>
                  <a:pt x="20" y="142"/>
                </a:lnTo>
                <a:lnTo>
                  <a:pt x="21" y="141"/>
                </a:lnTo>
                <a:lnTo>
                  <a:pt x="23" y="141"/>
                </a:lnTo>
                <a:lnTo>
                  <a:pt x="24" y="141"/>
                </a:lnTo>
                <a:lnTo>
                  <a:pt x="24" y="141"/>
                </a:lnTo>
                <a:lnTo>
                  <a:pt x="59" y="151"/>
                </a:lnTo>
                <a:lnTo>
                  <a:pt x="105" y="105"/>
                </a:lnTo>
                <a:lnTo>
                  <a:pt x="14" y="55"/>
                </a:lnTo>
                <a:lnTo>
                  <a:pt x="13" y="54"/>
                </a:lnTo>
                <a:lnTo>
                  <a:pt x="12" y="53"/>
                </a:lnTo>
                <a:lnTo>
                  <a:pt x="12" y="52"/>
                </a:lnTo>
                <a:lnTo>
                  <a:pt x="11" y="51"/>
                </a:lnTo>
                <a:lnTo>
                  <a:pt x="11" y="49"/>
                </a:lnTo>
                <a:lnTo>
                  <a:pt x="12" y="48"/>
                </a:lnTo>
                <a:lnTo>
                  <a:pt x="12" y="47"/>
                </a:lnTo>
                <a:lnTo>
                  <a:pt x="13" y="46"/>
                </a:lnTo>
                <a:lnTo>
                  <a:pt x="36" y="23"/>
                </a:lnTo>
                <a:lnTo>
                  <a:pt x="37" y="22"/>
                </a:lnTo>
                <a:lnTo>
                  <a:pt x="38" y="22"/>
                </a:lnTo>
                <a:lnTo>
                  <a:pt x="40" y="21"/>
                </a:lnTo>
                <a:lnTo>
                  <a:pt x="41" y="22"/>
                </a:lnTo>
                <a:lnTo>
                  <a:pt x="159" y="50"/>
                </a:lnTo>
                <a:lnTo>
                  <a:pt x="188" y="21"/>
                </a:lnTo>
                <a:lnTo>
                  <a:pt x="192" y="18"/>
                </a:lnTo>
                <a:lnTo>
                  <a:pt x="196" y="14"/>
                </a:lnTo>
                <a:lnTo>
                  <a:pt x="200" y="11"/>
                </a:lnTo>
                <a:lnTo>
                  <a:pt x="204" y="8"/>
                </a:lnTo>
                <a:lnTo>
                  <a:pt x="209" y="6"/>
                </a:lnTo>
                <a:lnTo>
                  <a:pt x="214" y="4"/>
                </a:lnTo>
                <a:lnTo>
                  <a:pt x="218" y="2"/>
                </a:lnTo>
                <a:lnTo>
                  <a:pt x="222" y="1"/>
                </a:lnTo>
                <a:lnTo>
                  <a:pt x="226" y="0"/>
                </a:lnTo>
                <a:lnTo>
                  <a:pt x="229" y="0"/>
                </a:lnTo>
                <a:lnTo>
                  <a:pt x="232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56" name="Group 55"/>
          <p:cNvGrpSpPr/>
          <p:nvPr/>
        </p:nvGrpSpPr>
        <p:grpSpPr>
          <a:xfrm>
            <a:off x="8963383" y="5177376"/>
            <a:ext cx="276609" cy="276606"/>
            <a:chOff x="6357938" y="3932238"/>
            <a:chExt cx="463551" cy="463549"/>
          </a:xfrm>
          <a:solidFill>
            <a:schemeClr val="bg1"/>
          </a:solidFill>
        </p:grpSpPr>
        <p:sp>
          <p:nvSpPr>
            <p:cNvPr id="57" name="Freeform 272"/>
            <p:cNvSpPr>
              <a:spLocks noEditPoints="1"/>
            </p:cNvSpPr>
            <p:nvPr/>
          </p:nvSpPr>
          <p:spPr bwMode="auto">
            <a:xfrm>
              <a:off x="6357938" y="4111625"/>
              <a:ext cx="284163" cy="284162"/>
            </a:xfrm>
            <a:custGeom>
              <a:avLst/>
              <a:gdLst/>
              <a:ahLst/>
              <a:cxnLst>
                <a:cxn ang="0">
                  <a:pos x="51" y="115"/>
                </a:cxn>
                <a:cxn ang="0">
                  <a:pos x="47" y="117"/>
                </a:cxn>
                <a:cxn ang="0">
                  <a:pos x="44" y="120"/>
                </a:cxn>
                <a:cxn ang="0">
                  <a:pos x="42" y="124"/>
                </a:cxn>
                <a:cxn ang="0">
                  <a:pos x="42" y="129"/>
                </a:cxn>
                <a:cxn ang="0">
                  <a:pos x="44" y="132"/>
                </a:cxn>
                <a:cxn ang="0">
                  <a:pos x="47" y="136"/>
                </a:cxn>
                <a:cxn ang="0">
                  <a:pos x="51" y="137"/>
                </a:cxn>
                <a:cxn ang="0">
                  <a:pos x="55" y="137"/>
                </a:cxn>
                <a:cxn ang="0">
                  <a:pos x="59" y="136"/>
                </a:cxn>
                <a:cxn ang="0">
                  <a:pos x="63" y="132"/>
                </a:cxn>
                <a:cxn ang="0">
                  <a:pos x="64" y="129"/>
                </a:cxn>
                <a:cxn ang="0">
                  <a:pos x="64" y="124"/>
                </a:cxn>
                <a:cxn ang="0">
                  <a:pos x="63" y="120"/>
                </a:cxn>
                <a:cxn ang="0">
                  <a:pos x="59" y="117"/>
                </a:cxn>
                <a:cxn ang="0">
                  <a:pos x="55" y="115"/>
                </a:cxn>
                <a:cxn ang="0">
                  <a:pos x="128" y="0"/>
                </a:cxn>
                <a:cxn ang="0">
                  <a:pos x="133" y="12"/>
                </a:cxn>
                <a:cxn ang="0">
                  <a:pos x="140" y="22"/>
                </a:cxn>
                <a:cxn ang="0">
                  <a:pos x="148" y="31"/>
                </a:cxn>
                <a:cxn ang="0">
                  <a:pos x="158" y="39"/>
                </a:cxn>
                <a:cxn ang="0">
                  <a:pos x="168" y="46"/>
                </a:cxn>
                <a:cxn ang="0">
                  <a:pos x="179" y="52"/>
                </a:cxn>
                <a:cxn ang="0">
                  <a:pos x="55" y="175"/>
                </a:cxn>
                <a:cxn ang="0">
                  <a:pos x="51" y="178"/>
                </a:cxn>
                <a:cxn ang="0">
                  <a:pos x="45" y="179"/>
                </a:cxn>
                <a:cxn ang="0">
                  <a:pos x="38" y="179"/>
                </a:cxn>
                <a:cxn ang="0">
                  <a:pos x="31" y="177"/>
                </a:cxn>
                <a:cxn ang="0">
                  <a:pos x="26" y="173"/>
                </a:cxn>
                <a:cxn ang="0">
                  <a:pos x="5" y="151"/>
                </a:cxn>
                <a:cxn ang="0">
                  <a:pos x="2" y="146"/>
                </a:cxn>
                <a:cxn ang="0">
                  <a:pos x="0" y="141"/>
                </a:cxn>
                <a:cxn ang="0">
                  <a:pos x="0" y="135"/>
                </a:cxn>
                <a:cxn ang="0">
                  <a:pos x="2" y="129"/>
                </a:cxn>
                <a:cxn ang="0">
                  <a:pos x="5" y="124"/>
                </a:cxn>
                <a:cxn ang="0">
                  <a:pos x="128" y="0"/>
                </a:cxn>
              </a:cxnLst>
              <a:rect l="0" t="0" r="r" b="b"/>
              <a:pathLst>
                <a:path w="179" h="179">
                  <a:moveTo>
                    <a:pt x="53" y="115"/>
                  </a:moveTo>
                  <a:lnTo>
                    <a:pt x="51" y="115"/>
                  </a:lnTo>
                  <a:lnTo>
                    <a:pt x="49" y="116"/>
                  </a:lnTo>
                  <a:lnTo>
                    <a:pt x="47" y="117"/>
                  </a:lnTo>
                  <a:lnTo>
                    <a:pt x="45" y="118"/>
                  </a:lnTo>
                  <a:lnTo>
                    <a:pt x="44" y="120"/>
                  </a:lnTo>
                  <a:lnTo>
                    <a:pt x="43" y="122"/>
                  </a:lnTo>
                  <a:lnTo>
                    <a:pt x="42" y="124"/>
                  </a:lnTo>
                  <a:lnTo>
                    <a:pt x="42" y="126"/>
                  </a:lnTo>
                  <a:lnTo>
                    <a:pt x="42" y="129"/>
                  </a:lnTo>
                  <a:lnTo>
                    <a:pt x="43" y="131"/>
                  </a:lnTo>
                  <a:lnTo>
                    <a:pt x="44" y="132"/>
                  </a:lnTo>
                  <a:lnTo>
                    <a:pt x="45" y="134"/>
                  </a:lnTo>
                  <a:lnTo>
                    <a:pt x="47" y="136"/>
                  </a:lnTo>
                  <a:lnTo>
                    <a:pt x="49" y="137"/>
                  </a:lnTo>
                  <a:lnTo>
                    <a:pt x="51" y="137"/>
                  </a:lnTo>
                  <a:lnTo>
                    <a:pt x="53" y="138"/>
                  </a:lnTo>
                  <a:lnTo>
                    <a:pt x="55" y="137"/>
                  </a:lnTo>
                  <a:lnTo>
                    <a:pt x="57" y="137"/>
                  </a:lnTo>
                  <a:lnTo>
                    <a:pt x="59" y="136"/>
                  </a:lnTo>
                  <a:lnTo>
                    <a:pt x="61" y="134"/>
                  </a:lnTo>
                  <a:lnTo>
                    <a:pt x="63" y="132"/>
                  </a:lnTo>
                  <a:lnTo>
                    <a:pt x="64" y="131"/>
                  </a:lnTo>
                  <a:lnTo>
                    <a:pt x="64" y="129"/>
                  </a:lnTo>
                  <a:lnTo>
                    <a:pt x="65" y="126"/>
                  </a:lnTo>
                  <a:lnTo>
                    <a:pt x="64" y="124"/>
                  </a:lnTo>
                  <a:lnTo>
                    <a:pt x="64" y="122"/>
                  </a:lnTo>
                  <a:lnTo>
                    <a:pt x="63" y="120"/>
                  </a:lnTo>
                  <a:lnTo>
                    <a:pt x="61" y="118"/>
                  </a:lnTo>
                  <a:lnTo>
                    <a:pt x="59" y="117"/>
                  </a:lnTo>
                  <a:lnTo>
                    <a:pt x="57" y="116"/>
                  </a:lnTo>
                  <a:lnTo>
                    <a:pt x="55" y="115"/>
                  </a:lnTo>
                  <a:lnTo>
                    <a:pt x="53" y="115"/>
                  </a:lnTo>
                  <a:close/>
                  <a:moveTo>
                    <a:pt x="128" y="0"/>
                  </a:moveTo>
                  <a:lnTo>
                    <a:pt x="130" y="6"/>
                  </a:lnTo>
                  <a:lnTo>
                    <a:pt x="133" y="12"/>
                  </a:lnTo>
                  <a:lnTo>
                    <a:pt x="136" y="17"/>
                  </a:lnTo>
                  <a:lnTo>
                    <a:pt x="140" y="22"/>
                  </a:lnTo>
                  <a:lnTo>
                    <a:pt x="144" y="27"/>
                  </a:lnTo>
                  <a:lnTo>
                    <a:pt x="148" y="31"/>
                  </a:lnTo>
                  <a:lnTo>
                    <a:pt x="153" y="36"/>
                  </a:lnTo>
                  <a:lnTo>
                    <a:pt x="158" y="39"/>
                  </a:lnTo>
                  <a:lnTo>
                    <a:pt x="163" y="43"/>
                  </a:lnTo>
                  <a:lnTo>
                    <a:pt x="168" y="46"/>
                  </a:lnTo>
                  <a:lnTo>
                    <a:pt x="173" y="49"/>
                  </a:lnTo>
                  <a:lnTo>
                    <a:pt x="179" y="52"/>
                  </a:lnTo>
                  <a:lnTo>
                    <a:pt x="58" y="173"/>
                  </a:lnTo>
                  <a:lnTo>
                    <a:pt x="55" y="175"/>
                  </a:lnTo>
                  <a:lnTo>
                    <a:pt x="53" y="176"/>
                  </a:lnTo>
                  <a:lnTo>
                    <a:pt x="51" y="178"/>
                  </a:lnTo>
                  <a:lnTo>
                    <a:pt x="48" y="179"/>
                  </a:lnTo>
                  <a:lnTo>
                    <a:pt x="45" y="179"/>
                  </a:lnTo>
                  <a:lnTo>
                    <a:pt x="42" y="179"/>
                  </a:lnTo>
                  <a:lnTo>
                    <a:pt x="38" y="179"/>
                  </a:lnTo>
                  <a:lnTo>
                    <a:pt x="35" y="178"/>
                  </a:lnTo>
                  <a:lnTo>
                    <a:pt x="31" y="177"/>
                  </a:lnTo>
                  <a:lnTo>
                    <a:pt x="28" y="175"/>
                  </a:lnTo>
                  <a:lnTo>
                    <a:pt x="26" y="173"/>
                  </a:lnTo>
                  <a:lnTo>
                    <a:pt x="7" y="154"/>
                  </a:lnTo>
                  <a:lnTo>
                    <a:pt x="5" y="151"/>
                  </a:lnTo>
                  <a:lnTo>
                    <a:pt x="3" y="149"/>
                  </a:lnTo>
                  <a:lnTo>
                    <a:pt x="2" y="146"/>
                  </a:lnTo>
                  <a:lnTo>
                    <a:pt x="1" y="144"/>
                  </a:lnTo>
                  <a:lnTo>
                    <a:pt x="0" y="141"/>
                  </a:lnTo>
                  <a:lnTo>
                    <a:pt x="0" y="138"/>
                  </a:lnTo>
                  <a:lnTo>
                    <a:pt x="0" y="135"/>
                  </a:lnTo>
                  <a:lnTo>
                    <a:pt x="1" y="132"/>
                  </a:lnTo>
                  <a:lnTo>
                    <a:pt x="2" y="129"/>
                  </a:lnTo>
                  <a:lnTo>
                    <a:pt x="3" y="126"/>
                  </a:lnTo>
                  <a:lnTo>
                    <a:pt x="5" y="124"/>
                  </a:lnTo>
                  <a:lnTo>
                    <a:pt x="7" y="121"/>
                  </a:lnTo>
                  <a:lnTo>
                    <a:pt x="1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8" name="Freeform 273"/>
            <p:cNvSpPr>
              <a:spLocks/>
            </p:cNvSpPr>
            <p:nvPr/>
          </p:nvSpPr>
          <p:spPr bwMode="auto">
            <a:xfrm>
              <a:off x="6569076" y="3932238"/>
              <a:ext cx="252413" cy="254000"/>
            </a:xfrm>
            <a:custGeom>
              <a:avLst/>
              <a:gdLst/>
              <a:ahLst/>
              <a:cxnLst>
                <a:cxn ang="0">
                  <a:pos x="85" y="1"/>
                </a:cxn>
                <a:cxn ang="0">
                  <a:pos x="96" y="2"/>
                </a:cxn>
                <a:cxn ang="0">
                  <a:pos x="106" y="5"/>
                </a:cxn>
                <a:cxn ang="0">
                  <a:pos x="114" y="8"/>
                </a:cxn>
                <a:cxn ang="0">
                  <a:pos x="120" y="12"/>
                </a:cxn>
                <a:cxn ang="0">
                  <a:pos x="122" y="14"/>
                </a:cxn>
                <a:cxn ang="0">
                  <a:pos x="123" y="17"/>
                </a:cxn>
                <a:cxn ang="0">
                  <a:pos x="122" y="19"/>
                </a:cxn>
                <a:cxn ang="0">
                  <a:pos x="120" y="22"/>
                </a:cxn>
                <a:cxn ang="0">
                  <a:pos x="68" y="91"/>
                </a:cxn>
                <a:cxn ang="0">
                  <a:pos x="103" y="110"/>
                </a:cxn>
                <a:cxn ang="0">
                  <a:pos x="105" y="109"/>
                </a:cxn>
                <a:cxn ang="0">
                  <a:pos x="108" y="107"/>
                </a:cxn>
                <a:cxn ang="0">
                  <a:pos x="113" y="104"/>
                </a:cxn>
                <a:cxn ang="0">
                  <a:pos x="123" y="98"/>
                </a:cxn>
                <a:cxn ang="0">
                  <a:pos x="135" y="91"/>
                </a:cxn>
                <a:cxn ang="0">
                  <a:pos x="144" y="86"/>
                </a:cxn>
                <a:cxn ang="0">
                  <a:pos x="148" y="83"/>
                </a:cxn>
                <a:cxn ang="0">
                  <a:pos x="152" y="82"/>
                </a:cxn>
                <a:cxn ang="0">
                  <a:pos x="153" y="81"/>
                </a:cxn>
                <a:cxn ang="0">
                  <a:pos x="156" y="82"/>
                </a:cxn>
                <a:cxn ang="0">
                  <a:pos x="158" y="84"/>
                </a:cxn>
                <a:cxn ang="0">
                  <a:pos x="159" y="87"/>
                </a:cxn>
                <a:cxn ang="0">
                  <a:pos x="158" y="92"/>
                </a:cxn>
                <a:cxn ang="0">
                  <a:pos x="157" y="99"/>
                </a:cxn>
                <a:cxn ang="0">
                  <a:pos x="155" y="106"/>
                </a:cxn>
                <a:cxn ang="0">
                  <a:pos x="150" y="118"/>
                </a:cxn>
                <a:cxn ang="0">
                  <a:pos x="143" y="128"/>
                </a:cxn>
                <a:cxn ang="0">
                  <a:pos x="135" y="137"/>
                </a:cxn>
                <a:cxn ang="0">
                  <a:pos x="126" y="145"/>
                </a:cxn>
                <a:cxn ang="0">
                  <a:pos x="115" y="151"/>
                </a:cxn>
                <a:cxn ang="0">
                  <a:pos x="104" y="156"/>
                </a:cxn>
                <a:cxn ang="0">
                  <a:pos x="92" y="159"/>
                </a:cxn>
                <a:cxn ang="0">
                  <a:pos x="80" y="160"/>
                </a:cxn>
                <a:cxn ang="0">
                  <a:pos x="67" y="159"/>
                </a:cxn>
                <a:cxn ang="0">
                  <a:pos x="55" y="156"/>
                </a:cxn>
                <a:cxn ang="0">
                  <a:pos x="43" y="151"/>
                </a:cxn>
                <a:cxn ang="0">
                  <a:pos x="33" y="145"/>
                </a:cxn>
                <a:cxn ang="0">
                  <a:pos x="23" y="136"/>
                </a:cxn>
                <a:cxn ang="0">
                  <a:pos x="15" y="127"/>
                </a:cxn>
                <a:cxn ang="0">
                  <a:pos x="8" y="116"/>
                </a:cxn>
                <a:cxn ang="0">
                  <a:pos x="4" y="105"/>
                </a:cxn>
                <a:cxn ang="0">
                  <a:pos x="1" y="93"/>
                </a:cxn>
                <a:cxn ang="0">
                  <a:pos x="0" y="80"/>
                </a:cxn>
                <a:cxn ang="0">
                  <a:pos x="1" y="67"/>
                </a:cxn>
                <a:cxn ang="0">
                  <a:pos x="4" y="55"/>
                </a:cxn>
                <a:cxn ang="0">
                  <a:pos x="8" y="44"/>
                </a:cxn>
                <a:cxn ang="0">
                  <a:pos x="15" y="33"/>
                </a:cxn>
                <a:cxn ang="0">
                  <a:pos x="23" y="24"/>
                </a:cxn>
                <a:cxn ang="0">
                  <a:pos x="33" y="15"/>
                </a:cxn>
                <a:cxn ang="0">
                  <a:pos x="43" y="9"/>
                </a:cxn>
                <a:cxn ang="0">
                  <a:pos x="55" y="4"/>
                </a:cxn>
                <a:cxn ang="0">
                  <a:pos x="67" y="1"/>
                </a:cxn>
                <a:cxn ang="0">
                  <a:pos x="80" y="0"/>
                </a:cxn>
              </a:cxnLst>
              <a:rect l="0" t="0" r="r" b="b"/>
              <a:pathLst>
                <a:path w="159" h="160">
                  <a:moveTo>
                    <a:pt x="80" y="0"/>
                  </a:moveTo>
                  <a:lnTo>
                    <a:pt x="85" y="1"/>
                  </a:lnTo>
                  <a:lnTo>
                    <a:pt x="90" y="1"/>
                  </a:lnTo>
                  <a:lnTo>
                    <a:pt x="96" y="2"/>
                  </a:lnTo>
                  <a:lnTo>
                    <a:pt x="101" y="3"/>
                  </a:lnTo>
                  <a:lnTo>
                    <a:pt x="106" y="5"/>
                  </a:lnTo>
                  <a:lnTo>
                    <a:pt x="110" y="6"/>
                  </a:lnTo>
                  <a:lnTo>
                    <a:pt x="114" y="8"/>
                  </a:lnTo>
                  <a:lnTo>
                    <a:pt x="117" y="10"/>
                  </a:lnTo>
                  <a:lnTo>
                    <a:pt x="120" y="12"/>
                  </a:lnTo>
                  <a:lnTo>
                    <a:pt x="122" y="13"/>
                  </a:lnTo>
                  <a:lnTo>
                    <a:pt x="122" y="14"/>
                  </a:lnTo>
                  <a:lnTo>
                    <a:pt x="123" y="15"/>
                  </a:lnTo>
                  <a:lnTo>
                    <a:pt x="123" y="17"/>
                  </a:lnTo>
                  <a:lnTo>
                    <a:pt x="123" y="18"/>
                  </a:lnTo>
                  <a:lnTo>
                    <a:pt x="122" y="19"/>
                  </a:lnTo>
                  <a:lnTo>
                    <a:pt x="122" y="21"/>
                  </a:lnTo>
                  <a:lnTo>
                    <a:pt x="120" y="22"/>
                  </a:lnTo>
                  <a:lnTo>
                    <a:pt x="68" y="52"/>
                  </a:lnTo>
                  <a:lnTo>
                    <a:pt x="68" y="91"/>
                  </a:lnTo>
                  <a:lnTo>
                    <a:pt x="103" y="110"/>
                  </a:lnTo>
                  <a:lnTo>
                    <a:pt x="103" y="110"/>
                  </a:lnTo>
                  <a:lnTo>
                    <a:pt x="104" y="110"/>
                  </a:lnTo>
                  <a:lnTo>
                    <a:pt x="105" y="109"/>
                  </a:lnTo>
                  <a:lnTo>
                    <a:pt x="107" y="108"/>
                  </a:lnTo>
                  <a:lnTo>
                    <a:pt x="108" y="107"/>
                  </a:lnTo>
                  <a:lnTo>
                    <a:pt x="111" y="105"/>
                  </a:lnTo>
                  <a:lnTo>
                    <a:pt x="113" y="104"/>
                  </a:lnTo>
                  <a:lnTo>
                    <a:pt x="117" y="102"/>
                  </a:lnTo>
                  <a:lnTo>
                    <a:pt x="123" y="98"/>
                  </a:lnTo>
                  <a:lnTo>
                    <a:pt x="129" y="94"/>
                  </a:lnTo>
                  <a:lnTo>
                    <a:pt x="135" y="91"/>
                  </a:lnTo>
                  <a:lnTo>
                    <a:pt x="141" y="87"/>
                  </a:lnTo>
                  <a:lnTo>
                    <a:pt x="144" y="86"/>
                  </a:lnTo>
                  <a:lnTo>
                    <a:pt x="146" y="84"/>
                  </a:lnTo>
                  <a:lnTo>
                    <a:pt x="148" y="83"/>
                  </a:lnTo>
                  <a:lnTo>
                    <a:pt x="150" y="82"/>
                  </a:lnTo>
                  <a:lnTo>
                    <a:pt x="152" y="82"/>
                  </a:lnTo>
                  <a:lnTo>
                    <a:pt x="153" y="81"/>
                  </a:lnTo>
                  <a:lnTo>
                    <a:pt x="153" y="81"/>
                  </a:lnTo>
                  <a:lnTo>
                    <a:pt x="155" y="81"/>
                  </a:lnTo>
                  <a:lnTo>
                    <a:pt x="156" y="82"/>
                  </a:lnTo>
                  <a:lnTo>
                    <a:pt x="157" y="83"/>
                  </a:lnTo>
                  <a:lnTo>
                    <a:pt x="158" y="84"/>
                  </a:lnTo>
                  <a:lnTo>
                    <a:pt x="159" y="86"/>
                  </a:lnTo>
                  <a:lnTo>
                    <a:pt x="159" y="87"/>
                  </a:lnTo>
                  <a:lnTo>
                    <a:pt x="159" y="90"/>
                  </a:lnTo>
                  <a:lnTo>
                    <a:pt x="158" y="92"/>
                  </a:lnTo>
                  <a:lnTo>
                    <a:pt x="158" y="95"/>
                  </a:lnTo>
                  <a:lnTo>
                    <a:pt x="157" y="99"/>
                  </a:lnTo>
                  <a:lnTo>
                    <a:pt x="156" y="102"/>
                  </a:lnTo>
                  <a:lnTo>
                    <a:pt x="155" y="106"/>
                  </a:lnTo>
                  <a:lnTo>
                    <a:pt x="153" y="112"/>
                  </a:lnTo>
                  <a:lnTo>
                    <a:pt x="150" y="118"/>
                  </a:lnTo>
                  <a:lnTo>
                    <a:pt x="147" y="123"/>
                  </a:lnTo>
                  <a:lnTo>
                    <a:pt x="143" y="128"/>
                  </a:lnTo>
                  <a:lnTo>
                    <a:pt x="140" y="132"/>
                  </a:lnTo>
                  <a:lnTo>
                    <a:pt x="135" y="137"/>
                  </a:lnTo>
                  <a:lnTo>
                    <a:pt x="131" y="141"/>
                  </a:lnTo>
                  <a:lnTo>
                    <a:pt x="126" y="145"/>
                  </a:lnTo>
                  <a:lnTo>
                    <a:pt x="120" y="148"/>
                  </a:lnTo>
                  <a:lnTo>
                    <a:pt x="115" y="151"/>
                  </a:lnTo>
                  <a:lnTo>
                    <a:pt x="109" y="154"/>
                  </a:lnTo>
                  <a:lnTo>
                    <a:pt x="104" y="156"/>
                  </a:lnTo>
                  <a:lnTo>
                    <a:pt x="98" y="157"/>
                  </a:lnTo>
                  <a:lnTo>
                    <a:pt x="92" y="159"/>
                  </a:lnTo>
                  <a:lnTo>
                    <a:pt x="86" y="159"/>
                  </a:lnTo>
                  <a:lnTo>
                    <a:pt x="80" y="160"/>
                  </a:lnTo>
                  <a:lnTo>
                    <a:pt x="73" y="159"/>
                  </a:lnTo>
                  <a:lnTo>
                    <a:pt x="67" y="159"/>
                  </a:lnTo>
                  <a:lnTo>
                    <a:pt x="61" y="157"/>
                  </a:lnTo>
                  <a:lnTo>
                    <a:pt x="55" y="156"/>
                  </a:lnTo>
                  <a:lnTo>
                    <a:pt x="49" y="154"/>
                  </a:lnTo>
                  <a:lnTo>
                    <a:pt x="43" y="151"/>
                  </a:lnTo>
                  <a:lnTo>
                    <a:pt x="38" y="148"/>
                  </a:lnTo>
                  <a:lnTo>
                    <a:pt x="33" y="145"/>
                  </a:lnTo>
                  <a:lnTo>
                    <a:pt x="28" y="141"/>
                  </a:lnTo>
                  <a:lnTo>
                    <a:pt x="23" y="136"/>
                  </a:lnTo>
                  <a:lnTo>
                    <a:pt x="19" y="131"/>
                  </a:lnTo>
                  <a:lnTo>
                    <a:pt x="15" y="127"/>
                  </a:lnTo>
                  <a:lnTo>
                    <a:pt x="11" y="121"/>
                  </a:lnTo>
                  <a:lnTo>
                    <a:pt x="8" y="116"/>
                  </a:lnTo>
                  <a:lnTo>
                    <a:pt x="6" y="110"/>
                  </a:lnTo>
                  <a:lnTo>
                    <a:pt x="4" y="105"/>
                  </a:lnTo>
                  <a:lnTo>
                    <a:pt x="2" y="99"/>
                  </a:lnTo>
                  <a:lnTo>
                    <a:pt x="1" y="93"/>
                  </a:lnTo>
                  <a:lnTo>
                    <a:pt x="0" y="87"/>
                  </a:lnTo>
                  <a:lnTo>
                    <a:pt x="0" y="80"/>
                  </a:lnTo>
                  <a:lnTo>
                    <a:pt x="0" y="74"/>
                  </a:lnTo>
                  <a:lnTo>
                    <a:pt x="1" y="67"/>
                  </a:lnTo>
                  <a:lnTo>
                    <a:pt x="2" y="61"/>
                  </a:lnTo>
                  <a:lnTo>
                    <a:pt x="4" y="55"/>
                  </a:lnTo>
                  <a:lnTo>
                    <a:pt x="6" y="50"/>
                  </a:lnTo>
                  <a:lnTo>
                    <a:pt x="8" y="44"/>
                  </a:lnTo>
                  <a:lnTo>
                    <a:pt x="11" y="39"/>
                  </a:lnTo>
                  <a:lnTo>
                    <a:pt x="15" y="33"/>
                  </a:lnTo>
                  <a:lnTo>
                    <a:pt x="19" y="29"/>
                  </a:lnTo>
                  <a:lnTo>
                    <a:pt x="23" y="24"/>
                  </a:lnTo>
                  <a:lnTo>
                    <a:pt x="28" y="19"/>
                  </a:lnTo>
                  <a:lnTo>
                    <a:pt x="33" y="15"/>
                  </a:lnTo>
                  <a:lnTo>
                    <a:pt x="38" y="12"/>
                  </a:lnTo>
                  <a:lnTo>
                    <a:pt x="43" y="9"/>
                  </a:lnTo>
                  <a:lnTo>
                    <a:pt x="49" y="6"/>
                  </a:lnTo>
                  <a:lnTo>
                    <a:pt x="55" y="4"/>
                  </a:lnTo>
                  <a:lnTo>
                    <a:pt x="61" y="3"/>
                  </a:lnTo>
                  <a:lnTo>
                    <a:pt x="67" y="1"/>
                  </a:lnTo>
                  <a:lnTo>
                    <a:pt x="73" y="1"/>
                  </a:lnTo>
                  <a:lnTo>
                    <a:pt x="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59" name="TextBox 58"/>
          <p:cNvSpPr txBox="1"/>
          <p:nvPr/>
        </p:nvSpPr>
        <p:spPr>
          <a:xfrm rot="16200000">
            <a:off x="6659929" y="4471701"/>
            <a:ext cx="9893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1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0" name="TextBox 59"/>
          <p:cNvSpPr txBox="1"/>
          <p:nvPr/>
        </p:nvSpPr>
        <p:spPr>
          <a:xfrm rot="16200000">
            <a:off x="7634870" y="4471702"/>
            <a:ext cx="9893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1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1" name="TextBox 60"/>
          <p:cNvSpPr txBox="1"/>
          <p:nvPr/>
        </p:nvSpPr>
        <p:spPr>
          <a:xfrm rot="16200000">
            <a:off x="8606908" y="4471702"/>
            <a:ext cx="9893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1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2" name="TextBox 61"/>
          <p:cNvSpPr txBox="1"/>
          <p:nvPr/>
        </p:nvSpPr>
        <p:spPr>
          <a:xfrm rot="16200000">
            <a:off x="9576091" y="4471702"/>
            <a:ext cx="9893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1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3" name="TextBox 62"/>
          <p:cNvSpPr txBox="1"/>
          <p:nvPr/>
        </p:nvSpPr>
        <p:spPr>
          <a:xfrm rot="16200000">
            <a:off x="10551265" y="4471702"/>
            <a:ext cx="9893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1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4" name="Freeform 63"/>
          <p:cNvSpPr>
            <a:spLocks noEditPoints="1"/>
          </p:cNvSpPr>
          <p:nvPr/>
        </p:nvSpPr>
        <p:spPr bwMode="auto">
          <a:xfrm>
            <a:off x="10890639" y="5205598"/>
            <a:ext cx="310627" cy="263485"/>
          </a:xfrm>
          <a:custGeom>
            <a:avLst/>
            <a:gdLst>
              <a:gd name="T0" fmla="*/ 222 w 369"/>
              <a:gd name="T1" fmla="*/ 0 h 313"/>
              <a:gd name="T2" fmla="*/ 163 w 369"/>
              <a:gd name="T3" fmla="*/ 12 h 313"/>
              <a:gd name="T4" fmla="*/ 115 w 369"/>
              <a:gd name="T5" fmla="*/ 44 h 313"/>
              <a:gd name="T6" fmla="*/ 83 w 369"/>
              <a:gd name="T7" fmla="*/ 91 h 313"/>
              <a:gd name="T8" fmla="*/ 71 w 369"/>
              <a:gd name="T9" fmla="*/ 147 h 313"/>
              <a:gd name="T10" fmla="*/ 71 w 369"/>
              <a:gd name="T11" fmla="*/ 175 h 313"/>
              <a:gd name="T12" fmla="*/ 91 w 369"/>
              <a:gd name="T13" fmla="*/ 222 h 313"/>
              <a:gd name="T14" fmla="*/ 103 w 369"/>
              <a:gd name="T15" fmla="*/ 242 h 313"/>
              <a:gd name="T16" fmla="*/ 75 w 369"/>
              <a:gd name="T17" fmla="*/ 274 h 313"/>
              <a:gd name="T18" fmla="*/ 24 w 369"/>
              <a:gd name="T19" fmla="*/ 293 h 313"/>
              <a:gd name="T20" fmla="*/ 0 w 369"/>
              <a:gd name="T21" fmla="*/ 297 h 313"/>
              <a:gd name="T22" fmla="*/ 60 w 369"/>
              <a:gd name="T23" fmla="*/ 313 h 313"/>
              <a:gd name="T24" fmla="*/ 115 w 369"/>
              <a:gd name="T25" fmla="*/ 313 h 313"/>
              <a:gd name="T26" fmla="*/ 174 w 369"/>
              <a:gd name="T27" fmla="*/ 289 h 313"/>
              <a:gd name="T28" fmla="*/ 198 w 369"/>
              <a:gd name="T29" fmla="*/ 297 h 313"/>
              <a:gd name="T30" fmla="*/ 222 w 369"/>
              <a:gd name="T31" fmla="*/ 297 h 313"/>
              <a:gd name="T32" fmla="*/ 277 w 369"/>
              <a:gd name="T33" fmla="*/ 285 h 313"/>
              <a:gd name="T34" fmla="*/ 325 w 369"/>
              <a:gd name="T35" fmla="*/ 254 h 313"/>
              <a:gd name="T36" fmla="*/ 361 w 369"/>
              <a:gd name="T37" fmla="*/ 206 h 313"/>
              <a:gd name="T38" fmla="*/ 369 w 369"/>
              <a:gd name="T39" fmla="*/ 147 h 313"/>
              <a:gd name="T40" fmla="*/ 369 w 369"/>
              <a:gd name="T41" fmla="*/ 119 h 313"/>
              <a:gd name="T42" fmla="*/ 345 w 369"/>
              <a:gd name="T43" fmla="*/ 64 h 313"/>
              <a:gd name="T44" fmla="*/ 305 w 369"/>
              <a:gd name="T45" fmla="*/ 24 h 313"/>
              <a:gd name="T46" fmla="*/ 250 w 369"/>
              <a:gd name="T47" fmla="*/ 0 h 313"/>
              <a:gd name="T48" fmla="*/ 222 w 369"/>
              <a:gd name="T49" fmla="*/ 0 h 313"/>
              <a:gd name="T50" fmla="*/ 131 w 369"/>
              <a:gd name="T51" fmla="*/ 171 h 313"/>
              <a:gd name="T52" fmla="*/ 111 w 369"/>
              <a:gd name="T53" fmla="*/ 163 h 313"/>
              <a:gd name="T54" fmla="*/ 103 w 369"/>
              <a:gd name="T55" fmla="*/ 143 h 313"/>
              <a:gd name="T56" fmla="*/ 103 w 369"/>
              <a:gd name="T57" fmla="*/ 135 h 313"/>
              <a:gd name="T58" fmla="*/ 119 w 369"/>
              <a:gd name="T59" fmla="*/ 119 h 313"/>
              <a:gd name="T60" fmla="*/ 131 w 369"/>
              <a:gd name="T61" fmla="*/ 119 h 313"/>
              <a:gd name="T62" fmla="*/ 151 w 369"/>
              <a:gd name="T63" fmla="*/ 127 h 313"/>
              <a:gd name="T64" fmla="*/ 159 w 369"/>
              <a:gd name="T65" fmla="*/ 143 h 313"/>
              <a:gd name="T66" fmla="*/ 155 w 369"/>
              <a:gd name="T67" fmla="*/ 155 h 313"/>
              <a:gd name="T68" fmla="*/ 143 w 369"/>
              <a:gd name="T69" fmla="*/ 171 h 313"/>
              <a:gd name="T70" fmla="*/ 131 w 369"/>
              <a:gd name="T71" fmla="*/ 171 h 313"/>
              <a:gd name="T72" fmla="*/ 222 w 369"/>
              <a:gd name="T73" fmla="*/ 171 h 313"/>
              <a:gd name="T74" fmla="*/ 202 w 369"/>
              <a:gd name="T75" fmla="*/ 163 h 313"/>
              <a:gd name="T76" fmla="*/ 194 w 369"/>
              <a:gd name="T77" fmla="*/ 143 h 313"/>
              <a:gd name="T78" fmla="*/ 198 w 369"/>
              <a:gd name="T79" fmla="*/ 135 h 313"/>
              <a:gd name="T80" fmla="*/ 210 w 369"/>
              <a:gd name="T81" fmla="*/ 119 h 313"/>
              <a:gd name="T82" fmla="*/ 222 w 369"/>
              <a:gd name="T83" fmla="*/ 119 h 313"/>
              <a:gd name="T84" fmla="*/ 242 w 369"/>
              <a:gd name="T85" fmla="*/ 127 h 313"/>
              <a:gd name="T86" fmla="*/ 250 w 369"/>
              <a:gd name="T87" fmla="*/ 143 h 313"/>
              <a:gd name="T88" fmla="*/ 246 w 369"/>
              <a:gd name="T89" fmla="*/ 155 h 313"/>
              <a:gd name="T90" fmla="*/ 234 w 369"/>
              <a:gd name="T91" fmla="*/ 171 h 313"/>
              <a:gd name="T92" fmla="*/ 222 w 369"/>
              <a:gd name="T93" fmla="*/ 171 h 313"/>
              <a:gd name="T94" fmla="*/ 313 w 369"/>
              <a:gd name="T95" fmla="*/ 171 h 313"/>
              <a:gd name="T96" fmla="*/ 293 w 369"/>
              <a:gd name="T97" fmla="*/ 163 h 313"/>
              <a:gd name="T98" fmla="*/ 285 w 369"/>
              <a:gd name="T99" fmla="*/ 143 h 313"/>
              <a:gd name="T100" fmla="*/ 289 w 369"/>
              <a:gd name="T101" fmla="*/ 135 h 313"/>
              <a:gd name="T102" fmla="*/ 301 w 369"/>
              <a:gd name="T103" fmla="*/ 119 h 313"/>
              <a:gd name="T104" fmla="*/ 313 w 369"/>
              <a:gd name="T105" fmla="*/ 119 h 313"/>
              <a:gd name="T106" fmla="*/ 333 w 369"/>
              <a:gd name="T107" fmla="*/ 127 h 313"/>
              <a:gd name="T108" fmla="*/ 341 w 369"/>
              <a:gd name="T109" fmla="*/ 143 h 313"/>
              <a:gd name="T110" fmla="*/ 337 w 369"/>
              <a:gd name="T111" fmla="*/ 155 h 313"/>
              <a:gd name="T112" fmla="*/ 325 w 369"/>
              <a:gd name="T113" fmla="*/ 171 h 313"/>
              <a:gd name="T114" fmla="*/ 313 w 369"/>
              <a:gd name="T115" fmla="*/ 171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69" h="313">
                <a:moveTo>
                  <a:pt x="222" y="0"/>
                </a:moveTo>
                <a:lnTo>
                  <a:pt x="222" y="0"/>
                </a:lnTo>
                <a:lnTo>
                  <a:pt x="190" y="0"/>
                </a:lnTo>
                <a:lnTo>
                  <a:pt x="163" y="12"/>
                </a:lnTo>
                <a:lnTo>
                  <a:pt x="139" y="24"/>
                </a:lnTo>
                <a:lnTo>
                  <a:pt x="115" y="44"/>
                </a:lnTo>
                <a:lnTo>
                  <a:pt x="95" y="64"/>
                </a:lnTo>
                <a:lnTo>
                  <a:pt x="83" y="91"/>
                </a:lnTo>
                <a:lnTo>
                  <a:pt x="75" y="119"/>
                </a:lnTo>
                <a:lnTo>
                  <a:pt x="71" y="147"/>
                </a:lnTo>
                <a:lnTo>
                  <a:pt x="71" y="147"/>
                </a:lnTo>
                <a:lnTo>
                  <a:pt x="71" y="175"/>
                </a:lnTo>
                <a:lnTo>
                  <a:pt x="79" y="198"/>
                </a:lnTo>
                <a:lnTo>
                  <a:pt x="91" y="222"/>
                </a:lnTo>
                <a:lnTo>
                  <a:pt x="103" y="242"/>
                </a:lnTo>
                <a:lnTo>
                  <a:pt x="103" y="242"/>
                </a:lnTo>
                <a:lnTo>
                  <a:pt x="91" y="258"/>
                </a:lnTo>
                <a:lnTo>
                  <a:pt x="75" y="274"/>
                </a:lnTo>
                <a:lnTo>
                  <a:pt x="44" y="289"/>
                </a:lnTo>
                <a:lnTo>
                  <a:pt x="24" y="293"/>
                </a:lnTo>
                <a:lnTo>
                  <a:pt x="0" y="297"/>
                </a:lnTo>
                <a:lnTo>
                  <a:pt x="0" y="297"/>
                </a:lnTo>
                <a:lnTo>
                  <a:pt x="16" y="305"/>
                </a:lnTo>
                <a:lnTo>
                  <a:pt x="60" y="313"/>
                </a:lnTo>
                <a:lnTo>
                  <a:pt x="87" y="313"/>
                </a:lnTo>
                <a:lnTo>
                  <a:pt x="115" y="313"/>
                </a:lnTo>
                <a:lnTo>
                  <a:pt x="147" y="305"/>
                </a:lnTo>
                <a:lnTo>
                  <a:pt x="174" y="289"/>
                </a:lnTo>
                <a:lnTo>
                  <a:pt x="174" y="289"/>
                </a:lnTo>
                <a:lnTo>
                  <a:pt x="198" y="297"/>
                </a:lnTo>
                <a:lnTo>
                  <a:pt x="222" y="297"/>
                </a:lnTo>
                <a:lnTo>
                  <a:pt x="222" y="297"/>
                </a:lnTo>
                <a:lnTo>
                  <a:pt x="250" y="293"/>
                </a:lnTo>
                <a:lnTo>
                  <a:pt x="277" y="285"/>
                </a:lnTo>
                <a:lnTo>
                  <a:pt x="305" y="274"/>
                </a:lnTo>
                <a:lnTo>
                  <a:pt x="325" y="254"/>
                </a:lnTo>
                <a:lnTo>
                  <a:pt x="345" y="234"/>
                </a:lnTo>
                <a:lnTo>
                  <a:pt x="361" y="206"/>
                </a:lnTo>
                <a:lnTo>
                  <a:pt x="369" y="179"/>
                </a:lnTo>
                <a:lnTo>
                  <a:pt x="369" y="147"/>
                </a:lnTo>
                <a:lnTo>
                  <a:pt x="369" y="147"/>
                </a:lnTo>
                <a:lnTo>
                  <a:pt x="369" y="119"/>
                </a:lnTo>
                <a:lnTo>
                  <a:pt x="361" y="91"/>
                </a:lnTo>
                <a:lnTo>
                  <a:pt x="345" y="64"/>
                </a:lnTo>
                <a:lnTo>
                  <a:pt x="325" y="44"/>
                </a:lnTo>
                <a:lnTo>
                  <a:pt x="305" y="24"/>
                </a:lnTo>
                <a:lnTo>
                  <a:pt x="277" y="12"/>
                </a:lnTo>
                <a:lnTo>
                  <a:pt x="250" y="0"/>
                </a:lnTo>
                <a:lnTo>
                  <a:pt x="222" y="0"/>
                </a:lnTo>
                <a:lnTo>
                  <a:pt x="222" y="0"/>
                </a:lnTo>
                <a:close/>
                <a:moveTo>
                  <a:pt x="131" y="171"/>
                </a:moveTo>
                <a:lnTo>
                  <a:pt x="131" y="171"/>
                </a:lnTo>
                <a:lnTo>
                  <a:pt x="119" y="171"/>
                </a:lnTo>
                <a:lnTo>
                  <a:pt x="111" y="163"/>
                </a:lnTo>
                <a:lnTo>
                  <a:pt x="103" y="155"/>
                </a:lnTo>
                <a:lnTo>
                  <a:pt x="103" y="143"/>
                </a:lnTo>
                <a:lnTo>
                  <a:pt x="103" y="143"/>
                </a:lnTo>
                <a:lnTo>
                  <a:pt x="103" y="135"/>
                </a:lnTo>
                <a:lnTo>
                  <a:pt x="111" y="127"/>
                </a:lnTo>
                <a:lnTo>
                  <a:pt x="119" y="119"/>
                </a:lnTo>
                <a:lnTo>
                  <a:pt x="131" y="119"/>
                </a:lnTo>
                <a:lnTo>
                  <a:pt x="131" y="119"/>
                </a:lnTo>
                <a:lnTo>
                  <a:pt x="143" y="119"/>
                </a:lnTo>
                <a:lnTo>
                  <a:pt x="151" y="127"/>
                </a:lnTo>
                <a:lnTo>
                  <a:pt x="155" y="135"/>
                </a:lnTo>
                <a:lnTo>
                  <a:pt x="159" y="143"/>
                </a:lnTo>
                <a:lnTo>
                  <a:pt x="159" y="143"/>
                </a:lnTo>
                <a:lnTo>
                  <a:pt x="155" y="155"/>
                </a:lnTo>
                <a:lnTo>
                  <a:pt x="151" y="163"/>
                </a:lnTo>
                <a:lnTo>
                  <a:pt x="143" y="171"/>
                </a:lnTo>
                <a:lnTo>
                  <a:pt x="131" y="171"/>
                </a:lnTo>
                <a:lnTo>
                  <a:pt x="131" y="171"/>
                </a:lnTo>
                <a:close/>
                <a:moveTo>
                  <a:pt x="222" y="171"/>
                </a:moveTo>
                <a:lnTo>
                  <a:pt x="222" y="171"/>
                </a:lnTo>
                <a:lnTo>
                  <a:pt x="210" y="171"/>
                </a:lnTo>
                <a:lnTo>
                  <a:pt x="202" y="163"/>
                </a:lnTo>
                <a:lnTo>
                  <a:pt x="198" y="155"/>
                </a:lnTo>
                <a:lnTo>
                  <a:pt x="194" y="143"/>
                </a:lnTo>
                <a:lnTo>
                  <a:pt x="194" y="143"/>
                </a:lnTo>
                <a:lnTo>
                  <a:pt x="198" y="135"/>
                </a:lnTo>
                <a:lnTo>
                  <a:pt x="202" y="127"/>
                </a:lnTo>
                <a:lnTo>
                  <a:pt x="210" y="119"/>
                </a:lnTo>
                <a:lnTo>
                  <a:pt x="222" y="119"/>
                </a:lnTo>
                <a:lnTo>
                  <a:pt x="222" y="119"/>
                </a:lnTo>
                <a:lnTo>
                  <a:pt x="234" y="119"/>
                </a:lnTo>
                <a:lnTo>
                  <a:pt x="242" y="127"/>
                </a:lnTo>
                <a:lnTo>
                  <a:pt x="246" y="135"/>
                </a:lnTo>
                <a:lnTo>
                  <a:pt x="250" y="143"/>
                </a:lnTo>
                <a:lnTo>
                  <a:pt x="250" y="143"/>
                </a:lnTo>
                <a:lnTo>
                  <a:pt x="246" y="155"/>
                </a:lnTo>
                <a:lnTo>
                  <a:pt x="242" y="163"/>
                </a:lnTo>
                <a:lnTo>
                  <a:pt x="234" y="171"/>
                </a:lnTo>
                <a:lnTo>
                  <a:pt x="222" y="171"/>
                </a:lnTo>
                <a:lnTo>
                  <a:pt x="222" y="171"/>
                </a:lnTo>
                <a:close/>
                <a:moveTo>
                  <a:pt x="313" y="171"/>
                </a:moveTo>
                <a:lnTo>
                  <a:pt x="313" y="171"/>
                </a:lnTo>
                <a:lnTo>
                  <a:pt x="301" y="171"/>
                </a:lnTo>
                <a:lnTo>
                  <a:pt x="293" y="163"/>
                </a:lnTo>
                <a:lnTo>
                  <a:pt x="289" y="155"/>
                </a:lnTo>
                <a:lnTo>
                  <a:pt x="285" y="143"/>
                </a:lnTo>
                <a:lnTo>
                  <a:pt x="285" y="143"/>
                </a:lnTo>
                <a:lnTo>
                  <a:pt x="289" y="135"/>
                </a:lnTo>
                <a:lnTo>
                  <a:pt x="293" y="127"/>
                </a:lnTo>
                <a:lnTo>
                  <a:pt x="301" y="119"/>
                </a:lnTo>
                <a:lnTo>
                  <a:pt x="313" y="119"/>
                </a:lnTo>
                <a:lnTo>
                  <a:pt x="313" y="119"/>
                </a:lnTo>
                <a:lnTo>
                  <a:pt x="325" y="119"/>
                </a:lnTo>
                <a:lnTo>
                  <a:pt x="333" y="127"/>
                </a:lnTo>
                <a:lnTo>
                  <a:pt x="337" y="135"/>
                </a:lnTo>
                <a:lnTo>
                  <a:pt x="341" y="143"/>
                </a:lnTo>
                <a:lnTo>
                  <a:pt x="341" y="143"/>
                </a:lnTo>
                <a:lnTo>
                  <a:pt x="337" y="155"/>
                </a:lnTo>
                <a:lnTo>
                  <a:pt x="333" y="163"/>
                </a:lnTo>
                <a:lnTo>
                  <a:pt x="325" y="171"/>
                </a:lnTo>
                <a:lnTo>
                  <a:pt x="313" y="171"/>
                </a:lnTo>
                <a:lnTo>
                  <a:pt x="313" y="1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5" name="TextBox 64"/>
          <p:cNvSpPr txBox="1"/>
          <p:nvPr/>
        </p:nvSpPr>
        <p:spPr>
          <a:xfrm>
            <a:off x="6773131" y="2366018"/>
            <a:ext cx="762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90%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7752717" y="3052586"/>
            <a:ext cx="762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70%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8720110" y="2597447"/>
            <a:ext cx="762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80%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9689293" y="3337368"/>
            <a:ext cx="762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65%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10667089" y="2914676"/>
            <a:ext cx="762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75%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829448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 Same Side Corner Rectangle 2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71566" y="270004"/>
            <a:ext cx="4264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INFOGRAPHIC SLIDE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15"/>
          <p:cNvSpPr>
            <a:spLocks/>
          </p:cNvSpPr>
          <p:nvPr/>
        </p:nvSpPr>
        <p:spPr bwMode="auto">
          <a:xfrm rot="18900000">
            <a:off x="5740411" y="3515551"/>
            <a:ext cx="1513557" cy="2660455"/>
          </a:xfrm>
          <a:custGeom>
            <a:avLst/>
            <a:gdLst>
              <a:gd name="T0" fmla="*/ 410 w 1742"/>
              <a:gd name="T1" fmla="*/ 65 h 3062"/>
              <a:gd name="T2" fmla="*/ 393 w 1742"/>
              <a:gd name="T3" fmla="*/ 206 h 3062"/>
              <a:gd name="T4" fmla="*/ 385 w 1742"/>
              <a:gd name="T5" fmla="*/ 349 h 3062"/>
              <a:gd name="T6" fmla="*/ 394 w 1742"/>
              <a:gd name="T7" fmla="*/ 480 h 3062"/>
              <a:gd name="T8" fmla="*/ 232 w 1742"/>
              <a:gd name="T9" fmla="*/ 393 h 3062"/>
              <a:gd name="T10" fmla="*/ 193 w 1742"/>
              <a:gd name="T11" fmla="*/ 572 h 3062"/>
              <a:gd name="T12" fmla="*/ 180 w 1742"/>
              <a:gd name="T13" fmla="*/ 761 h 3062"/>
              <a:gd name="T14" fmla="*/ 198 w 1742"/>
              <a:gd name="T15" fmla="*/ 978 h 3062"/>
              <a:gd name="T16" fmla="*/ 249 w 1742"/>
              <a:gd name="T17" fmla="*/ 1183 h 3062"/>
              <a:gd name="T18" fmla="*/ 332 w 1742"/>
              <a:gd name="T19" fmla="*/ 1375 h 3062"/>
              <a:gd name="T20" fmla="*/ 441 w 1742"/>
              <a:gd name="T21" fmla="*/ 1550 h 3062"/>
              <a:gd name="T22" fmla="*/ 577 w 1742"/>
              <a:gd name="T23" fmla="*/ 1703 h 3062"/>
              <a:gd name="T24" fmla="*/ 735 w 1742"/>
              <a:gd name="T25" fmla="*/ 1835 h 3062"/>
              <a:gd name="T26" fmla="*/ 913 w 1742"/>
              <a:gd name="T27" fmla="*/ 1941 h 3062"/>
              <a:gd name="T28" fmla="*/ 1108 w 1742"/>
              <a:gd name="T29" fmla="*/ 2018 h 3062"/>
              <a:gd name="T30" fmla="*/ 1316 w 1742"/>
              <a:gd name="T31" fmla="*/ 2064 h 3062"/>
              <a:gd name="T32" fmla="*/ 1495 w 1742"/>
              <a:gd name="T33" fmla="*/ 2075 h 3062"/>
              <a:gd name="T34" fmla="*/ 1662 w 1742"/>
              <a:gd name="T35" fmla="*/ 2065 h 3062"/>
              <a:gd name="T36" fmla="*/ 1742 w 1742"/>
              <a:gd name="T37" fmla="*/ 3062 h 3062"/>
              <a:gd name="T38" fmla="*/ 500 w 1742"/>
              <a:gd name="T39" fmla="*/ 1937 h 3062"/>
              <a:gd name="T40" fmla="*/ 430 w 1742"/>
              <a:gd name="T41" fmla="*/ 1872 h 3062"/>
              <a:gd name="T42" fmla="*/ 295 w 1742"/>
              <a:gd name="T43" fmla="*/ 1716 h 3062"/>
              <a:gd name="T44" fmla="*/ 186 w 1742"/>
              <a:gd name="T45" fmla="*/ 1544 h 3062"/>
              <a:gd name="T46" fmla="*/ 104 w 1742"/>
              <a:gd name="T47" fmla="*/ 1353 h 3062"/>
              <a:gd name="T48" fmla="*/ 54 w 1742"/>
              <a:gd name="T49" fmla="*/ 1148 h 3062"/>
              <a:gd name="T50" fmla="*/ 37 w 1742"/>
              <a:gd name="T51" fmla="*/ 932 h 3062"/>
              <a:gd name="T52" fmla="*/ 51 w 1742"/>
              <a:gd name="T53" fmla="*/ 731 h 3062"/>
              <a:gd name="T54" fmla="*/ 96 w 1742"/>
              <a:gd name="T55" fmla="*/ 541 h 3062"/>
              <a:gd name="T56" fmla="*/ 167 w 1742"/>
              <a:gd name="T57" fmla="*/ 361 h 3062"/>
              <a:gd name="T58" fmla="*/ 0 w 1742"/>
              <a:gd name="T59" fmla="*/ 229 h 3062"/>
              <a:gd name="T60" fmla="*/ 122 w 1742"/>
              <a:gd name="T61" fmla="*/ 182 h 3062"/>
              <a:gd name="T62" fmla="*/ 249 w 1742"/>
              <a:gd name="T63" fmla="*/ 115 h 3062"/>
              <a:gd name="T64" fmla="*/ 369 w 1742"/>
              <a:gd name="T65" fmla="*/ 39 h 30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42" h="3062">
                <a:moveTo>
                  <a:pt x="424" y="0"/>
                </a:moveTo>
                <a:lnTo>
                  <a:pt x="410" y="65"/>
                </a:lnTo>
                <a:lnTo>
                  <a:pt x="400" y="135"/>
                </a:lnTo>
                <a:lnTo>
                  <a:pt x="393" y="206"/>
                </a:lnTo>
                <a:lnTo>
                  <a:pt x="387" y="278"/>
                </a:lnTo>
                <a:lnTo>
                  <a:pt x="385" y="349"/>
                </a:lnTo>
                <a:lnTo>
                  <a:pt x="388" y="417"/>
                </a:lnTo>
                <a:lnTo>
                  <a:pt x="394" y="480"/>
                </a:lnTo>
                <a:lnTo>
                  <a:pt x="260" y="306"/>
                </a:lnTo>
                <a:lnTo>
                  <a:pt x="232" y="393"/>
                </a:lnTo>
                <a:lnTo>
                  <a:pt x="209" y="482"/>
                </a:lnTo>
                <a:lnTo>
                  <a:pt x="193" y="572"/>
                </a:lnTo>
                <a:lnTo>
                  <a:pt x="183" y="665"/>
                </a:lnTo>
                <a:lnTo>
                  <a:pt x="180" y="761"/>
                </a:lnTo>
                <a:lnTo>
                  <a:pt x="184" y="870"/>
                </a:lnTo>
                <a:lnTo>
                  <a:pt x="198" y="978"/>
                </a:lnTo>
                <a:lnTo>
                  <a:pt x="218" y="1081"/>
                </a:lnTo>
                <a:lnTo>
                  <a:pt x="249" y="1183"/>
                </a:lnTo>
                <a:lnTo>
                  <a:pt x="286" y="1281"/>
                </a:lnTo>
                <a:lnTo>
                  <a:pt x="332" y="1375"/>
                </a:lnTo>
                <a:lnTo>
                  <a:pt x="384" y="1464"/>
                </a:lnTo>
                <a:lnTo>
                  <a:pt x="441" y="1550"/>
                </a:lnTo>
                <a:lnTo>
                  <a:pt x="506" y="1629"/>
                </a:lnTo>
                <a:lnTo>
                  <a:pt x="577" y="1703"/>
                </a:lnTo>
                <a:lnTo>
                  <a:pt x="654" y="1773"/>
                </a:lnTo>
                <a:lnTo>
                  <a:pt x="735" y="1835"/>
                </a:lnTo>
                <a:lnTo>
                  <a:pt x="823" y="1891"/>
                </a:lnTo>
                <a:lnTo>
                  <a:pt x="913" y="1941"/>
                </a:lnTo>
                <a:lnTo>
                  <a:pt x="1009" y="1982"/>
                </a:lnTo>
                <a:lnTo>
                  <a:pt x="1108" y="2018"/>
                </a:lnTo>
                <a:lnTo>
                  <a:pt x="1210" y="2044"/>
                </a:lnTo>
                <a:lnTo>
                  <a:pt x="1316" y="2064"/>
                </a:lnTo>
                <a:lnTo>
                  <a:pt x="1405" y="2072"/>
                </a:lnTo>
                <a:lnTo>
                  <a:pt x="1495" y="2075"/>
                </a:lnTo>
                <a:lnTo>
                  <a:pt x="1579" y="2074"/>
                </a:lnTo>
                <a:lnTo>
                  <a:pt x="1662" y="2065"/>
                </a:lnTo>
                <a:lnTo>
                  <a:pt x="1742" y="2053"/>
                </a:lnTo>
                <a:lnTo>
                  <a:pt x="1742" y="3062"/>
                </a:lnTo>
                <a:lnTo>
                  <a:pt x="500" y="3062"/>
                </a:lnTo>
                <a:lnTo>
                  <a:pt x="500" y="1937"/>
                </a:lnTo>
                <a:lnTo>
                  <a:pt x="505" y="1940"/>
                </a:lnTo>
                <a:lnTo>
                  <a:pt x="430" y="1872"/>
                </a:lnTo>
                <a:lnTo>
                  <a:pt x="360" y="1796"/>
                </a:lnTo>
                <a:lnTo>
                  <a:pt x="295" y="1716"/>
                </a:lnTo>
                <a:lnTo>
                  <a:pt x="237" y="1632"/>
                </a:lnTo>
                <a:lnTo>
                  <a:pt x="186" y="1544"/>
                </a:lnTo>
                <a:lnTo>
                  <a:pt x="141" y="1451"/>
                </a:lnTo>
                <a:lnTo>
                  <a:pt x="104" y="1353"/>
                </a:lnTo>
                <a:lnTo>
                  <a:pt x="75" y="1253"/>
                </a:lnTo>
                <a:lnTo>
                  <a:pt x="54" y="1148"/>
                </a:lnTo>
                <a:lnTo>
                  <a:pt x="41" y="1042"/>
                </a:lnTo>
                <a:lnTo>
                  <a:pt x="37" y="932"/>
                </a:lnTo>
                <a:lnTo>
                  <a:pt x="39" y="832"/>
                </a:lnTo>
                <a:lnTo>
                  <a:pt x="51" y="731"/>
                </a:lnTo>
                <a:lnTo>
                  <a:pt x="70" y="635"/>
                </a:lnTo>
                <a:lnTo>
                  <a:pt x="96" y="541"/>
                </a:lnTo>
                <a:lnTo>
                  <a:pt x="128" y="449"/>
                </a:lnTo>
                <a:lnTo>
                  <a:pt x="167" y="361"/>
                </a:lnTo>
                <a:lnTo>
                  <a:pt x="211" y="276"/>
                </a:lnTo>
                <a:lnTo>
                  <a:pt x="0" y="229"/>
                </a:lnTo>
                <a:lnTo>
                  <a:pt x="60" y="208"/>
                </a:lnTo>
                <a:lnTo>
                  <a:pt x="122" y="182"/>
                </a:lnTo>
                <a:lnTo>
                  <a:pt x="186" y="151"/>
                </a:lnTo>
                <a:lnTo>
                  <a:pt x="249" y="115"/>
                </a:lnTo>
                <a:lnTo>
                  <a:pt x="311" y="79"/>
                </a:lnTo>
                <a:lnTo>
                  <a:pt x="369" y="39"/>
                </a:lnTo>
                <a:lnTo>
                  <a:pt x="42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9053662" y="4721185"/>
            <a:ext cx="11944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053662" y="5017727"/>
            <a:ext cx="2050203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pellentesque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pretium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sem.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943909" y="4721185"/>
            <a:ext cx="11944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88136" y="5017727"/>
            <a:ext cx="2050203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pellentesque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pretium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sem.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943909" y="2338044"/>
            <a:ext cx="11944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88136" y="2634586"/>
            <a:ext cx="2050203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pellentesque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pretium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sem.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053662" y="2338044"/>
            <a:ext cx="11944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053662" y="2634586"/>
            <a:ext cx="2050203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pellentesque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pretium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sem. </a:t>
            </a:r>
          </a:p>
        </p:txBody>
      </p:sp>
      <p:sp>
        <p:nvSpPr>
          <p:cNvPr id="17" name="Freeform 6"/>
          <p:cNvSpPr>
            <a:spLocks/>
          </p:cNvSpPr>
          <p:nvPr/>
        </p:nvSpPr>
        <p:spPr bwMode="auto">
          <a:xfrm rot="18900000">
            <a:off x="4056654" y="3781198"/>
            <a:ext cx="2662192" cy="1513557"/>
          </a:xfrm>
          <a:custGeom>
            <a:avLst/>
            <a:gdLst>
              <a:gd name="T0" fmla="*/ 2855 w 3063"/>
              <a:gd name="T1" fmla="*/ 60 h 1741"/>
              <a:gd name="T2" fmla="*/ 2912 w 3063"/>
              <a:gd name="T3" fmla="*/ 186 h 1741"/>
              <a:gd name="T4" fmla="*/ 2985 w 3063"/>
              <a:gd name="T5" fmla="*/ 312 h 1741"/>
              <a:gd name="T6" fmla="*/ 3063 w 3063"/>
              <a:gd name="T7" fmla="*/ 422 h 1741"/>
              <a:gd name="T8" fmla="*/ 2929 w 3063"/>
              <a:gd name="T9" fmla="*/ 400 h 1741"/>
              <a:gd name="T10" fmla="*/ 2785 w 3063"/>
              <a:gd name="T11" fmla="*/ 387 h 1741"/>
              <a:gd name="T12" fmla="*/ 2646 w 3063"/>
              <a:gd name="T13" fmla="*/ 387 h 1741"/>
              <a:gd name="T14" fmla="*/ 2757 w 3063"/>
              <a:gd name="T15" fmla="*/ 260 h 1741"/>
              <a:gd name="T16" fmla="*/ 2581 w 3063"/>
              <a:gd name="T17" fmla="*/ 210 h 1741"/>
              <a:gd name="T18" fmla="*/ 2398 w 3063"/>
              <a:gd name="T19" fmla="*/ 183 h 1741"/>
              <a:gd name="T20" fmla="*/ 2193 w 3063"/>
              <a:gd name="T21" fmla="*/ 185 h 1741"/>
              <a:gd name="T22" fmla="*/ 1981 w 3063"/>
              <a:gd name="T23" fmla="*/ 219 h 1741"/>
              <a:gd name="T24" fmla="*/ 1782 w 3063"/>
              <a:gd name="T25" fmla="*/ 286 h 1741"/>
              <a:gd name="T26" fmla="*/ 1599 w 3063"/>
              <a:gd name="T27" fmla="*/ 384 h 1741"/>
              <a:gd name="T28" fmla="*/ 1433 w 3063"/>
              <a:gd name="T29" fmla="*/ 507 h 1741"/>
              <a:gd name="T30" fmla="*/ 1290 w 3063"/>
              <a:gd name="T31" fmla="*/ 654 h 1741"/>
              <a:gd name="T32" fmla="*/ 1172 w 3063"/>
              <a:gd name="T33" fmla="*/ 823 h 1741"/>
              <a:gd name="T34" fmla="*/ 1080 w 3063"/>
              <a:gd name="T35" fmla="*/ 1009 h 1741"/>
              <a:gd name="T36" fmla="*/ 1018 w 3063"/>
              <a:gd name="T37" fmla="*/ 1210 h 1741"/>
              <a:gd name="T38" fmla="*/ 990 w 3063"/>
              <a:gd name="T39" fmla="*/ 1405 h 1741"/>
              <a:gd name="T40" fmla="*/ 988 w 3063"/>
              <a:gd name="T41" fmla="*/ 1579 h 1741"/>
              <a:gd name="T42" fmla="*/ 1009 w 3063"/>
              <a:gd name="T43" fmla="*/ 1741 h 1741"/>
              <a:gd name="T44" fmla="*/ 0 w 3063"/>
              <a:gd name="T45" fmla="*/ 499 h 1741"/>
              <a:gd name="T46" fmla="*/ 1123 w 3063"/>
              <a:gd name="T47" fmla="*/ 505 h 1741"/>
              <a:gd name="T48" fmla="*/ 1266 w 3063"/>
              <a:gd name="T49" fmla="*/ 360 h 1741"/>
              <a:gd name="T50" fmla="*/ 1430 w 3063"/>
              <a:gd name="T51" fmla="*/ 238 h 1741"/>
              <a:gd name="T52" fmla="*/ 1612 w 3063"/>
              <a:gd name="T53" fmla="*/ 142 h 1741"/>
              <a:gd name="T54" fmla="*/ 1810 w 3063"/>
              <a:gd name="T55" fmla="*/ 75 h 1741"/>
              <a:gd name="T56" fmla="*/ 2021 w 3063"/>
              <a:gd name="T57" fmla="*/ 41 h 1741"/>
              <a:gd name="T58" fmla="*/ 2231 w 3063"/>
              <a:gd name="T59" fmla="*/ 40 h 1741"/>
              <a:gd name="T60" fmla="*/ 2428 w 3063"/>
              <a:gd name="T61" fmla="*/ 69 h 1741"/>
              <a:gd name="T62" fmla="*/ 2614 w 3063"/>
              <a:gd name="T63" fmla="*/ 128 h 1741"/>
              <a:gd name="T64" fmla="*/ 2787 w 3063"/>
              <a:gd name="T65" fmla="*/ 211 h 17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063" h="1741">
                <a:moveTo>
                  <a:pt x="2834" y="0"/>
                </a:moveTo>
                <a:lnTo>
                  <a:pt x="2855" y="60"/>
                </a:lnTo>
                <a:lnTo>
                  <a:pt x="2881" y="123"/>
                </a:lnTo>
                <a:lnTo>
                  <a:pt x="2912" y="186"/>
                </a:lnTo>
                <a:lnTo>
                  <a:pt x="2948" y="250"/>
                </a:lnTo>
                <a:lnTo>
                  <a:pt x="2985" y="312"/>
                </a:lnTo>
                <a:lnTo>
                  <a:pt x="3025" y="369"/>
                </a:lnTo>
                <a:lnTo>
                  <a:pt x="3063" y="422"/>
                </a:lnTo>
                <a:lnTo>
                  <a:pt x="2998" y="411"/>
                </a:lnTo>
                <a:lnTo>
                  <a:pt x="2929" y="400"/>
                </a:lnTo>
                <a:lnTo>
                  <a:pt x="2858" y="391"/>
                </a:lnTo>
                <a:lnTo>
                  <a:pt x="2785" y="387"/>
                </a:lnTo>
                <a:lnTo>
                  <a:pt x="2714" y="385"/>
                </a:lnTo>
                <a:lnTo>
                  <a:pt x="2646" y="387"/>
                </a:lnTo>
                <a:lnTo>
                  <a:pt x="2583" y="394"/>
                </a:lnTo>
                <a:lnTo>
                  <a:pt x="2757" y="260"/>
                </a:lnTo>
                <a:lnTo>
                  <a:pt x="2670" y="232"/>
                </a:lnTo>
                <a:lnTo>
                  <a:pt x="2581" y="210"/>
                </a:lnTo>
                <a:lnTo>
                  <a:pt x="2491" y="193"/>
                </a:lnTo>
                <a:lnTo>
                  <a:pt x="2398" y="183"/>
                </a:lnTo>
                <a:lnTo>
                  <a:pt x="2302" y="179"/>
                </a:lnTo>
                <a:lnTo>
                  <a:pt x="2193" y="185"/>
                </a:lnTo>
                <a:lnTo>
                  <a:pt x="2085" y="198"/>
                </a:lnTo>
                <a:lnTo>
                  <a:pt x="1981" y="219"/>
                </a:lnTo>
                <a:lnTo>
                  <a:pt x="1879" y="248"/>
                </a:lnTo>
                <a:lnTo>
                  <a:pt x="1782" y="286"/>
                </a:lnTo>
                <a:lnTo>
                  <a:pt x="1687" y="331"/>
                </a:lnTo>
                <a:lnTo>
                  <a:pt x="1599" y="384"/>
                </a:lnTo>
                <a:lnTo>
                  <a:pt x="1513" y="442"/>
                </a:lnTo>
                <a:lnTo>
                  <a:pt x="1433" y="507"/>
                </a:lnTo>
                <a:lnTo>
                  <a:pt x="1359" y="577"/>
                </a:lnTo>
                <a:lnTo>
                  <a:pt x="1290" y="654"/>
                </a:lnTo>
                <a:lnTo>
                  <a:pt x="1228" y="735"/>
                </a:lnTo>
                <a:lnTo>
                  <a:pt x="1172" y="823"/>
                </a:lnTo>
                <a:lnTo>
                  <a:pt x="1121" y="913"/>
                </a:lnTo>
                <a:lnTo>
                  <a:pt x="1080" y="1009"/>
                </a:lnTo>
                <a:lnTo>
                  <a:pt x="1045" y="1108"/>
                </a:lnTo>
                <a:lnTo>
                  <a:pt x="1018" y="1210"/>
                </a:lnTo>
                <a:lnTo>
                  <a:pt x="999" y="1314"/>
                </a:lnTo>
                <a:lnTo>
                  <a:pt x="990" y="1405"/>
                </a:lnTo>
                <a:lnTo>
                  <a:pt x="987" y="1495"/>
                </a:lnTo>
                <a:lnTo>
                  <a:pt x="988" y="1579"/>
                </a:lnTo>
                <a:lnTo>
                  <a:pt x="997" y="1662"/>
                </a:lnTo>
                <a:lnTo>
                  <a:pt x="1009" y="1741"/>
                </a:lnTo>
                <a:lnTo>
                  <a:pt x="0" y="1741"/>
                </a:lnTo>
                <a:lnTo>
                  <a:pt x="0" y="499"/>
                </a:lnTo>
                <a:lnTo>
                  <a:pt x="1126" y="499"/>
                </a:lnTo>
                <a:lnTo>
                  <a:pt x="1123" y="505"/>
                </a:lnTo>
                <a:lnTo>
                  <a:pt x="1191" y="430"/>
                </a:lnTo>
                <a:lnTo>
                  <a:pt x="1266" y="360"/>
                </a:lnTo>
                <a:lnTo>
                  <a:pt x="1346" y="295"/>
                </a:lnTo>
                <a:lnTo>
                  <a:pt x="1430" y="238"/>
                </a:lnTo>
                <a:lnTo>
                  <a:pt x="1519" y="186"/>
                </a:lnTo>
                <a:lnTo>
                  <a:pt x="1612" y="142"/>
                </a:lnTo>
                <a:lnTo>
                  <a:pt x="1710" y="105"/>
                </a:lnTo>
                <a:lnTo>
                  <a:pt x="1810" y="75"/>
                </a:lnTo>
                <a:lnTo>
                  <a:pt x="1915" y="53"/>
                </a:lnTo>
                <a:lnTo>
                  <a:pt x="2021" y="41"/>
                </a:lnTo>
                <a:lnTo>
                  <a:pt x="2131" y="37"/>
                </a:lnTo>
                <a:lnTo>
                  <a:pt x="2231" y="40"/>
                </a:lnTo>
                <a:lnTo>
                  <a:pt x="2332" y="52"/>
                </a:lnTo>
                <a:lnTo>
                  <a:pt x="2428" y="69"/>
                </a:lnTo>
                <a:lnTo>
                  <a:pt x="2522" y="96"/>
                </a:lnTo>
                <a:lnTo>
                  <a:pt x="2614" y="128"/>
                </a:lnTo>
                <a:lnTo>
                  <a:pt x="2702" y="167"/>
                </a:lnTo>
                <a:lnTo>
                  <a:pt x="2787" y="211"/>
                </a:lnTo>
                <a:lnTo>
                  <a:pt x="2834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9"/>
          <p:cNvSpPr>
            <a:spLocks/>
          </p:cNvSpPr>
          <p:nvPr/>
        </p:nvSpPr>
        <p:spPr bwMode="auto">
          <a:xfrm rot="18900000">
            <a:off x="5474893" y="2978206"/>
            <a:ext cx="2660454" cy="1513557"/>
          </a:xfrm>
          <a:custGeom>
            <a:avLst/>
            <a:gdLst>
              <a:gd name="T0" fmla="*/ 3063 w 3063"/>
              <a:gd name="T1" fmla="*/ 0 h 1743"/>
              <a:gd name="T2" fmla="*/ 1939 w 3063"/>
              <a:gd name="T3" fmla="*/ 1242 h 1743"/>
              <a:gd name="T4" fmla="*/ 1872 w 3063"/>
              <a:gd name="T5" fmla="*/ 1313 h 1743"/>
              <a:gd name="T6" fmla="*/ 1718 w 3063"/>
              <a:gd name="T7" fmla="*/ 1446 h 1743"/>
              <a:gd name="T8" fmla="*/ 1544 w 3063"/>
              <a:gd name="T9" fmla="*/ 1555 h 1743"/>
              <a:gd name="T10" fmla="*/ 1354 w 3063"/>
              <a:gd name="T11" fmla="*/ 1638 h 1743"/>
              <a:gd name="T12" fmla="*/ 1150 w 3063"/>
              <a:gd name="T13" fmla="*/ 1688 h 1743"/>
              <a:gd name="T14" fmla="*/ 934 w 3063"/>
              <a:gd name="T15" fmla="*/ 1706 h 1743"/>
              <a:gd name="T16" fmla="*/ 733 w 3063"/>
              <a:gd name="T17" fmla="*/ 1691 h 1743"/>
              <a:gd name="T18" fmla="*/ 541 w 3063"/>
              <a:gd name="T19" fmla="*/ 1647 h 1743"/>
              <a:gd name="T20" fmla="*/ 362 w 3063"/>
              <a:gd name="T21" fmla="*/ 1576 h 1743"/>
              <a:gd name="T22" fmla="*/ 229 w 3063"/>
              <a:gd name="T23" fmla="*/ 1743 h 1743"/>
              <a:gd name="T24" fmla="*/ 182 w 3063"/>
              <a:gd name="T25" fmla="*/ 1619 h 1743"/>
              <a:gd name="T26" fmla="*/ 115 w 3063"/>
              <a:gd name="T27" fmla="*/ 1493 h 1743"/>
              <a:gd name="T28" fmla="*/ 40 w 3063"/>
              <a:gd name="T29" fmla="*/ 1374 h 1743"/>
              <a:gd name="T30" fmla="*/ 65 w 3063"/>
              <a:gd name="T31" fmla="*/ 1332 h 1743"/>
              <a:gd name="T32" fmla="*/ 207 w 3063"/>
              <a:gd name="T33" fmla="*/ 1350 h 1743"/>
              <a:gd name="T34" fmla="*/ 350 w 3063"/>
              <a:gd name="T35" fmla="*/ 1357 h 1743"/>
              <a:gd name="T36" fmla="*/ 480 w 3063"/>
              <a:gd name="T37" fmla="*/ 1349 h 1743"/>
              <a:gd name="T38" fmla="*/ 393 w 3063"/>
              <a:gd name="T39" fmla="*/ 1511 h 1743"/>
              <a:gd name="T40" fmla="*/ 573 w 3063"/>
              <a:gd name="T41" fmla="*/ 1549 h 1743"/>
              <a:gd name="T42" fmla="*/ 761 w 3063"/>
              <a:gd name="T43" fmla="*/ 1563 h 1743"/>
              <a:gd name="T44" fmla="*/ 978 w 3063"/>
              <a:gd name="T45" fmla="*/ 1545 h 1743"/>
              <a:gd name="T46" fmla="*/ 1184 w 3063"/>
              <a:gd name="T47" fmla="*/ 1493 h 1743"/>
              <a:gd name="T48" fmla="*/ 1376 w 3063"/>
              <a:gd name="T49" fmla="*/ 1411 h 1743"/>
              <a:gd name="T50" fmla="*/ 1550 w 3063"/>
              <a:gd name="T51" fmla="*/ 1300 h 1743"/>
              <a:gd name="T52" fmla="*/ 1704 w 3063"/>
              <a:gd name="T53" fmla="*/ 1165 h 1743"/>
              <a:gd name="T54" fmla="*/ 1835 w 3063"/>
              <a:gd name="T55" fmla="*/ 1007 h 1743"/>
              <a:gd name="T56" fmla="*/ 1942 w 3063"/>
              <a:gd name="T57" fmla="*/ 829 h 1743"/>
              <a:gd name="T58" fmla="*/ 2018 w 3063"/>
              <a:gd name="T59" fmla="*/ 635 h 1743"/>
              <a:gd name="T60" fmla="*/ 2064 w 3063"/>
              <a:gd name="T61" fmla="*/ 427 h 1743"/>
              <a:gd name="T62" fmla="*/ 2078 w 3063"/>
              <a:gd name="T63" fmla="*/ 247 h 1743"/>
              <a:gd name="T64" fmla="*/ 2067 w 3063"/>
              <a:gd name="T65" fmla="*/ 81 h 1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063" h="1743">
                <a:moveTo>
                  <a:pt x="2054" y="0"/>
                </a:moveTo>
                <a:lnTo>
                  <a:pt x="3063" y="0"/>
                </a:lnTo>
                <a:lnTo>
                  <a:pt x="3063" y="1242"/>
                </a:lnTo>
                <a:lnTo>
                  <a:pt x="1939" y="1242"/>
                </a:lnTo>
                <a:lnTo>
                  <a:pt x="1940" y="1236"/>
                </a:lnTo>
                <a:lnTo>
                  <a:pt x="1872" y="1313"/>
                </a:lnTo>
                <a:lnTo>
                  <a:pt x="1798" y="1383"/>
                </a:lnTo>
                <a:lnTo>
                  <a:pt x="1718" y="1446"/>
                </a:lnTo>
                <a:lnTo>
                  <a:pt x="1633" y="1505"/>
                </a:lnTo>
                <a:lnTo>
                  <a:pt x="1544" y="1555"/>
                </a:lnTo>
                <a:lnTo>
                  <a:pt x="1451" y="1601"/>
                </a:lnTo>
                <a:lnTo>
                  <a:pt x="1354" y="1638"/>
                </a:lnTo>
                <a:lnTo>
                  <a:pt x="1253" y="1668"/>
                </a:lnTo>
                <a:lnTo>
                  <a:pt x="1150" y="1688"/>
                </a:lnTo>
                <a:lnTo>
                  <a:pt x="1042" y="1702"/>
                </a:lnTo>
                <a:lnTo>
                  <a:pt x="934" y="1706"/>
                </a:lnTo>
                <a:lnTo>
                  <a:pt x="832" y="1702"/>
                </a:lnTo>
                <a:lnTo>
                  <a:pt x="733" y="1691"/>
                </a:lnTo>
                <a:lnTo>
                  <a:pt x="635" y="1672"/>
                </a:lnTo>
                <a:lnTo>
                  <a:pt x="541" y="1647"/>
                </a:lnTo>
                <a:lnTo>
                  <a:pt x="449" y="1614"/>
                </a:lnTo>
                <a:lnTo>
                  <a:pt x="362" y="1576"/>
                </a:lnTo>
                <a:lnTo>
                  <a:pt x="276" y="1532"/>
                </a:lnTo>
                <a:lnTo>
                  <a:pt x="229" y="1743"/>
                </a:lnTo>
                <a:lnTo>
                  <a:pt x="208" y="1682"/>
                </a:lnTo>
                <a:lnTo>
                  <a:pt x="182" y="1619"/>
                </a:lnTo>
                <a:lnTo>
                  <a:pt x="151" y="1555"/>
                </a:lnTo>
                <a:lnTo>
                  <a:pt x="115" y="1493"/>
                </a:lnTo>
                <a:lnTo>
                  <a:pt x="78" y="1431"/>
                </a:lnTo>
                <a:lnTo>
                  <a:pt x="40" y="1374"/>
                </a:lnTo>
                <a:lnTo>
                  <a:pt x="0" y="1319"/>
                </a:lnTo>
                <a:lnTo>
                  <a:pt x="65" y="1332"/>
                </a:lnTo>
                <a:lnTo>
                  <a:pt x="135" y="1343"/>
                </a:lnTo>
                <a:lnTo>
                  <a:pt x="207" y="1350"/>
                </a:lnTo>
                <a:lnTo>
                  <a:pt x="279" y="1356"/>
                </a:lnTo>
                <a:lnTo>
                  <a:pt x="350" y="1357"/>
                </a:lnTo>
                <a:lnTo>
                  <a:pt x="418" y="1355"/>
                </a:lnTo>
                <a:lnTo>
                  <a:pt x="480" y="1349"/>
                </a:lnTo>
                <a:lnTo>
                  <a:pt x="306" y="1483"/>
                </a:lnTo>
                <a:lnTo>
                  <a:pt x="393" y="1511"/>
                </a:lnTo>
                <a:lnTo>
                  <a:pt x="482" y="1533"/>
                </a:lnTo>
                <a:lnTo>
                  <a:pt x="573" y="1549"/>
                </a:lnTo>
                <a:lnTo>
                  <a:pt x="666" y="1560"/>
                </a:lnTo>
                <a:lnTo>
                  <a:pt x="761" y="1563"/>
                </a:lnTo>
                <a:lnTo>
                  <a:pt x="870" y="1558"/>
                </a:lnTo>
                <a:lnTo>
                  <a:pt x="978" y="1545"/>
                </a:lnTo>
                <a:lnTo>
                  <a:pt x="1083" y="1523"/>
                </a:lnTo>
                <a:lnTo>
                  <a:pt x="1184" y="1493"/>
                </a:lnTo>
                <a:lnTo>
                  <a:pt x="1281" y="1456"/>
                </a:lnTo>
                <a:lnTo>
                  <a:pt x="1376" y="1411"/>
                </a:lnTo>
                <a:lnTo>
                  <a:pt x="1464" y="1359"/>
                </a:lnTo>
                <a:lnTo>
                  <a:pt x="1550" y="1300"/>
                </a:lnTo>
                <a:lnTo>
                  <a:pt x="1630" y="1236"/>
                </a:lnTo>
                <a:lnTo>
                  <a:pt x="1704" y="1165"/>
                </a:lnTo>
                <a:lnTo>
                  <a:pt x="1773" y="1089"/>
                </a:lnTo>
                <a:lnTo>
                  <a:pt x="1835" y="1007"/>
                </a:lnTo>
                <a:lnTo>
                  <a:pt x="1893" y="920"/>
                </a:lnTo>
                <a:lnTo>
                  <a:pt x="1942" y="829"/>
                </a:lnTo>
                <a:lnTo>
                  <a:pt x="1984" y="734"/>
                </a:lnTo>
                <a:lnTo>
                  <a:pt x="2018" y="635"/>
                </a:lnTo>
                <a:lnTo>
                  <a:pt x="2047" y="533"/>
                </a:lnTo>
                <a:lnTo>
                  <a:pt x="2064" y="427"/>
                </a:lnTo>
                <a:lnTo>
                  <a:pt x="2075" y="338"/>
                </a:lnTo>
                <a:lnTo>
                  <a:pt x="2078" y="247"/>
                </a:lnTo>
                <a:lnTo>
                  <a:pt x="2075" y="164"/>
                </a:lnTo>
                <a:lnTo>
                  <a:pt x="2067" y="81"/>
                </a:lnTo>
                <a:lnTo>
                  <a:pt x="205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2"/>
          <p:cNvSpPr>
            <a:spLocks/>
          </p:cNvSpPr>
          <p:nvPr/>
        </p:nvSpPr>
        <p:spPr bwMode="auto">
          <a:xfrm rot="18900000">
            <a:off x="4938775" y="2098797"/>
            <a:ext cx="1513557" cy="2660455"/>
          </a:xfrm>
          <a:custGeom>
            <a:avLst/>
            <a:gdLst>
              <a:gd name="T0" fmla="*/ 1242 w 1743"/>
              <a:gd name="T1" fmla="*/ 0 h 3062"/>
              <a:gd name="T2" fmla="*/ 1237 w 1743"/>
              <a:gd name="T3" fmla="*/ 1122 h 3062"/>
              <a:gd name="T4" fmla="*/ 1382 w 1743"/>
              <a:gd name="T5" fmla="*/ 1264 h 3062"/>
              <a:gd name="T6" fmla="*/ 1505 w 1743"/>
              <a:gd name="T7" fmla="*/ 1430 h 3062"/>
              <a:gd name="T8" fmla="*/ 1601 w 1743"/>
              <a:gd name="T9" fmla="*/ 1611 h 3062"/>
              <a:gd name="T10" fmla="*/ 1667 w 1743"/>
              <a:gd name="T11" fmla="*/ 1809 h 3062"/>
              <a:gd name="T12" fmla="*/ 1701 w 1743"/>
              <a:gd name="T13" fmla="*/ 2020 h 3062"/>
              <a:gd name="T14" fmla="*/ 1703 w 1743"/>
              <a:gd name="T15" fmla="*/ 2230 h 3062"/>
              <a:gd name="T16" fmla="*/ 1672 w 1743"/>
              <a:gd name="T17" fmla="*/ 2427 h 3062"/>
              <a:gd name="T18" fmla="*/ 1614 w 1743"/>
              <a:gd name="T19" fmla="*/ 2613 h 3062"/>
              <a:gd name="T20" fmla="*/ 1531 w 1743"/>
              <a:gd name="T21" fmla="*/ 2785 h 3062"/>
              <a:gd name="T22" fmla="*/ 1682 w 1743"/>
              <a:gd name="T23" fmla="*/ 2853 h 3062"/>
              <a:gd name="T24" fmla="*/ 1556 w 1743"/>
              <a:gd name="T25" fmla="*/ 2911 h 3062"/>
              <a:gd name="T26" fmla="*/ 1431 w 1743"/>
              <a:gd name="T27" fmla="*/ 2983 h 3062"/>
              <a:gd name="T28" fmla="*/ 1318 w 1743"/>
              <a:gd name="T29" fmla="*/ 3062 h 3062"/>
              <a:gd name="T30" fmla="*/ 1342 w 1743"/>
              <a:gd name="T31" fmla="*/ 2927 h 3062"/>
              <a:gd name="T32" fmla="*/ 1355 w 1743"/>
              <a:gd name="T33" fmla="*/ 2783 h 3062"/>
              <a:gd name="T34" fmla="*/ 1354 w 1743"/>
              <a:gd name="T35" fmla="*/ 2644 h 3062"/>
              <a:gd name="T36" fmla="*/ 1482 w 1743"/>
              <a:gd name="T37" fmla="*/ 2756 h 3062"/>
              <a:gd name="T38" fmla="*/ 1533 w 1743"/>
              <a:gd name="T39" fmla="*/ 2580 h 3062"/>
              <a:gd name="T40" fmla="*/ 1559 w 1743"/>
              <a:gd name="T41" fmla="*/ 2396 h 3062"/>
              <a:gd name="T42" fmla="*/ 1558 w 1743"/>
              <a:gd name="T43" fmla="*/ 2192 h 3062"/>
              <a:gd name="T44" fmla="*/ 1524 w 1743"/>
              <a:gd name="T45" fmla="*/ 1979 h 3062"/>
              <a:gd name="T46" fmla="*/ 1456 w 1743"/>
              <a:gd name="T47" fmla="*/ 1781 h 3062"/>
              <a:gd name="T48" fmla="*/ 1358 w 1743"/>
              <a:gd name="T49" fmla="*/ 1598 h 3062"/>
              <a:gd name="T50" fmla="*/ 1236 w 1743"/>
              <a:gd name="T51" fmla="*/ 1433 h 3062"/>
              <a:gd name="T52" fmla="*/ 1088 w 1743"/>
              <a:gd name="T53" fmla="*/ 1289 h 3062"/>
              <a:gd name="T54" fmla="*/ 920 w 1743"/>
              <a:gd name="T55" fmla="*/ 1170 h 3062"/>
              <a:gd name="T56" fmla="*/ 733 w 1743"/>
              <a:gd name="T57" fmla="*/ 1078 h 3062"/>
              <a:gd name="T58" fmla="*/ 532 w 1743"/>
              <a:gd name="T59" fmla="*/ 1016 h 3062"/>
              <a:gd name="T60" fmla="*/ 337 w 1743"/>
              <a:gd name="T61" fmla="*/ 988 h 3062"/>
              <a:gd name="T62" fmla="*/ 163 w 1743"/>
              <a:gd name="T63" fmla="*/ 988 h 3062"/>
              <a:gd name="T64" fmla="*/ 0 w 1743"/>
              <a:gd name="T65" fmla="*/ 1009 h 30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43" h="3062">
                <a:moveTo>
                  <a:pt x="0" y="0"/>
                </a:moveTo>
                <a:lnTo>
                  <a:pt x="1242" y="0"/>
                </a:lnTo>
                <a:lnTo>
                  <a:pt x="1242" y="1124"/>
                </a:lnTo>
                <a:lnTo>
                  <a:pt x="1237" y="1122"/>
                </a:lnTo>
                <a:lnTo>
                  <a:pt x="1313" y="1190"/>
                </a:lnTo>
                <a:lnTo>
                  <a:pt x="1382" y="1264"/>
                </a:lnTo>
                <a:lnTo>
                  <a:pt x="1447" y="1344"/>
                </a:lnTo>
                <a:lnTo>
                  <a:pt x="1505" y="1430"/>
                </a:lnTo>
                <a:lnTo>
                  <a:pt x="1556" y="1518"/>
                </a:lnTo>
                <a:lnTo>
                  <a:pt x="1601" y="1611"/>
                </a:lnTo>
                <a:lnTo>
                  <a:pt x="1638" y="1709"/>
                </a:lnTo>
                <a:lnTo>
                  <a:pt x="1667" y="1809"/>
                </a:lnTo>
                <a:lnTo>
                  <a:pt x="1688" y="1913"/>
                </a:lnTo>
                <a:lnTo>
                  <a:pt x="1701" y="2020"/>
                </a:lnTo>
                <a:lnTo>
                  <a:pt x="1706" y="2128"/>
                </a:lnTo>
                <a:lnTo>
                  <a:pt x="1703" y="2230"/>
                </a:lnTo>
                <a:lnTo>
                  <a:pt x="1691" y="2329"/>
                </a:lnTo>
                <a:lnTo>
                  <a:pt x="1672" y="2427"/>
                </a:lnTo>
                <a:lnTo>
                  <a:pt x="1646" y="2521"/>
                </a:lnTo>
                <a:lnTo>
                  <a:pt x="1614" y="2613"/>
                </a:lnTo>
                <a:lnTo>
                  <a:pt x="1576" y="2700"/>
                </a:lnTo>
                <a:lnTo>
                  <a:pt x="1531" y="2785"/>
                </a:lnTo>
                <a:lnTo>
                  <a:pt x="1743" y="2833"/>
                </a:lnTo>
                <a:lnTo>
                  <a:pt x="1682" y="2853"/>
                </a:lnTo>
                <a:lnTo>
                  <a:pt x="1620" y="2880"/>
                </a:lnTo>
                <a:lnTo>
                  <a:pt x="1556" y="2911"/>
                </a:lnTo>
                <a:lnTo>
                  <a:pt x="1493" y="2946"/>
                </a:lnTo>
                <a:lnTo>
                  <a:pt x="1431" y="2983"/>
                </a:lnTo>
                <a:lnTo>
                  <a:pt x="1373" y="3022"/>
                </a:lnTo>
                <a:lnTo>
                  <a:pt x="1318" y="3062"/>
                </a:lnTo>
                <a:lnTo>
                  <a:pt x="1332" y="2997"/>
                </a:lnTo>
                <a:lnTo>
                  <a:pt x="1342" y="2927"/>
                </a:lnTo>
                <a:lnTo>
                  <a:pt x="1351" y="2855"/>
                </a:lnTo>
                <a:lnTo>
                  <a:pt x="1355" y="2783"/>
                </a:lnTo>
                <a:lnTo>
                  <a:pt x="1357" y="2712"/>
                </a:lnTo>
                <a:lnTo>
                  <a:pt x="1354" y="2644"/>
                </a:lnTo>
                <a:lnTo>
                  <a:pt x="1348" y="2582"/>
                </a:lnTo>
                <a:lnTo>
                  <a:pt x="1482" y="2756"/>
                </a:lnTo>
                <a:lnTo>
                  <a:pt x="1511" y="2669"/>
                </a:lnTo>
                <a:lnTo>
                  <a:pt x="1533" y="2580"/>
                </a:lnTo>
                <a:lnTo>
                  <a:pt x="1549" y="2489"/>
                </a:lnTo>
                <a:lnTo>
                  <a:pt x="1559" y="2396"/>
                </a:lnTo>
                <a:lnTo>
                  <a:pt x="1562" y="2301"/>
                </a:lnTo>
                <a:lnTo>
                  <a:pt x="1558" y="2192"/>
                </a:lnTo>
                <a:lnTo>
                  <a:pt x="1545" y="2084"/>
                </a:lnTo>
                <a:lnTo>
                  <a:pt x="1524" y="1979"/>
                </a:lnTo>
                <a:lnTo>
                  <a:pt x="1493" y="1879"/>
                </a:lnTo>
                <a:lnTo>
                  <a:pt x="1456" y="1781"/>
                </a:lnTo>
                <a:lnTo>
                  <a:pt x="1410" y="1687"/>
                </a:lnTo>
                <a:lnTo>
                  <a:pt x="1358" y="1598"/>
                </a:lnTo>
                <a:lnTo>
                  <a:pt x="1301" y="1512"/>
                </a:lnTo>
                <a:lnTo>
                  <a:pt x="1236" y="1433"/>
                </a:lnTo>
                <a:lnTo>
                  <a:pt x="1165" y="1359"/>
                </a:lnTo>
                <a:lnTo>
                  <a:pt x="1088" y="1289"/>
                </a:lnTo>
                <a:lnTo>
                  <a:pt x="1007" y="1227"/>
                </a:lnTo>
                <a:lnTo>
                  <a:pt x="920" y="1170"/>
                </a:lnTo>
                <a:lnTo>
                  <a:pt x="829" y="1121"/>
                </a:lnTo>
                <a:lnTo>
                  <a:pt x="733" y="1078"/>
                </a:lnTo>
                <a:lnTo>
                  <a:pt x="634" y="1044"/>
                </a:lnTo>
                <a:lnTo>
                  <a:pt x="532" y="1016"/>
                </a:lnTo>
                <a:lnTo>
                  <a:pt x="426" y="998"/>
                </a:lnTo>
                <a:lnTo>
                  <a:pt x="337" y="988"/>
                </a:lnTo>
                <a:lnTo>
                  <a:pt x="247" y="985"/>
                </a:lnTo>
                <a:lnTo>
                  <a:pt x="163" y="988"/>
                </a:lnTo>
                <a:lnTo>
                  <a:pt x="80" y="995"/>
                </a:lnTo>
                <a:lnTo>
                  <a:pt x="0" y="1009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0" name="Group 19"/>
          <p:cNvGrpSpPr/>
          <p:nvPr/>
        </p:nvGrpSpPr>
        <p:grpSpPr>
          <a:xfrm>
            <a:off x="4746630" y="2779247"/>
            <a:ext cx="341586" cy="330910"/>
            <a:chOff x="2055813" y="3116263"/>
            <a:chExt cx="558800" cy="541337"/>
          </a:xfrm>
          <a:solidFill>
            <a:schemeClr val="bg1"/>
          </a:solidFill>
        </p:grpSpPr>
        <p:sp>
          <p:nvSpPr>
            <p:cNvPr id="21" name="Freeform 6"/>
            <p:cNvSpPr>
              <a:spLocks/>
            </p:cNvSpPr>
            <p:nvPr/>
          </p:nvSpPr>
          <p:spPr bwMode="auto">
            <a:xfrm>
              <a:off x="2055813" y="3340100"/>
              <a:ext cx="558800" cy="317500"/>
            </a:xfrm>
            <a:custGeom>
              <a:avLst/>
              <a:gdLst>
                <a:gd name="T0" fmla="*/ 250 w 3521"/>
                <a:gd name="T1" fmla="*/ 0 h 1996"/>
                <a:gd name="T2" fmla="*/ 947 w 3521"/>
                <a:gd name="T3" fmla="*/ 0 h 1996"/>
                <a:gd name="T4" fmla="*/ 967 w 3521"/>
                <a:gd name="T5" fmla="*/ 3 h 1996"/>
                <a:gd name="T6" fmla="*/ 984 w 3521"/>
                <a:gd name="T7" fmla="*/ 13 h 1996"/>
                <a:gd name="T8" fmla="*/ 998 w 3521"/>
                <a:gd name="T9" fmla="*/ 26 h 1996"/>
                <a:gd name="T10" fmla="*/ 1007 w 3521"/>
                <a:gd name="T11" fmla="*/ 44 h 1996"/>
                <a:gd name="T12" fmla="*/ 1010 w 3521"/>
                <a:gd name="T13" fmla="*/ 65 h 1996"/>
                <a:gd name="T14" fmla="*/ 1007 w 3521"/>
                <a:gd name="T15" fmla="*/ 85 h 1996"/>
                <a:gd name="T16" fmla="*/ 998 w 3521"/>
                <a:gd name="T17" fmla="*/ 103 h 1996"/>
                <a:gd name="T18" fmla="*/ 984 w 3521"/>
                <a:gd name="T19" fmla="*/ 116 h 1996"/>
                <a:gd name="T20" fmla="*/ 967 w 3521"/>
                <a:gd name="T21" fmla="*/ 126 h 1996"/>
                <a:gd name="T22" fmla="*/ 947 w 3521"/>
                <a:gd name="T23" fmla="*/ 129 h 1996"/>
                <a:gd name="T24" fmla="*/ 363 w 3521"/>
                <a:gd name="T25" fmla="*/ 129 h 1996"/>
                <a:gd name="T26" fmla="*/ 145 w 3521"/>
                <a:gd name="T27" fmla="*/ 1868 h 1996"/>
                <a:gd name="T28" fmla="*/ 3379 w 3521"/>
                <a:gd name="T29" fmla="*/ 1868 h 1996"/>
                <a:gd name="T30" fmla="*/ 3193 w 3521"/>
                <a:gd name="T31" fmla="*/ 129 h 1996"/>
                <a:gd name="T32" fmla="*/ 2611 w 3521"/>
                <a:gd name="T33" fmla="*/ 129 h 1996"/>
                <a:gd name="T34" fmla="*/ 2590 w 3521"/>
                <a:gd name="T35" fmla="*/ 126 h 1996"/>
                <a:gd name="T36" fmla="*/ 2572 w 3521"/>
                <a:gd name="T37" fmla="*/ 116 h 1996"/>
                <a:gd name="T38" fmla="*/ 2559 w 3521"/>
                <a:gd name="T39" fmla="*/ 103 h 1996"/>
                <a:gd name="T40" fmla="*/ 2549 w 3521"/>
                <a:gd name="T41" fmla="*/ 85 h 1996"/>
                <a:gd name="T42" fmla="*/ 2546 w 3521"/>
                <a:gd name="T43" fmla="*/ 65 h 1996"/>
                <a:gd name="T44" fmla="*/ 2549 w 3521"/>
                <a:gd name="T45" fmla="*/ 44 h 1996"/>
                <a:gd name="T46" fmla="*/ 2559 w 3521"/>
                <a:gd name="T47" fmla="*/ 26 h 1996"/>
                <a:gd name="T48" fmla="*/ 2572 w 3521"/>
                <a:gd name="T49" fmla="*/ 13 h 1996"/>
                <a:gd name="T50" fmla="*/ 2590 w 3521"/>
                <a:gd name="T51" fmla="*/ 3 h 1996"/>
                <a:gd name="T52" fmla="*/ 2611 w 3521"/>
                <a:gd name="T53" fmla="*/ 0 h 1996"/>
                <a:gd name="T54" fmla="*/ 3308 w 3521"/>
                <a:gd name="T55" fmla="*/ 0 h 1996"/>
                <a:gd name="T56" fmla="*/ 3521 w 3521"/>
                <a:gd name="T57" fmla="*/ 1996 h 1996"/>
                <a:gd name="T58" fmla="*/ 0 w 3521"/>
                <a:gd name="T59" fmla="*/ 1996 h 1996"/>
                <a:gd name="T60" fmla="*/ 250 w 3521"/>
                <a:gd name="T61" fmla="*/ 0 h 1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521" h="1996">
                  <a:moveTo>
                    <a:pt x="250" y="0"/>
                  </a:moveTo>
                  <a:lnTo>
                    <a:pt x="947" y="0"/>
                  </a:lnTo>
                  <a:lnTo>
                    <a:pt x="967" y="3"/>
                  </a:lnTo>
                  <a:lnTo>
                    <a:pt x="984" y="13"/>
                  </a:lnTo>
                  <a:lnTo>
                    <a:pt x="998" y="26"/>
                  </a:lnTo>
                  <a:lnTo>
                    <a:pt x="1007" y="44"/>
                  </a:lnTo>
                  <a:lnTo>
                    <a:pt x="1010" y="65"/>
                  </a:lnTo>
                  <a:lnTo>
                    <a:pt x="1007" y="85"/>
                  </a:lnTo>
                  <a:lnTo>
                    <a:pt x="998" y="103"/>
                  </a:lnTo>
                  <a:lnTo>
                    <a:pt x="984" y="116"/>
                  </a:lnTo>
                  <a:lnTo>
                    <a:pt x="967" y="126"/>
                  </a:lnTo>
                  <a:lnTo>
                    <a:pt x="947" y="129"/>
                  </a:lnTo>
                  <a:lnTo>
                    <a:pt x="363" y="129"/>
                  </a:lnTo>
                  <a:lnTo>
                    <a:pt x="145" y="1868"/>
                  </a:lnTo>
                  <a:lnTo>
                    <a:pt x="3379" y="1868"/>
                  </a:lnTo>
                  <a:lnTo>
                    <a:pt x="3193" y="129"/>
                  </a:lnTo>
                  <a:lnTo>
                    <a:pt x="2611" y="129"/>
                  </a:lnTo>
                  <a:lnTo>
                    <a:pt x="2590" y="126"/>
                  </a:lnTo>
                  <a:lnTo>
                    <a:pt x="2572" y="116"/>
                  </a:lnTo>
                  <a:lnTo>
                    <a:pt x="2559" y="103"/>
                  </a:lnTo>
                  <a:lnTo>
                    <a:pt x="2549" y="85"/>
                  </a:lnTo>
                  <a:lnTo>
                    <a:pt x="2546" y="65"/>
                  </a:lnTo>
                  <a:lnTo>
                    <a:pt x="2549" y="44"/>
                  </a:lnTo>
                  <a:lnTo>
                    <a:pt x="2559" y="26"/>
                  </a:lnTo>
                  <a:lnTo>
                    <a:pt x="2572" y="13"/>
                  </a:lnTo>
                  <a:lnTo>
                    <a:pt x="2590" y="3"/>
                  </a:lnTo>
                  <a:lnTo>
                    <a:pt x="2611" y="0"/>
                  </a:lnTo>
                  <a:lnTo>
                    <a:pt x="3308" y="0"/>
                  </a:lnTo>
                  <a:lnTo>
                    <a:pt x="3521" y="1996"/>
                  </a:lnTo>
                  <a:lnTo>
                    <a:pt x="0" y="1996"/>
                  </a:lnTo>
                  <a:lnTo>
                    <a:pt x="2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7"/>
            <p:cNvSpPr>
              <a:spLocks noEditPoints="1"/>
            </p:cNvSpPr>
            <p:nvPr/>
          </p:nvSpPr>
          <p:spPr bwMode="auto">
            <a:xfrm>
              <a:off x="2216151" y="3116263"/>
              <a:ext cx="242888" cy="412750"/>
            </a:xfrm>
            <a:custGeom>
              <a:avLst/>
              <a:gdLst>
                <a:gd name="T0" fmla="*/ 573 w 1532"/>
                <a:gd name="T1" fmla="*/ 147 h 2605"/>
                <a:gd name="T2" fmla="*/ 369 w 1532"/>
                <a:gd name="T3" fmla="*/ 231 h 2605"/>
                <a:gd name="T4" fmla="*/ 228 w 1532"/>
                <a:gd name="T5" fmla="*/ 381 h 2605"/>
                <a:gd name="T6" fmla="*/ 147 w 1532"/>
                <a:gd name="T7" fmla="*/ 598 h 2605"/>
                <a:gd name="T8" fmla="*/ 133 w 1532"/>
                <a:gd name="T9" fmla="*/ 899 h 2605"/>
                <a:gd name="T10" fmla="*/ 206 w 1532"/>
                <a:gd name="T11" fmla="*/ 1267 h 2605"/>
                <a:gd name="T12" fmla="*/ 331 w 1532"/>
                <a:gd name="T13" fmla="*/ 1619 h 2605"/>
                <a:gd name="T14" fmla="*/ 473 w 1532"/>
                <a:gd name="T15" fmla="*/ 1908 h 2605"/>
                <a:gd name="T16" fmla="*/ 610 w 1532"/>
                <a:gd name="T17" fmla="*/ 2130 h 2605"/>
                <a:gd name="T18" fmla="*/ 725 w 1532"/>
                <a:gd name="T19" fmla="*/ 2282 h 2605"/>
                <a:gd name="T20" fmla="*/ 807 w 1532"/>
                <a:gd name="T21" fmla="*/ 2282 h 2605"/>
                <a:gd name="T22" fmla="*/ 922 w 1532"/>
                <a:gd name="T23" fmla="*/ 2130 h 2605"/>
                <a:gd name="T24" fmla="*/ 1061 w 1532"/>
                <a:gd name="T25" fmla="*/ 1908 h 2605"/>
                <a:gd name="T26" fmla="*/ 1202 w 1532"/>
                <a:gd name="T27" fmla="*/ 1620 h 2605"/>
                <a:gd name="T28" fmla="*/ 1326 w 1532"/>
                <a:gd name="T29" fmla="*/ 1267 h 2605"/>
                <a:gd name="T30" fmla="*/ 1400 w 1532"/>
                <a:gd name="T31" fmla="*/ 899 h 2605"/>
                <a:gd name="T32" fmla="*/ 1385 w 1532"/>
                <a:gd name="T33" fmla="*/ 598 h 2605"/>
                <a:gd name="T34" fmla="*/ 1305 w 1532"/>
                <a:gd name="T35" fmla="*/ 381 h 2605"/>
                <a:gd name="T36" fmla="*/ 1163 w 1532"/>
                <a:gd name="T37" fmla="*/ 231 h 2605"/>
                <a:gd name="T38" fmla="*/ 960 w 1532"/>
                <a:gd name="T39" fmla="*/ 147 h 2605"/>
                <a:gd name="T40" fmla="*/ 766 w 1532"/>
                <a:gd name="T41" fmla="*/ 0 h 2605"/>
                <a:gd name="T42" fmla="*/ 1046 w 1532"/>
                <a:gd name="T43" fmla="*/ 37 h 2605"/>
                <a:gd name="T44" fmla="*/ 1266 w 1532"/>
                <a:gd name="T45" fmla="*/ 146 h 2605"/>
                <a:gd name="T46" fmla="*/ 1421 w 1532"/>
                <a:gd name="T47" fmla="*/ 326 h 2605"/>
                <a:gd name="T48" fmla="*/ 1510 w 1532"/>
                <a:gd name="T49" fmla="*/ 574 h 2605"/>
                <a:gd name="T50" fmla="*/ 1527 w 1532"/>
                <a:gd name="T51" fmla="*/ 909 h 2605"/>
                <a:gd name="T52" fmla="*/ 1449 w 1532"/>
                <a:gd name="T53" fmla="*/ 1304 h 2605"/>
                <a:gd name="T54" fmla="*/ 1318 w 1532"/>
                <a:gd name="T55" fmla="*/ 1677 h 2605"/>
                <a:gd name="T56" fmla="*/ 1169 w 1532"/>
                <a:gd name="T57" fmla="*/ 1980 h 2605"/>
                <a:gd name="T58" fmla="*/ 1021 w 1532"/>
                <a:gd name="T59" fmla="*/ 2214 h 2605"/>
                <a:gd name="T60" fmla="*/ 898 w 1532"/>
                <a:gd name="T61" fmla="*/ 2375 h 2605"/>
                <a:gd name="T62" fmla="*/ 833 w 1532"/>
                <a:gd name="T63" fmla="*/ 2449 h 2605"/>
                <a:gd name="T64" fmla="*/ 833 w 1532"/>
                <a:gd name="T65" fmla="*/ 2497 h 2605"/>
                <a:gd name="T66" fmla="*/ 768 w 1532"/>
                <a:gd name="T67" fmla="*/ 2549 h 2605"/>
                <a:gd name="T68" fmla="*/ 678 w 1532"/>
                <a:gd name="T69" fmla="*/ 2604 h 2605"/>
                <a:gd name="T70" fmla="*/ 623 w 1532"/>
                <a:gd name="T71" fmla="*/ 2591 h 2605"/>
                <a:gd name="T72" fmla="*/ 600 w 1532"/>
                <a:gd name="T73" fmla="*/ 2532 h 2605"/>
                <a:gd name="T74" fmla="*/ 668 w 1532"/>
                <a:gd name="T75" fmla="*/ 2460 h 2605"/>
                <a:gd name="T76" fmla="*/ 655 w 1532"/>
                <a:gd name="T77" fmla="*/ 2399 h 2605"/>
                <a:gd name="T78" fmla="*/ 540 w 1532"/>
                <a:gd name="T79" fmla="*/ 2253 h 2605"/>
                <a:gd name="T80" fmla="*/ 398 w 1532"/>
                <a:gd name="T81" fmla="*/ 2038 h 2605"/>
                <a:gd name="T82" fmla="*/ 249 w 1532"/>
                <a:gd name="T83" fmla="*/ 1754 h 2605"/>
                <a:gd name="T84" fmla="*/ 113 w 1532"/>
                <a:gd name="T85" fmla="*/ 1400 h 2605"/>
                <a:gd name="T86" fmla="*/ 15 w 1532"/>
                <a:gd name="T87" fmla="*/ 1000 h 2605"/>
                <a:gd name="T88" fmla="*/ 10 w 1532"/>
                <a:gd name="T89" fmla="*/ 648 h 2605"/>
                <a:gd name="T90" fmla="*/ 83 w 1532"/>
                <a:gd name="T91" fmla="*/ 382 h 2605"/>
                <a:gd name="T92" fmla="*/ 223 w 1532"/>
                <a:gd name="T93" fmla="*/ 185 h 2605"/>
                <a:gd name="T94" fmla="*/ 426 w 1532"/>
                <a:gd name="T95" fmla="*/ 57 h 2605"/>
                <a:gd name="T96" fmla="*/ 691 w 1532"/>
                <a:gd name="T97" fmla="*/ 2 h 2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2" h="2605">
                  <a:moveTo>
                    <a:pt x="766" y="129"/>
                  </a:moveTo>
                  <a:lnTo>
                    <a:pt x="697" y="131"/>
                  </a:lnTo>
                  <a:lnTo>
                    <a:pt x="633" y="137"/>
                  </a:lnTo>
                  <a:lnTo>
                    <a:pt x="573" y="147"/>
                  </a:lnTo>
                  <a:lnTo>
                    <a:pt x="516" y="163"/>
                  </a:lnTo>
                  <a:lnTo>
                    <a:pt x="463" y="181"/>
                  </a:lnTo>
                  <a:lnTo>
                    <a:pt x="415" y="203"/>
                  </a:lnTo>
                  <a:lnTo>
                    <a:pt x="369" y="231"/>
                  </a:lnTo>
                  <a:lnTo>
                    <a:pt x="329" y="261"/>
                  </a:lnTo>
                  <a:lnTo>
                    <a:pt x="291" y="298"/>
                  </a:lnTo>
                  <a:lnTo>
                    <a:pt x="258" y="337"/>
                  </a:lnTo>
                  <a:lnTo>
                    <a:pt x="228" y="381"/>
                  </a:lnTo>
                  <a:lnTo>
                    <a:pt x="202" y="428"/>
                  </a:lnTo>
                  <a:lnTo>
                    <a:pt x="180" y="481"/>
                  </a:lnTo>
                  <a:lnTo>
                    <a:pt x="163" y="538"/>
                  </a:lnTo>
                  <a:lnTo>
                    <a:pt x="147" y="598"/>
                  </a:lnTo>
                  <a:lnTo>
                    <a:pt x="138" y="664"/>
                  </a:lnTo>
                  <a:lnTo>
                    <a:pt x="130" y="740"/>
                  </a:lnTo>
                  <a:lnTo>
                    <a:pt x="129" y="819"/>
                  </a:lnTo>
                  <a:lnTo>
                    <a:pt x="133" y="899"/>
                  </a:lnTo>
                  <a:lnTo>
                    <a:pt x="142" y="982"/>
                  </a:lnTo>
                  <a:lnTo>
                    <a:pt x="157" y="1066"/>
                  </a:lnTo>
                  <a:lnTo>
                    <a:pt x="180" y="1168"/>
                  </a:lnTo>
                  <a:lnTo>
                    <a:pt x="206" y="1267"/>
                  </a:lnTo>
                  <a:lnTo>
                    <a:pt x="235" y="1360"/>
                  </a:lnTo>
                  <a:lnTo>
                    <a:pt x="265" y="1451"/>
                  </a:lnTo>
                  <a:lnTo>
                    <a:pt x="297" y="1536"/>
                  </a:lnTo>
                  <a:lnTo>
                    <a:pt x="331" y="1619"/>
                  </a:lnTo>
                  <a:lnTo>
                    <a:pt x="366" y="1698"/>
                  </a:lnTo>
                  <a:lnTo>
                    <a:pt x="401" y="1771"/>
                  </a:lnTo>
                  <a:lnTo>
                    <a:pt x="437" y="1842"/>
                  </a:lnTo>
                  <a:lnTo>
                    <a:pt x="473" y="1908"/>
                  </a:lnTo>
                  <a:lnTo>
                    <a:pt x="507" y="1970"/>
                  </a:lnTo>
                  <a:lnTo>
                    <a:pt x="543" y="2027"/>
                  </a:lnTo>
                  <a:lnTo>
                    <a:pt x="577" y="2081"/>
                  </a:lnTo>
                  <a:lnTo>
                    <a:pt x="610" y="2130"/>
                  </a:lnTo>
                  <a:lnTo>
                    <a:pt x="642" y="2174"/>
                  </a:lnTo>
                  <a:lnTo>
                    <a:pt x="672" y="2215"/>
                  </a:lnTo>
                  <a:lnTo>
                    <a:pt x="699" y="2251"/>
                  </a:lnTo>
                  <a:lnTo>
                    <a:pt x="725" y="2282"/>
                  </a:lnTo>
                  <a:lnTo>
                    <a:pt x="747" y="2309"/>
                  </a:lnTo>
                  <a:lnTo>
                    <a:pt x="766" y="2331"/>
                  </a:lnTo>
                  <a:lnTo>
                    <a:pt x="786" y="2309"/>
                  </a:lnTo>
                  <a:lnTo>
                    <a:pt x="807" y="2282"/>
                  </a:lnTo>
                  <a:lnTo>
                    <a:pt x="834" y="2251"/>
                  </a:lnTo>
                  <a:lnTo>
                    <a:pt x="861" y="2215"/>
                  </a:lnTo>
                  <a:lnTo>
                    <a:pt x="890" y="2174"/>
                  </a:lnTo>
                  <a:lnTo>
                    <a:pt x="922" y="2130"/>
                  </a:lnTo>
                  <a:lnTo>
                    <a:pt x="955" y="2081"/>
                  </a:lnTo>
                  <a:lnTo>
                    <a:pt x="990" y="2028"/>
                  </a:lnTo>
                  <a:lnTo>
                    <a:pt x="1025" y="1970"/>
                  </a:lnTo>
                  <a:lnTo>
                    <a:pt x="1061" y="1908"/>
                  </a:lnTo>
                  <a:lnTo>
                    <a:pt x="1097" y="1843"/>
                  </a:lnTo>
                  <a:lnTo>
                    <a:pt x="1131" y="1772"/>
                  </a:lnTo>
                  <a:lnTo>
                    <a:pt x="1167" y="1698"/>
                  </a:lnTo>
                  <a:lnTo>
                    <a:pt x="1202" y="1620"/>
                  </a:lnTo>
                  <a:lnTo>
                    <a:pt x="1235" y="1538"/>
                  </a:lnTo>
                  <a:lnTo>
                    <a:pt x="1268" y="1451"/>
                  </a:lnTo>
                  <a:lnTo>
                    <a:pt x="1297" y="1361"/>
                  </a:lnTo>
                  <a:lnTo>
                    <a:pt x="1326" y="1267"/>
                  </a:lnTo>
                  <a:lnTo>
                    <a:pt x="1352" y="1168"/>
                  </a:lnTo>
                  <a:lnTo>
                    <a:pt x="1376" y="1066"/>
                  </a:lnTo>
                  <a:lnTo>
                    <a:pt x="1390" y="982"/>
                  </a:lnTo>
                  <a:lnTo>
                    <a:pt x="1400" y="899"/>
                  </a:lnTo>
                  <a:lnTo>
                    <a:pt x="1404" y="819"/>
                  </a:lnTo>
                  <a:lnTo>
                    <a:pt x="1402" y="740"/>
                  </a:lnTo>
                  <a:lnTo>
                    <a:pt x="1395" y="664"/>
                  </a:lnTo>
                  <a:lnTo>
                    <a:pt x="1385" y="598"/>
                  </a:lnTo>
                  <a:lnTo>
                    <a:pt x="1370" y="538"/>
                  </a:lnTo>
                  <a:lnTo>
                    <a:pt x="1352" y="481"/>
                  </a:lnTo>
                  <a:lnTo>
                    <a:pt x="1330" y="428"/>
                  </a:lnTo>
                  <a:lnTo>
                    <a:pt x="1305" y="381"/>
                  </a:lnTo>
                  <a:lnTo>
                    <a:pt x="1275" y="337"/>
                  </a:lnTo>
                  <a:lnTo>
                    <a:pt x="1242" y="298"/>
                  </a:lnTo>
                  <a:lnTo>
                    <a:pt x="1205" y="261"/>
                  </a:lnTo>
                  <a:lnTo>
                    <a:pt x="1163" y="231"/>
                  </a:lnTo>
                  <a:lnTo>
                    <a:pt x="1118" y="203"/>
                  </a:lnTo>
                  <a:lnTo>
                    <a:pt x="1069" y="181"/>
                  </a:lnTo>
                  <a:lnTo>
                    <a:pt x="1017" y="163"/>
                  </a:lnTo>
                  <a:lnTo>
                    <a:pt x="960" y="147"/>
                  </a:lnTo>
                  <a:lnTo>
                    <a:pt x="899" y="137"/>
                  </a:lnTo>
                  <a:lnTo>
                    <a:pt x="835" y="131"/>
                  </a:lnTo>
                  <a:lnTo>
                    <a:pt x="766" y="129"/>
                  </a:lnTo>
                  <a:close/>
                  <a:moveTo>
                    <a:pt x="766" y="0"/>
                  </a:moveTo>
                  <a:lnTo>
                    <a:pt x="842" y="2"/>
                  </a:lnTo>
                  <a:lnTo>
                    <a:pt x="914" y="9"/>
                  </a:lnTo>
                  <a:lnTo>
                    <a:pt x="982" y="21"/>
                  </a:lnTo>
                  <a:lnTo>
                    <a:pt x="1046" y="37"/>
                  </a:lnTo>
                  <a:lnTo>
                    <a:pt x="1107" y="57"/>
                  </a:lnTo>
                  <a:lnTo>
                    <a:pt x="1164" y="82"/>
                  </a:lnTo>
                  <a:lnTo>
                    <a:pt x="1217" y="112"/>
                  </a:lnTo>
                  <a:lnTo>
                    <a:pt x="1266" y="146"/>
                  </a:lnTo>
                  <a:lnTo>
                    <a:pt x="1310" y="185"/>
                  </a:lnTo>
                  <a:lnTo>
                    <a:pt x="1352" y="227"/>
                  </a:lnTo>
                  <a:lnTo>
                    <a:pt x="1388" y="275"/>
                  </a:lnTo>
                  <a:lnTo>
                    <a:pt x="1421" y="326"/>
                  </a:lnTo>
                  <a:lnTo>
                    <a:pt x="1450" y="382"/>
                  </a:lnTo>
                  <a:lnTo>
                    <a:pt x="1474" y="441"/>
                  </a:lnTo>
                  <a:lnTo>
                    <a:pt x="1495" y="506"/>
                  </a:lnTo>
                  <a:lnTo>
                    <a:pt x="1510" y="574"/>
                  </a:lnTo>
                  <a:lnTo>
                    <a:pt x="1522" y="648"/>
                  </a:lnTo>
                  <a:lnTo>
                    <a:pt x="1530" y="732"/>
                  </a:lnTo>
                  <a:lnTo>
                    <a:pt x="1532" y="819"/>
                  </a:lnTo>
                  <a:lnTo>
                    <a:pt x="1527" y="909"/>
                  </a:lnTo>
                  <a:lnTo>
                    <a:pt x="1517" y="1000"/>
                  </a:lnTo>
                  <a:lnTo>
                    <a:pt x="1500" y="1092"/>
                  </a:lnTo>
                  <a:lnTo>
                    <a:pt x="1476" y="1201"/>
                  </a:lnTo>
                  <a:lnTo>
                    <a:pt x="1449" y="1304"/>
                  </a:lnTo>
                  <a:lnTo>
                    <a:pt x="1418" y="1404"/>
                  </a:lnTo>
                  <a:lnTo>
                    <a:pt x="1387" y="1499"/>
                  </a:lnTo>
                  <a:lnTo>
                    <a:pt x="1353" y="1590"/>
                  </a:lnTo>
                  <a:lnTo>
                    <a:pt x="1318" y="1677"/>
                  </a:lnTo>
                  <a:lnTo>
                    <a:pt x="1281" y="1759"/>
                  </a:lnTo>
                  <a:lnTo>
                    <a:pt x="1244" y="1837"/>
                  </a:lnTo>
                  <a:lnTo>
                    <a:pt x="1207" y="1911"/>
                  </a:lnTo>
                  <a:lnTo>
                    <a:pt x="1169" y="1980"/>
                  </a:lnTo>
                  <a:lnTo>
                    <a:pt x="1130" y="2045"/>
                  </a:lnTo>
                  <a:lnTo>
                    <a:pt x="1093" y="2106"/>
                  </a:lnTo>
                  <a:lnTo>
                    <a:pt x="1057" y="2162"/>
                  </a:lnTo>
                  <a:lnTo>
                    <a:pt x="1021" y="2214"/>
                  </a:lnTo>
                  <a:lnTo>
                    <a:pt x="987" y="2261"/>
                  </a:lnTo>
                  <a:lnTo>
                    <a:pt x="956" y="2303"/>
                  </a:lnTo>
                  <a:lnTo>
                    <a:pt x="925" y="2341"/>
                  </a:lnTo>
                  <a:lnTo>
                    <a:pt x="898" y="2375"/>
                  </a:lnTo>
                  <a:lnTo>
                    <a:pt x="873" y="2403"/>
                  </a:lnTo>
                  <a:lnTo>
                    <a:pt x="851" y="2429"/>
                  </a:lnTo>
                  <a:lnTo>
                    <a:pt x="833" y="2448"/>
                  </a:lnTo>
                  <a:lnTo>
                    <a:pt x="833" y="2449"/>
                  </a:lnTo>
                  <a:lnTo>
                    <a:pt x="831" y="2449"/>
                  </a:lnTo>
                  <a:lnTo>
                    <a:pt x="836" y="2466"/>
                  </a:lnTo>
                  <a:lnTo>
                    <a:pt x="836" y="2481"/>
                  </a:lnTo>
                  <a:lnTo>
                    <a:pt x="833" y="2497"/>
                  </a:lnTo>
                  <a:lnTo>
                    <a:pt x="826" y="2511"/>
                  </a:lnTo>
                  <a:lnTo>
                    <a:pt x="815" y="2522"/>
                  </a:lnTo>
                  <a:lnTo>
                    <a:pt x="802" y="2532"/>
                  </a:lnTo>
                  <a:lnTo>
                    <a:pt x="768" y="2549"/>
                  </a:lnTo>
                  <a:lnTo>
                    <a:pt x="737" y="2569"/>
                  </a:lnTo>
                  <a:lnTo>
                    <a:pt x="702" y="2593"/>
                  </a:lnTo>
                  <a:lnTo>
                    <a:pt x="690" y="2600"/>
                  </a:lnTo>
                  <a:lnTo>
                    <a:pt x="678" y="2604"/>
                  </a:lnTo>
                  <a:lnTo>
                    <a:pt x="665" y="2605"/>
                  </a:lnTo>
                  <a:lnTo>
                    <a:pt x="649" y="2604"/>
                  </a:lnTo>
                  <a:lnTo>
                    <a:pt x="635" y="2599"/>
                  </a:lnTo>
                  <a:lnTo>
                    <a:pt x="623" y="2591"/>
                  </a:lnTo>
                  <a:lnTo>
                    <a:pt x="612" y="2579"/>
                  </a:lnTo>
                  <a:lnTo>
                    <a:pt x="605" y="2565"/>
                  </a:lnTo>
                  <a:lnTo>
                    <a:pt x="600" y="2548"/>
                  </a:lnTo>
                  <a:lnTo>
                    <a:pt x="600" y="2532"/>
                  </a:lnTo>
                  <a:lnTo>
                    <a:pt x="606" y="2515"/>
                  </a:lnTo>
                  <a:lnTo>
                    <a:pt x="613" y="2501"/>
                  </a:lnTo>
                  <a:lnTo>
                    <a:pt x="626" y="2489"/>
                  </a:lnTo>
                  <a:lnTo>
                    <a:pt x="668" y="2460"/>
                  </a:lnTo>
                  <a:lnTo>
                    <a:pt x="682" y="2453"/>
                  </a:lnTo>
                  <a:lnTo>
                    <a:pt x="696" y="2444"/>
                  </a:lnTo>
                  <a:lnTo>
                    <a:pt x="677" y="2423"/>
                  </a:lnTo>
                  <a:lnTo>
                    <a:pt x="655" y="2399"/>
                  </a:lnTo>
                  <a:lnTo>
                    <a:pt x="630" y="2369"/>
                  </a:lnTo>
                  <a:lnTo>
                    <a:pt x="602" y="2335"/>
                  </a:lnTo>
                  <a:lnTo>
                    <a:pt x="572" y="2297"/>
                  </a:lnTo>
                  <a:lnTo>
                    <a:pt x="540" y="2253"/>
                  </a:lnTo>
                  <a:lnTo>
                    <a:pt x="506" y="2206"/>
                  </a:lnTo>
                  <a:lnTo>
                    <a:pt x="471" y="2154"/>
                  </a:lnTo>
                  <a:lnTo>
                    <a:pt x="434" y="2098"/>
                  </a:lnTo>
                  <a:lnTo>
                    <a:pt x="398" y="2038"/>
                  </a:lnTo>
                  <a:lnTo>
                    <a:pt x="360" y="1973"/>
                  </a:lnTo>
                  <a:lnTo>
                    <a:pt x="323" y="1904"/>
                  </a:lnTo>
                  <a:lnTo>
                    <a:pt x="286" y="1831"/>
                  </a:lnTo>
                  <a:lnTo>
                    <a:pt x="249" y="1754"/>
                  </a:lnTo>
                  <a:lnTo>
                    <a:pt x="213" y="1671"/>
                  </a:lnTo>
                  <a:lnTo>
                    <a:pt x="178" y="1586"/>
                  </a:lnTo>
                  <a:lnTo>
                    <a:pt x="144" y="1496"/>
                  </a:lnTo>
                  <a:lnTo>
                    <a:pt x="113" y="1400"/>
                  </a:lnTo>
                  <a:lnTo>
                    <a:pt x="83" y="1303"/>
                  </a:lnTo>
                  <a:lnTo>
                    <a:pt x="57" y="1200"/>
                  </a:lnTo>
                  <a:lnTo>
                    <a:pt x="32" y="1092"/>
                  </a:lnTo>
                  <a:lnTo>
                    <a:pt x="15" y="1000"/>
                  </a:lnTo>
                  <a:lnTo>
                    <a:pt x="5" y="909"/>
                  </a:lnTo>
                  <a:lnTo>
                    <a:pt x="0" y="819"/>
                  </a:lnTo>
                  <a:lnTo>
                    <a:pt x="2" y="732"/>
                  </a:lnTo>
                  <a:lnTo>
                    <a:pt x="10" y="648"/>
                  </a:lnTo>
                  <a:lnTo>
                    <a:pt x="22" y="574"/>
                  </a:lnTo>
                  <a:lnTo>
                    <a:pt x="38" y="506"/>
                  </a:lnTo>
                  <a:lnTo>
                    <a:pt x="59" y="441"/>
                  </a:lnTo>
                  <a:lnTo>
                    <a:pt x="83" y="382"/>
                  </a:lnTo>
                  <a:lnTo>
                    <a:pt x="111" y="326"/>
                  </a:lnTo>
                  <a:lnTo>
                    <a:pt x="144" y="275"/>
                  </a:lnTo>
                  <a:lnTo>
                    <a:pt x="181" y="227"/>
                  </a:lnTo>
                  <a:lnTo>
                    <a:pt x="223" y="185"/>
                  </a:lnTo>
                  <a:lnTo>
                    <a:pt x="267" y="146"/>
                  </a:lnTo>
                  <a:lnTo>
                    <a:pt x="315" y="112"/>
                  </a:lnTo>
                  <a:lnTo>
                    <a:pt x="369" y="82"/>
                  </a:lnTo>
                  <a:lnTo>
                    <a:pt x="426" y="57"/>
                  </a:lnTo>
                  <a:lnTo>
                    <a:pt x="486" y="37"/>
                  </a:lnTo>
                  <a:lnTo>
                    <a:pt x="550" y="21"/>
                  </a:lnTo>
                  <a:lnTo>
                    <a:pt x="619" y="9"/>
                  </a:lnTo>
                  <a:lnTo>
                    <a:pt x="691" y="2"/>
                  </a:lnTo>
                  <a:lnTo>
                    <a:pt x="7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8"/>
            <p:cNvSpPr>
              <a:spLocks noEditPoints="1"/>
            </p:cNvSpPr>
            <p:nvPr/>
          </p:nvSpPr>
          <p:spPr bwMode="auto">
            <a:xfrm>
              <a:off x="2263776" y="3159125"/>
              <a:ext cx="149225" cy="150813"/>
            </a:xfrm>
            <a:custGeom>
              <a:avLst/>
              <a:gdLst>
                <a:gd name="T0" fmla="*/ 424 w 940"/>
                <a:gd name="T1" fmla="*/ 132 h 946"/>
                <a:gd name="T2" fmla="*/ 337 w 940"/>
                <a:gd name="T3" fmla="*/ 156 h 946"/>
                <a:gd name="T4" fmla="*/ 262 w 940"/>
                <a:gd name="T5" fmla="*/ 201 h 946"/>
                <a:gd name="T6" fmla="*/ 199 w 940"/>
                <a:gd name="T7" fmla="*/ 264 h 946"/>
                <a:gd name="T8" fmla="*/ 155 w 940"/>
                <a:gd name="T9" fmla="*/ 339 h 946"/>
                <a:gd name="T10" fmla="*/ 131 w 940"/>
                <a:gd name="T11" fmla="*/ 427 h 946"/>
                <a:gd name="T12" fmla="*/ 131 w 940"/>
                <a:gd name="T13" fmla="*/ 520 h 946"/>
                <a:gd name="T14" fmla="*/ 155 w 940"/>
                <a:gd name="T15" fmla="*/ 607 h 946"/>
                <a:gd name="T16" fmla="*/ 199 w 940"/>
                <a:gd name="T17" fmla="*/ 684 h 946"/>
                <a:gd name="T18" fmla="*/ 262 w 940"/>
                <a:gd name="T19" fmla="*/ 745 h 946"/>
                <a:gd name="T20" fmla="*/ 337 w 940"/>
                <a:gd name="T21" fmla="*/ 790 h 946"/>
                <a:gd name="T22" fmla="*/ 424 w 940"/>
                <a:gd name="T23" fmla="*/ 815 h 946"/>
                <a:gd name="T24" fmla="*/ 517 w 940"/>
                <a:gd name="T25" fmla="*/ 815 h 946"/>
                <a:gd name="T26" fmla="*/ 603 w 940"/>
                <a:gd name="T27" fmla="*/ 790 h 946"/>
                <a:gd name="T28" fmla="*/ 679 w 940"/>
                <a:gd name="T29" fmla="*/ 745 h 946"/>
                <a:gd name="T30" fmla="*/ 741 w 940"/>
                <a:gd name="T31" fmla="*/ 684 h 946"/>
                <a:gd name="T32" fmla="*/ 785 w 940"/>
                <a:gd name="T33" fmla="*/ 607 h 946"/>
                <a:gd name="T34" fmla="*/ 809 w 940"/>
                <a:gd name="T35" fmla="*/ 520 h 946"/>
                <a:gd name="T36" fmla="*/ 809 w 940"/>
                <a:gd name="T37" fmla="*/ 427 h 946"/>
                <a:gd name="T38" fmla="*/ 785 w 940"/>
                <a:gd name="T39" fmla="*/ 339 h 946"/>
                <a:gd name="T40" fmla="*/ 741 w 940"/>
                <a:gd name="T41" fmla="*/ 264 h 946"/>
                <a:gd name="T42" fmla="*/ 679 w 940"/>
                <a:gd name="T43" fmla="*/ 201 h 946"/>
                <a:gd name="T44" fmla="*/ 603 w 940"/>
                <a:gd name="T45" fmla="*/ 156 h 946"/>
                <a:gd name="T46" fmla="*/ 517 w 940"/>
                <a:gd name="T47" fmla="*/ 132 h 946"/>
                <a:gd name="T48" fmla="*/ 470 w 940"/>
                <a:gd name="T49" fmla="*/ 0 h 946"/>
                <a:gd name="T50" fmla="*/ 578 w 940"/>
                <a:gd name="T51" fmla="*/ 13 h 946"/>
                <a:gd name="T52" fmla="*/ 677 w 940"/>
                <a:gd name="T53" fmla="*/ 49 h 946"/>
                <a:gd name="T54" fmla="*/ 765 w 940"/>
                <a:gd name="T55" fmla="*/ 105 h 946"/>
                <a:gd name="T56" fmla="*/ 838 w 940"/>
                <a:gd name="T57" fmla="*/ 178 h 946"/>
                <a:gd name="T58" fmla="*/ 892 w 940"/>
                <a:gd name="T59" fmla="*/ 266 h 946"/>
                <a:gd name="T60" fmla="*/ 928 w 940"/>
                <a:gd name="T61" fmla="*/ 365 h 946"/>
                <a:gd name="T62" fmla="*/ 940 w 940"/>
                <a:gd name="T63" fmla="*/ 473 h 946"/>
                <a:gd name="T64" fmla="*/ 928 w 940"/>
                <a:gd name="T65" fmla="*/ 582 h 946"/>
                <a:gd name="T66" fmla="*/ 892 w 940"/>
                <a:gd name="T67" fmla="*/ 682 h 946"/>
                <a:gd name="T68" fmla="*/ 838 w 940"/>
                <a:gd name="T69" fmla="*/ 770 h 946"/>
                <a:gd name="T70" fmla="*/ 765 w 940"/>
                <a:gd name="T71" fmla="*/ 842 h 946"/>
                <a:gd name="T72" fmla="*/ 677 w 940"/>
                <a:gd name="T73" fmla="*/ 898 h 946"/>
                <a:gd name="T74" fmla="*/ 578 w 940"/>
                <a:gd name="T75" fmla="*/ 934 h 946"/>
                <a:gd name="T76" fmla="*/ 470 w 940"/>
                <a:gd name="T77" fmla="*/ 946 h 946"/>
                <a:gd name="T78" fmla="*/ 363 w 940"/>
                <a:gd name="T79" fmla="*/ 934 h 946"/>
                <a:gd name="T80" fmla="*/ 264 w 940"/>
                <a:gd name="T81" fmla="*/ 898 h 946"/>
                <a:gd name="T82" fmla="*/ 177 w 940"/>
                <a:gd name="T83" fmla="*/ 842 h 946"/>
                <a:gd name="T84" fmla="*/ 103 w 940"/>
                <a:gd name="T85" fmla="*/ 770 h 946"/>
                <a:gd name="T86" fmla="*/ 48 w 940"/>
                <a:gd name="T87" fmla="*/ 682 h 946"/>
                <a:gd name="T88" fmla="*/ 13 w 940"/>
                <a:gd name="T89" fmla="*/ 582 h 946"/>
                <a:gd name="T90" fmla="*/ 0 w 940"/>
                <a:gd name="T91" fmla="*/ 473 h 946"/>
                <a:gd name="T92" fmla="*/ 13 w 940"/>
                <a:gd name="T93" fmla="*/ 365 h 946"/>
                <a:gd name="T94" fmla="*/ 48 w 940"/>
                <a:gd name="T95" fmla="*/ 266 h 946"/>
                <a:gd name="T96" fmla="*/ 103 w 940"/>
                <a:gd name="T97" fmla="*/ 178 h 946"/>
                <a:gd name="T98" fmla="*/ 177 w 940"/>
                <a:gd name="T99" fmla="*/ 105 h 946"/>
                <a:gd name="T100" fmla="*/ 264 w 940"/>
                <a:gd name="T101" fmla="*/ 49 h 946"/>
                <a:gd name="T102" fmla="*/ 363 w 940"/>
                <a:gd name="T103" fmla="*/ 13 h 946"/>
                <a:gd name="T104" fmla="*/ 470 w 940"/>
                <a:gd name="T105" fmla="*/ 0 h 9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40" h="946">
                  <a:moveTo>
                    <a:pt x="470" y="130"/>
                  </a:moveTo>
                  <a:lnTo>
                    <a:pt x="424" y="132"/>
                  </a:lnTo>
                  <a:lnTo>
                    <a:pt x="379" y="142"/>
                  </a:lnTo>
                  <a:lnTo>
                    <a:pt x="337" y="156"/>
                  </a:lnTo>
                  <a:lnTo>
                    <a:pt x="298" y="176"/>
                  </a:lnTo>
                  <a:lnTo>
                    <a:pt x="262" y="201"/>
                  </a:lnTo>
                  <a:lnTo>
                    <a:pt x="229" y="231"/>
                  </a:lnTo>
                  <a:lnTo>
                    <a:pt x="199" y="264"/>
                  </a:lnTo>
                  <a:lnTo>
                    <a:pt x="175" y="300"/>
                  </a:lnTo>
                  <a:lnTo>
                    <a:pt x="155" y="339"/>
                  </a:lnTo>
                  <a:lnTo>
                    <a:pt x="141" y="382"/>
                  </a:lnTo>
                  <a:lnTo>
                    <a:pt x="131" y="427"/>
                  </a:lnTo>
                  <a:lnTo>
                    <a:pt x="129" y="473"/>
                  </a:lnTo>
                  <a:lnTo>
                    <a:pt x="131" y="520"/>
                  </a:lnTo>
                  <a:lnTo>
                    <a:pt x="141" y="565"/>
                  </a:lnTo>
                  <a:lnTo>
                    <a:pt x="155" y="607"/>
                  </a:lnTo>
                  <a:lnTo>
                    <a:pt x="174" y="647"/>
                  </a:lnTo>
                  <a:lnTo>
                    <a:pt x="199" y="684"/>
                  </a:lnTo>
                  <a:lnTo>
                    <a:pt x="229" y="717"/>
                  </a:lnTo>
                  <a:lnTo>
                    <a:pt x="262" y="745"/>
                  </a:lnTo>
                  <a:lnTo>
                    <a:pt x="298" y="771"/>
                  </a:lnTo>
                  <a:lnTo>
                    <a:pt x="337" y="790"/>
                  </a:lnTo>
                  <a:lnTo>
                    <a:pt x="379" y="806"/>
                  </a:lnTo>
                  <a:lnTo>
                    <a:pt x="424" y="815"/>
                  </a:lnTo>
                  <a:lnTo>
                    <a:pt x="470" y="818"/>
                  </a:lnTo>
                  <a:lnTo>
                    <a:pt x="517" y="815"/>
                  </a:lnTo>
                  <a:lnTo>
                    <a:pt x="562" y="806"/>
                  </a:lnTo>
                  <a:lnTo>
                    <a:pt x="603" y="790"/>
                  </a:lnTo>
                  <a:lnTo>
                    <a:pt x="642" y="771"/>
                  </a:lnTo>
                  <a:lnTo>
                    <a:pt x="679" y="745"/>
                  </a:lnTo>
                  <a:lnTo>
                    <a:pt x="712" y="717"/>
                  </a:lnTo>
                  <a:lnTo>
                    <a:pt x="741" y="684"/>
                  </a:lnTo>
                  <a:lnTo>
                    <a:pt x="766" y="647"/>
                  </a:lnTo>
                  <a:lnTo>
                    <a:pt x="785" y="607"/>
                  </a:lnTo>
                  <a:lnTo>
                    <a:pt x="801" y="565"/>
                  </a:lnTo>
                  <a:lnTo>
                    <a:pt x="809" y="520"/>
                  </a:lnTo>
                  <a:lnTo>
                    <a:pt x="813" y="473"/>
                  </a:lnTo>
                  <a:lnTo>
                    <a:pt x="809" y="427"/>
                  </a:lnTo>
                  <a:lnTo>
                    <a:pt x="801" y="382"/>
                  </a:lnTo>
                  <a:lnTo>
                    <a:pt x="785" y="339"/>
                  </a:lnTo>
                  <a:lnTo>
                    <a:pt x="766" y="300"/>
                  </a:lnTo>
                  <a:lnTo>
                    <a:pt x="741" y="264"/>
                  </a:lnTo>
                  <a:lnTo>
                    <a:pt x="712" y="231"/>
                  </a:lnTo>
                  <a:lnTo>
                    <a:pt x="679" y="201"/>
                  </a:lnTo>
                  <a:lnTo>
                    <a:pt x="642" y="176"/>
                  </a:lnTo>
                  <a:lnTo>
                    <a:pt x="603" y="156"/>
                  </a:lnTo>
                  <a:lnTo>
                    <a:pt x="562" y="142"/>
                  </a:lnTo>
                  <a:lnTo>
                    <a:pt x="517" y="132"/>
                  </a:lnTo>
                  <a:lnTo>
                    <a:pt x="470" y="130"/>
                  </a:lnTo>
                  <a:close/>
                  <a:moveTo>
                    <a:pt x="470" y="0"/>
                  </a:moveTo>
                  <a:lnTo>
                    <a:pt x="525" y="4"/>
                  </a:lnTo>
                  <a:lnTo>
                    <a:pt x="578" y="13"/>
                  </a:lnTo>
                  <a:lnTo>
                    <a:pt x="628" y="29"/>
                  </a:lnTo>
                  <a:lnTo>
                    <a:pt x="677" y="49"/>
                  </a:lnTo>
                  <a:lnTo>
                    <a:pt x="722" y="75"/>
                  </a:lnTo>
                  <a:lnTo>
                    <a:pt x="765" y="105"/>
                  </a:lnTo>
                  <a:lnTo>
                    <a:pt x="803" y="140"/>
                  </a:lnTo>
                  <a:lnTo>
                    <a:pt x="838" y="178"/>
                  </a:lnTo>
                  <a:lnTo>
                    <a:pt x="867" y="220"/>
                  </a:lnTo>
                  <a:lnTo>
                    <a:pt x="892" y="266"/>
                  </a:lnTo>
                  <a:lnTo>
                    <a:pt x="913" y="314"/>
                  </a:lnTo>
                  <a:lnTo>
                    <a:pt x="928" y="365"/>
                  </a:lnTo>
                  <a:lnTo>
                    <a:pt x="937" y="418"/>
                  </a:lnTo>
                  <a:lnTo>
                    <a:pt x="940" y="473"/>
                  </a:lnTo>
                  <a:lnTo>
                    <a:pt x="937" y="528"/>
                  </a:lnTo>
                  <a:lnTo>
                    <a:pt x="928" y="582"/>
                  </a:lnTo>
                  <a:lnTo>
                    <a:pt x="913" y="632"/>
                  </a:lnTo>
                  <a:lnTo>
                    <a:pt x="892" y="682"/>
                  </a:lnTo>
                  <a:lnTo>
                    <a:pt x="867" y="727"/>
                  </a:lnTo>
                  <a:lnTo>
                    <a:pt x="838" y="770"/>
                  </a:lnTo>
                  <a:lnTo>
                    <a:pt x="803" y="808"/>
                  </a:lnTo>
                  <a:lnTo>
                    <a:pt x="765" y="842"/>
                  </a:lnTo>
                  <a:lnTo>
                    <a:pt x="722" y="873"/>
                  </a:lnTo>
                  <a:lnTo>
                    <a:pt x="677" y="898"/>
                  </a:lnTo>
                  <a:lnTo>
                    <a:pt x="628" y="919"/>
                  </a:lnTo>
                  <a:lnTo>
                    <a:pt x="578" y="934"/>
                  </a:lnTo>
                  <a:lnTo>
                    <a:pt x="525" y="943"/>
                  </a:lnTo>
                  <a:lnTo>
                    <a:pt x="470" y="946"/>
                  </a:lnTo>
                  <a:lnTo>
                    <a:pt x="415" y="943"/>
                  </a:lnTo>
                  <a:lnTo>
                    <a:pt x="363" y="934"/>
                  </a:lnTo>
                  <a:lnTo>
                    <a:pt x="312" y="919"/>
                  </a:lnTo>
                  <a:lnTo>
                    <a:pt x="264" y="898"/>
                  </a:lnTo>
                  <a:lnTo>
                    <a:pt x="218" y="873"/>
                  </a:lnTo>
                  <a:lnTo>
                    <a:pt x="177" y="842"/>
                  </a:lnTo>
                  <a:lnTo>
                    <a:pt x="138" y="808"/>
                  </a:lnTo>
                  <a:lnTo>
                    <a:pt x="103" y="770"/>
                  </a:lnTo>
                  <a:lnTo>
                    <a:pt x="74" y="727"/>
                  </a:lnTo>
                  <a:lnTo>
                    <a:pt x="48" y="682"/>
                  </a:lnTo>
                  <a:lnTo>
                    <a:pt x="28" y="632"/>
                  </a:lnTo>
                  <a:lnTo>
                    <a:pt x="13" y="582"/>
                  </a:lnTo>
                  <a:lnTo>
                    <a:pt x="3" y="528"/>
                  </a:lnTo>
                  <a:lnTo>
                    <a:pt x="0" y="473"/>
                  </a:lnTo>
                  <a:lnTo>
                    <a:pt x="3" y="418"/>
                  </a:lnTo>
                  <a:lnTo>
                    <a:pt x="13" y="365"/>
                  </a:lnTo>
                  <a:lnTo>
                    <a:pt x="28" y="314"/>
                  </a:lnTo>
                  <a:lnTo>
                    <a:pt x="48" y="266"/>
                  </a:lnTo>
                  <a:lnTo>
                    <a:pt x="74" y="220"/>
                  </a:lnTo>
                  <a:lnTo>
                    <a:pt x="103" y="178"/>
                  </a:lnTo>
                  <a:lnTo>
                    <a:pt x="138" y="140"/>
                  </a:lnTo>
                  <a:lnTo>
                    <a:pt x="177" y="105"/>
                  </a:lnTo>
                  <a:lnTo>
                    <a:pt x="218" y="75"/>
                  </a:lnTo>
                  <a:lnTo>
                    <a:pt x="264" y="49"/>
                  </a:lnTo>
                  <a:lnTo>
                    <a:pt x="312" y="29"/>
                  </a:lnTo>
                  <a:lnTo>
                    <a:pt x="363" y="13"/>
                  </a:lnTo>
                  <a:lnTo>
                    <a:pt x="415" y="4"/>
                  </a:lnTo>
                  <a:lnTo>
                    <a:pt x="4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9"/>
            <p:cNvSpPr>
              <a:spLocks/>
            </p:cNvSpPr>
            <p:nvPr/>
          </p:nvSpPr>
          <p:spPr bwMode="auto">
            <a:xfrm>
              <a:off x="2366963" y="3481388"/>
              <a:ext cx="39688" cy="23813"/>
            </a:xfrm>
            <a:custGeom>
              <a:avLst/>
              <a:gdLst>
                <a:gd name="T0" fmla="*/ 184 w 255"/>
                <a:gd name="T1" fmla="*/ 0 h 149"/>
                <a:gd name="T2" fmla="*/ 200 w 255"/>
                <a:gd name="T3" fmla="*/ 0 h 149"/>
                <a:gd name="T4" fmla="*/ 216 w 255"/>
                <a:gd name="T5" fmla="*/ 4 h 149"/>
                <a:gd name="T6" fmla="*/ 231 w 255"/>
                <a:gd name="T7" fmla="*/ 13 h 149"/>
                <a:gd name="T8" fmla="*/ 241 w 255"/>
                <a:gd name="T9" fmla="*/ 24 h 149"/>
                <a:gd name="T10" fmla="*/ 250 w 255"/>
                <a:gd name="T11" fmla="*/ 39 h 149"/>
                <a:gd name="T12" fmla="*/ 255 w 255"/>
                <a:gd name="T13" fmla="*/ 56 h 149"/>
                <a:gd name="T14" fmla="*/ 255 w 255"/>
                <a:gd name="T15" fmla="*/ 73 h 149"/>
                <a:gd name="T16" fmla="*/ 250 w 255"/>
                <a:gd name="T17" fmla="*/ 89 h 149"/>
                <a:gd name="T18" fmla="*/ 241 w 255"/>
                <a:gd name="T19" fmla="*/ 103 h 149"/>
                <a:gd name="T20" fmla="*/ 229 w 255"/>
                <a:gd name="T21" fmla="*/ 115 h 149"/>
                <a:gd name="T22" fmla="*/ 215 w 255"/>
                <a:gd name="T23" fmla="*/ 123 h 149"/>
                <a:gd name="T24" fmla="*/ 199 w 255"/>
                <a:gd name="T25" fmla="*/ 127 h 149"/>
                <a:gd name="T26" fmla="*/ 137 w 255"/>
                <a:gd name="T27" fmla="*/ 137 h 149"/>
                <a:gd name="T28" fmla="*/ 78 w 255"/>
                <a:gd name="T29" fmla="*/ 148 h 149"/>
                <a:gd name="T30" fmla="*/ 71 w 255"/>
                <a:gd name="T31" fmla="*/ 149 h 149"/>
                <a:gd name="T32" fmla="*/ 65 w 255"/>
                <a:gd name="T33" fmla="*/ 149 h 149"/>
                <a:gd name="T34" fmla="*/ 47 w 255"/>
                <a:gd name="T35" fmla="*/ 147 h 149"/>
                <a:gd name="T36" fmla="*/ 32 w 255"/>
                <a:gd name="T37" fmla="*/ 140 h 149"/>
                <a:gd name="T38" fmla="*/ 18 w 255"/>
                <a:gd name="T39" fmla="*/ 129 h 149"/>
                <a:gd name="T40" fmla="*/ 8 w 255"/>
                <a:gd name="T41" fmla="*/ 115 h 149"/>
                <a:gd name="T42" fmla="*/ 3 w 255"/>
                <a:gd name="T43" fmla="*/ 97 h 149"/>
                <a:gd name="T44" fmla="*/ 0 w 255"/>
                <a:gd name="T45" fmla="*/ 81 h 149"/>
                <a:gd name="T46" fmla="*/ 4 w 255"/>
                <a:gd name="T47" fmla="*/ 65 h 149"/>
                <a:gd name="T48" fmla="*/ 11 w 255"/>
                <a:gd name="T49" fmla="*/ 49 h 149"/>
                <a:gd name="T50" fmla="*/ 21 w 255"/>
                <a:gd name="T51" fmla="*/ 37 h 149"/>
                <a:gd name="T52" fmla="*/ 35 w 255"/>
                <a:gd name="T53" fmla="*/ 27 h 149"/>
                <a:gd name="T54" fmla="*/ 52 w 255"/>
                <a:gd name="T55" fmla="*/ 22 h 149"/>
                <a:gd name="T56" fmla="*/ 115 w 255"/>
                <a:gd name="T57" fmla="*/ 10 h 149"/>
                <a:gd name="T58" fmla="*/ 184 w 255"/>
                <a:gd name="T59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55" h="149">
                  <a:moveTo>
                    <a:pt x="184" y="0"/>
                  </a:moveTo>
                  <a:lnTo>
                    <a:pt x="200" y="0"/>
                  </a:lnTo>
                  <a:lnTo>
                    <a:pt x="216" y="4"/>
                  </a:lnTo>
                  <a:lnTo>
                    <a:pt x="231" y="13"/>
                  </a:lnTo>
                  <a:lnTo>
                    <a:pt x="241" y="24"/>
                  </a:lnTo>
                  <a:lnTo>
                    <a:pt x="250" y="39"/>
                  </a:lnTo>
                  <a:lnTo>
                    <a:pt x="255" y="56"/>
                  </a:lnTo>
                  <a:lnTo>
                    <a:pt x="255" y="73"/>
                  </a:lnTo>
                  <a:lnTo>
                    <a:pt x="250" y="89"/>
                  </a:lnTo>
                  <a:lnTo>
                    <a:pt x="241" y="103"/>
                  </a:lnTo>
                  <a:lnTo>
                    <a:pt x="229" y="115"/>
                  </a:lnTo>
                  <a:lnTo>
                    <a:pt x="215" y="123"/>
                  </a:lnTo>
                  <a:lnTo>
                    <a:pt x="199" y="127"/>
                  </a:lnTo>
                  <a:lnTo>
                    <a:pt x="137" y="137"/>
                  </a:lnTo>
                  <a:lnTo>
                    <a:pt x="78" y="148"/>
                  </a:lnTo>
                  <a:lnTo>
                    <a:pt x="71" y="149"/>
                  </a:lnTo>
                  <a:lnTo>
                    <a:pt x="65" y="149"/>
                  </a:lnTo>
                  <a:lnTo>
                    <a:pt x="47" y="147"/>
                  </a:lnTo>
                  <a:lnTo>
                    <a:pt x="32" y="140"/>
                  </a:lnTo>
                  <a:lnTo>
                    <a:pt x="18" y="129"/>
                  </a:lnTo>
                  <a:lnTo>
                    <a:pt x="8" y="115"/>
                  </a:lnTo>
                  <a:lnTo>
                    <a:pt x="3" y="97"/>
                  </a:lnTo>
                  <a:lnTo>
                    <a:pt x="0" y="81"/>
                  </a:lnTo>
                  <a:lnTo>
                    <a:pt x="4" y="65"/>
                  </a:lnTo>
                  <a:lnTo>
                    <a:pt x="11" y="49"/>
                  </a:lnTo>
                  <a:lnTo>
                    <a:pt x="21" y="37"/>
                  </a:lnTo>
                  <a:lnTo>
                    <a:pt x="35" y="27"/>
                  </a:lnTo>
                  <a:lnTo>
                    <a:pt x="52" y="22"/>
                  </a:lnTo>
                  <a:lnTo>
                    <a:pt x="115" y="10"/>
                  </a:lnTo>
                  <a:lnTo>
                    <a:pt x="1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10"/>
            <p:cNvSpPr>
              <a:spLocks/>
            </p:cNvSpPr>
            <p:nvPr/>
          </p:nvSpPr>
          <p:spPr bwMode="auto">
            <a:xfrm>
              <a:off x="2427288" y="3478213"/>
              <a:ext cx="41275" cy="20638"/>
            </a:xfrm>
            <a:custGeom>
              <a:avLst/>
              <a:gdLst>
                <a:gd name="T0" fmla="*/ 189 w 257"/>
                <a:gd name="T1" fmla="*/ 0 h 134"/>
                <a:gd name="T2" fmla="*/ 205 w 257"/>
                <a:gd name="T3" fmla="*/ 1 h 134"/>
                <a:gd name="T4" fmla="*/ 221 w 257"/>
                <a:gd name="T5" fmla="*/ 6 h 134"/>
                <a:gd name="T6" fmla="*/ 234 w 257"/>
                <a:gd name="T7" fmla="*/ 16 h 134"/>
                <a:gd name="T8" fmla="*/ 246 w 257"/>
                <a:gd name="T9" fmla="*/ 28 h 134"/>
                <a:gd name="T10" fmla="*/ 253 w 257"/>
                <a:gd name="T11" fmla="*/ 44 h 134"/>
                <a:gd name="T12" fmla="*/ 257 w 257"/>
                <a:gd name="T13" fmla="*/ 61 h 134"/>
                <a:gd name="T14" fmla="*/ 254 w 257"/>
                <a:gd name="T15" fmla="*/ 78 h 134"/>
                <a:gd name="T16" fmla="*/ 249 w 257"/>
                <a:gd name="T17" fmla="*/ 94 h 134"/>
                <a:gd name="T18" fmla="*/ 239 w 257"/>
                <a:gd name="T19" fmla="*/ 107 h 134"/>
                <a:gd name="T20" fmla="*/ 227 w 257"/>
                <a:gd name="T21" fmla="*/ 118 h 134"/>
                <a:gd name="T22" fmla="*/ 212 w 257"/>
                <a:gd name="T23" fmla="*/ 125 h 134"/>
                <a:gd name="T24" fmla="*/ 195 w 257"/>
                <a:gd name="T25" fmla="*/ 128 h 134"/>
                <a:gd name="T26" fmla="*/ 67 w 257"/>
                <a:gd name="T27" fmla="*/ 134 h 134"/>
                <a:gd name="T28" fmla="*/ 65 w 257"/>
                <a:gd name="T29" fmla="*/ 134 h 134"/>
                <a:gd name="T30" fmla="*/ 45 w 257"/>
                <a:gd name="T31" fmla="*/ 130 h 134"/>
                <a:gd name="T32" fmla="*/ 27 w 257"/>
                <a:gd name="T33" fmla="*/ 121 h 134"/>
                <a:gd name="T34" fmla="*/ 13 w 257"/>
                <a:gd name="T35" fmla="*/ 108 h 134"/>
                <a:gd name="T36" fmla="*/ 5 w 257"/>
                <a:gd name="T37" fmla="*/ 92 h 134"/>
                <a:gd name="T38" fmla="*/ 0 w 257"/>
                <a:gd name="T39" fmla="*/ 72 h 134"/>
                <a:gd name="T40" fmla="*/ 2 w 257"/>
                <a:gd name="T41" fmla="*/ 51 h 134"/>
                <a:gd name="T42" fmla="*/ 11 w 257"/>
                <a:gd name="T43" fmla="*/ 34 h 134"/>
                <a:gd name="T44" fmla="*/ 24 w 257"/>
                <a:gd name="T45" fmla="*/ 18 h 134"/>
                <a:gd name="T46" fmla="*/ 42 w 257"/>
                <a:gd name="T47" fmla="*/ 8 h 134"/>
                <a:gd name="T48" fmla="*/ 61 w 257"/>
                <a:gd name="T49" fmla="*/ 5 h 134"/>
                <a:gd name="T50" fmla="*/ 189 w 257"/>
                <a:gd name="T51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57" h="134">
                  <a:moveTo>
                    <a:pt x="189" y="0"/>
                  </a:moveTo>
                  <a:lnTo>
                    <a:pt x="205" y="1"/>
                  </a:lnTo>
                  <a:lnTo>
                    <a:pt x="221" y="6"/>
                  </a:lnTo>
                  <a:lnTo>
                    <a:pt x="234" y="16"/>
                  </a:lnTo>
                  <a:lnTo>
                    <a:pt x="246" y="28"/>
                  </a:lnTo>
                  <a:lnTo>
                    <a:pt x="253" y="44"/>
                  </a:lnTo>
                  <a:lnTo>
                    <a:pt x="257" y="61"/>
                  </a:lnTo>
                  <a:lnTo>
                    <a:pt x="254" y="78"/>
                  </a:lnTo>
                  <a:lnTo>
                    <a:pt x="249" y="94"/>
                  </a:lnTo>
                  <a:lnTo>
                    <a:pt x="239" y="107"/>
                  </a:lnTo>
                  <a:lnTo>
                    <a:pt x="227" y="118"/>
                  </a:lnTo>
                  <a:lnTo>
                    <a:pt x="212" y="125"/>
                  </a:lnTo>
                  <a:lnTo>
                    <a:pt x="195" y="128"/>
                  </a:lnTo>
                  <a:lnTo>
                    <a:pt x="67" y="134"/>
                  </a:lnTo>
                  <a:lnTo>
                    <a:pt x="65" y="134"/>
                  </a:lnTo>
                  <a:lnTo>
                    <a:pt x="45" y="130"/>
                  </a:lnTo>
                  <a:lnTo>
                    <a:pt x="27" y="121"/>
                  </a:lnTo>
                  <a:lnTo>
                    <a:pt x="13" y="108"/>
                  </a:lnTo>
                  <a:lnTo>
                    <a:pt x="5" y="92"/>
                  </a:lnTo>
                  <a:lnTo>
                    <a:pt x="0" y="72"/>
                  </a:lnTo>
                  <a:lnTo>
                    <a:pt x="2" y="51"/>
                  </a:lnTo>
                  <a:lnTo>
                    <a:pt x="11" y="34"/>
                  </a:lnTo>
                  <a:lnTo>
                    <a:pt x="24" y="18"/>
                  </a:lnTo>
                  <a:lnTo>
                    <a:pt x="42" y="8"/>
                  </a:lnTo>
                  <a:lnTo>
                    <a:pt x="61" y="5"/>
                  </a:lnTo>
                  <a:lnTo>
                    <a:pt x="1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1"/>
            <p:cNvSpPr>
              <a:spLocks/>
            </p:cNvSpPr>
            <p:nvPr/>
          </p:nvSpPr>
          <p:spPr bwMode="auto">
            <a:xfrm>
              <a:off x="2263776" y="3535363"/>
              <a:ext cx="36513" cy="31750"/>
            </a:xfrm>
            <a:custGeom>
              <a:avLst/>
              <a:gdLst>
                <a:gd name="T0" fmla="*/ 161 w 232"/>
                <a:gd name="T1" fmla="*/ 0 h 202"/>
                <a:gd name="T2" fmla="*/ 178 w 232"/>
                <a:gd name="T3" fmla="*/ 0 h 202"/>
                <a:gd name="T4" fmla="*/ 193 w 232"/>
                <a:gd name="T5" fmla="*/ 5 h 202"/>
                <a:gd name="T6" fmla="*/ 207 w 232"/>
                <a:gd name="T7" fmla="*/ 13 h 202"/>
                <a:gd name="T8" fmla="*/ 219 w 232"/>
                <a:gd name="T9" fmla="*/ 25 h 202"/>
                <a:gd name="T10" fmla="*/ 228 w 232"/>
                <a:gd name="T11" fmla="*/ 41 h 202"/>
                <a:gd name="T12" fmla="*/ 232 w 232"/>
                <a:gd name="T13" fmla="*/ 57 h 202"/>
                <a:gd name="T14" fmla="*/ 231 w 232"/>
                <a:gd name="T15" fmla="*/ 74 h 202"/>
                <a:gd name="T16" fmla="*/ 228 w 232"/>
                <a:gd name="T17" fmla="*/ 89 h 202"/>
                <a:gd name="T18" fmla="*/ 219 w 232"/>
                <a:gd name="T19" fmla="*/ 103 h 202"/>
                <a:gd name="T20" fmla="*/ 207 w 232"/>
                <a:gd name="T21" fmla="*/ 115 h 202"/>
                <a:gd name="T22" fmla="*/ 153 w 232"/>
                <a:gd name="T23" fmla="*/ 155 h 202"/>
                <a:gd name="T24" fmla="*/ 98 w 232"/>
                <a:gd name="T25" fmla="*/ 192 h 202"/>
                <a:gd name="T26" fmla="*/ 82 w 232"/>
                <a:gd name="T27" fmla="*/ 200 h 202"/>
                <a:gd name="T28" fmla="*/ 64 w 232"/>
                <a:gd name="T29" fmla="*/ 202 h 202"/>
                <a:gd name="T30" fmla="*/ 48 w 232"/>
                <a:gd name="T31" fmla="*/ 201 h 202"/>
                <a:gd name="T32" fmla="*/ 34 w 232"/>
                <a:gd name="T33" fmla="*/ 196 h 202"/>
                <a:gd name="T34" fmla="*/ 21 w 232"/>
                <a:gd name="T35" fmla="*/ 186 h 202"/>
                <a:gd name="T36" fmla="*/ 10 w 232"/>
                <a:gd name="T37" fmla="*/ 174 h 202"/>
                <a:gd name="T38" fmla="*/ 2 w 232"/>
                <a:gd name="T39" fmla="*/ 158 h 202"/>
                <a:gd name="T40" fmla="*/ 0 w 232"/>
                <a:gd name="T41" fmla="*/ 142 h 202"/>
                <a:gd name="T42" fmla="*/ 1 w 232"/>
                <a:gd name="T43" fmla="*/ 125 h 202"/>
                <a:gd name="T44" fmla="*/ 6 w 232"/>
                <a:gd name="T45" fmla="*/ 109 h 202"/>
                <a:gd name="T46" fmla="*/ 16 w 232"/>
                <a:gd name="T47" fmla="*/ 96 h 202"/>
                <a:gd name="T48" fmla="*/ 28 w 232"/>
                <a:gd name="T49" fmla="*/ 84 h 202"/>
                <a:gd name="T50" fmla="*/ 79 w 232"/>
                <a:gd name="T51" fmla="*/ 50 h 202"/>
                <a:gd name="T52" fmla="*/ 130 w 232"/>
                <a:gd name="T53" fmla="*/ 13 h 202"/>
                <a:gd name="T54" fmla="*/ 145 w 232"/>
                <a:gd name="T55" fmla="*/ 5 h 202"/>
                <a:gd name="T56" fmla="*/ 161 w 232"/>
                <a:gd name="T57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2" h="202">
                  <a:moveTo>
                    <a:pt x="161" y="0"/>
                  </a:moveTo>
                  <a:lnTo>
                    <a:pt x="178" y="0"/>
                  </a:lnTo>
                  <a:lnTo>
                    <a:pt x="193" y="5"/>
                  </a:lnTo>
                  <a:lnTo>
                    <a:pt x="207" y="13"/>
                  </a:lnTo>
                  <a:lnTo>
                    <a:pt x="219" y="25"/>
                  </a:lnTo>
                  <a:lnTo>
                    <a:pt x="228" y="41"/>
                  </a:lnTo>
                  <a:lnTo>
                    <a:pt x="232" y="57"/>
                  </a:lnTo>
                  <a:lnTo>
                    <a:pt x="231" y="74"/>
                  </a:lnTo>
                  <a:lnTo>
                    <a:pt x="228" y="89"/>
                  </a:lnTo>
                  <a:lnTo>
                    <a:pt x="219" y="103"/>
                  </a:lnTo>
                  <a:lnTo>
                    <a:pt x="207" y="115"/>
                  </a:lnTo>
                  <a:lnTo>
                    <a:pt x="153" y="155"/>
                  </a:lnTo>
                  <a:lnTo>
                    <a:pt x="98" y="192"/>
                  </a:lnTo>
                  <a:lnTo>
                    <a:pt x="82" y="200"/>
                  </a:lnTo>
                  <a:lnTo>
                    <a:pt x="64" y="202"/>
                  </a:lnTo>
                  <a:lnTo>
                    <a:pt x="48" y="201"/>
                  </a:lnTo>
                  <a:lnTo>
                    <a:pt x="34" y="196"/>
                  </a:lnTo>
                  <a:lnTo>
                    <a:pt x="21" y="186"/>
                  </a:lnTo>
                  <a:lnTo>
                    <a:pt x="10" y="174"/>
                  </a:lnTo>
                  <a:lnTo>
                    <a:pt x="2" y="158"/>
                  </a:lnTo>
                  <a:lnTo>
                    <a:pt x="0" y="142"/>
                  </a:lnTo>
                  <a:lnTo>
                    <a:pt x="1" y="125"/>
                  </a:lnTo>
                  <a:lnTo>
                    <a:pt x="6" y="109"/>
                  </a:lnTo>
                  <a:lnTo>
                    <a:pt x="16" y="96"/>
                  </a:lnTo>
                  <a:lnTo>
                    <a:pt x="28" y="84"/>
                  </a:lnTo>
                  <a:lnTo>
                    <a:pt x="79" y="50"/>
                  </a:lnTo>
                  <a:lnTo>
                    <a:pt x="130" y="13"/>
                  </a:lnTo>
                  <a:lnTo>
                    <a:pt x="145" y="5"/>
                  </a:lnTo>
                  <a:lnTo>
                    <a:pt x="1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2"/>
            <p:cNvSpPr>
              <a:spLocks/>
            </p:cNvSpPr>
            <p:nvPr/>
          </p:nvSpPr>
          <p:spPr bwMode="auto">
            <a:xfrm>
              <a:off x="2489201" y="3467100"/>
              <a:ext cx="38100" cy="26988"/>
            </a:xfrm>
            <a:custGeom>
              <a:avLst/>
              <a:gdLst>
                <a:gd name="T0" fmla="*/ 174 w 244"/>
                <a:gd name="T1" fmla="*/ 0 h 178"/>
                <a:gd name="T2" fmla="*/ 190 w 244"/>
                <a:gd name="T3" fmla="*/ 0 h 178"/>
                <a:gd name="T4" fmla="*/ 205 w 244"/>
                <a:gd name="T5" fmla="*/ 5 h 178"/>
                <a:gd name="T6" fmla="*/ 219 w 244"/>
                <a:gd name="T7" fmla="*/ 12 h 178"/>
                <a:gd name="T8" fmla="*/ 231 w 244"/>
                <a:gd name="T9" fmla="*/ 24 h 178"/>
                <a:gd name="T10" fmla="*/ 240 w 244"/>
                <a:gd name="T11" fmla="*/ 40 h 178"/>
                <a:gd name="T12" fmla="*/ 244 w 244"/>
                <a:gd name="T13" fmla="*/ 56 h 178"/>
                <a:gd name="T14" fmla="*/ 244 w 244"/>
                <a:gd name="T15" fmla="*/ 73 h 178"/>
                <a:gd name="T16" fmla="*/ 240 w 244"/>
                <a:gd name="T17" fmla="*/ 88 h 178"/>
                <a:gd name="T18" fmla="*/ 231 w 244"/>
                <a:gd name="T19" fmla="*/ 103 h 178"/>
                <a:gd name="T20" fmla="*/ 219 w 244"/>
                <a:gd name="T21" fmla="*/ 115 h 178"/>
                <a:gd name="T22" fmla="*/ 211 w 244"/>
                <a:gd name="T23" fmla="*/ 121 h 178"/>
                <a:gd name="T24" fmla="*/ 182 w 244"/>
                <a:gd name="T25" fmla="*/ 140 h 178"/>
                <a:gd name="T26" fmla="*/ 151 w 244"/>
                <a:gd name="T27" fmla="*/ 155 h 178"/>
                <a:gd name="T28" fmla="*/ 116 w 244"/>
                <a:gd name="T29" fmla="*/ 167 h 178"/>
                <a:gd name="T30" fmla="*/ 76 w 244"/>
                <a:gd name="T31" fmla="*/ 177 h 178"/>
                <a:gd name="T32" fmla="*/ 70 w 244"/>
                <a:gd name="T33" fmla="*/ 177 h 178"/>
                <a:gd name="T34" fmla="*/ 63 w 244"/>
                <a:gd name="T35" fmla="*/ 178 h 178"/>
                <a:gd name="T36" fmla="*/ 46 w 244"/>
                <a:gd name="T37" fmla="*/ 175 h 178"/>
                <a:gd name="T38" fmla="*/ 31 w 244"/>
                <a:gd name="T39" fmla="*/ 168 h 178"/>
                <a:gd name="T40" fmla="*/ 18 w 244"/>
                <a:gd name="T41" fmla="*/ 157 h 178"/>
                <a:gd name="T42" fmla="*/ 8 w 244"/>
                <a:gd name="T43" fmla="*/ 143 h 178"/>
                <a:gd name="T44" fmla="*/ 1 w 244"/>
                <a:gd name="T45" fmla="*/ 126 h 178"/>
                <a:gd name="T46" fmla="*/ 0 w 244"/>
                <a:gd name="T47" fmla="*/ 109 h 178"/>
                <a:gd name="T48" fmla="*/ 3 w 244"/>
                <a:gd name="T49" fmla="*/ 92 h 178"/>
                <a:gd name="T50" fmla="*/ 10 w 244"/>
                <a:gd name="T51" fmla="*/ 78 h 178"/>
                <a:gd name="T52" fmla="*/ 21 w 244"/>
                <a:gd name="T53" fmla="*/ 65 h 178"/>
                <a:gd name="T54" fmla="*/ 35 w 244"/>
                <a:gd name="T55" fmla="*/ 56 h 178"/>
                <a:gd name="T56" fmla="*/ 51 w 244"/>
                <a:gd name="T57" fmla="*/ 51 h 178"/>
                <a:gd name="T58" fmla="*/ 85 w 244"/>
                <a:gd name="T59" fmla="*/ 42 h 178"/>
                <a:gd name="T60" fmla="*/ 114 w 244"/>
                <a:gd name="T61" fmla="*/ 30 h 178"/>
                <a:gd name="T62" fmla="*/ 138 w 244"/>
                <a:gd name="T63" fmla="*/ 17 h 178"/>
                <a:gd name="T64" fmla="*/ 142 w 244"/>
                <a:gd name="T65" fmla="*/ 12 h 178"/>
                <a:gd name="T66" fmla="*/ 157 w 244"/>
                <a:gd name="T67" fmla="*/ 5 h 178"/>
                <a:gd name="T68" fmla="*/ 174 w 244"/>
                <a:gd name="T69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44" h="178">
                  <a:moveTo>
                    <a:pt x="174" y="0"/>
                  </a:moveTo>
                  <a:lnTo>
                    <a:pt x="190" y="0"/>
                  </a:lnTo>
                  <a:lnTo>
                    <a:pt x="205" y="5"/>
                  </a:lnTo>
                  <a:lnTo>
                    <a:pt x="219" y="12"/>
                  </a:lnTo>
                  <a:lnTo>
                    <a:pt x="231" y="24"/>
                  </a:lnTo>
                  <a:lnTo>
                    <a:pt x="240" y="40"/>
                  </a:lnTo>
                  <a:lnTo>
                    <a:pt x="244" y="56"/>
                  </a:lnTo>
                  <a:lnTo>
                    <a:pt x="244" y="73"/>
                  </a:lnTo>
                  <a:lnTo>
                    <a:pt x="240" y="88"/>
                  </a:lnTo>
                  <a:lnTo>
                    <a:pt x="231" y="103"/>
                  </a:lnTo>
                  <a:lnTo>
                    <a:pt x="219" y="115"/>
                  </a:lnTo>
                  <a:lnTo>
                    <a:pt x="211" y="121"/>
                  </a:lnTo>
                  <a:lnTo>
                    <a:pt x="182" y="140"/>
                  </a:lnTo>
                  <a:lnTo>
                    <a:pt x="151" y="155"/>
                  </a:lnTo>
                  <a:lnTo>
                    <a:pt x="116" y="167"/>
                  </a:lnTo>
                  <a:lnTo>
                    <a:pt x="76" y="177"/>
                  </a:lnTo>
                  <a:lnTo>
                    <a:pt x="70" y="177"/>
                  </a:lnTo>
                  <a:lnTo>
                    <a:pt x="63" y="178"/>
                  </a:lnTo>
                  <a:lnTo>
                    <a:pt x="46" y="175"/>
                  </a:lnTo>
                  <a:lnTo>
                    <a:pt x="31" y="168"/>
                  </a:lnTo>
                  <a:lnTo>
                    <a:pt x="18" y="157"/>
                  </a:lnTo>
                  <a:lnTo>
                    <a:pt x="8" y="143"/>
                  </a:lnTo>
                  <a:lnTo>
                    <a:pt x="1" y="126"/>
                  </a:lnTo>
                  <a:lnTo>
                    <a:pt x="0" y="109"/>
                  </a:lnTo>
                  <a:lnTo>
                    <a:pt x="3" y="92"/>
                  </a:lnTo>
                  <a:lnTo>
                    <a:pt x="10" y="78"/>
                  </a:lnTo>
                  <a:lnTo>
                    <a:pt x="21" y="65"/>
                  </a:lnTo>
                  <a:lnTo>
                    <a:pt x="35" y="56"/>
                  </a:lnTo>
                  <a:lnTo>
                    <a:pt x="51" y="51"/>
                  </a:lnTo>
                  <a:lnTo>
                    <a:pt x="85" y="42"/>
                  </a:lnTo>
                  <a:lnTo>
                    <a:pt x="114" y="30"/>
                  </a:lnTo>
                  <a:lnTo>
                    <a:pt x="138" y="17"/>
                  </a:lnTo>
                  <a:lnTo>
                    <a:pt x="142" y="12"/>
                  </a:lnTo>
                  <a:lnTo>
                    <a:pt x="157" y="5"/>
                  </a:lnTo>
                  <a:lnTo>
                    <a:pt x="1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3"/>
            <p:cNvSpPr>
              <a:spLocks/>
            </p:cNvSpPr>
            <p:nvPr/>
          </p:nvSpPr>
          <p:spPr bwMode="auto">
            <a:xfrm>
              <a:off x="2124076" y="3536950"/>
              <a:ext cx="22225" cy="39688"/>
            </a:xfrm>
            <a:custGeom>
              <a:avLst/>
              <a:gdLst>
                <a:gd name="T0" fmla="*/ 76 w 140"/>
                <a:gd name="T1" fmla="*/ 0 h 257"/>
                <a:gd name="T2" fmla="*/ 92 w 140"/>
                <a:gd name="T3" fmla="*/ 2 h 257"/>
                <a:gd name="T4" fmla="*/ 109 w 140"/>
                <a:gd name="T5" fmla="*/ 10 h 257"/>
                <a:gd name="T6" fmla="*/ 122 w 140"/>
                <a:gd name="T7" fmla="*/ 20 h 257"/>
                <a:gd name="T8" fmla="*/ 132 w 140"/>
                <a:gd name="T9" fmla="*/ 33 h 257"/>
                <a:gd name="T10" fmla="*/ 138 w 140"/>
                <a:gd name="T11" fmla="*/ 48 h 257"/>
                <a:gd name="T12" fmla="*/ 140 w 140"/>
                <a:gd name="T13" fmla="*/ 65 h 257"/>
                <a:gd name="T14" fmla="*/ 138 w 140"/>
                <a:gd name="T15" fmla="*/ 82 h 257"/>
                <a:gd name="T16" fmla="*/ 132 w 140"/>
                <a:gd name="T17" fmla="*/ 113 h 257"/>
                <a:gd name="T18" fmla="*/ 128 w 140"/>
                <a:gd name="T19" fmla="*/ 145 h 257"/>
                <a:gd name="T20" fmla="*/ 127 w 140"/>
                <a:gd name="T21" fmla="*/ 153 h 257"/>
                <a:gd name="T22" fmla="*/ 127 w 140"/>
                <a:gd name="T23" fmla="*/ 161 h 257"/>
                <a:gd name="T24" fmla="*/ 128 w 140"/>
                <a:gd name="T25" fmla="*/ 186 h 257"/>
                <a:gd name="T26" fmla="*/ 128 w 140"/>
                <a:gd name="T27" fmla="*/ 203 h 257"/>
                <a:gd name="T28" fmla="*/ 123 w 140"/>
                <a:gd name="T29" fmla="*/ 220 h 257"/>
                <a:gd name="T30" fmla="*/ 115 w 140"/>
                <a:gd name="T31" fmla="*/ 234 h 257"/>
                <a:gd name="T32" fmla="*/ 103 w 140"/>
                <a:gd name="T33" fmla="*/ 245 h 257"/>
                <a:gd name="T34" fmla="*/ 88 w 140"/>
                <a:gd name="T35" fmla="*/ 252 h 257"/>
                <a:gd name="T36" fmla="*/ 72 w 140"/>
                <a:gd name="T37" fmla="*/ 257 h 257"/>
                <a:gd name="T38" fmla="*/ 68 w 140"/>
                <a:gd name="T39" fmla="*/ 257 h 257"/>
                <a:gd name="T40" fmla="*/ 65 w 140"/>
                <a:gd name="T41" fmla="*/ 257 h 257"/>
                <a:gd name="T42" fmla="*/ 47 w 140"/>
                <a:gd name="T43" fmla="*/ 255 h 257"/>
                <a:gd name="T44" fmla="*/ 29 w 140"/>
                <a:gd name="T45" fmla="*/ 246 h 257"/>
                <a:gd name="T46" fmla="*/ 16 w 140"/>
                <a:gd name="T47" fmla="*/ 234 h 257"/>
                <a:gd name="T48" fmla="*/ 6 w 140"/>
                <a:gd name="T49" fmla="*/ 217 h 257"/>
                <a:gd name="T50" fmla="*/ 1 w 140"/>
                <a:gd name="T51" fmla="*/ 199 h 257"/>
                <a:gd name="T52" fmla="*/ 0 w 140"/>
                <a:gd name="T53" fmla="*/ 161 h 257"/>
                <a:gd name="T54" fmla="*/ 0 w 140"/>
                <a:gd name="T55" fmla="*/ 138 h 257"/>
                <a:gd name="T56" fmla="*/ 5 w 140"/>
                <a:gd name="T57" fmla="*/ 93 h 257"/>
                <a:gd name="T58" fmla="*/ 14 w 140"/>
                <a:gd name="T59" fmla="*/ 48 h 257"/>
                <a:gd name="T60" fmla="*/ 22 w 140"/>
                <a:gd name="T61" fmla="*/ 32 h 257"/>
                <a:gd name="T62" fmla="*/ 31 w 140"/>
                <a:gd name="T63" fmla="*/ 19 h 257"/>
                <a:gd name="T64" fmla="*/ 44 w 140"/>
                <a:gd name="T65" fmla="*/ 9 h 257"/>
                <a:gd name="T66" fmla="*/ 60 w 140"/>
                <a:gd name="T67" fmla="*/ 2 h 257"/>
                <a:gd name="T68" fmla="*/ 76 w 140"/>
                <a:gd name="T69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0" h="257">
                  <a:moveTo>
                    <a:pt x="76" y="0"/>
                  </a:moveTo>
                  <a:lnTo>
                    <a:pt x="92" y="2"/>
                  </a:lnTo>
                  <a:lnTo>
                    <a:pt x="109" y="10"/>
                  </a:lnTo>
                  <a:lnTo>
                    <a:pt x="122" y="20"/>
                  </a:lnTo>
                  <a:lnTo>
                    <a:pt x="132" y="33"/>
                  </a:lnTo>
                  <a:lnTo>
                    <a:pt x="138" y="48"/>
                  </a:lnTo>
                  <a:lnTo>
                    <a:pt x="140" y="65"/>
                  </a:lnTo>
                  <a:lnTo>
                    <a:pt x="138" y="82"/>
                  </a:lnTo>
                  <a:lnTo>
                    <a:pt x="132" y="113"/>
                  </a:lnTo>
                  <a:lnTo>
                    <a:pt x="128" y="145"/>
                  </a:lnTo>
                  <a:lnTo>
                    <a:pt x="127" y="153"/>
                  </a:lnTo>
                  <a:lnTo>
                    <a:pt x="127" y="161"/>
                  </a:lnTo>
                  <a:lnTo>
                    <a:pt x="128" y="186"/>
                  </a:lnTo>
                  <a:lnTo>
                    <a:pt x="128" y="203"/>
                  </a:lnTo>
                  <a:lnTo>
                    <a:pt x="123" y="220"/>
                  </a:lnTo>
                  <a:lnTo>
                    <a:pt x="115" y="234"/>
                  </a:lnTo>
                  <a:lnTo>
                    <a:pt x="103" y="245"/>
                  </a:lnTo>
                  <a:lnTo>
                    <a:pt x="88" y="252"/>
                  </a:lnTo>
                  <a:lnTo>
                    <a:pt x="72" y="257"/>
                  </a:lnTo>
                  <a:lnTo>
                    <a:pt x="68" y="257"/>
                  </a:lnTo>
                  <a:lnTo>
                    <a:pt x="65" y="257"/>
                  </a:lnTo>
                  <a:lnTo>
                    <a:pt x="47" y="255"/>
                  </a:lnTo>
                  <a:lnTo>
                    <a:pt x="29" y="246"/>
                  </a:lnTo>
                  <a:lnTo>
                    <a:pt x="16" y="234"/>
                  </a:lnTo>
                  <a:lnTo>
                    <a:pt x="6" y="217"/>
                  </a:lnTo>
                  <a:lnTo>
                    <a:pt x="1" y="199"/>
                  </a:lnTo>
                  <a:lnTo>
                    <a:pt x="0" y="161"/>
                  </a:lnTo>
                  <a:lnTo>
                    <a:pt x="0" y="138"/>
                  </a:lnTo>
                  <a:lnTo>
                    <a:pt x="5" y="93"/>
                  </a:lnTo>
                  <a:lnTo>
                    <a:pt x="14" y="48"/>
                  </a:lnTo>
                  <a:lnTo>
                    <a:pt x="22" y="32"/>
                  </a:lnTo>
                  <a:lnTo>
                    <a:pt x="31" y="19"/>
                  </a:lnTo>
                  <a:lnTo>
                    <a:pt x="44" y="9"/>
                  </a:lnTo>
                  <a:lnTo>
                    <a:pt x="60" y="2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14"/>
            <p:cNvSpPr>
              <a:spLocks/>
            </p:cNvSpPr>
            <p:nvPr/>
          </p:nvSpPr>
          <p:spPr bwMode="auto">
            <a:xfrm>
              <a:off x="2478088" y="3389313"/>
              <a:ext cx="41275" cy="22225"/>
            </a:xfrm>
            <a:custGeom>
              <a:avLst/>
              <a:gdLst>
                <a:gd name="T0" fmla="*/ 148 w 254"/>
                <a:gd name="T1" fmla="*/ 0 h 141"/>
                <a:gd name="T2" fmla="*/ 198 w 254"/>
                <a:gd name="T3" fmla="*/ 4 h 141"/>
                <a:gd name="T4" fmla="*/ 215 w 254"/>
                <a:gd name="T5" fmla="*/ 9 h 141"/>
                <a:gd name="T6" fmla="*/ 230 w 254"/>
                <a:gd name="T7" fmla="*/ 17 h 141"/>
                <a:gd name="T8" fmla="*/ 241 w 254"/>
                <a:gd name="T9" fmla="*/ 28 h 141"/>
                <a:gd name="T10" fmla="*/ 250 w 254"/>
                <a:gd name="T11" fmla="*/ 43 h 141"/>
                <a:gd name="T12" fmla="*/ 254 w 254"/>
                <a:gd name="T13" fmla="*/ 59 h 141"/>
                <a:gd name="T14" fmla="*/ 254 w 254"/>
                <a:gd name="T15" fmla="*/ 77 h 141"/>
                <a:gd name="T16" fmla="*/ 250 w 254"/>
                <a:gd name="T17" fmla="*/ 93 h 141"/>
                <a:gd name="T18" fmla="*/ 241 w 254"/>
                <a:gd name="T19" fmla="*/ 107 h 141"/>
                <a:gd name="T20" fmla="*/ 229 w 254"/>
                <a:gd name="T21" fmla="*/ 120 h 141"/>
                <a:gd name="T22" fmla="*/ 215 w 254"/>
                <a:gd name="T23" fmla="*/ 127 h 141"/>
                <a:gd name="T24" fmla="*/ 199 w 254"/>
                <a:gd name="T25" fmla="*/ 132 h 141"/>
                <a:gd name="T26" fmla="*/ 181 w 254"/>
                <a:gd name="T27" fmla="*/ 132 h 141"/>
                <a:gd name="T28" fmla="*/ 148 w 254"/>
                <a:gd name="T29" fmla="*/ 129 h 141"/>
                <a:gd name="T30" fmla="*/ 114 w 254"/>
                <a:gd name="T31" fmla="*/ 133 h 141"/>
                <a:gd name="T32" fmla="*/ 81 w 254"/>
                <a:gd name="T33" fmla="*/ 139 h 141"/>
                <a:gd name="T34" fmla="*/ 72 w 254"/>
                <a:gd name="T35" fmla="*/ 141 h 141"/>
                <a:gd name="T36" fmla="*/ 63 w 254"/>
                <a:gd name="T37" fmla="*/ 141 h 141"/>
                <a:gd name="T38" fmla="*/ 47 w 254"/>
                <a:gd name="T39" fmla="*/ 139 h 141"/>
                <a:gd name="T40" fmla="*/ 31 w 254"/>
                <a:gd name="T41" fmla="*/ 134 h 141"/>
                <a:gd name="T42" fmla="*/ 19 w 254"/>
                <a:gd name="T43" fmla="*/ 124 h 141"/>
                <a:gd name="T44" fmla="*/ 9 w 254"/>
                <a:gd name="T45" fmla="*/ 111 h 141"/>
                <a:gd name="T46" fmla="*/ 2 w 254"/>
                <a:gd name="T47" fmla="*/ 95 h 141"/>
                <a:gd name="T48" fmla="*/ 0 w 254"/>
                <a:gd name="T49" fmla="*/ 78 h 141"/>
                <a:gd name="T50" fmla="*/ 1 w 254"/>
                <a:gd name="T51" fmla="*/ 61 h 141"/>
                <a:gd name="T52" fmla="*/ 7 w 254"/>
                <a:gd name="T53" fmla="*/ 46 h 141"/>
                <a:gd name="T54" fmla="*/ 17 w 254"/>
                <a:gd name="T55" fmla="*/ 33 h 141"/>
                <a:gd name="T56" fmla="*/ 30 w 254"/>
                <a:gd name="T57" fmla="*/ 23 h 141"/>
                <a:gd name="T58" fmla="*/ 46 w 254"/>
                <a:gd name="T59" fmla="*/ 15 h 141"/>
                <a:gd name="T60" fmla="*/ 97 w 254"/>
                <a:gd name="T61" fmla="*/ 4 h 141"/>
                <a:gd name="T62" fmla="*/ 148 w 254"/>
                <a:gd name="T6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54" h="141">
                  <a:moveTo>
                    <a:pt x="148" y="0"/>
                  </a:moveTo>
                  <a:lnTo>
                    <a:pt x="198" y="4"/>
                  </a:lnTo>
                  <a:lnTo>
                    <a:pt x="215" y="9"/>
                  </a:lnTo>
                  <a:lnTo>
                    <a:pt x="230" y="17"/>
                  </a:lnTo>
                  <a:lnTo>
                    <a:pt x="241" y="28"/>
                  </a:lnTo>
                  <a:lnTo>
                    <a:pt x="250" y="43"/>
                  </a:lnTo>
                  <a:lnTo>
                    <a:pt x="254" y="59"/>
                  </a:lnTo>
                  <a:lnTo>
                    <a:pt x="254" y="77"/>
                  </a:lnTo>
                  <a:lnTo>
                    <a:pt x="250" y="93"/>
                  </a:lnTo>
                  <a:lnTo>
                    <a:pt x="241" y="107"/>
                  </a:lnTo>
                  <a:lnTo>
                    <a:pt x="229" y="120"/>
                  </a:lnTo>
                  <a:lnTo>
                    <a:pt x="215" y="127"/>
                  </a:lnTo>
                  <a:lnTo>
                    <a:pt x="199" y="132"/>
                  </a:lnTo>
                  <a:lnTo>
                    <a:pt x="181" y="132"/>
                  </a:lnTo>
                  <a:lnTo>
                    <a:pt x="148" y="129"/>
                  </a:lnTo>
                  <a:lnTo>
                    <a:pt x="114" y="133"/>
                  </a:lnTo>
                  <a:lnTo>
                    <a:pt x="81" y="139"/>
                  </a:lnTo>
                  <a:lnTo>
                    <a:pt x="72" y="141"/>
                  </a:lnTo>
                  <a:lnTo>
                    <a:pt x="63" y="141"/>
                  </a:lnTo>
                  <a:lnTo>
                    <a:pt x="47" y="139"/>
                  </a:lnTo>
                  <a:lnTo>
                    <a:pt x="31" y="134"/>
                  </a:lnTo>
                  <a:lnTo>
                    <a:pt x="19" y="124"/>
                  </a:lnTo>
                  <a:lnTo>
                    <a:pt x="9" y="111"/>
                  </a:lnTo>
                  <a:lnTo>
                    <a:pt x="2" y="95"/>
                  </a:lnTo>
                  <a:lnTo>
                    <a:pt x="0" y="78"/>
                  </a:lnTo>
                  <a:lnTo>
                    <a:pt x="1" y="61"/>
                  </a:lnTo>
                  <a:lnTo>
                    <a:pt x="7" y="46"/>
                  </a:lnTo>
                  <a:lnTo>
                    <a:pt x="17" y="33"/>
                  </a:lnTo>
                  <a:lnTo>
                    <a:pt x="30" y="23"/>
                  </a:lnTo>
                  <a:lnTo>
                    <a:pt x="46" y="15"/>
                  </a:lnTo>
                  <a:lnTo>
                    <a:pt x="97" y="4"/>
                  </a:lnTo>
                  <a:lnTo>
                    <a:pt x="1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15"/>
            <p:cNvSpPr>
              <a:spLocks/>
            </p:cNvSpPr>
            <p:nvPr/>
          </p:nvSpPr>
          <p:spPr bwMode="auto">
            <a:xfrm>
              <a:off x="2528888" y="3413125"/>
              <a:ext cx="22225" cy="39688"/>
            </a:xfrm>
            <a:custGeom>
              <a:avLst/>
              <a:gdLst>
                <a:gd name="T0" fmla="*/ 57 w 139"/>
                <a:gd name="T1" fmla="*/ 0 h 255"/>
                <a:gd name="T2" fmla="*/ 74 w 139"/>
                <a:gd name="T3" fmla="*/ 1 h 255"/>
                <a:gd name="T4" fmla="*/ 90 w 139"/>
                <a:gd name="T5" fmla="*/ 6 h 255"/>
                <a:gd name="T6" fmla="*/ 103 w 139"/>
                <a:gd name="T7" fmla="*/ 15 h 255"/>
                <a:gd name="T8" fmla="*/ 115 w 139"/>
                <a:gd name="T9" fmla="*/ 27 h 255"/>
                <a:gd name="T10" fmla="*/ 123 w 139"/>
                <a:gd name="T11" fmla="*/ 42 h 255"/>
                <a:gd name="T12" fmla="*/ 133 w 139"/>
                <a:gd name="T13" fmla="*/ 72 h 255"/>
                <a:gd name="T14" fmla="*/ 138 w 139"/>
                <a:gd name="T15" fmla="*/ 101 h 255"/>
                <a:gd name="T16" fmla="*/ 139 w 139"/>
                <a:gd name="T17" fmla="*/ 132 h 255"/>
                <a:gd name="T18" fmla="*/ 139 w 139"/>
                <a:gd name="T19" fmla="*/ 140 h 255"/>
                <a:gd name="T20" fmla="*/ 139 w 139"/>
                <a:gd name="T21" fmla="*/ 147 h 255"/>
                <a:gd name="T22" fmla="*/ 135 w 139"/>
                <a:gd name="T23" fmla="*/ 179 h 255"/>
                <a:gd name="T24" fmla="*/ 127 w 139"/>
                <a:gd name="T25" fmla="*/ 210 h 255"/>
                <a:gd name="T26" fmla="*/ 121 w 139"/>
                <a:gd name="T27" fmla="*/ 225 h 255"/>
                <a:gd name="T28" fmla="*/ 110 w 139"/>
                <a:gd name="T29" fmla="*/ 238 h 255"/>
                <a:gd name="T30" fmla="*/ 97 w 139"/>
                <a:gd name="T31" fmla="*/ 247 h 255"/>
                <a:gd name="T32" fmla="*/ 82 w 139"/>
                <a:gd name="T33" fmla="*/ 254 h 255"/>
                <a:gd name="T34" fmla="*/ 66 w 139"/>
                <a:gd name="T35" fmla="*/ 255 h 255"/>
                <a:gd name="T36" fmla="*/ 48 w 139"/>
                <a:gd name="T37" fmla="*/ 253 h 255"/>
                <a:gd name="T38" fmla="*/ 32 w 139"/>
                <a:gd name="T39" fmla="*/ 245 h 255"/>
                <a:gd name="T40" fmla="*/ 19 w 139"/>
                <a:gd name="T41" fmla="*/ 234 h 255"/>
                <a:gd name="T42" fmla="*/ 9 w 139"/>
                <a:gd name="T43" fmla="*/ 221 h 255"/>
                <a:gd name="T44" fmla="*/ 4 w 139"/>
                <a:gd name="T45" fmla="*/ 206 h 255"/>
                <a:gd name="T46" fmla="*/ 2 w 139"/>
                <a:gd name="T47" fmla="*/ 189 h 255"/>
                <a:gd name="T48" fmla="*/ 5 w 139"/>
                <a:gd name="T49" fmla="*/ 172 h 255"/>
                <a:gd name="T50" fmla="*/ 9 w 139"/>
                <a:gd name="T51" fmla="*/ 155 h 255"/>
                <a:gd name="T52" fmla="*/ 12 w 139"/>
                <a:gd name="T53" fmla="*/ 140 h 255"/>
                <a:gd name="T54" fmla="*/ 12 w 139"/>
                <a:gd name="T55" fmla="*/ 132 h 255"/>
                <a:gd name="T56" fmla="*/ 9 w 139"/>
                <a:gd name="T57" fmla="*/ 109 h 255"/>
                <a:gd name="T58" fmla="*/ 3 w 139"/>
                <a:gd name="T59" fmla="*/ 87 h 255"/>
                <a:gd name="T60" fmla="*/ 0 w 139"/>
                <a:gd name="T61" fmla="*/ 71 h 255"/>
                <a:gd name="T62" fmla="*/ 0 w 139"/>
                <a:gd name="T63" fmla="*/ 54 h 255"/>
                <a:gd name="T64" fmla="*/ 5 w 139"/>
                <a:gd name="T65" fmla="*/ 38 h 255"/>
                <a:gd name="T66" fmla="*/ 14 w 139"/>
                <a:gd name="T67" fmla="*/ 23 h 255"/>
                <a:gd name="T68" fmla="*/ 26 w 139"/>
                <a:gd name="T69" fmla="*/ 12 h 255"/>
                <a:gd name="T70" fmla="*/ 41 w 139"/>
                <a:gd name="T71" fmla="*/ 4 h 255"/>
                <a:gd name="T72" fmla="*/ 57 w 139"/>
                <a:gd name="T73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39" h="255">
                  <a:moveTo>
                    <a:pt x="57" y="0"/>
                  </a:moveTo>
                  <a:lnTo>
                    <a:pt x="74" y="1"/>
                  </a:lnTo>
                  <a:lnTo>
                    <a:pt x="90" y="6"/>
                  </a:lnTo>
                  <a:lnTo>
                    <a:pt x="103" y="15"/>
                  </a:lnTo>
                  <a:lnTo>
                    <a:pt x="115" y="27"/>
                  </a:lnTo>
                  <a:lnTo>
                    <a:pt x="123" y="42"/>
                  </a:lnTo>
                  <a:lnTo>
                    <a:pt x="133" y="72"/>
                  </a:lnTo>
                  <a:lnTo>
                    <a:pt x="138" y="101"/>
                  </a:lnTo>
                  <a:lnTo>
                    <a:pt x="139" y="132"/>
                  </a:lnTo>
                  <a:lnTo>
                    <a:pt x="139" y="140"/>
                  </a:lnTo>
                  <a:lnTo>
                    <a:pt x="139" y="147"/>
                  </a:lnTo>
                  <a:lnTo>
                    <a:pt x="135" y="179"/>
                  </a:lnTo>
                  <a:lnTo>
                    <a:pt x="127" y="210"/>
                  </a:lnTo>
                  <a:lnTo>
                    <a:pt x="121" y="225"/>
                  </a:lnTo>
                  <a:lnTo>
                    <a:pt x="110" y="238"/>
                  </a:lnTo>
                  <a:lnTo>
                    <a:pt x="97" y="247"/>
                  </a:lnTo>
                  <a:lnTo>
                    <a:pt x="82" y="254"/>
                  </a:lnTo>
                  <a:lnTo>
                    <a:pt x="66" y="255"/>
                  </a:lnTo>
                  <a:lnTo>
                    <a:pt x="48" y="253"/>
                  </a:lnTo>
                  <a:lnTo>
                    <a:pt x="32" y="245"/>
                  </a:lnTo>
                  <a:lnTo>
                    <a:pt x="19" y="234"/>
                  </a:lnTo>
                  <a:lnTo>
                    <a:pt x="9" y="221"/>
                  </a:lnTo>
                  <a:lnTo>
                    <a:pt x="4" y="206"/>
                  </a:lnTo>
                  <a:lnTo>
                    <a:pt x="2" y="189"/>
                  </a:lnTo>
                  <a:lnTo>
                    <a:pt x="5" y="172"/>
                  </a:lnTo>
                  <a:lnTo>
                    <a:pt x="9" y="155"/>
                  </a:lnTo>
                  <a:lnTo>
                    <a:pt x="12" y="140"/>
                  </a:lnTo>
                  <a:lnTo>
                    <a:pt x="12" y="132"/>
                  </a:lnTo>
                  <a:lnTo>
                    <a:pt x="9" y="109"/>
                  </a:lnTo>
                  <a:lnTo>
                    <a:pt x="3" y="87"/>
                  </a:lnTo>
                  <a:lnTo>
                    <a:pt x="0" y="71"/>
                  </a:lnTo>
                  <a:lnTo>
                    <a:pt x="0" y="54"/>
                  </a:lnTo>
                  <a:lnTo>
                    <a:pt x="5" y="38"/>
                  </a:lnTo>
                  <a:lnTo>
                    <a:pt x="14" y="23"/>
                  </a:lnTo>
                  <a:lnTo>
                    <a:pt x="26" y="12"/>
                  </a:lnTo>
                  <a:lnTo>
                    <a:pt x="41" y="4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16"/>
            <p:cNvSpPr>
              <a:spLocks/>
            </p:cNvSpPr>
            <p:nvPr/>
          </p:nvSpPr>
          <p:spPr bwMode="auto">
            <a:xfrm>
              <a:off x="2208213" y="3565525"/>
              <a:ext cx="39688" cy="28575"/>
            </a:xfrm>
            <a:custGeom>
              <a:avLst/>
              <a:gdLst>
                <a:gd name="T0" fmla="*/ 188 w 246"/>
                <a:gd name="T1" fmla="*/ 0 h 180"/>
                <a:gd name="T2" fmla="*/ 203 w 246"/>
                <a:gd name="T3" fmla="*/ 4 h 180"/>
                <a:gd name="T4" fmla="*/ 219 w 246"/>
                <a:gd name="T5" fmla="*/ 12 h 180"/>
                <a:gd name="T6" fmla="*/ 231 w 246"/>
                <a:gd name="T7" fmla="*/ 23 h 180"/>
                <a:gd name="T8" fmla="*/ 239 w 246"/>
                <a:gd name="T9" fmla="*/ 37 h 180"/>
                <a:gd name="T10" fmla="*/ 245 w 246"/>
                <a:gd name="T11" fmla="*/ 54 h 180"/>
                <a:gd name="T12" fmla="*/ 246 w 246"/>
                <a:gd name="T13" fmla="*/ 70 h 180"/>
                <a:gd name="T14" fmla="*/ 243 w 246"/>
                <a:gd name="T15" fmla="*/ 86 h 180"/>
                <a:gd name="T16" fmla="*/ 235 w 246"/>
                <a:gd name="T17" fmla="*/ 101 h 180"/>
                <a:gd name="T18" fmla="*/ 224 w 246"/>
                <a:gd name="T19" fmla="*/ 114 h 180"/>
                <a:gd name="T20" fmla="*/ 209 w 246"/>
                <a:gd name="T21" fmla="*/ 123 h 180"/>
                <a:gd name="T22" fmla="*/ 149 w 246"/>
                <a:gd name="T23" fmla="*/ 150 h 180"/>
                <a:gd name="T24" fmla="*/ 88 w 246"/>
                <a:gd name="T25" fmla="*/ 175 h 180"/>
                <a:gd name="T26" fmla="*/ 76 w 246"/>
                <a:gd name="T27" fmla="*/ 179 h 180"/>
                <a:gd name="T28" fmla="*/ 65 w 246"/>
                <a:gd name="T29" fmla="*/ 180 h 180"/>
                <a:gd name="T30" fmla="*/ 49 w 246"/>
                <a:gd name="T31" fmla="*/ 178 h 180"/>
                <a:gd name="T32" fmla="*/ 35 w 246"/>
                <a:gd name="T33" fmla="*/ 172 h 180"/>
                <a:gd name="T34" fmla="*/ 22 w 246"/>
                <a:gd name="T35" fmla="*/ 164 h 180"/>
                <a:gd name="T36" fmla="*/ 12 w 246"/>
                <a:gd name="T37" fmla="*/ 152 h 180"/>
                <a:gd name="T38" fmla="*/ 5 w 246"/>
                <a:gd name="T39" fmla="*/ 138 h 180"/>
                <a:gd name="T40" fmla="*/ 0 w 246"/>
                <a:gd name="T41" fmla="*/ 122 h 180"/>
                <a:gd name="T42" fmla="*/ 1 w 246"/>
                <a:gd name="T43" fmla="*/ 105 h 180"/>
                <a:gd name="T44" fmla="*/ 6 w 246"/>
                <a:gd name="T45" fmla="*/ 89 h 180"/>
                <a:gd name="T46" fmla="*/ 15 w 246"/>
                <a:gd name="T47" fmla="*/ 74 h 180"/>
                <a:gd name="T48" fmla="*/ 27 w 246"/>
                <a:gd name="T49" fmla="*/ 63 h 180"/>
                <a:gd name="T50" fmla="*/ 42 w 246"/>
                <a:gd name="T51" fmla="*/ 55 h 180"/>
                <a:gd name="T52" fmla="*/ 99 w 246"/>
                <a:gd name="T53" fmla="*/ 32 h 180"/>
                <a:gd name="T54" fmla="*/ 154 w 246"/>
                <a:gd name="T55" fmla="*/ 6 h 180"/>
                <a:gd name="T56" fmla="*/ 172 w 246"/>
                <a:gd name="T57" fmla="*/ 1 h 180"/>
                <a:gd name="T58" fmla="*/ 188 w 246"/>
                <a:gd name="T59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46" h="180">
                  <a:moveTo>
                    <a:pt x="188" y="0"/>
                  </a:moveTo>
                  <a:lnTo>
                    <a:pt x="203" y="4"/>
                  </a:lnTo>
                  <a:lnTo>
                    <a:pt x="219" y="12"/>
                  </a:lnTo>
                  <a:lnTo>
                    <a:pt x="231" y="23"/>
                  </a:lnTo>
                  <a:lnTo>
                    <a:pt x="239" y="37"/>
                  </a:lnTo>
                  <a:lnTo>
                    <a:pt x="245" y="54"/>
                  </a:lnTo>
                  <a:lnTo>
                    <a:pt x="246" y="70"/>
                  </a:lnTo>
                  <a:lnTo>
                    <a:pt x="243" y="86"/>
                  </a:lnTo>
                  <a:lnTo>
                    <a:pt x="235" y="101"/>
                  </a:lnTo>
                  <a:lnTo>
                    <a:pt x="224" y="114"/>
                  </a:lnTo>
                  <a:lnTo>
                    <a:pt x="209" y="123"/>
                  </a:lnTo>
                  <a:lnTo>
                    <a:pt x="149" y="150"/>
                  </a:lnTo>
                  <a:lnTo>
                    <a:pt x="88" y="175"/>
                  </a:lnTo>
                  <a:lnTo>
                    <a:pt x="76" y="179"/>
                  </a:lnTo>
                  <a:lnTo>
                    <a:pt x="65" y="180"/>
                  </a:lnTo>
                  <a:lnTo>
                    <a:pt x="49" y="178"/>
                  </a:lnTo>
                  <a:lnTo>
                    <a:pt x="35" y="172"/>
                  </a:lnTo>
                  <a:lnTo>
                    <a:pt x="22" y="164"/>
                  </a:lnTo>
                  <a:lnTo>
                    <a:pt x="12" y="152"/>
                  </a:lnTo>
                  <a:lnTo>
                    <a:pt x="5" y="138"/>
                  </a:lnTo>
                  <a:lnTo>
                    <a:pt x="0" y="122"/>
                  </a:lnTo>
                  <a:lnTo>
                    <a:pt x="1" y="105"/>
                  </a:lnTo>
                  <a:lnTo>
                    <a:pt x="6" y="89"/>
                  </a:lnTo>
                  <a:lnTo>
                    <a:pt x="15" y="74"/>
                  </a:lnTo>
                  <a:lnTo>
                    <a:pt x="27" y="63"/>
                  </a:lnTo>
                  <a:lnTo>
                    <a:pt x="42" y="55"/>
                  </a:lnTo>
                  <a:lnTo>
                    <a:pt x="99" y="32"/>
                  </a:lnTo>
                  <a:lnTo>
                    <a:pt x="154" y="6"/>
                  </a:lnTo>
                  <a:lnTo>
                    <a:pt x="172" y="1"/>
                  </a:lnTo>
                  <a:lnTo>
                    <a:pt x="1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17"/>
            <p:cNvSpPr>
              <a:spLocks/>
            </p:cNvSpPr>
            <p:nvPr/>
          </p:nvSpPr>
          <p:spPr bwMode="auto">
            <a:xfrm>
              <a:off x="2149476" y="3500438"/>
              <a:ext cx="39688" cy="23813"/>
            </a:xfrm>
            <a:custGeom>
              <a:avLst/>
              <a:gdLst>
                <a:gd name="T0" fmla="*/ 167 w 251"/>
                <a:gd name="T1" fmla="*/ 0 h 156"/>
                <a:gd name="T2" fmla="*/ 195 w 251"/>
                <a:gd name="T3" fmla="*/ 1 h 156"/>
                <a:gd name="T4" fmla="*/ 212 w 251"/>
                <a:gd name="T5" fmla="*/ 5 h 156"/>
                <a:gd name="T6" fmla="*/ 226 w 251"/>
                <a:gd name="T7" fmla="*/ 14 h 156"/>
                <a:gd name="T8" fmla="*/ 238 w 251"/>
                <a:gd name="T9" fmla="*/ 26 h 156"/>
                <a:gd name="T10" fmla="*/ 246 w 251"/>
                <a:gd name="T11" fmla="*/ 40 h 156"/>
                <a:gd name="T12" fmla="*/ 251 w 251"/>
                <a:gd name="T13" fmla="*/ 57 h 156"/>
                <a:gd name="T14" fmla="*/ 251 w 251"/>
                <a:gd name="T15" fmla="*/ 73 h 156"/>
                <a:gd name="T16" fmla="*/ 247 w 251"/>
                <a:gd name="T17" fmla="*/ 90 h 156"/>
                <a:gd name="T18" fmla="*/ 238 w 251"/>
                <a:gd name="T19" fmla="*/ 105 h 156"/>
                <a:gd name="T20" fmla="*/ 227 w 251"/>
                <a:gd name="T21" fmla="*/ 116 h 156"/>
                <a:gd name="T22" fmla="*/ 213 w 251"/>
                <a:gd name="T23" fmla="*/ 125 h 156"/>
                <a:gd name="T24" fmla="*/ 196 w 251"/>
                <a:gd name="T25" fmla="*/ 129 h 156"/>
                <a:gd name="T26" fmla="*/ 179 w 251"/>
                <a:gd name="T27" fmla="*/ 129 h 156"/>
                <a:gd name="T28" fmla="*/ 166 w 251"/>
                <a:gd name="T29" fmla="*/ 128 h 156"/>
                <a:gd name="T30" fmla="*/ 153 w 251"/>
                <a:gd name="T31" fmla="*/ 129 h 156"/>
                <a:gd name="T32" fmla="*/ 123 w 251"/>
                <a:gd name="T33" fmla="*/ 135 h 156"/>
                <a:gd name="T34" fmla="*/ 94 w 251"/>
                <a:gd name="T35" fmla="*/ 148 h 156"/>
                <a:gd name="T36" fmla="*/ 80 w 251"/>
                <a:gd name="T37" fmla="*/ 153 h 156"/>
                <a:gd name="T38" fmla="*/ 63 w 251"/>
                <a:gd name="T39" fmla="*/ 156 h 156"/>
                <a:gd name="T40" fmla="*/ 47 w 251"/>
                <a:gd name="T41" fmla="*/ 153 h 156"/>
                <a:gd name="T42" fmla="*/ 32 w 251"/>
                <a:gd name="T43" fmla="*/ 147 h 156"/>
                <a:gd name="T44" fmla="*/ 18 w 251"/>
                <a:gd name="T45" fmla="*/ 136 h 156"/>
                <a:gd name="T46" fmla="*/ 8 w 251"/>
                <a:gd name="T47" fmla="*/ 122 h 156"/>
                <a:gd name="T48" fmla="*/ 1 w 251"/>
                <a:gd name="T49" fmla="*/ 105 h 156"/>
                <a:gd name="T50" fmla="*/ 0 w 251"/>
                <a:gd name="T51" fmla="*/ 89 h 156"/>
                <a:gd name="T52" fmla="*/ 2 w 251"/>
                <a:gd name="T53" fmla="*/ 72 h 156"/>
                <a:gd name="T54" fmla="*/ 9 w 251"/>
                <a:gd name="T55" fmla="*/ 58 h 156"/>
                <a:gd name="T56" fmla="*/ 20 w 251"/>
                <a:gd name="T57" fmla="*/ 45 h 156"/>
                <a:gd name="T58" fmla="*/ 33 w 251"/>
                <a:gd name="T59" fmla="*/ 34 h 156"/>
                <a:gd name="T60" fmla="*/ 67 w 251"/>
                <a:gd name="T61" fmla="*/ 18 h 156"/>
                <a:gd name="T62" fmla="*/ 103 w 251"/>
                <a:gd name="T63" fmla="*/ 7 h 156"/>
                <a:gd name="T64" fmla="*/ 139 w 251"/>
                <a:gd name="T65" fmla="*/ 1 h 156"/>
                <a:gd name="T66" fmla="*/ 167 w 251"/>
                <a:gd name="T67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1" h="156">
                  <a:moveTo>
                    <a:pt x="167" y="0"/>
                  </a:moveTo>
                  <a:lnTo>
                    <a:pt x="195" y="1"/>
                  </a:lnTo>
                  <a:lnTo>
                    <a:pt x="212" y="5"/>
                  </a:lnTo>
                  <a:lnTo>
                    <a:pt x="226" y="14"/>
                  </a:lnTo>
                  <a:lnTo>
                    <a:pt x="238" y="26"/>
                  </a:lnTo>
                  <a:lnTo>
                    <a:pt x="246" y="40"/>
                  </a:lnTo>
                  <a:lnTo>
                    <a:pt x="251" y="57"/>
                  </a:lnTo>
                  <a:lnTo>
                    <a:pt x="251" y="73"/>
                  </a:lnTo>
                  <a:lnTo>
                    <a:pt x="247" y="90"/>
                  </a:lnTo>
                  <a:lnTo>
                    <a:pt x="238" y="105"/>
                  </a:lnTo>
                  <a:lnTo>
                    <a:pt x="227" y="116"/>
                  </a:lnTo>
                  <a:lnTo>
                    <a:pt x="213" y="125"/>
                  </a:lnTo>
                  <a:lnTo>
                    <a:pt x="196" y="129"/>
                  </a:lnTo>
                  <a:lnTo>
                    <a:pt x="179" y="129"/>
                  </a:lnTo>
                  <a:lnTo>
                    <a:pt x="166" y="128"/>
                  </a:lnTo>
                  <a:lnTo>
                    <a:pt x="153" y="129"/>
                  </a:lnTo>
                  <a:lnTo>
                    <a:pt x="123" y="135"/>
                  </a:lnTo>
                  <a:lnTo>
                    <a:pt x="94" y="148"/>
                  </a:lnTo>
                  <a:lnTo>
                    <a:pt x="80" y="153"/>
                  </a:lnTo>
                  <a:lnTo>
                    <a:pt x="63" y="156"/>
                  </a:lnTo>
                  <a:lnTo>
                    <a:pt x="47" y="153"/>
                  </a:lnTo>
                  <a:lnTo>
                    <a:pt x="32" y="147"/>
                  </a:lnTo>
                  <a:lnTo>
                    <a:pt x="18" y="136"/>
                  </a:lnTo>
                  <a:lnTo>
                    <a:pt x="8" y="122"/>
                  </a:lnTo>
                  <a:lnTo>
                    <a:pt x="1" y="105"/>
                  </a:lnTo>
                  <a:lnTo>
                    <a:pt x="0" y="89"/>
                  </a:lnTo>
                  <a:lnTo>
                    <a:pt x="2" y="72"/>
                  </a:lnTo>
                  <a:lnTo>
                    <a:pt x="9" y="58"/>
                  </a:lnTo>
                  <a:lnTo>
                    <a:pt x="20" y="45"/>
                  </a:lnTo>
                  <a:lnTo>
                    <a:pt x="33" y="34"/>
                  </a:lnTo>
                  <a:lnTo>
                    <a:pt x="67" y="18"/>
                  </a:lnTo>
                  <a:lnTo>
                    <a:pt x="103" y="7"/>
                  </a:lnTo>
                  <a:lnTo>
                    <a:pt x="139" y="1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18"/>
            <p:cNvSpPr>
              <a:spLocks/>
            </p:cNvSpPr>
            <p:nvPr/>
          </p:nvSpPr>
          <p:spPr bwMode="auto">
            <a:xfrm>
              <a:off x="2149476" y="3584575"/>
              <a:ext cx="41275" cy="22225"/>
            </a:xfrm>
            <a:custGeom>
              <a:avLst/>
              <a:gdLst>
                <a:gd name="T0" fmla="*/ 64 w 256"/>
                <a:gd name="T1" fmla="*/ 0 h 138"/>
                <a:gd name="T2" fmla="*/ 81 w 256"/>
                <a:gd name="T3" fmla="*/ 2 h 138"/>
                <a:gd name="T4" fmla="*/ 106 w 256"/>
                <a:gd name="T5" fmla="*/ 8 h 138"/>
                <a:gd name="T6" fmla="*/ 145 w 256"/>
                <a:gd name="T7" fmla="*/ 9 h 138"/>
                <a:gd name="T8" fmla="*/ 184 w 256"/>
                <a:gd name="T9" fmla="*/ 7 h 138"/>
                <a:gd name="T10" fmla="*/ 201 w 256"/>
                <a:gd name="T11" fmla="*/ 7 h 138"/>
                <a:gd name="T12" fmla="*/ 217 w 256"/>
                <a:gd name="T13" fmla="*/ 11 h 138"/>
                <a:gd name="T14" fmla="*/ 232 w 256"/>
                <a:gd name="T15" fmla="*/ 20 h 138"/>
                <a:gd name="T16" fmla="*/ 242 w 256"/>
                <a:gd name="T17" fmla="*/ 31 h 138"/>
                <a:gd name="T18" fmla="*/ 251 w 256"/>
                <a:gd name="T19" fmla="*/ 45 h 138"/>
                <a:gd name="T20" fmla="*/ 256 w 256"/>
                <a:gd name="T21" fmla="*/ 62 h 138"/>
                <a:gd name="T22" fmla="*/ 256 w 256"/>
                <a:gd name="T23" fmla="*/ 79 h 138"/>
                <a:gd name="T24" fmla="*/ 250 w 256"/>
                <a:gd name="T25" fmla="*/ 96 h 138"/>
                <a:gd name="T26" fmla="*/ 242 w 256"/>
                <a:gd name="T27" fmla="*/ 110 h 138"/>
                <a:gd name="T28" fmla="*/ 230 w 256"/>
                <a:gd name="T29" fmla="*/ 121 h 138"/>
                <a:gd name="T30" fmla="*/ 216 w 256"/>
                <a:gd name="T31" fmla="*/ 130 h 138"/>
                <a:gd name="T32" fmla="*/ 200 w 256"/>
                <a:gd name="T33" fmla="*/ 134 h 138"/>
                <a:gd name="T34" fmla="*/ 169 w 256"/>
                <a:gd name="T35" fmla="*/ 137 h 138"/>
                <a:gd name="T36" fmla="*/ 140 w 256"/>
                <a:gd name="T37" fmla="*/ 138 h 138"/>
                <a:gd name="T38" fmla="*/ 115 w 256"/>
                <a:gd name="T39" fmla="*/ 137 h 138"/>
                <a:gd name="T40" fmla="*/ 91 w 256"/>
                <a:gd name="T41" fmla="*/ 135 h 138"/>
                <a:gd name="T42" fmla="*/ 48 w 256"/>
                <a:gd name="T43" fmla="*/ 127 h 138"/>
                <a:gd name="T44" fmla="*/ 33 w 256"/>
                <a:gd name="T45" fmla="*/ 121 h 138"/>
                <a:gd name="T46" fmla="*/ 20 w 256"/>
                <a:gd name="T47" fmla="*/ 110 h 138"/>
                <a:gd name="T48" fmla="*/ 9 w 256"/>
                <a:gd name="T49" fmla="*/ 98 h 138"/>
                <a:gd name="T50" fmla="*/ 4 w 256"/>
                <a:gd name="T51" fmla="*/ 82 h 138"/>
                <a:gd name="T52" fmla="*/ 0 w 256"/>
                <a:gd name="T53" fmla="*/ 66 h 138"/>
                <a:gd name="T54" fmla="*/ 2 w 256"/>
                <a:gd name="T55" fmla="*/ 48 h 138"/>
                <a:gd name="T56" fmla="*/ 9 w 256"/>
                <a:gd name="T57" fmla="*/ 32 h 138"/>
                <a:gd name="T58" fmla="*/ 19 w 256"/>
                <a:gd name="T59" fmla="*/ 19 h 138"/>
                <a:gd name="T60" fmla="*/ 32 w 256"/>
                <a:gd name="T61" fmla="*/ 9 h 138"/>
                <a:gd name="T62" fmla="*/ 47 w 256"/>
                <a:gd name="T63" fmla="*/ 2 h 138"/>
                <a:gd name="T64" fmla="*/ 64 w 256"/>
                <a:gd name="T65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6" h="138">
                  <a:moveTo>
                    <a:pt x="64" y="0"/>
                  </a:moveTo>
                  <a:lnTo>
                    <a:pt x="81" y="2"/>
                  </a:lnTo>
                  <a:lnTo>
                    <a:pt x="106" y="8"/>
                  </a:lnTo>
                  <a:lnTo>
                    <a:pt x="145" y="9"/>
                  </a:lnTo>
                  <a:lnTo>
                    <a:pt x="184" y="7"/>
                  </a:lnTo>
                  <a:lnTo>
                    <a:pt x="201" y="7"/>
                  </a:lnTo>
                  <a:lnTo>
                    <a:pt x="217" y="11"/>
                  </a:lnTo>
                  <a:lnTo>
                    <a:pt x="232" y="20"/>
                  </a:lnTo>
                  <a:lnTo>
                    <a:pt x="242" y="31"/>
                  </a:lnTo>
                  <a:lnTo>
                    <a:pt x="251" y="45"/>
                  </a:lnTo>
                  <a:lnTo>
                    <a:pt x="256" y="62"/>
                  </a:lnTo>
                  <a:lnTo>
                    <a:pt x="256" y="79"/>
                  </a:lnTo>
                  <a:lnTo>
                    <a:pt x="250" y="96"/>
                  </a:lnTo>
                  <a:lnTo>
                    <a:pt x="242" y="110"/>
                  </a:lnTo>
                  <a:lnTo>
                    <a:pt x="230" y="121"/>
                  </a:lnTo>
                  <a:lnTo>
                    <a:pt x="216" y="130"/>
                  </a:lnTo>
                  <a:lnTo>
                    <a:pt x="200" y="134"/>
                  </a:lnTo>
                  <a:lnTo>
                    <a:pt x="169" y="137"/>
                  </a:lnTo>
                  <a:lnTo>
                    <a:pt x="140" y="138"/>
                  </a:lnTo>
                  <a:lnTo>
                    <a:pt x="115" y="137"/>
                  </a:lnTo>
                  <a:lnTo>
                    <a:pt x="91" y="135"/>
                  </a:lnTo>
                  <a:lnTo>
                    <a:pt x="48" y="127"/>
                  </a:lnTo>
                  <a:lnTo>
                    <a:pt x="33" y="121"/>
                  </a:lnTo>
                  <a:lnTo>
                    <a:pt x="20" y="110"/>
                  </a:lnTo>
                  <a:lnTo>
                    <a:pt x="9" y="98"/>
                  </a:lnTo>
                  <a:lnTo>
                    <a:pt x="4" y="82"/>
                  </a:lnTo>
                  <a:lnTo>
                    <a:pt x="0" y="66"/>
                  </a:lnTo>
                  <a:lnTo>
                    <a:pt x="2" y="48"/>
                  </a:lnTo>
                  <a:lnTo>
                    <a:pt x="9" y="32"/>
                  </a:lnTo>
                  <a:lnTo>
                    <a:pt x="19" y="19"/>
                  </a:lnTo>
                  <a:lnTo>
                    <a:pt x="32" y="9"/>
                  </a:lnTo>
                  <a:lnTo>
                    <a:pt x="47" y="2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4" name="Freeform 23"/>
          <p:cNvSpPr>
            <a:spLocks noEditPoints="1"/>
          </p:cNvSpPr>
          <p:nvPr/>
        </p:nvSpPr>
        <p:spPr bwMode="auto">
          <a:xfrm>
            <a:off x="7101351" y="2773910"/>
            <a:ext cx="343527" cy="341585"/>
          </a:xfrm>
          <a:custGeom>
            <a:avLst/>
            <a:gdLst>
              <a:gd name="T0" fmla="*/ 204 w 3183"/>
              <a:gd name="T1" fmla="*/ 3201 h 3517"/>
              <a:gd name="T2" fmla="*/ 260 w 3183"/>
              <a:gd name="T3" fmla="*/ 3184 h 3517"/>
              <a:gd name="T4" fmla="*/ 301 w 3183"/>
              <a:gd name="T5" fmla="*/ 3230 h 3517"/>
              <a:gd name="T6" fmla="*/ 286 w 3183"/>
              <a:gd name="T7" fmla="*/ 3292 h 3517"/>
              <a:gd name="T8" fmla="*/ 593 w 3183"/>
              <a:gd name="T9" fmla="*/ 2931 h 3517"/>
              <a:gd name="T10" fmla="*/ 583 w 3183"/>
              <a:gd name="T11" fmla="*/ 2933 h 3517"/>
              <a:gd name="T12" fmla="*/ 574 w 3183"/>
              <a:gd name="T13" fmla="*/ 2929 h 3517"/>
              <a:gd name="T14" fmla="*/ 554 w 3183"/>
              <a:gd name="T15" fmla="*/ 2920 h 3517"/>
              <a:gd name="T16" fmla="*/ 540 w 3183"/>
              <a:gd name="T17" fmla="*/ 2904 h 3517"/>
              <a:gd name="T18" fmla="*/ 531 w 3183"/>
              <a:gd name="T19" fmla="*/ 2882 h 3517"/>
              <a:gd name="T20" fmla="*/ 530 w 3183"/>
              <a:gd name="T21" fmla="*/ 2872 h 3517"/>
              <a:gd name="T22" fmla="*/ 530 w 3183"/>
              <a:gd name="T23" fmla="*/ 2862 h 3517"/>
              <a:gd name="T24" fmla="*/ 601 w 3183"/>
              <a:gd name="T25" fmla="*/ 2402 h 3517"/>
              <a:gd name="T26" fmla="*/ 1931 w 3183"/>
              <a:gd name="T27" fmla="*/ 959 h 3517"/>
              <a:gd name="T28" fmla="*/ 1981 w 3183"/>
              <a:gd name="T29" fmla="*/ 992 h 3517"/>
              <a:gd name="T30" fmla="*/ 1981 w 3183"/>
              <a:gd name="T31" fmla="*/ 1055 h 3517"/>
              <a:gd name="T32" fmla="*/ 927 w 3183"/>
              <a:gd name="T33" fmla="*/ 2763 h 3517"/>
              <a:gd name="T34" fmla="*/ 2257 w 3183"/>
              <a:gd name="T35" fmla="*/ 1320 h 3517"/>
              <a:gd name="T36" fmla="*/ 2307 w 3183"/>
              <a:gd name="T37" fmla="*/ 1352 h 3517"/>
              <a:gd name="T38" fmla="*/ 2307 w 3183"/>
              <a:gd name="T39" fmla="*/ 1414 h 3517"/>
              <a:gd name="T40" fmla="*/ 2583 w 3183"/>
              <a:gd name="T41" fmla="*/ 1293 h 3517"/>
              <a:gd name="T42" fmla="*/ 2665 w 3183"/>
              <a:gd name="T43" fmla="*/ 1203 h 3517"/>
              <a:gd name="T44" fmla="*/ 2256 w 3183"/>
              <a:gd name="T45" fmla="*/ 393 h 3517"/>
              <a:gd name="T46" fmla="*/ 2670 w 3183"/>
              <a:gd name="T47" fmla="*/ 128 h 3517"/>
              <a:gd name="T48" fmla="*/ 2500 w 3183"/>
              <a:gd name="T49" fmla="*/ 166 h 3517"/>
              <a:gd name="T50" fmla="*/ 3012 w 3183"/>
              <a:gd name="T51" fmla="*/ 799 h 3517"/>
              <a:gd name="T52" fmla="*/ 3065 w 3183"/>
              <a:gd name="T53" fmla="*/ 615 h 3517"/>
              <a:gd name="T54" fmla="*/ 3044 w 3183"/>
              <a:gd name="T55" fmla="*/ 425 h 3517"/>
              <a:gd name="T56" fmla="*/ 2950 w 3183"/>
              <a:gd name="T57" fmla="*/ 257 h 3517"/>
              <a:gd name="T58" fmla="*/ 2798 w 3183"/>
              <a:gd name="T59" fmla="*/ 153 h 3517"/>
              <a:gd name="T60" fmla="*/ 2664 w 3183"/>
              <a:gd name="T61" fmla="*/ 0 h 3517"/>
              <a:gd name="T62" fmla="*/ 2860 w 3183"/>
              <a:gd name="T63" fmla="*/ 42 h 3517"/>
              <a:gd name="T64" fmla="*/ 3031 w 3183"/>
              <a:gd name="T65" fmla="*/ 168 h 3517"/>
              <a:gd name="T66" fmla="*/ 3145 w 3183"/>
              <a:gd name="T67" fmla="*/ 357 h 3517"/>
              <a:gd name="T68" fmla="*/ 3183 w 3183"/>
              <a:gd name="T69" fmla="*/ 574 h 3517"/>
              <a:gd name="T70" fmla="*/ 3145 w 3183"/>
              <a:gd name="T71" fmla="*/ 789 h 3517"/>
              <a:gd name="T72" fmla="*/ 3031 w 3183"/>
              <a:gd name="T73" fmla="*/ 978 h 3517"/>
              <a:gd name="T74" fmla="*/ 950 w 3183"/>
              <a:gd name="T75" fmla="*/ 3276 h 3517"/>
              <a:gd name="T76" fmla="*/ 933 w 3183"/>
              <a:gd name="T77" fmla="*/ 3287 h 3517"/>
              <a:gd name="T78" fmla="*/ 70 w 3183"/>
              <a:gd name="T79" fmla="*/ 3516 h 3517"/>
              <a:gd name="T80" fmla="*/ 35 w 3183"/>
              <a:gd name="T81" fmla="*/ 3513 h 3517"/>
              <a:gd name="T82" fmla="*/ 5 w 3183"/>
              <a:gd name="T83" fmla="*/ 3480 h 3517"/>
              <a:gd name="T84" fmla="*/ 0 w 3183"/>
              <a:gd name="T85" fmla="*/ 3453 h 3517"/>
              <a:gd name="T86" fmla="*/ 205 w 3183"/>
              <a:gd name="T87" fmla="*/ 2493 h 3517"/>
              <a:gd name="T88" fmla="*/ 211 w 3183"/>
              <a:gd name="T89" fmla="*/ 2479 h 3517"/>
              <a:gd name="T90" fmla="*/ 221 w 3183"/>
              <a:gd name="T91" fmla="*/ 2463 h 3517"/>
              <a:gd name="T92" fmla="*/ 2423 w 3183"/>
              <a:gd name="T93" fmla="*/ 66 h 3517"/>
              <a:gd name="T94" fmla="*/ 2615 w 3183"/>
              <a:gd name="T95" fmla="*/ 3 h 3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183" h="3517">
                <a:moveTo>
                  <a:pt x="562" y="2535"/>
                </a:moveTo>
                <a:lnTo>
                  <a:pt x="307" y="2567"/>
                </a:lnTo>
                <a:lnTo>
                  <a:pt x="161" y="3250"/>
                </a:lnTo>
                <a:lnTo>
                  <a:pt x="204" y="3201"/>
                </a:lnTo>
                <a:lnTo>
                  <a:pt x="217" y="3191"/>
                </a:lnTo>
                <a:lnTo>
                  <a:pt x="230" y="3184"/>
                </a:lnTo>
                <a:lnTo>
                  <a:pt x="245" y="3183"/>
                </a:lnTo>
                <a:lnTo>
                  <a:pt x="260" y="3184"/>
                </a:lnTo>
                <a:lnTo>
                  <a:pt x="273" y="3191"/>
                </a:lnTo>
                <a:lnTo>
                  <a:pt x="286" y="3201"/>
                </a:lnTo>
                <a:lnTo>
                  <a:pt x="295" y="3215"/>
                </a:lnTo>
                <a:lnTo>
                  <a:pt x="301" y="3230"/>
                </a:lnTo>
                <a:lnTo>
                  <a:pt x="302" y="3246"/>
                </a:lnTo>
                <a:lnTo>
                  <a:pt x="301" y="3263"/>
                </a:lnTo>
                <a:lnTo>
                  <a:pt x="295" y="3277"/>
                </a:lnTo>
                <a:lnTo>
                  <a:pt x="286" y="3292"/>
                </a:lnTo>
                <a:lnTo>
                  <a:pt x="242" y="3340"/>
                </a:lnTo>
                <a:lnTo>
                  <a:pt x="860" y="3178"/>
                </a:lnTo>
                <a:lnTo>
                  <a:pt x="888" y="2896"/>
                </a:lnTo>
                <a:lnTo>
                  <a:pt x="593" y="2931"/>
                </a:lnTo>
                <a:lnTo>
                  <a:pt x="590" y="2933"/>
                </a:lnTo>
                <a:lnTo>
                  <a:pt x="587" y="2933"/>
                </a:lnTo>
                <a:lnTo>
                  <a:pt x="587" y="2933"/>
                </a:lnTo>
                <a:lnTo>
                  <a:pt x="583" y="2933"/>
                </a:lnTo>
                <a:lnTo>
                  <a:pt x="580" y="2931"/>
                </a:lnTo>
                <a:lnTo>
                  <a:pt x="578" y="2931"/>
                </a:lnTo>
                <a:lnTo>
                  <a:pt x="576" y="2930"/>
                </a:lnTo>
                <a:lnTo>
                  <a:pt x="574" y="2929"/>
                </a:lnTo>
                <a:lnTo>
                  <a:pt x="568" y="2928"/>
                </a:lnTo>
                <a:lnTo>
                  <a:pt x="562" y="2926"/>
                </a:lnTo>
                <a:lnTo>
                  <a:pt x="558" y="2923"/>
                </a:lnTo>
                <a:lnTo>
                  <a:pt x="554" y="2920"/>
                </a:lnTo>
                <a:lnTo>
                  <a:pt x="550" y="2916"/>
                </a:lnTo>
                <a:lnTo>
                  <a:pt x="545" y="2911"/>
                </a:lnTo>
                <a:lnTo>
                  <a:pt x="542" y="2908"/>
                </a:lnTo>
                <a:lnTo>
                  <a:pt x="540" y="2904"/>
                </a:lnTo>
                <a:lnTo>
                  <a:pt x="537" y="2898"/>
                </a:lnTo>
                <a:lnTo>
                  <a:pt x="534" y="2892"/>
                </a:lnTo>
                <a:lnTo>
                  <a:pt x="533" y="2887"/>
                </a:lnTo>
                <a:lnTo>
                  <a:pt x="531" y="2882"/>
                </a:lnTo>
                <a:lnTo>
                  <a:pt x="531" y="2879"/>
                </a:lnTo>
                <a:lnTo>
                  <a:pt x="530" y="2877"/>
                </a:lnTo>
                <a:lnTo>
                  <a:pt x="530" y="2875"/>
                </a:lnTo>
                <a:lnTo>
                  <a:pt x="530" y="2872"/>
                </a:lnTo>
                <a:lnTo>
                  <a:pt x="530" y="2868"/>
                </a:lnTo>
                <a:lnTo>
                  <a:pt x="530" y="2866"/>
                </a:lnTo>
                <a:lnTo>
                  <a:pt x="530" y="2864"/>
                </a:lnTo>
                <a:lnTo>
                  <a:pt x="530" y="2862"/>
                </a:lnTo>
                <a:lnTo>
                  <a:pt x="562" y="2535"/>
                </a:lnTo>
                <a:close/>
                <a:moveTo>
                  <a:pt x="2012" y="663"/>
                </a:moveTo>
                <a:lnTo>
                  <a:pt x="418" y="2425"/>
                </a:lnTo>
                <a:lnTo>
                  <a:pt x="601" y="2402"/>
                </a:lnTo>
                <a:lnTo>
                  <a:pt x="1891" y="978"/>
                </a:lnTo>
                <a:lnTo>
                  <a:pt x="1903" y="968"/>
                </a:lnTo>
                <a:lnTo>
                  <a:pt x="1917" y="962"/>
                </a:lnTo>
                <a:lnTo>
                  <a:pt x="1931" y="959"/>
                </a:lnTo>
                <a:lnTo>
                  <a:pt x="1946" y="962"/>
                </a:lnTo>
                <a:lnTo>
                  <a:pt x="1959" y="968"/>
                </a:lnTo>
                <a:lnTo>
                  <a:pt x="1972" y="978"/>
                </a:lnTo>
                <a:lnTo>
                  <a:pt x="1981" y="992"/>
                </a:lnTo>
                <a:lnTo>
                  <a:pt x="1987" y="1007"/>
                </a:lnTo>
                <a:lnTo>
                  <a:pt x="1988" y="1023"/>
                </a:lnTo>
                <a:lnTo>
                  <a:pt x="1987" y="1039"/>
                </a:lnTo>
                <a:lnTo>
                  <a:pt x="1981" y="1055"/>
                </a:lnTo>
                <a:lnTo>
                  <a:pt x="1972" y="1068"/>
                </a:lnTo>
                <a:lnTo>
                  <a:pt x="683" y="2492"/>
                </a:lnTo>
                <a:lnTo>
                  <a:pt x="652" y="2796"/>
                </a:lnTo>
                <a:lnTo>
                  <a:pt x="927" y="2763"/>
                </a:lnTo>
                <a:lnTo>
                  <a:pt x="2216" y="1338"/>
                </a:lnTo>
                <a:lnTo>
                  <a:pt x="2228" y="1328"/>
                </a:lnTo>
                <a:lnTo>
                  <a:pt x="2242" y="1322"/>
                </a:lnTo>
                <a:lnTo>
                  <a:pt x="2257" y="1320"/>
                </a:lnTo>
                <a:lnTo>
                  <a:pt x="2271" y="1322"/>
                </a:lnTo>
                <a:lnTo>
                  <a:pt x="2285" y="1328"/>
                </a:lnTo>
                <a:lnTo>
                  <a:pt x="2298" y="1338"/>
                </a:lnTo>
                <a:lnTo>
                  <a:pt x="2307" y="1352"/>
                </a:lnTo>
                <a:lnTo>
                  <a:pt x="2313" y="1368"/>
                </a:lnTo>
                <a:lnTo>
                  <a:pt x="2315" y="1383"/>
                </a:lnTo>
                <a:lnTo>
                  <a:pt x="2313" y="1400"/>
                </a:lnTo>
                <a:lnTo>
                  <a:pt x="2307" y="1414"/>
                </a:lnTo>
                <a:lnTo>
                  <a:pt x="2298" y="1429"/>
                </a:lnTo>
                <a:lnTo>
                  <a:pt x="1009" y="2853"/>
                </a:lnTo>
                <a:lnTo>
                  <a:pt x="989" y="3056"/>
                </a:lnTo>
                <a:lnTo>
                  <a:pt x="2583" y="1293"/>
                </a:lnTo>
                <a:lnTo>
                  <a:pt x="2012" y="663"/>
                </a:lnTo>
                <a:close/>
                <a:moveTo>
                  <a:pt x="2175" y="484"/>
                </a:moveTo>
                <a:lnTo>
                  <a:pt x="2094" y="574"/>
                </a:lnTo>
                <a:lnTo>
                  <a:pt x="2665" y="1203"/>
                </a:lnTo>
                <a:lnTo>
                  <a:pt x="2745" y="1114"/>
                </a:lnTo>
                <a:lnTo>
                  <a:pt x="2175" y="484"/>
                </a:lnTo>
                <a:close/>
                <a:moveTo>
                  <a:pt x="2339" y="303"/>
                </a:moveTo>
                <a:lnTo>
                  <a:pt x="2256" y="393"/>
                </a:lnTo>
                <a:lnTo>
                  <a:pt x="2827" y="1024"/>
                </a:lnTo>
                <a:lnTo>
                  <a:pt x="2909" y="933"/>
                </a:lnTo>
                <a:lnTo>
                  <a:pt x="2339" y="303"/>
                </a:lnTo>
                <a:close/>
                <a:moveTo>
                  <a:pt x="2670" y="128"/>
                </a:moveTo>
                <a:lnTo>
                  <a:pt x="2627" y="130"/>
                </a:lnTo>
                <a:lnTo>
                  <a:pt x="2584" y="137"/>
                </a:lnTo>
                <a:lnTo>
                  <a:pt x="2541" y="149"/>
                </a:lnTo>
                <a:lnTo>
                  <a:pt x="2500" y="166"/>
                </a:lnTo>
                <a:lnTo>
                  <a:pt x="2461" y="189"/>
                </a:lnTo>
                <a:lnTo>
                  <a:pt x="2423" y="216"/>
                </a:lnTo>
                <a:lnTo>
                  <a:pt x="2987" y="840"/>
                </a:lnTo>
                <a:lnTo>
                  <a:pt x="3012" y="799"/>
                </a:lnTo>
                <a:lnTo>
                  <a:pt x="3032" y="754"/>
                </a:lnTo>
                <a:lnTo>
                  <a:pt x="3048" y="709"/>
                </a:lnTo>
                <a:lnTo>
                  <a:pt x="3059" y="662"/>
                </a:lnTo>
                <a:lnTo>
                  <a:pt x="3065" y="615"/>
                </a:lnTo>
                <a:lnTo>
                  <a:pt x="3067" y="567"/>
                </a:lnTo>
                <a:lnTo>
                  <a:pt x="3064" y="519"/>
                </a:lnTo>
                <a:lnTo>
                  <a:pt x="3056" y="471"/>
                </a:lnTo>
                <a:lnTo>
                  <a:pt x="3044" y="425"/>
                </a:lnTo>
                <a:lnTo>
                  <a:pt x="3028" y="381"/>
                </a:lnTo>
                <a:lnTo>
                  <a:pt x="3006" y="337"/>
                </a:lnTo>
                <a:lnTo>
                  <a:pt x="2980" y="296"/>
                </a:lnTo>
                <a:lnTo>
                  <a:pt x="2950" y="257"/>
                </a:lnTo>
                <a:lnTo>
                  <a:pt x="2915" y="224"/>
                </a:lnTo>
                <a:lnTo>
                  <a:pt x="2878" y="195"/>
                </a:lnTo>
                <a:lnTo>
                  <a:pt x="2840" y="171"/>
                </a:lnTo>
                <a:lnTo>
                  <a:pt x="2798" y="153"/>
                </a:lnTo>
                <a:lnTo>
                  <a:pt x="2756" y="140"/>
                </a:lnTo>
                <a:lnTo>
                  <a:pt x="2713" y="131"/>
                </a:lnTo>
                <a:lnTo>
                  <a:pt x="2670" y="128"/>
                </a:lnTo>
                <a:close/>
                <a:moveTo>
                  <a:pt x="2664" y="0"/>
                </a:moveTo>
                <a:lnTo>
                  <a:pt x="2714" y="3"/>
                </a:lnTo>
                <a:lnTo>
                  <a:pt x="2763" y="11"/>
                </a:lnTo>
                <a:lnTo>
                  <a:pt x="2812" y="25"/>
                </a:lnTo>
                <a:lnTo>
                  <a:pt x="2860" y="42"/>
                </a:lnTo>
                <a:lnTo>
                  <a:pt x="2906" y="66"/>
                </a:lnTo>
                <a:lnTo>
                  <a:pt x="2950" y="94"/>
                </a:lnTo>
                <a:lnTo>
                  <a:pt x="2991" y="129"/>
                </a:lnTo>
                <a:lnTo>
                  <a:pt x="3031" y="168"/>
                </a:lnTo>
                <a:lnTo>
                  <a:pt x="3066" y="212"/>
                </a:lnTo>
                <a:lnTo>
                  <a:pt x="3097" y="257"/>
                </a:lnTo>
                <a:lnTo>
                  <a:pt x="3124" y="306"/>
                </a:lnTo>
                <a:lnTo>
                  <a:pt x="3145" y="357"/>
                </a:lnTo>
                <a:lnTo>
                  <a:pt x="3161" y="409"/>
                </a:lnTo>
                <a:lnTo>
                  <a:pt x="3173" y="464"/>
                </a:lnTo>
                <a:lnTo>
                  <a:pt x="3180" y="518"/>
                </a:lnTo>
                <a:lnTo>
                  <a:pt x="3183" y="574"/>
                </a:lnTo>
                <a:lnTo>
                  <a:pt x="3180" y="628"/>
                </a:lnTo>
                <a:lnTo>
                  <a:pt x="3173" y="682"/>
                </a:lnTo>
                <a:lnTo>
                  <a:pt x="3161" y="737"/>
                </a:lnTo>
                <a:lnTo>
                  <a:pt x="3145" y="789"/>
                </a:lnTo>
                <a:lnTo>
                  <a:pt x="3124" y="840"/>
                </a:lnTo>
                <a:lnTo>
                  <a:pt x="3097" y="888"/>
                </a:lnTo>
                <a:lnTo>
                  <a:pt x="3066" y="935"/>
                </a:lnTo>
                <a:lnTo>
                  <a:pt x="3031" y="978"/>
                </a:lnTo>
                <a:lnTo>
                  <a:pt x="954" y="3273"/>
                </a:lnTo>
                <a:lnTo>
                  <a:pt x="953" y="3274"/>
                </a:lnTo>
                <a:lnTo>
                  <a:pt x="952" y="3275"/>
                </a:lnTo>
                <a:lnTo>
                  <a:pt x="950" y="3276"/>
                </a:lnTo>
                <a:lnTo>
                  <a:pt x="948" y="3279"/>
                </a:lnTo>
                <a:lnTo>
                  <a:pt x="942" y="3283"/>
                </a:lnTo>
                <a:lnTo>
                  <a:pt x="936" y="3286"/>
                </a:lnTo>
                <a:lnTo>
                  <a:pt x="933" y="3287"/>
                </a:lnTo>
                <a:lnTo>
                  <a:pt x="930" y="3289"/>
                </a:lnTo>
                <a:lnTo>
                  <a:pt x="928" y="3290"/>
                </a:lnTo>
                <a:lnTo>
                  <a:pt x="926" y="3291"/>
                </a:lnTo>
                <a:lnTo>
                  <a:pt x="70" y="3516"/>
                </a:lnTo>
                <a:lnTo>
                  <a:pt x="64" y="3517"/>
                </a:lnTo>
                <a:lnTo>
                  <a:pt x="57" y="3517"/>
                </a:lnTo>
                <a:lnTo>
                  <a:pt x="46" y="3516"/>
                </a:lnTo>
                <a:lnTo>
                  <a:pt x="35" y="3513"/>
                </a:lnTo>
                <a:lnTo>
                  <a:pt x="25" y="3507"/>
                </a:lnTo>
                <a:lnTo>
                  <a:pt x="17" y="3498"/>
                </a:lnTo>
                <a:lnTo>
                  <a:pt x="10" y="3489"/>
                </a:lnTo>
                <a:lnTo>
                  <a:pt x="5" y="3480"/>
                </a:lnTo>
                <a:lnTo>
                  <a:pt x="4" y="3475"/>
                </a:lnTo>
                <a:lnTo>
                  <a:pt x="1" y="3465"/>
                </a:lnTo>
                <a:lnTo>
                  <a:pt x="0" y="3454"/>
                </a:lnTo>
                <a:lnTo>
                  <a:pt x="0" y="3453"/>
                </a:lnTo>
                <a:lnTo>
                  <a:pt x="0" y="3452"/>
                </a:lnTo>
                <a:lnTo>
                  <a:pt x="0" y="3445"/>
                </a:lnTo>
                <a:lnTo>
                  <a:pt x="1" y="3439"/>
                </a:lnTo>
                <a:lnTo>
                  <a:pt x="205" y="2493"/>
                </a:lnTo>
                <a:lnTo>
                  <a:pt x="206" y="2492"/>
                </a:lnTo>
                <a:lnTo>
                  <a:pt x="207" y="2489"/>
                </a:lnTo>
                <a:lnTo>
                  <a:pt x="208" y="2487"/>
                </a:lnTo>
                <a:lnTo>
                  <a:pt x="211" y="2479"/>
                </a:lnTo>
                <a:lnTo>
                  <a:pt x="215" y="2471"/>
                </a:lnTo>
                <a:lnTo>
                  <a:pt x="218" y="2467"/>
                </a:lnTo>
                <a:lnTo>
                  <a:pt x="219" y="2466"/>
                </a:lnTo>
                <a:lnTo>
                  <a:pt x="221" y="2463"/>
                </a:lnTo>
                <a:lnTo>
                  <a:pt x="2298" y="168"/>
                </a:lnTo>
                <a:lnTo>
                  <a:pt x="2337" y="129"/>
                </a:lnTo>
                <a:lnTo>
                  <a:pt x="2379" y="94"/>
                </a:lnTo>
                <a:lnTo>
                  <a:pt x="2423" y="66"/>
                </a:lnTo>
                <a:lnTo>
                  <a:pt x="2469" y="42"/>
                </a:lnTo>
                <a:lnTo>
                  <a:pt x="2516" y="25"/>
                </a:lnTo>
                <a:lnTo>
                  <a:pt x="2566" y="11"/>
                </a:lnTo>
                <a:lnTo>
                  <a:pt x="2615" y="3"/>
                </a:lnTo>
                <a:lnTo>
                  <a:pt x="2664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5" name="Group 34"/>
          <p:cNvGrpSpPr/>
          <p:nvPr/>
        </p:nvGrpSpPr>
        <p:grpSpPr>
          <a:xfrm>
            <a:off x="4736441" y="5191894"/>
            <a:ext cx="361964" cy="287242"/>
            <a:chOff x="6689725" y="3333750"/>
            <a:chExt cx="592138" cy="469900"/>
          </a:xfrm>
          <a:solidFill>
            <a:schemeClr val="bg1"/>
          </a:solidFill>
        </p:grpSpPr>
        <p:sp>
          <p:nvSpPr>
            <p:cNvPr id="36" name="Freeform 28"/>
            <p:cNvSpPr>
              <a:spLocks noEditPoints="1"/>
            </p:cNvSpPr>
            <p:nvPr/>
          </p:nvSpPr>
          <p:spPr bwMode="auto">
            <a:xfrm>
              <a:off x="6689725" y="3333750"/>
              <a:ext cx="592138" cy="469900"/>
            </a:xfrm>
            <a:custGeom>
              <a:avLst/>
              <a:gdLst>
                <a:gd name="T0" fmla="*/ 115 w 3359"/>
                <a:gd name="T1" fmla="*/ 116 h 2668"/>
                <a:gd name="T2" fmla="*/ 115 w 3359"/>
                <a:gd name="T3" fmla="*/ 2551 h 2668"/>
                <a:gd name="T4" fmla="*/ 3243 w 3359"/>
                <a:gd name="T5" fmla="*/ 2551 h 2668"/>
                <a:gd name="T6" fmla="*/ 3243 w 3359"/>
                <a:gd name="T7" fmla="*/ 116 h 2668"/>
                <a:gd name="T8" fmla="*/ 115 w 3359"/>
                <a:gd name="T9" fmla="*/ 116 h 2668"/>
                <a:gd name="T10" fmla="*/ 58 w 3359"/>
                <a:gd name="T11" fmla="*/ 0 h 2668"/>
                <a:gd name="T12" fmla="*/ 3301 w 3359"/>
                <a:gd name="T13" fmla="*/ 0 h 2668"/>
                <a:gd name="T14" fmla="*/ 3320 w 3359"/>
                <a:gd name="T15" fmla="*/ 4 h 2668"/>
                <a:gd name="T16" fmla="*/ 3335 w 3359"/>
                <a:gd name="T17" fmla="*/ 12 h 2668"/>
                <a:gd name="T18" fmla="*/ 3347 w 3359"/>
                <a:gd name="T19" fmla="*/ 24 h 2668"/>
                <a:gd name="T20" fmla="*/ 3356 w 3359"/>
                <a:gd name="T21" fmla="*/ 40 h 2668"/>
                <a:gd name="T22" fmla="*/ 3359 w 3359"/>
                <a:gd name="T23" fmla="*/ 58 h 2668"/>
                <a:gd name="T24" fmla="*/ 3359 w 3359"/>
                <a:gd name="T25" fmla="*/ 2610 h 2668"/>
                <a:gd name="T26" fmla="*/ 3356 w 3359"/>
                <a:gd name="T27" fmla="*/ 2627 h 2668"/>
                <a:gd name="T28" fmla="*/ 3347 w 3359"/>
                <a:gd name="T29" fmla="*/ 2644 h 2668"/>
                <a:gd name="T30" fmla="*/ 3335 w 3359"/>
                <a:gd name="T31" fmla="*/ 2656 h 2668"/>
                <a:gd name="T32" fmla="*/ 3320 w 3359"/>
                <a:gd name="T33" fmla="*/ 2665 h 2668"/>
                <a:gd name="T34" fmla="*/ 3301 w 3359"/>
                <a:gd name="T35" fmla="*/ 2668 h 2668"/>
                <a:gd name="T36" fmla="*/ 58 w 3359"/>
                <a:gd name="T37" fmla="*/ 2668 h 2668"/>
                <a:gd name="T38" fmla="*/ 39 w 3359"/>
                <a:gd name="T39" fmla="*/ 2665 h 2668"/>
                <a:gd name="T40" fmla="*/ 24 w 3359"/>
                <a:gd name="T41" fmla="*/ 2656 h 2668"/>
                <a:gd name="T42" fmla="*/ 11 w 3359"/>
                <a:gd name="T43" fmla="*/ 2644 h 2668"/>
                <a:gd name="T44" fmla="*/ 3 w 3359"/>
                <a:gd name="T45" fmla="*/ 2627 h 2668"/>
                <a:gd name="T46" fmla="*/ 0 w 3359"/>
                <a:gd name="T47" fmla="*/ 2610 h 2668"/>
                <a:gd name="T48" fmla="*/ 0 w 3359"/>
                <a:gd name="T49" fmla="*/ 58 h 2668"/>
                <a:gd name="T50" fmla="*/ 3 w 3359"/>
                <a:gd name="T51" fmla="*/ 40 h 2668"/>
                <a:gd name="T52" fmla="*/ 11 w 3359"/>
                <a:gd name="T53" fmla="*/ 24 h 2668"/>
                <a:gd name="T54" fmla="*/ 24 w 3359"/>
                <a:gd name="T55" fmla="*/ 12 h 2668"/>
                <a:gd name="T56" fmla="*/ 39 w 3359"/>
                <a:gd name="T57" fmla="*/ 4 h 2668"/>
                <a:gd name="T58" fmla="*/ 58 w 3359"/>
                <a:gd name="T59" fmla="*/ 0 h 2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359" h="2668">
                  <a:moveTo>
                    <a:pt x="115" y="116"/>
                  </a:moveTo>
                  <a:lnTo>
                    <a:pt x="115" y="2551"/>
                  </a:lnTo>
                  <a:lnTo>
                    <a:pt x="3243" y="2551"/>
                  </a:lnTo>
                  <a:lnTo>
                    <a:pt x="3243" y="116"/>
                  </a:lnTo>
                  <a:lnTo>
                    <a:pt x="115" y="116"/>
                  </a:lnTo>
                  <a:close/>
                  <a:moveTo>
                    <a:pt x="58" y="0"/>
                  </a:moveTo>
                  <a:lnTo>
                    <a:pt x="3301" y="0"/>
                  </a:lnTo>
                  <a:lnTo>
                    <a:pt x="3320" y="4"/>
                  </a:lnTo>
                  <a:lnTo>
                    <a:pt x="3335" y="12"/>
                  </a:lnTo>
                  <a:lnTo>
                    <a:pt x="3347" y="24"/>
                  </a:lnTo>
                  <a:lnTo>
                    <a:pt x="3356" y="40"/>
                  </a:lnTo>
                  <a:lnTo>
                    <a:pt x="3359" y="58"/>
                  </a:lnTo>
                  <a:lnTo>
                    <a:pt x="3359" y="2610"/>
                  </a:lnTo>
                  <a:lnTo>
                    <a:pt x="3356" y="2627"/>
                  </a:lnTo>
                  <a:lnTo>
                    <a:pt x="3347" y="2644"/>
                  </a:lnTo>
                  <a:lnTo>
                    <a:pt x="3335" y="2656"/>
                  </a:lnTo>
                  <a:lnTo>
                    <a:pt x="3320" y="2665"/>
                  </a:lnTo>
                  <a:lnTo>
                    <a:pt x="3301" y="2668"/>
                  </a:lnTo>
                  <a:lnTo>
                    <a:pt x="58" y="2668"/>
                  </a:lnTo>
                  <a:lnTo>
                    <a:pt x="39" y="2665"/>
                  </a:lnTo>
                  <a:lnTo>
                    <a:pt x="24" y="2656"/>
                  </a:lnTo>
                  <a:lnTo>
                    <a:pt x="11" y="2644"/>
                  </a:lnTo>
                  <a:lnTo>
                    <a:pt x="3" y="2627"/>
                  </a:lnTo>
                  <a:lnTo>
                    <a:pt x="0" y="2610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4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29"/>
            <p:cNvSpPr>
              <a:spLocks noEditPoints="1"/>
            </p:cNvSpPr>
            <p:nvPr/>
          </p:nvSpPr>
          <p:spPr bwMode="auto">
            <a:xfrm>
              <a:off x="6796088" y="3444875"/>
              <a:ext cx="114300" cy="114300"/>
            </a:xfrm>
            <a:custGeom>
              <a:avLst/>
              <a:gdLst>
                <a:gd name="T0" fmla="*/ 289 w 644"/>
                <a:gd name="T1" fmla="*/ 119 h 647"/>
                <a:gd name="T2" fmla="*/ 228 w 644"/>
                <a:gd name="T3" fmla="*/ 140 h 647"/>
                <a:gd name="T4" fmla="*/ 176 w 644"/>
                <a:gd name="T5" fmla="*/ 177 h 647"/>
                <a:gd name="T6" fmla="*/ 139 w 644"/>
                <a:gd name="T7" fmla="*/ 228 h 647"/>
                <a:gd name="T8" fmla="*/ 119 w 644"/>
                <a:gd name="T9" fmla="*/ 289 h 647"/>
                <a:gd name="T10" fmla="*/ 119 w 644"/>
                <a:gd name="T11" fmla="*/ 356 h 647"/>
                <a:gd name="T12" fmla="*/ 139 w 644"/>
                <a:gd name="T13" fmla="*/ 418 h 647"/>
                <a:gd name="T14" fmla="*/ 176 w 644"/>
                <a:gd name="T15" fmla="*/ 469 h 647"/>
                <a:gd name="T16" fmla="*/ 228 w 644"/>
                <a:gd name="T17" fmla="*/ 507 h 647"/>
                <a:gd name="T18" fmla="*/ 289 w 644"/>
                <a:gd name="T19" fmla="*/ 527 h 647"/>
                <a:gd name="T20" fmla="*/ 356 w 644"/>
                <a:gd name="T21" fmla="*/ 527 h 647"/>
                <a:gd name="T22" fmla="*/ 418 w 644"/>
                <a:gd name="T23" fmla="*/ 507 h 647"/>
                <a:gd name="T24" fmla="*/ 468 w 644"/>
                <a:gd name="T25" fmla="*/ 469 h 647"/>
                <a:gd name="T26" fmla="*/ 506 w 644"/>
                <a:gd name="T27" fmla="*/ 418 h 647"/>
                <a:gd name="T28" fmla="*/ 527 w 644"/>
                <a:gd name="T29" fmla="*/ 356 h 647"/>
                <a:gd name="T30" fmla="*/ 527 w 644"/>
                <a:gd name="T31" fmla="*/ 289 h 647"/>
                <a:gd name="T32" fmla="*/ 506 w 644"/>
                <a:gd name="T33" fmla="*/ 228 h 647"/>
                <a:gd name="T34" fmla="*/ 468 w 644"/>
                <a:gd name="T35" fmla="*/ 177 h 647"/>
                <a:gd name="T36" fmla="*/ 418 w 644"/>
                <a:gd name="T37" fmla="*/ 139 h 647"/>
                <a:gd name="T38" fmla="*/ 356 w 644"/>
                <a:gd name="T39" fmla="*/ 119 h 647"/>
                <a:gd name="T40" fmla="*/ 323 w 644"/>
                <a:gd name="T41" fmla="*/ 0 h 647"/>
                <a:gd name="T42" fmla="*/ 408 w 644"/>
                <a:gd name="T43" fmla="*/ 12 h 647"/>
                <a:gd name="T44" fmla="*/ 486 w 644"/>
                <a:gd name="T45" fmla="*/ 45 h 647"/>
                <a:gd name="T46" fmla="*/ 551 w 644"/>
                <a:gd name="T47" fmla="*/ 95 h 647"/>
                <a:gd name="T48" fmla="*/ 601 w 644"/>
                <a:gd name="T49" fmla="*/ 160 h 647"/>
                <a:gd name="T50" fmla="*/ 633 w 644"/>
                <a:gd name="T51" fmla="*/ 238 h 647"/>
                <a:gd name="T52" fmla="*/ 644 w 644"/>
                <a:gd name="T53" fmla="*/ 323 h 647"/>
                <a:gd name="T54" fmla="*/ 633 w 644"/>
                <a:gd name="T55" fmla="*/ 409 h 647"/>
                <a:gd name="T56" fmla="*/ 601 w 644"/>
                <a:gd name="T57" fmla="*/ 486 h 647"/>
                <a:gd name="T58" fmla="*/ 551 w 644"/>
                <a:gd name="T59" fmla="*/ 552 h 647"/>
                <a:gd name="T60" fmla="*/ 486 w 644"/>
                <a:gd name="T61" fmla="*/ 602 h 647"/>
                <a:gd name="T62" fmla="*/ 408 w 644"/>
                <a:gd name="T63" fmla="*/ 634 h 647"/>
                <a:gd name="T64" fmla="*/ 323 w 644"/>
                <a:gd name="T65" fmla="*/ 647 h 647"/>
                <a:gd name="T66" fmla="*/ 237 w 644"/>
                <a:gd name="T67" fmla="*/ 634 h 647"/>
                <a:gd name="T68" fmla="*/ 160 w 644"/>
                <a:gd name="T69" fmla="*/ 602 h 647"/>
                <a:gd name="T70" fmla="*/ 95 w 644"/>
                <a:gd name="T71" fmla="*/ 552 h 647"/>
                <a:gd name="T72" fmla="*/ 44 w 644"/>
                <a:gd name="T73" fmla="*/ 486 h 647"/>
                <a:gd name="T74" fmla="*/ 11 w 644"/>
                <a:gd name="T75" fmla="*/ 409 h 647"/>
                <a:gd name="T76" fmla="*/ 0 w 644"/>
                <a:gd name="T77" fmla="*/ 323 h 647"/>
                <a:gd name="T78" fmla="*/ 11 w 644"/>
                <a:gd name="T79" fmla="*/ 238 h 647"/>
                <a:gd name="T80" fmla="*/ 44 w 644"/>
                <a:gd name="T81" fmla="*/ 160 h 647"/>
                <a:gd name="T82" fmla="*/ 95 w 644"/>
                <a:gd name="T83" fmla="*/ 95 h 647"/>
                <a:gd name="T84" fmla="*/ 160 w 644"/>
                <a:gd name="T85" fmla="*/ 45 h 647"/>
                <a:gd name="T86" fmla="*/ 237 w 644"/>
                <a:gd name="T87" fmla="*/ 12 h 647"/>
                <a:gd name="T88" fmla="*/ 323 w 644"/>
                <a:gd name="T89" fmla="*/ 0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44" h="647">
                  <a:moveTo>
                    <a:pt x="323" y="116"/>
                  </a:moveTo>
                  <a:lnTo>
                    <a:pt x="289" y="119"/>
                  </a:lnTo>
                  <a:lnTo>
                    <a:pt x="258" y="126"/>
                  </a:lnTo>
                  <a:lnTo>
                    <a:pt x="228" y="140"/>
                  </a:lnTo>
                  <a:lnTo>
                    <a:pt x="200" y="156"/>
                  </a:lnTo>
                  <a:lnTo>
                    <a:pt x="176" y="177"/>
                  </a:lnTo>
                  <a:lnTo>
                    <a:pt x="156" y="201"/>
                  </a:lnTo>
                  <a:lnTo>
                    <a:pt x="139" y="228"/>
                  </a:lnTo>
                  <a:lnTo>
                    <a:pt x="127" y="258"/>
                  </a:lnTo>
                  <a:lnTo>
                    <a:pt x="119" y="289"/>
                  </a:lnTo>
                  <a:lnTo>
                    <a:pt x="116" y="323"/>
                  </a:lnTo>
                  <a:lnTo>
                    <a:pt x="119" y="356"/>
                  </a:lnTo>
                  <a:lnTo>
                    <a:pt x="127" y="388"/>
                  </a:lnTo>
                  <a:lnTo>
                    <a:pt x="139" y="418"/>
                  </a:lnTo>
                  <a:lnTo>
                    <a:pt x="156" y="445"/>
                  </a:lnTo>
                  <a:lnTo>
                    <a:pt x="176" y="469"/>
                  </a:lnTo>
                  <a:lnTo>
                    <a:pt x="200" y="490"/>
                  </a:lnTo>
                  <a:lnTo>
                    <a:pt x="228" y="507"/>
                  </a:lnTo>
                  <a:lnTo>
                    <a:pt x="258" y="520"/>
                  </a:lnTo>
                  <a:lnTo>
                    <a:pt x="289" y="527"/>
                  </a:lnTo>
                  <a:lnTo>
                    <a:pt x="323" y="530"/>
                  </a:lnTo>
                  <a:lnTo>
                    <a:pt x="356" y="527"/>
                  </a:lnTo>
                  <a:lnTo>
                    <a:pt x="388" y="520"/>
                  </a:lnTo>
                  <a:lnTo>
                    <a:pt x="418" y="507"/>
                  </a:lnTo>
                  <a:lnTo>
                    <a:pt x="444" y="490"/>
                  </a:lnTo>
                  <a:lnTo>
                    <a:pt x="468" y="469"/>
                  </a:lnTo>
                  <a:lnTo>
                    <a:pt x="490" y="445"/>
                  </a:lnTo>
                  <a:lnTo>
                    <a:pt x="506" y="418"/>
                  </a:lnTo>
                  <a:lnTo>
                    <a:pt x="519" y="388"/>
                  </a:lnTo>
                  <a:lnTo>
                    <a:pt x="527" y="356"/>
                  </a:lnTo>
                  <a:lnTo>
                    <a:pt x="529" y="323"/>
                  </a:lnTo>
                  <a:lnTo>
                    <a:pt x="527" y="289"/>
                  </a:lnTo>
                  <a:lnTo>
                    <a:pt x="519" y="257"/>
                  </a:lnTo>
                  <a:lnTo>
                    <a:pt x="506" y="228"/>
                  </a:lnTo>
                  <a:lnTo>
                    <a:pt x="490" y="201"/>
                  </a:lnTo>
                  <a:lnTo>
                    <a:pt x="468" y="177"/>
                  </a:lnTo>
                  <a:lnTo>
                    <a:pt x="444" y="156"/>
                  </a:lnTo>
                  <a:lnTo>
                    <a:pt x="418" y="139"/>
                  </a:lnTo>
                  <a:lnTo>
                    <a:pt x="388" y="126"/>
                  </a:lnTo>
                  <a:lnTo>
                    <a:pt x="356" y="119"/>
                  </a:lnTo>
                  <a:lnTo>
                    <a:pt x="323" y="116"/>
                  </a:lnTo>
                  <a:close/>
                  <a:moveTo>
                    <a:pt x="323" y="0"/>
                  </a:moveTo>
                  <a:lnTo>
                    <a:pt x="366" y="3"/>
                  </a:lnTo>
                  <a:lnTo>
                    <a:pt x="408" y="12"/>
                  </a:lnTo>
                  <a:lnTo>
                    <a:pt x="448" y="26"/>
                  </a:lnTo>
                  <a:lnTo>
                    <a:pt x="486" y="45"/>
                  </a:lnTo>
                  <a:lnTo>
                    <a:pt x="520" y="67"/>
                  </a:lnTo>
                  <a:lnTo>
                    <a:pt x="551" y="95"/>
                  </a:lnTo>
                  <a:lnTo>
                    <a:pt x="577" y="126"/>
                  </a:lnTo>
                  <a:lnTo>
                    <a:pt x="601" y="160"/>
                  </a:lnTo>
                  <a:lnTo>
                    <a:pt x="620" y="198"/>
                  </a:lnTo>
                  <a:lnTo>
                    <a:pt x="633" y="238"/>
                  </a:lnTo>
                  <a:lnTo>
                    <a:pt x="642" y="279"/>
                  </a:lnTo>
                  <a:lnTo>
                    <a:pt x="644" y="323"/>
                  </a:lnTo>
                  <a:lnTo>
                    <a:pt x="642" y="367"/>
                  </a:lnTo>
                  <a:lnTo>
                    <a:pt x="633" y="409"/>
                  </a:lnTo>
                  <a:lnTo>
                    <a:pt x="620" y="448"/>
                  </a:lnTo>
                  <a:lnTo>
                    <a:pt x="601" y="486"/>
                  </a:lnTo>
                  <a:lnTo>
                    <a:pt x="577" y="521"/>
                  </a:lnTo>
                  <a:lnTo>
                    <a:pt x="551" y="552"/>
                  </a:lnTo>
                  <a:lnTo>
                    <a:pt x="520" y="578"/>
                  </a:lnTo>
                  <a:lnTo>
                    <a:pt x="486" y="602"/>
                  </a:lnTo>
                  <a:lnTo>
                    <a:pt x="448" y="621"/>
                  </a:lnTo>
                  <a:lnTo>
                    <a:pt x="408" y="634"/>
                  </a:lnTo>
                  <a:lnTo>
                    <a:pt x="366" y="643"/>
                  </a:lnTo>
                  <a:lnTo>
                    <a:pt x="323" y="647"/>
                  </a:lnTo>
                  <a:lnTo>
                    <a:pt x="278" y="643"/>
                  </a:lnTo>
                  <a:lnTo>
                    <a:pt x="237" y="634"/>
                  </a:lnTo>
                  <a:lnTo>
                    <a:pt x="197" y="621"/>
                  </a:lnTo>
                  <a:lnTo>
                    <a:pt x="160" y="602"/>
                  </a:lnTo>
                  <a:lnTo>
                    <a:pt x="126" y="578"/>
                  </a:lnTo>
                  <a:lnTo>
                    <a:pt x="95" y="552"/>
                  </a:lnTo>
                  <a:lnTo>
                    <a:pt x="67" y="521"/>
                  </a:lnTo>
                  <a:lnTo>
                    <a:pt x="44" y="486"/>
                  </a:lnTo>
                  <a:lnTo>
                    <a:pt x="25" y="448"/>
                  </a:lnTo>
                  <a:lnTo>
                    <a:pt x="11" y="409"/>
                  </a:lnTo>
                  <a:lnTo>
                    <a:pt x="3" y="367"/>
                  </a:lnTo>
                  <a:lnTo>
                    <a:pt x="0" y="323"/>
                  </a:lnTo>
                  <a:lnTo>
                    <a:pt x="3" y="279"/>
                  </a:lnTo>
                  <a:lnTo>
                    <a:pt x="11" y="238"/>
                  </a:lnTo>
                  <a:lnTo>
                    <a:pt x="25" y="198"/>
                  </a:lnTo>
                  <a:lnTo>
                    <a:pt x="44" y="160"/>
                  </a:lnTo>
                  <a:lnTo>
                    <a:pt x="67" y="126"/>
                  </a:lnTo>
                  <a:lnTo>
                    <a:pt x="95" y="95"/>
                  </a:lnTo>
                  <a:lnTo>
                    <a:pt x="126" y="67"/>
                  </a:lnTo>
                  <a:lnTo>
                    <a:pt x="160" y="45"/>
                  </a:lnTo>
                  <a:lnTo>
                    <a:pt x="197" y="26"/>
                  </a:lnTo>
                  <a:lnTo>
                    <a:pt x="237" y="12"/>
                  </a:lnTo>
                  <a:lnTo>
                    <a:pt x="278" y="3"/>
                  </a:lnTo>
                  <a:lnTo>
                    <a:pt x="3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30"/>
            <p:cNvSpPr>
              <a:spLocks/>
            </p:cNvSpPr>
            <p:nvPr/>
          </p:nvSpPr>
          <p:spPr bwMode="auto">
            <a:xfrm>
              <a:off x="6751638" y="3506788"/>
              <a:ext cx="479425" cy="234950"/>
            </a:xfrm>
            <a:custGeom>
              <a:avLst/>
              <a:gdLst>
                <a:gd name="T0" fmla="*/ 1966 w 2722"/>
                <a:gd name="T1" fmla="*/ 0 h 1334"/>
                <a:gd name="T2" fmla="*/ 1982 w 2722"/>
                <a:gd name="T3" fmla="*/ 1 h 1334"/>
                <a:gd name="T4" fmla="*/ 1996 w 2722"/>
                <a:gd name="T5" fmla="*/ 6 h 1334"/>
                <a:gd name="T6" fmla="*/ 2009 w 2722"/>
                <a:gd name="T7" fmla="*/ 16 h 1334"/>
                <a:gd name="T8" fmla="*/ 2703 w 2722"/>
                <a:gd name="T9" fmla="*/ 653 h 1334"/>
                <a:gd name="T10" fmla="*/ 2713 w 2722"/>
                <a:gd name="T11" fmla="*/ 665 h 1334"/>
                <a:gd name="T12" fmla="*/ 2719 w 2722"/>
                <a:gd name="T13" fmla="*/ 678 h 1334"/>
                <a:gd name="T14" fmla="*/ 2722 w 2722"/>
                <a:gd name="T15" fmla="*/ 694 h 1334"/>
                <a:gd name="T16" fmla="*/ 2721 w 2722"/>
                <a:gd name="T17" fmla="*/ 708 h 1334"/>
                <a:gd name="T18" fmla="*/ 2716 w 2722"/>
                <a:gd name="T19" fmla="*/ 723 h 1334"/>
                <a:gd name="T20" fmla="*/ 2707 w 2722"/>
                <a:gd name="T21" fmla="*/ 735 h 1334"/>
                <a:gd name="T22" fmla="*/ 2695 w 2722"/>
                <a:gd name="T23" fmla="*/ 746 h 1334"/>
                <a:gd name="T24" fmla="*/ 2681 w 2722"/>
                <a:gd name="T25" fmla="*/ 752 h 1334"/>
                <a:gd name="T26" fmla="*/ 2666 w 2722"/>
                <a:gd name="T27" fmla="*/ 754 h 1334"/>
                <a:gd name="T28" fmla="*/ 2652 w 2722"/>
                <a:gd name="T29" fmla="*/ 753 h 1334"/>
                <a:gd name="T30" fmla="*/ 2637 w 2722"/>
                <a:gd name="T31" fmla="*/ 748 h 1334"/>
                <a:gd name="T32" fmla="*/ 2625 w 2722"/>
                <a:gd name="T33" fmla="*/ 738 h 1334"/>
                <a:gd name="T34" fmla="*/ 1973 w 2722"/>
                <a:gd name="T35" fmla="*/ 140 h 1334"/>
                <a:gd name="T36" fmla="*/ 1442 w 2722"/>
                <a:gd name="T37" fmla="*/ 723 h 1334"/>
                <a:gd name="T38" fmla="*/ 1720 w 2722"/>
                <a:gd name="T39" fmla="*/ 1002 h 1334"/>
                <a:gd name="T40" fmla="*/ 1729 w 2722"/>
                <a:gd name="T41" fmla="*/ 1014 h 1334"/>
                <a:gd name="T42" fmla="*/ 1734 w 2722"/>
                <a:gd name="T43" fmla="*/ 1028 h 1334"/>
                <a:gd name="T44" fmla="*/ 1736 w 2722"/>
                <a:gd name="T45" fmla="*/ 1043 h 1334"/>
                <a:gd name="T46" fmla="*/ 1734 w 2722"/>
                <a:gd name="T47" fmla="*/ 1057 h 1334"/>
                <a:gd name="T48" fmla="*/ 1729 w 2722"/>
                <a:gd name="T49" fmla="*/ 1072 h 1334"/>
                <a:gd name="T50" fmla="*/ 1720 w 2722"/>
                <a:gd name="T51" fmla="*/ 1084 h 1334"/>
                <a:gd name="T52" fmla="*/ 1708 w 2722"/>
                <a:gd name="T53" fmla="*/ 1093 h 1334"/>
                <a:gd name="T54" fmla="*/ 1693 w 2722"/>
                <a:gd name="T55" fmla="*/ 1099 h 1334"/>
                <a:gd name="T56" fmla="*/ 1679 w 2722"/>
                <a:gd name="T57" fmla="*/ 1101 h 1334"/>
                <a:gd name="T58" fmla="*/ 1664 w 2722"/>
                <a:gd name="T59" fmla="*/ 1099 h 1334"/>
                <a:gd name="T60" fmla="*/ 1650 w 2722"/>
                <a:gd name="T61" fmla="*/ 1093 h 1334"/>
                <a:gd name="T62" fmla="*/ 1638 w 2722"/>
                <a:gd name="T63" fmla="*/ 1084 h 1334"/>
                <a:gd name="T64" fmla="*/ 1042 w 2722"/>
                <a:gd name="T65" fmla="*/ 486 h 1334"/>
                <a:gd name="T66" fmla="*/ 96 w 2722"/>
                <a:gd name="T67" fmla="*/ 1319 h 1334"/>
                <a:gd name="T68" fmla="*/ 85 w 2722"/>
                <a:gd name="T69" fmla="*/ 1328 h 1334"/>
                <a:gd name="T70" fmla="*/ 72 w 2722"/>
                <a:gd name="T71" fmla="*/ 1332 h 1334"/>
                <a:gd name="T72" fmla="*/ 58 w 2722"/>
                <a:gd name="T73" fmla="*/ 1334 h 1334"/>
                <a:gd name="T74" fmla="*/ 43 w 2722"/>
                <a:gd name="T75" fmla="*/ 1332 h 1334"/>
                <a:gd name="T76" fmla="*/ 27 w 2722"/>
                <a:gd name="T77" fmla="*/ 1325 h 1334"/>
                <a:gd name="T78" fmla="*/ 15 w 2722"/>
                <a:gd name="T79" fmla="*/ 1314 h 1334"/>
                <a:gd name="T80" fmla="*/ 7 w 2722"/>
                <a:gd name="T81" fmla="*/ 1301 h 1334"/>
                <a:gd name="T82" fmla="*/ 1 w 2722"/>
                <a:gd name="T83" fmla="*/ 1286 h 1334"/>
                <a:gd name="T84" fmla="*/ 0 w 2722"/>
                <a:gd name="T85" fmla="*/ 1272 h 1334"/>
                <a:gd name="T86" fmla="*/ 4 w 2722"/>
                <a:gd name="T87" fmla="*/ 1257 h 1334"/>
                <a:gd name="T88" fmla="*/ 10 w 2722"/>
                <a:gd name="T89" fmla="*/ 1244 h 1334"/>
                <a:gd name="T90" fmla="*/ 20 w 2722"/>
                <a:gd name="T91" fmla="*/ 1232 h 1334"/>
                <a:gd name="T92" fmla="*/ 1006 w 2722"/>
                <a:gd name="T93" fmla="*/ 364 h 1334"/>
                <a:gd name="T94" fmla="*/ 1020 w 2722"/>
                <a:gd name="T95" fmla="*/ 354 h 1334"/>
                <a:gd name="T96" fmla="*/ 1036 w 2722"/>
                <a:gd name="T97" fmla="*/ 349 h 1334"/>
                <a:gd name="T98" fmla="*/ 1054 w 2722"/>
                <a:gd name="T99" fmla="*/ 350 h 1334"/>
                <a:gd name="T100" fmla="*/ 1071 w 2722"/>
                <a:gd name="T101" fmla="*/ 355 h 1334"/>
                <a:gd name="T102" fmla="*/ 1085 w 2722"/>
                <a:gd name="T103" fmla="*/ 366 h 1334"/>
                <a:gd name="T104" fmla="*/ 1359 w 2722"/>
                <a:gd name="T105" fmla="*/ 641 h 1334"/>
                <a:gd name="T106" fmla="*/ 1926 w 2722"/>
                <a:gd name="T107" fmla="*/ 19 h 1334"/>
                <a:gd name="T108" fmla="*/ 1939 w 2722"/>
                <a:gd name="T109" fmla="*/ 10 h 1334"/>
                <a:gd name="T110" fmla="*/ 1952 w 2722"/>
                <a:gd name="T111" fmla="*/ 2 h 1334"/>
                <a:gd name="T112" fmla="*/ 1966 w 2722"/>
                <a:gd name="T113" fmla="*/ 0 h 1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722" h="1334">
                  <a:moveTo>
                    <a:pt x="1966" y="0"/>
                  </a:moveTo>
                  <a:lnTo>
                    <a:pt x="1982" y="1"/>
                  </a:lnTo>
                  <a:lnTo>
                    <a:pt x="1996" y="6"/>
                  </a:lnTo>
                  <a:lnTo>
                    <a:pt x="2009" y="16"/>
                  </a:lnTo>
                  <a:lnTo>
                    <a:pt x="2703" y="653"/>
                  </a:lnTo>
                  <a:lnTo>
                    <a:pt x="2713" y="665"/>
                  </a:lnTo>
                  <a:lnTo>
                    <a:pt x="2719" y="678"/>
                  </a:lnTo>
                  <a:lnTo>
                    <a:pt x="2722" y="694"/>
                  </a:lnTo>
                  <a:lnTo>
                    <a:pt x="2721" y="708"/>
                  </a:lnTo>
                  <a:lnTo>
                    <a:pt x="2716" y="723"/>
                  </a:lnTo>
                  <a:lnTo>
                    <a:pt x="2707" y="735"/>
                  </a:lnTo>
                  <a:lnTo>
                    <a:pt x="2695" y="746"/>
                  </a:lnTo>
                  <a:lnTo>
                    <a:pt x="2681" y="752"/>
                  </a:lnTo>
                  <a:lnTo>
                    <a:pt x="2666" y="754"/>
                  </a:lnTo>
                  <a:lnTo>
                    <a:pt x="2652" y="753"/>
                  </a:lnTo>
                  <a:lnTo>
                    <a:pt x="2637" y="748"/>
                  </a:lnTo>
                  <a:lnTo>
                    <a:pt x="2625" y="738"/>
                  </a:lnTo>
                  <a:lnTo>
                    <a:pt x="1973" y="140"/>
                  </a:lnTo>
                  <a:lnTo>
                    <a:pt x="1442" y="723"/>
                  </a:lnTo>
                  <a:lnTo>
                    <a:pt x="1720" y="1002"/>
                  </a:lnTo>
                  <a:lnTo>
                    <a:pt x="1729" y="1014"/>
                  </a:lnTo>
                  <a:lnTo>
                    <a:pt x="1734" y="1028"/>
                  </a:lnTo>
                  <a:lnTo>
                    <a:pt x="1736" y="1043"/>
                  </a:lnTo>
                  <a:lnTo>
                    <a:pt x="1734" y="1057"/>
                  </a:lnTo>
                  <a:lnTo>
                    <a:pt x="1729" y="1072"/>
                  </a:lnTo>
                  <a:lnTo>
                    <a:pt x="1720" y="1084"/>
                  </a:lnTo>
                  <a:lnTo>
                    <a:pt x="1708" y="1093"/>
                  </a:lnTo>
                  <a:lnTo>
                    <a:pt x="1693" y="1099"/>
                  </a:lnTo>
                  <a:lnTo>
                    <a:pt x="1679" y="1101"/>
                  </a:lnTo>
                  <a:lnTo>
                    <a:pt x="1664" y="1099"/>
                  </a:lnTo>
                  <a:lnTo>
                    <a:pt x="1650" y="1093"/>
                  </a:lnTo>
                  <a:lnTo>
                    <a:pt x="1638" y="1084"/>
                  </a:lnTo>
                  <a:lnTo>
                    <a:pt x="1042" y="486"/>
                  </a:lnTo>
                  <a:lnTo>
                    <a:pt x="96" y="1319"/>
                  </a:lnTo>
                  <a:lnTo>
                    <a:pt x="85" y="1328"/>
                  </a:lnTo>
                  <a:lnTo>
                    <a:pt x="72" y="1332"/>
                  </a:lnTo>
                  <a:lnTo>
                    <a:pt x="58" y="1334"/>
                  </a:lnTo>
                  <a:lnTo>
                    <a:pt x="43" y="1332"/>
                  </a:lnTo>
                  <a:lnTo>
                    <a:pt x="27" y="1325"/>
                  </a:lnTo>
                  <a:lnTo>
                    <a:pt x="15" y="1314"/>
                  </a:lnTo>
                  <a:lnTo>
                    <a:pt x="7" y="1301"/>
                  </a:lnTo>
                  <a:lnTo>
                    <a:pt x="1" y="1286"/>
                  </a:lnTo>
                  <a:lnTo>
                    <a:pt x="0" y="1272"/>
                  </a:lnTo>
                  <a:lnTo>
                    <a:pt x="4" y="1257"/>
                  </a:lnTo>
                  <a:lnTo>
                    <a:pt x="10" y="1244"/>
                  </a:lnTo>
                  <a:lnTo>
                    <a:pt x="20" y="1232"/>
                  </a:lnTo>
                  <a:lnTo>
                    <a:pt x="1006" y="364"/>
                  </a:lnTo>
                  <a:lnTo>
                    <a:pt x="1020" y="354"/>
                  </a:lnTo>
                  <a:lnTo>
                    <a:pt x="1036" y="349"/>
                  </a:lnTo>
                  <a:lnTo>
                    <a:pt x="1054" y="350"/>
                  </a:lnTo>
                  <a:lnTo>
                    <a:pt x="1071" y="355"/>
                  </a:lnTo>
                  <a:lnTo>
                    <a:pt x="1085" y="366"/>
                  </a:lnTo>
                  <a:lnTo>
                    <a:pt x="1359" y="641"/>
                  </a:lnTo>
                  <a:lnTo>
                    <a:pt x="1926" y="19"/>
                  </a:lnTo>
                  <a:lnTo>
                    <a:pt x="1939" y="10"/>
                  </a:lnTo>
                  <a:lnTo>
                    <a:pt x="1952" y="2"/>
                  </a:lnTo>
                  <a:lnTo>
                    <a:pt x="19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7086795" y="5154048"/>
            <a:ext cx="372639" cy="362934"/>
            <a:chOff x="9007475" y="1876425"/>
            <a:chExt cx="609600" cy="593725"/>
          </a:xfrm>
          <a:solidFill>
            <a:schemeClr val="bg1"/>
          </a:solidFill>
        </p:grpSpPr>
        <p:sp>
          <p:nvSpPr>
            <p:cNvPr id="40" name="Freeform 35"/>
            <p:cNvSpPr>
              <a:spLocks noEditPoints="1"/>
            </p:cNvSpPr>
            <p:nvPr/>
          </p:nvSpPr>
          <p:spPr bwMode="auto">
            <a:xfrm>
              <a:off x="9150350" y="2135188"/>
              <a:ext cx="141288" cy="101600"/>
            </a:xfrm>
            <a:custGeom>
              <a:avLst/>
              <a:gdLst>
                <a:gd name="T0" fmla="*/ 116 w 807"/>
                <a:gd name="T1" fmla="*/ 288 h 576"/>
                <a:gd name="T2" fmla="*/ 116 w 807"/>
                <a:gd name="T3" fmla="*/ 461 h 576"/>
                <a:gd name="T4" fmla="*/ 692 w 807"/>
                <a:gd name="T5" fmla="*/ 461 h 576"/>
                <a:gd name="T6" fmla="*/ 692 w 807"/>
                <a:gd name="T7" fmla="*/ 288 h 576"/>
                <a:gd name="T8" fmla="*/ 116 w 807"/>
                <a:gd name="T9" fmla="*/ 288 h 576"/>
                <a:gd name="T10" fmla="*/ 116 w 807"/>
                <a:gd name="T11" fmla="*/ 115 h 576"/>
                <a:gd name="T12" fmla="*/ 116 w 807"/>
                <a:gd name="T13" fmla="*/ 173 h 576"/>
                <a:gd name="T14" fmla="*/ 692 w 807"/>
                <a:gd name="T15" fmla="*/ 173 h 576"/>
                <a:gd name="T16" fmla="*/ 692 w 807"/>
                <a:gd name="T17" fmla="*/ 115 h 576"/>
                <a:gd name="T18" fmla="*/ 116 w 807"/>
                <a:gd name="T19" fmla="*/ 115 h 576"/>
                <a:gd name="T20" fmla="*/ 0 w 807"/>
                <a:gd name="T21" fmla="*/ 0 h 576"/>
                <a:gd name="T22" fmla="*/ 807 w 807"/>
                <a:gd name="T23" fmla="*/ 0 h 576"/>
                <a:gd name="T24" fmla="*/ 807 w 807"/>
                <a:gd name="T25" fmla="*/ 576 h 576"/>
                <a:gd name="T26" fmla="*/ 0 w 807"/>
                <a:gd name="T27" fmla="*/ 576 h 576"/>
                <a:gd name="T28" fmla="*/ 0 w 807"/>
                <a:gd name="T29" fmla="*/ 0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07" h="576">
                  <a:moveTo>
                    <a:pt x="116" y="288"/>
                  </a:moveTo>
                  <a:lnTo>
                    <a:pt x="116" y="461"/>
                  </a:lnTo>
                  <a:lnTo>
                    <a:pt x="692" y="461"/>
                  </a:lnTo>
                  <a:lnTo>
                    <a:pt x="692" y="288"/>
                  </a:lnTo>
                  <a:lnTo>
                    <a:pt x="116" y="288"/>
                  </a:lnTo>
                  <a:close/>
                  <a:moveTo>
                    <a:pt x="116" y="115"/>
                  </a:moveTo>
                  <a:lnTo>
                    <a:pt x="116" y="173"/>
                  </a:lnTo>
                  <a:lnTo>
                    <a:pt x="692" y="173"/>
                  </a:lnTo>
                  <a:lnTo>
                    <a:pt x="692" y="115"/>
                  </a:lnTo>
                  <a:lnTo>
                    <a:pt x="116" y="115"/>
                  </a:lnTo>
                  <a:close/>
                  <a:moveTo>
                    <a:pt x="0" y="0"/>
                  </a:moveTo>
                  <a:lnTo>
                    <a:pt x="807" y="0"/>
                  </a:lnTo>
                  <a:lnTo>
                    <a:pt x="807" y="576"/>
                  </a:lnTo>
                  <a:lnTo>
                    <a:pt x="0" y="57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36"/>
            <p:cNvSpPr>
              <a:spLocks noEditPoints="1"/>
            </p:cNvSpPr>
            <p:nvPr/>
          </p:nvSpPr>
          <p:spPr bwMode="auto">
            <a:xfrm>
              <a:off x="9150350" y="2276475"/>
              <a:ext cx="141288" cy="122238"/>
            </a:xfrm>
            <a:custGeom>
              <a:avLst/>
              <a:gdLst>
                <a:gd name="T0" fmla="*/ 461 w 807"/>
                <a:gd name="T1" fmla="*/ 404 h 692"/>
                <a:gd name="T2" fmla="*/ 461 w 807"/>
                <a:gd name="T3" fmla="*/ 576 h 692"/>
                <a:gd name="T4" fmla="*/ 692 w 807"/>
                <a:gd name="T5" fmla="*/ 576 h 692"/>
                <a:gd name="T6" fmla="*/ 692 w 807"/>
                <a:gd name="T7" fmla="*/ 404 h 692"/>
                <a:gd name="T8" fmla="*/ 461 w 807"/>
                <a:gd name="T9" fmla="*/ 404 h 692"/>
                <a:gd name="T10" fmla="*/ 116 w 807"/>
                <a:gd name="T11" fmla="*/ 404 h 692"/>
                <a:gd name="T12" fmla="*/ 116 w 807"/>
                <a:gd name="T13" fmla="*/ 576 h 692"/>
                <a:gd name="T14" fmla="*/ 346 w 807"/>
                <a:gd name="T15" fmla="*/ 576 h 692"/>
                <a:gd name="T16" fmla="*/ 346 w 807"/>
                <a:gd name="T17" fmla="*/ 404 h 692"/>
                <a:gd name="T18" fmla="*/ 116 w 807"/>
                <a:gd name="T19" fmla="*/ 404 h 692"/>
                <a:gd name="T20" fmla="*/ 461 w 807"/>
                <a:gd name="T21" fmla="*/ 116 h 692"/>
                <a:gd name="T22" fmla="*/ 461 w 807"/>
                <a:gd name="T23" fmla="*/ 288 h 692"/>
                <a:gd name="T24" fmla="*/ 692 w 807"/>
                <a:gd name="T25" fmla="*/ 288 h 692"/>
                <a:gd name="T26" fmla="*/ 692 w 807"/>
                <a:gd name="T27" fmla="*/ 116 h 692"/>
                <a:gd name="T28" fmla="*/ 461 w 807"/>
                <a:gd name="T29" fmla="*/ 116 h 692"/>
                <a:gd name="T30" fmla="*/ 116 w 807"/>
                <a:gd name="T31" fmla="*/ 116 h 692"/>
                <a:gd name="T32" fmla="*/ 116 w 807"/>
                <a:gd name="T33" fmla="*/ 288 h 692"/>
                <a:gd name="T34" fmla="*/ 346 w 807"/>
                <a:gd name="T35" fmla="*/ 288 h 692"/>
                <a:gd name="T36" fmla="*/ 346 w 807"/>
                <a:gd name="T37" fmla="*/ 116 h 692"/>
                <a:gd name="T38" fmla="*/ 116 w 807"/>
                <a:gd name="T39" fmla="*/ 116 h 692"/>
                <a:gd name="T40" fmla="*/ 0 w 807"/>
                <a:gd name="T41" fmla="*/ 0 h 692"/>
                <a:gd name="T42" fmla="*/ 807 w 807"/>
                <a:gd name="T43" fmla="*/ 0 h 692"/>
                <a:gd name="T44" fmla="*/ 807 w 807"/>
                <a:gd name="T45" fmla="*/ 692 h 692"/>
                <a:gd name="T46" fmla="*/ 0 w 807"/>
                <a:gd name="T47" fmla="*/ 692 h 692"/>
                <a:gd name="T48" fmla="*/ 0 w 807"/>
                <a:gd name="T49" fmla="*/ 0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07" h="692">
                  <a:moveTo>
                    <a:pt x="461" y="404"/>
                  </a:moveTo>
                  <a:lnTo>
                    <a:pt x="461" y="576"/>
                  </a:lnTo>
                  <a:lnTo>
                    <a:pt x="692" y="576"/>
                  </a:lnTo>
                  <a:lnTo>
                    <a:pt x="692" y="404"/>
                  </a:lnTo>
                  <a:lnTo>
                    <a:pt x="461" y="404"/>
                  </a:lnTo>
                  <a:close/>
                  <a:moveTo>
                    <a:pt x="116" y="404"/>
                  </a:moveTo>
                  <a:lnTo>
                    <a:pt x="116" y="576"/>
                  </a:lnTo>
                  <a:lnTo>
                    <a:pt x="346" y="576"/>
                  </a:lnTo>
                  <a:lnTo>
                    <a:pt x="346" y="404"/>
                  </a:lnTo>
                  <a:lnTo>
                    <a:pt x="116" y="404"/>
                  </a:lnTo>
                  <a:close/>
                  <a:moveTo>
                    <a:pt x="461" y="116"/>
                  </a:moveTo>
                  <a:lnTo>
                    <a:pt x="461" y="288"/>
                  </a:lnTo>
                  <a:lnTo>
                    <a:pt x="692" y="288"/>
                  </a:lnTo>
                  <a:lnTo>
                    <a:pt x="692" y="116"/>
                  </a:lnTo>
                  <a:lnTo>
                    <a:pt x="461" y="116"/>
                  </a:lnTo>
                  <a:close/>
                  <a:moveTo>
                    <a:pt x="116" y="116"/>
                  </a:moveTo>
                  <a:lnTo>
                    <a:pt x="116" y="288"/>
                  </a:lnTo>
                  <a:lnTo>
                    <a:pt x="346" y="288"/>
                  </a:lnTo>
                  <a:lnTo>
                    <a:pt x="346" y="116"/>
                  </a:lnTo>
                  <a:lnTo>
                    <a:pt x="116" y="116"/>
                  </a:lnTo>
                  <a:close/>
                  <a:moveTo>
                    <a:pt x="0" y="0"/>
                  </a:moveTo>
                  <a:lnTo>
                    <a:pt x="807" y="0"/>
                  </a:lnTo>
                  <a:lnTo>
                    <a:pt x="807" y="692"/>
                  </a:lnTo>
                  <a:lnTo>
                    <a:pt x="0" y="69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37"/>
            <p:cNvSpPr>
              <a:spLocks noEditPoints="1"/>
            </p:cNvSpPr>
            <p:nvPr/>
          </p:nvSpPr>
          <p:spPr bwMode="auto">
            <a:xfrm>
              <a:off x="9332913" y="2135188"/>
              <a:ext cx="141288" cy="101600"/>
            </a:xfrm>
            <a:custGeom>
              <a:avLst/>
              <a:gdLst>
                <a:gd name="T0" fmla="*/ 115 w 807"/>
                <a:gd name="T1" fmla="*/ 403 h 576"/>
                <a:gd name="T2" fmla="*/ 115 w 807"/>
                <a:gd name="T3" fmla="*/ 461 h 576"/>
                <a:gd name="T4" fmla="*/ 691 w 807"/>
                <a:gd name="T5" fmla="*/ 461 h 576"/>
                <a:gd name="T6" fmla="*/ 691 w 807"/>
                <a:gd name="T7" fmla="*/ 403 h 576"/>
                <a:gd name="T8" fmla="*/ 115 w 807"/>
                <a:gd name="T9" fmla="*/ 403 h 576"/>
                <a:gd name="T10" fmla="*/ 115 w 807"/>
                <a:gd name="T11" fmla="*/ 115 h 576"/>
                <a:gd name="T12" fmla="*/ 115 w 807"/>
                <a:gd name="T13" fmla="*/ 288 h 576"/>
                <a:gd name="T14" fmla="*/ 691 w 807"/>
                <a:gd name="T15" fmla="*/ 288 h 576"/>
                <a:gd name="T16" fmla="*/ 691 w 807"/>
                <a:gd name="T17" fmla="*/ 115 h 576"/>
                <a:gd name="T18" fmla="*/ 115 w 807"/>
                <a:gd name="T19" fmla="*/ 115 h 576"/>
                <a:gd name="T20" fmla="*/ 0 w 807"/>
                <a:gd name="T21" fmla="*/ 0 h 576"/>
                <a:gd name="T22" fmla="*/ 807 w 807"/>
                <a:gd name="T23" fmla="*/ 0 h 576"/>
                <a:gd name="T24" fmla="*/ 807 w 807"/>
                <a:gd name="T25" fmla="*/ 576 h 576"/>
                <a:gd name="T26" fmla="*/ 0 w 807"/>
                <a:gd name="T27" fmla="*/ 576 h 576"/>
                <a:gd name="T28" fmla="*/ 0 w 807"/>
                <a:gd name="T29" fmla="*/ 0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07" h="576">
                  <a:moveTo>
                    <a:pt x="115" y="403"/>
                  </a:moveTo>
                  <a:lnTo>
                    <a:pt x="115" y="461"/>
                  </a:lnTo>
                  <a:lnTo>
                    <a:pt x="691" y="461"/>
                  </a:lnTo>
                  <a:lnTo>
                    <a:pt x="691" y="403"/>
                  </a:lnTo>
                  <a:lnTo>
                    <a:pt x="115" y="403"/>
                  </a:lnTo>
                  <a:close/>
                  <a:moveTo>
                    <a:pt x="115" y="115"/>
                  </a:moveTo>
                  <a:lnTo>
                    <a:pt x="115" y="288"/>
                  </a:lnTo>
                  <a:lnTo>
                    <a:pt x="691" y="288"/>
                  </a:lnTo>
                  <a:lnTo>
                    <a:pt x="691" y="115"/>
                  </a:lnTo>
                  <a:lnTo>
                    <a:pt x="115" y="115"/>
                  </a:lnTo>
                  <a:close/>
                  <a:moveTo>
                    <a:pt x="0" y="0"/>
                  </a:moveTo>
                  <a:lnTo>
                    <a:pt x="807" y="0"/>
                  </a:lnTo>
                  <a:lnTo>
                    <a:pt x="807" y="576"/>
                  </a:lnTo>
                  <a:lnTo>
                    <a:pt x="0" y="57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38"/>
            <p:cNvSpPr>
              <a:spLocks noEditPoints="1"/>
            </p:cNvSpPr>
            <p:nvPr/>
          </p:nvSpPr>
          <p:spPr bwMode="auto">
            <a:xfrm>
              <a:off x="9007475" y="1876425"/>
              <a:ext cx="609600" cy="593725"/>
            </a:xfrm>
            <a:custGeom>
              <a:avLst/>
              <a:gdLst>
                <a:gd name="T0" fmla="*/ 3341 w 3456"/>
                <a:gd name="T1" fmla="*/ 2959 h 3362"/>
                <a:gd name="T2" fmla="*/ 3168 w 3456"/>
                <a:gd name="T3" fmla="*/ 3131 h 3362"/>
                <a:gd name="T4" fmla="*/ 288 w 3456"/>
                <a:gd name="T5" fmla="*/ 3131 h 3362"/>
                <a:gd name="T6" fmla="*/ 115 w 3456"/>
                <a:gd name="T7" fmla="*/ 2959 h 3362"/>
                <a:gd name="T8" fmla="*/ 115 w 3456"/>
                <a:gd name="T9" fmla="*/ 2959 h 3362"/>
                <a:gd name="T10" fmla="*/ 2534 w 3456"/>
                <a:gd name="T11" fmla="*/ 2383 h 3362"/>
                <a:gd name="T12" fmla="*/ 461 w 3456"/>
                <a:gd name="T13" fmla="*/ 3247 h 3362"/>
                <a:gd name="T14" fmla="*/ 2650 w 3456"/>
                <a:gd name="T15" fmla="*/ 3247 h 3362"/>
                <a:gd name="T16" fmla="*/ 1728 w 3456"/>
                <a:gd name="T17" fmla="*/ 157 h 3362"/>
                <a:gd name="T18" fmla="*/ 151 w 3456"/>
                <a:gd name="T19" fmla="*/ 1416 h 3362"/>
                <a:gd name="T20" fmla="*/ 143 w 3456"/>
                <a:gd name="T21" fmla="*/ 1508 h 3362"/>
                <a:gd name="T22" fmla="*/ 207 w 3456"/>
                <a:gd name="T23" fmla="*/ 1576 h 3362"/>
                <a:gd name="T24" fmla="*/ 301 w 3456"/>
                <a:gd name="T25" fmla="*/ 1574 h 3362"/>
                <a:gd name="T26" fmla="*/ 1728 w 3456"/>
                <a:gd name="T27" fmla="*/ 478 h 3362"/>
                <a:gd name="T28" fmla="*/ 3178 w 3456"/>
                <a:gd name="T29" fmla="*/ 1582 h 3362"/>
                <a:gd name="T30" fmla="*/ 3270 w 3456"/>
                <a:gd name="T31" fmla="*/ 1565 h 3362"/>
                <a:gd name="T32" fmla="*/ 3318 w 3456"/>
                <a:gd name="T33" fmla="*/ 1485 h 3362"/>
                <a:gd name="T34" fmla="*/ 3293 w 3456"/>
                <a:gd name="T35" fmla="*/ 1396 h 3362"/>
                <a:gd name="T36" fmla="*/ 1728 w 3456"/>
                <a:gd name="T37" fmla="*/ 0 h 3362"/>
                <a:gd name="T38" fmla="*/ 3390 w 3456"/>
                <a:gd name="T39" fmla="*/ 1334 h 3362"/>
                <a:gd name="T40" fmla="*/ 3434 w 3456"/>
                <a:gd name="T41" fmla="*/ 1452 h 3362"/>
                <a:gd name="T42" fmla="*/ 3409 w 3456"/>
                <a:gd name="T43" fmla="*/ 1575 h 3362"/>
                <a:gd name="T44" fmla="*/ 3323 w 3456"/>
                <a:gd name="T45" fmla="*/ 1667 h 3362"/>
                <a:gd name="T46" fmla="*/ 3204 w 3456"/>
                <a:gd name="T47" fmla="*/ 1701 h 3362"/>
                <a:gd name="T48" fmla="*/ 3110 w 3456"/>
                <a:gd name="T49" fmla="*/ 2843 h 3362"/>
                <a:gd name="T50" fmla="*/ 3180 w 3456"/>
                <a:gd name="T51" fmla="*/ 2752 h 3362"/>
                <a:gd name="T52" fmla="*/ 3243 w 3456"/>
                <a:gd name="T53" fmla="*/ 2731 h 3362"/>
                <a:gd name="T54" fmla="*/ 3283 w 3456"/>
                <a:gd name="T55" fmla="*/ 2786 h 3362"/>
                <a:gd name="T56" fmla="*/ 3344 w 3456"/>
                <a:gd name="T57" fmla="*/ 2768 h 3362"/>
                <a:gd name="T58" fmla="*/ 3398 w 3456"/>
                <a:gd name="T59" fmla="*/ 2728 h 3362"/>
                <a:gd name="T60" fmla="*/ 3453 w 3456"/>
                <a:gd name="T61" fmla="*/ 2768 h 3362"/>
                <a:gd name="T62" fmla="*/ 3444 w 3456"/>
                <a:gd name="T63" fmla="*/ 3339 h 3362"/>
                <a:gd name="T64" fmla="*/ 3381 w 3456"/>
                <a:gd name="T65" fmla="*/ 3359 h 3362"/>
                <a:gd name="T66" fmla="*/ 3341 w 3456"/>
                <a:gd name="T67" fmla="*/ 3304 h 3362"/>
                <a:gd name="T68" fmla="*/ 3280 w 3456"/>
                <a:gd name="T69" fmla="*/ 3323 h 3362"/>
                <a:gd name="T70" fmla="*/ 3226 w 3456"/>
                <a:gd name="T71" fmla="*/ 3362 h 3362"/>
                <a:gd name="T72" fmla="*/ 3171 w 3456"/>
                <a:gd name="T73" fmla="*/ 3323 h 3362"/>
                <a:gd name="T74" fmla="*/ 3110 w 3456"/>
                <a:gd name="T75" fmla="*/ 3362 h 3362"/>
                <a:gd name="T76" fmla="*/ 288 w 3456"/>
                <a:gd name="T77" fmla="*/ 3304 h 3362"/>
                <a:gd name="T78" fmla="*/ 248 w 3456"/>
                <a:gd name="T79" fmla="*/ 3359 h 3362"/>
                <a:gd name="T80" fmla="*/ 184 w 3456"/>
                <a:gd name="T81" fmla="*/ 3339 h 3362"/>
                <a:gd name="T82" fmla="*/ 115 w 3456"/>
                <a:gd name="T83" fmla="*/ 3247 h 3362"/>
                <a:gd name="T84" fmla="*/ 92 w 3456"/>
                <a:gd name="T85" fmla="*/ 3351 h 3362"/>
                <a:gd name="T86" fmla="*/ 24 w 3456"/>
                <a:gd name="T87" fmla="*/ 3351 h 3362"/>
                <a:gd name="T88" fmla="*/ 0 w 3456"/>
                <a:gd name="T89" fmla="*/ 2786 h 3362"/>
                <a:gd name="T90" fmla="*/ 40 w 3456"/>
                <a:gd name="T91" fmla="*/ 2731 h 3362"/>
                <a:gd name="T92" fmla="*/ 104 w 3456"/>
                <a:gd name="T93" fmla="*/ 2752 h 3362"/>
                <a:gd name="T94" fmla="*/ 173 w 3456"/>
                <a:gd name="T95" fmla="*/ 2843 h 3362"/>
                <a:gd name="T96" fmla="*/ 196 w 3456"/>
                <a:gd name="T97" fmla="*/ 2740 h 3362"/>
                <a:gd name="T98" fmla="*/ 264 w 3456"/>
                <a:gd name="T99" fmla="*/ 2740 h 3362"/>
                <a:gd name="T100" fmla="*/ 288 w 3456"/>
                <a:gd name="T101" fmla="*/ 2843 h 3362"/>
                <a:gd name="T102" fmla="*/ 285 w 3456"/>
                <a:gd name="T103" fmla="*/ 1698 h 3362"/>
                <a:gd name="T104" fmla="*/ 162 w 3456"/>
                <a:gd name="T105" fmla="*/ 1682 h 3362"/>
                <a:gd name="T106" fmla="*/ 64 w 3456"/>
                <a:gd name="T107" fmla="*/ 1602 h 3362"/>
                <a:gd name="T108" fmla="*/ 22 w 3456"/>
                <a:gd name="T109" fmla="*/ 1484 h 3362"/>
                <a:gd name="T110" fmla="*/ 49 w 3456"/>
                <a:gd name="T111" fmla="*/ 1361 h 3362"/>
                <a:gd name="T112" fmla="*/ 1575 w 3456"/>
                <a:gd name="T113" fmla="*/ 142 h 3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456" h="3362">
                  <a:moveTo>
                    <a:pt x="3283" y="2959"/>
                  </a:moveTo>
                  <a:lnTo>
                    <a:pt x="3283" y="3131"/>
                  </a:lnTo>
                  <a:lnTo>
                    <a:pt x="3341" y="3131"/>
                  </a:lnTo>
                  <a:lnTo>
                    <a:pt x="3341" y="2959"/>
                  </a:lnTo>
                  <a:lnTo>
                    <a:pt x="3283" y="2959"/>
                  </a:lnTo>
                  <a:close/>
                  <a:moveTo>
                    <a:pt x="3110" y="2959"/>
                  </a:moveTo>
                  <a:lnTo>
                    <a:pt x="3110" y="3131"/>
                  </a:lnTo>
                  <a:lnTo>
                    <a:pt x="3168" y="3131"/>
                  </a:lnTo>
                  <a:lnTo>
                    <a:pt x="3168" y="2959"/>
                  </a:lnTo>
                  <a:lnTo>
                    <a:pt x="3110" y="2959"/>
                  </a:lnTo>
                  <a:close/>
                  <a:moveTo>
                    <a:pt x="288" y="2959"/>
                  </a:moveTo>
                  <a:lnTo>
                    <a:pt x="288" y="3131"/>
                  </a:lnTo>
                  <a:lnTo>
                    <a:pt x="346" y="3131"/>
                  </a:lnTo>
                  <a:lnTo>
                    <a:pt x="346" y="2959"/>
                  </a:lnTo>
                  <a:lnTo>
                    <a:pt x="288" y="2959"/>
                  </a:lnTo>
                  <a:close/>
                  <a:moveTo>
                    <a:pt x="115" y="2959"/>
                  </a:moveTo>
                  <a:lnTo>
                    <a:pt x="115" y="3131"/>
                  </a:lnTo>
                  <a:lnTo>
                    <a:pt x="173" y="3131"/>
                  </a:lnTo>
                  <a:lnTo>
                    <a:pt x="173" y="2959"/>
                  </a:lnTo>
                  <a:lnTo>
                    <a:pt x="115" y="2959"/>
                  </a:lnTo>
                  <a:close/>
                  <a:moveTo>
                    <a:pt x="1958" y="2383"/>
                  </a:moveTo>
                  <a:lnTo>
                    <a:pt x="1958" y="3247"/>
                  </a:lnTo>
                  <a:lnTo>
                    <a:pt x="2534" y="3247"/>
                  </a:lnTo>
                  <a:lnTo>
                    <a:pt x="2534" y="2383"/>
                  </a:lnTo>
                  <a:lnTo>
                    <a:pt x="1958" y="2383"/>
                  </a:lnTo>
                  <a:close/>
                  <a:moveTo>
                    <a:pt x="1728" y="623"/>
                  </a:moveTo>
                  <a:lnTo>
                    <a:pt x="461" y="1600"/>
                  </a:lnTo>
                  <a:lnTo>
                    <a:pt x="461" y="3247"/>
                  </a:lnTo>
                  <a:lnTo>
                    <a:pt x="1843" y="3247"/>
                  </a:lnTo>
                  <a:lnTo>
                    <a:pt x="1843" y="2267"/>
                  </a:lnTo>
                  <a:lnTo>
                    <a:pt x="2650" y="2267"/>
                  </a:lnTo>
                  <a:lnTo>
                    <a:pt x="2650" y="3247"/>
                  </a:lnTo>
                  <a:lnTo>
                    <a:pt x="2995" y="3247"/>
                  </a:lnTo>
                  <a:lnTo>
                    <a:pt x="2995" y="1600"/>
                  </a:lnTo>
                  <a:lnTo>
                    <a:pt x="1728" y="623"/>
                  </a:lnTo>
                  <a:close/>
                  <a:moveTo>
                    <a:pt x="1728" y="157"/>
                  </a:moveTo>
                  <a:lnTo>
                    <a:pt x="1649" y="230"/>
                  </a:lnTo>
                  <a:lnTo>
                    <a:pt x="181" y="1379"/>
                  </a:lnTo>
                  <a:lnTo>
                    <a:pt x="163" y="1396"/>
                  </a:lnTo>
                  <a:lnTo>
                    <a:pt x="151" y="1416"/>
                  </a:lnTo>
                  <a:lnTo>
                    <a:pt x="141" y="1437"/>
                  </a:lnTo>
                  <a:lnTo>
                    <a:pt x="137" y="1461"/>
                  </a:lnTo>
                  <a:lnTo>
                    <a:pt x="138" y="1485"/>
                  </a:lnTo>
                  <a:lnTo>
                    <a:pt x="143" y="1508"/>
                  </a:lnTo>
                  <a:lnTo>
                    <a:pt x="153" y="1529"/>
                  </a:lnTo>
                  <a:lnTo>
                    <a:pt x="168" y="1548"/>
                  </a:lnTo>
                  <a:lnTo>
                    <a:pt x="186" y="1565"/>
                  </a:lnTo>
                  <a:lnTo>
                    <a:pt x="207" y="1576"/>
                  </a:lnTo>
                  <a:lnTo>
                    <a:pt x="230" y="1583"/>
                  </a:lnTo>
                  <a:lnTo>
                    <a:pt x="254" y="1586"/>
                  </a:lnTo>
                  <a:lnTo>
                    <a:pt x="278" y="1582"/>
                  </a:lnTo>
                  <a:lnTo>
                    <a:pt x="301" y="1574"/>
                  </a:lnTo>
                  <a:lnTo>
                    <a:pt x="323" y="1561"/>
                  </a:lnTo>
                  <a:lnTo>
                    <a:pt x="368" y="1526"/>
                  </a:lnTo>
                  <a:lnTo>
                    <a:pt x="369" y="1526"/>
                  </a:lnTo>
                  <a:lnTo>
                    <a:pt x="1728" y="478"/>
                  </a:lnTo>
                  <a:lnTo>
                    <a:pt x="3110" y="1544"/>
                  </a:lnTo>
                  <a:lnTo>
                    <a:pt x="3133" y="1561"/>
                  </a:lnTo>
                  <a:lnTo>
                    <a:pt x="3155" y="1574"/>
                  </a:lnTo>
                  <a:lnTo>
                    <a:pt x="3178" y="1582"/>
                  </a:lnTo>
                  <a:lnTo>
                    <a:pt x="3202" y="1586"/>
                  </a:lnTo>
                  <a:lnTo>
                    <a:pt x="3226" y="1583"/>
                  </a:lnTo>
                  <a:lnTo>
                    <a:pt x="3249" y="1576"/>
                  </a:lnTo>
                  <a:lnTo>
                    <a:pt x="3270" y="1565"/>
                  </a:lnTo>
                  <a:lnTo>
                    <a:pt x="3288" y="1548"/>
                  </a:lnTo>
                  <a:lnTo>
                    <a:pt x="3303" y="1529"/>
                  </a:lnTo>
                  <a:lnTo>
                    <a:pt x="3313" y="1508"/>
                  </a:lnTo>
                  <a:lnTo>
                    <a:pt x="3318" y="1485"/>
                  </a:lnTo>
                  <a:lnTo>
                    <a:pt x="3319" y="1461"/>
                  </a:lnTo>
                  <a:lnTo>
                    <a:pt x="3315" y="1437"/>
                  </a:lnTo>
                  <a:lnTo>
                    <a:pt x="3305" y="1416"/>
                  </a:lnTo>
                  <a:lnTo>
                    <a:pt x="3293" y="1396"/>
                  </a:lnTo>
                  <a:lnTo>
                    <a:pt x="3275" y="1379"/>
                  </a:lnTo>
                  <a:lnTo>
                    <a:pt x="1810" y="234"/>
                  </a:lnTo>
                  <a:lnTo>
                    <a:pt x="1728" y="157"/>
                  </a:lnTo>
                  <a:close/>
                  <a:moveTo>
                    <a:pt x="1728" y="0"/>
                  </a:moveTo>
                  <a:lnTo>
                    <a:pt x="1885" y="146"/>
                  </a:lnTo>
                  <a:lnTo>
                    <a:pt x="3346" y="1288"/>
                  </a:lnTo>
                  <a:lnTo>
                    <a:pt x="3369" y="1310"/>
                  </a:lnTo>
                  <a:lnTo>
                    <a:pt x="3390" y="1334"/>
                  </a:lnTo>
                  <a:lnTo>
                    <a:pt x="3407" y="1361"/>
                  </a:lnTo>
                  <a:lnTo>
                    <a:pt x="3419" y="1390"/>
                  </a:lnTo>
                  <a:lnTo>
                    <a:pt x="3429" y="1420"/>
                  </a:lnTo>
                  <a:lnTo>
                    <a:pt x="3434" y="1452"/>
                  </a:lnTo>
                  <a:lnTo>
                    <a:pt x="3434" y="1484"/>
                  </a:lnTo>
                  <a:lnTo>
                    <a:pt x="3430" y="1515"/>
                  </a:lnTo>
                  <a:lnTo>
                    <a:pt x="3421" y="1546"/>
                  </a:lnTo>
                  <a:lnTo>
                    <a:pt x="3409" y="1575"/>
                  </a:lnTo>
                  <a:lnTo>
                    <a:pt x="3393" y="1602"/>
                  </a:lnTo>
                  <a:lnTo>
                    <a:pt x="3373" y="1626"/>
                  </a:lnTo>
                  <a:lnTo>
                    <a:pt x="3349" y="1649"/>
                  </a:lnTo>
                  <a:lnTo>
                    <a:pt x="3323" y="1667"/>
                  </a:lnTo>
                  <a:lnTo>
                    <a:pt x="3295" y="1682"/>
                  </a:lnTo>
                  <a:lnTo>
                    <a:pt x="3265" y="1692"/>
                  </a:lnTo>
                  <a:lnTo>
                    <a:pt x="3235" y="1699"/>
                  </a:lnTo>
                  <a:lnTo>
                    <a:pt x="3204" y="1701"/>
                  </a:lnTo>
                  <a:lnTo>
                    <a:pt x="3172" y="1699"/>
                  </a:lnTo>
                  <a:lnTo>
                    <a:pt x="3141" y="1691"/>
                  </a:lnTo>
                  <a:lnTo>
                    <a:pt x="3110" y="1680"/>
                  </a:lnTo>
                  <a:lnTo>
                    <a:pt x="3110" y="2843"/>
                  </a:lnTo>
                  <a:lnTo>
                    <a:pt x="3168" y="2843"/>
                  </a:lnTo>
                  <a:lnTo>
                    <a:pt x="3168" y="2786"/>
                  </a:lnTo>
                  <a:lnTo>
                    <a:pt x="3171" y="2768"/>
                  </a:lnTo>
                  <a:lnTo>
                    <a:pt x="3180" y="2752"/>
                  </a:lnTo>
                  <a:lnTo>
                    <a:pt x="3192" y="2740"/>
                  </a:lnTo>
                  <a:lnTo>
                    <a:pt x="3208" y="2731"/>
                  </a:lnTo>
                  <a:lnTo>
                    <a:pt x="3226" y="2728"/>
                  </a:lnTo>
                  <a:lnTo>
                    <a:pt x="3243" y="2731"/>
                  </a:lnTo>
                  <a:lnTo>
                    <a:pt x="3260" y="2740"/>
                  </a:lnTo>
                  <a:lnTo>
                    <a:pt x="3272" y="2752"/>
                  </a:lnTo>
                  <a:lnTo>
                    <a:pt x="3280" y="2768"/>
                  </a:lnTo>
                  <a:lnTo>
                    <a:pt x="3283" y="2786"/>
                  </a:lnTo>
                  <a:lnTo>
                    <a:pt x="3283" y="2843"/>
                  </a:lnTo>
                  <a:lnTo>
                    <a:pt x="3341" y="2843"/>
                  </a:lnTo>
                  <a:lnTo>
                    <a:pt x="3341" y="2786"/>
                  </a:lnTo>
                  <a:lnTo>
                    <a:pt x="3344" y="2768"/>
                  </a:lnTo>
                  <a:lnTo>
                    <a:pt x="3352" y="2752"/>
                  </a:lnTo>
                  <a:lnTo>
                    <a:pt x="3364" y="2740"/>
                  </a:lnTo>
                  <a:lnTo>
                    <a:pt x="3381" y="2731"/>
                  </a:lnTo>
                  <a:lnTo>
                    <a:pt x="3398" y="2728"/>
                  </a:lnTo>
                  <a:lnTo>
                    <a:pt x="3416" y="2731"/>
                  </a:lnTo>
                  <a:lnTo>
                    <a:pt x="3432" y="2740"/>
                  </a:lnTo>
                  <a:lnTo>
                    <a:pt x="3444" y="2752"/>
                  </a:lnTo>
                  <a:lnTo>
                    <a:pt x="3453" y="2768"/>
                  </a:lnTo>
                  <a:lnTo>
                    <a:pt x="3456" y="2786"/>
                  </a:lnTo>
                  <a:lnTo>
                    <a:pt x="3456" y="3304"/>
                  </a:lnTo>
                  <a:lnTo>
                    <a:pt x="3453" y="3323"/>
                  </a:lnTo>
                  <a:lnTo>
                    <a:pt x="3444" y="3339"/>
                  </a:lnTo>
                  <a:lnTo>
                    <a:pt x="3432" y="3351"/>
                  </a:lnTo>
                  <a:lnTo>
                    <a:pt x="3416" y="3359"/>
                  </a:lnTo>
                  <a:lnTo>
                    <a:pt x="3398" y="3362"/>
                  </a:lnTo>
                  <a:lnTo>
                    <a:pt x="3381" y="3359"/>
                  </a:lnTo>
                  <a:lnTo>
                    <a:pt x="3364" y="3351"/>
                  </a:lnTo>
                  <a:lnTo>
                    <a:pt x="3352" y="3339"/>
                  </a:lnTo>
                  <a:lnTo>
                    <a:pt x="3344" y="3323"/>
                  </a:lnTo>
                  <a:lnTo>
                    <a:pt x="3341" y="3304"/>
                  </a:lnTo>
                  <a:lnTo>
                    <a:pt x="3341" y="3247"/>
                  </a:lnTo>
                  <a:lnTo>
                    <a:pt x="3283" y="3247"/>
                  </a:lnTo>
                  <a:lnTo>
                    <a:pt x="3283" y="3304"/>
                  </a:lnTo>
                  <a:lnTo>
                    <a:pt x="3280" y="3323"/>
                  </a:lnTo>
                  <a:lnTo>
                    <a:pt x="3272" y="3339"/>
                  </a:lnTo>
                  <a:lnTo>
                    <a:pt x="3260" y="3351"/>
                  </a:lnTo>
                  <a:lnTo>
                    <a:pt x="3243" y="3359"/>
                  </a:lnTo>
                  <a:lnTo>
                    <a:pt x="3226" y="3362"/>
                  </a:lnTo>
                  <a:lnTo>
                    <a:pt x="3208" y="3359"/>
                  </a:lnTo>
                  <a:lnTo>
                    <a:pt x="3192" y="3351"/>
                  </a:lnTo>
                  <a:lnTo>
                    <a:pt x="3180" y="3339"/>
                  </a:lnTo>
                  <a:lnTo>
                    <a:pt x="3171" y="3323"/>
                  </a:lnTo>
                  <a:lnTo>
                    <a:pt x="3168" y="3304"/>
                  </a:lnTo>
                  <a:lnTo>
                    <a:pt x="3168" y="3247"/>
                  </a:lnTo>
                  <a:lnTo>
                    <a:pt x="3110" y="3247"/>
                  </a:lnTo>
                  <a:lnTo>
                    <a:pt x="3110" y="3362"/>
                  </a:lnTo>
                  <a:lnTo>
                    <a:pt x="346" y="3362"/>
                  </a:lnTo>
                  <a:lnTo>
                    <a:pt x="346" y="3247"/>
                  </a:lnTo>
                  <a:lnTo>
                    <a:pt x="288" y="3247"/>
                  </a:lnTo>
                  <a:lnTo>
                    <a:pt x="288" y="3304"/>
                  </a:lnTo>
                  <a:lnTo>
                    <a:pt x="285" y="3323"/>
                  </a:lnTo>
                  <a:lnTo>
                    <a:pt x="276" y="3339"/>
                  </a:lnTo>
                  <a:lnTo>
                    <a:pt x="264" y="3351"/>
                  </a:lnTo>
                  <a:lnTo>
                    <a:pt x="248" y="3359"/>
                  </a:lnTo>
                  <a:lnTo>
                    <a:pt x="230" y="3362"/>
                  </a:lnTo>
                  <a:lnTo>
                    <a:pt x="213" y="3359"/>
                  </a:lnTo>
                  <a:lnTo>
                    <a:pt x="196" y="3351"/>
                  </a:lnTo>
                  <a:lnTo>
                    <a:pt x="184" y="3339"/>
                  </a:lnTo>
                  <a:lnTo>
                    <a:pt x="176" y="3323"/>
                  </a:lnTo>
                  <a:lnTo>
                    <a:pt x="173" y="3304"/>
                  </a:lnTo>
                  <a:lnTo>
                    <a:pt x="173" y="3247"/>
                  </a:lnTo>
                  <a:lnTo>
                    <a:pt x="115" y="3247"/>
                  </a:lnTo>
                  <a:lnTo>
                    <a:pt x="115" y="3304"/>
                  </a:lnTo>
                  <a:lnTo>
                    <a:pt x="112" y="3323"/>
                  </a:lnTo>
                  <a:lnTo>
                    <a:pt x="104" y="3339"/>
                  </a:lnTo>
                  <a:lnTo>
                    <a:pt x="92" y="3351"/>
                  </a:lnTo>
                  <a:lnTo>
                    <a:pt x="75" y="3359"/>
                  </a:lnTo>
                  <a:lnTo>
                    <a:pt x="58" y="3362"/>
                  </a:lnTo>
                  <a:lnTo>
                    <a:pt x="40" y="3359"/>
                  </a:lnTo>
                  <a:lnTo>
                    <a:pt x="24" y="3351"/>
                  </a:lnTo>
                  <a:lnTo>
                    <a:pt x="12" y="3339"/>
                  </a:lnTo>
                  <a:lnTo>
                    <a:pt x="3" y="3323"/>
                  </a:lnTo>
                  <a:lnTo>
                    <a:pt x="0" y="3304"/>
                  </a:lnTo>
                  <a:lnTo>
                    <a:pt x="0" y="2786"/>
                  </a:lnTo>
                  <a:lnTo>
                    <a:pt x="3" y="2768"/>
                  </a:lnTo>
                  <a:lnTo>
                    <a:pt x="12" y="2752"/>
                  </a:lnTo>
                  <a:lnTo>
                    <a:pt x="24" y="2740"/>
                  </a:lnTo>
                  <a:lnTo>
                    <a:pt x="40" y="2731"/>
                  </a:lnTo>
                  <a:lnTo>
                    <a:pt x="58" y="2728"/>
                  </a:lnTo>
                  <a:lnTo>
                    <a:pt x="75" y="2731"/>
                  </a:lnTo>
                  <a:lnTo>
                    <a:pt x="92" y="2740"/>
                  </a:lnTo>
                  <a:lnTo>
                    <a:pt x="104" y="2752"/>
                  </a:lnTo>
                  <a:lnTo>
                    <a:pt x="112" y="2768"/>
                  </a:lnTo>
                  <a:lnTo>
                    <a:pt x="115" y="2786"/>
                  </a:lnTo>
                  <a:lnTo>
                    <a:pt x="115" y="2843"/>
                  </a:lnTo>
                  <a:lnTo>
                    <a:pt x="173" y="2843"/>
                  </a:lnTo>
                  <a:lnTo>
                    <a:pt x="173" y="2786"/>
                  </a:lnTo>
                  <a:lnTo>
                    <a:pt x="176" y="2768"/>
                  </a:lnTo>
                  <a:lnTo>
                    <a:pt x="184" y="2752"/>
                  </a:lnTo>
                  <a:lnTo>
                    <a:pt x="196" y="2740"/>
                  </a:lnTo>
                  <a:lnTo>
                    <a:pt x="213" y="2731"/>
                  </a:lnTo>
                  <a:lnTo>
                    <a:pt x="230" y="2728"/>
                  </a:lnTo>
                  <a:lnTo>
                    <a:pt x="248" y="2731"/>
                  </a:lnTo>
                  <a:lnTo>
                    <a:pt x="264" y="2740"/>
                  </a:lnTo>
                  <a:lnTo>
                    <a:pt x="276" y="2752"/>
                  </a:lnTo>
                  <a:lnTo>
                    <a:pt x="285" y="2768"/>
                  </a:lnTo>
                  <a:lnTo>
                    <a:pt x="288" y="2786"/>
                  </a:lnTo>
                  <a:lnTo>
                    <a:pt x="288" y="2843"/>
                  </a:lnTo>
                  <a:lnTo>
                    <a:pt x="346" y="2843"/>
                  </a:lnTo>
                  <a:lnTo>
                    <a:pt x="346" y="1680"/>
                  </a:lnTo>
                  <a:lnTo>
                    <a:pt x="315" y="1691"/>
                  </a:lnTo>
                  <a:lnTo>
                    <a:pt x="285" y="1698"/>
                  </a:lnTo>
                  <a:lnTo>
                    <a:pt x="253" y="1700"/>
                  </a:lnTo>
                  <a:lnTo>
                    <a:pt x="223" y="1699"/>
                  </a:lnTo>
                  <a:lnTo>
                    <a:pt x="192" y="1692"/>
                  </a:lnTo>
                  <a:lnTo>
                    <a:pt x="162" y="1682"/>
                  </a:lnTo>
                  <a:lnTo>
                    <a:pt x="134" y="1668"/>
                  </a:lnTo>
                  <a:lnTo>
                    <a:pt x="108" y="1649"/>
                  </a:lnTo>
                  <a:lnTo>
                    <a:pt x="84" y="1626"/>
                  </a:lnTo>
                  <a:lnTo>
                    <a:pt x="64" y="1602"/>
                  </a:lnTo>
                  <a:lnTo>
                    <a:pt x="47" y="1575"/>
                  </a:lnTo>
                  <a:lnTo>
                    <a:pt x="35" y="1546"/>
                  </a:lnTo>
                  <a:lnTo>
                    <a:pt x="26" y="1515"/>
                  </a:lnTo>
                  <a:lnTo>
                    <a:pt x="22" y="1484"/>
                  </a:lnTo>
                  <a:lnTo>
                    <a:pt x="22" y="1452"/>
                  </a:lnTo>
                  <a:lnTo>
                    <a:pt x="27" y="1420"/>
                  </a:lnTo>
                  <a:lnTo>
                    <a:pt x="37" y="1390"/>
                  </a:lnTo>
                  <a:lnTo>
                    <a:pt x="49" y="1361"/>
                  </a:lnTo>
                  <a:lnTo>
                    <a:pt x="66" y="1334"/>
                  </a:lnTo>
                  <a:lnTo>
                    <a:pt x="87" y="1310"/>
                  </a:lnTo>
                  <a:lnTo>
                    <a:pt x="110" y="1288"/>
                  </a:lnTo>
                  <a:lnTo>
                    <a:pt x="1575" y="142"/>
                  </a:lnTo>
                  <a:lnTo>
                    <a:pt x="17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4" name="L-Shape 43"/>
          <p:cNvSpPr/>
          <p:nvPr/>
        </p:nvSpPr>
        <p:spPr>
          <a:xfrm rot="13500000">
            <a:off x="3266628" y="2378092"/>
            <a:ext cx="194829" cy="194829"/>
          </a:xfrm>
          <a:prstGeom prst="corner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L-Shape 44"/>
          <p:cNvSpPr/>
          <p:nvPr/>
        </p:nvSpPr>
        <p:spPr>
          <a:xfrm rot="13500000">
            <a:off x="3266629" y="4782547"/>
            <a:ext cx="194829" cy="194829"/>
          </a:xfrm>
          <a:prstGeom prst="corner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L-Shape 45"/>
          <p:cNvSpPr/>
          <p:nvPr/>
        </p:nvSpPr>
        <p:spPr>
          <a:xfrm rot="8100000" flipH="1">
            <a:off x="8784237" y="2378091"/>
            <a:ext cx="194829" cy="194829"/>
          </a:xfrm>
          <a:prstGeom prst="corner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L-Shape 46"/>
          <p:cNvSpPr/>
          <p:nvPr/>
        </p:nvSpPr>
        <p:spPr>
          <a:xfrm rot="8100000" flipH="1">
            <a:off x="8784238" y="4782546"/>
            <a:ext cx="194829" cy="194829"/>
          </a:xfrm>
          <a:prstGeom prst="corner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057987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 Same Side Corner Rectangle 2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71566" y="270004"/>
            <a:ext cx="4264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INFOGRAPHIC SLIDE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5"/>
          <p:cNvSpPr>
            <a:spLocks/>
          </p:cNvSpPr>
          <p:nvPr/>
        </p:nvSpPr>
        <p:spPr bwMode="auto">
          <a:xfrm>
            <a:off x="1352550" y="2211134"/>
            <a:ext cx="1582738" cy="1581150"/>
          </a:xfrm>
          <a:custGeom>
            <a:avLst/>
            <a:gdLst>
              <a:gd name="T0" fmla="*/ 1993 w 1994"/>
              <a:gd name="T1" fmla="*/ 1047 h 1993"/>
              <a:gd name="T2" fmla="*/ 1973 w 1994"/>
              <a:gd name="T3" fmla="*/ 1198 h 1993"/>
              <a:gd name="T4" fmla="*/ 1933 w 1994"/>
              <a:gd name="T5" fmla="*/ 1339 h 1993"/>
              <a:gd name="T6" fmla="*/ 1873 w 1994"/>
              <a:gd name="T7" fmla="*/ 1472 h 1993"/>
              <a:gd name="T8" fmla="*/ 1795 w 1994"/>
              <a:gd name="T9" fmla="*/ 1593 h 1993"/>
              <a:gd name="T10" fmla="*/ 1701 w 1994"/>
              <a:gd name="T11" fmla="*/ 1702 h 1993"/>
              <a:gd name="T12" fmla="*/ 1593 w 1994"/>
              <a:gd name="T13" fmla="*/ 1796 h 1993"/>
              <a:gd name="T14" fmla="*/ 1472 w 1994"/>
              <a:gd name="T15" fmla="*/ 1873 h 1993"/>
              <a:gd name="T16" fmla="*/ 1340 w 1994"/>
              <a:gd name="T17" fmla="*/ 1933 h 1993"/>
              <a:gd name="T18" fmla="*/ 1197 w 1994"/>
              <a:gd name="T19" fmla="*/ 1973 h 1993"/>
              <a:gd name="T20" fmla="*/ 1047 w 1994"/>
              <a:gd name="T21" fmla="*/ 1992 h 1993"/>
              <a:gd name="T22" fmla="*/ 945 w 1994"/>
              <a:gd name="T23" fmla="*/ 1992 h 1993"/>
              <a:gd name="T24" fmla="*/ 795 w 1994"/>
              <a:gd name="T25" fmla="*/ 1973 h 1993"/>
              <a:gd name="T26" fmla="*/ 654 w 1994"/>
              <a:gd name="T27" fmla="*/ 1933 h 1993"/>
              <a:gd name="T28" fmla="*/ 521 w 1994"/>
              <a:gd name="T29" fmla="*/ 1873 h 1993"/>
              <a:gd name="T30" fmla="*/ 400 w 1994"/>
              <a:gd name="T31" fmla="*/ 1796 h 1993"/>
              <a:gd name="T32" fmla="*/ 291 w 1994"/>
              <a:gd name="T33" fmla="*/ 1702 h 1993"/>
              <a:gd name="T34" fmla="*/ 197 w 1994"/>
              <a:gd name="T35" fmla="*/ 1593 h 1993"/>
              <a:gd name="T36" fmla="*/ 120 w 1994"/>
              <a:gd name="T37" fmla="*/ 1472 h 1993"/>
              <a:gd name="T38" fmla="*/ 60 w 1994"/>
              <a:gd name="T39" fmla="*/ 1339 h 1993"/>
              <a:gd name="T40" fmla="*/ 20 w 1994"/>
              <a:gd name="T41" fmla="*/ 1198 h 1993"/>
              <a:gd name="T42" fmla="*/ 1 w 1994"/>
              <a:gd name="T43" fmla="*/ 1047 h 1993"/>
              <a:gd name="T44" fmla="*/ 1 w 1994"/>
              <a:gd name="T45" fmla="*/ 946 h 1993"/>
              <a:gd name="T46" fmla="*/ 20 w 1994"/>
              <a:gd name="T47" fmla="*/ 795 h 1993"/>
              <a:gd name="T48" fmla="*/ 60 w 1994"/>
              <a:gd name="T49" fmla="*/ 653 h 1993"/>
              <a:gd name="T50" fmla="*/ 120 w 1994"/>
              <a:gd name="T51" fmla="*/ 521 h 1993"/>
              <a:gd name="T52" fmla="*/ 197 w 1994"/>
              <a:gd name="T53" fmla="*/ 400 h 1993"/>
              <a:gd name="T54" fmla="*/ 291 w 1994"/>
              <a:gd name="T55" fmla="*/ 291 h 1993"/>
              <a:gd name="T56" fmla="*/ 400 w 1994"/>
              <a:gd name="T57" fmla="*/ 197 h 1993"/>
              <a:gd name="T58" fmla="*/ 521 w 1994"/>
              <a:gd name="T59" fmla="*/ 120 h 1993"/>
              <a:gd name="T60" fmla="*/ 654 w 1994"/>
              <a:gd name="T61" fmla="*/ 60 h 1993"/>
              <a:gd name="T62" fmla="*/ 795 w 1994"/>
              <a:gd name="T63" fmla="*/ 20 h 1993"/>
              <a:gd name="T64" fmla="*/ 945 w 1994"/>
              <a:gd name="T65" fmla="*/ 1 h 1993"/>
              <a:gd name="T66" fmla="*/ 1047 w 1994"/>
              <a:gd name="T67" fmla="*/ 1 h 1993"/>
              <a:gd name="T68" fmla="*/ 1197 w 1994"/>
              <a:gd name="T69" fmla="*/ 20 h 1993"/>
              <a:gd name="T70" fmla="*/ 1340 w 1994"/>
              <a:gd name="T71" fmla="*/ 60 h 1993"/>
              <a:gd name="T72" fmla="*/ 1472 w 1994"/>
              <a:gd name="T73" fmla="*/ 120 h 1993"/>
              <a:gd name="T74" fmla="*/ 1593 w 1994"/>
              <a:gd name="T75" fmla="*/ 197 h 1993"/>
              <a:gd name="T76" fmla="*/ 1701 w 1994"/>
              <a:gd name="T77" fmla="*/ 291 h 1993"/>
              <a:gd name="T78" fmla="*/ 1795 w 1994"/>
              <a:gd name="T79" fmla="*/ 400 h 1993"/>
              <a:gd name="T80" fmla="*/ 1873 w 1994"/>
              <a:gd name="T81" fmla="*/ 521 h 1993"/>
              <a:gd name="T82" fmla="*/ 1933 w 1994"/>
              <a:gd name="T83" fmla="*/ 653 h 1993"/>
              <a:gd name="T84" fmla="*/ 1973 w 1994"/>
              <a:gd name="T85" fmla="*/ 795 h 1993"/>
              <a:gd name="T86" fmla="*/ 1993 w 1994"/>
              <a:gd name="T87" fmla="*/ 946 h 19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994" h="1993">
                <a:moveTo>
                  <a:pt x="1994" y="996"/>
                </a:moveTo>
                <a:lnTo>
                  <a:pt x="1994" y="996"/>
                </a:lnTo>
                <a:lnTo>
                  <a:pt x="1993" y="1047"/>
                </a:lnTo>
                <a:lnTo>
                  <a:pt x="1989" y="1098"/>
                </a:lnTo>
                <a:lnTo>
                  <a:pt x="1982" y="1148"/>
                </a:lnTo>
                <a:lnTo>
                  <a:pt x="1973" y="1198"/>
                </a:lnTo>
                <a:lnTo>
                  <a:pt x="1963" y="1246"/>
                </a:lnTo>
                <a:lnTo>
                  <a:pt x="1948" y="1293"/>
                </a:lnTo>
                <a:lnTo>
                  <a:pt x="1933" y="1339"/>
                </a:lnTo>
                <a:lnTo>
                  <a:pt x="1916" y="1384"/>
                </a:lnTo>
                <a:lnTo>
                  <a:pt x="1895" y="1429"/>
                </a:lnTo>
                <a:lnTo>
                  <a:pt x="1873" y="1472"/>
                </a:lnTo>
                <a:lnTo>
                  <a:pt x="1849" y="1514"/>
                </a:lnTo>
                <a:lnTo>
                  <a:pt x="1823" y="1554"/>
                </a:lnTo>
                <a:lnTo>
                  <a:pt x="1795" y="1593"/>
                </a:lnTo>
                <a:lnTo>
                  <a:pt x="1765" y="1631"/>
                </a:lnTo>
                <a:lnTo>
                  <a:pt x="1734" y="1666"/>
                </a:lnTo>
                <a:lnTo>
                  <a:pt x="1701" y="1702"/>
                </a:lnTo>
                <a:lnTo>
                  <a:pt x="1668" y="1734"/>
                </a:lnTo>
                <a:lnTo>
                  <a:pt x="1631" y="1766"/>
                </a:lnTo>
                <a:lnTo>
                  <a:pt x="1593" y="1796"/>
                </a:lnTo>
                <a:lnTo>
                  <a:pt x="1554" y="1823"/>
                </a:lnTo>
                <a:lnTo>
                  <a:pt x="1513" y="1849"/>
                </a:lnTo>
                <a:lnTo>
                  <a:pt x="1472" y="1873"/>
                </a:lnTo>
                <a:lnTo>
                  <a:pt x="1429" y="1895"/>
                </a:lnTo>
                <a:lnTo>
                  <a:pt x="1384" y="1915"/>
                </a:lnTo>
                <a:lnTo>
                  <a:pt x="1340" y="1933"/>
                </a:lnTo>
                <a:lnTo>
                  <a:pt x="1293" y="1949"/>
                </a:lnTo>
                <a:lnTo>
                  <a:pt x="1246" y="1962"/>
                </a:lnTo>
                <a:lnTo>
                  <a:pt x="1197" y="1973"/>
                </a:lnTo>
                <a:lnTo>
                  <a:pt x="1148" y="1983"/>
                </a:lnTo>
                <a:lnTo>
                  <a:pt x="1098" y="1988"/>
                </a:lnTo>
                <a:lnTo>
                  <a:pt x="1047" y="1992"/>
                </a:lnTo>
                <a:lnTo>
                  <a:pt x="996" y="1993"/>
                </a:lnTo>
                <a:lnTo>
                  <a:pt x="996" y="1993"/>
                </a:lnTo>
                <a:lnTo>
                  <a:pt x="945" y="1992"/>
                </a:lnTo>
                <a:lnTo>
                  <a:pt x="894" y="1988"/>
                </a:lnTo>
                <a:lnTo>
                  <a:pt x="845" y="1983"/>
                </a:lnTo>
                <a:lnTo>
                  <a:pt x="795" y="1973"/>
                </a:lnTo>
                <a:lnTo>
                  <a:pt x="747" y="1962"/>
                </a:lnTo>
                <a:lnTo>
                  <a:pt x="700" y="1949"/>
                </a:lnTo>
                <a:lnTo>
                  <a:pt x="654" y="1933"/>
                </a:lnTo>
                <a:lnTo>
                  <a:pt x="609" y="1915"/>
                </a:lnTo>
                <a:lnTo>
                  <a:pt x="564" y="1895"/>
                </a:lnTo>
                <a:lnTo>
                  <a:pt x="521" y="1873"/>
                </a:lnTo>
                <a:lnTo>
                  <a:pt x="479" y="1849"/>
                </a:lnTo>
                <a:lnTo>
                  <a:pt x="439" y="1823"/>
                </a:lnTo>
                <a:lnTo>
                  <a:pt x="400" y="1796"/>
                </a:lnTo>
                <a:lnTo>
                  <a:pt x="363" y="1766"/>
                </a:lnTo>
                <a:lnTo>
                  <a:pt x="326" y="1734"/>
                </a:lnTo>
                <a:lnTo>
                  <a:pt x="291" y="1702"/>
                </a:lnTo>
                <a:lnTo>
                  <a:pt x="259" y="1666"/>
                </a:lnTo>
                <a:lnTo>
                  <a:pt x="227" y="1631"/>
                </a:lnTo>
                <a:lnTo>
                  <a:pt x="197" y="1593"/>
                </a:lnTo>
                <a:lnTo>
                  <a:pt x="170" y="1554"/>
                </a:lnTo>
                <a:lnTo>
                  <a:pt x="144" y="1514"/>
                </a:lnTo>
                <a:lnTo>
                  <a:pt x="120" y="1472"/>
                </a:lnTo>
                <a:lnTo>
                  <a:pt x="98" y="1429"/>
                </a:lnTo>
                <a:lnTo>
                  <a:pt x="78" y="1384"/>
                </a:lnTo>
                <a:lnTo>
                  <a:pt x="60" y="1339"/>
                </a:lnTo>
                <a:lnTo>
                  <a:pt x="44" y="1293"/>
                </a:lnTo>
                <a:lnTo>
                  <a:pt x="31" y="1246"/>
                </a:lnTo>
                <a:lnTo>
                  <a:pt x="20" y="1198"/>
                </a:lnTo>
                <a:lnTo>
                  <a:pt x="12" y="1148"/>
                </a:lnTo>
                <a:lnTo>
                  <a:pt x="5" y="1098"/>
                </a:lnTo>
                <a:lnTo>
                  <a:pt x="1" y="1047"/>
                </a:lnTo>
                <a:lnTo>
                  <a:pt x="0" y="996"/>
                </a:lnTo>
                <a:lnTo>
                  <a:pt x="0" y="996"/>
                </a:lnTo>
                <a:lnTo>
                  <a:pt x="1" y="946"/>
                </a:lnTo>
                <a:lnTo>
                  <a:pt x="5" y="895"/>
                </a:lnTo>
                <a:lnTo>
                  <a:pt x="12" y="845"/>
                </a:lnTo>
                <a:lnTo>
                  <a:pt x="20" y="795"/>
                </a:lnTo>
                <a:lnTo>
                  <a:pt x="31" y="747"/>
                </a:lnTo>
                <a:lnTo>
                  <a:pt x="44" y="700"/>
                </a:lnTo>
                <a:lnTo>
                  <a:pt x="60" y="653"/>
                </a:lnTo>
                <a:lnTo>
                  <a:pt x="78" y="609"/>
                </a:lnTo>
                <a:lnTo>
                  <a:pt x="98" y="564"/>
                </a:lnTo>
                <a:lnTo>
                  <a:pt x="120" y="521"/>
                </a:lnTo>
                <a:lnTo>
                  <a:pt x="144" y="479"/>
                </a:lnTo>
                <a:lnTo>
                  <a:pt x="170" y="439"/>
                </a:lnTo>
                <a:lnTo>
                  <a:pt x="197" y="400"/>
                </a:lnTo>
                <a:lnTo>
                  <a:pt x="227" y="362"/>
                </a:lnTo>
                <a:lnTo>
                  <a:pt x="259" y="326"/>
                </a:lnTo>
                <a:lnTo>
                  <a:pt x="291" y="291"/>
                </a:lnTo>
                <a:lnTo>
                  <a:pt x="326" y="259"/>
                </a:lnTo>
                <a:lnTo>
                  <a:pt x="363" y="227"/>
                </a:lnTo>
                <a:lnTo>
                  <a:pt x="400" y="197"/>
                </a:lnTo>
                <a:lnTo>
                  <a:pt x="439" y="170"/>
                </a:lnTo>
                <a:lnTo>
                  <a:pt x="479" y="144"/>
                </a:lnTo>
                <a:lnTo>
                  <a:pt x="521" y="120"/>
                </a:lnTo>
                <a:lnTo>
                  <a:pt x="564" y="98"/>
                </a:lnTo>
                <a:lnTo>
                  <a:pt x="609" y="78"/>
                </a:lnTo>
                <a:lnTo>
                  <a:pt x="654" y="60"/>
                </a:lnTo>
                <a:lnTo>
                  <a:pt x="700" y="44"/>
                </a:lnTo>
                <a:lnTo>
                  <a:pt x="747" y="31"/>
                </a:lnTo>
                <a:lnTo>
                  <a:pt x="795" y="20"/>
                </a:lnTo>
                <a:lnTo>
                  <a:pt x="845" y="10"/>
                </a:lnTo>
                <a:lnTo>
                  <a:pt x="894" y="4"/>
                </a:lnTo>
                <a:lnTo>
                  <a:pt x="945" y="1"/>
                </a:lnTo>
                <a:lnTo>
                  <a:pt x="996" y="0"/>
                </a:lnTo>
                <a:lnTo>
                  <a:pt x="996" y="0"/>
                </a:lnTo>
                <a:lnTo>
                  <a:pt x="1047" y="1"/>
                </a:lnTo>
                <a:lnTo>
                  <a:pt x="1098" y="4"/>
                </a:lnTo>
                <a:lnTo>
                  <a:pt x="1148" y="10"/>
                </a:lnTo>
                <a:lnTo>
                  <a:pt x="1197" y="20"/>
                </a:lnTo>
                <a:lnTo>
                  <a:pt x="1246" y="31"/>
                </a:lnTo>
                <a:lnTo>
                  <a:pt x="1293" y="44"/>
                </a:lnTo>
                <a:lnTo>
                  <a:pt x="1340" y="60"/>
                </a:lnTo>
                <a:lnTo>
                  <a:pt x="1384" y="78"/>
                </a:lnTo>
                <a:lnTo>
                  <a:pt x="1429" y="98"/>
                </a:lnTo>
                <a:lnTo>
                  <a:pt x="1472" y="120"/>
                </a:lnTo>
                <a:lnTo>
                  <a:pt x="1513" y="144"/>
                </a:lnTo>
                <a:lnTo>
                  <a:pt x="1554" y="170"/>
                </a:lnTo>
                <a:lnTo>
                  <a:pt x="1593" y="197"/>
                </a:lnTo>
                <a:lnTo>
                  <a:pt x="1631" y="227"/>
                </a:lnTo>
                <a:lnTo>
                  <a:pt x="1668" y="259"/>
                </a:lnTo>
                <a:lnTo>
                  <a:pt x="1701" y="291"/>
                </a:lnTo>
                <a:lnTo>
                  <a:pt x="1734" y="326"/>
                </a:lnTo>
                <a:lnTo>
                  <a:pt x="1765" y="362"/>
                </a:lnTo>
                <a:lnTo>
                  <a:pt x="1795" y="400"/>
                </a:lnTo>
                <a:lnTo>
                  <a:pt x="1823" y="439"/>
                </a:lnTo>
                <a:lnTo>
                  <a:pt x="1849" y="479"/>
                </a:lnTo>
                <a:lnTo>
                  <a:pt x="1873" y="521"/>
                </a:lnTo>
                <a:lnTo>
                  <a:pt x="1895" y="564"/>
                </a:lnTo>
                <a:lnTo>
                  <a:pt x="1916" y="609"/>
                </a:lnTo>
                <a:lnTo>
                  <a:pt x="1933" y="653"/>
                </a:lnTo>
                <a:lnTo>
                  <a:pt x="1948" y="700"/>
                </a:lnTo>
                <a:lnTo>
                  <a:pt x="1963" y="747"/>
                </a:lnTo>
                <a:lnTo>
                  <a:pt x="1973" y="795"/>
                </a:lnTo>
                <a:lnTo>
                  <a:pt x="1982" y="845"/>
                </a:lnTo>
                <a:lnTo>
                  <a:pt x="1989" y="895"/>
                </a:lnTo>
                <a:lnTo>
                  <a:pt x="1993" y="946"/>
                </a:lnTo>
                <a:lnTo>
                  <a:pt x="1994" y="996"/>
                </a:lnTo>
                <a:lnTo>
                  <a:pt x="1994" y="996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6"/>
          <p:cNvSpPr>
            <a:spLocks/>
          </p:cNvSpPr>
          <p:nvPr/>
        </p:nvSpPr>
        <p:spPr bwMode="auto">
          <a:xfrm>
            <a:off x="1717675" y="3544634"/>
            <a:ext cx="852488" cy="247650"/>
          </a:xfrm>
          <a:custGeom>
            <a:avLst/>
            <a:gdLst>
              <a:gd name="T0" fmla="*/ 0 w 1072"/>
              <a:gd name="T1" fmla="*/ 157 h 312"/>
              <a:gd name="T2" fmla="*/ 59 w 1072"/>
              <a:gd name="T3" fmla="*/ 192 h 312"/>
              <a:gd name="T4" fmla="*/ 121 w 1072"/>
              <a:gd name="T5" fmla="*/ 222 h 312"/>
              <a:gd name="T6" fmla="*/ 185 w 1072"/>
              <a:gd name="T7" fmla="*/ 249 h 312"/>
              <a:gd name="T8" fmla="*/ 252 w 1072"/>
              <a:gd name="T9" fmla="*/ 271 h 312"/>
              <a:gd name="T10" fmla="*/ 320 w 1072"/>
              <a:gd name="T11" fmla="*/ 290 h 312"/>
              <a:gd name="T12" fmla="*/ 390 w 1072"/>
              <a:gd name="T13" fmla="*/ 302 h 312"/>
              <a:gd name="T14" fmla="*/ 462 w 1072"/>
              <a:gd name="T15" fmla="*/ 309 h 312"/>
              <a:gd name="T16" fmla="*/ 535 w 1072"/>
              <a:gd name="T17" fmla="*/ 312 h 312"/>
              <a:gd name="T18" fmla="*/ 572 w 1072"/>
              <a:gd name="T19" fmla="*/ 312 h 312"/>
              <a:gd name="T20" fmla="*/ 645 w 1072"/>
              <a:gd name="T21" fmla="*/ 307 h 312"/>
              <a:gd name="T22" fmla="*/ 716 w 1072"/>
              <a:gd name="T23" fmla="*/ 296 h 312"/>
              <a:gd name="T24" fmla="*/ 786 w 1072"/>
              <a:gd name="T25" fmla="*/ 281 h 312"/>
              <a:gd name="T26" fmla="*/ 853 w 1072"/>
              <a:gd name="T27" fmla="*/ 261 h 312"/>
              <a:gd name="T28" fmla="*/ 918 w 1072"/>
              <a:gd name="T29" fmla="*/ 236 h 312"/>
              <a:gd name="T30" fmla="*/ 982 w 1072"/>
              <a:gd name="T31" fmla="*/ 207 h 312"/>
              <a:gd name="T32" fmla="*/ 1042 w 1072"/>
              <a:gd name="T33" fmla="*/ 175 h 312"/>
              <a:gd name="T34" fmla="*/ 1072 w 1072"/>
              <a:gd name="T35" fmla="*/ 157 h 312"/>
              <a:gd name="T36" fmla="*/ 1012 w 1072"/>
              <a:gd name="T37" fmla="*/ 121 h 312"/>
              <a:gd name="T38" fmla="*/ 951 w 1072"/>
              <a:gd name="T39" fmla="*/ 90 h 312"/>
              <a:gd name="T40" fmla="*/ 887 w 1072"/>
              <a:gd name="T41" fmla="*/ 64 h 312"/>
              <a:gd name="T42" fmla="*/ 820 w 1072"/>
              <a:gd name="T43" fmla="*/ 42 h 312"/>
              <a:gd name="T44" fmla="*/ 751 w 1072"/>
              <a:gd name="T45" fmla="*/ 23 h 312"/>
              <a:gd name="T46" fmla="*/ 680 w 1072"/>
              <a:gd name="T47" fmla="*/ 10 h 312"/>
              <a:gd name="T48" fmla="*/ 608 w 1072"/>
              <a:gd name="T49" fmla="*/ 2 h 312"/>
              <a:gd name="T50" fmla="*/ 535 w 1072"/>
              <a:gd name="T51" fmla="*/ 0 h 312"/>
              <a:gd name="T52" fmla="*/ 499 w 1072"/>
              <a:gd name="T53" fmla="*/ 1 h 312"/>
              <a:gd name="T54" fmla="*/ 426 w 1072"/>
              <a:gd name="T55" fmla="*/ 6 h 312"/>
              <a:gd name="T56" fmla="*/ 355 w 1072"/>
              <a:gd name="T57" fmla="*/ 17 h 312"/>
              <a:gd name="T58" fmla="*/ 286 w 1072"/>
              <a:gd name="T59" fmla="*/ 31 h 312"/>
              <a:gd name="T60" fmla="*/ 218 w 1072"/>
              <a:gd name="T61" fmla="*/ 52 h 312"/>
              <a:gd name="T62" fmla="*/ 153 w 1072"/>
              <a:gd name="T63" fmla="*/ 76 h 312"/>
              <a:gd name="T64" fmla="*/ 90 w 1072"/>
              <a:gd name="T65" fmla="*/ 106 h 312"/>
              <a:gd name="T66" fmla="*/ 29 w 1072"/>
              <a:gd name="T67" fmla="*/ 138 h 312"/>
              <a:gd name="T68" fmla="*/ 0 w 1072"/>
              <a:gd name="T69" fmla="*/ 157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072" h="312">
                <a:moveTo>
                  <a:pt x="0" y="157"/>
                </a:moveTo>
                <a:lnTo>
                  <a:pt x="0" y="157"/>
                </a:lnTo>
                <a:lnTo>
                  <a:pt x="29" y="175"/>
                </a:lnTo>
                <a:lnTo>
                  <a:pt x="59" y="192"/>
                </a:lnTo>
                <a:lnTo>
                  <a:pt x="90" y="207"/>
                </a:lnTo>
                <a:lnTo>
                  <a:pt x="121" y="222"/>
                </a:lnTo>
                <a:lnTo>
                  <a:pt x="153" y="236"/>
                </a:lnTo>
                <a:lnTo>
                  <a:pt x="185" y="249"/>
                </a:lnTo>
                <a:lnTo>
                  <a:pt x="218" y="261"/>
                </a:lnTo>
                <a:lnTo>
                  <a:pt x="252" y="271"/>
                </a:lnTo>
                <a:lnTo>
                  <a:pt x="286" y="281"/>
                </a:lnTo>
                <a:lnTo>
                  <a:pt x="320" y="290"/>
                </a:lnTo>
                <a:lnTo>
                  <a:pt x="355" y="296"/>
                </a:lnTo>
                <a:lnTo>
                  <a:pt x="390" y="302"/>
                </a:lnTo>
                <a:lnTo>
                  <a:pt x="426" y="307"/>
                </a:lnTo>
                <a:lnTo>
                  <a:pt x="462" y="309"/>
                </a:lnTo>
                <a:lnTo>
                  <a:pt x="499" y="312"/>
                </a:lnTo>
                <a:lnTo>
                  <a:pt x="535" y="312"/>
                </a:lnTo>
                <a:lnTo>
                  <a:pt x="535" y="312"/>
                </a:lnTo>
                <a:lnTo>
                  <a:pt x="572" y="312"/>
                </a:lnTo>
                <a:lnTo>
                  <a:pt x="608" y="309"/>
                </a:lnTo>
                <a:lnTo>
                  <a:pt x="645" y="307"/>
                </a:lnTo>
                <a:lnTo>
                  <a:pt x="680" y="302"/>
                </a:lnTo>
                <a:lnTo>
                  <a:pt x="716" y="296"/>
                </a:lnTo>
                <a:lnTo>
                  <a:pt x="751" y="290"/>
                </a:lnTo>
                <a:lnTo>
                  <a:pt x="786" y="281"/>
                </a:lnTo>
                <a:lnTo>
                  <a:pt x="820" y="271"/>
                </a:lnTo>
                <a:lnTo>
                  <a:pt x="853" y="261"/>
                </a:lnTo>
                <a:lnTo>
                  <a:pt x="887" y="249"/>
                </a:lnTo>
                <a:lnTo>
                  <a:pt x="918" y="236"/>
                </a:lnTo>
                <a:lnTo>
                  <a:pt x="951" y="222"/>
                </a:lnTo>
                <a:lnTo>
                  <a:pt x="982" y="207"/>
                </a:lnTo>
                <a:lnTo>
                  <a:pt x="1012" y="192"/>
                </a:lnTo>
                <a:lnTo>
                  <a:pt x="1042" y="175"/>
                </a:lnTo>
                <a:lnTo>
                  <a:pt x="1072" y="157"/>
                </a:lnTo>
                <a:lnTo>
                  <a:pt x="1072" y="157"/>
                </a:lnTo>
                <a:lnTo>
                  <a:pt x="1042" y="138"/>
                </a:lnTo>
                <a:lnTo>
                  <a:pt x="1012" y="121"/>
                </a:lnTo>
                <a:lnTo>
                  <a:pt x="982" y="106"/>
                </a:lnTo>
                <a:lnTo>
                  <a:pt x="951" y="90"/>
                </a:lnTo>
                <a:lnTo>
                  <a:pt x="918" y="76"/>
                </a:lnTo>
                <a:lnTo>
                  <a:pt x="887" y="64"/>
                </a:lnTo>
                <a:lnTo>
                  <a:pt x="853" y="52"/>
                </a:lnTo>
                <a:lnTo>
                  <a:pt x="820" y="42"/>
                </a:lnTo>
                <a:lnTo>
                  <a:pt x="786" y="31"/>
                </a:lnTo>
                <a:lnTo>
                  <a:pt x="751" y="23"/>
                </a:lnTo>
                <a:lnTo>
                  <a:pt x="716" y="17"/>
                </a:lnTo>
                <a:lnTo>
                  <a:pt x="680" y="10"/>
                </a:lnTo>
                <a:lnTo>
                  <a:pt x="645" y="6"/>
                </a:lnTo>
                <a:lnTo>
                  <a:pt x="608" y="2"/>
                </a:lnTo>
                <a:lnTo>
                  <a:pt x="572" y="1"/>
                </a:lnTo>
                <a:lnTo>
                  <a:pt x="535" y="0"/>
                </a:lnTo>
                <a:lnTo>
                  <a:pt x="535" y="0"/>
                </a:lnTo>
                <a:lnTo>
                  <a:pt x="499" y="1"/>
                </a:lnTo>
                <a:lnTo>
                  <a:pt x="462" y="2"/>
                </a:lnTo>
                <a:lnTo>
                  <a:pt x="426" y="6"/>
                </a:lnTo>
                <a:lnTo>
                  <a:pt x="390" y="10"/>
                </a:lnTo>
                <a:lnTo>
                  <a:pt x="355" y="17"/>
                </a:lnTo>
                <a:lnTo>
                  <a:pt x="320" y="23"/>
                </a:lnTo>
                <a:lnTo>
                  <a:pt x="286" y="31"/>
                </a:lnTo>
                <a:lnTo>
                  <a:pt x="252" y="42"/>
                </a:lnTo>
                <a:lnTo>
                  <a:pt x="218" y="52"/>
                </a:lnTo>
                <a:lnTo>
                  <a:pt x="185" y="64"/>
                </a:lnTo>
                <a:lnTo>
                  <a:pt x="153" y="76"/>
                </a:lnTo>
                <a:lnTo>
                  <a:pt x="121" y="90"/>
                </a:lnTo>
                <a:lnTo>
                  <a:pt x="90" y="106"/>
                </a:lnTo>
                <a:lnTo>
                  <a:pt x="59" y="121"/>
                </a:lnTo>
                <a:lnTo>
                  <a:pt x="29" y="138"/>
                </a:lnTo>
                <a:lnTo>
                  <a:pt x="0" y="157"/>
                </a:lnTo>
                <a:lnTo>
                  <a:pt x="0" y="157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7"/>
          <p:cNvSpPr>
            <a:spLocks/>
          </p:cNvSpPr>
          <p:nvPr/>
        </p:nvSpPr>
        <p:spPr bwMode="auto">
          <a:xfrm>
            <a:off x="1550988" y="2211134"/>
            <a:ext cx="1184275" cy="530225"/>
          </a:xfrm>
          <a:custGeom>
            <a:avLst/>
            <a:gdLst>
              <a:gd name="T0" fmla="*/ 745 w 1491"/>
              <a:gd name="T1" fmla="*/ 669 h 669"/>
              <a:gd name="T2" fmla="*/ 855 w 1491"/>
              <a:gd name="T3" fmla="*/ 663 h 669"/>
              <a:gd name="T4" fmla="*/ 961 w 1491"/>
              <a:gd name="T5" fmla="*/ 645 h 669"/>
              <a:gd name="T6" fmla="*/ 1064 w 1491"/>
              <a:gd name="T7" fmla="*/ 618 h 669"/>
              <a:gd name="T8" fmla="*/ 1161 w 1491"/>
              <a:gd name="T9" fmla="*/ 579 h 669"/>
              <a:gd name="T10" fmla="*/ 1253 w 1491"/>
              <a:gd name="T11" fmla="*/ 530 h 669"/>
              <a:gd name="T12" fmla="*/ 1339 w 1491"/>
              <a:gd name="T13" fmla="*/ 473 h 669"/>
              <a:gd name="T14" fmla="*/ 1419 w 1491"/>
              <a:gd name="T15" fmla="*/ 407 h 669"/>
              <a:gd name="T16" fmla="*/ 1491 w 1491"/>
              <a:gd name="T17" fmla="*/ 334 h 669"/>
              <a:gd name="T18" fmla="*/ 1456 w 1491"/>
              <a:gd name="T19" fmla="*/ 296 h 669"/>
              <a:gd name="T20" fmla="*/ 1380 w 1491"/>
              <a:gd name="T21" fmla="*/ 227 h 669"/>
              <a:gd name="T22" fmla="*/ 1296 w 1491"/>
              <a:gd name="T23" fmla="*/ 166 h 669"/>
              <a:gd name="T24" fmla="*/ 1208 w 1491"/>
              <a:gd name="T25" fmla="*/ 112 h 669"/>
              <a:gd name="T26" fmla="*/ 1112 w 1491"/>
              <a:gd name="T27" fmla="*/ 69 h 669"/>
              <a:gd name="T28" fmla="*/ 1013 w 1491"/>
              <a:gd name="T29" fmla="*/ 35 h 669"/>
              <a:gd name="T30" fmla="*/ 909 w 1491"/>
              <a:gd name="T31" fmla="*/ 13 h 669"/>
              <a:gd name="T32" fmla="*/ 800 w 1491"/>
              <a:gd name="T33" fmla="*/ 1 h 669"/>
              <a:gd name="T34" fmla="*/ 745 w 1491"/>
              <a:gd name="T35" fmla="*/ 0 h 669"/>
              <a:gd name="T36" fmla="*/ 636 w 1491"/>
              <a:gd name="T37" fmla="*/ 5 h 669"/>
              <a:gd name="T38" fmla="*/ 530 w 1491"/>
              <a:gd name="T39" fmla="*/ 22 h 669"/>
              <a:gd name="T40" fmla="*/ 428 w 1491"/>
              <a:gd name="T41" fmla="*/ 51 h 669"/>
              <a:gd name="T42" fmla="*/ 330 w 1491"/>
              <a:gd name="T43" fmla="*/ 90 h 669"/>
              <a:gd name="T44" fmla="*/ 239 w 1491"/>
              <a:gd name="T45" fmla="*/ 138 h 669"/>
              <a:gd name="T46" fmla="*/ 152 w 1491"/>
              <a:gd name="T47" fmla="*/ 196 h 669"/>
              <a:gd name="T48" fmla="*/ 73 w 1491"/>
              <a:gd name="T49" fmla="*/ 261 h 669"/>
              <a:gd name="T50" fmla="*/ 0 w 1491"/>
              <a:gd name="T51" fmla="*/ 334 h 669"/>
              <a:gd name="T52" fmla="*/ 35 w 1491"/>
              <a:gd name="T53" fmla="*/ 372 h 669"/>
              <a:gd name="T54" fmla="*/ 112 w 1491"/>
              <a:gd name="T55" fmla="*/ 441 h 669"/>
              <a:gd name="T56" fmla="*/ 194 w 1491"/>
              <a:gd name="T57" fmla="*/ 503 h 669"/>
              <a:gd name="T58" fmla="*/ 283 w 1491"/>
              <a:gd name="T59" fmla="*/ 556 h 669"/>
              <a:gd name="T60" fmla="*/ 378 w 1491"/>
              <a:gd name="T61" fmla="*/ 599 h 669"/>
              <a:gd name="T62" fmla="*/ 478 w 1491"/>
              <a:gd name="T63" fmla="*/ 633 h 669"/>
              <a:gd name="T64" fmla="*/ 582 w 1491"/>
              <a:gd name="T65" fmla="*/ 656 h 669"/>
              <a:gd name="T66" fmla="*/ 690 w 1491"/>
              <a:gd name="T67" fmla="*/ 667 h 669"/>
              <a:gd name="T68" fmla="*/ 745 w 1491"/>
              <a:gd name="T69" fmla="*/ 669 h 6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491" h="669">
                <a:moveTo>
                  <a:pt x="745" y="669"/>
                </a:moveTo>
                <a:lnTo>
                  <a:pt x="745" y="669"/>
                </a:lnTo>
                <a:lnTo>
                  <a:pt x="800" y="667"/>
                </a:lnTo>
                <a:lnTo>
                  <a:pt x="855" y="663"/>
                </a:lnTo>
                <a:lnTo>
                  <a:pt x="909" y="656"/>
                </a:lnTo>
                <a:lnTo>
                  <a:pt x="961" y="645"/>
                </a:lnTo>
                <a:lnTo>
                  <a:pt x="1013" y="633"/>
                </a:lnTo>
                <a:lnTo>
                  <a:pt x="1064" y="618"/>
                </a:lnTo>
                <a:lnTo>
                  <a:pt x="1112" y="599"/>
                </a:lnTo>
                <a:lnTo>
                  <a:pt x="1161" y="579"/>
                </a:lnTo>
                <a:lnTo>
                  <a:pt x="1208" y="556"/>
                </a:lnTo>
                <a:lnTo>
                  <a:pt x="1253" y="530"/>
                </a:lnTo>
                <a:lnTo>
                  <a:pt x="1296" y="503"/>
                </a:lnTo>
                <a:lnTo>
                  <a:pt x="1339" y="473"/>
                </a:lnTo>
                <a:lnTo>
                  <a:pt x="1380" y="441"/>
                </a:lnTo>
                <a:lnTo>
                  <a:pt x="1419" y="407"/>
                </a:lnTo>
                <a:lnTo>
                  <a:pt x="1456" y="372"/>
                </a:lnTo>
                <a:lnTo>
                  <a:pt x="1491" y="334"/>
                </a:lnTo>
                <a:lnTo>
                  <a:pt x="1491" y="334"/>
                </a:lnTo>
                <a:lnTo>
                  <a:pt x="1456" y="296"/>
                </a:lnTo>
                <a:lnTo>
                  <a:pt x="1419" y="261"/>
                </a:lnTo>
                <a:lnTo>
                  <a:pt x="1380" y="227"/>
                </a:lnTo>
                <a:lnTo>
                  <a:pt x="1339" y="196"/>
                </a:lnTo>
                <a:lnTo>
                  <a:pt x="1296" y="166"/>
                </a:lnTo>
                <a:lnTo>
                  <a:pt x="1253" y="138"/>
                </a:lnTo>
                <a:lnTo>
                  <a:pt x="1208" y="112"/>
                </a:lnTo>
                <a:lnTo>
                  <a:pt x="1161" y="90"/>
                </a:lnTo>
                <a:lnTo>
                  <a:pt x="1112" y="69"/>
                </a:lnTo>
                <a:lnTo>
                  <a:pt x="1064" y="51"/>
                </a:lnTo>
                <a:lnTo>
                  <a:pt x="1013" y="35"/>
                </a:lnTo>
                <a:lnTo>
                  <a:pt x="961" y="22"/>
                </a:lnTo>
                <a:lnTo>
                  <a:pt x="909" y="13"/>
                </a:lnTo>
                <a:lnTo>
                  <a:pt x="855" y="5"/>
                </a:lnTo>
                <a:lnTo>
                  <a:pt x="800" y="1"/>
                </a:lnTo>
                <a:lnTo>
                  <a:pt x="745" y="0"/>
                </a:lnTo>
                <a:lnTo>
                  <a:pt x="745" y="0"/>
                </a:lnTo>
                <a:lnTo>
                  <a:pt x="690" y="1"/>
                </a:lnTo>
                <a:lnTo>
                  <a:pt x="636" y="5"/>
                </a:lnTo>
                <a:lnTo>
                  <a:pt x="582" y="13"/>
                </a:lnTo>
                <a:lnTo>
                  <a:pt x="530" y="22"/>
                </a:lnTo>
                <a:lnTo>
                  <a:pt x="478" y="35"/>
                </a:lnTo>
                <a:lnTo>
                  <a:pt x="428" y="51"/>
                </a:lnTo>
                <a:lnTo>
                  <a:pt x="378" y="69"/>
                </a:lnTo>
                <a:lnTo>
                  <a:pt x="330" y="90"/>
                </a:lnTo>
                <a:lnTo>
                  <a:pt x="283" y="112"/>
                </a:lnTo>
                <a:lnTo>
                  <a:pt x="239" y="138"/>
                </a:lnTo>
                <a:lnTo>
                  <a:pt x="194" y="166"/>
                </a:lnTo>
                <a:lnTo>
                  <a:pt x="152" y="196"/>
                </a:lnTo>
                <a:lnTo>
                  <a:pt x="112" y="227"/>
                </a:lnTo>
                <a:lnTo>
                  <a:pt x="73" y="261"/>
                </a:lnTo>
                <a:lnTo>
                  <a:pt x="35" y="296"/>
                </a:lnTo>
                <a:lnTo>
                  <a:pt x="0" y="334"/>
                </a:lnTo>
                <a:lnTo>
                  <a:pt x="0" y="334"/>
                </a:lnTo>
                <a:lnTo>
                  <a:pt x="35" y="372"/>
                </a:lnTo>
                <a:lnTo>
                  <a:pt x="73" y="407"/>
                </a:lnTo>
                <a:lnTo>
                  <a:pt x="112" y="441"/>
                </a:lnTo>
                <a:lnTo>
                  <a:pt x="152" y="473"/>
                </a:lnTo>
                <a:lnTo>
                  <a:pt x="194" y="503"/>
                </a:lnTo>
                <a:lnTo>
                  <a:pt x="239" y="530"/>
                </a:lnTo>
                <a:lnTo>
                  <a:pt x="283" y="556"/>
                </a:lnTo>
                <a:lnTo>
                  <a:pt x="330" y="579"/>
                </a:lnTo>
                <a:lnTo>
                  <a:pt x="378" y="599"/>
                </a:lnTo>
                <a:lnTo>
                  <a:pt x="428" y="618"/>
                </a:lnTo>
                <a:lnTo>
                  <a:pt x="478" y="633"/>
                </a:lnTo>
                <a:lnTo>
                  <a:pt x="530" y="645"/>
                </a:lnTo>
                <a:lnTo>
                  <a:pt x="582" y="656"/>
                </a:lnTo>
                <a:lnTo>
                  <a:pt x="636" y="663"/>
                </a:lnTo>
                <a:lnTo>
                  <a:pt x="690" y="667"/>
                </a:lnTo>
                <a:lnTo>
                  <a:pt x="745" y="669"/>
                </a:lnTo>
                <a:lnTo>
                  <a:pt x="745" y="669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8"/>
          <p:cNvSpPr>
            <a:spLocks/>
          </p:cNvSpPr>
          <p:nvPr/>
        </p:nvSpPr>
        <p:spPr bwMode="auto">
          <a:xfrm>
            <a:off x="1741488" y="4625722"/>
            <a:ext cx="806450" cy="804863"/>
          </a:xfrm>
          <a:custGeom>
            <a:avLst/>
            <a:gdLst>
              <a:gd name="T0" fmla="*/ 1013 w 1015"/>
              <a:gd name="T1" fmla="*/ 533 h 1014"/>
              <a:gd name="T2" fmla="*/ 1004 w 1015"/>
              <a:gd name="T3" fmla="*/ 610 h 1014"/>
              <a:gd name="T4" fmla="*/ 983 w 1015"/>
              <a:gd name="T5" fmla="*/ 681 h 1014"/>
              <a:gd name="T6" fmla="*/ 953 w 1015"/>
              <a:gd name="T7" fmla="*/ 748 h 1014"/>
              <a:gd name="T8" fmla="*/ 913 w 1015"/>
              <a:gd name="T9" fmla="*/ 811 h 1014"/>
              <a:gd name="T10" fmla="*/ 866 w 1015"/>
              <a:gd name="T11" fmla="*/ 866 h 1014"/>
              <a:gd name="T12" fmla="*/ 811 w 1015"/>
              <a:gd name="T13" fmla="*/ 913 h 1014"/>
              <a:gd name="T14" fmla="*/ 748 w 1015"/>
              <a:gd name="T15" fmla="*/ 953 h 1014"/>
              <a:gd name="T16" fmla="*/ 682 w 1015"/>
              <a:gd name="T17" fmla="*/ 983 h 1014"/>
              <a:gd name="T18" fmla="*/ 610 w 1015"/>
              <a:gd name="T19" fmla="*/ 1004 h 1014"/>
              <a:gd name="T20" fmla="*/ 533 w 1015"/>
              <a:gd name="T21" fmla="*/ 1013 h 1014"/>
              <a:gd name="T22" fmla="*/ 482 w 1015"/>
              <a:gd name="T23" fmla="*/ 1013 h 1014"/>
              <a:gd name="T24" fmla="*/ 405 w 1015"/>
              <a:gd name="T25" fmla="*/ 1004 h 1014"/>
              <a:gd name="T26" fmla="*/ 333 w 1015"/>
              <a:gd name="T27" fmla="*/ 983 h 1014"/>
              <a:gd name="T28" fmla="*/ 266 w 1015"/>
              <a:gd name="T29" fmla="*/ 953 h 1014"/>
              <a:gd name="T30" fmla="*/ 204 w 1015"/>
              <a:gd name="T31" fmla="*/ 913 h 1014"/>
              <a:gd name="T32" fmla="*/ 149 w 1015"/>
              <a:gd name="T33" fmla="*/ 866 h 1014"/>
              <a:gd name="T34" fmla="*/ 102 w 1015"/>
              <a:gd name="T35" fmla="*/ 811 h 1014"/>
              <a:gd name="T36" fmla="*/ 61 w 1015"/>
              <a:gd name="T37" fmla="*/ 748 h 1014"/>
              <a:gd name="T38" fmla="*/ 31 w 1015"/>
              <a:gd name="T39" fmla="*/ 681 h 1014"/>
              <a:gd name="T40" fmla="*/ 10 w 1015"/>
              <a:gd name="T41" fmla="*/ 610 h 1014"/>
              <a:gd name="T42" fmla="*/ 1 w 1015"/>
              <a:gd name="T43" fmla="*/ 533 h 1014"/>
              <a:gd name="T44" fmla="*/ 1 w 1015"/>
              <a:gd name="T45" fmla="*/ 482 h 1014"/>
              <a:gd name="T46" fmla="*/ 10 w 1015"/>
              <a:gd name="T47" fmla="*/ 405 h 1014"/>
              <a:gd name="T48" fmla="*/ 31 w 1015"/>
              <a:gd name="T49" fmla="*/ 333 h 1014"/>
              <a:gd name="T50" fmla="*/ 61 w 1015"/>
              <a:gd name="T51" fmla="*/ 266 h 1014"/>
              <a:gd name="T52" fmla="*/ 102 w 1015"/>
              <a:gd name="T53" fmla="*/ 203 h 1014"/>
              <a:gd name="T54" fmla="*/ 149 w 1015"/>
              <a:gd name="T55" fmla="*/ 149 h 1014"/>
              <a:gd name="T56" fmla="*/ 204 w 1015"/>
              <a:gd name="T57" fmla="*/ 102 h 1014"/>
              <a:gd name="T58" fmla="*/ 266 w 1015"/>
              <a:gd name="T59" fmla="*/ 61 h 1014"/>
              <a:gd name="T60" fmla="*/ 333 w 1015"/>
              <a:gd name="T61" fmla="*/ 31 h 1014"/>
              <a:gd name="T62" fmla="*/ 405 w 1015"/>
              <a:gd name="T63" fmla="*/ 10 h 1014"/>
              <a:gd name="T64" fmla="*/ 482 w 1015"/>
              <a:gd name="T65" fmla="*/ 1 h 1014"/>
              <a:gd name="T66" fmla="*/ 533 w 1015"/>
              <a:gd name="T67" fmla="*/ 1 h 1014"/>
              <a:gd name="T68" fmla="*/ 610 w 1015"/>
              <a:gd name="T69" fmla="*/ 10 h 1014"/>
              <a:gd name="T70" fmla="*/ 682 w 1015"/>
              <a:gd name="T71" fmla="*/ 31 h 1014"/>
              <a:gd name="T72" fmla="*/ 748 w 1015"/>
              <a:gd name="T73" fmla="*/ 61 h 1014"/>
              <a:gd name="T74" fmla="*/ 811 w 1015"/>
              <a:gd name="T75" fmla="*/ 102 h 1014"/>
              <a:gd name="T76" fmla="*/ 866 w 1015"/>
              <a:gd name="T77" fmla="*/ 149 h 1014"/>
              <a:gd name="T78" fmla="*/ 913 w 1015"/>
              <a:gd name="T79" fmla="*/ 203 h 1014"/>
              <a:gd name="T80" fmla="*/ 953 w 1015"/>
              <a:gd name="T81" fmla="*/ 266 h 1014"/>
              <a:gd name="T82" fmla="*/ 983 w 1015"/>
              <a:gd name="T83" fmla="*/ 333 h 1014"/>
              <a:gd name="T84" fmla="*/ 1004 w 1015"/>
              <a:gd name="T85" fmla="*/ 405 h 1014"/>
              <a:gd name="T86" fmla="*/ 1013 w 1015"/>
              <a:gd name="T87" fmla="*/ 482 h 10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015" h="1014">
                <a:moveTo>
                  <a:pt x="1015" y="506"/>
                </a:moveTo>
                <a:lnTo>
                  <a:pt x="1015" y="506"/>
                </a:lnTo>
                <a:lnTo>
                  <a:pt x="1013" y="533"/>
                </a:lnTo>
                <a:lnTo>
                  <a:pt x="1012" y="559"/>
                </a:lnTo>
                <a:lnTo>
                  <a:pt x="1008" y="585"/>
                </a:lnTo>
                <a:lnTo>
                  <a:pt x="1004" y="610"/>
                </a:lnTo>
                <a:lnTo>
                  <a:pt x="998" y="633"/>
                </a:lnTo>
                <a:lnTo>
                  <a:pt x="991" y="658"/>
                </a:lnTo>
                <a:lnTo>
                  <a:pt x="983" y="681"/>
                </a:lnTo>
                <a:lnTo>
                  <a:pt x="974" y="705"/>
                </a:lnTo>
                <a:lnTo>
                  <a:pt x="964" y="727"/>
                </a:lnTo>
                <a:lnTo>
                  <a:pt x="953" y="748"/>
                </a:lnTo>
                <a:lnTo>
                  <a:pt x="940" y="770"/>
                </a:lnTo>
                <a:lnTo>
                  <a:pt x="927" y="790"/>
                </a:lnTo>
                <a:lnTo>
                  <a:pt x="913" y="811"/>
                </a:lnTo>
                <a:lnTo>
                  <a:pt x="898" y="829"/>
                </a:lnTo>
                <a:lnTo>
                  <a:pt x="883" y="847"/>
                </a:lnTo>
                <a:lnTo>
                  <a:pt x="866" y="866"/>
                </a:lnTo>
                <a:lnTo>
                  <a:pt x="847" y="883"/>
                </a:lnTo>
                <a:lnTo>
                  <a:pt x="829" y="898"/>
                </a:lnTo>
                <a:lnTo>
                  <a:pt x="811" y="913"/>
                </a:lnTo>
                <a:lnTo>
                  <a:pt x="790" y="927"/>
                </a:lnTo>
                <a:lnTo>
                  <a:pt x="770" y="940"/>
                </a:lnTo>
                <a:lnTo>
                  <a:pt x="748" y="953"/>
                </a:lnTo>
                <a:lnTo>
                  <a:pt x="727" y="963"/>
                </a:lnTo>
                <a:lnTo>
                  <a:pt x="705" y="974"/>
                </a:lnTo>
                <a:lnTo>
                  <a:pt x="682" y="983"/>
                </a:lnTo>
                <a:lnTo>
                  <a:pt x="658" y="991"/>
                </a:lnTo>
                <a:lnTo>
                  <a:pt x="633" y="997"/>
                </a:lnTo>
                <a:lnTo>
                  <a:pt x="610" y="1004"/>
                </a:lnTo>
                <a:lnTo>
                  <a:pt x="585" y="1008"/>
                </a:lnTo>
                <a:lnTo>
                  <a:pt x="559" y="1012"/>
                </a:lnTo>
                <a:lnTo>
                  <a:pt x="533" y="1013"/>
                </a:lnTo>
                <a:lnTo>
                  <a:pt x="507" y="1014"/>
                </a:lnTo>
                <a:lnTo>
                  <a:pt x="507" y="1014"/>
                </a:lnTo>
                <a:lnTo>
                  <a:pt x="482" y="1013"/>
                </a:lnTo>
                <a:lnTo>
                  <a:pt x="456" y="1012"/>
                </a:lnTo>
                <a:lnTo>
                  <a:pt x="430" y="1008"/>
                </a:lnTo>
                <a:lnTo>
                  <a:pt x="405" y="1004"/>
                </a:lnTo>
                <a:lnTo>
                  <a:pt x="381" y="997"/>
                </a:lnTo>
                <a:lnTo>
                  <a:pt x="356" y="991"/>
                </a:lnTo>
                <a:lnTo>
                  <a:pt x="333" y="983"/>
                </a:lnTo>
                <a:lnTo>
                  <a:pt x="309" y="974"/>
                </a:lnTo>
                <a:lnTo>
                  <a:pt x="287" y="963"/>
                </a:lnTo>
                <a:lnTo>
                  <a:pt x="266" y="953"/>
                </a:lnTo>
                <a:lnTo>
                  <a:pt x="244" y="940"/>
                </a:lnTo>
                <a:lnTo>
                  <a:pt x="225" y="927"/>
                </a:lnTo>
                <a:lnTo>
                  <a:pt x="204" y="913"/>
                </a:lnTo>
                <a:lnTo>
                  <a:pt x="185" y="898"/>
                </a:lnTo>
                <a:lnTo>
                  <a:pt x="167" y="883"/>
                </a:lnTo>
                <a:lnTo>
                  <a:pt x="149" y="866"/>
                </a:lnTo>
                <a:lnTo>
                  <a:pt x="132" y="847"/>
                </a:lnTo>
                <a:lnTo>
                  <a:pt x="116" y="829"/>
                </a:lnTo>
                <a:lnTo>
                  <a:pt x="102" y="811"/>
                </a:lnTo>
                <a:lnTo>
                  <a:pt x="87" y="790"/>
                </a:lnTo>
                <a:lnTo>
                  <a:pt x="74" y="770"/>
                </a:lnTo>
                <a:lnTo>
                  <a:pt x="61" y="748"/>
                </a:lnTo>
                <a:lnTo>
                  <a:pt x="51" y="727"/>
                </a:lnTo>
                <a:lnTo>
                  <a:pt x="40" y="705"/>
                </a:lnTo>
                <a:lnTo>
                  <a:pt x="31" y="681"/>
                </a:lnTo>
                <a:lnTo>
                  <a:pt x="23" y="658"/>
                </a:lnTo>
                <a:lnTo>
                  <a:pt x="17" y="633"/>
                </a:lnTo>
                <a:lnTo>
                  <a:pt x="10" y="610"/>
                </a:lnTo>
                <a:lnTo>
                  <a:pt x="7" y="585"/>
                </a:lnTo>
                <a:lnTo>
                  <a:pt x="3" y="559"/>
                </a:lnTo>
                <a:lnTo>
                  <a:pt x="1" y="533"/>
                </a:lnTo>
                <a:lnTo>
                  <a:pt x="0" y="506"/>
                </a:lnTo>
                <a:lnTo>
                  <a:pt x="0" y="506"/>
                </a:lnTo>
                <a:lnTo>
                  <a:pt x="1" y="482"/>
                </a:lnTo>
                <a:lnTo>
                  <a:pt x="3" y="455"/>
                </a:lnTo>
                <a:lnTo>
                  <a:pt x="7" y="429"/>
                </a:lnTo>
                <a:lnTo>
                  <a:pt x="10" y="405"/>
                </a:lnTo>
                <a:lnTo>
                  <a:pt x="17" y="381"/>
                </a:lnTo>
                <a:lnTo>
                  <a:pt x="23" y="356"/>
                </a:lnTo>
                <a:lnTo>
                  <a:pt x="31" y="333"/>
                </a:lnTo>
                <a:lnTo>
                  <a:pt x="40" y="309"/>
                </a:lnTo>
                <a:lnTo>
                  <a:pt x="51" y="287"/>
                </a:lnTo>
                <a:lnTo>
                  <a:pt x="61" y="266"/>
                </a:lnTo>
                <a:lnTo>
                  <a:pt x="74" y="244"/>
                </a:lnTo>
                <a:lnTo>
                  <a:pt x="87" y="224"/>
                </a:lnTo>
                <a:lnTo>
                  <a:pt x="102" y="203"/>
                </a:lnTo>
                <a:lnTo>
                  <a:pt x="116" y="185"/>
                </a:lnTo>
                <a:lnTo>
                  <a:pt x="132" y="167"/>
                </a:lnTo>
                <a:lnTo>
                  <a:pt x="149" y="149"/>
                </a:lnTo>
                <a:lnTo>
                  <a:pt x="167" y="132"/>
                </a:lnTo>
                <a:lnTo>
                  <a:pt x="185" y="116"/>
                </a:lnTo>
                <a:lnTo>
                  <a:pt x="204" y="102"/>
                </a:lnTo>
                <a:lnTo>
                  <a:pt x="225" y="87"/>
                </a:lnTo>
                <a:lnTo>
                  <a:pt x="244" y="74"/>
                </a:lnTo>
                <a:lnTo>
                  <a:pt x="266" y="61"/>
                </a:lnTo>
                <a:lnTo>
                  <a:pt x="287" y="51"/>
                </a:lnTo>
                <a:lnTo>
                  <a:pt x="309" y="40"/>
                </a:lnTo>
                <a:lnTo>
                  <a:pt x="333" y="31"/>
                </a:lnTo>
                <a:lnTo>
                  <a:pt x="356" y="23"/>
                </a:lnTo>
                <a:lnTo>
                  <a:pt x="381" y="17"/>
                </a:lnTo>
                <a:lnTo>
                  <a:pt x="405" y="10"/>
                </a:lnTo>
                <a:lnTo>
                  <a:pt x="430" y="6"/>
                </a:lnTo>
                <a:lnTo>
                  <a:pt x="456" y="2"/>
                </a:lnTo>
                <a:lnTo>
                  <a:pt x="482" y="1"/>
                </a:lnTo>
                <a:lnTo>
                  <a:pt x="507" y="0"/>
                </a:lnTo>
                <a:lnTo>
                  <a:pt x="507" y="0"/>
                </a:lnTo>
                <a:lnTo>
                  <a:pt x="533" y="1"/>
                </a:lnTo>
                <a:lnTo>
                  <a:pt x="559" y="2"/>
                </a:lnTo>
                <a:lnTo>
                  <a:pt x="585" y="6"/>
                </a:lnTo>
                <a:lnTo>
                  <a:pt x="610" y="10"/>
                </a:lnTo>
                <a:lnTo>
                  <a:pt x="633" y="17"/>
                </a:lnTo>
                <a:lnTo>
                  <a:pt x="658" y="23"/>
                </a:lnTo>
                <a:lnTo>
                  <a:pt x="682" y="31"/>
                </a:lnTo>
                <a:lnTo>
                  <a:pt x="705" y="40"/>
                </a:lnTo>
                <a:lnTo>
                  <a:pt x="727" y="51"/>
                </a:lnTo>
                <a:lnTo>
                  <a:pt x="748" y="61"/>
                </a:lnTo>
                <a:lnTo>
                  <a:pt x="770" y="74"/>
                </a:lnTo>
                <a:lnTo>
                  <a:pt x="790" y="87"/>
                </a:lnTo>
                <a:lnTo>
                  <a:pt x="811" y="102"/>
                </a:lnTo>
                <a:lnTo>
                  <a:pt x="829" y="116"/>
                </a:lnTo>
                <a:lnTo>
                  <a:pt x="847" y="132"/>
                </a:lnTo>
                <a:lnTo>
                  <a:pt x="866" y="149"/>
                </a:lnTo>
                <a:lnTo>
                  <a:pt x="883" y="167"/>
                </a:lnTo>
                <a:lnTo>
                  <a:pt x="898" y="185"/>
                </a:lnTo>
                <a:lnTo>
                  <a:pt x="913" y="203"/>
                </a:lnTo>
                <a:lnTo>
                  <a:pt x="927" y="224"/>
                </a:lnTo>
                <a:lnTo>
                  <a:pt x="940" y="244"/>
                </a:lnTo>
                <a:lnTo>
                  <a:pt x="953" y="266"/>
                </a:lnTo>
                <a:lnTo>
                  <a:pt x="964" y="287"/>
                </a:lnTo>
                <a:lnTo>
                  <a:pt x="974" y="309"/>
                </a:lnTo>
                <a:lnTo>
                  <a:pt x="983" y="333"/>
                </a:lnTo>
                <a:lnTo>
                  <a:pt x="991" y="356"/>
                </a:lnTo>
                <a:lnTo>
                  <a:pt x="998" y="381"/>
                </a:lnTo>
                <a:lnTo>
                  <a:pt x="1004" y="405"/>
                </a:lnTo>
                <a:lnTo>
                  <a:pt x="1008" y="429"/>
                </a:lnTo>
                <a:lnTo>
                  <a:pt x="1012" y="455"/>
                </a:lnTo>
                <a:lnTo>
                  <a:pt x="1013" y="482"/>
                </a:lnTo>
                <a:lnTo>
                  <a:pt x="1015" y="506"/>
                </a:lnTo>
                <a:lnTo>
                  <a:pt x="1015" y="506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9"/>
          <p:cNvSpPr>
            <a:spLocks/>
          </p:cNvSpPr>
          <p:nvPr/>
        </p:nvSpPr>
        <p:spPr bwMode="auto">
          <a:xfrm>
            <a:off x="1830388" y="4713034"/>
            <a:ext cx="628650" cy="630238"/>
          </a:xfrm>
          <a:custGeom>
            <a:avLst/>
            <a:gdLst>
              <a:gd name="T0" fmla="*/ 793 w 793"/>
              <a:gd name="T1" fmla="*/ 416 h 792"/>
              <a:gd name="T2" fmla="*/ 785 w 793"/>
              <a:gd name="T3" fmla="*/ 476 h 792"/>
              <a:gd name="T4" fmla="*/ 769 w 793"/>
              <a:gd name="T5" fmla="*/ 533 h 792"/>
              <a:gd name="T6" fmla="*/ 744 w 793"/>
              <a:gd name="T7" fmla="*/ 585 h 792"/>
              <a:gd name="T8" fmla="*/ 714 w 793"/>
              <a:gd name="T9" fmla="*/ 633 h 792"/>
              <a:gd name="T10" fmla="*/ 676 w 793"/>
              <a:gd name="T11" fmla="*/ 676 h 792"/>
              <a:gd name="T12" fmla="*/ 633 w 793"/>
              <a:gd name="T13" fmla="*/ 714 h 792"/>
              <a:gd name="T14" fmla="*/ 585 w 793"/>
              <a:gd name="T15" fmla="*/ 744 h 792"/>
              <a:gd name="T16" fmla="*/ 533 w 793"/>
              <a:gd name="T17" fmla="*/ 769 h 792"/>
              <a:gd name="T18" fmla="*/ 477 w 793"/>
              <a:gd name="T19" fmla="*/ 785 h 792"/>
              <a:gd name="T20" fmla="*/ 417 w 793"/>
              <a:gd name="T21" fmla="*/ 792 h 792"/>
              <a:gd name="T22" fmla="*/ 376 w 793"/>
              <a:gd name="T23" fmla="*/ 792 h 792"/>
              <a:gd name="T24" fmla="*/ 316 w 793"/>
              <a:gd name="T25" fmla="*/ 785 h 792"/>
              <a:gd name="T26" fmla="*/ 260 w 793"/>
              <a:gd name="T27" fmla="*/ 769 h 792"/>
              <a:gd name="T28" fmla="*/ 208 w 793"/>
              <a:gd name="T29" fmla="*/ 744 h 792"/>
              <a:gd name="T30" fmla="*/ 159 w 793"/>
              <a:gd name="T31" fmla="*/ 714 h 792"/>
              <a:gd name="T32" fmla="*/ 116 w 793"/>
              <a:gd name="T33" fmla="*/ 676 h 792"/>
              <a:gd name="T34" fmla="*/ 78 w 793"/>
              <a:gd name="T35" fmla="*/ 633 h 792"/>
              <a:gd name="T36" fmla="*/ 47 w 793"/>
              <a:gd name="T37" fmla="*/ 585 h 792"/>
              <a:gd name="T38" fmla="*/ 23 w 793"/>
              <a:gd name="T39" fmla="*/ 533 h 792"/>
              <a:gd name="T40" fmla="*/ 8 w 793"/>
              <a:gd name="T41" fmla="*/ 476 h 792"/>
              <a:gd name="T42" fmla="*/ 0 w 793"/>
              <a:gd name="T43" fmla="*/ 416 h 792"/>
              <a:gd name="T44" fmla="*/ 0 w 793"/>
              <a:gd name="T45" fmla="*/ 376 h 792"/>
              <a:gd name="T46" fmla="*/ 8 w 793"/>
              <a:gd name="T47" fmla="*/ 316 h 792"/>
              <a:gd name="T48" fmla="*/ 23 w 793"/>
              <a:gd name="T49" fmla="*/ 260 h 792"/>
              <a:gd name="T50" fmla="*/ 47 w 793"/>
              <a:gd name="T51" fmla="*/ 207 h 792"/>
              <a:gd name="T52" fmla="*/ 78 w 793"/>
              <a:gd name="T53" fmla="*/ 159 h 792"/>
              <a:gd name="T54" fmla="*/ 116 w 793"/>
              <a:gd name="T55" fmla="*/ 116 h 792"/>
              <a:gd name="T56" fmla="*/ 159 w 793"/>
              <a:gd name="T57" fmla="*/ 78 h 792"/>
              <a:gd name="T58" fmla="*/ 208 w 793"/>
              <a:gd name="T59" fmla="*/ 47 h 792"/>
              <a:gd name="T60" fmla="*/ 260 w 793"/>
              <a:gd name="T61" fmla="*/ 23 h 792"/>
              <a:gd name="T62" fmla="*/ 316 w 793"/>
              <a:gd name="T63" fmla="*/ 8 h 792"/>
              <a:gd name="T64" fmla="*/ 376 w 793"/>
              <a:gd name="T65" fmla="*/ 0 h 792"/>
              <a:gd name="T66" fmla="*/ 417 w 793"/>
              <a:gd name="T67" fmla="*/ 0 h 792"/>
              <a:gd name="T68" fmla="*/ 477 w 793"/>
              <a:gd name="T69" fmla="*/ 8 h 792"/>
              <a:gd name="T70" fmla="*/ 533 w 793"/>
              <a:gd name="T71" fmla="*/ 23 h 792"/>
              <a:gd name="T72" fmla="*/ 585 w 793"/>
              <a:gd name="T73" fmla="*/ 47 h 792"/>
              <a:gd name="T74" fmla="*/ 633 w 793"/>
              <a:gd name="T75" fmla="*/ 78 h 792"/>
              <a:gd name="T76" fmla="*/ 676 w 793"/>
              <a:gd name="T77" fmla="*/ 116 h 792"/>
              <a:gd name="T78" fmla="*/ 714 w 793"/>
              <a:gd name="T79" fmla="*/ 159 h 792"/>
              <a:gd name="T80" fmla="*/ 744 w 793"/>
              <a:gd name="T81" fmla="*/ 207 h 792"/>
              <a:gd name="T82" fmla="*/ 769 w 793"/>
              <a:gd name="T83" fmla="*/ 260 h 792"/>
              <a:gd name="T84" fmla="*/ 785 w 793"/>
              <a:gd name="T85" fmla="*/ 316 h 792"/>
              <a:gd name="T86" fmla="*/ 793 w 793"/>
              <a:gd name="T87" fmla="*/ 376 h 7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93" h="792">
                <a:moveTo>
                  <a:pt x="793" y="395"/>
                </a:moveTo>
                <a:lnTo>
                  <a:pt x="793" y="395"/>
                </a:lnTo>
                <a:lnTo>
                  <a:pt x="793" y="416"/>
                </a:lnTo>
                <a:lnTo>
                  <a:pt x="791" y="437"/>
                </a:lnTo>
                <a:lnTo>
                  <a:pt x="789" y="457"/>
                </a:lnTo>
                <a:lnTo>
                  <a:pt x="785" y="476"/>
                </a:lnTo>
                <a:lnTo>
                  <a:pt x="781" y="495"/>
                </a:lnTo>
                <a:lnTo>
                  <a:pt x="774" y="514"/>
                </a:lnTo>
                <a:lnTo>
                  <a:pt x="769" y="533"/>
                </a:lnTo>
                <a:lnTo>
                  <a:pt x="761" y="551"/>
                </a:lnTo>
                <a:lnTo>
                  <a:pt x="753" y="568"/>
                </a:lnTo>
                <a:lnTo>
                  <a:pt x="744" y="585"/>
                </a:lnTo>
                <a:lnTo>
                  <a:pt x="735" y="602"/>
                </a:lnTo>
                <a:lnTo>
                  <a:pt x="725" y="617"/>
                </a:lnTo>
                <a:lnTo>
                  <a:pt x="714" y="633"/>
                </a:lnTo>
                <a:lnTo>
                  <a:pt x="702" y="649"/>
                </a:lnTo>
                <a:lnTo>
                  <a:pt x="689" y="663"/>
                </a:lnTo>
                <a:lnTo>
                  <a:pt x="676" y="676"/>
                </a:lnTo>
                <a:lnTo>
                  <a:pt x="663" y="689"/>
                </a:lnTo>
                <a:lnTo>
                  <a:pt x="649" y="702"/>
                </a:lnTo>
                <a:lnTo>
                  <a:pt x="633" y="714"/>
                </a:lnTo>
                <a:lnTo>
                  <a:pt x="618" y="725"/>
                </a:lnTo>
                <a:lnTo>
                  <a:pt x="602" y="735"/>
                </a:lnTo>
                <a:lnTo>
                  <a:pt x="585" y="744"/>
                </a:lnTo>
                <a:lnTo>
                  <a:pt x="568" y="753"/>
                </a:lnTo>
                <a:lnTo>
                  <a:pt x="551" y="761"/>
                </a:lnTo>
                <a:lnTo>
                  <a:pt x="533" y="769"/>
                </a:lnTo>
                <a:lnTo>
                  <a:pt x="514" y="774"/>
                </a:lnTo>
                <a:lnTo>
                  <a:pt x="495" y="781"/>
                </a:lnTo>
                <a:lnTo>
                  <a:pt x="477" y="785"/>
                </a:lnTo>
                <a:lnTo>
                  <a:pt x="457" y="788"/>
                </a:lnTo>
                <a:lnTo>
                  <a:pt x="437" y="791"/>
                </a:lnTo>
                <a:lnTo>
                  <a:pt x="417" y="792"/>
                </a:lnTo>
                <a:lnTo>
                  <a:pt x="396" y="792"/>
                </a:lnTo>
                <a:lnTo>
                  <a:pt x="396" y="792"/>
                </a:lnTo>
                <a:lnTo>
                  <a:pt x="376" y="792"/>
                </a:lnTo>
                <a:lnTo>
                  <a:pt x="355" y="791"/>
                </a:lnTo>
                <a:lnTo>
                  <a:pt x="336" y="788"/>
                </a:lnTo>
                <a:lnTo>
                  <a:pt x="316" y="785"/>
                </a:lnTo>
                <a:lnTo>
                  <a:pt x="298" y="781"/>
                </a:lnTo>
                <a:lnTo>
                  <a:pt x="278" y="774"/>
                </a:lnTo>
                <a:lnTo>
                  <a:pt x="260" y="769"/>
                </a:lnTo>
                <a:lnTo>
                  <a:pt x="242" y="761"/>
                </a:lnTo>
                <a:lnTo>
                  <a:pt x="225" y="753"/>
                </a:lnTo>
                <a:lnTo>
                  <a:pt x="208" y="744"/>
                </a:lnTo>
                <a:lnTo>
                  <a:pt x="191" y="735"/>
                </a:lnTo>
                <a:lnTo>
                  <a:pt x="175" y="725"/>
                </a:lnTo>
                <a:lnTo>
                  <a:pt x="159" y="714"/>
                </a:lnTo>
                <a:lnTo>
                  <a:pt x="144" y="702"/>
                </a:lnTo>
                <a:lnTo>
                  <a:pt x="129" y="689"/>
                </a:lnTo>
                <a:lnTo>
                  <a:pt x="116" y="676"/>
                </a:lnTo>
                <a:lnTo>
                  <a:pt x="103" y="663"/>
                </a:lnTo>
                <a:lnTo>
                  <a:pt x="90" y="649"/>
                </a:lnTo>
                <a:lnTo>
                  <a:pt x="78" y="633"/>
                </a:lnTo>
                <a:lnTo>
                  <a:pt x="68" y="617"/>
                </a:lnTo>
                <a:lnTo>
                  <a:pt x="57" y="602"/>
                </a:lnTo>
                <a:lnTo>
                  <a:pt x="47" y="585"/>
                </a:lnTo>
                <a:lnTo>
                  <a:pt x="39" y="568"/>
                </a:lnTo>
                <a:lnTo>
                  <a:pt x="31" y="551"/>
                </a:lnTo>
                <a:lnTo>
                  <a:pt x="23" y="533"/>
                </a:lnTo>
                <a:lnTo>
                  <a:pt x="17" y="514"/>
                </a:lnTo>
                <a:lnTo>
                  <a:pt x="12" y="495"/>
                </a:lnTo>
                <a:lnTo>
                  <a:pt x="8" y="476"/>
                </a:lnTo>
                <a:lnTo>
                  <a:pt x="4" y="457"/>
                </a:lnTo>
                <a:lnTo>
                  <a:pt x="1" y="437"/>
                </a:lnTo>
                <a:lnTo>
                  <a:pt x="0" y="416"/>
                </a:lnTo>
                <a:lnTo>
                  <a:pt x="0" y="395"/>
                </a:lnTo>
                <a:lnTo>
                  <a:pt x="0" y="395"/>
                </a:lnTo>
                <a:lnTo>
                  <a:pt x="0" y="376"/>
                </a:lnTo>
                <a:lnTo>
                  <a:pt x="1" y="355"/>
                </a:lnTo>
                <a:lnTo>
                  <a:pt x="4" y="335"/>
                </a:lnTo>
                <a:lnTo>
                  <a:pt x="8" y="316"/>
                </a:lnTo>
                <a:lnTo>
                  <a:pt x="12" y="297"/>
                </a:lnTo>
                <a:lnTo>
                  <a:pt x="17" y="278"/>
                </a:lnTo>
                <a:lnTo>
                  <a:pt x="23" y="260"/>
                </a:lnTo>
                <a:lnTo>
                  <a:pt x="31" y="241"/>
                </a:lnTo>
                <a:lnTo>
                  <a:pt x="39" y="224"/>
                </a:lnTo>
                <a:lnTo>
                  <a:pt x="47" y="207"/>
                </a:lnTo>
                <a:lnTo>
                  <a:pt x="57" y="190"/>
                </a:lnTo>
                <a:lnTo>
                  <a:pt x="68" y="175"/>
                </a:lnTo>
                <a:lnTo>
                  <a:pt x="78" y="159"/>
                </a:lnTo>
                <a:lnTo>
                  <a:pt x="90" y="143"/>
                </a:lnTo>
                <a:lnTo>
                  <a:pt x="103" y="129"/>
                </a:lnTo>
                <a:lnTo>
                  <a:pt x="116" y="116"/>
                </a:lnTo>
                <a:lnTo>
                  <a:pt x="129" y="103"/>
                </a:lnTo>
                <a:lnTo>
                  <a:pt x="144" y="90"/>
                </a:lnTo>
                <a:lnTo>
                  <a:pt x="159" y="78"/>
                </a:lnTo>
                <a:lnTo>
                  <a:pt x="175" y="68"/>
                </a:lnTo>
                <a:lnTo>
                  <a:pt x="191" y="57"/>
                </a:lnTo>
                <a:lnTo>
                  <a:pt x="208" y="47"/>
                </a:lnTo>
                <a:lnTo>
                  <a:pt x="225" y="39"/>
                </a:lnTo>
                <a:lnTo>
                  <a:pt x="242" y="31"/>
                </a:lnTo>
                <a:lnTo>
                  <a:pt x="260" y="23"/>
                </a:lnTo>
                <a:lnTo>
                  <a:pt x="278" y="17"/>
                </a:lnTo>
                <a:lnTo>
                  <a:pt x="298" y="11"/>
                </a:lnTo>
                <a:lnTo>
                  <a:pt x="316" y="8"/>
                </a:lnTo>
                <a:lnTo>
                  <a:pt x="336" y="4"/>
                </a:lnTo>
                <a:lnTo>
                  <a:pt x="355" y="1"/>
                </a:lnTo>
                <a:lnTo>
                  <a:pt x="376" y="0"/>
                </a:lnTo>
                <a:lnTo>
                  <a:pt x="396" y="0"/>
                </a:lnTo>
                <a:lnTo>
                  <a:pt x="396" y="0"/>
                </a:lnTo>
                <a:lnTo>
                  <a:pt x="417" y="0"/>
                </a:lnTo>
                <a:lnTo>
                  <a:pt x="437" y="1"/>
                </a:lnTo>
                <a:lnTo>
                  <a:pt x="457" y="4"/>
                </a:lnTo>
                <a:lnTo>
                  <a:pt x="477" y="8"/>
                </a:lnTo>
                <a:lnTo>
                  <a:pt x="495" y="11"/>
                </a:lnTo>
                <a:lnTo>
                  <a:pt x="514" y="17"/>
                </a:lnTo>
                <a:lnTo>
                  <a:pt x="533" y="23"/>
                </a:lnTo>
                <a:lnTo>
                  <a:pt x="551" y="31"/>
                </a:lnTo>
                <a:lnTo>
                  <a:pt x="568" y="39"/>
                </a:lnTo>
                <a:lnTo>
                  <a:pt x="585" y="47"/>
                </a:lnTo>
                <a:lnTo>
                  <a:pt x="602" y="57"/>
                </a:lnTo>
                <a:lnTo>
                  <a:pt x="618" y="68"/>
                </a:lnTo>
                <a:lnTo>
                  <a:pt x="633" y="78"/>
                </a:lnTo>
                <a:lnTo>
                  <a:pt x="649" y="90"/>
                </a:lnTo>
                <a:lnTo>
                  <a:pt x="663" y="103"/>
                </a:lnTo>
                <a:lnTo>
                  <a:pt x="676" y="116"/>
                </a:lnTo>
                <a:lnTo>
                  <a:pt x="689" y="129"/>
                </a:lnTo>
                <a:lnTo>
                  <a:pt x="702" y="143"/>
                </a:lnTo>
                <a:lnTo>
                  <a:pt x="714" y="159"/>
                </a:lnTo>
                <a:lnTo>
                  <a:pt x="725" y="175"/>
                </a:lnTo>
                <a:lnTo>
                  <a:pt x="735" y="190"/>
                </a:lnTo>
                <a:lnTo>
                  <a:pt x="744" y="207"/>
                </a:lnTo>
                <a:lnTo>
                  <a:pt x="753" y="224"/>
                </a:lnTo>
                <a:lnTo>
                  <a:pt x="761" y="241"/>
                </a:lnTo>
                <a:lnTo>
                  <a:pt x="769" y="260"/>
                </a:lnTo>
                <a:lnTo>
                  <a:pt x="774" y="278"/>
                </a:lnTo>
                <a:lnTo>
                  <a:pt x="781" y="297"/>
                </a:lnTo>
                <a:lnTo>
                  <a:pt x="785" y="316"/>
                </a:lnTo>
                <a:lnTo>
                  <a:pt x="789" y="335"/>
                </a:lnTo>
                <a:lnTo>
                  <a:pt x="791" y="355"/>
                </a:lnTo>
                <a:lnTo>
                  <a:pt x="793" y="376"/>
                </a:lnTo>
                <a:lnTo>
                  <a:pt x="793" y="395"/>
                </a:lnTo>
                <a:lnTo>
                  <a:pt x="793" y="39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Freeform 14"/>
          <p:cNvSpPr>
            <a:spLocks/>
          </p:cNvSpPr>
          <p:nvPr/>
        </p:nvSpPr>
        <p:spPr bwMode="auto">
          <a:xfrm>
            <a:off x="3230563" y="2211134"/>
            <a:ext cx="1581150" cy="1581150"/>
          </a:xfrm>
          <a:custGeom>
            <a:avLst/>
            <a:gdLst>
              <a:gd name="T0" fmla="*/ 1991 w 1993"/>
              <a:gd name="T1" fmla="*/ 1047 h 1993"/>
              <a:gd name="T2" fmla="*/ 1973 w 1993"/>
              <a:gd name="T3" fmla="*/ 1198 h 1993"/>
              <a:gd name="T4" fmla="*/ 1933 w 1993"/>
              <a:gd name="T5" fmla="*/ 1339 h 1993"/>
              <a:gd name="T6" fmla="*/ 1873 w 1993"/>
              <a:gd name="T7" fmla="*/ 1472 h 1993"/>
              <a:gd name="T8" fmla="*/ 1796 w 1993"/>
              <a:gd name="T9" fmla="*/ 1593 h 1993"/>
              <a:gd name="T10" fmla="*/ 1702 w 1993"/>
              <a:gd name="T11" fmla="*/ 1702 h 1993"/>
              <a:gd name="T12" fmla="*/ 1593 w 1993"/>
              <a:gd name="T13" fmla="*/ 1796 h 1993"/>
              <a:gd name="T14" fmla="*/ 1472 w 1993"/>
              <a:gd name="T15" fmla="*/ 1873 h 1993"/>
              <a:gd name="T16" fmla="*/ 1340 w 1993"/>
              <a:gd name="T17" fmla="*/ 1933 h 1993"/>
              <a:gd name="T18" fmla="*/ 1198 w 1993"/>
              <a:gd name="T19" fmla="*/ 1973 h 1993"/>
              <a:gd name="T20" fmla="*/ 1047 w 1993"/>
              <a:gd name="T21" fmla="*/ 1992 h 1993"/>
              <a:gd name="T22" fmla="*/ 946 w 1993"/>
              <a:gd name="T23" fmla="*/ 1992 h 1993"/>
              <a:gd name="T24" fmla="*/ 795 w 1993"/>
              <a:gd name="T25" fmla="*/ 1973 h 1993"/>
              <a:gd name="T26" fmla="*/ 654 w 1993"/>
              <a:gd name="T27" fmla="*/ 1933 h 1993"/>
              <a:gd name="T28" fmla="*/ 521 w 1993"/>
              <a:gd name="T29" fmla="*/ 1873 h 1993"/>
              <a:gd name="T30" fmla="*/ 400 w 1993"/>
              <a:gd name="T31" fmla="*/ 1796 h 1993"/>
              <a:gd name="T32" fmla="*/ 291 w 1993"/>
              <a:gd name="T33" fmla="*/ 1702 h 1993"/>
              <a:gd name="T34" fmla="*/ 197 w 1993"/>
              <a:gd name="T35" fmla="*/ 1593 h 1993"/>
              <a:gd name="T36" fmla="*/ 120 w 1993"/>
              <a:gd name="T37" fmla="*/ 1472 h 1993"/>
              <a:gd name="T38" fmla="*/ 60 w 1993"/>
              <a:gd name="T39" fmla="*/ 1339 h 1993"/>
              <a:gd name="T40" fmla="*/ 20 w 1993"/>
              <a:gd name="T41" fmla="*/ 1198 h 1993"/>
              <a:gd name="T42" fmla="*/ 1 w 1993"/>
              <a:gd name="T43" fmla="*/ 1047 h 1993"/>
              <a:gd name="T44" fmla="*/ 1 w 1993"/>
              <a:gd name="T45" fmla="*/ 946 h 1993"/>
              <a:gd name="T46" fmla="*/ 20 w 1993"/>
              <a:gd name="T47" fmla="*/ 795 h 1993"/>
              <a:gd name="T48" fmla="*/ 60 w 1993"/>
              <a:gd name="T49" fmla="*/ 653 h 1993"/>
              <a:gd name="T50" fmla="*/ 120 w 1993"/>
              <a:gd name="T51" fmla="*/ 521 h 1993"/>
              <a:gd name="T52" fmla="*/ 197 w 1993"/>
              <a:gd name="T53" fmla="*/ 400 h 1993"/>
              <a:gd name="T54" fmla="*/ 291 w 1993"/>
              <a:gd name="T55" fmla="*/ 291 h 1993"/>
              <a:gd name="T56" fmla="*/ 400 w 1993"/>
              <a:gd name="T57" fmla="*/ 197 h 1993"/>
              <a:gd name="T58" fmla="*/ 521 w 1993"/>
              <a:gd name="T59" fmla="*/ 120 h 1993"/>
              <a:gd name="T60" fmla="*/ 654 w 1993"/>
              <a:gd name="T61" fmla="*/ 60 h 1993"/>
              <a:gd name="T62" fmla="*/ 795 w 1993"/>
              <a:gd name="T63" fmla="*/ 20 h 1993"/>
              <a:gd name="T64" fmla="*/ 946 w 1993"/>
              <a:gd name="T65" fmla="*/ 1 h 1993"/>
              <a:gd name="T66" fmla="*/ 1047 w 1993"/>
              <a:gd name="T67" fmla="*/ 1 h 1993"/>
              <a:gd name="T68" fmla="*/ 1198 w 1993"/>
              <a:gd name="T69" fmla="*/ 20 h 1993"/>
              <a:gd name="T70" fmla="*/ 1340 w 1993"/>
              <a:gd name="T71" fmla="*/ 60 h 1993"/>
              <a:gd name="T72" fmla="*/ 1472 w 1993"/>
              <a:gd name="T73" fmla="*/ 120 h 1993"/>
              <a:gd name="T74" fmla="*/ 1593 w 1993"/>
              <a:gd name="T75" fmla="*/ 197 h 1993"/>
              <a:gd name="T76" fmla="*/ 1702 w 1993"/>
              <a:gd name="T77" fmla="*/ 291 h 1993"/>
              <a:gd name="T78" fmla="*/ 1796 w 1993"/>
              <a:gd name="T79" fmla="*/ 400 h 1993"/>
              <a:gd name="T80" fmla="*/ 1873 w 1993"/>
              <a:gd name="T81" fmla="*/ 521 h 1993"/>
              <a:gd name="T82" fmla="*/ 1933 w 1993"/>
              <a:gd name="T83" fmla="*/ 653 h 1993"/>
              <a:gd name="T84" fmla="*/ 1973 w 1993"/>
              <a:gd name="T85" fmla="*/ 795 h 1993"/>
              <a:gd name="T86" fmla="*/ 1991 w 1993"/>
              <a:gd name="T87" fmla="*/ 946 h 19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993" h="1993">
                <a:moveTo>
                  <a:pt x="1993" y="996"/>
                </a:moveTo>
                <a:lnTo>
                  <a:pt x="1993" y="996"/>
                </a:lnTo>
                <a:lnTo>
                  <a:pt x="1991" y="1047"/>
                </a:lnTo>
                <a:lnTo>
                  <a:pt x="1989" y="1098"/>
                </a:lnTo>
                <a:lnTo>
                  <a:pt x="1982" y="1148"/>
                </a:lnTo>
                <a:lnTo>
                  <a:pt x="1973" y="1198"/>
                </a:lnTo>
                <a:lnTo>
                  <a:pt x="1961" y="1246"/>
                </a:lnTo>
                <a:lnTo>
                  <a:pt x="1948" y="1293"/>
                </a:lnTo>
                <a:lnTo>
                  <a:pt x="1933" y="1339"/>
                </a:lnTo>
                <a:lnTo>
                  <a:pt x="1914" y="1384"/>
                </a:lnTo>
                <a:lnTo>
                  <a:pt x="1895" y="1429"/>
                </a:lnTo>
                <a:lnTo>
                  <a:pt x="1873" y="1472"/>
                </a:lnTo>
                <a:lnTo>
                  <a:pt x="1849" y="1514"/>
                </a:lnTo>
                <a:lnTo>
                  <a:pt x="1823" y="1554"/>
                </a:lnTo>
                <a:lnTo>
                  <a:pt x="1796" y="1593"/>
                </a:lnTo>
                <a:lnTo>
                  <a:pt x="1766" y="1631"/>
                </a:lnTo>
                <a:lnTo>
                  <a:pt x="1734" y="1666"/>
                </a:lnTo>
                <a:lnTo>
                  <a:pt x="1702" y="1702"/>
                </a:lnTo>
                <a:lnTo>
                  <a:pt x="1666" y="1734"/>
                </a:lnTo>
                <a:lnTo>
                  <a:pt x="1631" y="1766"/>
                </a:lnTo>
                <a:lnTo>
                  <a:pt x="1593" y="1796"/>
                </a:lnTo>
                <a:lnTo>
                  <a:pt x="1554" y="1823"/>
                </a:lnTo>
                <a:lnTo>
                  <a:pt x="1514" y="1849"/>
                </a:lnTo>
                <a:lnTo>
                  <a:pt x="1472" y="1873"/>
                </a:lnTo>
                <a:lnTo>
                  <a:pt x="1429" y="1895"/>
                </a:lnTo>
                <a:lnTo>
                  <a:pt x="1384" y="1915"/>
                </a:lnTo>
                <a:lnTo>
                  <a:pt x="1340" y="1933"/>
                </a:lnTo>
                <a:lnTo>
                  <a:pt x="1293" y="1949"/>
                </a:lnTo>
                <a:lnTo>
                  <a:pt x="1246" y="1962"/>
                </a:lnTo>
                <a:lnTo>
                  <a:pt x="1198" y="1973"/>
                </a:lnTo>
                <a:lnTo>
                  <a:pt x="1148" y="1983"/>
                </a:lnTo>
                <a:lnTo>
                  <a:pt x="1098" y="1988"/>
                </a:lnTo>
                <a:lnTo>
                  <a:pt x="1047" y="1992"/>
                </a:lnTo>
                <a:lnTo>
                  <a:pt x="996" y="1993"/>
                </a:lnTo>
                <a:lnTo>
                  <a:pt x="996" y="1993"/>
                </a:lnTo>
                <a:lnTo>
                  <a:pt x="946" y="1992"/>
                </a:lnTo>
                <a:lnTo>
                  <a:pt x="895" y="1988"/>
                </a:lnTo>
                <a:lnTo>
                  <a:pt x="845" y="1983"/>
                </a:lnTo>
                <a:lnTo>
                  <a:pt x="795" y="1973"/>
                </a:lnTo>
                <a:lnTo>
                  <a:pt x="747" y="1962"/>
                </a:lnTo>
                <a:lnTo>
                  <a:pt x="700" y="1949"/>
                </a:lnTo>
                <a:lnTo>
                  <a:pt x="654" y="1933"/>
                </a:lnTo>
                <a:lnTo>
                  <a:pt x="609" y="1915"/>
                </a:lnTo>
                <a:lnTo>
                  <a:pt x="564" y="1895"/>
                </a:lnTo>
                <a:lnTo>
                  <a:pt x="521" y="1873"/>
                </a:lnTo>
                <a:lnTo>
                  <a:pt x="479" y="1849"/>
                </a:lnTo>
                <a:lnTo>
                  <a:pt x="439" y="1823"/>
                </a:lnTo>
                <a:lnTo>
                  <a:pt x="400" y="1796"/>
                </a:lnTo>
                <a:lnTo>
                  <a:pt x="362" y="1766"/>
                </a:lnTo>
                <a:lnTo>
                  <a:pt x="327" y="1734"/>
                </a:lnTo>
                <a:lnTo>
                  <a:pt x="291" y="1702"/>
                </a:lnTo>
                <a:lnTo>
                  <a:pt x="259" y="1666"/>
                </a:lnTo>
                <a:lnTo>
                  <a:pt x="227" y="1631"/>
                </a:lnTo>
                <a:lnTo>
                  <a:pt x="197" y="1593"/>
                </a:lnTo>
                <a:lnTo>
                  <a:pt x="170" y="1554"/>
                </a:lnTo>
                <a:lnTo>
                  <a:pt x="144" y="1514"/>
                </a:lnTo>
                <a:lnTo>
                  <a:pt x="120" y="1472"/>
                </a:lnTo>
                <a:lnTo>
                  <a:pt x="98" y="1429"/>
                </a:lnTo>
                <a:lnTo>
                  <a:pt x="78" y="1384"/>
                </a:lnTo>
                <a:lnTo>
                  <a:pt x="60" y="1339"/>
                </a:lnTo>
                <a:lnTo>
                  <a:pt x="45" y="1293"/>
                </a:lnTo>
                <a:lnTo>
                  <a:pt x="31" y="1246"/>
                </a:lnTo>
                <a:lnTo>
                  <a:pt x="20" y="1198"/>
                </a:lnTo>
                <a:lnTo>
                  <a:pt x="11" y="1148"/>
                </a:lnTo>
                <a:lnTo>
                  <a:pt x="5" y="1098"/>
                </a:lnTo>
                <a:lnTo>
                  <a:pt x="1" y="1047"/>
                </a:lnTo>
                <a:lnTo>
                  <a:pt x="0" y="996"/>
                </a:lnTo>
                <a:lnTo>
                  <a:pt x="0" y="996"/>
                </a:lnTo>
                <a:lnTo>
                  <a:pt x="1" y="946"/>
                </a:lnTo>
                <a:lnTo>
                  <a:pt x="5" y="895"/>
                </a:lnTo>
                <a:lnTo>
                  <a:pt x="11" y="845"/>
                </a:lnTo>
                <a:lnTo>
                  <a:pt x="20" y="795"/>
                </a:lnTo>
                <a:lnTo>
                  <a:pt x="31" y="747"/>
                </a:lnTo>
                <a:lnTo>
                  <a:pt x="45" y="700"/>
                </a:lnTo>
                <a:lnTo>
                  <a:pt x="60" y="653"/>
                </a:lnTo>
                <a:lnTo>
                  <a:pt x="78" y="609"/>
                </a:lnTo>
                <a:lnTo>
                  <a:pt x="98" y="564"/>
                </a:lnTo>
                <a:lnTo>
                  <a:pt x="120" y="521"/>
                </a:lnTo>
                <a:lnTo>
                  <a:pt x="144" y="479"/>
                </a:lnTo>
                <a:lnTo>
                  <a:pt x="170" y="439"/>
                </a:lnTo>
                <a:lnTo>
                  <a:pt x="197" y="400"/>
                </a:lnTo>
                <a:lnTo>
                  <a:pt x="227" y="362"/>
                </a:lnTo>
                <a:lnTo>
                  <a:pt x="259" y="326"/>
                </a:lnTo>
                <a:lnTo>
                  <a:pt x="291" y="291"/>
                </a:lnTo>
                <a:lnTo>
                  <a:pt x="327" y="259"/>
                </a:lnTo>
                <a:lnTo>
                  <a:pt x="362" y="227"/>
                </a:lnTo>
                <a:lnTo>
                  <a:pt x="400" y="197"/>
                </a:lnTo>
                <a:lnTo>
                  <a:pt x="439" y="170"/>
                </a:lnTo>
                <a:lnTo>
                  <a:pt x="479" y="144"/>
                </a:lnTo>
                <a:lnTo>
                  <a:pt x="521" y="120"/>
                </a:lnTo>
                <a:lnTo>
                  <a:pt x="564" y="98"/>
                </a:lnTo>
                <a:lnTo>
                  <a:pt x="609" y="78"/>
                </a:lnTo>
                <a:lnTo>
                  <a:pt x="654" y="60"/>
                </a:lnTo>
                <a:lnTo>
                  <a:pt x="700" y="44"/>
                </a:lnTo>
                <a:lnTo>
                  <a:pt x="747" y="31"/>
                </a:lnTo>
                <a:lnTo>
                  <a:pt x="795" y="20"/>
                </a:lnTo>
                <a:lnTo>
                  <a:pt x="845" y="10"/>
                </a:lnTo>
                <a:lnTo>
                  <a:pt x="895" y="4"/>
                </a:lnTo>
                <a:lnTo>
                  <a:pt x="946" y="1"/>
                </a:lnTo>
                <a:lnTo>
                  <a:pt x="996" y="0"/>
                </a:lnTo>
                <a:lnTo>
                  <a:pt x="996" y="0"/>
                </a:lnTo>
                <a:lnTo>
                  <a:pt x="1047" y="1"/>
                </a:lnTo>
                <a:lnTo>
                  <a:pt x="1098" y="4"/>
                </a:lnTo>
                <a:lnTo>
                  <a:pt x="1148" y="10"/>
                </a:lnTo>
                <a:lnTo>
                  <a:pt x="1198" y="20"/>
                </a:lnTo>
                <a:lnTo>
                  <a:pt x="1246" y="31"/>
                </a:lnTo>
                <a:lnTo>
                  <a:pt x="1293" y="44"/>
                </a:lnTo>
                <a:lnTo>
                  <a:pt x="1340" y="60"/>
                </a:lnTo>
                <a:lnTo>
                  <a:pt x="1384" y="78"/>
                </a:lnTo>
                <a:lnTo>
                  <a:pt x="1429" y="98"/>
                </a:lnTo>
                <a:lnTo>
                  <a:pt x="1472" y="120"/>
                </a:lnTo>
                <a:lnTo>
                  <a:pt x="1514" y="144"/>
                </a:lnTo>
                <a:lnTo>
                  <a:pt x="1554" y="170"/>
                </a:lnTo>
                <a:lnTo>
                  <a:pt x="1593" y="197"/>
                </a:lnTo>
                <a:lnTo>
                  <a:pt x="1631" y="227"/>
                </a:lnTo>
                <a:lnTo>
                  <a:pt x="1666" y="259"/>
                </a:lnTo>
                <a:lnTo>
                  <a:pt x="1702" y="291"/>
                </a:lnTo>
                <a:lnTo>
                  <a:pt x="1734" y="326"/>
                </a:lnTo>
                <a:lnTo>
                  <a:pt x="1766" y="362"/>
                </a:lnTo>
                <a:lnTo>
                  <a:pt x="1796" y="400"/>
                </a:lnTo>
                <a:lnTo>
                  <a:pt x="1823" y="439"/>
                </a:lnTo>
                <a:lnTo>
                  <a:pt x="1849" y="479"/>
                </a:lnTo>
                <a:lnTo>
                  <a:pt x="1873" y="521"/>
                </a:lnTo>
                <a:lnTo>
                  <a:pt x="1895" y="564"/>
                </a:lnTo>
                <a:lnTo>
                  <a:pt x="1914" y="609"/>
                </a:lnTo>
                <a:lnTo>
                  <a:pt x="1933" y="653"/>
                </a:lnTo>
                <a:lnTo>
                  <a:pt x="1948" y="700"/>
                </a:lnTo>
                <a:lnTo>
                  <a:pt x="1961" y="747"/>
                </a:lnTo>
                <a:lnTo>
                  <a:pt x="1973" y="795"/>
                </a:lnTo>
                <a:lnTo>
                  <a:pt x="1982" y="845"/>
                </a:lnTo>
                <a:lnTo>
                  <a:pt x="1989" y="895"/>
                </a:lnTo>
                <a:lnTo>
                  <a:pt x="1991" y="946"/>
                </a:lnTo>
                <a:lnTo>
                  <a:pt x="1993" y="996"/>
                </a:lnTo>
                <a:lnTo>
                  <a:pt x="1993" y="99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15"/>
          <p:cNvSpPr>
            <a:spLocks/>
          </p:cNvSpPr>
          <p:nvPr/>
        </p:nvSpPr>
        <p:spPr bwMode="auto">
          <a:xfrm>
            <a:off x="3597275" y="3544634"/>
            <a:ext cx="849313" cy="247650"/>
          </a:xfrm>
          <a:custGeom>
            <a:avLst/>
            <a:gdLst>
              <a:gd name="T0" fmla="*/ 0 w 1071"/>
              <a:gd name="T1" fmla="*/ 157 h 312"/>
              <a:gd name="T2" fmla="*/ 59 w 1071"/>
              <a:gd name="T3" fmla="*/ 192 h 312"/>
              <a:gd name="T4" fmla="*/ 120 w 1071"/>
              <a:gd name="T5" fmla="*/ 222 h 312"/>
              <a:gd name="T6" fmla="*/ 185 w 1071"/>
              <a:gd name="T7" fmla="*/ 249 h 312"/>
              <a:gd name="T8" fmla="*/ 252 w 1071"/>
              <a:gd name="T9" fmla="*/ 271 h 312"/>
              <a:gd name="T10" fmla="*/ 320 w 1071"/>
              <a:gd name="T11" fmla="*/ 290 h 312"/>
              <a:gd name="T12" fmla="*/ 390 w 1071"/>
              <a:gd name="T13" fmla="*/ 302 h 312"/>
              <a:gd name="T14" fmla="*/ 462 w 1071"/>
              <a:gd name="T15" fmla="*/ 309 h 312"/>
              <a:gd name="T16" fmla="*/ 535 w 1071"/>
              <a:gd name="T17" fmla="*/ 312 h 312"/>
              <a:gd name="T18" fmla="*/ 572 w 1071"/>
              <a:gd name="T19" fmla="*/ 312 h 312"/>
              <a:gd name="T20" fmla="*/ 645 w 1071"/>
              <a:gd name="T21" fmla="*/ 307 h 312"/>
              <a:gd name="T22" fmla="*/ 716 w 1071"/>
              <a:gd name="T23" fmla="*/ 296 h 312"/>
              <a:gd name="T24" fmla="*/ 785 w 1071"/>
              <a:gd name="T25" fmla="*/ 281 h 312"/>
              <a:gd name="T26" fmla="*/ 853 w 1071"/>
              <a:gd name="T27" fmla="*/ 261 h 312"/>
              <a:gd name="T28" fmla="*/ 918 w 1071"/>
              <a:gd name="T29" fmla="*/ 236 h 312"/>
              <a:gd name="T30" fmla="*/ 982 w 1071"/>
              <a:gd name="T31" fmla="*/ 207 h 312"/>
              <a:gd name="T32" fmla="*/ 1042 w 1071"/>
              <a:gd name="T33" fmla="*/ 175 h 312"/>
              <a:gd name="T34" fmla="*/ 1071 w 1071"/>
              <a:gd name="T35" fmla="*/ 157 h 312"/>
              <a:gd name="T36" fmla="*/ 1012 w 1071"/>
              <a:gd name="T37" fmla="*/ 121 h 312"/>
              <a:gd name="T38" fmla="*/ 951 w 1071"/>
              <a:gd name="T39" fmla="*/ 90 h 312"/>
              <a:gd name="T40" fmla="*/ 885 w 1071"/>
              <a:gd name="T41" fmla="*/ 64 h 312"/>
              <a:gd name="T42" fmla="*/ 819 w 1071"/>
              <a:gd name="T43" fmla="*/ 42 h 312"/>
              <a:gd name="T44" fmla="*/ 751 w 1071"/>
              <a:gd name="T45" fmla="*/ 23 h 312"/>
              <a:gd name="T46" fmla="*/ 680 w 1071"/>
              <a:gd name="T47" fmla="*/ 10 h 312"/>
              <a:gd name="T48" fmla="*/ 609 w 1071"/>
              <a:gd name="T49" fmla="*/ 2 h 312"/>
              <a:gd name="T50" fmla="*/ 535 w 1071"/>
              <a:gd name="T51" fmla="*/ 0 h 312"/>
              <a:gd name="T52" fmla="*/ 499 w 1071"/>
              <a:gd name="T53" fmla="*/ 1 h 312"/>
              <a:gd name="T54" fmla="*/ 426 w 1071"/>
              <a:gd name="T55" fmla="*/ 6 h 312"/>
              <a:gd name="T56" fmla="*/ 355 w 1071"/>
              <a:gd name="T57" fmla="*/ 17 h 312"/>
              <a:gd name="T58" fmla="*/ 286 w 1071"/>
              <a:gd name="T59" fmla="*/ 31 h 312"/>
              <a:gd name="T60" fmla="*/ 218 w 1071"/>
              <a:gd name="T61" fmla="*/ 52 h 312"/>
              <a:gd name="T62" fmla="*/ 153 w 1071"/>
              <a:gd name="T63" fmla="*/ 76 h 312"/>
              <a:gd name="T64" fmla="*/ 89 w 1071"/>
              <a:gd name="T65" fmla="*/ 106 h 312"/>
              <a:gd name="T66" fmla="*/ 29 w 1071"/>
              <a:gd name="T67" fmla="*/ 138 h 312"/>
              <a:gd name="T68" fmla="*/ 0 w 1071"/>
              <a:gd name="T69" fmla="*/ 157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071" h="312">
                <a:moveTo>
                  <a:pt x="0" y="157"/>
                </a:moveTo>
                <a:lnTo>
                  <a:pt x="0" y="157"/>
                </a:lnTo>
                <a:lnTo>
                  <a:pt x="29" y="175"/>
                </a:lnTo>
                <a:lnTo>
                  <a:pt x="59" y="192"/>
                </a:lnTo>
                <a:lnTo>
                  <a:pt x="89" y="207"/>
                </a:lnTo>
                <a:lnTo>
                  <a:pt x="120" y="222"/>
                </a:lnTo>
                <a:lnTo>
                  <a:pt x="153" y="236"/>
                </a:lnTo>
                <a:lnTo>
                  <a:pt x="185" y="249"/>
                </a:lnTo>
                <a:lnTo>
                  <a:pt x="218" y="261"/>
                </a:lnTo>
                <a:lnTo>
                  <a:pt x="252" y="271"/>
                </a:lnTo>
                <a:lnTo>
                  <a:pt x="286" y="281"/>
                </a:lnTo>
                <a:lnTo>
                  <a:pt x="320" y="290"/>
                </a:lnTo>
                <a:lnTo>
                  <a:pt x="355" y="296"/>
                </a:lnTo>
                <a:lnTo>
                  <a:pt x="390" y="302"/>
                </a:lnTo>
                <a:lnTo>
                  <a:pt x="426" y="307"/>
                </a:lnTo>
                <a:lnTo>
                  <a:pt x="462" y="309"/>
                </a:lnTo>
                <a:lnTo>
                  <a:pt x="499" y="312"/>
                </a:lnTo>
                <a:lnTo>
                  <a:pt x="535" y="312"/>
                </a:lnTo>
                <a:lnTo>
                  <a:pt x="535" y="312"/>
                </a:lnTo>
                <a:lnTo>
                  <a:pt x="572" y="312"/>
                </a:lnTo>
                <a:lnTo>
                  <a:pt x="609" y="309"/>
                </a:lnTo>
                <a:lnTo>
                  <a:pt x="645" y="307"/>
                </a:lnTo>
                <a:lnTo>
                  <a:pt x="680" y="302"/>
                </a:lnTo>
                <a:lnTo>
                  <a:pt x="716" y="296"/>
                </a:lnTo>
                <a:lnTo>
                  <a:pt x="751" y="290"/>
                </a:lnTo>
                <a:lnTo>
                  <a:pt x="785" y="281"/>
                </a:lnTo>
                <a:lnTo>
                  <a:pt x="819" y="271"/>
                </a:lnTo>
                <a:lnTo>
                  <a:pt x="853" y="261"/>
                </a:lnTo>
                <a:lnTo>
                  <a:pt x="885" y="249"/>
                </a:lnTo>
                <a:lnTo>
                  <a:pt x="918" y="236"/>
                </a:lnTo>
                <a:lnTo>
                  <a:pt x="951" y="222"/>
                </a:lnTo>
                <a:lnTo>
                  <a:pt x="982" y="207"/>
                </a:lnTo>
                <a:lnTo>
                  <a:pt x="1012" y="192"/>
                </a:lnTo>
                <a:lnTo>
                  <a:pt x="1042" y="175"/>
                </a:lnTo>
                <a:lnTo>
                  <a:pt x="1071" y="157"/>
                </a:lnTo>
                <a:lnTo>
                  <a:pt x="1071" y="157"/>
                </a:lnTo>
                <a:lnTo>
                  <a:pt x="1042" y="138"/>
                </a:lnTo>
                <a:lnTo>
                  <a:pt x="1012" y="121"/>
                </a:lnTo>
                <a:lnTo>
                  <a:pt x="982" y="106"/>
                </a:lnTo>
                <a:lnTo>
                  <a:pt x="951" y="90"/>
                </a:lnTo>
                <a:lnTo>
                  <a:pt x="918" y="76"/>
                </a:lnTo>
                <a:lnTo>
                  <a:pt x="885" y="64"/>
                </a:lnTo>
                <a:lnTo>
                  <a:pt x="853" y="52"/>
                </a:lnTo>
                <a:lnTo>
                  <a:pt x="819" y="42"/>
                </a:lnTo>
                <a:lnTo>
                  <a:pt x="785" y="31"/>
                </a:lnTo>
                <a:lnTo>
                  <a:pt x="751" y="23"/>
                </a:lnTo>
                <a:lnTo>
                  <a:pt x="716" y="17"/>
                </a:lnTo>
                <a:lnTo>
                  <a:pt x="680" y="10"/>
                </a:lnTo>
                <a:lnTo>
                  <a:pt x="645" y="6"/>
                </a:lnTo>
                <a:lnTo>
                  <a:pt x="609" y="2"/>
                </a:lnTo>
                <a:lnTo>
                  <a:pt x="572" y="1"/>
                </a:lnTo>
                <a:lnTo>
                  <a:pt x="535" y="0"/>
                </a:lnTo>
                <a:lnTo>
                  <a:pt x="535" y="0"/>
                </a:lnTo>
                <a:lnTo>
                  <a:pt x="499" y="1"/>
                </a:lnTo>
                <a:lnTo>
                  <a:pt x="462" y="2"/>
                </a:lnTo>
                <a:lnTo>
                  <a:pt x="426" y="6"/>
                </a:lnTo>
                <a:lnTo>
                  <a:pt x="390" y="10"/>
                </a:lnTo>
                <a:lnTo>
                  <a:pt x="355" y="17"/>
                </a:lnTo>
                <a:lnTo>
                  <a:pt x="320" y="23"/>
                </a:lnTo>
                <a:lnTo>
                  <a:pt x="286" y="31"/>
                </a:lnTo>
                <a:lnTo>
                  <a:pt x="252" y="42"/>
                </a:lnTo>
                <a:lnTo>
                  <a:pt x="218" y="52"/>
                </a:lnTo>
                <a:lnTo>
                  <a:pt x="185" y="64"/>
                </a:lnTo>
                <a:lnTo>
                  <a:pt x="153" y="76"/>
                </a:lnTo>
                <a:lnTo>
                  <a:pt x="120" y="90"/>
                </a:lnTo>
                <a:lnTo>
                  <a:pt x="89" y="106"/>
                </a:lnTo>
                <a:lnTo>
                  <a:pt x="59" y="121"/>
                </a:lnTo>
                <a:lnTo>
                  <a:pt x="29" y="138"/>
                </a:lnTo>
                <a:lnTo>
                  <a:pt x="0" y="157"/>
                </a:lnTo>
                <a:lnTo>
                  <a:pt x="0" y="157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16"/>
          <p:cNvSpPr>
            <a:spLocks/>
          </p:cNvSpPr>
          <p:nvPr/>
        </p:nvSpPr>
        <p:spPr bwMode="auto">
          <a:xfrm>
            <a:off x="3429000" y="2211134"/>
            <a:ext cx="1184275" cy="530225"/>
          </a:xfrm>
          <a:custGeom>
            <a:avLst/>
            <a:gdLst>
              <a:gd name="T0" fmla="*/ 745 w 1491"/>
              <a:gd name="T1" fmla="*/ 669 h 669"/>
              <a:gd name="T2" fmla="*/ 855 w 1491"/>
              <a:gd name="T3" fmla="*/ 663 h 669"/>
              <a:gd name="T4" fmla="*/ 961 w 1491"/>
              <a:gd name="T5" fmla="*/ 645 h 669"/>
              <a:gd name="T6" fmla="*/ 1063 w 1491"/>
              <a:gd name="T7" fmla="*/ 618 h 669"/>
              <a:gd name="T8" fmla="*/ 1161 w 1491"/>
              <a:gd name="T9" fmla="*/ 579 h 669"/>
              <a:gd name="T10" fmla="*/ 1253 w 1491"/>
              <a:gd name="T11" fmla="*/ 530 h 669"/>
              <a:gd name="T12" fmla="*/ 1338 w 1491"/>
              <a:gd name="T13" fmla="*/ 473 h 669"/>
              <a:gd name="T14" fmla="*/ 1418 w 1491"/>
              <a:gd name="T15" fmla="*/ 407 h 669"/>
              <a:gd name="T16" fmla="*/ 1491 w 1491"/>
              <a:gd name="T17" fmla="*/ 334 h 669"/>
              <a:gd name="T18" fmla="*/ 1456 w 1491"/>
              <a:gd name="T19" fmla="*/ 296 h 669"/>
              <a:gd name="T20" fmla="*/ 1380 w 1491"/>
              <a:gd name="T21" fmla="*/ 227 h 669"/>
              <a:gd name="T22" fmla="*/ 1296 w 1491"/>
              <a:gd name="T23" fmla="*/ 166 h 669"/>
              <a:gd name="T24" fmla="*/ 1208 w 1491"/>
              <a:gd name="T25" fmla="*/ 112 h 669"/>
              <a:gd name="T26" fmla="*/ 1112 w 1491"/>
              <a:gd name="T27" fmla="*/ 69 h 669"/>
              <a:gd name="T28" fmla="*/ 1013 w 1491"/>
              <a:gd name="T29" fmla="*/ 35 h 669"/>
              <a:gd name="T30" fmla="*/ 909 w 1491"/>
              <a:gd name="T31" fmla="*/ 13 h 669"/>
              <a:gd name="T32" fmla="*/ 800 w 1491"/>
              <a:gd name="T33" fmla="*/ 1 h 669"/>
              <a:gd name="T34" fmla="*/ 745 w 1491"/>
              <a:gd name="T35" fmla="*/ 0 h 669"/>
              <a:gd name="T36" fmla="*/ 636 w 1491"/>
              <a:gd name="T37" fmla="*/ 5 h 669"/>
              <a:gd name="T38" fmla="*/ 530 w 1491"/>
              <a:gd name="T39" fmla="*/ 22 h 669"/>
              <a:gd name="T40" fmla="*/ 428 w 1491"/>
              <a:gd name="T41" fmla="*/ 51 h 669"/>
              <a:gd name="T42" fmla="*/ 330 w 1491"/>
              <a:gd name="T43" fmla="*/ 90 h 669"/>
              <a:gd name="T44" fmla="*/ 237 w 1491"/>
              <a:gd name="T45" fmla="*/ 138 h 669"/>
              <a:gd name="T46" fmla="*/ 153 w 1491"/>
              <a:gd name="T47" fmla="*/ 196 h 669"/>
              <a:gd name="T48" fmla="*/ 73 w 1491"/>
              <a:gd name="T49" fmla="*/ 261 h 669"/>
              <a:gd name="T50" fmla="*/ 0 w 1491"/>
              <a:gd name="T51" fmla="*/ 334 h 669"/>
              <a:gd name="T52" fmla="*/ 35 w 1491"/>
              <a:gd name="T53" fmla="*/ 372 h 669"/>
              <a:gd name="T54" fmla="*/ 111 w 1491"/>
              <a:gd name="T55" fmla="*/ 441 h 669"/>
              <a:gd name="T56" fmla="*/ 194 w 1491"/>
              <a:gd name="T57" fmla="*/ 503 h 669"/>
              <a:gd name="T58" fmla="*/ 283 w 1491"/>
              <a:gd name="T59" fmla="*/ 556 h 669"/>
              <a:gd name="T60" fmla="*/ 379 w 1491"/>
              <a:gd name="T61" fmla="*/ 599 h 669"/>
              <a:gd name="T62" fmla="*/ 478 w 1491"/>
              <a:gd name="T63" fmla="*/ 633 h 669"/>
              <a:gd name="T64" fmla="*/ 582 w 1491"/>
              <a:gd name="T65" fmla="*/ 656 h 669"/>
              <a:gd name="T66" fmla="*/ 691 w 1491"/>
              <a:gd name="T67" fmla="*/ 667 h 669"/>
              <a:gd name="T68" fmla="*/ 745 w 1491"/>
              <a:gd name="T69" fmla="*/ 669 h 6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491" h="669">
                <a:moveTo>
                  <a:pt x="745" y="669"/>
                </a:moveTo>
                <a:lnTo>
                  <a:pt x="745" y="669"/>
                </a:lnTo>
                <a:lnTo>
                  <a:pt x="800" y="667"/>
                </a:lnTo>
                <a:lnTo>
                  <a:pt x="855" y="663"/>
                </a:lnTo>
                <a:lnTo>
                  <a:pt x="909" y="656"/>
                </a:lnTo>
                <a:lnTo>
                  <a:pt x="961" y="645"/>
                </a:lnTo>
                <a:lnTo>
                  <a:pt x="1013" y="633"/>
                </a:lnTo>
                <a:lnTo>
                  <a:pt x="1063" y="618"/>
                </a:lnTo>
                <a:lnTo>
                  <a:pt x="1112" y="599"/>
                </a:lnTo>
                <a:lnTo>
                  <a:pt x="1161" y="579"/>
                </a:lnTo>
                <a:lnTo>
                  <a:pt x="1208" y="556"/>
                </a:lnTo>
                <a:lnTo>
                  <a:pt x="1253" y="530"/>
                </a:lnTo>
                <a:lnTo>
                  <a:pt x="1296" y="503"/>
                </a:lnTo>
                <a:lnTo>
                  <a:pt x="1338" y="473"/>
                </a:lnTo>
                <a:lnTo>
                  <a:pt x="1380" y="441"/>
                </a:lnTo>
                <a:lnTo>
                  <a:pt x="1418" y="407"/>
                </a:lnTo>
                <a:lnTo>
                  <a:pt x="1456" y="372"/>
                </a:lnTo>
                <a:lnTo>
                  <a:pt x="1491" y="334"/>
                </a:lnTo>
                <a:lnTo>
                  <a:pt x="1491" y="334"/>
                </a:lnTo>
                <a:lnTo>
                  <a:pt x="1456" y="296"/>
                </a:lnTo>
                <a:lnTo>
                  <a:pt x="1418" y="261"/>
                </a:lnTo>
                <a:lnTo>
                  <a:pt x="1380" y="227"/>
                </a:lnTo>
                <a:lnTo>
                  <a:pt x="1338" y="196"/>
                </a:lnTo>
                <a:lnTo>
                  <a:pt x="1296" y="166"/>
                </a:lnTo>
                <a:lnTo>
                  <a:pt x="1253" y="138"/>
                </a:lnTo>
                <a:lnTo>
                  <a:pt x="1208" y="112"/>
                </a:lnTo>
                <a:lnTo>
                  <a:pt x="1161" y="90"/>
                </a:lnTo>
                <a:lnTo>
                  <a:pt x="1112" y="69"/>
                </a:lnTo>
                <a:lnTo>
                  <a:pt x="1063" y="51"/>
                </a:lnTo>
                <a:lnTo>
                  <a:pt x="1013" y="35"/>
                </a:lnTo>
                <a:lnTo>
                  <a:pt x="961" y="22"/>
                </a:lnTo>
                <a:lnTo>
                  <a:pt x="909" y="13"/>
                </a:lnTo>
                <a:lnTo>
                  <a:pt x="855" y="5"/>
                </a:lnTo>
                <a:lnTo>
                  <a:pt x="800" y="1"/>
                </a:lnTo>
                <a:lnTo>
                  <a:pt x="745" y="0"/>
                </a:lnTo>
                <a:lnTo>
                  <a:pt x="745" y="0"/>
                </a:lnTo>
                <a:lnTo>
                  <a:pt x="691" y="1"/>
                </a:lnTo>
                <a:lnTo>
                  <a:pt x="636" y="5"/>
                </a:lnTo>
                <a:lnTo>
                  <a:pt x="582" y="13"/>
                </a:lnTo>
                <a:lnTo>
                  <a:pt x="530" y="22"/>
                </a:lnTo>
                <a:lnTo>
                  <a:pt x="478" y="35"/>
                </a:lnTo>
                <a:lnTo>
                  <a:pt x="428" y="51"/>
                </a:lnTo>
                <a:lnTo>
                  <a:pt x="379" y="69"/>
                </a:lnTo>
                <a:lnTo>
                  <a:pt x="330" y="90"/>
                </a:lnTo>
                <a:lnTo>
                  <a:pt x="283" y="112"/>
                </a:lnTo>
                <a:lnTo>
                  <a:pt x="237" y="138"/>
                </a:lnTo>
                <a:lnTo>
                  <a:pt x="194" y="166"/>
                </a:lnTo>
                <a:lnTo>
                  <a:pt x="153" y="196"/>
                </a:lnTo>
                <a:lnTo>
                  <a:pt x="111" y="227"/>
                </a:lnTo>
                <a:lnTo>
                  <a:pt x="73" y="261"/>
                </a:lnTo>
                <a:lnTo>
                  <a:pt x="35" y="296"/>
                </a:lnTo>
                <a:lnTo>
                  <a:pt x="0" y="334"/>
                </a:lnTo>
                <a:lnTo>
                  <a:pt x="0" y="334"/>
                </a:lnTo>
                <a:lnTo>
                  <a:pt x="35" y="372"/>
                </a:lnTo>
                <a:lnTo>
                  <a:pt x="73" y="407"/>
                </a:lnTo>
                <a:lnTo>
                  <a:pt x="111" y="441"/>
                </a:lnTo>
                <a:lnTo>
                  <a:pt x="153" y="473"/>
                </a:lnTo>
                <a:lnTo>
                  <a:pt x="194" y="503"/>
                </a:lnTo>
                <a:lnTo>
                  <a:pt x="237" y="530"/>
                </a:lnTo>
                <a:lnTo>
                  <a:pt x="283" y="556"/>
                </a:lnTo>
                <a:lnTo>
                  <a:pt x="330" y="579"/>
                </a:lnTo>
                <a:lnTo>
                  <a:pt x="379" y="599"/>
                </a:lnTo>
                <a:lnTo>
                  <a:pt x="428" y="618"/>
                </a:lnTo>
                <a:lnTo>
                  <a:pt x="478" y="633"/>
                </a:lnTo>
                <a:lnTo>
                  <a:pt x="530" y="645"/>
                </a:lnTo>
                <a:lnTo>
                  <a:pt x="582" y="656"/>
                </a:lnTo>
                <a:lnTo>
                  <a:pt x="636" y="663"/>
                </a:lnTo>
                <a:lnTo>
                  <a:pt x="691" y="667"/>
                </a:lnTo>
                <a:lnTo>
                  <a:pt x="745" y="669"/>
                </a:lnTo>
                <a:lnTo>
                  <a:pt x="745" y="669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17"/>
          <p:cNvSpPr>
            <a:spLocks/>
          </p:cNvSpPr>
          <p:nvPr/>
        </p:nvSpPr>
        <p:spPr bwMode="auto">
          <a:xfrm>
            <a:off x="3621088" y="4625722"/>
            <a:ext cx="803275" cy="804863"/>
          </a:xfrm>
          <a:custGeom>
            <a:avLst/>
            <a:gdLst>
              <a:gd name="T0" fmla="*/ 1013 w 1013"/>
              <a:gd name="T1" fmla="*/ 533 h 1014"/>
              <a:gd name="T2" fmla="*/ 1003 w 1013"/>
              <a:gd name="T3" fmla="*/ 610 h 1014"/>
              <a:gd name="T4" fmla="*/ 983 w 1013"/>
              <a:gd name="T5" fmla="*/ 681 h 1014"/>
              <a:gd name="T6" fmla="*/ 953 w 1013"/>
              <a:gd name="T7" fmla="*/ 748 h 1014"/>
              <a:gd name="T8" fmla="*/ 913 w 1013"/>
              <a:gd name="T9" fmla="*/ 811 h 1014"/>
              <a:gd name="T10" fmla="*/ 866 w 1013"/>
              <a:gd name="T11" fmla="*/ 866 h 1014"/>
              <a:gd name="T12" fmla="*/ 810 w 1013"/>
              <a:gd name="T13" fmla="*/ 913 h 1014"/>
              <a:gd name="T14" fmla="*/ 748 w 1013"/>
              <a:gd name="T15" fmla="*/ 953 h 1014"/>
              <a:gd name="T16" fmla="*/ 682 w 1013"/>
              <a:gd name="T17" fmla="*/ 983 h 1014"/>
              <a:gd name="T18" fmla="*/ 610 w 1013"/>
              <a:gd name="T19" fmla="*/ 1004 h 1014"/>
              <a:gd name="T20" fmla="*/ 533 w 1013"/>
              <a:gd name="T21" fmla="*/ 1013 h 1014"/>
              <a:gd name="T22" fmla="*/ 481 w 1013"/>
              <a:gd name="T23" fmla="*/ 1013 h 1014"/>
              <a:gd name="T24" fmla="*/ 405 w 1013"/>
              <a:gd name="T25" fmla="*/ 1004 h 1014"/>
              <a:gd name="T26" fmla="*/ 333 w 1013"/>
              <a:gd name="T27" fmla="*/ 983 h 1014"/>
              <a:gd name="T28" fmla="*/ 265 w 1013"/>
              <a:gd name="T29" fmla="*/ 953 h 1014"/>
              <a:gd name="T30" fmla="*/ 204 w 1013"/>
              <a:gd name="T31" fmla="*/ 913 h 1014"/>
              <a:gd name="T32" fmla="*/ 149 w 1013"/>
              <a:gd name="T33" fmla="*/ 866 h 1014"/>
              <a:gd name="T34" fmla="*/ 101 w 1013"/>
              <a:gd name="T35" fmla="*/ 811 h 1014"/>
              <a:gd name="T36" fmla="*/ 61 w 1013"/>
              <a:gd name="T37" fmla="*/ 748 h 1014"/>
              <a:gd name="T38" fmla="*/ 31 w 1013"/>
              <a:gd name="T39" fmla="*/ 681 h 1014"/>
              <a:gd name="T40" fmla="*/ 11 w 1013"/>
              <a:gd name="T41" fmla="*/ 610 h 1014"/>
              <a:gd name="T42" fmla="*/ 1 w 1013"/>
              <a:gd name="T43" fmla="*/ 533 h 1014"/>
              <a:gd name="T44" fmla="*/ 1 w 1013"/>
              <a:gd name="T45" fmla="*/ 482 h 1014"/>
              <a:gd name="T46" fmla="*/ 11 w 1013"/>
              <a:gd name="T47" fmla="*/ 405 h 1014"/>
              <a:gd name="T48" fmla="*/ 31 w 1013"/>
              <a:gd name="T49" fmla="*/ 333 h 1014"/>
              <a:gd name="T50" fmla="*/ 61 w 1013"/>
              <a:gd name="T51" fmla="*/ 266 h 1014"/>
              <a:gd name="T52" fmla="*/ 101 w 1013"/>
              <a:gd name="T53" fmla="*/ 203 h 1014"/>
              <a:gd name="T54" fmla="*/ 149 w 1013"/>
              <a:gd name="T55" fmla="*/ 149 h 1014"/>
              <a:gd name="T56" fmla="*/ 204 w 1013"/>
              <a:gd name="T57" fmla="*/ 102 h 1014"/>
              <a:gd name="T58" fmla="*/ 265 w 1013"/>
              <a:gd name="T59" fmla="*/ 61 h 1014"/>
              <a:gd name="T60" fmla="*/ 333 w 1013"/>
              <a:gd name="T61" fmla="*/ 31 h 1014"/>
              <a:gd name="T62" fmla="*/ 405 w 1013"/>
              <a:gd name="T63" fmla="*/ 10 h 1014"/>
              <a:gd name="T64" fmla="*/ 481 w 1013"/>
              <a:gd name="T65" fmla="*/ 1 h 1014"/>
              <a:gd name="T66" fmla="*/ 533 w 1013"/>
              <a:gd name="T67" fmla="*/ 1 h 1014"/>
              <a:gd name="T68" fmla="*/ 610 w 1013"/>
              <a:gd name="T69" fmla="*/ 10 h 1014"/>
              <a:gd name="T70" fmla="*/ 682 w 1013"/>
              <a:gd name="T71" fmla="*/ 31 h 1014"/>
              <a:gd name="T72" fmla="*/ 748 w 1013"/>
              <a:gd name="T73" fmla="*/ 61 h 1014"/>
              <a:gd name="T74" fmla="*/ 810 w 1013"/>
              <a:gd name="T75" fmla="*/ 102 h 1014"/>
              <a:gd name="T76" fmla="*/ 866 w 1013"/>
              <a:gd name="T77" fmla="*/ 149 h 1014"/>
              <a:gd name="T78" fmla="*/ 913 w 1013"/>
              <a:gd name="T79" fmla="*/ 203 h 1014"/>
              <a:gd name="T80" fmla="*/ 953 w 1013"/>
              <a:gd name="T81" fmla="*/ 266 h 1014"/>
              <a:gd name="T82" fmla="*/ 983 w 1013"/>
              <a:gd name="T83" fmla="*/ 333 h 1014"/>
              <a:gd name="T84" fmla="*/ 1003 w 1013"/>
              <a:gd name="T85" fmla="*/ 405 h 1014"/>
              <a:gd name="T86" fmla="*/ 1013 w 1013"/>
              <a:gd name="T87" fmla="*/ 482 h 10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013" h="1014">
                <a:moveTo>
                  <a:pt x="1013" y="506"/>
                </a:moveTo>
                <a:lnTo>
                  <a:pt x="1013" y="506"/>
                </a:lnTo>
                <a:lnTo>
                  <a:pt x="1013" y="533"/>
                </a:lnTo>
                <a:lnTo>
                  <a:pt x="1011" y="559"/>
                </a:lnTo>
                <a:lnTo>
                  <a:pt x="1008" y="585"/>
                </a:lnTo>
                <a:lnTo>
                  <a:pt x="1003" y="610"/>
                </a:lnTo>
                <a:lnTo>
                  <a:pt x="998" y="633"/>
                </a:lnTo>
                <a:lnTo>
                  <a:pt x="991" y="658"/>
                </a:lnTo>
                <a:lnTo>
                  <a:pt x="983" y="681"/>
                </a:lnTo>
                <a:lnTo>
                  <a:pt x="974" y="705"/>
                </a:lnTo>
                <a:lnTo>
                  <a:pt x="964" y="727"/>
                </a:lnTo>
                <a:lnTo>
                  <a:pt x="953" y="748"/>
                </a:lnTo>
                <a:lnTo>
                  <a:pt x="940" y="770"/>
                </a:lnTo>
                <a:lnTo>
                  <a:pt x="927" y="790"/>
                </a:lnTo>
                <a:lnTo>
                  <a:pt x="913" y="811"/>
                </a:lnTo>
                <a:lnTo>
                  <a:pt x="898" y="829"/>
                </a:lnTo>
                <a:lnTo>
                  <a:pt x="883" y="847"/>
                </a:lnTo>
                <a:lnTo>
                  <a:pt x="866" y="866"/>
                </a:lnTo>
                <a:lnTo>
                  <a:pt x="848" y="883"/>
                </a:lnTo>
                <a:lnTo>
                  <a:pt x="829" y="898"/>
                </a:lnTo>
                <a:lnTo>
                  <a:pt x="810" y="913"/>
                </a:lnTo>
                <a:lnTo>
                  <a:pt x="790" y="927"/>
                </a:lnTo>
                <a:lnTo>
                  <a:pt x="771" y="940"/>
                </a:lnTo>
                <a:lnTo>
                  <a:pt x="748" y="953"/>
                </a:lnTo>
                <a:lnTo>
                  <a:pt x="727" y="963"/>
                </a:lnTo>
                <a:lnTo>
                  <a:pt x="704" y="974"/>
                </a:lnTo>
                <a:lnTo>
                  <a:pt x="682" y="983"/>
                </a:lnTo>
                <a:lnTo>
                  <a:pt x="658" y="991"/>
                </a:lnTo>
                <a:lnTo>
                  <a:pt x="633" y="997"/>
                </a:lnTo>
                <a:lnTo>
                  <a:pt x="610" y="1004"/>
                </a:lnTo>
                <a:lnTo>
                  <a:pt x="584" y="1008"/>
                </a:lnTo>
                <a:lnTo>
                  <a:pt x="559" y="1012"/>
                </a:lnTo>
                <a:lnTo>
                  <a:pt x="533" y="1013"/>
                </a:lnTo>
                <a:lnTo>
                  <a:pt x="507" y="1014"/>
                </a:lnTo>
                <a:lnTo>
                  <a:pt x="507" y="1014"/>
                </a:lnTo>
                <a:lnTo>
                  <a:pt x="481" y="1013"/>
                </a:lnTo>
                <a:lnTo>
                  <a:pt x="456" y="1012"/>
                </a:lnTo>
                <a:lnTo>
                  <a:pt x="430" y="1008"/>
                </a:lnTo>
                <a:lnTo>
                  <a:pt x="405" y="1004"/>
                </a:lnTo>
                <a:lnTo>
                  <a:pt x="380" y="997"/>
                </a:lnTo>
                <a:lnTo>
                  <a:pt x="357" y="991"/>
                </a:lnTo>
                <a:lnTo>
                  <a:pt x="333" y="983"/>
                </a:lnTo>
                <a:lnTo>
                  <a:pt x="310" y="974"/>
                </a:lnTo>
                <a:lnTo>
                  <a:pt x="287" y="963"/>
                </a:lnTo>
                <a:lnTo>
                  <a:pt x="265" y="953"/>
                </a:lnTo>
                <a:lnTo>
                  <a:pt x="244" y="940"/>
                </a:lnTo>
                <a:lnTo>
                  <a:pt x="223" y="927"/>
                </a:lnTo>
                <a:lnTo>
                  <a:pt x="204" y="913"/>
                </a:lnTo>
                <a:lnTo>
                  <a:pt x="184" y="898"/>
                </a:lnTo>
                <a:lnTo>
                  <a:pt x="166" y="883"/>
                </a:lnTo>
                <a:lnTo>
                  <a:pt x="149" y="866"/>
                </a:lnTo>
                <a:lnTo>
                  <a:pt x="132" y="847"/>
                </a:lnTo>
                <a:lnTo>
                  <a:pt x="116" y="829"/>
                </a:lnTo>
                <a:lnTo>
                  <a:pt x="101" y="811"/>
                </a:lnTo>
                <a:lnTo>
                  <a:pt x="88" y="790"/>
                </a:lnTo>
                <a:lnTo>
                  <a:pt x="73" y="770"/>
                </a:lnTo>
                <a:lnTo>
                  <a:pt x="61" y="748"/>
                </a:lnTo>
                <a:lnTo>
                  <a:pt x="51" y="727"/>
                </a:lnTo>
                <a:lnTo>
                  <a:pt x="41" y="705"/>
                </a:lnTo>
                <a:lnTo>
                  <a:pt x="31" y="681"/>
                </a:lnTo>
                <a:lnTo>
                  <a:pt x="24" y="658"/>
                </a:lnTo>
                <a:lnTo>
                  <a:pt x="16" y="633"/>
                </a:lnTo>
                <a:lnTo>
                  <a:pt x="11" y="610"/>
                </a:lnTo>
                <a:lnTo>
                  <a:pt x="7" y="585"/>
                </a:lnTo>
                <a:lnTo>
                  <a:pt x="3" y="559"/>
                </a:lnTo>
                <a:lnTo>
                  <a:pt x="1" y="533"/>
                </a:lnTo>
                <a:lnTo>
                  <a:pt x="0" y="506"/>
                </a:lnTo>
                <a:lnTo>
                  <a:pt x="0" y="506"/>
                </a:lnTo>
                <a:lnTo>
                  <a:pt x="1" y="482"/>
                </a:lnTo>
                <a:lnTo>
                  <a:pt x="3" y="455"/>
                </a:lnTo>
                <a:lnTo>
                  <a:pt x="7" y="429"/>
                </a:lnTo>
                <a:lnTo>
                  <a:pt x="11" y="405"/>
                </a:lnTo>
                <a:lnTo>
                  <a:pt x="16" y="381"/>
                </a:lnTo>
                <a:lnTo>
                  <a:pt x="24" y="356"/>
                </a:lnTo>
                <a:lnTo>
                  <a:pt x="31" y="333"/>
                </a:lnTo>
                <a:lnTo>
                  <a:pt x="41" y="309"/>
                </a:lnTo>
                <a:lnTo>
                  <a:pt x="51" y="287"/>
                </a:lnTo>
                <a:lnTo>
                  <a:pt x="61" y="266"/>
                </a:lnTo>
                <a:lnTo>
                  <a:pt x="73" y="244"/>
                </a:lnTo>
                <a:lnTo>
                  <a:pt x="88" y="224"/>
                </a:lnTo>
                <a:lnTo>
                  <a:pt x="101" y="203"/>
                </a:lnTo>
                <a:lnTo>
                  <a:pt x="116" y="185"/>
                </a:lnTo>
                <a:lnTo>
                  <a:pt x="132" y="167"/>
                </a:lnTo>
                <a:lnTo>
                  <a:pt x="149" y="149"/>
                </a:lnTo>
                <a:lnTo>
                  <a:pt x="166" y="132"/>
                </a:lnTo>
                <a:lnTo>
                  <a:pt x="184" y="116"/>
                </a:lnTo>
                <a:lnTo>
                  <a:pt x="204" y="102"/>
                </a:lnTo>
                <a:lnTo>
                  <a:pt x="223" y="87"/>
                </a:lnTo>
                <a:lnTo>
                  <a:pt x="244" y="74"/>
                </a:lnTo>
                <a:lnTo>
                  <a:pt x="265" y="61"/>
                </a:lnTo>
                <a:lnTo>
                  <a:pt x="287" y="51"/>
                </a:lnTo>
                <a:lnTo>
                  <a:pt x="310" y="40"/>
                </a:lnTo>
                <a:lnTo>
                  <a:pt x="333" y="31"/>
                </a:lnTo>
                <a:lnTo>
                  <a:pt x="357" y="23"/>
                </a:lnTo>
                <a:lnTo>
                  <a:pt x="380" y="17"/>
                </a:lnTo>
                <a:lnTo>
                  <a:pt x="405" y="10"/>
                </a:lnTo>
                <a:lnTo>
                  <a:pt x="430" y="6"/>
                </a:lnTo>
                <a:lnTo>
                  <a:pt x="456" y="2"/>
                </a:lnTo>
                <a:lnTo>
                  <a:pt x="481" y="1"/>
                </a:lnTo>
                <a:lnTo>
                  <a:pt x="507" y="0"/>
                </a:lnTo>
                <a:lnTo>
                  <a:pt x="507" y="0"/>
                </a:lnTo>
                <a:lnTo>
                  <a:pt x="533" y="1"/>
                </a:lnTo>
                <a:lnTo>
                  <a:pt x="559" y="2"/>
                </a:lnTo>
                <a:lnTo>
                  <a:pt x="584" y="6"/>
                </a:lnTo>
                <a:lnTo>
                  <a:pt x="610" y="10"/>
                </a:lnTo>
                <a:lnTo>
                  <a:pt x="633" y="17"/>
                </a:lnTo>
                <a:lnTo>
                  <a:pt x="658" y="23"/>
                </a:lnTo>
                <a:lnTo>
                  <a:pt x="682" y="31"/>
                </a:lnTo>
                <a:lnTo>
                  <a:pt x="704" y="40"/>
                </a:lnTo>
                <a:lnTo>
                  <a:pt x="727" y="51"/>
                </a:lnTo>
                <a:lnTo>
                  <a:pt x="748" y="61"/>
                </a:lnTo>
                <a:lnTo>
                  <a:pt x="771" y="74"/>
                </a:lnTo>
                <a:lnTo>
                  <a:pt x="790" y="87"/>
                </a:lnTo>
                <a:lnTo>
                  <a:pt x="810" y="102"/>
                </a:lnTo>
                <a:lnTo>
                  <a:pt x="829" y="116"/>
                </a:lnTo>
                <a:lnTo>
                  <a:pt x="848" y="132"/>
                </a:lnTo>
                <a:lnTo>
                  <a:pt x="866" y="149"/>
                </a:lnTo>
                <a:lnTo>
                  <a:pt x="883" y="167"/>
                </a:lnTo>
                <a:lnTo>
                  <a:pt x="898" y="185"/>
                </a:lnTo>
                <a:lnTo>
                  <a:pt x="913" y="203"/>
                </a:lnTo>
                <a:lnTo>
                  <a:pt x="927" y="224"/>
                </a:lnTo>
                <a:lnTo>
                  <a:pt x="940" y="244"/>
                </a:lnTo>
                <a:lnTo>
                  <a:pt x="953" y="266"/>
                </a:lnTo>
                <a:lnTo>
                  <a:pt x="964" y="287"/>
                </a:lnTo>
                <a:lnTo>
                  <a:pt x="974" y="309"/>
                </a:lnTo>
                <a:lnTo>
                  <a:pt x="983" y="333"/>
                </a:lnTo>
                <a:lnTo>
                  <a:pt x="991" y="356"/>
                </a:lnTo>
                <a:lnTo>
                  <a:pt x="998" y="381"/>
                </a:lnTo>
                <a:lnTo>
                  <a:pt x="1003" y="405"/>
                </a:lnTo>
                <a:lnTo>
                  <a:pt x="1008" y="429"/>
                </a:lnTo>
                <a:lnTo>
                  <a:pt x="1011" y="455"/>
                </a:lnTo>
                <a:lnTo>
                  <a:pt x="1013" y="482"/>
                </a:lnTo>
                <a:lnTo>
                  <a:pt x="1013" y="506"/>
                </a:lnTo>
                <a:lnTo>
                  <a:pt x="1013" y="50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Freeform 18"/>
          <p:cNvSpPr>
            <a:spLocks/>
          </p:cNvSpPr>
          <p:nvPr/>
        </p:nvSpPr>
        <p:spPr bwMode="auto">
          <a:xfrm>
            <a:off x="3708400" y="4713034"/>
            <a:ext cx="628650" cy="630238"/>
          </a:xfrm>
          <a:custGeom>
            <a:avLst/>
            <a:gdLst>
              <a:gd name="T0" fmla="*/ 793 w 793"/>
              <a:gd name="T1" fmla="*/ 416 h 792"/>
              <a:gd name="T2" fmla="*/ 785 w 793"/>
              <a:gd name="T3" fmla="*/ 476 h 792"/>
              <a:gd name="T4" fmla="*/ 769 w 793"/>
              <a:gd name="T5" fmla="*/ 533 h 792"/>
              <a:gd name="T6" fmla="*/ 744 w 793"/>
              <a:gd name="T7" fmla="*/ 585 h 792"/>
              <a:gd name="T8" fmla="*/ 714 w 793"/>
              <a:gd name="T9" fmla="*/ 633 h 792"/>
              <a:gd name="T10" fmla="*/ 676 w 793"/>
              <a:gd name="T11" fmla="*/ 676 h 792"/>
              <a:gd name="T12" fmla="*/ 633 w 793"/>
              <a:gd name="T13" fmla="*/ 714 h 792"/>
              <a:gd name="T14" fmla="*/ 585 w 793"/>
              <a:gd name="T15" fmla="*/ 744 h 792"/>
              <a:gd name="T16" fmla="*/ 533 w 793"/>
              <a:gd name="T17" fmla="*/ 769 h 792"/>
              <a:gd name="T18" fmla="*/ 477 w 793"/>
              <a:gd name="T19" fmla="*/ 785 h 792"/>
              <a:gd name="T20" fmla="*/ 417 w 793"/>
              <a:gd name="T21" fmla="*/ 792 h 792"/>
              <a:gd name="T22" fmla="*/ 376 w 793"/>
              <a:gd name="T23" fmla="*/ 792 h 792"/>
              <a:gd name="T24" fmla="*/ 316 w 793"/>
              <a:gd name="T25" fmla="*/ 785 h 792"/>
              <a:gd name="T26" fmla="*/ 260 w 793"/>
              <a:gd name="T27" fmla="*/ 769 h 792"/>
              <a:gd name="T28" fmla="*/ 208 w 793"/>
              <a:gd name="T29" fmla="*/ 744 h 792"/>
              <a:gd name="T30" fmla="*/ 159 w 793"/>
              <a:gd name="T31" fmla="*/ 714 h 792"/>
              <a:gd name="T32" fmla="*/ 116 w 793"/>
              <a:gd name="T33" fmla="*/ 676 h 792"/>
              <a:gd name="T34" fmla="*/ 78 w 793"/>
              <a:gd name="T35" fmla="*/ 633 h 792"/>
              <a:gd name="T36" fmla="*/ 47 w 793"/>
              <a:gd name="T37" fmla="*/ 585 h 792"/>
              <a:gd name="T38" fmla="*/ 24 w 793"/>
              <a:gd name="T39" fmla="*/ 533 h 792"/>
              <a:gd name="T40" fmla="*/ 8 w 793"/>
              <a:gd name="T41" fmla="*/ 476 h 792"/>
              <a:gd name="T42" fmla="*/ 0 w 793"/>
              <a:gd name="T43" fmla="*/ 416 h 792"/>
              <a:gd name="T44" fmla="*/ 0 w 793"/>
              <a:gd name="T45" fmla="*/ 376 h 792"/>
              <a:gd name="T46" fmla="*/ 8 w 793"/>
              <a:gd name="T47" fmla="*/ 316 h 792"/>
              <a:gd name="T48" fmla="*/ 24 w 793"/>
              <a:gd name="T49" fmla="*/ 260 h 792"/>
              <a:gd name="T50" fmla="*/ 47 w 793"/>
              <a:gd name="T51" fmla="*/ 207 h 792"/>
              <a:gd name="T52" fmla="*/ 78 w 793"/>
              <a:gd name="T53" fmla="*/ 159 h 792"/>
              <a:gd name="T54" fmla="*/ 116 w 793"/>
              <a:gd name="T55" fmla="*/ 116 h 792"/>
              <a:gd name="T56" fmla="*/ 159 w 793"/>
              <a:gd name="T57" fmla="*/ 78 h 792"/>
              <a:gd name="T58" fmla="*/ 208 w 793"/>
              <a:gd name="T59" fmla="*/ 47 h 792"/>
              <a:gd name="T60" fmla="*/ 260 w 793"/>
              <a:gd name="T61" fmla="*/ 23 h 792"/>
              <a:gd name="T62" fmla="*/ 316 w 793"/>
              <a:gd name="T63" fmla="*/ 8 h 792"/>
              <a:gd name="T64" fmla="*/ 376 w 793"/>
              <a:gd name="T65" fmla="*/ 0 h 792"/>
              <a:gd name="T66" fmla="*/ 417 w 793"/>
              <a:gd name="T67" fmla="*/ 0 h 792"/>
              <a:gd name="T68" fmla="*/ 477 w 793"/>
              <a:gd name="T69" fmla="*/ 8 h 792"/>
              <a:gd name="T70" fmla="*/ 533 w 793"/>
              <a:gd name="T71" fmla="*/ 23 h 792"/>
              <a:gd name="T72" fmla="*/ 585 w 793"/>
              <a:gd name="T73" fmla="*/ 47 h 792"/>
              <a:gd name="T74" fmla="*/ 633 w 793"/>
              <a:gd name="T75" fmla="*/ 78 h 792"/>
              <a:gd name="T76" fmla="*/ 676 w 793"/>
              <a:gd name="T77" fmla="*/ 116 h 792"/>
              <a:gd name="T78" fmla="*/ 714 w 793"/>
              <a:gd name="T79" fmla="*/ 159 h 792"/>
              <a:gd name="T80" fmla="*/ 744 w 793"/>
              <a:gd name="T81" fmla="*/ 207 h 792"/>
              <a:gd name="T82" fmla="*/ 769 w 793"/>
              <a:gd name="T83" fmla="*/ 260 h 792"/>
              <a:gd name="T84" fmla="*/ 785 w 793"/>
              <a:gd name="T85" fmla="*/ 316 h 792"/>
              <a:gd name="T86" fmla="*/ 793 w 793"/>
              <a:gd name="T87" fmla="*/ 376 h 7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93" h="792">
                <a:moveTo>
                  <a:pt x="793" y="395"/>
                </a:moveTo>
                <a:lnTo>
                  <a:pt x="793" y="395"/>
                </a:lnTo>
                <a:lnTo>
                  <a:pt x="793" y="416"/>
                </a:lnTo>
                <a:lnTo>
                  <a:pt x="790" y="437"/>
                </a:lnTo>
                <a:lnTo>
                  <a:pt x="787" y="457"/>
                </a:lnTo>
                <a:lnTo>
                  <a:pt x="785" y="476"/>
                </a:lnTo>
                <a:lnTo>
                  <a:pt x="780" y="495"/>
                </a:lnTo>
                <a:lnTo>
                  <a:pt x="774" y="514"/>
                </a:lnTo>
                <a:lnTo>
                  <a:pt x="769" y="533"/>
                </a:lnTo>
                <a:lnTo>
                  <a:pt x="761" y="551"/>
                </a:lnTo>
                <a:lnTo>
                  <a:pt x="754" y="568"/>
                </a:lnTo>
                <a:lnTo>
                  <a:pt x="744" y="585"/>
                </a:lnTo>
                <a:lnTo>
                  <a:pt x="735" y="602"/>
                </a:lnTo>
                <a:lnTo>
                  <a:pt x="725" y="617"/>
                </a:lnTo>
                <a:lnTo>
                  <a:pt x="714" y="633"/>
                </a:lnTo>
                <a:lnTo>
                  <a:pt x="703" y="649"/>
                </a:lnTo>
                <a:lnTo>
                  <a:pt x="690" y="663"/>
                </a:lnTo>
                <a:lnTo>
                  <a:pt x="676" y="676"/>
                </a:lnTo>
                <a:lnTo>
                  <a:pt x="662" y="689"/>
                </a:lnTo>
                <a:lnTo>
                  <a:pt x="648" y="702"/>
                </a:lnTo>
                <a:lnTo>
                  <a:pt x="633" y="714"/>
                </a:lnTo>
                <a:lnTo>
                  <a:pt x="618" y="725"/>
                </a:lnTo>
                <a:lnTo>
                  <a:pt x="602" y="735"/>
                </a:lnTo>
                <a:lnTo>
                  <a:pt x="585" y="744"/>
                </a:lnTo>
                <a:lnTo>
                  <a:pt x="568" y="753"/>
                </a:lnTo>
                <a:lnTo>
                  <a:pt x="551" y="761"/>
                </a:lnTo>
                <a:lnTo>
                  <a:pt x="533" y="769"/>
                </a:lnTo>
                <a:lnTo>
                  <a:pt x="515" y="774"/>
                </a:lnTo>
                <a:lnTo>
                  <a:pt x="495" y="781"/>
                </a:lnTo>
                <a:lnTo>
                  <a:pt x="477" y="785"/>
                </a:lnTo>
                <a:lnTo>
                  <a:pt x="457" y="788"/>
                </a:lnTo>
                <a:lnTo>
                  <a:pt x="436" y="791"/>
                </a:lnTo>
                <a:lnTo>
                  <a:pt x="417" y="792"/>
                </a:lnTo>
                <a:lnTo>
                  <a:pt x="396" y="792"/>
                </a:lnTo>
                <a:lnTo>
                  <a:pt x="396" y="792"/>
                </a:lnTo>
                <a:lnTo>
                  <a:pt x="376" y="792"/>
                </a:lnTo>
                <a:lnTo>
                  <a:pt x="355" y="791"/>
                </a:lnTo>
                <a:lnTo>
                  <a:pt x="336" y="788"/>
                </a:lnTo>
                <a:lnTo>
                  <a:pt x="316" y="785"/>
                </a:lnTo>
                <a:lnTo>
                  <a:pt x="297" y="781"/>
                </a:lnTo>
                <a:lnTo>
                  <a:pt x="278" y="774"/>
                </a:lnTo>
                <a:lnTo>
                  <a:pt x="260" y="769"/>
                </a:lnTo>
                <a:lnTo>
                  <a:pt x="242" y="761"/>
                </a:lnTo>
                <a:lnTo>
                  <a:pt x="225" y="753"/>
                </a:lnTo>
                <a:lnTo>
                  <a:pt x="208" y="744"/>
                </a:lnTo>
                <a:lnTo>
                  <a:pt x="191" y="735"/>
                </a:lnTo>
                <a:lnTo>
                  <a:pt x="175" y="725"/>
                </a:lnTo>
                <a:lnTo>
                  <a:pt x="159" y="714"/>
                </a:lnTo>
                <a:lnTo>
                  <a:pt x="144" y="702"/>
                </a:lnTo>
                <a:lnTo>
                  <a:pt x="129" y="689"/>
                </a:lnTo>
                <a:lnTo>
                  <a:pt x="116" y="676"/>
                </a:lnTo>
                <a:lnTo>
                  <a:pt x="103" y="663"/>
                </a:lnTo>
                <a:lnTo>
                  <a:pt x="90" y="649"/>
                </a:lnTo>
                <a:lnTo>
                  <a:pt x="78" y="633"/>
                </a:lnTo>
                <a:lnTo>
                  <a:pt x="68" y="617"/>
                </a:lnTo>
                <a:lnTo>
                  <a:pt x="58" y="602"/>
                </a:lnTo>
                <a:lnTo>
                  <a:pt x="47" y="585"/>
                </a:lnTo>
                <a:lnTo>
                  <a:pt x="39" y="568"/>
                </a:lnTo>
                <a:lnTo>
                  <a:pt x="31" y="551"/>
                </a:lnTo>
                <a:lnTo>
                  <a:pt x="24" y="533"/>
                </a:lnTo>
                <a:lnTo>
                  <a:pt x="17" y="514"/>
                </a:lnTo>
                <a:lnTo>
                  <a:pt x="12" y="495"/>
                </a:lnTo>
                <a:lnTo>
                  <a:pt x="8" y="476"/>
                </a:lnTo>
                <a:lnTo>
                  <a:pt x="4" y="457"/>
                </a:lnTo>
                <a:lnTo>
                  <a:pt x="1" y="437"/>
                </a:lnTo>
                <a:lnTo>
                  <a:pt x="0" y="416"/>
                </a:lnTo>
                <a:lnTo>
                  <a:pt x="0" y="395"/>
                </a:lnTo>
                <a:lnTo>
                  <a:pt x="0" y="395"/>
                </a:lnTo>
                <a:lnTo>
                  <a:pt x="0" y="376"/>
                </a:lnTo>
                <a:lnTo>
                  <a:pt x="1" y="355"/>
                </a:lnTo>
                <a:lnTo>
                  <a:pt x="4" y="335"/>
                </a:lnTo>
                <a:lnTo>
                  <a:pt x="8" y="316"/>
                </a:lnTo>
                <a:lnTo>
                  <a:pt x="12" y="297"/>
                </a:lnTo>
                <a:lnTo>
                  <a:pt x="17" y="278"/>
                </a:lnTo>
                <a:lnTo>
                  <a:pt x="24" y="260"/>
                </a:lnTo>
                <a:lnTo>
                  <a:pt x="31" y="241"/>
                </a:lnTo>
                <a:lnTo>
                  <a:pt x="39" y="224"/>
                </a:lnTo>
                <a:lnTo>
                  <a:pt x="47" y="207"/>
                </a:lnTo>
                <a:lnTo>
                  <a:pt x="58" y="190"/>
                </a:lnTo>
                <a:lnTo>
                  <a:pt x="68" y="175"/>
                </a:lnTo>
                <a:lnTo>
                  <a:pt x="78" y="159"/>
                </a:lnTo>
                <a:lnTo>
                  <a:pt x="90" y="143"/>
                </a:lnTo>
                <a:lnTo>
                  <a:pt x="103" y="129"/>
                </a:lnTo>
                <a:lnTo>
                  <a:pt x="116" y="116"/>
                </a:lnTo>
                <a:lnTo>
                  <a:pt x="129" y="103"/>
                </a:lnTo>
                <a:lnTo>
                  <a:pt x="144" y="90"/>
                </a:lnTo>
                <a:lnTo>
                  <a:pt x="159" y="78"/>
                </a:lnTo>
                <a:lnTo>
                  <a:pt x="175" y="68"/>
                </a:lnTo>
                <a:lnTo>
                  <a:pt x="191" y="57"/>
                </a:lnTo>
                <a:lnTo>
                  <a:pt x="208" y="47"/>
                </a:lnTo>
                <a:lnTo>
                  <a:pt x="225" y="39"/>
                </a:lnTo>
                <a:lnTo>
                  <a:pt x="242" y="31"/>
                </a:lnTo>
                <a:lnTo>
                  <a:pt x="260" y="23"/>
                </a:lnTo>
                <a:lnTo>
                  <a:pt x="278" y="17"/>
                </a:lnTo>
                <a:lnTo>
                  <a:pt x="297" y="11"/>
                </a:lnTo>
                <a:lnTo>
                  <a:pt x="316" y="8"/>
                </a:lnTo>
                <a:lnTo>
                  <a:pt x="336" y="4"/>
                </a:lnTo>
                <a:lnTo>
                  <a:pt x="355" y="1"/>
                </a:lnTo>
                <a:lnTo>
                  <a:pt x="376" y="0"/>
                </a:lnTo>
                <a:lnTo>
                  <a:pt x="396" y="0"/>
                </a:lnTo>
                <a:lnTo>
                  <a:pt x="396" y="0"/>
                </a:lnTo>
                <a:lnTo>
                  <a:pt x="417" y="0"/>
                </a:lnTo>
                <a:lnTo>
                  <a:pt x="436" y="1"/>
                </a:lnTo>
                <a:lnTo>
                  <a:pt x="457" y="4"/>
                </a:lnTo>
                <a:lnTo>
                  <a:pt x="477" y="8"/>
                </a:lnTo>
                <a:lnTo>
                  <a:pt x="495" y="11"/>
                </a:lnTo>
                <a:lnTo>
                  <a:pt x="515" y="17"/>
                </a:lnTo>
                <a:lnTo>
                  <a:pt x="533" y="23"/>
                </a:lnTo>
                <a:lnTo>
                  <a:pt x="551" y="31"/>
                </a:lnTo>
                <a:lnTo>
                  <a:pt x="568" y="39"/>
                </a:lnTo>
                <a:lnTo>
                  <a:pt x="585" y="47"/>
                </a:lnTo>
                <a:lnTo>
                  <a:pt x="602" y="57"/>
                </a:lnTo>
                <a:lnTo>
                  <a:pt x="618" y="68"/>
                </a:lnTo>
                <a:lnTo>
                  <a:pt x="633" y="78"/>
                </a:lnTo>
                <a:lnTo>
                  <a:pt x="648" y="90"/>
                </a:lnTo>
                <a:lnTo>
                  <a:pt x="662" y="103"/>
                </a:lnTo>
                <a:lnTo>
                  <a:pt x="676" y="116"/>
                </a:lnTo>
                <a:lnTo>
                  <a:pt x="690" y="129"/>
                </a:lnTo>
                <a:lnTo>
                  <a:pt x="703" y="143"/>
                </a:lnTo>
                <a:lnTo>
                  <a:pt x="714" y="159"/>
                </a:lnTo>
                <a:lnTo>
                  <a:pt x="725" y="175"/>
                </a:lnTo>
                <a:lnTo>
                  <a:pt x="735" y="190"/>
                </a:lnTo>
                <a:lnTo>
                  <a:pt x="744" y="207"/>
                </a:lnTo>
                <a:lnTo>
                  <a:pt x="754" y="224"/>
                </a:lnTo>
                <a:lnTo>
                  <a:pt x="761" y="241"/>
                </a:lnTo>
                <a:lnTo>
                  <a:pt x="769" y="260"/>
                </a:lnTo>
                <a:lnTo>
                  <a:pt x="774" y="278"/>
                </a:lnTo>
                <a:lnTo>
                  <a:pt x="780" y="297"/>
                </a:lnTo>
                <a:lnTo>
                  <a:pt x="785" y="316"/>
                </a:lnTo>
                <a:lnTo>
                  <a:pt x="787" y="335"/>
                </a:lnTo>
                <a:lnTo>
                  <a:pt x="790" y="355"/>
                </a:lnTo>
                <a:lnTo>
                  <a:pt x="793" y="376"/>
                </a:lnTo>
                <a:lnTo>
                  <a:pt x="793" y="395"/>
                </a:lnTo>
                <a:lnTo>
                  <a:pt x="793" y="39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3" name="Group 82"/>
          <p:cNvGrpSpPr/>
          <p:nvPr/>
        </p:nvGrpSpPr>
        <p:grpSpPr>
          <a:xfrm>
            <a:off x="3462338" y="4052634"/>
            <a:ext cx="1743075" cy="1495425"/>
            <a:chOff x="3462338" y="4198938"/>
            <a:chExt cx="1743075" cy="1495425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28" name="Freeform 19"/>
            <p:cNvSpPr>
              <a:spLocks/>
            </p:cNvSpPr>
            <p:nvPr/>
          </p:nvSpPr>
          <p:spPr bwMode="auto">
            <a:xfrm>
              <a:off x="3503613" y="4252913"/>
              <a:ext cx="1039813" cy="1441450"/>
            </a:xfrm>
            <a:custGeom>
              <a:avLst/>
              <a:gdLst>
                <a:gd name="T0" fmla="*/ 638 w 1309"/>
                <a:gd name="T1" fmla="*/ 538 h 1817"/>
                <a:gd name="T2" fmla="*/ 686 w 1309"/>
                <a:gd name="T3" fmla="*/ 540 h 1817"/>
                <a:gd name="T4" fmla="*/ 810 w 1309"/>
                <a:gd name="T5" fmla="*/ 558 h 1817"/>
                <a:gd name="T6" fmla="*/ 924 w 1309"/>
                <a:gd name="T7" fmla="*/ 600 h 1817"/>
                <a:gd name="T8" fmla="*/ 1027 w 1309"/>
                <a:gd name="T9" fmla="*/ 662 h 1817"/>
                <a:gd name="T10" fmla="*/ 1116 w 1309"/>
                <a:gd name="T11" fmla="*/ 743 h 1817"/>
                <a:gd name="T12" fmla="*/ 1188 w 1309"/>
                <a:gd name="T13" fmla="*/ 839 h 1817"/>
                <a:gd name="T14" fmla="*/ 1240 w 1309"/>
                <a:gd name="T15" fmla="*/ 947 h 1817"/>
                <a:gd name="T16" fmla="*/ 1270 w 1309"/>
                <a:gd name="T17" fmla="*/ 1067 h 1817"/>
                <a:gd name="T18" fmla="*/ 1278 w 1309"/>
                <a:gd name="T19" fmla="*/ 1161 h 1817"/>
                <a:gd name="T20" fmla="*/ 1265 w 1309"/>
                <a:gd name="T21" fmla="*/ 1288 h 1817"/>
                <a:gd name="T22" fmla="*/ 1228 w 1309"/>
                <a:gd name="T23" fmla="*/ 1404 h 1817"/>
                <a:gd name="T24" fmla="*/ 1171 w 1309"/>
                <a:gd name="T25" fmla="*/ 1510 h 1817"/>
                <a:gd name="T26" fmla="*/ 1095 w 1309"/>
                <a:gd name="T27" fmla="*/ 1603 h 1817"/>
                <a:gd name="T28" fmla="*/ 1002 w 1309"/>
                <a:gd name="T29" fmla="*/ 1679 h 1817"/>
                <a:gd name="T30" fmla="*/ 897 w 1309"/>
                <a:gd name="T31" fmla="*/ 1736 h 1817"/>
                <a:gd name="T32" fmla="*/ 779 w 1309"/>
                <a:gd name="T33" fmla="*/ 1773 h 1817"/>
                <a:gd name="T34" fmla="*/ 654 w 1309"/>
                <a:gd name="T35" fmla="*/ 1786 h 1817"/>
                <a:gd name="T36" fmla="*/ 560 w 1309"/>
                <a:gd name="T37" fmla="*/ 1778 h 1817"/>
                <a:gd name="T38" fmla="*/ 440 w 1309"/>
                <a:gd name="T39" fmla="*/ 1748 h 1817"/>
                <a:gd name="T40" fmla="*/ 331 w 1309"/>
                <a:gd name="T41" fmla="*/ 1696 h 1817"/>
                <a:gd name="T42" fmla="*/ 235 w 1309"/>
                <a:gd name="T43" fmla="*/ 1624 h 1817"/>
                <a:gd name="T44" fmla="*/ 155 w 1309"/>
                <a:gd name="T45" fmla="*/ 1535 h 1817"/>
                <a:gd name="T46" fmla="*/ 92 w 1309"/>
                <a:gd name="T47" fmla="*/ 1432 h 1817"/>
                <a:gd name="T48" fmla="*/ 50 w 1309"/>
                <a:gd name="T49" fmla="*/ 1318 h 1817"/>
                <a:gd name="T50" fmla="*/ 31 w 1309"/>
                <a:gd name="T51" fmla="*/ 1194 h 1817"/>
                <a:gd name="T52" fmla="*/ 1 w 1309"/>
                <a:gd name="T53" fmla="*/ 1195 h 1817"/>
                <a:gd name="T54" fmla="*/ 20 w 1309"/>
                <a:gd name="T55" fmla="*/ 1326 h 1817"/>
                <a:gd name="T56" fmla="*/ 64 w 1309"/>
                <a:gd name="T57" fmla="*/ 1446 h 1817"/>
                <a:gd name="T58" fmla="*/ 130 w 1309"/>
                <a:gd name="T59" fmla="*/ 1553 h 1817"/>
                <a:gd name="T60" fmla="*/ 214 w 1309"/>
                <a:gd name="T61" fmla="*/ 1647 h 1817"/>
                <a:gd name="T62" fmla="*/ 316 w 1309"/>
                <a:gd name="T63" fmla="*/ 1722 h 1817"/>
                <a:gd name="T64" fmla="*/ 429 w 1309"/>
                <a:gd name="T65" fmla="*/ 1777 h 1817"/>
                <a:gd name="T66" fmla="*/ 555 w 1309"/>
                <a:gd name="T67" fmla="*/ 1809 h 1817"/>
                <a:gd name="T68" fmla="*/ 654 w 1309"/>
                <a:gd name="T69" fmla="*/ 1817 h 1817"/>
                <a:gd name="T70" fmla="*/ 786 w 1309"/>
                <a:gd name="T71" fmla="*/ 1804 h 1817"/>
                <a:gd name="T72" fmla="*/ 908 w 1309"/>
                <a:gd name="T73" fmla="*/ 1765 h 1817"/>
                <a:gd name="T74" fmla="*/ 1019 w 1309"/>
                <a:gd name="T75" fmla="*/ 1705 h 1817"/>
                <a:gd name="T76" fmla="*/ 1117 w 1309"/>
                <a:gd name="T77" fmla="*/ 1625 h 1817"/>
                <a:gd name="T78" fmla="*/ 1197 w 1309"/>
                <a:gd name="T79" fmla="*/ 1528 h 1817"/>
                <a:gd name="T80" fmla="*/ 1257 w 1309"/>
                <a:gd name="T81" fmla="*/ 1416 h 1817"/>
                <a:gd name="T82" fmla="*/ 1296 w 1309"/>
                <a:gd name="T83" fmla="*/ 1293 h 1817"/>
                <a:gd name="T84" fmla="*/ 1309 w 1309"/>
                <a:gd name="T85" fmla="*/ 1161 h 1817"/>
                <a:gd name="T86" fmla="*/ 1301 w 1309"/>
                <a:gd name="T87" fmla="*/ 1063 h 1817"/>
                <a:gd name="T88" fmla="*/ 1270 w 1309"/>
                <a:gd name="T89" fmla="*/ 941 h 1817"/>
                <a:gd name="T90" fmla="*/ 1217 w 1309"/>
                <a:gd name="T91" fmla="*/ 827 h 1817"/>
                <a:gd name="T92" fmla="*/ 1143 w 1309"/>
                <a:gd name="T93" fmla="*/ 728 h 1817"/>
                <a:gd name="T94" fmla="*/ 1052 w 1309"/>
                <a:gd name="T95" fmla="*/ 643 h 1817"/>
                <a:gd name="T96" fmla="*/ 948 w 1309"/>
                <a:gd name="T97" fmla="*/ 576 h 1817"/>
                <a:gd name="T98" fmla="*/ 830 w 1309"/>
                <a:gd name="T99" fmla="*/ 532 h 1817"/>
                <a:gd name="T100" fmla="*/ 703 w 1309"/>
                <a:gd name="T101" fmla="*/ 510 h 1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09" h="1817">
                  <a:moveTo>
                    <a:pt x="669" y="507"/>
                  </a:moveTo>
                  <a:lnTo>
                    <a:pt x="669" y="0"/>
                  </a:lnTo>
                  <a:lnTo>
                    <a:pt x="638" y="0"/>
                  </a:lnTo>
                  <a:lnTo>
                    <a:pt x="638" y="538"/>
                  </a:lnTo>
                  <a:lnTo>
                    <a:pt x="654" y="538"/>
                  </a:lnTo>
                  <a:lnTo>
                    <a:pt x="654" y="538"/>
                  </a:lnTo>
                  <a:lnTo>
                    <a:pt x="654" y="538"/>
                  </a:lnTo>
                  <a:lnTo>
                    <a:pt x="686" y="540"/>
                  </a:lnTo>
                  <a:lnTo>
                    <a:pt x="718" y="542"/>
                  </a:lnTo>
                  <a:lnTo>
                    <a:pt x="749" y="546"/>
                  </a:lnTo>
                  <a:lnTo>
                    <a:pt x="779" y="551"/>
                  </a:lnTo>
                  <a:lnTo>
                    <a:pt x="810" y="558"/>
                  </a:lnTo>
                  <a:lnTo>
                    <a:pt x="839" y="567"/>
                  </a:lnTo>
                  <a:lnTo>
                    <a:pt x="868" y="576"/>
                  </a:lnTo>
                  <a:lnTo>
                    <a:pt x="897" y="588"/>
                  </a:lnTo>
                  <a:lnTo>
                    <a:pt x="924" y="600"/>
                  </a:lnTo>
                  <a:lnTo>
                    <a:pt x="951" y="614"/>
                  </a:lnTo>
                  <a:lnTo>
                    <a:pt x="978" y="629"/>
                  </a:lnTo>
                  <a:lnTo>
                    <a:pt x="1002" y="646"/>
                  </a:lnTo>
                  <a:lnTo>
                    <a:pt x="1027" y="662"/>
                  </a:lnTo>
                  <a:lnTo>
                    <a:pt x="1051" y="681"/>
                  </a:lnTo>
                  <a:lnTo>
                    <a:pt x="1073" y="700"/>
                  </a:lnTo>
                  <a:lnTo>
                    <a:pt x="1095" y="721"/>
                  </a:lnTo>
                  <a:lnTo>
                    <a:pt x="1116" y="743"/>
                  </a:lnTo>
                  <a:lnTo>
                    <a:pt x="1136" y="766"/>
                  </a:lnTo>
                  <a:lnTo>
                    <a:pt x="1154" y="789"/>
                  </a:lnTo>
                  <a:lnTo>
                    <a:pt x="1171" y="814"/>
                  </a:lnTo>
                  <a:lnTo>
                    <a:pt x="1188" y="839"/>
                  </a:lnTo>
                  <a:lnTo>
                    <a:pt x="1202" y="865"/>
                  </a:lnTo>
                  <a:lnTo>
                    <a:pt x="1217" y="892"/>
                  </a:lnTo>
                  <a:lnTo>
                    <a:pt x="1228" y="920"/>
                  </a:lnTo>
                  <a:lnTo>
                    <a:pt x="1240" y="947"/>
                  </a:lnTo>
                  <a:lnTo>
                    <a:pt x="1249" y="977"/>
                  </a:lnTo>
                  <a:lnTo>
                    <a:pt x="1258" y="1006"/>
                  </a:lnTo>
                  <a:lnTo>
                    <a:pt x="1265" y="1036"/>
                  </a:lnTo>
                  <a:lnTo>
                    <a:pt x="1270" y="1067"/>
                  </a:lnTo>
                  <a:lnTo>
                    <a:pt x="1274" y="1099"/>
                  </a:lnTo>
                  <a:lnTo>
                    <a:pt x="1277" y="1130"/>
                  </a:lnTo>
                  <a:lnTo>
                    <a:pt x="1278" y="1161"/>
                  </a:lnTo>
                  <a:lnTo>
                    <a:pt x="1278" y="1161"/>
                  </a:lnTo>
                  <a:lnTo>
                    <a:pt x="1277" y="1194"/>
                  </a:lnTo>
                  <a:lnTo>
                    <a:pt x="1274" y="1225"/>
                  </a:lnTo>
                  <a:lnTo>
                    <a:pt x="1270" y="1257"/>
                  </a:lnTo>
                  <a:lnTo>
                    <a:pt x="1265" y="1288"/>
                  </a:lnTo>
                  <a:lnTo>
                    <a:pt x="1258" y="1318"/>
                  </a:lnTo>
                  <a:lnTo>
                    <a:pt x="1249" y="1347"/>
                  </a:lnTo>
                  <a:lnTo>
                    <a:pt x="1240" y="1376"/>
                  </a:lnTo>
                  <a:lnTo>
                    <a:pt x="1228" y="1404"/>
                  </a:lnTo>
                  <a:lnTo>
                    <a:pt x="1217" y="1432"/>
                  </a:lnTo>
                  <a:lnTo>
                    <a:pt x="1202" y="1459"/>
                  </a:lnTo>
                  <a:lnTo>
                    <a:pt x="1188" y="1485"/>
                  </a:lnTo>
                  <a:lnTo>
                    <a:pt x="1171" y="1510"/>
                  </a:lnTo>
                  <a:lnTo>
                    <a:pt x="1154" y="1535"/>
                  </a:lnTo>
                  <a:lnTo>
                    <a:pt x="1136" y="1558"/>
                  </a:lnTo>
                  <a:lnTo>
                    <a:pt x="1116" y="1581"/>
                  </a:lnTo>
                  <a:lnTo>
                    <a:pt x="1095" y="1603"/>
                  </a:lnTo>
                  <a:lnTo>
                    <a:pt x="1073" y="1624"/>
                  </a:lnTo>
                  <a:lnTo>
                    <a:pt x="1051" y="1643"/>
                  </a:lnTo>
                  <a:lnTo>
                    <a:pt x="1027" y="1662"/>
                  </a:lnTo>
                  <a:lnTo>
                    <a:pt x="1002" y="1679"/>
                  </a:lnTo>
                  <a:lnTo>
                    <a:pt x="978" y="1696"/>
                  </a:lnTo>
                  <a:lnTo>
                    <a:pt x="951" y="1710"/>
                  </a:lnTo>
                  <a:lnTo>
                    <a:pt x="924" y="1724"/>
                  </a:lnTo>
                  <a:lnTo>
                    <a:pt x="897" y="1736"/>
                  </a:lnTo>
                  <a:lnTo>
                    <a:pt x="868" y="1748"/>
                  </a:lnTo>
                  <a:lnTo>
                    <a:pt x="839" y="1757"/>
                  </a:lnTo>
                  <a:lnTo>
                    <a:pt x="810" y="1766"/>
                  </a:lnTo>
                  <a:lnTo>
                    <a:pt x="779" y="1773"/>
                  </a:lnTo>
                  <a:lnTo>
                    <a:pt x="749" y="1778"/>
                  </a:lnTo>
                  <a:lnTo>
                    <a:pt x="718" y="1782"/>
                  </a:lnTo>
                  <a:lnTo>
                    <a:pt x="686" y="1784"/>
                  </a:lnTo>
                  <a:lnTo>
                    <a:pt x="654" y="1786"/>
                  </a:lnTo>
                  <a:lnTo>
                    <a:pt x="654" y="1786"/>
                  </a:lnTo>
                  <a:lnTo>
                    <a:pt x="622" y="1784"/>
                  </a:lnTo>
                  <a:lnTo>
                    <a:pt x="591" y="1782"/>
                  </a:lnTo>
                  <a:lnTo>
                    <a:pt x="560" y="1778"/>
                  </a:lnTo>
                  <a:lnTo>
                    <a:pt x="528" y="1773"/>
                  </a:lnTo>
                  <a:lnTo>
                    <a:pt x="498" y="1766"/>
                  </a:lnTo>
                  <a:lnTo>
                    <a:pt x="468" y="1757"/>
                  </a:lnTo>
                  <a:lnTo>
                    <a:pt x="440" y="1748"/>
                  </a:lnTo>
                  <a:lnTo>
                    <a:pt x="412" y="1736"/>
                  </a:lnTo>
                  <a:lnTo>
                    <a:pt x="385" y="1724"/>
                  </a:lnTo>
                  <a:lnTo>
                    <a:pt x="357" y="1710"/>
                  </a:lnTo>
                  <a:lnTo>
                    <a:pt x="331" y="1696"/>
                  </a:lnTo>
                  <a:lnTo>
                    <a:pt x="306" y="1679"/>
                  </a:lnTo>
                  <a:lnTo>
                    <a:pt x="282" y="1662"/>
                  </a:lnTo>
                  <a:lnTo>
                    <a:pt x="258" y="1643"/>
                  </a:lnTo>
                  <a:lnTo>
                    <a:pt x="235" y="1624"/>
                  </a:lnTo>
                  <a:lnTo>
                    <a:pt x="214" y="1603"/>
                  </a:lnTo>
                  <a:lnTo>
                    <a:pt x="193" y="1581"/>
                  </a:lnTo>
                  <a:lnTo>
                    <a:pt x="173" y="1558"/>
                  </a:lnTo>
                  <a:lnTo>
                    <a:pt x="155" y="1535"/>
                  </a:lnTo>
                  <a:lnTo>
                    <a:pt x="138" y="1510"/>
                  </a:lnTo>
                  <a:lnTo>
                    <a:pt x="121" y="1485"/>
                  </a:lnTo>
                  <a:lnTo>
                    <a:pt x="107" y="1459"/>
                  </a:lnTo>
                  <a:lnTo>
                    <a:pt x="92" y="1432"/>
                  </a:lnTo>
                  <a:lnTo>
                    <a:pt x="79" y="1404"/>
                  </a:lnTo>
                  <a:lnTo>
                    <a:pt x="69" y="1376"/>
                  </a:lnTo>
                  <a:lnTo>
                    <a:pt x="58" y="1347"/>
                  </a:lnTo>
                  <a:lnTo>
                    <a:pt x="50" y="1318"/>
                  </a:lnTo>
                  <a:lnTo>
                    <a:pt x="44" y="1288"/>
                  </a:lnTo>
                  <a:lnTo>
                    <a:pt x="37" y="1257"/>
                  </a:lnTo>
                  <a:lnTo>
                    <a:pt x="33" y="1225"/>
                  </a:lnTo>
                  <a:lnTo>
                    <a:pt x="31" y="1194"/>
                  </a:lnTo>
                  <a:lnTo>
                    <a:pt x="31" y="1161"/>
                  </a:lnTo>
                  <a:lnTo>
                    <a:pt x="0" y="1161"/>
                  </a:lnTo>
                  <a:lnTo>
                    <a:pt x="0" y="1161"/>
                  </a:lnTo>
                  <a:lnTo>
                    <a:pt x="1" y="1195"/>
                  </a:lnTo>
                  <a:lnTo>
                    <a:pt x="2" y="1229"/>
                  </a:lnTo>
                  <a:lnTo>
                    <a:pt x="7" y="1262"/>
                  </a:lnTo>
                  <a:lnTo>
                    <a:pt x="13" y="1293"/>
                  </a:lnTo>
                  <a:lnTo>
                    <a:pt x="20" y="1326"/>
                  </a:lnTo>
                  <a:lnTo>
                    <a:pt x="28" y="1356"/>
                  </a:lnTo>
                  <a:lnTo>
                    <a:pt x="39" y="1387"/>
                  </a:lnTo>
                  <a:lnTo>
                    <a:pt x="50" y="1416"/>
                  </a:lnTo>
                  <a:lnTo>
                    <a:pt x="64" y="1446"/>
                  </a:lnTo>
                  <a:lnTo>
                    <a:pt x="79" y="1474"/>
                  </a:lnTo>
                  <a:lnTo>
                    <a:pt x="95" y="1501"/>
                  </a:lnTo>
                  <a:lnTo>
                    <a:pt x="112" y="1528"/>
                  </a:lnTo>
                  <a:lnTo>
                    <a:pt x="130" y="1553"/>
                  </a:lnTo>
                  <a:lnTo>
                    <a:pt x="150" y="1578"/>
                  </a:lnTo>
                  <a:lnTo>
                    <a:pt x="169" y="1602"/>
                  </a:lnTo>
                  <a:lnTo>
                    <a:pt x="191" y="1625"/>
                  </a:lnTo>
                  <a:lnTo>
                    <a:pt x="214" y="1647"/>
                  </a:lnTo>
                  <a:lnTo>
                    <a:pt x="238" y="1667"/>
                  </a:lnTo>
                  <a:lnTo>
                    <a:pt x="262" y="1686"/>
                  </a:lnTo>
                  <a:lnTo>
                    <a:pt x="288" y="1705"/>
                  </a:lnTo>
                  <a:lnTo>
                    <a:pt x="316" y="1722"/>
                  </a:lnTo>
                  <a:lnTo>
                    <a:pt x="343" y="1737"/>
                  </a:lnTo>
                  <a:lnTo>
                    <a:pt x="370" y="1752"/>
                  </a:lnTo>
                  <a:lnTo>
                    <a:pt x="399" y="1765"/>
                  </a:lnTo>
                  <a:lnTo>
                    <a:pt x="429" y="1777"/>
                  </a:lnTo>
                  <a:lnTo>
                    <a:pt x="459" y="1787"/>
                  </a:lnTo>
                  <a:lnTo>
                    <a:pt x="491" y="1796"/>
                  </a:lnTo>
                  <a:lnTo>
                    <a:pt x="522" y="1804"/>
                  </a:lnTo>
                  <a:lnTo>
                    <a:pt x="555" y="1809"/>
                  </a:lnTo>
                  <a:lnTo>
                    <a:pt x="587" y="1813"/>
                  </a:lnTo>
                  <a:lnTo>
                    <a:pt x="621" y="1816"/>
                  </a:lnTo>
                  <a:lnTo>
                    <a:pt x="654" y="1817"/>
                  </a:lnTo>
                  <a:lnTo>
                    <a:pt x="654" y="1817"/>
                  </a:lnTo>
                  <a:lnTo>
                    <a:pt x="688" y="1816"/>
                  </a:lnTo>
                  <a:lnTo>
                    <a:pt x="722" y="1813"/>
                  </a:lnTo>
                  <a:lnTo>
                    <a:pt x="754" y="1809"/>
                  </a:lnTo>
                  <a:lnTo>
                    <a:pt x="786" y="1804"/>
                  </a:lnTo>
                  <a:lnTo>
                    <a:pt x="817" y="1796"/>
                  </a:lnTo>
                  <a:lnTo>
                    <a:pt x="848" y="1787"/>
                  </a:lnTo>
                  <a:lnTo>
                    <a:pt x="880" y="1777"/>
                  </a:lnTo>
                  <a:lnTo>
                    <a:pt x="908" y="1765"/>
                  </a:lnTo>
                  <a:lnTo>
                    <a:pt x="938" y="1752"/>
                  </a:lnTo>
                  <a:lnTo>
                    <a:pt x="966" y="1737"/>
                  </a:lnTo>
                  <a:lnTo>
                    <a:pt x="993" y="1722"/>
                  </a:lnTo>
                  <a:lnTo>
                    <a:pt x="1019" y="1705"/>
                  </a:lnTo>
                  <a:lnTo>
                    <a:pt x="1045" y="1686"/>
                  </a:lnTo>
                  <a:lnTo>
                    <a:pt x="1070" y="1667"/>
                  </a:lnTo>
                  <a:lnTo>
                    <a:pt x="1094" y="1647"/>
                  </a:lnTo>
                  <a:lnTo>
                    <a:pt x="1117" y="1625"/>
                  </a:lnTo>
                  <a:lnTo>
                    <a:pt x="1138" y="1602"/>
                  </a:lnTo>
                  <a:lnTo>
                    <a:pt x="1159" y="1578"/>
                  </a:lnTo>
                  <a:lnTo>
                    <a:pt x="1179" y="1553"/>
                  </a:lnTo>
                  <a:lnTo>
                    <a:pt x="1197" y="1528"/>
                  </a:lnTo>
                  <a:lnTo>
                    <a:pt x="1214" y="1501"/>
                  </a:lnTo>
                  <a:lnTo>
                    <a:pt x="1230" y="1474"/>
                  </a:lnTo>
                  <a:lnTo>
                    <a:pt x="1244" y="1446"/>
                  </a:lnTo>
                  <a:lnTo>
                    <a:pt x="1257" y="1416"/>
                  </a:lnTo>
                  <a:lnTo>
                    <a:pt x="1269" y="1387"/>
                  </a:lnTo>
                  <a:lnTo>
                    <a:pt x="1279" y="1356"/>
                  </a:lnTo>
                  <a:lnTo>
                    <a:pt x="1288" y="1326"/>
                  </a:lnTo>
                  <a:lnTo>
                    <a:pt x="1296" y="1293"/>
                  </a:lnTo>
                  <a:lnTo>
                    <a:pt x="1301" y="1262"/>
                  </a:lnTo>
                  <a:lnTo>
                    <a:pt x="1305" y="1229"/>
                  </a:lnTo>
                  <a:lnTo>
                    <a:pt x="1308" y="1195"/>
                  </a:lnTo>
                  <a:lnTo>
                    <a:pt x="1309" y="1161"/>
                  </a:lnTo>
                  <a:lnTo>
                    <a:pt x="1309" y="1161"/>
                  </a:lnTo>
                  <a:lnTo>
                    <a:pt x="1308" y="1129"/>
                  </a:lnTo>
                  <a:lnTo>
                    <a:pt x="1305" y="1096"/>
                  </a:lnTo>
                  <a:lnTo>
                    <a:pt x="1301" y="1063"/>
                  </a:lnTo>
                  <a:lnTo>
                    <a:pt x="1296" y="1032"/>
                  </a:lnTo>
                  <a:lnTo>
                    <a:pt x="1288" y="1001"/>
                  </a:lnTo>
                  <a:lnTo>
                    <a:pt x="1281" y="971"/>
                  </a:lnTo>
                  <a:lnTo>
                    <a:pt x="1270" y="941"/>
                  </a:lnTo>
                  <a:lnTo>
                    <a:pt x="1258" y="911"/>
                  </a:lnTo>
                  <a:lnTo>
                    <a:pt x="1247" y="882"/>
                  </a:lnTo>
                  <a:lnTo>
                    <a:pt x="1232" y="854"/>
                  </a:lnTo>
                  <a:lnTo>
                    <a:pt x="1217" y="827"/>
                  </a:lnTo>
                  <a:lnTo>
                    <a:pt x="1200" y="801"/>
                  </a:lnTo>
                  <a:lnTo>
                    <a:pt x="1183" y="775"/>
                  </a:lnTo>
                  <a:lnTo>
                    <a:pt x="1163" y="751"/>
                  </a:lnTo>
                  <a:lnTo>
                    <a:pt x="1143" y="728"/>
                  </a:lnTo>
                  <a:lnTo>
                    <a:pt x="1123" y="704"/>
                  </a:lnTo>
                  <a:lnTo>
                    <a:pt x="1100" y="683"/>
                  </a:lnTo>
                  <a:lnTo>
                    <a:pt x="1077" y="662"/>
                  </a:lnTo>
                  <a:lnTo>
                    <a:pt x="1052" y="643"/>
                  </a:lnTo>
                  <a:lnTo>
                    <a:pt x="1027" y="625"/>
                  </a:lnTo>
                  <a:lnTo>
                    <a:pt x="1001" y="608"/>
                  </a:lnTo>
                  <a:lnTo>
                    <a:pt x="975" y="592"/>
                  </a:lnTo>
                  <a:lnTo>
                    <a:pt x="948" y="576"/>
                  </a:lnTo>
                  <a:lnTo>
                    <a:pt x="919" y="563"/>
                  </a:lnTo>
                  <a:lnTo>
                    <a:pt x="890" y="551"/>
                  </a:lnTo>
                  <a:lnTo>
                    <a:pt x="860" y="541"/>
                  </a:lnTo>
                  <a:lnTo>
                    <a:pt x="830" y="532"/>
                  </a:lnTo>
                  <a:lnTo>
                    <a:pt x="799" y="524"/>
                  </a:lnTo>
                  <a:lnTo>
                    <a:pt x="767" y="518"/>
                  </a:lnTo>
                  <a:lnTo>
                    <a:pt x="736" y="512"/>
                  </a:lnTo>
                  <a:lnTo>
                    <a:pt x="703" y="510"/>
                  </a:lnTo>
                  <a:lnTo>
                    <a:pt x="669" y="507"/>
                  </a:lnTo>
                  <a:lnTo>
                    <a:pt x="669" y="5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3970338" y="4198938"/>
              <a:ext cx="106363" cy="107950"/>
            </a:xfrm>
            <a:custGeom>
              <a:avLst/>
              <a:gdLst>
                <a:gd name="T0" fmla="*/ 135 w 135"/>
                <a:gd name="T1" fmla="*/ 66 h 134"/>
                <a:gd name="T2" fmla="*/ 135 w 135"/>
                <a:gd name="T3" fmla="*/ 66 h 134"/>
                <a:gd name="T4" fmla="*/ 133 w 135"/>
                <a:gd name="T5" fmla="*/ 81 h 134"/>
                <a:gd name="T6" fmla="*/ 129 w 135"/>
                <a:gd name="T7" fmla="*/ 94 h 134"/>
                <a:gd name="T8" fmla="*/ 123 w 135"/>
                <a:gd name="T9" fmla="*/ 104 h 134"/>
                <a:gd name="T10" fmla="*/ 115 w 135"/>
                <a:gd name="T11" fmla="*/ 115 h 134"/>
                <a:gd name="T12" fmla="*/ 105 w 135"/>
                <a:gd name="T13" fmla="*/ 123 h 134"/>
                <a:gd name="T14" fmla="*/ 93 w 135"/>
                <a:gd name="T15" fmla="*/ 129 h 134"/>
                <a:gd name="T16" fmla="*/ 81 w 135"/>
                <a:gd name="T17" fmla="*/ 133 h 134"/>
                <a:gd name="T18" fmla="*/ 67 w 135"/>
                <a:gd name="T19" fmla="*/ 134 h 134"/>
                <a:gd name="T20" fmla="*/ 67 w 135"/>
                <a:gd name="T21" fmla="*/ 134 h 134"/>
                <a:gd name="T22" fmla="*/ 54 w 135"/>
                <a:gd name="T23" fmla="*/ 133 h 134"/>
                <a:gd name="T24" fmla="*/ 41 w 135"/>
                <a:gd name="T25" fmla="*/ 129 h 134"/>
                <a:gd name="T26" fmla="*/ 29 w 135"/>
                <a:gd name="T27" fmla="*/ 123 h 134"/>
                <a:gd name="T28" fmla="*/ 20 w 135"/>
                <a:gd name="T29" fmla="*/ 115 h 134"/>
                <a:gd name="T30" fmla="*/ 11 w 135"/>
                <a:gd name="T31" fmla="*/ 104 h 134"/>
                <a:gd name="T32" fmla="*/ 5 w 135"/>
                <a:gd name="T33" fmla="*/ 94 h 134"/>
                <a:gd name="T34" fmla="*/ 1 w 135"/>
                <a:gd name="T35" fmla="*/ 81 h 134"/>
                <a:gd name="T36" fmla="*/ 0 w 135"/>
                <a:gd name="T37" fmla="*/ 66 h 134"/>
                <a:gd name="T38" fmla="*/ 0 w 135"/>
                <a:gd name="T39" fmla="*/ 66 h 134"/>
                <a:gd name="T40" fmla="*/ 1 w 135"/>
                <a:gd name="T41" fmla="*/ 53 h 134"/>
                <a:gd name="T42" fmla="*/ 5 w 135"/>
                <a:gd name="T43" fmla="*/ 40 h 134"/>
                <a:gd name="T44" fmla="*/ 11 w 135"/>
                <a:gd name="T45" fmla="*/ 28 h 134"/>
                <a:gd name="T46" fmla="*/ 20 w 135"/>
                <a:gd name="T47" fmla="*/ 19 h 134"/>
                <a:gd name="T48" fmla="*/ 29 w 135"/>
                <a:gd name="T49" fmla="*/ 10 h 134"/>
                <a:gd name="T50" fmla="*/ 41 w 135"/>
                <a:gd name="T51" fmla="*/ 5 h 134"/>
                <a:gd name="T52" fmla="*/ 54 w 135"/>
                <a:gd name="T53" fmla="*/ 1 h 134"/>
                <a:gd name="T54" fmla="*/ 67 w 135"/>
                <a:gd name="T55" fmla="*/ 0 h 134"/>
                <a:gd name="T56" fmla="*/ 67 w 135"/>
                <a:gd name="T57" fmla="*/ 0 h 134"/>
                <a:gd name="T58" fmla="*/ 81 w 135"/>
                <a:gd name="T59" fmla="*/ 1 h 134"/>
                <a:gd name="T60" fmla="*/ 93 w 135"/>
                <a:gd name="T61" fmla="*/ 5 h 134"/>
                <a:gd name="T62" fmla="*/ 105 w 135"/>
                <a:gd name="T63" fmla="*/ 10 h 134"/>
                <a:gd name="T64" fmla="*/ 115 w 135"/>
                <a:gd name="T65" fmla="*/ 19 h 134"/>
                <a:gd name="T66" fmla="*/ 123 w 135"/>
                <a:gd name="T67" fmla="*/ 28 h 134"/>
                <a:gd name="T68" fmla="*/ 129 w 135"/>
                <a:gd name="T69" fmla="*/ 40 h 134"/>
                <a:gd name="T70" fmla="*/ 133 w 135"/>
                <a:gd name="T71" fmla="*/ 53 h 134"/>
                <a:gd name="T72" fmla="*/ 135 w 135"/>
                <a:gd name="T73" fmla="*/ 66 h 134"/>
                <a:gd name="T74" fmla="*/ 135 w 135"/>
                <a:gd name="T75" fmla="*/ 6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5" h="134">
                  <a:moveTo>
                    <a:pt x="135" y="66"/>
                  </a:moveTo>
                  <a:lnTo>
                    <a:pt x="135" y="66"/>
                  </a:lnTo>
                  <a:lnTo>
                    <a:pt x="133" y="81"/>
                  </a:lnTo>
                  <a:lnTo>
                    <a:pt x="129" y="94"/>
                  </a:lnTo>
                  <a:lnTo>
                    <a:pt x="123" y="104"/>
                  </a:lnTo>
                  <a:lnTo>
                    <a:pt x="115" y="115"/>
                  </a:lnTo>
                  <a:lnTo>
                    <a:pt x="105" y="123"/>
                  </a:lnTo>
                  <a:lnTo>
                    <a:pt x="93" y="129"/>
                  </a:lnTo>
                  <a:lnTo>
                    <a:pt x="81" y="133"/>
                  </a:lnTo>
                  <a:lnTo>
                    <a:pt x="67" y="134"/>
                  </a:lnTo>
                  <a:lnTo>
                    <a:pt x="67" y="134"/>
                  </a:lnTo>
                  <a:lnTo>
                    <a:pt x="54" y="133"/>
                  </a:lnTo>
                  <a:lnTo>
                    <a:pt x="41" y="129"/>
                  </a:lnTo>
                  <a:lnTo>
                    <a:pt x="29" y="123"/>
                  </a:lnTo>
                  <a:lnTo>
                    <a:pt x="20" y="115"/>
                  </a:lnTo>
                  <a:lnTo>
                    <a:pt x="11" y="104"/>
                  </a:lnTo>
                  <a:lnTo>
                    <a:pt x="5" y="94"/>
                  </a:lnTo>
                  <a:lnTo>
                    <a:pt x="1" y="81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1" y="53"/>
                  </a:lnTo>
                  <a:lnTo>
                    <a:pt x="5" y="40"/>
                  </a:lnTo>
                  <a:lnTo>
                    <a:pt x="11" y="28"/>
                  </a:lnTo>
                  <a:lnTo>
                    <a:pt x="20" y="19"/>
                  </a:lnTo>
                  <a:lnTo>
                    <a:pt x="29" y="10"/>
                  </a:lnTo>
                  <a:lnTo>
                    <a:pt x="41" y="5"/>
                  </a:lnTo>
                  <a:lnTo>
                    <a:pt x="54" y="1"/>
                  </a:lnTo>
                  <a:lnTo>
                    <a:pt x="67" y="0"/>
                  </a:lnTo>
                  <a:lnTo>
                    <a:pt x="67" y="0"/>
                  </a:lnTo>
                  <a:lnTo>
                    <a:pt x="81" y="1"/>
                  </a:lnTo>
                  <a:lnTo>
                    <a:pt x="93" y="5"/>
                  </a:lnTo>
                  <a:lnTo>
                    <a:pt x="105" y="10"/>
                  </a:lnTo>
                  <a:lnTo>
                    <a:pt x="115" y="19"/>
                  </a:lnTo>
                  <a:lnTo>
                    <a:pt x="123" y="28"/>
                  </a:lnTo>
                  <a:lnTo>
                    <a:pt x="129" y="40"/>
                  </a:lnTo>
                  <a:lnTo>
                    <a:pt x="133" y="53"/>
                  </a:lnTo>
                  <a:lnTo>
                    <a:pt x="135" y="66"/>
                  </a:lnTo>
                  <a:lnTo>
                    <a:pt x="135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1"/>
            <p:cNvSpPr>
              <a:spLocks/>
            </p:cNvSpPr>
            <p:nvPr/>
          </p:nvSpPr>
          <p:spPr bwMode="auto">
            <a:xfrm>
              <a:off x="5099050" y="5121276"/>
              <a:ext cx="106363" cy="106363"/>
            </a:xfrm>
            <a:custGeom>
              <a:avLst/>
              <a:gdLst>
                <a:gd name="T0" fmla="*/ 135 w 135"/>
                <a:gd name="T1" fmla="*/ 66 h 134"/>
                <a:gd name="T2" fmla="*/ 135 w 135"/>
                <a:gd name="T3" fmla="*/ 66 h 134"/>
                <a:gd name="T4" fmla="*/ 133 w 135"/>
                <a:gd name="T5" fmla="*/ 81 h 134"/>
                <a:gd name="T6" fmla="*/ 129 w 135"/>
                <a:gd name="T7" fmla="*/ 94 h 134"/>
                <a:gd name="T8" fmla="*/ 124 w 135"/>
                <a:gd name="T9" fmla="*/ 104 h 134"/>
                <a:gd name="T10" fmla="*/ 115 w 135"/>
                <a:gd name="T11" fmla="*/ 115 h 134"/>
                <a:gd name="T12" fmla="*/ 106 w 135"/>
                <a:gd name="T13" fmla="*/ 123 h 134"/>
                <a:gd name="T14" fmla="*/ 94 w 135"/>
                <a:gd name="T15" fmla="*/ 129 h 134"/>
                <a:gd name="T16" fmla="*/ 81 w 135"/>
                <a:gd name="T17" fmla="*/ 133 h 134"/>
                <a:gd name="T18" fmla="*/ 68 w 135"/>
                <a:gd name="T19" fmla="*/ 134 h 134"/>
                <a:gd name="T20" fmla="*/ 68 w 135"/>
                <a:gd name="T21" fmla="*/ 134 h 134"/>
                <a:gd name="T22" fmla="*/ 54 w 135"/>
                <a:gd name="T23" fmla="*/ 133 h 134"/>
                <a:gd name="T24" fmla="*/ 41 w 135"/>
                <a:gd name="T25" fmla="*/ 129 h 134"/>
                <a:gd name="T26" fmla="*/ 30 w 135"/>
                <a:gd name="T27" fmla="*/ 123 h 134"/>
                <a:gd name="T28" fmla="*/ 20 w 135"/>
                <a:gd name="T29" fmla="*/ 115 h 134"/>
                <a:gd name="T30" fmla="*/ 12 w 135"/>
                <a:gd name="T31" fmla="*/ 104 h 134"/>
                <a:gd name="T32" fmla="*/ 5 w 135"/>
                <a:gd name="T33" fmla="*/ 94 h 134"/>
                <a:gd name="T34" fmla="*/ 1 w 135"/>
                <a:gd name="T35" fmla="*/ 81 h 134"/>
                <a:gd name="T36" fmla="*/ 0 w 135"/>
                <a:gd name="T37" fmla="*/ 66 h 134"/>
                <a:gd name="T38" fmla="*/ 0 w 135"/>
                <a:gd name="T39" fmla="*/ 66 h 134"/>
                <a:gd name="T40" fmla="*/ 1 w 135"/>
                <a:gd name="T41" fmla="*/ 53 h 134"/>
                <a:gd name="T42" fmla="*/ 5 w 135"/>
                <a:gd name="T43" fmla="*/ 40 h 134"/>
                <a:gd name="T44" fmla="*/ 12 w 135"/>
                <a:gd name="T45" fmla="*/ 30 h 134"/>
                <a:gd name="T46" fmla="*/ 20 w 135"/>
                <a:gd name="T47" fmla="*/ 19 h 134"/>
                <a:gd name="T48" fmla="*/ 30 w 135"/>
                <a:gd name="T49" fmla="*/ 12 h 134"/>
                <a:gd name="T50" fmla="*/ 41 w 135"/>
                <a:gd name="T51" fmla="*/ 5 h 134"/>
                <a:gd name="T52" fmla="*/ 54 w 135"/>
                <a:gd name="T53" fmla="*/ 1 h 134"/>
                <a:gd name="T54" fmla="*/ 68 w 135"/>
                <a:gd name="T55" fmla="*/ 0 h 134"/>
                <a:gd name="T56" fmla="*/ 68 w 135"/>
                <a:gd name="T57" fmla="*/ 0 h 134"/>
                <a:gd name="T58" fmla="*/ 81 w 135"/>
                <a:gd name="T59" fmla="*/ 1 h 134"/>
                <a:gd name="T60" fmla="*/ 94 w 135"/>
                <a:gd name="T61" fmla="*/ 5 h 134"/>
                <a:gd name="T62" fmla="*/ 106 w 135"/>
                <a:gd name="T63" fmla="*/ 12 h 134"/>
                <a:gd name="T64" fmla="*/ 115 w 135"/>
                <a:gd name="T65" fmla="*/ 19 h 134"/>
                <a:gd name="T66" fmla="*/ 124 w 135"/>
                <a:gd name="T67" fmla="*/ 30 h 134"/>
                <a:gd name="T68" fmla="*/ 129 w 135"/>
                <a:gd name="T69" fmla="*/ 40 h 134"/>
                <a:gd name="T70" fmla="*/ 133 w 135"/>
                <a:gd name="T71" fmla="*/ 53 h 134"/>
                <a:gd name="T72" fmla="*/ 135 w 135"/>
                <a:gd name="T73" fmla="*/ 66 h 134"/>
                <a:gd name="T74" fmla="*/ 135 w 135"/>
                <a:gd name="T75" fmla="*/ 6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5" h="134">
                  <a:moveTo>
                    <a:pt x="135" y="66"/>
                  </a:moveTo>
                  <a:lnTo>
                    <a:pt x="135" y="66"/>
                  </a:lnTo>
                  <a:lnTo>
                    <a:pt x="133" y="81"/>
                  </a:lnTo>
                  <a:lnTo>
                    <a:pt x="129" y="94"/>
                  </a:lnTo>
                  <a:lnTo>
                    <a:pt x="124" y="104"/>
                  </a:lnTo>
                  <a:lnTo>
                    <a:pt x="115" y="115"/>
                  </a:lnTo>
                  <a:lnTo>
                    <a:pt x="106" y="123"/>
                  </a:lnTo>
                  <a:lnTo>
                    <a:pt x="94" y="129"/>
                  </a:lnTo>
                  <a:lnTo>
                    <a:pt x="81" y="133"/>
                  </a:lnTo>
                  <a:lnTo>
                    <a:pt x="68" y="134"/>
                  </a:lnTo>
                  <a:lnTo>
                    <a:pt x="68" y="134"/>
                  </a:lnTo>
                  <a:lnTo>
                    <a:pt x="54" y="133"/>
                  </a:lnTo>
                  <a:lnTo>
                    <a:pt x="41" y="129"/>
                  </a:lnTo>
                  <a:lnTo>
                    <a:pt x="30" y="123"/>
                  </a:lnTo>
                  <a:lnTo>
                    <a:pt x="20" y="115"/>
                  </a:lnTo>
                  <a:lnTo>
                    <a:pt x="12" y="104"/>
                  </a:lnTo>
                  <a:lnTo>
                    <a:pt x="5" y="94"/>
                  </a:lnTo>
                  <a:lnTo>
                    <a:pt x="1" y="81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1" y="53"/>
                  </a:lnTo>
                  <a:lnTo>
                    <a:pt x="5" y="40"/>
                  </a:lnTo>
                  <a:lnTo>
                    <a:pt x="12" y="30"/>
                  </a:lnTo>
                  <a:lnTo>
                    <a:pt x="20" y="19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1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81" y="1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5" y="19"/>
                  </a:lnTo>
                  <a:lnTo>
                    <a:pt x="124" y="30"/>
                  </a:lnTo>
                  <a:lnTo>
                    <a:pt x="129" y="40"/>
                  </a:lnTo>
                  <a:lnTo>
                    <a:pt x="133" y="53"/>
                  </a:lnTo>
                  <a:lnTo>
                    <a:pt x="135" y="66"/>
                  </a:lnTo>
                  <a:lnTo>
                    <a:pt x="135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2"/>
            <p:cNvSpPr>
              <a:spLocks/>
            </p:cNvSpPr>
            <p:nvPr/>
          </p:nvSpPr>
          <p:spPr bwMode="auto">
            <a:xfrm>
              <a:off x="3462338" y="5121276"/>
              <a:ext cx="106363" cy="106363"/>
            </a:xfrm>
            <a:custGeom>
              <a:avLst/>
              <a:gdLst>
                <a:gd name="T0" fmla="*/ 135 w 135"/>
                <a:gd name="T1" fmla="*/ 66 h 134"/>
                <a:gd name="T2" fmla="*/ 135 w 135"/>
                <a:gd name="T3" fmla="*/ 66 h 134"/>
                <a:gd name="T4" fmla="*/ 133 w 135"/>
                <a:gd name="T5" fmla="*/ 81 h 134"/>
                <a:gd name="T6" fmla="*/ 130 w 135"/>
                <a:gd name="T7" fmla="*/ 94 h 134"/>
                <a:gd name="T8" fmla="*/ 124 w 135"/>
                <a:gd name="T9" fmla="*/ 104 h 134"/>
                <a:gd name="T10" fmla="*/ 115 w 135"/>
                <a:gd name="T11" fmla="*/ 115 h 134"/>
                <a:gd name="T12" fmla="*/ 106 w 135"/>
                <a:gd name="T13" fmla="*/ 123 h 134"/>
                <a:gd name="T14" fmla="*/ 94 w 135"/>
                <a:gd name="T15" fmla="*/ 129 h 134"/>
                <a:gd name="T16" fmla="*/ 81 w 135"/>
                <a:gd name="T17" fmla="*/ 133 h 134"/>
                <a:gd name="T18" fmla="*/ 68 w 135"/>
                <a:gd name="T19" fmla="*/ 134 h 134"/>
                <a:gd name="T20" fmla="*/ 68 w 135"/>
                <a:gd name="T21" fmla="*/ 134 h 134"/>
                <a:gd name="T22" fmla="*/ 54 w 135"/>
                <a:gd name="T23" fmla="*/ 133 h 134"/>
                <a:gd name="T24" fmla="*/ 41 w 135"/>
                <a:gd name="T25" fmla="*/ 129 h 134"/>
                <a:gd name="T26" fmla="*/ 30 w 135"/>
                <a:gd name="T27" fmla="*/ 123 h 134"/>
                <a:gd name="T28" fmla="*/ 20 w 135"/>
                <a:gd name="T29" fmla="*/ 115 h 134"/>
                <a:gd name="T30" fmla="*/ 12 w 135"/>
                <a:gd name="T31" fmla="*/ 104 h 134"/>
                <a:gd name="T32" fmla="*/ 6 w 135"/>
                <a:gd name="T33" fmla="*/ 94 h 134"/>
                <a:gd name="T34" fmla="*/ 2 w 135"/>
                <a:gd name="T35" fmla="*/ 81 h 134"/>
                <a:gd name="T36" fmla="*/ 0 w 135"/>
                <a:gd name="T37" fmla="*/ 66 h 134"/>
                <a:gd name="T38" fmla="*/ 0 w 135"/>
                <a:gd name="T39" fmla="*/ 66 h 134"/>
                <a:gd name="T40" fmla="*/ 2 w 135"/>
                <a:gd name="T41" fmla="*/ 53 h 134"/>
                <a:gd name="T42" fmla="*/ 6 w 135"/>
                <a:gd name="T43" fmla="*/ 40 h 134"/>
                <a:gd name="T44" fmla="*/ 12 w 135"/>
                <a:gd name="T45" fmla="*/ 30 h 134"/>
                <a:gd name="T46" fmla="*/ 20 w 135"/>
                <a:gd name="T47" fmla="*/ 19 h 134"/>
                <a:gd name="T48" fmla="*/ 30 w 135"/>
                <a:gd name="T49" fmla="*/ 12 h 134"/>
                <a:gd name="T50" fmla="*/ 41 w 135"/>
                <a:gd name="T51" fmla="*/ 5 h 134"/>
                <a:gd name="T52" fmla="*/ 54 w 135"/>
                <a:gd name="T53" fmla="*/ 1 h 134"/>
                <a:gd name="T54" fmla="*/ 68 w 135"/>
                <a:gd name="T55" fmla="*/ 0 h 134"/>
                <a:gd name="T56" fmla="*/ 68 w 135"/>
                <a:gd name="T57" fmla="*/ 0 h 134"/>
                <a:gd name="T58" fmla="*/ 81 w 135"/>
                <a:gd name="T59" fmla="*/ 1 h 134"/>
                <a:gd name="T60" fmla="*/ 94 w 135"/>
                <a:gd name="T61" fmla="*/ 5 h 134"/>
                <a:gd name="T62" fmla="*/ 106 w 135"/>
                <a:gd name="T63" fmla="*/ 12 h 134"/>
                <a:gd name="T64" fmla="*/ 115 w 135"/>
                <a:gd name="T65" fmla="*/ 19 h 134"/>
                <a:gd name="T66" fmla="*/ 124 w 135"/>
                <a:gd name="T67" fmla="*/ 30 h 134"/>
                <a:gd name="T68" fmla="*/ 130 w 135"/>
                <a:gd name="T69" fmla="*/ 40 h 134"/>
                <a:gd name="T70" fmla="*/ 133 w 135"/>
                <a:gd name="T71" fmla="*/ 53 h 134"/>
                <a:gd name="T72" fmla="*/ 135 w 135"/>
                <a:gd name="T73" fmla="*/ 66 h 134"/>
                <a:gd name="T74" fmla="*/ 135 w 135"/>
                <a:gd name="T75" fmla="*/ 6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5" h="134">
                  <a:moveTo>
                    <a:pt x="135" y="66"/>
                  </a:moveTo>
                  <a:lnTo>
                    <a:pt x="135" y="66"/>
                  </a:lnTo>
                  <a:lnTo>
                    <a:pt x="133" y="81"/>
                  </a:lnTo>
                  <a:lnTo>
                    <a:pt x="130" y="94"/>
                  </a:lnTo>
                  <a:lnTo>
                    <a:pt x="124" y="104"/>
                  </a:lnTo>
                  <a:lnTo>
                    <a:pt x="115" y="115"/>
                  </a:lnTo>
                  <a:lnTo>
                    <a:pt x="106" y="123"/>
                  </a:lnTo>
                  <a:lnTo>
                    <a:pt x="94" y="129"/>
                  </a:lnTo>
                  <a:lnTo>
                    <a:pt x="81" y="133"/>
                  </a:lnTo>
                  <a:lnTo>
                    <a:pt x="68" y="134"/>
                  </a:lnTo>
                  <a:lnTo>
                    <a:pt x="68" y="134"/>
                  </a:lnTo>
                  <a:lnTo>
                    <a:pt x="54" y="133"/>
                  </a:lnTo>
                  <a:lnTo>
                    <a:pt x="41" y="129"/>
                  </a:lnTo>
                  <a:lnTo>
                    <a:pt x="30" y="123"/>
                  </a:lnTo>
                  <a:lnTo>
                    <a:pt x="20" y="115"/>
                  </a:lnTo>
                  <a:lnTo>
                    <a:pt x="12" y="104"/>
                  </a:lnTo>
                  <a:lnTo>
                    <a:pt x="6" y="94"/>
                  </a:lnTo>
                  <a:lnTo>
                    <a:pt x="2" y="81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2" y="53"/>
                  </a:lnTo>
                  <a:lnTo>
                    <a:pt x="6" y="40"/>
                  </a:lnTo>
                  <a:lnTo>
                    <a:pt x="12" y="30"/>
                  </a:lnTo>
                  <a:lnTo>
                    <a:pt x="20" y="19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1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81" y="1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5" y="19"/>
                  </a:lnTo>
                  <a:lnTo>
                    <a:pt x="124" y="30"/>
                  </a:lnTo>
                  <a:lnTo>
                    <a:pt x="130" y="40"/>
                  </a:lnTo>
                  <a:lnTo>
                    <a:pt x="133" y="53"/>
                  </a:lnTo>
                  <a:lnTo>
                    <a:pt x="135" y="66"/>
                  </a:lnTo>
                  <a:lnTo>
                    <a:pt x="135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Rectangle 23"/>
            <p:cNvSpPr>
              <a:spLocks noChangeArrowheads="1"/>
            </p:cNvSpPr>
            <p:nvPr/>
          </p:nvSpPr>
          <p:spPr bwMode="auto">
            <a:xfrm>
              <a:off x="4519613" y="5160963"/>
              <a:ext cx="633413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3" name="Freeform 24"/>
          <p:cNvSpPr>
            <a:spLocks/>
          </p:cNvSpPr>
          <p:nvPr/>
        </p:nvSpPr>
        <p:spPr bwMode="auto">
          <a:xfrm>
            <a:off x="5106988" y="2211134"/>
            <a:ext cx="1582738" cy="1581150"/>
          </a:xfrm>
          <a:custGeom>
            <a:avLst/>
            <a:gdLst>
              <a:gd name="T0" fmla="*/ 1993 w 1994"/>
              <a:gd name="T1" fmla="*/ 1047 h 1993"/>
              <a:gd name="T2" fmla="*/ 1974 w 1994"/>
              <a:gd name="T3" fmla="*/ 1198 h 1993"/>
              <a:gd name="T4" fmla="*/ 1934 w 1994"/>
              <a:gd name="T5" fmla="*/ 1339 h 1993"/>
              <a:gd name="T6" fmla="*/ 1874 w 1994"/>
              <a:gd name="T7" fmla="*/ 1472 h 1993"/>
              <a:gd name="T8" fmla="*/ 1797 w 1994"/>
              <a:gd name="T9" fmla="*/ 1593 h 1993"/>
              <a:gd name="T10" fmla="*/ 1703 w 1994"/>
              <a:gd name="T11" fmla="*/ 1702 h 1993"/>
              <a:gd name="T12" fmla="*/ 1594 w 1994"/>
              <a:gd name="T13" fmla="*/ 1796 h 1993"/>
              <a:gd name="T14" fmla="*/ 1473 w 1994"/>
              <a:gd name="T15" fmla="*/ 1873 h 1993"/>
              <a:gd name="T16" fmla="*/ 1340 w 1994"/>
              <a:gd name="T17" fmla="*/ 1933 h 1993"/>
              <a:gd name="T18" fmla="*/ 1199 w 1994"/>
              <a:gd name="T19" fmla="*/ 1973 h 1993"/>
              <a:gd name="T20" fmla="*/ 1048 w 1994"/>
              <a:gd name="T21" fmla="*/ 1992 h 1993"/>
              <a:gd name="T22" fmla="*/ 947 w 1994"/>
              <a:gd name="T23" fmla="*/ 1992 h 1993"/>
              <a:gd name="T24" fmla="*/ 796 w 1994"/>
              <a:gd name="T25" fmla="*/ 1973 h 1993"/>
              <a:gd name="T26" fmla="*/ 654 w 1994"/>
              <a:gd name="T27" fmla="*/ 1933 h 1993"/>
              <a:gd name="T28" fmla="*/ 522 w 1994"/>
              <a:gd name="T29" fmla="*/ 1873 h 1993"/>
              <a:gd name="T30" fmla="*/ 401 w 1994"/>
              <a:gd name="T31" fmla="*/ 1796 h 1993"/>
              <a:gd name="T32" fmla="*/ 292 w 1994"/>
              <a:gd name="T33" fmla="*/ 1702 h 1993"/>
              <a:gd name="T34" fmla="*/ 198 w 1994"/>
              <a:gd name="T35" fmla="*/ 1593 h 1993"/>
              <a:gd name="T36" fmla="*/ 121 w 1994"/>
              <a:gd name="T37" fmla="*/ 1472 h 1993"/>
              <a:gd name="T38" fmla="*/ 61 w 1994"/>
              <a:gd name="T39" fmla="*/ 1339 h 1993"/>
              <a:gd name="T40" fmla="*/ 21 w 1994"/>
              <a:gd name="T41" fmla="*/ 1198 h 1993"/>
              <a:gd name="T42" fmla="*/ 1 w 1994"/>
              <a:gd name="T43" fmla="*/ 1047 h 1993"/>
              <a:gd name="T44" fmla="*/ 1 w 1994"/>
              <a:gd name="T45" fmla="*/ 946 h 1993"/>
              <a:gd name="T46" fmla="*/ 21 w 1994"/>
              <a:gd name="T47" fmla="*/ 795 h 1993"/>
              <a:gd name="T48" fmla="*/ 61 w 1994"/>
              <a:gd name="T49" fmla="*/ 653 h 1993"/>
              <a:gd name="T50" fmla="*/ 121 w 1994"/>
              <a:gd name="T51" fmla="*/ 521 h 1993"/>
              <a:gd name="T52" fmla="*/ 198 w 1994"/>
              <a:gd name="T53" fmla="*/ 400 h 1993"/>
              <a:gd name="T54" fmla="*/ 292 w 1994"/>
              <a:gd name="T55" fmla="*/ 291 h 1993"/>
              <a:gd name="T56" fmla="*/ 401 w 1994"/>
              <a:gd name="T57" fmla="*/ 197 h 1993"/>
              <a:gd name="T58" fmla="*/ 522 w 1994"/>
              <a:gd name="T59" fmla="*/ 120 h 1993"/>
              <a:gd name="T60" fmla="*/ 654 w 1994"/>
              <a:gd name="T61" fmla="*/ 60 h 1993"/>
              <a:gd name="T62" fmla="*/ 796 w 1994"/>
              <a:gd name="T63" fmla="*/ 20 h 1993"/>
              <a:gd name="T64" fmla="*/ 947 w 1994"/>
              <a:gd name="T65" fmla="*/ 1 h 1993"/>
              <a:gd name="T66" fmla="*/ 1048 w 1994"/>
              <a:gd name="T67" fmla="*/ 1 h 1993"/>
              <a:gd name="T68" fmla="*/ 1199 w 1994"/>
              <a:gd name="T69" fmla="*/ 20 h 1993"/>
              <a:gd name="T70" fmla="*/ 1340 w 1994"/>
              <a:gd name="T71" fmla="*/ 60 h 1993"/>
              <a:gd name="T72" fmla="*/ 1473 w 1994"/>
              <a:gd name="T73" fmla="*/ 120 h 1993"/>
              <a:gd name="T74" fmla="*/ 1594 w 1994"/>
              <a:gd name="T75" fmla="*/ 197 h 1993"/>
              <a:gd name="T76" fmla="*/ 1703 w 1994"/>
              <a:gd name="T77" fmla="*/ 291 h 1993"/>
              <a:gd name="T78" fmla="*/ 1797 w 1994"/>
              <a:gd name="T79" fmla="*/ 400 h 1993"/>
              <a:gd name="T80" fmla="*/ 1874 w 1994"/>
              <a:gd name="T81" fmla="*/ 521 h 1993"/>
              <a:gd name="T82" fmla="*/ 1934 w 1994"/>
              <a:gd name="T83" fmla="*/ 653 h 1993"/>
              <a:gd name="T84" fmla="*/ 1974 w 1994"/>
              <a:gd name="T85" fmla="*/ 795 h 1993"/>
              <a:gd name="T86" fmla="*/ 1993 w 1994"/>
              <a:gd name="T87" fmla="*/ 946 h 19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994" h="1993">
                <a:moveTo>
                  <a:pt x="1994" y="996"/>
                </a:moveTo>
                <a:lnTo>
                  <a:pt x="1994" y="996"/>
                </a:lnTo>
                <a:lnTo>
                  <a:pt x="1993" y="1047"/>
                </a:lnTo>
                <a:lnTo>
                  <a:pt x="1989" y="1098"/>
                </a:lnTo>
                <a:lnTo>
                  <a:pt x="1983" y="1148"/>
                </a:lnTo>
                <a:lnTo>
                  <a:pt x="1974" y="1198"/>
                </a:lnTo>
                <a:lnTo>
                  <a:pt x="1963" y="1246"/>
                </a:lnTo>
                <a:lnTo>
                  <a:pt x="1949" y="1293"/>
                </a:lnTo>
                <a:lnTo>
                  <a:pt x="1934" y="1339"/>
                </a:lnTo>
                <a:lnTo>
                  <a:pt x="1916" y="1384"/>
                </a:lnTo>
                <a:lnTo>
                  <a:pt x="1896" y="1429"/>
                </a:lnTo>
                <a:lnTo>
                  <a:pt x="1874" y="1472"/>
                </a:lnTo>
                <a:lnTo>
                  <a:pt x="1850" y="1514"/>
                </a:lnTo>
                <a:lnTo>
                  <a:pt x="1824" y="1554"/>
                </a:lnTo>
                <a:lnTo>
                  <a:pt x="1797" y="1593"/>
                </a:lnTo>
                <a:lnTo>
                  <a:pt x="1767" y="1631"/>
                </a:lnTo>
                <a:lnTo>
                  <a:pt x="1735" y="1666"/>
                </a:lnTo>
                <a:lnTo>
                  <a:pt x="1703" y="1702"/>
                </a:lnTo>
                <a:lnTo>
                  <a:pt x="1667" y="1734"/>
                </a:lnTo>
                <a:lnTo>
                  <a:pt x="1632" y="1766"/>
                </a:lnTo>
                <a:lnTo>
                  <a:pt x="1594" y="1796"/>
                </a:lnTo>
                <a:lnTo>
                  <a:pt x="1555" y="1823"/>
                </a:lnTo>
                <a:lnTo>
                  <a:pt x="1515" y="1849"/>
                </a:lnTo>
                <a:lnTo>
                  <a:pt x="1473" y="1873"/>
                </a:lnTo>
                <a:lnTo>
                  <a:pt x="1430" y="1895"/>
                </a:lnTo>
                <a:lnTo>
                  <a:pt x="1385" y="1915"/>
                </a:lnTo>
                <a:lnTo>
                  <a:pt x="1340" y="1933"/>
                </a:lnTo>
                <a:lnTo>
                  <a:pt x="1294" y="1949"/>
                </a:lnTo>
                <a:lnTo>
                  <a:pt x="1247" y="1962"/>
                </a:lnTo>
                <a:lnTo>
                  <a:pt x="1199" y="1973"/>
                </a:lnTo>
                <a:lnTo>
                  <a:pt x="1149" y="1983"/>
                </a:lnTo>
                <a:lnTo>
                  <a:pt x="1099" y="1988"/>
                </a:lnTo>
                <a:lnTo>
                  <a:pt x="1048" y="1992"/>
                </a:lnTo>
                <a:lnTo>
                  <a:pt x="998" y="1993"/>
                </a:lnTo>
                <a:lnTo>
                  <a:pt x="998" y="1993"/>
                </a:lnTo>
                <a:lnTo>
                  <a:pt x="947" y="1992"/>
                </a:lnTo>
                <a:lnTo>
                  <a:pt x="896" y="1988"/>
                </a:lnTo>
                <a:lnTo>
                  <a:pt x="846" y="1983"/>
                </a:lnTo>
                <a:lnTo>
                  <a:pt x="796" y="1973"/>
                </a:lnTo>
                <a:lnTo>
                  <a:pt x="748" y="1962"/>
                </a:lnTo>
                <a:lnTo>
                  <a:pt x="701" y="1949"/>
                </a:lnTo>
                <a:lnTo>
                  <a:pt x="654" y="1933"/>
                </a:lnTo>
                <a:lnTo>
                  <a:pt x="610" y="1915"/>
                </a:lnTo>
                <a:lnTo>
                  <a:pt x="565" y="1895"/>
                </a:lnTo>
                <a:lnTo>
                  <a:pt x="522" y="1873"/>
                </a:lnTo>
                <a:lnTo>
                  <a:pt x="480" y="1849"/>
                </a:lnTo>
                <a:lnTo>
                  <a:pt x="440" y="1823"/>
                </a:lnTo>
                <a:lnTo>
                  <a:pt x="401" y="1796"/>
                </a:lnTo>
                <a:lnTo>
                  <a:pt x="363" y="1766"/>
                </a:lnTo>
                <a:lnTo>
                  <a:pt x="328" y="1734"/>
                </a:lnTo>
                <a:lnTo>
                  <a:pt x="292" y="1702"/>
                </a:lnTo>
                <a:lnTo>
                  <a:pt x="260" y="1666"/>
                </a:lnTo>
                <a:lnTo>
                  <a:pt x="228" y="1631"/>
                </a:lnTo>
                <a:lnTo>
                  <a:pt x="198" y="1593"/>
                </a:lnTo>
                <a:lnTo>
                  <a:pt x="171" y="1554"/>
                </a:lnTo>
                <a:lnTo>
                  <a:pt x="145" y="1514"/>
                </a:lnTo>
                <a:lnTo>
                  <a:pt x="121" y="1472"/>
                </a:lnTo>
                <a:lnTo>
                  <a:pt x="99" y="1429"/>
                </a:lnTo>
                <a:lnTo>
                  <a:pt x="78" y="1384"/>
                </a:lnTo>
                <a:lnTo>
                  <a:pt x="61" y="1339"/>
                </a:lnTo>
                <a:lnTo>
                  <a:pt x="46" y="1293"/>
                </a:lnTo>
                <a:lnTo>
                  <a:pt x="31" y="1246"/>
                </a:lnTo>
                <a:lnTo>
                  <a:pt x="21" y="1198"/>
                </a:lnTo>
                <a:lnTo>
                  <a:pt x="12" y="1148"/>
                </a:lnTo>
                <a:lnTo>
                  <a:pt x="5" y="1098"/>
                </a:lnTo>
                <a:lnTo>
                  <a:pt x="1" y="1047"/>
                </a:lnTo>
                <a:lnTo>
                  <a:pt x="0" y="996"/>
                </a:lnTo>
                <a:lnTo>
                  <a:pt x="0" y="996"/>
                </a:lnTo>
                <a:lnTo>
                  <a:pt x="1" y="946"/>
                </a:lnTo>
                <a:lnTo>
                  <a:pt x="5" y="895"/>
                </a:lnTo>
                <a:lnTo>
                  <a:pt x="12" y="845"/>
                </a:lnTo>
                <a:lnTo>
                  <a:pt x="21" y="795"/>
                </a:lnTo>
                <a:lnTo>
                  <a:pt x="31" y="747"/>
                </a:lnTo>
                <a:lnTo>
                  <a:pt x="46" y="700"/>
                </a:lnTo>
                <a:lnTo>
                  <a:pt x="61" y="653"/>
                </a:lnTo>
                <a:lnTo>
                  <a:pt x="78" y="609"/>
                </a:lnTo>
                <a:lnTo>
                  <a:pt x="99" y="564"/>
                </a:lnTo>
                <a:lnTo>
                  <a:pt x="121" y="521"/>
                </a:lnTo>
                <a:lnTo>
                  <a:pt x="145" y="479"/>
                </a:lnTo>
                <a:lnTo>
                  <a:pt x="171" y="439"/>
                </a:lnTo>
                <a:lnTo>
                  <a:pt x="198" y="400"/>
                </a:lnTo>
                <a:lnTo>
                  <a:pt x="228" y="362"/>
                </a:lnTo>
                <a:lnTo>
                  <a:pt x="260" y="326"/>
                </a:lnTo>
                <a:lnTo>
                  <a:pt x="292" y="291"/>
                </a:lnTo>
                <a:lnTo>
                  <a:pt x="328" y="259"/>
                </a:lnTo>
                <a:lnTo>
                  <a:pt x="363" y="227"/>
                </a:lnTo>
                <a:lnTo>
                  <a:pt x="401" y="197"/>
                </a:lnTo>
                <a:lnTo>
                  <a:pt x="440" y="170"/>
                </a:lnTo>
                <a:lnTo>
                  <a:pt x="480" y="144"/>
                </a:lnTo>
                <a:lnTo>
                  <a:pt x="522" y="120"/>
                </a:lnTo>
                <a:lnTo>
                  <a:pt x="565" y="98"/>
                </a:lnTo>
                <a:lnTo>
                  <a:pt x="610" y="78"/>
                </a:lnTo>
                <a:lnTo>
                  <a:pt x="654" y="60"/>
                </a:lnTo>
                <a:lnTo>
                  <a:pt x="701" y="44"/>
                </a:lnTo>
                <a:lnTo>
                  <a:pt x="748" y="31"/>
                </a:lnTo>
                <a:lnTo>
                  <a:pt x="796" y="20"/>
                </a:lnTo>
                <a:lnTo>
                  <a:pt x="846" y="10"/>
                </a:lnTo>
                <a:lnTo>
                  <a:pt x="896" y="4"/>
                </a:lnTo>
                <a:lnTo>
                  <a:pt x="947" y="1"/>
                </a:lnTo>
                <a:lnTo>
                  <a:pt x="998" y="0"/>
                </a:lnTo>
                <a:lnTo>
                  <a:pt x="998" y="0"/>
                </a:lnTo>
                <a:lnTo>
                  <a:pt x="1048" y="1"/>
                </a:lnTo>
                <a:lnTo>
                  <a:pt x="1099" y="4"/>
                </a:lnTo>
                <a:lnTo>
                  <a:pt x="1149" y="10"/>
                </a:lnTo>
                <a:lnTo>
                  <a:pt x="1199" y="20"/>
                </a:lnTo>
                <a:lnTo>
                  <a:pt x="1247" y="31"/>
                </a:lnTo>
                <a:lnTo>
                  <a:pt x="1294" y="44"/>
                </a:lnTo>
                <a:lnTo>
                  <a:pt x="1340" y="60"/>
                </a:lnTo>
                <a:lnTo>
                  <a:pt x="1385" y="78"/>
                </a:lnTo>
                <a:lnTo>
                  <a:pt x="1430" y="98"/>
                </a:lnTo>
                <a:lnTo>
                  <a:pt x="1473" y="120"/>
                </a:lnTo>
                <a:lnTo>
                  <a:pt x="1515" y="144"/>
                </a:lnTo>
                <a:lnTo>
                  <a:pt x="1555" y="170"/>
                </a:lnTo>
                <a:lnTo>
                  <a:pt x="1594" y="197"/>
                </a:lnTo>
                <a:lnTo>
                  <a:pt x="1632" y="227"/>
                </a:lnTo>
                <a:lnTo>
                  <a:pt x="1667" y="259"/>
                </a:lnTo>
                <a:lnTo>
                  <a:pt x="1703" y="291"/>
                </a:lnTo>
                <a:lnTo>
                  <a:pt x="1735" y="326"/>
                </a:lnTo>
                <a:lnTo>
                  <a:pt x="1767" y="362"/>
                </a:lnTo>
                <a:lnTo>
                  <a:pt x="1797" y="400"/>
                </a:lnTo>
                <a:lnTo>
                  <a:pt x="1824" y="439"/>
                </a:lnTo>
                <a:lnTo>
                  <a:pt x="1850" y="479"/>
                </a:lnTo>
                <a:lnTo>
                  <a:pt x="1874" y="521"/>
                </a:lnTo>
                <a:lnTo>
                  <a:pt x="1896" y="564"/>
                </a:lnTo>
                <a:lnTo>
                  <a:pt x="1916" y="609"/>
                </a:lnTo>
                <a:lnTo>
                  <a:pt x="1934" y="653"/>
                </a:lnTo>
                <a:lnTo>
                  <a:pt x="1949" y="700"/>
                </a:lnTo>
                <a:lnTo>
                  <a:pt x="1963" y="747"/>
                </a:lnTo>
                <a:lnTo>
                  <a:pt x="1974" y="795"/>
                </a:lnTo>
                <a:lnTo>
                  <a:pt x="1983" y="845"/>
                </a:lnTo>
                <a:lnTo>
                  <a:pt x="1989" y="895"/>
                </a:lnTo>
                <a:lnTo>
                  <a:pt x="1993" y="946"/>
                </a:lnTo>
                <a:lnTo>
                  <a:pt x="1994" y="996"/>
                </a:lnTo>
                <a:lnTo>
                  <a:pt x="1994" y="99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Freeform 25"/>
          <p:cNvSpPr>
            <a:spLocks/>
          </p:cNvSpPr>
          <p:nvPr/>
        </p:nvSpPr>
        <p:spPr bwMode="auto">
          <a:xfrm>
            <a:off x="5473700" y="3544634"/>
            <a:ext cx="850900" cy="247650"/>
          </a:xfrm>
          <a:custGeom>
            <a:avLst/>
            <a:gdLst>
              <a:gd name="T0" fmla="*/ 0 w 1072"/>
              <a:gd name="T1" fmla="*/ 157 h 312"/>
              <a:gd name="T2" fmla="*/ 60 w 1072"/>
              <a:gd name="T3" fmla="*/ 192 h 312"/>
              <a:gd name="T4" fmla="*/ 121 w 1072"/>
              <a:gd name="T5" fmla="*/ 222 h 312"/>
              <a:gd name="T6" fmla="*/ 187 w 1072"/>
              <a:gd name="T7" fmla="*/ 249 h 312"/>
              <a:gd name="T8" fmla="*/ 252 w 1072"/>
              <a:gd name="T9" fmla="*/ 271 h 312"/>
              <a:gd name="T10" fmla="*/ 321 w 1072"/>
              <a:gd name="T11" fmla="*/ 290 h 312"/>
              <a:gd name="T12" fmla="*/ 392 w 1072"/>
              <a:gd name="T13" fmla="*/ 302 h 312"/>
              <a:gd name="T14" fmla="*/ 463 w 1072"/>
              <a:gd name="T15" fmla="*/ 309 h 312"/>
              <a:gd name="T16" fmla="*/ 537 w 1072"/>
              <a:gd name="T17" fmla="*/ 312 h 312"/>
              <a:gd name="T18" fmla="*/ 573 w 1072"/>
              <a:gd name="T19" fmla="*/ 312 h 312"/>
              <a:gd name="T20" fmla="*/ 646 w 1072"/>
              <a:gd name="T21" fmla="*/ 307 h 312"/>
              <a:gd name="T22" fmla="*/ 717 w 1072"/>
              <a:gd name="T23" fmla="*/ 296 h 312"/>
              <a:gd name="T24" fmla="*/ 786 w 1072"/>
              <a:gd name="T25" fmla="*/ 281 h 312"/>
              <a:gd name="T26" fmla="*/ 854 w 1072"/>
              <a:gd name="T27" fmla="*/ 261 h 312"/>
              <a:gd name="T28" fmla="*/ 919 w 1072"/>
              <a:gd name="T29" fmla="*/ 236 h 312"/>
              <a:gd name="T30" fmla="*/ 982 w 1072"/>
              <a:gd name="T31" fmla="*/ 207 h 312"/>
              <a:gd name="T32" fmla="*/ 1043 w 1072"/>
              <a:gd name="T33" fmla="*/ 175 h 312"/>
              <a:gd name="T34" fmla="*/ 1072 w 1072"/>
              <a:gd name="T35" fmla="*/ 157 h 312"/>
              <a:gd name="T36" fmla="*/ 1013 w 1072"/>
              <a:gd name="T37" fmla="*/ 121 h 312"/>
              <a:gd name="T38" fmla="*/ 950 w 1072"/>
              <a:gd name="T39" fmla="*/ 90 h 312"/>
              <a:gd name="T40" fmla="*/ 887 w 1072"/>
              <a:gd name="T41" fmla="*/ 64 h 312"/>
              <a:gd name="T42" fmla="*/ 820 w 1072"/>
              <a:gd name="T43" fmla="*/ 42 h 312"/>
              <a:gd name="T44" fmla="*/ 752 w 1072"/>
              <a:gd name="T45" fmla="*/ 23 h 312"/>
              <a:gd name="T46" fmla="*/ 681 w 1072"/>
              <a:gd name="T47" fmla="*/ 10 h 312"/>
              <a:gd name="T48" fmla="*/ 610 w 1072"/>
              <a:gd name="T49" fmla="*/ 2 h 312"/>
              <a:gd name="T50" fmla="*/ 537 w 1072"/>
              <a:gd name="T51" fmla="*/ 0 h 312"/>
              <a:gd name="T52" fmla="*/ 500 w 1072"/>
              <a:gd name="T53" fmla="*/ 1 h 312"/>
              <a:gd name="T54" fmla="*/ 427 w 1072"/>
              <a:gd name="T55" fmla="*/ 6 h 312"/>
              <a:gd name="T56" fmla="*/ 356 w 1072"/>
              <a:gd name="T57" fmla="*/ 17 h 312"/>
              <a:gd name="T58" fmla="*/ 286 w 1072"/>
              <a:gd name="T59" fmla="*/ 31 h 312"/>
              <a:gd name="T60" fmla="*/ 219 w 1072"/>
              <a:gd name="T61" fmla="*/ 52 h 312"/>
              <a:gd name="T62" fmla="*/ 154 w 1072"/>
              <a:gd name="T63" fmla="*/ 76 h 312"/>
              <a:gd name="T64" fmla="*/ 90 w 1072"/>
              <a:gd name="T65" fmla="*/ 106 h 312"/>
              <a:gd name="T66" fmla="*/ 30 w 1072"/>
              <a:gd name="T67" fmla="*/ 138 h 312"/>
              <a:gd name="T68" fmla="*/ 0 w 1072"/>
              <a:gd name="T69" fmla="*/ 157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072" h="312">
                <a:moveTo>
                  <a:pt x="0" y="157"/>
                </a:moveTo>
                <a:lnTo>
                  <a:pt x="0" y="157"/>
                </a:lnTo>
                <a:lnTo>
                  <a:pt x="30" y="175"/>
                </a:lnTo>
                <a:lnTo>
                  <a:pt x="60" y="192"/>
                </a:lnTo>
                <a:lnTo>
                  <a:pt x="90" y="207"/>
                </a:lnTo>
                <a:lnTo>
                  <a:pt x="121" y="222"/>
                </a:lnTo>
                <a:lnTo>
                  <a:pt x="154" y="236"/>
                </a:lnTo>
                <a:lnTo>
                  <a:pt x="187" y="249"/>
                </a:lnTo>
                <a:lnTo>
                  <a:pt x="219" y="261"/>
                </a:lnTo>
                <a:lnTo>
                  <a:pt x="252" y="271"/>
                </a:lnTo>
                <a:lnTo>
                  <a:pt x="286" y="281"/>
                </a:lnTo>
                <a:lnTo>
                  <a:pt x="321" y="290"/>
                </a:lnTo>
                <a:lnTo>
                  <a:pt x="356" y="296"/>
                </a:lnTo>
                <a:lnTo>
                  <a:pt x="392" y="302"/>
                </a:lnTo>
                <a:lnTo>
                  <a:pt x="427" y="307"/>
                </a:lnTo>
                <a:lnTo>
                  <a:pt x="463" y="309"/>
                </a:lnTo>
                <a:lnTo>
                  <a:pt x="500" y="312"/>
                </a:lnTo>
                <a:lnTo>
                  <a:pt x="537" y="312"/>
                </a:lnTo>
                <a:lnTo>
                  <a:pt x="537" y="312"/>
                </a:lnTo>
                <a:lnTo>
                  <a:pt x="573" y="312"/>
                </a:lnTo>
                <a:lnTo>
                  <a:pt x="610" y="309"/>
                </a:lnTo>
                <a:lnTo>
                  <a:pt x="646" y="307"/>
                </a:lnTo>
                <a:lnTo>
                  <a:pt x="681" y="302"/>
                </a:lnTo>
                <a:lnTo>
                  <a:pt x="717" y="296"/>
                </a:lnTo>
                <a:lnTo>
                  <a:pt x="752" y="290"/>
                </a:lnTo>
                <a:lnTo>
                  <a:pt x="786" y="281"/>
                </a:lnTo>
                <a:lnTo>
                  <a:pt x="820" y="271"/>
                </a:lnTo>
                <a:lnTo>
                  <a:pt x="854" y="261"/>
                </a:lnTo>
                <a:lnTo>
                  <a:pt x="887" y="249"/>
                </a:lnTo>
                <a:lnTo>
                  <a:pt x="919" y="236"/>
                </a:lnTo>
                <a:lnTo>
                  <a:pt x="950" y="222"/>
                </a:lnTo>
                <a:lnTo>
                  <a:pt x="982" y="207"/>
                </a:lnTo>
                <a:lnTo>
                  <a:pt x="1013" y="192"/>
                </a:lnTo>
                <a:lnTo>
                  <a:pt x="1043" y="175"/>
                </a:lnTo>
                <a:lnTo>
                  <a:pt x="1072" y="157"/>
                </a:lnTo>
                <a:lnTo>
                  <a:pt x="1072" y="157"/>
                </a:lnTo>
                <a:lnTo>
                  <a:pt x="1043" y="138"/>
                </a:lnTo>
                <a:lnTo>
                  <a:pt x="1013" y="121"/>
                </a:lnTo>
                <a:lnTo>
                  <a:pt x="982" y="106"/>
                </a:lnTo>
                <a:lnTo>
                  <a:pt x="950" y="90"/>
                </a:lnTo>
                <a:lnTo>
                  <a:pt x="919" y="76"/>
                </a:lnTo>
                <a:lnTo>
                  <a:pt x="887" y="64"/>
                </a:lnTo>
                <a:lnTo>
                  <a:pt x="854" y="52"/>
                </a:lnTo>
                <a:lnTo>
                  <a:pt x="820" y="42"/>
                </a:lnTo>
                <a:lnTo>
                  <a:pt x="786" y="31"/>
                </a:lnTo>
                <a:lnTo>
                  <a:pt x="752" y="23"/>
                </a:lnTo>
                <a:lnTo>
                  <a:pt x="717" y="17"/>
                </a:lnTo>
                <a:lnTo>
                  <a:pt x="681" y="10"/>
                </a:lnTo>
                <a:lnTo>
                  <a:pt x="646" y="6"/>
                </a:lnTo>
                <a:lnTo>
                  <a:pt x="610" y="2"/>
                </a:lnTo>
                <a:lnTo>
                  <a:pt x="573" y="1"/>
                </a:lnTo>
                <a:lnTo>
                  <a:pt x="537" y="0"/>
                </a:lnTo>
                <a:lnTo>
                  <a:pt x="537" y="0"/>
                </a:lnTo>
                <a:lnTo>
                  <a:pt x="500" y="1"/>
                </a:lnTo>
                <a:lnTo>
                  <a:pt x="463" y="2"/>
                </a:lnTo>
                <a:lnTo>
                  <a:pt x="427" y="6"/>
                </a:lnTo>
                <a:lnTo>
                  <a:pt x="392" y="10"/>
                </a:lnTo>
                <a:lnTo>
                  <a:pt x="356" y="17"/>
                </a:lnTo>
                <a:lnTo>
                  <a:pt x="321" y="23"/>
                </a:lnTo>
                <a:lnTo>
                  <a:pt x="286" y="31"/>
                </a:lnTo>
                <a:lnTo>
                  <a:pt x="252" y="42"/>
                </a:lnTo>
                <a:lnTo>
                  <a:pt x="219" y="52"/>
                </a:lnTo>
                <a:lnTo>
                  <a:pt x="187" y="64"/>
                </a:lnTo>
                <a:lnTo>
                  <a:pt x="154" y="76"/>
                </a:lnTo>
                <a:lnTo>
                  <a:pt x="121" y="90"/>
                </a:lnTo>
                <a:lnTo>
                  <a:pt x="90" y="106"/>
                </a:lnTo>
                <a:lnTo>
                  <a:pt x="60" y="121"/>
                </a:lnTo>
                <a:lnTo>
                  <a:pt x="30" y="138"/>
                </a:lnTo>
                <a:lnTo>
                  <a:pt x="0" y="157"/>
                </a:lnTo>
                <a:lnTo>
                  <a:pt x="0" y="157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Freeform 26"/>
          <p:cNvSpPr>
            <a:spLocks/>
          </p:cNvSpPr>
          <p:nvPr/>
        </p:nvSpPr>
        <p:spPr bwMode="auto">
          <a:xfrm>
            <a:off x="5307013" y="2211134"/>
            <a:ext cx="1184275" cy="530225"/>
          </a:xfrm>
          <a:custGeom>
            <a:avLst/>
            <a:gdLst>
              <a:gd name="T0" fmla="*/ 746 w 1491"/>
              <a:gd name="T1" fmla="*/ 669 h 669"/>
              <a:gd name="T2" fmla="*/ 855 w 1491"/>
              <a:gd name="T3" fmla="*/ 663 h 669"/>
              <a:gd name="T4" fmla="*/ 961 w 1491"/>
              <a:gd name="T5" fmla="*/ 645 h 669"/>
              <a:gd name="T6" fmla="*/ 1063 w 1491"/>
              <a:gd name="T7" fmla="*/ 618 h 669"/>
              <a:gd name="T8" fmla="*/ 1161 w 1491"/>
              <a:gd name="T9" fmla="*/ 579 h 669"/>
              <a:gd name="T10" fmla="*/ 1252 w 1491"/>
              <a:gd name="T11" fmla="*/ 530 h 669"/>
              <a:gd name="T12" fmla="*/ 1338 w 1491"/>
              <a:gd name="T13" fmla="*/ 473 h 669"/>
              <a:gd name="T14" fmla="*/ 1418 w 1491"/>
              <a:gd name="T15" fmla="*/ 407 h 669"/>
              <a:gd name="T16" fmla="*/ 1491 w 1491"/>
              <a:gd name="T17" fmla="*/ 334 h 669"/>
              <a:gd name="T18" fmla="*/ 1456 w 1491"/>
              <a:gd name="T19" fmla="*/ 296 h 669"/>
              <a:gd name="T20" fmla="*/ 1379 w 1491"/>
              <a:gd name="T21" fmla="*/ 227 h 669"/>
              <a:gd name="T22" fmla="*/ 1297 w 1491"/>
              <a:gd name="T23" fmla="*/ 166 h 669"/>
              <a:gd name="T24" fmla="*/ 1208 w 1491"/>
              <a:gd name="T25" fmla="*/ 112 h 669"/>
              <a:gd name="T26" fmla="*/ 1112 w 1491"/>
              <a:gd name="T27" fmla="*/ 69 h 669"/>
              <a:gd name="T28" fmla="*/ 1013 w 1491"/>
              <a:gd name="T29" fmla="*/ 35 h 669"/>
              <a:gd name="T30" fmla="*/ 909 w 1491"/>
              <a:gd name="T31" fmla="*/ 13 h 669"/>
              <a:gd name="T32" fmla="*/ 800 w 1491"/>
              <a:gd name="T33" fmla="*/ 1 h 669"/>
              <a:gd name="T34" fmla="*/ 746 w 1491"/>
              <a:gd name="T35" fmla="*/ 0 h 669"/>
              <a:gd name="T36" fmla="*/ 636 w 1491"/>
              <a:gd name="T37" fmla="*/ 5 h 669"/>
              <a:gd name="T38" fmla="*/ 530 w 1491"/>
              <a:gd name="T39" fmla="*/ 22 h 669"/>
              <a:gd name="T40" fmla="*/ 427 w 1491"/>
              <a:gd name="T41" fmla="*/ 51 h 669"/>
              <a:gd name="T42" fmla="*/ 330 w 1491"/>
              <a:gd name="T43" fmla="*/ 90 h 669"/>
              <a:gd name="T44" fmla="*/ 238 w 1491"/>
              <a:gd name="T45" fmla="*/ 138 h 669"/>
              <a:gd name="T46" fmla="*/ 151 w 1491"/>
              <a:gd name="T47" fmla="*/ 196 h 669"/>
              <a:gd name="T48" fmla="*/ 73 w 1491"/>
              <a:gd name="T49" fmla="*/ 261 h 669"/>
              <a:gd name="T50" fmla="*/ 0 w 1491"/>
              <a:gd name="T51" fmla="*/ 334 h 669"/>
              <a:gd name="T52" fmla="*/ 35 w 1491"/>
              <a:gd name="T53" fmla="*/ 372 h 669"/>
              <a:gd name="T54" fmla="*/ 111 w 1491"/>
              <a:gd name="T55" fmla="*/ 441 h 669"/>
              <a:gd name="T56" fmla="*/ 195 w 1491"/>
              <a:gd name="T57" fmla="*/ 503 h 669"/>
              <a:gd name="T58" fmla="*/ 283 w 1491"/>
              <a:gd name="T59" fmla="*/ 556 h 669"/>
              <a:gd name="T60" fmla="*/ 379 w 1491"/>
              <a:gd name="T61" fmla="*/ 599 h 669"/>
              <a:gd name="T62" fmla="*/ 478 w 1491"/>
              <a:gd name="T63" fmla="*/ 633 h 669"/>
              <a:gd name="T64" fmla="*/ 582 w 1491"/>
              <a:gd name="T65" fmla="*/ 656 h 669"/>
              <a:gd name="T66" fmla="*/ 691 w 1491"/>
              <a:gd name="T67" fmla="*/ 667 h 669"/>
              <a:gd name="T68" fmla="*/ 746 w 1491"/>
              <a:gd name="T69" fmla="*/ 669 h 6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491" h="669">
                <a:moveTo>
                  <a:pt x="746" y="669"/>
                </a:moveTo>
                <a:lnTo>
                  <a:pt x="746" y="669"/>
                </a:lnTo>
                <a:lnTo>
                  <a:pt x="800" y="667"/>
                </a:lnTo>
                <a:lnTo>
                  <a:pt x="855" y="663"/>
                </a:lnTo>
                <a:lnTo>
                  <a:pt x="909" y="656"/>
                </a:lnTo>
                <a:lnTo>
                  <a:pt x="961" y="645"/>
                </a:lnTo>
                <a:lnTo>
                  <a:pt x="1013" y="633"/>
                </a:lnTo>
                <a:lnTo>
                  <a:pt x="1063" y="618"/>
                </a:lnTo>
                <a:lnTo>
                  <a:pt x="1112" y="599"/>
                </a:lnTo>
                <a:lnTo>
                  <a:pt x="1161" y="579"/>
                </a:lnTo>
                <a:lnTo>
                  <a:pt x="1208" y="556"/>
                </a:lnTo>
                <a:lnTo>
                  <a:pt x="1252" y="530"/>
                </a:lnTo>
                <a:lnTo>
                  <a:pt x="1297" y="503"/>
                </a:lnTo>
                <a:lnTo>
                  <a:pt x="1338" y="473"/>
                </a:lnTo>
                <a:lnTo>
                  <a:pt x="1379" y="441"/>
                </a:lnTo>
                <a:lnTo>
                  <a:pt x="1418" y="407"/>
                </a:lnTo>
                <a:lnTo>
                  <a:pt x="1456" y="372"/>
                </a:lnTo>
                <a:lnTo>
                  <a:pt x="1491" y="334"/>
                </a:lnTo>
                <a:lnTo>
                  <a:pt x="1491" y="334"/>
                </a:lnTo>
                <a:lnTo>
                  <a:pt x="1456" y="296"/>
                </a:lnTo>
                <a:lnTo>
                  <a:pt x="1418" y="261"/>
                </a:lnTo>
                <a:lnTo>
                  <a:pt x="1379" y="227"/>
                </a:lnTo>
                <a:lnTo>
                  <a:pt x="1338" y="196"/>
                </a:lnTo>
                <a:lnTo>
                  <a:pt x="1297" y="166"/>
                </a:lnTo>
                <a:lnTo>
                  <a:pt x="1252" y="138"/>
                </a:lnTo>
                <a:lnTo>
                  <a:pt x="1208" y="112"/>
                </a:lnTo>
                <a:lnTo>
                  <a:pt x="1161" y="90"/>
                </a:lnTo>
                <a:lnTo>
                  <a:pt x="1112" y="69"/>
                </a:lnTo>
                <a:lnTo>
                  <a:pt x="1063" y="51"/>
                </a:lnTo>
                <a:lnTo>
                  <a:pt x="1013" y="35"/>
                </a:lnTo>
                <a:lnTo>
                  <a:pt x="961" y="22"/>
                </a:lnTo>
                <a:lnTo>
                  <a:pt x="909" y="13"/>
                </a:lnTo>
                <a:lnTo>
                  <a:pt x="855" y="5"/>
                </a:lnTo>
                <a:lnTo>
                  <a:pt x="800" y="1"/>
                </a:lnTo>
                <a:lnTo>
                  <a:pt x="746" y="0"/>
                </a:lnTo>
                <a:lnTo>
                  <a:pt x="746" y="0"/>
                </a:lnTo>
                <a:lnTo>
                  <a:pt x="691" y="1"/>
                </a:lnTo>
                <a:lnTo>
                  <a:pt x="636" y="5"/>
                </a:lnTo>
                <a:lnTo>
                  <a:pt x="582" y="13"/>
                </a:lnTo>
                <a:lnTo>
                  <a:pt x="530" y="22"/>
                </a:lnTo>
                <a:lnTo>
                  <a:pt x="478" y="35"/>
                </a:lnTo>
                <a:lnTo>
                  <a:pt x="427" y="51"/>
                </a:lnTo>
                <a:lnTo>
                  <a:pt x="379" y="69"/>
                </a:lnTo>
                <a:lnTo>
                  <a:pt x="330" y="90"/>
                </a:lnTo>
                <a:lnTo>
                  <a:pt x="283" y="112"/>
                </a:lnTo>
                <a:lnTo>
                  <a:pt x="238" y="138"/>
                </a:lnTo>
                <a:lnTo>
                  <a:pt x="195" y="166"/>
                </a:lnTo>
                <a:lnTo>
                  <a:pt x="151" y="196"/>
                </a:lnTo>
                <a:lnTo>
                  <a:pt x="111" y="227"/>
                </a:lnTo>
                <a:lnTo>
                  <a:pt x="73" y="261"/>
                </a:lnTo>
                <a:lnTo>
                  <a:pt x="35" y="296"/>
                </a:lnTo>
                <a:lnTo>
                  <a:pt x="0" y="334"/>
                </a:lnTo>
                <a:lnTo>
                  <a:pt x="0" y="334"/>
                </a:lnTo>
                <a:lnTo>
                  <a:pt x="35" y="372"/>
                </a:lnTo>
                <a:lnTo>
                  <a:pt x="73" y="407"/>
                </a:lnTo>
                <a:lnTo>
                  <a:pt x="111" y="441"/>
                </a:lnTo>
                <a:lnTo>
                  <a:pt x="151" y="473"/>
                </a:lnTo>
                <a:lnTo>
                  <a:pt x="195" y="503"/>
                </a:lnTo>
                <a:lnTo>
                  <a:pt x="238" y="530"/>
                </a:lnTo>
                <a:lnTo>
                  <a:pt x="283" y="556"/>
                </a:lnTo>
                <a:lnTo>
                  <a:pt x="330" y="579"/>
                </a:lnTo>
                <a:lnTo>
                  <a:pt x="379" y="599"/>
                </a:lnTo>
                <a:lnTo>
                  <a:pt x="427" y="618"/>
                </a:lnTo>
                <a:lnTo>
                  <a:pt x="478" y="633"/>
                </a:lnTo>
                <a:lnTo>
                  <a:pt x="530" y="645"/>
                </a:lnTo>
                <a:lnTo>
                  <a:pt x="582" y="656"/>
                </a:lnTo>
                <a:lnTo>
                  <a:pt x="636" y="663"/>
                </a:lnTo>
                <a:lnTo>
                  <a:pt x="691" y="667"/>
                </a:lnTo>
                <a:lnTo>
                  <a:pt x="746" y="669"/>
                </a:lnTo>
                <a:lnTo>
                  <a:pt x="746" y="669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Freeform 27"/>
          <p:cNvSpPr>
            <a:spLocks/>
          </p:cNvSpPr>
          <p:nvPr/>
        </p:nvSpPr>
        <p:spPr bwMode="auto">
          <a:xfrm>
            <a:off x="5499100" y="4625722"/>
            <a:ext cx="803275" cy="804863"/>
          </a:xfrm>
          <a:custGeom>
            <a:avLst/>
            <a:gdLst>
              <a:gd name="T0" fmla="*/ 1014 w 1014"/>
              <a:gd name="T1" fmla="*/ 533 h 1014"/>
              <a:gd name="T2" fmla="*/ 1003 w 1014"/>
              <a:gd name="T3" fmla="*/ 610 h 1014"/>
              <a:gd name="T4" fmla="*/ 983 w 1014"/>
              <a:gd name="T5" fmla="*/ 681 h 1014"/>
              <a:gd name="T6" fmla="*/ 952 w 1014"/>
              <a:gd name="T7" fmla="*/ 748 h 1014"/>
              <a:gd name="T8" fmla="*/ 913 w 1014"/>
              <a:gd name="T9" fmla="*/ 811 h 1014"/>
              <a:gd name="T10" fmla="*/ 866 w 1014"/>
              <a:gd name="T11" fmla="*/ 866 h 1014"/>
              <a:gd name="T12" fmla="*/ 810 w 1014"/>
              <a:gd name="T13" fmla="*/ 913 h 1014"/>
              <a:gd name="T14" fmla="*/ 748 w 1014"/>
              <a:gd name="T15" fmla="*/ 953 h 1014"/>
              <a:gd name="T16" fmla="*/ 682 w 1014"/>
              <a:gd name="T17" fmla="*/ 983 h 1014"/>
              <a:gd name="T18" fmla="*/ 609 w 1014"/>
              <a:gd name="T19" fmla="*/ 1004 h 1014"/>
              <a:gd name="T20" fmla="*/ 533 w 1014"/>
              <a:gd name="T21" fmla="*/ 1013 h 1014"/>
              <a:gd name="T22" fmla="*/ 481 w 1014"/>
              <a:gd name="T23" fmla="*/ 1013 h 1014"/>
              <a:gd name="T24" fmla="*/ 405 w 1014"/>
              <a:gd name="T25" fmla="*/ 1004 h 1014"/>
              <a:gd name="T26" fmla="*/ 333 w 1014"/>
              <a:gd name="T27" fmla="*/ 983 h 1014"/>
              <a:gd name="T28" fmla="*/ 265 w 1014"/>
              <a:gd name="T29" fmla="*/ 953 h 1014"/>
              <a:gd name="T30" fmla="*/ 204 w 1014"/>
              <a:gd name="T31" fmla="*/ 913 h 1014"/>
              <a:gd name="T32" fmla="*/ 149 w 1014"/>
              <a:gd name="T33" fmla="*/ 866 h 1014"/>
              <a:gd name="T34" fmla="*/ 101 w 1014"/>
              <a:gd name="T35" fmla="*/ 811 h 1014"/>
              <a:gd name="T36" fmla="*/ 62 w 1014"/>
              <a:gd name="T37" fmla="*/ 748 h 1014"/>
              <a:gd name="T38" fmla="*/ 32 w 1014"/>
              <a:gd name="T39" fmla="*/ 681 h 1014"/>
              <a:gd name="T40" fmla="*/ 11 w 1014"/>
              <a:gd name="T41" fmla="*/ 610 h 1014"/>
              <a:gd name="T42" fmla="*/ 2 w 1014"/>
              <a:gd name="T43" fmla="*/ 533 h 1014"/>
              <a:gd name="T44" fmla="*/ 2 w 1014"/>
              <a:gd name="T45" fmla="*/ 482 h 1014"/>
              <a:gd name="T46" fmla="*/ 11 w 1014"/>
              <a:gd name="T47" fmla="*/ 405 h 1014"/>
              <a:gd name="T48" fmla="*/ 32 w 1014"/>
              <a:gd name="T49" fmla="*/ 333 h 1014"/>
              <a:gd name="T50" fmla="*/ 62 w 1014"/>
              <a:gd name="T51" fmla="*/ 266 h 1014"/>
              <a:gd name="T52" fmla="*/ 101 w 1014"/>
              <a:gd name="T53" fmla="*/ 203 h 1014"/>
              <a:gd name="T54" fmla="*/ 149 w 1014"/>
              <a:gd name="T55" fmla="*/ 149 h 1014"/>
              <a:gd name="T56" fmla="*/ 204 w 1014"/>
              <a:gd name="T57" fmla="*/ 102 h 1014"/>
              <a:gd name="T58" fmla="*/ 265 w 1014"/>
              <a:gd name="T59" fmla="*/ 61 h 1014"/>
              <a:gd name="T60" fmla="*/ 333 w 1014"/>
              <a:gd name="T61" fmla="*/ 31 h 1014"/>
              <a:gd name="T62" fmla="*/ 405 w 1014"/>
              <a:gd name="T63" fmla="*/ 10 h 1014"/>
              <a:gd name="T64" fmla="*/ 481 w 1014"/>
              <a:gd name="T65" fmla="*/ 1 h 1014"/>
              <a:gd name="T66" fmla="*/ 533 w 1014"/>
              <a:gd name="T67" fmla="*/ 1 h 1014"/>
              <a:gd name="T68" fmla="*/ 609 w 1014"/>
              <a:gd name="T69" fmla="*/ 10 h 1014"/>
              <a:gd name="T70" fmla="*/ 682 w 1014"/>
              <a:gd name="T71" fmla="*/ 31 h 1014"/>
              <a:gd name="T72" fmla="*/ 748 w 1014"/>
              <a:gd name="T73" fmla="*/ 61 h 1014"/>
              <a:gd name="T74" fmla="*/ 810 w 1014"/>
              <a:gd name="T75" fmla="*/ 102 h 1014"/>
              <a:gd name="T76" fmla="*/ 866 w 1014"/>
              <a:gd name="T77" fmla="*/ 149 h 1014"/>
              <a:gd name="T78" fmla="*/ 913 w 1014"/>
              <a:gd name="T79" fmla="*/ 203 h 1014"/>
              <a:gd name="T80" fmla="*/ 952 w 1014"/>
              <a:gd name="T81" fmla="*/ 266 h 1014"/>
              <a:gd name="T82" fmla="*/ 983 w 1014"/>
              <a:gd name="T83" fmla="*/ 333 h 1014"/>
              <a:gd name="T84" fmla="*/ 1003 w 1014"/>
              <a:gd name="T85" fmla="*/ 405 h 1014"/>
              <a:gd name="T86" fmla="*/ 1014 w 1014"/>
              <a:gd name="T87" fmla="*/ 482 h 10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014" h="1014">
                <a:moveTo>
                  <a:pt x="1014" y="506"/>
                </a:moveTo>
                <a:lnTo>
                  <a:pt x="1014" y="506"/>
                </a:lnTo>
                <a:lnTo>
                  <a:pt x="1014" y="533"/>
                </a:lnTo>
                <a:lnTo>
                  <a:pt x="1011" y="559"/>
                </a:lnTo>
                <a:lnTo>
                  <a:pt x="1008" y="585"/>
                </a:lnTo>
                <a:lnTo>
                  <a:pt x="1003" y="610"/>
                </a:lnTo>
                <a:lnTo>
                  <a:pt x="998" y="633"/>
                </a:lnTo>
                <a:lnTo>
                  <a:pt x="991" y="658"/>
                </a:lnTo>
                <a:lnTo>
                  <a:pt x="983" y="681"/>
                </a:lnTo>
                <a:lnTo>
                  <a:pt x="974" y="705"/>
                </a:lnTo>
                <a:lnTo>
                  <a:pt x="964" y="727"/>
                </a:lnTo>
                <a:lnTo>
                  <a:pt x="952" y="748"/>
                </a:lnTo>
                <a:lnTo>
                  <a:pt x="940" y="770"/>
                </a:lnTo>
                <a:lnTo>
                  <a:pt x="927" y="790"/>
                </a:lnTo>
                <a:lnTo>
                  <a:pt x="913" y="811"/>
                </a:lnTo>
                <a:lnTo>
                  <a:pt x="899" y="829"/>
                </a:lnTo>
                <a:lnTo>
                  <a:pt x="882" y="847"/>
                </a:lnTo>
                <a:lnTo>
                  <a:pt x="866" y="866"/>
                </a:lnTo>
                <a:lnTo>
                  <a:pt x="848" y="883"/>
                </a:lnTo>
                <a:lnTo>
                  <a:pt x="829" y="898"/>
                </a:lnTo>
                <a:lnTo>
                  <a:pt x="810" y="913"/>
                </a:lnTo>
                <a:lnTo>
                  <a:pt x="790" y="927"/>
                </a:lnTo>
                <a:lnTo>
                  <a:pt x="769" y="940"/>
                </a:lnTo>
                <a:lnTo>
                  <a:pt x="748" y="953"/>
                </a:lnTo>
                <a:lnTo>
                  <a:pt x="726" y="963"/>
                </a:lnTo>
                <a:lnTo>
                  <a:pt x="704" y="974"/>
                </a:lnTo>
                <a:lnTo>
                  <a:pt x="682" y="983"/>
                </a:lnTo>
                <a:lnTo>
                  <a:pt x="658" y="991"/>
                </a:lnTo>
                <a:lnTo>
                  <a:pt x="634" y="997"/>
                </a:lnTo>
                <a:lnTo>
                  <a:pt x="609" y="1004"/>
                </a:lnTo>
                <a:lnTo>
                  <a:pt x="584" y="1008"/>
                </a:lnTo>
                <a:lnTo>
                  <a:pt x="559" y="1012"/>
                </a:lnTo>
                <a:lnTo>
                  <a:pt x="533" y="1013"/>
                </a:lnTo>
                <a:lnTo>
                  <a:pt x="507" y="1014"/>
                </a:lnTo>
                <a:lnTo>
                  <a:pt x="507" y="1014"/>
                </a:lnTo>
                <a:lnTo>
                  <a:pt x="481" y="1013"/>
                </a:lnTo>
                <a:lnTo>
                  <a:pt x="456" y="1012"/>
                </a:lnTo>
                <a:lnTo>
                  <a:pt x="430" y="1008"/>
                </a:lnTo>
                <a:lnTo>
                  <a:pt x="405" y="1004"/>
                </a:lnTo>
                <a:lnTo>
                  <a:pt x="380" y="997"/>
                </a:lnTo>
                <a:lnTo>
                  <a:pt x="357" y="991"/>
                </a:lnTo>
                <a:lnTo>
                  <a:pt x="333" y="983"/>
                </a:lnTo>
                <a:lnTo>
                  <a:pt x="310" y="974"/>
                </a:lnTo>
                <a:lnTo>
                  <a:pt x="287" y="963"/>
                </a:lnTo>
                <a:lnTo>
                  <a:pt x="265" y="953"/>
                </a:lnTo>
                <a:lnTo>
                  <a:pt x="244" y="940"/>
                </a:lnTo>
                <a:lnTo>
                  <a:pt x="223" y="927"/>
                </a:lnTo>
                <a:lnTo>
                  <a:pt x="204" y="913"/>
                </a:lnTo>
                <a:lnTo>
                  <a:pt x="184" y="898"/>
                </a:lnTo>
                <a:lnTo>
                  <a:pt x="166" y="883"/>
                </a:lnTo>
                <a:lnTo>
                  <a:pt x="149" y="866"/>
                </a:lnTo>
                <a:lnTo>
                  <a:pt x="132" y="847"/>
                </a:lnTo>
                <a:lnTo>
                  <a:pt x="116" y="829"/>
                </a:lnTo>
                <a:lnTo>
                  <a:pt x="101" y="811"/>
                </a:lnTo>
                <a:lnTo>
                  <a:pt x="86" y="790"/>
                </a:lnTo>
                <a:lnTo>
                  <a:pt x="73" y="770"/>
                </a:lnTo>
                <a:lnTo>
                  <a:pt x="62" y="748"/>
                </a:lnTo>
                <a:lnTo>
                  <a:pt x="50" y="727"/>
                </a:lnTo>
                <a:lnTo>
                  <a:pt x="41" y="705"/>
                </a:lnTo>
                <a:lnTo>
                  <a:pt x="32" y="681"/>
                </a:lnTo>
                <a:lnTo>
                  <a:pt x="24" y="658"/>
                </a:lnTo>
                <a:lnTo>
                  <a:pt x="16" y="633"/>
                </a:lnTo>
                <a:lnTo>
                  <a:pt x="11" y="610"/>
                </a:lnTo>
                <a:lnTo>
                  <a:pt x="7" y="585"/>
                </a:lnTo>
                <a:lnTo>
                  <a:pt x="3" y="559"/>
                </a:lnTo>
                <a:lnTo>
                  <a:pt x="2" y="533"/>
                </a:lnTo>
                <a:lnTo>
                  <a:pt x="0" y="506"/>
                </a:lnTo>
                <a:lnTo>
                  <a:pt x="0" y="506"/>
                </a:lnTo>
                <a:lnTo>
                  <a:pt x="2" y="482"/>
                </a:lnTo>
                <a:lnTo>
                  <a:pt x="3" y="455"/>
                </a:lnTo>
                <a:lnTo>
                  <a:pt x="7" y="429"/>
                </a:lnTo>
                <a:lnTo>
                  <a:pt x="11" y="405"/>
                </a:lnTo>
                <a:lnTo>
                  <a:pt x="16" y="381"/>
                </a:lnTo>
                <a:lnTo>
                  <a:pt x="24" y="356"/>
                </a:lnTo>
                <a:lnTo>
                  <a:pt x="32" y="333"/>
                </a:lnTo>
                <a:lnTo>
                  <a:pt x="41" y="309"/>
                </a:lnTo>
                <a:lnTo>
                  <a:pt x="50" y="287"/>
                </a:lnTo>
                <a:lnTo>
                  <a:pt x="62" y="266"/>
                </a:lnTo>
                <a:lnTo>
                  <a:pt x="73" y="244"/>
                </a:lnTo>
                <a:lnTo>
                  <a:pt x="86" y="224"/>
                </a:lnTo>
                <a:lnTo>
                  <a:pt x="101" y="203"/>
                </a:lnTo>
                <a:lnTo>
                  <a:pt x="116" y="185"/>
                </a:lnTo>
                <a:lnTo>
                  <a:pt x="132" y="167"/>
                </a:lnTo>
                <a:lnTo>
                  <a:pt x="149" y="149"/>
                </a:lnTo>
                <a:lnTo>
                  <a:pt x="166" y="132"/>
                </a:lnTo>
                <a:lnTo>
                  <a:pt x="184" y="116"/>
                </a:lnTo>
                <a:lnTo>
                  <a:pt x="204" y="102"/>
                </a:lnTo>
                <a:lnTo>
                  <a:pt x="223" y="87"/>
                </a:lnTo>
                <a:lnTo>
                  <a:pt x="244" y="74"/>
                </a:lnTo>
                <a:lnTo>
                  <a:pt x="265" y="61"/>
                </a:lnTo>
                <a:lnTo>
                  <a:pt x="287" y="51"/>
                </a:lnTo>
                <a:lnTo>
                  <a:pt x="310" y="40"/>
                </a:lnTo>
                <a:lnTo>
                  <a:pt x="333" y="31"/>
                </a:lnTo>
                <a:lnTo>
                  <a:pt x="357" y="23"/>
                </a:lnTo>
                <a:lnTo>
                  <a:pt x="380" y="17"/>
                </a:lnTo>
                <a:lnTo>
                  <a:pt x="405" y="10"/>
                </a:lnTo>
                <a:lnTo>
                  <a:pt x="430" y="6"/>
                </a:lnTo>
                <a:lnTo>
                  <a:pt x="456" y="2"/>
                </a:lnTo>
                <a:lnTo>
                  <a:pt x="481" y="1"/>
                </a:lnTo>
                <a:lnTo>
                  <a:pt x="507" y="0"/>
                </a:lnTo>
                <a:lnTo>
                  <a:pt x="507" y="0"/>
                </a:lnTo>
                <a:lnTo>
                  <a:pt x="533" y="1"/>
                </a:lnTo>
                <a:lnTo>
                  <a:pt x="559" y="2"/>
                </a:lnTo>
                <a:lnTo>
                  <a:pt x="584" y="6"/>
                </a:lnTo>
                <a:lnTo>
                  <a:pt x="609" y="10"/>
                </a:lnTo>
                <a:lnTo>
                  <a:pt x="634" y="17"/>
                </a:lnTo>
                <a:lnTo>
                  <a:pt x="658" y="23"/>
                </a:lnTo>
                <a:lnTo>
                  <a:pt x="682" y="31"/>
                </a:lnTo>
                <a:lnTo>
                  <a:pt x="704" y="40"/>
                </a:lnTo>
                <a:lnTo>
                  <a:pt x="726" y="51"/>
                </a:lnTo>
                <a:lnTo>
                  <a:pt x="748" y="61"/>
                </a:lnTo>
                <a:lnTo>
                  <a:pt x="769" y="74"/>
                </a:lnTo>
                <a:lnTo>
                  <a:pt x="790" y="87"/>
                </a:lnTo>
                <a:lnTo>
                  <a:pt x="810" y="102"/>
                </a:lnTo>
                <a:lnTo>
                  <a:pt x="829" y="116"/>
                </a:lnTo>
                <a:lnTo>
                  <a:pt x="848" y="132"/>
                </a:lnTo>
                <a:lnTo>
                  <a:pt x="866" y="149"/>
                </a:lnTo>
                <a:lnTo>
                  <a:pt x="882" y="167"/>
                </a:lnTo>
                <a:lnTo>
                  <a:pt x="899" y="185"/>
                </a:lnTo>
                <a:lnTo>
                  <a:pt x="913" y="203"/>
                </a:lnTo>
                <a:lnTo>
                  <a:pt x="927" y="224"/>
                </a:lnTo>
                <a:lnTo>
                  <a:pt x="940" y="244"/>
                </a:lnTo>
                <a:lnTo>
                  <a:pt x="952" y="266"/>
                </a:lnTo>
                <a:lnTo>
                  <a:pt x="964" y="287"/>
                </a:lnTo>
                <a:lnTo>
                  <a:pt x="974" y="309"/>
                </a:lnTo>
                <a:lnTo>
                  <a:pt x="983" y="333"/>
                </a:lnTo>
                <a:lnTo>
                  <a:pt x="991" y="356"/>
                </a:lnTo>
                <a:lnTo>
                  <a:pt x="998" y="381"/>
                </a:lnTo>
                <a:lnTo>
                  <a:pt x="1003" y="405"/>
                </a:lnTo>
                <a:lnTo>
                  <a:pt x="1008" y="429"/>
                </a:lnTo>
                <a:lnTo>
                  <a:pt x="1011" y="455"/>
                </a:lnTo>
                <a:lnTo>
                  <a:pt x="1014" y="482"/>
                </a:lnTo>
                <a:lnTo>
                  <a:pt x="1014" y="506"/>
                </a:lnTo>
                <a:lnTo>
                  <a:pt x="1014" y="5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Freeform 28"/>
          <p:cNvSpPr>
            <a:spLocks/>
          </p:cNvSpPr>
          <p:nvPr/>
        </p:nvSpPr>
        <p:spPr bwMode="auto">
          <a:xfrm>
            <a:off x="5586413" y="4713034"/>
            <a:ext cx="628650" cy="630238"/>
          </a:xfrm>
          <a:custGeom>
            <a:avLst/>
            <a:gdLst>
              <a:gd name="T0" fmla="*/ 792 w 793"/>
              <a:gd name="T1" fmla="*/ 416 h 792"/>
              <a:gd name="T2" fmla="*/ 785 w 793"/>
              <a:gd name="T3" fmla="*/ 476 h 792"/>
              <a:gd name="T4" fmla="*/ 768 w 793"/>
              <a:gd name="T5" fmla="*/ 533 h 792"/>
              <a:gd name="T6" fmla="*/ 745 w 793"/>
              <a:gd name="T7" fmla="*/ 585 h 792"/>
              <a:gd name="T8" fmla="*/ 714 w 793"/>
              <a:gd name="T9" fmla="*/ 633 h 792"/>
              <a:gd name="T10" fmla="*/ 677 w 793"/>
              <a:gd name="T11" fmla="*/ 676 h 792"/>
              <a:gd name="T12" fmla="*/ 634 w 793"/>
              <a:gd name="T13" fmla="*/ 714 h 792"/>
              <a:gd name="T14" fmla="*/ 585 w 793"/>
              <a:gd name="T15" fmla="*/ 744 h 792"/>
              <a:gd name="T16" fmla="*/ 533 w 793"/>
              <a:gd name="T17" fmla="*/ 769 h 792"/>
              <a:gd name="T18" fmla="*/ 476 w 793"/>
              <a:gd name="T19" fmla="*/ 785 h 792"/>
              <a:gd name="T20" fmla="*/ 417 w 793"/>
              <a:gd name="T21" fmla="*/ 792 h 792"/>
              <a:gd name="T22" fmla="*/ 376 w 793"/>
              <a:gd name="T23" fmla="*/ 792 h 792"/>
              <a:gd name="T24" fmla="*/ 316 w 793"/>
              <a:gd name="T25" fmla="*/ 785 h 792"/>
              <a:gd name="T26" fmla="*/ 260 w 793"/>
              <a:gd name="T27" fmla="*/ 769 h 792"/>
              <a:gd name="T28" fmla="*/ 207 w 793"/>
              <a:gd name="T29" fmla="*/ 744 h 792"/>
              <a:gd name="T30" fmla="*/ 160 w 793"/>
              <a:gd name="T31" fmla="*/ 714 h 792"/>
              <a:gd name="T32" fmla="*/ 115 w 793"/>
              <a:gd name="T33" fmla="*/ 676 h 792"/>
              <a:gd name="T34" fmla="*/ 79 w 793"/>
              <a:gd name="T35" fmla="*/ 633 h 792"/>
              <a:gd name="T36" fmla="*/ 47 w 793"/>
              <a:gd name="T37" fmla="*/ 585 h 792"/>
              <a:gd name="T38" fmla="*/ 24 w 793"/>
              <a:gd name="T39" fmla="*/ 533 h 792"/>
              <a:gd name="T40" fmla="*/ 8 w 793"/>
              <a:gd name="T41" fmla="*/ 476 h 792"/>
              <a:gd name="T42" fmla="*/ 0 w 793"/>
              <a:gd name="T43" fmla="*/ 416 h 792"/>
              <a:gd name="T44" fmla="*/ 0 w 793"/>
              <a:gd name="T45" fmla="*/ 376 h 792"/>
              <a:gd name="T46" fmla="*/ 8 w 793"/>
              <a:gd name="T47" fmla="*/ 316 h 792"/>
              <a:gd name="T48" fmla="*/ 24 w 793"/>
              <a:gd name="T49" fmla="*/ 260 h 792"/>
              <a:gd name="T50" fmla="*/ 47 w 793"/>
              <a:gd name="T51" fmla="*/ 207 h 792"/>
              <a:gd name="T52" fmla="*/ 79 w 793"/>
              <a:gd name="T53" fmla="*/ 159 h 792"/>
              <a:gd name="T54" fmla="*/ 115 w 793"/>
              <a:gd name="T55" fmla="*/ 116 h 792"/>
              <a:gd name="T56" fmla="*/ 160 w 793"/>
              <a:gd name="T57" fmla="*/ 78 h 792"/>
              <a:gd name="T58" fmla="*/ 207 w 793"/>
              <a:gd name="T59" fmla="*/ 47 h 792"/>
              <a:gd name="T60" fmla="*/ 260 w 793"/>
              <a:gd name="T61" fmla="*/ 23 h 792"/>
              <a:gd name="T62" fmla="*/ 316 w 793"/>
              <a:gd name="T63" fmla="*/ 8 h 792"/>
              <a:gd name="T64" fmla="*/ 376 w 793"/>
              <a:gd name="T65" fmla="*/ 0 h 792"/>
              <a:gd name="T66" fmla="*/ 417 w 793"/>
              <a:gd name="T67" fmla="*/ 0 h 792"/>
              <a:gd name="T68" fmla="*/ 476 w 793"/>
              <a:gd name="T69" fmla="*/ 8 h 792"/>
              <a:gd name="T70" fmla="*/ 533 w 793"/>
              <a:gd name="T71" fmla="*/ 23 h 792"/>
              <a:gd name="T72" fmla="*/ 585 w 793"/>
              <a:gd name="T73" fmla="*/ 47 h 792"/>
              <a:gd name="T74" fmla="*/ 634 w 793"/>
              <a:gd name="T75" fmla="*/ 78 h 792"/>
              <a:gd name="T76" fmla="*/ 677 w 793"/>
              <a:gd name="T77" fmla="*/ 116 h 792"/>
              <a:gd name="T78" fmla="*/ 714 w 793"/>
              <a:gd name="T79" fmla="*/ 159 h 792"/>
              <a:gd name="T80" fmla="*/ 745 w 793"/>
              <a:gd name="T81" fmla="*/ 207 h 792"/>
              <a:gd name="T82" fmla="*/ 768 w 793"/>
              <a:gd name="T83" fmla="*/ 260 h 792"/>
              <a:gd name="T84" fmla="*/ 785 w 793"/>
              <a:gd name="T85" fmla="*/ 316 h 792"/>
              <a:gd name="T86" fmla="*/ 792 w 793"/>
              <a:gd name="T87" fmla="*/ 376 h 7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93" h="792">
                <a:moveTo>
                  <a:pt x="793" y="395"/>
                </a:moveTo>
                <a:lnTo>
                  <a:pt x="793" y="395"/>
                </a:lnTo>
                <a:lnTo>
                  <a:pt x="792" y="416"/>
                </a:lnTo>
                <a:lnTo>
                  <a:pt x="790" y="437"/>
                </a:lnTo>
                <a:lnTo>
                  <a:pt x="788" y="457"/>
                </a:lnTo>
                <a:lnTo>
                  <a:pt x="785" y="476"/>
                </a:lnTo>
                <a:lnTo>
                  <a:pt x="780" y="495"/>
                </a:lnTo>
                <a:lnTo>
                  <a:pt x="775" y="514"/>
                </a:lnTo>
                <a:lnTo>
                  <a:pt x="768" y="533"/>
                </a:lnTo>
                <a:lnTo>
                  <a:pt x="761" y="551"/>
                </a:lnTo>
                <a:lnTo>
                  <a:pt x="754" y="568"/>
                </a:lnTo>
                <a:lnTo>
                  <a:pt x="745" y="585"/>
                </a:lnTo>
                <a:lnTo>
                  <a:pt x="735" y="602"/>
                </a:lnTo>
                <a:lnTo>
                  <a:pt x="725" y="617"/>
                </a:lnTo>
                <a:lnTo>
                  <a:pt x="714" y="633"/>
                </a:lnTo>
                <a:lnTo>
                  <a:pt x="703" y="649"/>
                </a:lnTo>
                <a:lnTo>
                  <a:pt x="690" y="663"/>
                </a:lnTo>
                <a:lnTo>
                  <a:pt x="677" y="676"/>
                </a:lnTo>
                <a:lnTo>
                  <a:pt x="662" y="689"/>
                </a:lnTo>
                <a:lnTo>
                  <a:pt x="648" y="702"/>
                </a:lnTo>
                <a:lnTo>
                  <a:pt x="634" y="714"/>
                </a:lnTo>
                <a:lnTo>
                  <a:pt x="618" y="725"/>
                </a:lnTo>
                <a:lnTo>
                  <a:pt x="602" y="735"/>
                </a:lnTo>
                <a:lnTo>
                  <a:pt x="585" y="744"/>
                </a:lnTo>
                <a:lnTo>
                  <a:pt x="568" y="753"/>
                </a:lnTo>
                <a:lnTo>
                  <a:pt x="550" y="761"/>
                </a:lnTo>
                <a:lnTo>
                  <a:pt x="533" y="769"/>
                </a:lnTo>
                <a:lnTo>
                  <a:pt x="513" y="774"/>
                </a:lnTo>
                <a:lnTo>
                  <a:pt x="495" y="781"/>
                </a:lnTo>
                <a:lnTo>
                  <a:pt x="476" y="785"/>
                </a:lnTo>
                <a:lnTo>
                  <a:pt x="456" y="788"/>
                </a:lnTo>
                <a:lnTo>
                  <a:pt x="436" y="791"/>
                </a:lnTo>
                <a:lnTo>
                  <a:pt x="417" y="792"/>
                </a:lnTo>
                <a:lnTo>
                  <a:pt x="396" y="792"/>
                </a:lnTo>
                <a:lnTo>
                  <a:pt x="396" y="792"/>
                </a:lnTo>
                <a:lnTo>
                  <a:pt x="376" y="792"/>
                </a:lnTo>
                <a:lnTo>
                  <a:pt x="355" y="791"/>
                </a:lnTo>
                <a:lnTo>
                  <a:pt x="336" y="788"/>
                </a:lnTo>
                <a:lnTo>
                  <a:pt x="316" y="785"/>
                </a:lnTo>
                <a:lnTo>
                  <a:pt x="297" y="781"/>
                </a:lnTo>
                <a:lnTo>
                  <a:pt x="278" y="774"/>
                </a:lnTo>
                <a:lnTo>
                  <a:pt x="260" y="769"/>
                </a:lnTo>
                <a:lnTo>
                  <a:pt x="242" y="761"/>
                </a:lnTo>
                <a:lnTo>
                  <a:pt x="225" y="753"/>
                </a:lnTo>
                <a:lnTo>
                  <a:pt x="207" y="744"/>
                </a:lnTo>
                <a:lnTo>
                  <a:pt x="191" y="735"/>
                </a:lnTo>
                <a:lnTo>
                  <a:pt x="174" y="725"/>
                </a:lnTo>
                <a:lnTo>
                  <a:pt x="160" y="714"/>
                </a:lnTo>
                <a:lnTo>
                  <a:pt x="144" y="702"/>
                </a:lnTo>
                <a:lnTo>
                  <a:pt x="129" y="689"/>
                </a:lnTo>
                <a:lnTo>
                  <a:pt x="115" y="676"/>
                </a:lnTo>
                <a:lnTo>
                  <a:pt x="102" y="663"/>
                </a:lnTo>
                <a:lnTo>
                  <a:pt x="90" y="649"/>
                </a:lnTo>
                <a:lnTo>
                  <a:pt x="79" y="633"/>
                </a:lnTo>
                <a:lnTo>
                  <a:pt x="67" y="617"/>
                </a:lnTo>
                <a:lnTo>
                  <a:pt x="56" y="602"/>
                </a:lnTo>
                <a:lnTo>
                  <a:pt x="47" y="585"/>
                </a:lnTo>
                <a:lnTo>
                  <a:pt x="38" y="568"/>
                </a:lnTo>
                <a:lnTo>
                  <a:pt x="30" y="551"/>
                </a:lnTo>
                <a:lnTo>
                  <a:pt x="24" y="533"/>
                </a:lnTo>
                <a:lnTo>
                  <a:pt x="17" y="514"/>
                </a:lnTo>
                <a:lnTo>
                  <a:pt x="12" y="495"/>
                </a:lnTo>
                <a:lnTo>
                  <a:pt x="8" y="476"/>
                </a:lnTo>
                <a:lnTo>
                  <a:pt x="4" y="457"/>
                </a:lnTo>
                <a:lnTo>
                  <a:pt x="2" y="437"/>
                </a:lnTo>
                <a:lnTo>
                  <a:pt x="0" y="416"/>
                </a:lnTo>
                <a:lnTo>
                  <a:pt x="0" y="395"/>
                </a:lnTo>
                <a:lnTo>
                  <a:pt x="0" y="395"/>
                </a:lnTo>
                <a:lnTo>
                  <a:pt x="0" y="376"/>
                </a:lnTo>
                <a:lnTo>
                  <a:pt x="2" y="355"/>
                </a:lnTo>
                <a:lnTo>
                  <a:pt x="4" y="335"/>
                </a:lnTo>
                <a:lnTo>
                  <a:pt x="8" y="316"/>
                </a:lnTo>
                <a:lnTo>
                  <a:pt x="12" y="297"/>
                </a:lnTo>
                <a:lnTo>
                  <a:pt x="17" y="278"/>
                </a:lnTo>
                <a:lnTo>
                  <a:pt x="24" y="260"/>
                </a:lnTo>
                <a:lnTo>
                  <a:pt x="30" y="241"/>
                </a:lnTo>
                <a:lnTo>
                  <a:pt x="38" y="224"/>
                </a:lnTo>
                <a:lnTo>
                  <a:pt x="47" y="207"/>
                </a:lnTo>
                <a:lnTo>
                  <a:pt x="56" y="190"/>
                </a:lnTo>
                <a:lnTo>
                  <a:pt x="67" y="175"/>
                </a:lnTo>
                <a:lnTo>
                  <a:pt x="79" y="159"/>
                </a:lnTo>
                <a:lnTo>
                  <a:pt x="90" y="143"/>
                </a:lnTo>
                <a:lnTo>
                  <a:pt x="102" y="129"/>
                </a:lnTo>
                <a:lnTo>
                  <a:pt x="115" y="116"/>
                </a:lnTo>
                <a:lnTo>
                  <a:pt x="129" y="103"/>
                </a:lnTo>
                <a:lnTo>
                  <a:pt x="144" y="90"/>
                </a:lnTo>
                <a:lnTo>
                  <a:pt x="160" y="78"/>
                </a:lnTo>
                <a:lnTo>
                  <a:pt x="174" y="68"/>
                </a:lnTo>
                <a:lnTo>
                  <a:pt x="191" y="57"/>
                </a:lnTo>
                <a:lnTo>
                  <a:pt x="207" y="47"/>
                </a:lnTo>
                <a:lnTo>
                  <a:pt x="225" y="39"/>
                </a:lnTo>
                <a:lnTo>
                  <a:pt x="242" y="31"/>
                </a:lnTo>
                <a:lnTo>
                  <a:pt x="260" y="23"/>
                </a:lnTo>
                <a:lnTo>
                  <a:pt x="278" y="17"/>
                </a:lnTo>
                <a:lnTo>
                  <a:pt x="297" y="11"/>
                </a:lnTo>
                <a:lnTo>
                  <a:pt x="316" y="8"/>
                </a:lnTo>
                <a:lnTo>
                  <a:pt x="336" y="4"/>
                </a:lnTo>
                <a:lnTo>
                  <a:pt x="355" y="1"/>
                </a:lnTo>
                <a:lnTo>
                  <a:pt x="376" y="0"/>
                </a:lnTo>
                <a:lnTo>
                  <a:pt x="396" y="0"/>
                </a:lnTo>
                <a:lnTo>
                  <a:pt x="396" y="0"/>
                </a:lnTo>
                <a:lnTo>
                  <a:pt x="417" y="0"/>
                </a:lnTo>
                <a:lnTo>
                  <a:pt x="436" y="1"/>
                </a:lnTo>
                <a:lnTo>
                  <a:pt x="456" y="4"/>
                </a:lnTo>
                <a:lnTo>
                  <a:pt x="476" y="8"/>
                </a:lnTo>
                <a:lnTo>
                  <a:pt x="495" y="11"/>
                </a:lnTo>
                <a:lnTo>
                  <a:pt x="513" y="17"/>
                </a:lnTo>
                <a:lnTo>
                  <a:pt x="533" y="23"/>
                </a:lnTo>
                <a:lnTo>
                  <a:pt x="550" y="31"/>
                </a:lnTo>
                <a:lnTo>
                  <a:pt x="568" y="39"/>
                </a:lnTo>
                <a:lnTo>
                  <a:pt x="585" y="47"/>
                </a:lnTo>
                <a:lnTo>
                  <a:pt x="602" y="57"/>
                </a:lnTo>
                <a:lnTo>
                  <a:pt x="618" y="68"/>
                </a:lnTo>
                <a:lnTo>
                  <a:pt x="634" y="78"/>
                </a:lnTo>
                <a:lnTo>
                  <a:pt x="648" y="90"/>
                </a:lnTo>
                <a:lnTo>
                  <a:pt x="662" y="103"/>
                </a:lnTo>
                <a:lnTo>
                  <a:pt x="677" y="116"/>
                </a:lnTo>
                <a:lnTo>
                  <a:pt x="690" y="129"/>
                </a:lnTo>
                <a:lnTo>
                  <a:pt x="703" y="143"/>
                </a:lnTo>
                <a:lnTo>
                  <a:pt x="714" y="159"/>
                </a:lnTo>
                <a:lnTo>
                  <a:pt x="725" y="175"/>
                </a:lnTo>
                <a:lnTo>
                  <a:pt x="735" y="190"/>
                </a:lnTo>
                <a:lnTo>
                  <a:pt x="745" y="207"/>
                </a:lnTo>
                <a:lnTo>
                  <a:pt x="754" y="224"/>
                </a:lnTo>
                <a:lnTo>
                  <a:pt x="761" y="241"/>
                </a:lnTo>
                <a:lnTo>
                  <a:pt x="768" y="260"/>
                </a:lnTo>
                <a:lnTo>
                  <a:pt x="775" y="278"/>
                </a:lnTo>
                <a:lnTo>
                  <a:pt x="780" y="297"/>
                </a:lnTo>
                <a:lnTo>
                  <a:pt x="785" y="316"/>
                </a:lnTo>
                <a:lnTo>
                  <a:pt x="788" y="335"/>
                </a:lnTo>
                <a:lnTo>
                  <a:pt x="790" y="355"/>
                </a:lnTo>
                <a:lnTo>
                  <a:pt x="792" y="376"/>
                </a:lnTo>
                <a:lnTo>
                  <a:pt x="793" y="395"/>
                </a:lnTo>
                <a:lnTo>
                  <a:pt x="793" y="39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" name="Freeform 33"/>
          <p:cNvSpPr>
            <a:spLocks/>
          </p:cNvSpPr>
          <p:nvPr/>
        </p:nvSpPr>
        <p:spPr bwMode="auto">
          <a:xfrm>
            <a:off x="6986588" y="2211134"/>
            <a:ext cx="1581150" cy="1581150"/>
          </a:xfrm>
          <a:custGeom>
            <a:avLst/>
            <a:gdLst>
              <a:gd name="T0" fmla="*/ 1993 w 1994"/>
              <a:gd name="T1" fmla="*/ 1047 h 1993"/>
              <a:gd name="T2" fmla="*/ 1974 w 1994"/>
              <a:gd name="T3" fmla="*/ 1198 h 1993"/>
              <a:gd name="T4" fmla="*/ 1934 w 1994"/>
              <a:gd name="T5" fmla="*/ 1339 h 1993"/>
              <a:gd name="T6" fmla="*/ 1874 w 1994"/>
              <a:gd name="T7" fmla="*/ 1472 h 1993"/>
              <a:gd name="T8" fmla="*/ 1797 w 1994"/>
              <a:gd name="T9" fmla="*/ 1593 h 1993"/>
              <a:gd name="T10" fmla="*/ 1703 w 1994"/>
              <a:gd name="T11" fmla="*/ 1702 h 1993"/>
              <a:gd name="T12" fmla="*/ 1594 w 1994"/>
              <a:gd name="T13" fmla="*/ 1796 h 1993"/>
              <a:gd name="T14" fmla="*/ 1473 w 1994"/>
              <a:gd name="T15" fmla="*/ 1873 h 1993"/>
              <a:gd name="T16" fmla="*/ 1340 w 1994"/>
              <a:gd name="T17" fmla="*/ 1933 h 1993"/>
              <a:gd name="T18" fmla="*/ 1199 w 1994"/>
              <a:gd name="T19" fmla="*/ 1973 h 1993"/>
              <a:gd name="T20" fmla="*/ 1049 w 1994"/>
              <a:gd name="T21" fmla="*/ 1992 h 1993"/>
              <a:gd name="T22" fmla="*/ 945 w 1994"/>
              <a:gd name="T23" fmla="*/ 1992 h 1993"/>
              <a:gd name="T24" fmla="*/ 797 w 1994"/>
              <a:gd name="T25" fmla="*/ 1973 h 1993"/>
              <a:gd name="T26" fmla="*/ 654 w 1994"/>
              <a:gd name="T27" fmla="*/ 1933 h 1993"/>
              <a:gd name="T28" fmla="*/ 522 w 1994"/>
              <a:gd name="T29" fmla="*/ 1873 h 1993"/>
              <a:gd name="T30" fmla="*/ 401 w 1994"/>
              <a:gd name="T31" fmla="*/ 1796 h 1993"/>
              <a:gd name="T32" fmla="*/ 293 w 1994"/>
              <a:gd name="T33" fmla="*/ 1702 h 1993"/>
              <a:gd name="T34" fmla="*/ 199 w 1994"/>
              <a:gd name="T35" fmla="*/ 1593 h 1993"/>
              <a:gd name="T36" fmla="*/ 120 w 1994"/>
              <a:gd name="T37" fmla="*/ 1472 h 1993"/>
              <a:gd name="T38" fmla="*/ 61 w 1994"/>
              <a:gd name="T39" fmla="*/ 1339 h 1993"/>
              <a:gd name="T40" fmla="*/ 21 w 1994"/>
              <a:gd name="T41" fmla="*/ 1198 h 1993"/>
              <a:gd name="T42" fmla="*/ 1 w 1994"/>
              <a:gd name="T43" fmla="*/ 1047 h 1993"/>
              <a:gd name="T44" fmla="*/ 1 w 1994"/>
              <a:gd name="T45" fmla="*/ 946 h 1993"/>
              <a:gd name="T46" fmla="*/ 21 w 1994"/>
              <a:gd name="T47" fmla="*/ 795 h 1993"/>
              <a:gd name="T48" fmla="*/ 61 w 1994"/>
              <a:gd name="T49" fmla="*/ 653 h 1993"/>
              <a:gd name="T50" fmla="*/ 120 w 1994"/>
              <a:gd name="T51" fmla="*/ 521 h 1993"/>
              <a:gd name="T52" fmla="*/ 199 w 1994"/>
              <a:gd name="T53" fmla="*/ 400 h 1993"/>
              <a:gd name="T54" fmla="*/ 293 w 1994"/>
              <a:gd name="T55" fmla="*/ 291 h 1993"/>
              <a:gd name="T56" fmla="*/ 401 w 1994"/>
              <a:gd name="T57" fmla="*/ 197 h 1993"/>
              <a:gd name="T58" fmla="*/ 522 w 1994"/>
              <a:gd name="T59" fmla="*/ 120 h 1993"/>
              <a:gd name="T60" fmla="*/ 654 w 1994"/>
              <a:gd name="T61" fmla="*/ 60 h 1993"/>
              <a:gd name="T62" fmla="*/ 797 w 1994"/>
              <a:gd name="T63" fmla="*/ 20 h 1993"/>
              <a:gd name="T64" fmla="*/ 945 w 1994"/>
              <a:gd name="T65" fmla="*/ 1 h 1993"/>
              <a:gd name="T66" fmla="*/ 1049 w 1994"/>
              <a:gd name="T67" fmla="*/ 1 h 1993"/>
              <a:gd name="T68" fmla="*/ 1199 w 1994"/>
              <a:gd name="T69" fmla="*/ 20 h 1993"/>
              <a:gd name="T70" fmla="*/ 1340 w 1994"/>
              <a:gd name="T71" fmla="*/ 60 h 1993"/>
              <a:gd name="T72" fmla="*/ 1473 w 1994"/>
              <a:gd name="T73" fmla="*/ 120 h 1993"/>
              <a:gd name="T74" fmla="*/ 1594 w 1994"/>
              <a:gd name="T75" fmla="*/ 197 h 1993"/>
              <a:gd name="T76" fmla="*/ 1703 w 1994"/>
              <a:gd name="T77" fmla="*/ 291 h 1993"/>
              <a:gd name="T78" fmla="*/ 1797 w 1994"/>
              <a:gd name="T79" fmla="*/ 400 h 1993"/>
              <a:gd name="T80" fmla="*/ 1874 w 1994"/>
              <a:gd name="T81" fmla="*/ 521 h 1993"/>
              <a:gd name="T82" fmla="*/ 1934 w 1994"/>
              <a:gd name="T83" fmla="*/ 653 h 1993"/>
              <a:gd name="T84" fmla="*/ 1974 w 1994"/>
              <a:gd name="T85" fmla="*/ 795 h 1993"/>
              <a:gd name="T86" fmla="*/ 1993 w 1994"/>
              <a:gd name="T87" fmla="*/ 946 h 19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994" h="1993">
                <a:moveTo>
                  <a:pt x="1994" y="996"/>
                </a:moveTo>
                <a:lnTo>
                  <a:pt x="1994" y="996"/>
                </a:lnTo>
                <a:lnTo>
                  <a:pt x="1993" y="1047"/>
                </a:lnTo>
                <a:lnTo>
                  <a:pt x="1989" y="1098"/>
                </a:lnTo>
                <a:lnTo>
                  <a:pt x="1982" y="1148"/>
                </a:lnTo>
                <a:lnTo>
                  <a:pt x="1974" y="1198"/>
                </a:lnTo>
                <a:lnTo>
                  <a:pt x="1963" y="1246"/>
                </a:lnTo>
                <a:lnTo>
                  <a:pt x="1950" y="1293"/>
                </a:lnTo>
                <a:lnTo>
                  <a:pt x="1934" y="1339"/>
                </a:lnTo>
                <a:lnTo>
                  <a:pt x="1916" y="1384"/>
                </a:lnTo>
                <a:lnTo>
                  <a:pt x="1896" y="1429"/>
                </a:lnTo>
                <a:lnTo>
                  <a:pt x="1874" y="1472"/>
                </a:lnTo>
                <a:lnTo>
                  <a:pt x="1850" y="1514"/>
                </a:lnTo>
                <a:lnTo>
                  <a:pt x="1824" y="1554"/>
                </a:lnTo>
                <a:lnTo>
                  <a:pt x="1797" y="1593"/>
                </a:lnTo>
                <a:lnTo>
                  <a:pt x="1767" y="1631"/>
                </a:lnTo>
                <a:lnTo>
                  <a:pt x="1735" y="1666"/>
                </a:lnTo>
                <a:lnTo>
                  <a:pt x="1703" y="1702"/>
                </a:lnTo>
                <a:lnTo>
                  <a:pt x="1668" y="1734"/>
                </a:lnTo>
                <a:lnTo>
                  <a:pt x="1631" y="1766"/>
                </a:lnTo>
                <a:lnTo>
                  <a:pt x="1594" y="1796"/>
                </a:lnTo>
                <a:lnTo>
                  <a:pt x="1555" y="1823"/>
                </a:lnTo>
                <a:lnTo>
                  <a:pt x="1515" y="1849"/>
                </a:lnTo>
                <a:lnTo>
                  <a:pt x="1473" y="1873"/>
                </a:lnTo>
                <a:lnTo>
                  <a:pt x="1430" y="1895"/>
                </a:lnTo>
                <a:lnTo>
                  <a:pt x="1385" y="1915"/>
                </a:lnTo>
                <a:lnTo>
                  <a:pt x="1340" y="1933"/>
                </a:lnTo>
                <a:lnTo>
                  <a:pt x="1294" y="1949"/>
                </a:lnTo>
                <a:lnTo>
                  <a:pt x="1247" y="1962"/>
                </a:lnTo>
                <a:lnTo>
                  <a:pt x="1199" y="1973"/>
                </a:lnTo>
                <a:lnTo>
                  <a:pt x="1149" y="1983"/>
                </a:lnTo>
                <a:lnTo>
                  <a:pt x="1100" y="1988"/>
                </a:lnTo>
                <a:lnTo>
                  <a:pt x="1049" y="1992"/>
                </a:lnTo>
                <a:lnTo>
                  <a:pt x="998" y="1993"/>
                </a:lnTo>
                <a:lnTo>
                  <a:pt x="998" y="1993"/>
                </a:lnTo>
                <a:lnTo>
                  <a:pt x="945" y="1992"/>
                </a:lnTo>
                <a:lnTo>
                  <a:pt x="896" y="1988"/>
                </a:lnTo>
                <a:lnTo>
                  <a:pt x="845" y="1983"/>
                </a:lnTo>
                <a:lnTo>
                  <a:pt x="797" y="1973"/>
                </a:lnTo>
                <a:lnTo>
                  <a:pt x="748" y="1962"/>
                </a:lnTo>
                <a:lnTo>
                  <a:pt x="701" y="1949"/>
                </a:lnTo>
                <a:lnTo>
                  <a:pt x="654" y="1933"/>
                </a:lnTo>
                <a:lnTo>
                  <a:pt x="610" y="1915"/>
                </a:lnTo>
                <a:lnTo>
                  <a:pt x="565" y="1895"/>
                </a:lnTo>
                <a:lnTo>
                  <a:pt x="522" y="1873"/>
                </a:lnTo>
                <a:lnTo>
                  <a:pt x="481" y="1849"/>
                </a:lnTo>
                <a:lnTo>
                  <a:pt x="440" y="1823"/>
                </a:lnTo>
                <a:lnTo>
                  <a:pt x="401" y="1796"/>
                </a:lnTo>
                <a:lnTo>
                  <a:pt x="363" y="1766"/>
                </a:lnTo>
                <a:lnTo>
                  <a:pt x="326" y="1734"/>
                </a:lnTo>
                <a:lnTo>
                  <a:pt x="293" y="1702"/>
                </a:lnTo>
                <a:lnTo>
                  <a:pt x="260" y="1666"/>
                </a:lnTo>
                <a:lnTo>
                  <a:pt x="229" y="1631"/>
                </a:lnTo>
                <a:lnTo>
                  <a:pt x="199" y="1593"/>
                </a:lnTo>
                <a:lnTo>
                  <a:pt x="171" y="1554"/>
                </a:lnTo>
                <a:lnTo>
                  <a:pt x="145" y="1514"/>
                </a:lnTo>
                <a:lnTo>
                  <a:pt x="120" y="1472"/>
                </a:lnTo>
                <a:lnTo>
                  <a:pt x="99" y="1429"/>
                </a:lnTo>
                <a:lnTo>
                  <a:pt x="78" y="1384"/>
                </a:lnTo>
                <a:lnTo>
                  <a:pt x="61" y="1339"/>
                </a:lnTo>
                <a:lnTo>
                  <a:pt x="46" y="1293"/>
                </a:lnTo>
                <a:lnTo>
                  <a:pt x="31" y="1246"/>
                </a:lnTo>
                <a:lnTo>
                  <a:pt x="21" y="1198"/>
                </a:lnTo>
                <a:lnTo>
                  <a:pt x="12" y="1148"/>
                </a:lnTo>
                <a:lnTo>
                  <a:pt x="5" y="1098"/>
                </a:lnTo>
                <a:lnTo>
                  <a:pt x="1" y="1047"/>
                </a:lnTo>
                <a:lnTo>
                  <a:pt x="0" y="996"/>
                </a:lnTo>
                <a:lnTo>
                  <a:pt x="0" y="996"/>
                </a:lnTo>
                <a:lnTo>
                  <a:pt x="1" y="946"/>
                </a:lnTo>
                <a:lnTo>
                  <a:pt x="5" y="895"/>
                </a:lnTo>
                <a:lnTo>
                  <a:pt x="12" y="845"/>
                </a:lnTo>
                <a:lnTo>
                  <a:pt x="21" y="795"/>
                </a:lnTo>
                <a:lnTo>
                  <a:pt x="31" y="747"/>
                </a:lnTo>
                <a:lnTo>
                  <a:pt x="46" y="700"/>
                </a:lnTo>
                <a:lnTo>
                  <a:pt x="61" y="653"/>
                </a:lnTo>
                <a:lnTo>
                  <a:pt x="78" y="609"/>
                </a:lnTo>
                <a:lnTo>
                  <a:pt x="99" y="564"/>
                </a:lnTo>
                <a:lnTo>
                  <a:pt x="120" y="521"/>
                </a:lnTo>
                <a:lnTo>
                  <a:pt x="145" y="479"/>
                </a:lnTo>
                <a:lnTo>
                  <a:pt x="171" y="439"/>
                </a:lnTo>
                <a:lnTo>
                  <a:pt x="199" y="400"/>
                </a:lnTo>
                <a:lnTo>
                  <a:pt x="229" y="362"/>
                </a:lnTo>
                <a:lnTo>
                  <a:pt x="260" y="326"/>
                </a:lnTo>
                <a:lnTo>
                  <a:pt x="293" y="291"/>
                </a:lnTo>
                <a:lnTo>
                  <a:pt x="326" y="259"/>
                </a:lnTo>
                <a:lnTo>
                  <a:pt x="363" y="227"/>
                </a:lnTo>
                <a:lnTo>
                  <a:pt x="401" y="197"/>
                </a:lnTo>
                <a:lnTo>
                  <a:pt x="440" y="170"/>
                </a:lnTo>
                <a:lnTo>
                  <a:pt x="481" y="144"/>
                </a:lnTo>
                <a:lnTo>
                  <a:pt x="522" y="120"/>
                </a:lnTo>
                <a:lnTo>
                  <a:pt x="565" y="98"/>
                </a:lnTo>
                <a:lnTo>
                  <a:pt x="610" y="78"/>
                </a:lnTo>
                <a:lnTo>
                  <a:pt x="654" y="60"/>
                </a:lnTo>
                <a:lnTo>
                  <a:pt x="701" y="44"/>
                </a:lnTo>
                <a:lnTo>
                  <a:pt x="748" y="31"/>
                </a:lnTo>
                <a:lnTo>
                  <a:pt x="797" y="20"/>
                </a:lnTo>
                <a:lnTo>
                  <a:pt x="845" y="10"/>
                </a:lnTo>
                <a:lnTo>
                  <a:pt x="896" y="4"/>
                </a:lnTo>
                <a:lnTo>
                  <a:pt x="945" y="1"/>
                </a:lnTo>
                <a:lnTo>
                  <a:pt x="998" y="0"/>
                </a:lnTo>
                <a:lnTo>
                  <a:pt x="998" y="0"/>
                </a:lnTo>
                <a:lnTo>
                  <a:pt x="1049" y="1"/>
                </a:lnTo>
                <a:lnTo>
                  <a:pt x="1100" y="4"/>
                </a:lnTo>
                <a:lnTo>
                  <a:pt x="1149" y="10"/>
                </a:lnTo>
                <a:lnTo>
                  <a:pt x="1199" y="20"/>
                </a:lnTo>
                <a:lnTo>
                  <a:pt x="1247" y="31"/>
                </a:lnTo>
                <a:lnTo>
                  <a:pt x="1294" y="44"/>
                </a:lnTo>
                <a:lnTo>
                  <a:pt x="1340" y="60"/>
                </a:lnTo>
                <a:lnTo>
                  <a:pt x="1385" y="78"/>
                </a:lnTo>
                <a:lnTo>
                  <a:pt x="1430" y="98"/>
                </a:lnTo>
                <a:lnTo>
                  <a:pt x="1473" y="120"/>
                </a:lnTo>
                <a:lnTo>
                  <a:pt x="1515" y="144"/>
                </a:lnTo>
                <a:lnTo>
                  <a:pt x="1555" y="170"/>
                </a:lnTo>
                <a:lnTo>
                  <a:pt x="1594" y="197"/>
                </a:lnTo>
                <a:lnTo>
                  <a:pt x="1631" y="227"/>
                </a:lnTo>
                <a:lnTo>
                  <a:pt x="1668" y="259"/>
                </a:lnTo>
                <a:lnTo>
                  <a:pt x="1703" y="291"/>
                </a:lnTo>
                <a:lnTo>
                  <a:pt x="1735" y="326"/>
                </a:lnTo>
                <a:lnTo>
                  <a:pt x="1767" y="362"/>
                </a:lnTo>
                <a:lnTo>
                  <a:pt x="1797" y="400"/>
                </a:lnTo>
                <a:lnTo>
                  <a:pt x="1824" y="439"/>
                </a:lnTo>
                <a:lnTo>
                  <a:pt x="1850" y="479"/>
                </a:lnTo>
                <a:lnTo>
                  <a:pt x="1874" y="521"/>
                </a:lnTo>
                <a:lnTo>
                  <a:pt x="1896" y="564"/>
                </a:lnTo>
                <a:lnTo>
                  <a:pt x="1916" y="609"/>
                </a:lnTo>
                <a:lnTo>
                  <a:pt x="1934" y="653"/>
                </a:lnTo>
                <a:lnTo>
                  <a:pt x="1950" y="700"/>
                </a:lnTo>
                <a:lnTo>
                  <a:pt x="1963" y="747"/>
                </a:lnTo>
                <a:lnTo>
                  <a:pt x="1974" y="795"/>
                </a:lnTo>
                <a:lnTo>
                  <a:pt x="1982" y="845"/>
                </a:lnTo>
                <a:lnTo>
                  <a:pt x="1989" y="895"/>
                </a:lnTo>
                <a:lnTo>
                  <a:pt x="1993" y="946"/>
                </a:lnTo>
                <a:lnTo>
                  <a:pt x="1994" y="996"/>
                </a:lnTo>
                <a:lnTo>
                  <a:pt x="1994" y="99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" name="Freeform 34"/>
          <p:cNvSpPr>
            <a:spLocks/>
          </p:cNvSpPr>
          <p:nvPr/>
        </p:nvSpPr>
        <p:spPr bwMode="auto">
          <a:xfrm>
            <a:off x="7351713" y="3544634"/>
            <a:ext cx="850900" cy="247650"/>
          </a:xfrm>
          <a:custGeom>
            <a:avLst/>
            <a:gdLst>
              <a:gd name="T0" fmla="*/ 0 w 1072"/>
              <a:gd name="T1" fmla="*/ 157 h 312"/>
              <a:gd name="T2" fmla="*/ 60 w 1072"/>
              <a:gd name="T3" fmla="*/ 192 h 312"/>
              <a:gd name="T4" fmla="*/ 121 w 1072"/>
              <a:gd name="T5" fmla="*/ 222 h 312"/>
              <a:gd name="T6" fmla="*/ 185 w 1072"/>
              <a:gd name="T7" fmla="*/ 249 h 312"/>
              <a:gd name="T8" fmla="*/ 252 w 1072"/>
              <a:gd name="T9" fmla="*/ 271 h 312"/>
              <a:gd name="T10" fmla="*/ 321 w 1072"/>
              <a:gd name="T11" fmla="*/ 290 h 312"/>
              <a:gd name="T12" fmla="*/ 392 w 1072"/>
              <a:gd name="T13" fmla="*/ 302 h 312"/>
              <a:gd name="T14" fmla="*/ 464 w 1072"/>
              <a:gd name="T15" fmla="*/ 309 h 312"/>
              <a:gd name="T16" fmla="*/ 537 w 1072"/>
              <a:gd name="T17" fmla="*/ 312 h 312"/>
              <a:gd name="T18" fmla="*/ 573 w 1072"/>
              <a:gd name="T19" fmla="*/ 312 h 312"/>
              <a:gd name="T20" fmla="*/ 646 w 1072"/>
              <a:gd name="T21" fmla="*/ 307 h 312"/>
              <a:gd name="T22" fmla="*/ 717 w 1072"/>
              <a:gd name="T23" fmla="*/ 296 h 312"/>
              <a:gd name="T24" fmla="*/ 786 w 1072"/>
              <a:gd name="T25" fmla="*/ 281 h 312"/>
              <a:gd name="T26" fmla="*/ 854 w 1072"/>
              <a:gd name="T27" fmla="*/ 261 h 312"/>
              <a:gd name="T28" fmla="*/ 919 w 1072"/>
              <a:gd name="T29" fmla="*/ 236 h 312"/>
              <a:gd name="T30" fmla="*/ 982 w 1072"/>
              <a:gd name="T31" fmla="*/ 207 h 312"/>
              <a:gd name="T32" fmla="*/ 1043 w 1072"/>
              <a:gd name="T33" fmla="*/ 175 h 312"/>
              <a:gd name="T34" fmla="*/ 1072 w 1072"/>
              <a:gd name="T35" fmla="*/ 157 h 312"/>
              <a:gd name="T36" fmla="*/ 1013 w 1072"/>
              <a:gd name="T37" fmla="*/ 121 h 312"/>
              <a:gd name="T38" fmla="*/ 951 w 1072"/>
              <a:gd name="T39" fmla="*/ 90 h 312"/>
              <a:gd name="T40" fmla="*/ 887 w 1072"/>
              <a:gd name="T41" fmla="*/ 64 h 312"/>
              <a:gd name="T42" fmla="*/ 820 w 1072"/>
              <a:gd name="T43" fmla="*/ 42 h 312"/>
              <a:gd name="T44" fmla="*/ 752 w 1072"/>
              <a:gd name="T45" fmla="*/ 23 h 312"/>
              <a:gd name="T46" fmla="*/ 682 w 1072"/>
              <a:gd name="T47" fmla="*/ 10 h 312"/>
              <a:gd name="T48" fmla="*/ 610 w 1072"/>
              <a:gd name="T49" fmla="*/ 2 h 312"/>
              <a:gd name="T50" fmla="*/ 537 w 1072"/>
              <a:gd name="T51" fmla="*/ 0 h 312"/>
              <a:gd name="T52" fmla="*/ 500 w 1072"/>
              <a:gd name="T53" fmla="*/ 1 h 312"/>
              <a:gd name="T54" fmla="*/ 427 w 1072"/>
              <a:gd name="T55" fmla="*/ 6 h 312"/>
              <a:gd name="T56" fmla="*/ 355 w 1072"/>
              <a:gd name="T57" fmla="*/ 17 h 312"/>
              <a:gd name="T58" fmla="*/ 286 w 1072"/>
              <a:gd name="T59" fmla="*/ 31 h 312"/>
              <a:gd name="T60" fmla="*/ 219 w 1072"/>
              <a:gd name="T61" fmla="*/ 52 h 312"/>
              <a:gd name="T62" fmla="*/ 154 w 1072"/>
              <a:gd name="T63" fmla="*/ 76 h 312"/>
              <a:gd name="T64" fmla="*/ 90 w 1072"/>
              <a:gd name="T65" fmla="*/ 106 h 312"/>
              <a:gd name="T66" fmla="*/ 30 w 1072"/>
              <a:gd name="T67" fmla="*/ 138 h 312"/>
              <a:gd name="T68" fmla="*/ 0 w 1072"/>
              <a:gd name="T69" fmla="*/ 157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072" h="312">
                <a:moveTo>
                  <a:pt x="0" y="157"/>
                </a:moveTo>
                <a:lnTo>
                  <a:pt x="0" y="157"/>
                </a:lnTo>
                <a:lnTo>
                  <a:pt x="30" y="175"/>
                </a:lnTo>
                <a:lnTo>
                  <a:pt x="60" y="192"/>
                </a:lnTo>
                <a:lnTo>
                  <a:pt x="90" y="207"/>
                </a:lnTo>
                <a:lnTo>
                  <a:pt x="121" y="222"/>
                </a:lnTo>
                <a:lnTo>
                  <a:pt x="154" y="236"/>
                </a:lnTo>
                <a:lnTo>
                  <a:pt x="185" y="249"/>
                </a:lnTo>
                <a:lnTo>
                  <a:pt x="219" y="261"/>
                </a:lnTo>
                <a:lnTo>
                  <a:pt x="252" y="271"/>
                </a:lnTo>
                <a:lnTo>
                  <a:pt x="286" y="281"/>
                </a:lnTo>
                <a:lnTo>
                  <a:pt x="321" y="290"/>
                </a:lnTo>
                <a:lnTo>
                  <a:pt x="355" y="296"/>
                </a:lnTo>
                <a:lnTo>
                  <a:pt x="392" y="302"/>
                </a:lnTo>
                <a:lnTo>
                  <a:pt x="427" y="307"/>
                </a:lnTo>
                <a:lnTo>
                  <a:pt x="464" y="309"/>
                </a:lnTo>
                <a:lnTo>
                  <a:pt x="500" y="312"/>
                </a:lnTo>
                <a:lnTo>
                  <a:pt x="537" y="312"/>
                </a:lnTo>
                <a:lnTo>
                  <a:pt x="537" y="312"/>
                </a:lnTo>
                <a:lnTo>
                  <a:pt x="573" y="312"/>
                </a:lnTo>
                <a:lnTo>
                  <a:pt x="610" y="309"/>
                </a:lnTo>
                <a:lnTo>
                  <a:pt x="646" y="307"/>
                </a:lnTo>
                <a:lnTo>
                  <a:pt x="682" y="302"/>
                </a:lnTo>
                <a:lnTo>
                  <a:pt x="717" y="296"/>
                </a:lnTo>
                <a:lnTo>
                  <a:pt x="752" y="290"/>
                </a:lnTo>
                <a:lnTo>
                  <a:pt x="786" y="281"/>
                </a:lnTo>
                <a:lnTo>
                  <a:pt x="820" y="271"/>
                </a:lnTo>
                <a:lnTo>
                  <a:pt x="854" y="261"/>
                </a:lnTo>
                <a:lnTo>
                  <a:pt x="887" y="249"/>
                </a:lnTo>
                <a:lnTo>
                  <a:pt x="919" y="236"/>
                </a:lnTo>
                <a:lnTo>
                  <a:pt x="951" y="222"/>
                </a:lnTo>
                <a:lnTo>
                  <a:pt x="982" y="207"/>
                </a:lnTo>
                <a:lnTo>
                  <a:pt x="1013" y="192"/>
                </a:lnTo>
                <a:lnTo>
                  <a:pt x="1043" y="175"/>
                </a:lnTo>
                <a:lnTo>
                  <a:pt x="1072" y="157"/>
                </a:lnTo>
                <a:lnTo>
                  <a:pt x="1072" y="157"/>
                </a:lnTo>
                <a:lnTo>
                  <a:pt x="1043" y="138"/>
                </a:lnTo>
                <a:lnTo>
                  <a:pt x="1013" y="121"/>
                </a:lnTo>
                <a:lnTo>
                  <a:pt x="982" y="106"/>
                </a:lnTo>
                <a:lnTo>
                  <a:pt x="951" y="90"/>
                </a:lnTo>
                <a:lnTo>
                  <a:pt x="919" y="76"/>
                </a:lnTo>
                <a:lnTo>
                  <a:pt x="887" y="64"/>
                </a:lnTo>
                <a:lnTo>
                  <a:pt x="854" y="52"/>
                </a:lnTo>
                <a:lnTo>
                  <a:pt x="820" y="42"/>
                </a:lnTo>
                <a:lnTo>
                  <a:pt x="786" y="31"/>
                </a:lnTo>
                <a:lnTo>
                  <a:pt x="752" y="23"/>
                </a:lnTo>
                <a:lnTo>
                  <a:pt x="717" y="17"/>
                </a:lnTo>
                <a:lnTo>
                  <a:pt x="682" y="10"/>
                </a:lnTo>
                <a:lnTo>
                  <a:pt x="646" y="6"/>
                </a:lnTo>
                <a:lnTo>
                  <a:pt x="610" y="2"/>
                </a:lnTo>
                <a:lnTo>
                  <a:pt x="573" y="1"/>
                </a:lnTo>
                <a:lnTo>
                  <a:pt x="537" y="0"/>
                </a:lnTo>
                <a:lnTo>
                  <a:pt x="537" y="0"/>
                </a:lnTo>
                <a:lnTo>
                  <a:pt x="500" y="1"/>
                </a:lnTo>
                <a:lnTo>
                  <a:pt x="464" y="2"/>
                </a:lnTo>
                <a:lnTo>
                  <a:pt x="427" y="6"/>
                </a:lnTo>
                <a:lnTo>
                  <a:pt x="392" y="10"/>
                </a:lnTo>
                <a:lnTo>
                  <a:pt x="355" y="17"/>
                </a:lnTo>
                <a:lnTo>
                  <a:pt x="321" y="23"/>
                </a:lnTo>
                <a:lnTo>
                  <a:pt x="286" y="31"/>
                </a:lnTo>
                <a:lnTo>
                  <a:pt x="252" y="42"/>
                </a:lnTo>
                <a:lnTo>
                  <a:pt x="219" y="52"/>
                </a:lnTo>
                <a:lnTo>
                  <a:pt x="185" y="64"/>
                </a:lnTo>
                <a:lnTo>
                  <a:pt x="154" y="76"/>
                </a:lnTo>
                <a:lnTo>
                  <a:pt x="121" y="90"/>
                </a:lnTo>
                <a:lnTo>
                  <a:pt x="90" y="106"/>
                </a:lnTo>
                <a:lnTo>
                  <a:pt x="60" y="121"/>
                </a:lnTo>
                <a:lnTo>
                  <a:pt x="30" y="138"/>
                </a:lnTo>
                <a:lnTo>
                  <a:pt x="0" y="157"/>
                </a:lnTo>
                <a:lnTo>
                  <a:pt x="0" y="157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" name="Freeform 35"/>
          <p:cNvSpPr>
            <a:spLocks/>
          </p:cNvSpPr>
          <p:nvPr/>
        </p:nvSpPr>
        <p:spPr bwMode="auto">
          <a:xfrm>
            <a:off x="7186613" y="2211134"/>
            <a:ext cx="1181100" cy="530225"/>
          </a:xfrm>
          <a:custGeom>
            <a:avLst/>
            <a:gdLst>
              <a:gd name="T0" fmla="*/ 746 w 1490"/>
              <a:gd name="T1" fmla="*/ 669 h 669"/>
              <a:gd name="T2" fmla="*/ 855 w 1490"/>
              <a:gd name="T3" fmla="*/ 663 h 669"/>
              <a:gd name="T4" fmla="*/ 961 w 1490"/>
              <a:gd name="T5" fmla="*/ 645 h 669"/>
              <a:gd name="T6" fmla="*/ 1063 w 1490"/>
              <a:gd name="T7" fmla="*/ 618 h 669"/>
              <a:gd name="T8" fmla="*/ 1161 w 1490"/>
              <a:gd name="T9" fmla="*/ 579 h 669"/>
              <a:gd name="T10" fmla="*/ 1252 w 1490"/>
              <a:gd name="T11" fmla="*/ 530 h 669"/>
              <a:gd name="T12" fmla="*/ 1338 w 1490"/>
              <a:gd name="T13" fmla="*/ 473 h 669"/>
              <a:gd name="T14" fmla="*/ 1418 w 1490"/>
              <a:gd name="T15" fmla="*/ 407 h 669"/>
              <a:gd name="T16" fmla="*/ 1490 w 1490"/>
              <a:gd name="T17" fmla="*/ 334 h 669"/>
              <a:gd name="T18" fmla="*/ 1456 w 1490"/>
              <a:gd name="T19" fmla="*/ 296 h 669"/>
              <a:gd name="T20" fmla="*/ 1379 w 1490"/>
              <a:gd name="T21" fmla="*/ 227 h 669"/>
              <a:gd name="T22" fmla="*/ 1297 w 1490"/>
              <a:gd name="T23" fmla="*/ 166 h 669"/>
              <a:gd name="T24" fmla="*/ 1208 w 1490"/>
              <a:gd name="T25" fmla="*/ 112 h 669"/>
              <a:gd name="T26" fmla="*/ 1113 w 1490"/>
              <a:gd name="T27" fmla="*/ 69 h 669"/>
              <a:gd name="T28" fmla="*/ 1013 w 1490"/>
              <a:gd name="T29" fmla="*/ 35 h 669"/>
              <a:gd name="T30" fmla="*/ 909 w 1490"/>
              <a:gd name="T31" fmla="*/ 13 h 669"/>
              <a:gd name="T32" fmla="*/ 801 w 1490"/>
              <a:gd name="T33" fmla="*/ 1 h 669"/>
              <a:gd name="T34" fmla="*/ 746 w 1490"/>
              <a:gd name="T35" fmla="*/ 0 h 669"/>
              <a:gd name="T36" fmla="*/ 636 w 1490"/>
              <a:gd name="T37" fmla="*/ 5 h 669"/>
              <a:gd name="T38" fmla="*/ 529 w 1490"/>
              <a:gd name="T39" fmla="*/ 22 h 669"/>
              <a:gd name="T40" fmla="*/ 427 w 1490"/>
              <a:gd name="T41" fmla="*/ 51 h 669"/>
              <a:gd name="T42" fmla="*/ 330 w 1490"/>
              <a:gd name="T43" fmla="*/ 90 h 669"/>
              <a:gd name="T44" fmla="*/ 238 w 1490"/>
              <a:gd name="T45" fmla="*/ 138 h 669"/>
              <a:gd name="T46" fmla="*/ 152 w 1490"/>
              <a:gd name="T47" fmla="*/ 196 h 669"/>
              <a:gd name="T48" fmla="*/ 72 w 1490"/>
              <a:gd name="T49" fmla="*/ 261 h 669"/>
              <a:gd name="T50" fmla="*/ 0 w 1490"/>
              <a:gd name="T51" fmla="*/ 334 h 669"/>
              <a:gd name="T52" fmla="*/ 35 w 1490"/>
              <a:gd name="T53" fmla="*/ 372 h 669"/>
              <a:gd name="T54" fmla="*/ 111 w 1490"/>
              <a:gd name="T55" fmla="*/ 441 h 669"/>
              <a:gd name="T56" fmla="*/ 195 w 1490"/>
              <a:gd name="T57" fmla="*/ 503 h 669"/>
              <a:gd name="T58" fmla="*/ 283 w 1490"/>
              <a:gd name="T59" fmla="*/ 556 h 669"/>
              <a:gd name="T60" fmla="*/ 377 w 1490"/>
              <a:gd name="T61" fmla="*/ 599 h 669"/>
              <a:gd name="T62" fmla="*/ 478 w 1490"/>
              <a:gd name="T63" fmla="*/ 633 h 669"/>
              <a:gd name="T64" fmla="*/ 582 w 1490"/>
              <a:gd name="T65" fmla="*/ 656 h 669"/>
              <a:gd name="T66" fmla="*/ 690 w 1490"/>
              <a:gd name="T67" fmla="*/ 667 h 669"/>
              <a:gd name="T68" fmla="*/ 746 w 1490"/>
              <a:gd name="T69" fmla="*/ 669 h 6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490" h="669">
                <a:moveTo>
                  <a:pt x="746" y="669"/>
                </a:moveTo>
                <a:lnTo>
                  <a:pt x="746" y="669"/>
                </a:lnTo>
                <a:lnTo>
                  <a:pt x="801" y="667"/>
                </a:lnTo>
                <a:lnTo>
                  <a:pt x="855" y="663"/>
                </a:lnTo>
                <a:lnTo>
                  <a:pt x="909" y="656"/>
                </a:lnTo>
                <a:lnTo>
                  <a:pt x="961" y="645"/>
                </a:lnTo>
                <a:lnTo>
                  <a:pt x="1013" y="633"/>
                </a:lnTo>
                <a:lnTo>
                  <a:pt x="1063" y="618"/>
                </a:lnTo>
                <a:lnTo>
                  <a:pt x="1113" y="599"/>
                </a:lnTo>
                <a:lnTo>
                  <a:pt x="1161" y="579"/>
                </a:lnTo>
                <a:lnTo>
                  <a:pt x="1208" y="556"/>
                </a:lnTo>
                <a:lnTo>
                  <a:pt x="1252" y="530"/>
                </a:lnTo>
                <a:lnTo>
                  <a:pt x="1297" y="503"/>
                </a:lnTo>
                <a:lnTo>
                  <a:pt x="1338" y="473"/>
                </a:lnTo>
                <a:lnTo>
                  <a:pt x="1379" y="441"/>
                </a:lnTo>
                <a:lnTo>
                  <a:pt x="1418" y="407"/>
                </a:lnTo>
                <a:lnTo>
                  <a:pt x="1456" y="372"/>
                </a:lnTo>
                <a:lnTo>
                  <a:pt x="1490" y="334"/>
                </a:lnTo>
                <a:lnTo>
                  <a:pt x="1490" y="334"/>
                </a:lnTo>
                <a:lnTo>
                  <a:pt x="1456" y="296"/>
                </a:lnTo>
                <a:lnTo>
                  <a:pt x="1418" y="261"/>
                </a:lnTo>
                <a:lnTo>
                  <a:pt x="1379" y="227"/>
                </a:lnTo>
                <a:lnTo>
                  <a:pt x="1338" y="196"/>
                </a:lnTo>
                <a:lnTo>
                  <a:pt x="1297" y="166"/>
                </a:lnTo>
                <a:lnTo>
                  <a:pt x="1252" y="138"/>
                </a:lnTo>
                <a:lnTo>
                  <a:pt x="1208" y="112"/>
                </a:lnTo>
                <a:lnTo>
                  <a:pt x="1161" y="90"/>
                </a:lnTo>
                <a:lnTo>
                  <a:pt x="1113" y="69"/>
                </a:lnTo>
                <a:lnTo>
                  <a:pt x="1063" y="51"/>
                </a:lnTo>
                <a:lnTo>
                  <a:pt x="1013" y="35"/>
                </a:lnTo>
                <a:lnTo>
                  <a:pt x="961" y="22"/>
                </a:lnTo>
                <a:lnTo>
                  <a:pt x="909" y="13"/>
                </a:lnTo>
                <a:lnTo>
                  <a:pt x="855" y="5"/>
                </a:lnTo>
                <a:lnTo>
                  <a:pt x="801" y="1"/>
                </a:lnTo>
                <a:lnTo>
                  <a:pt x="746" y="0"/>
                </a:lnTo>
                <a:lnTo>
                  <a:pt x="746" y="0"/>
                </a:lnTo>
                <a:lnTo>
                  <a:pt x="690" y="1"/>
                </a:lnTo>
                <a:lnTo>
                  <a:pt x="636" y="5"/>
                </a:lnTo>
                <a:lnTo>
                  <a:pt x="582" y="13"/>
                </a:lnTo>
                <a:lnTo>
                  <a:pt x="529" y="22"/>
                </a:lnTo>
                <a:lnTo>
                  <a:pt x="478" y="35"/>
                </a:lnTo>
                <a:lnTo>
                  <a:pt x="427" y="51"/>
                </a:lnTo>
                <a:lnTo>
                  <a:pt x="377" y="69"/>
                </a:lnTo>
                <a:lnTo>
                  <a:pt x="330" y="90"/>
                </a:lnTo>
                <a:lnTo>
                  <a:pt x="283" y="112"/>
                </a:lnTo>
                <a:lnTo>
                  <a:pt x="238" y="138"/>
                </a:lnTo>
                <a:lnTo>
                  <a:pt x="195" y="166"/>
                </a:lnTo>
                <a:lnTo>
                  <a:pt x="152" y="196"/>
                </a:lnTo>
                <a:lnTo>
                  <a:pt x="111" y="227"/>
                </a:lnTo>
                <a:lnTo>
                  <a:pt x="72" y="261"/>
                </a:lnTo>
                <a:lnTo>
                  <a:pt x="35" y="296"/>
                </a:lnTo>
                <a:lnTo>
                  <a:pt x="0" y="334"/>
                </a:lnTo>
                <a:lnTo>
                  <a:pt x="0" y="334"/>
                </a:lnTo>
                <a:lnTo>
                  <a:pt x="35" y="372"/>
                </a:lnTo>
                <a:lnTo>
                  <a:pt x="72" y="407"/>
                </a:lnTo>
                <a:lnTo>
                  <a:pt x="111" y="441"/>
                </a:lnTo>
                <a:lnTo>
                  <a:pt x="152" y="473"/>
                </a:lnTo>
                <a:lnTo>
                  <a:pt x="195" y="503"/>
                </a:lnTo>
                <a:lnTo>
                  <a:pt x="238" y="530"/>
                </a:lnTo>
                <a:lnTo>
                  <a:pt x="283" y="556"/>
                </a:lnTo>
                <a:lnTo>
                  <a:pt x="330" y="579"/>
                </a:lnTo>
                <a:lnTo>
                  <a:pt x="377" y="599"/>
                </a:lnTo>
                <a:lnTo>
                  <a:pt x="427" y="618"/>
                </a:lnTo>
                <a:lnTo>
                  <a:pt x="478" y="633"/>
                </a:lnTo>
                <a:lnTo>
                  <a:pt x="529" y="645"/>
                </a:lnTo>
                <a:lnTo>
                  <a:pt x="582" y="656"/>
                </a:lnTo>
                <a:lnTo>
                  <a:pt x="636" y="663"/>
                </a:lnTo>
                <a:lnTo>
                  <a:pt x="690" y="667"/>
                </a:lnTo>
                <a:lnTo>
                  <a:pt x="746" y="669"/>
                </a:lnTo>
                <a:lnTo>
                  <a:pt x="746" y="669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" name="Freeform 36"/>
          <p:cNvSpPr>
            <a:spLocks/>
          </p:cNvSpPr>
          <p:nvPr/>
        </p:nvSpPr>
        <p:spPr bwMode="auto">
          <a:xfrm>
            <a:off x="7377113" y="4625722"/>
            <a:ext cx="803275" cy="804863"/>
          </a:xfrm>
          <a:custGeom>
            <a:avLst/>
            <a:gdLst>
              <a:gd name="T0" fmla="*/ 1014 w 1014"/>
              <a:gd name="T1" fmla="*/ 533 h 1014"/>
              <a:gd name="T2" fmla="*/ 1003 w 1014"/>
              <a:gd name="T3" fmla="*/ 610 h 1014"/>
              <a:gd name="T4" fmla="*/ 984 w 1014"/>
              <a:gd name="T5" fmla="*/ 681 h 1014"/>
              <a:gd name="T6" fmla="*/ 952 w 1014"/>
              <a:gd name="T7" fmla="*/ 748 h 1014"/>
              <a:gd name="T8" fmla="*/ 913 w 1014"/>
              <a:gd name="T9" fmla="*/ 811 h 1014"/>
              <a:gd name="T10" fmla="*/ 865 w 1014"/>
              <a:gd name="T11" fmla="*/ 866 h 1014"/>
              <a:gd name="T12" fmla="*/ 810 w 1014"/>
              <a:gd name="T13" fmla="*/ 913 h 1014"/>
              <a:gd name="T14" fmla="*/ 749 w 1014"/>
              <a:gd name="T15" fmla="*/ 953 h 1014"/>
              <a:gd name="T16" fmla="*/ 681 w 1014"/>
              <a:gd name="T17" fmla="*/ 983 h 1014"/>
              <a:gd name="T18" fmla="*/ 609 w 1014"/>
              <a:gd name="T19" fmla="*/ 1004 h 1014"/>
              <a:gd name="T20" fmla="*/ 533 w 1014"/>
              <a:gd name="T21" fmla="*/ 1013 h 1014"/>
              <a:gd name="T22" fmla="*/ 481 w 1014"/>
              <a:gd name="T23" fmla="*/ 1013 h 1014"/>
              <a:gd name="T24" fmla="*/ 405 w 1014"/>
              <a:gd name="T25" fmla="*/ 1004 h 1014"/>
              <a:gd name="T26" fmla="*/ 333 w 1014"/>
              <a:gd name="T27" fmla="*/ 983 h 1014"/>
              <a:gd name="T28" fmla="*/ 265 w 1014"/>
              <a:gd name="T29" fmla="*/ 953 h 1014"/>
              <a:gd name="T30" fmla="*/ 204 w 1014"/>
              <a:gd name="T31" fmla="*/ 913 h 1014"/>
              <a:gd name="T32" fmla="*/ 149 w 1014"/>
              <a:gd name="T33" fmla="*/ 866 h 1014"/>
              <a:gd name="T34" fmla="*/ 101 w 1014"/>
              <a:gd name="T35" fmla="*/ 811 h 1014"/>
              <a:gd name="T36" fmla="*/ 62 w 1014"/>
              <a:gd name="T37" fmla="*/ 748 h 1014"/>
              <a:gd name="T38" fmla="*/ 32 w 1014"/>
              <a:gd name="T39" fmla="*/ 681 h 1014"/>
              <a:gd name="T40" fmla="*/ 11 w 1014"/>
              <a:gd name="T41" fmla="*/ 610 h 1014"/>
              <a:gd name="T42" fmla="*/ 2 w 1014"/>
              <a:gd name="T43" fmla="*/ 533 h 1014"/>
              <a:gd name="T44" fmla="*/ 2 w 1014"/>
              <a:gd name="T45" fmla="*/ 482 h 1014"/>
              <a:gd name="T46" fmla="*/ 11 w 1014"/>
              <a:gd name="T47" fmla="*/ 405 h 1014"/>
              <a:gd name="T48" fmla="*/ 32 w 1014"/>
              <a:gd name="T49" fmla="*/ 333 h 1014"/>
              <a:gd name="T50" fmla="*/ 62 w 1014"/>
              <a:gd name="T51" fmla="*/ 266 h 1014"/>
              <a:gd name="T52" fmla="*/ 101 w 1014"/>
              <a:gd name="T53" fmla="*/ 203 h 1014"/>
              <a:gd name="T54" fmla="*/ 149 w 1014"/>
              <a:gd name="T55" fmla="*/ 149 h 1014"/>
              <a:gd name="T56" fmla="*/ 204 w 1014"/>
              <a:gd name="T57" fmla="*/ 102 h 1014"/>
              <a:gd name="T58" fmla="*/ 265 w 1014"/>
              <a:gd name="T59" fmla="*/ 61 h 1014"/>
              <a:gd name="T60" fmla="*/ 333 w 1014"/>
              <a:gd name="T61" fmla="*/ 31 h 1014"/>
              <a:gd name="T62" fmla="*/ 405 w 1014"/>
              <a:gd name="T63" fmla="*/ 10 h 1014"/>
              <a:gd name="T64" fmla="*/ 481 w 1014"/>
              <a:gd name="T65" fmla="*/ 1 h 1014"/>
              <a:gd name="T66" fmla="*/ 533 w 1014"/>
              <a:gd name="T67" fmla="*/ 1 h 1014"/>
              <a:gd name="T68" fmla="*/ 609 w 1014"/>
              <a:gd name="T69" fmla="*/ 10 h 1014"/>
              <a:gd name="T70" fmla="*/ 681 w 1014"/>
              <a:gd name="T71" fmla="*/ 31 h 1014"/>
              <a:gd name="T72" fmla="*/ 749 w 1014"/>
              <a:gd name="T73" fmla="*/ 61 h 1014"/>
              <a:gd name="T74" fmla="*/ 810 w 1014"/>
              <a:gd name="T75" fmla="*/ 102 h 1014"/>
              <a:gd name="T76" fmla="*/ 865 w 1014"/>
              <a:gd name="T77" fmla="*/ 149 h 1014"/>
              <a:gd name="T78" fmla="*/ 913 w 1014"/>
              <a:gd name="T79" fmla="*/ 203 h 1014"/>
              <a:gd name="T80" fmla="*/ 952 w 1014"/>
              <a:gd name="T81" fmla="*/ 266 h 1014"/>
              <a:gd name="T82" fmla="*/ 984 w 1014"/>
              <a:gd name="T83" fmla="*/ 333 h 1014"/>
              <a:gd name="T84" fmla="*/ 1003 w 1014"/>
              <a:gd name="T85" fmla="*/ 405 h 1014"/>
              <a:gd name="T86" fmla="*/ 1014 w 1014"/>
              <a:gd name="T87" fmla="*/ 482 h 10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014" h="1014">
                <a:moveTo>
                  <a:pt x="1014" y="506"/>
                </a:moveTo>
                <a:lnTo>
                  <a:pt x="1014" y="506"/>
                </a:lnTo>
                <a:lnTo>
                  <a:pt x="1014" y="533"/>
                </a:lnTo>
                <a:lnTo>
                  <a:pt x="1011" y="559"/>
                </a:lnTo>
                <a:lnTo>
                  <a:pt x="1008" y="585"/>
                </a:lnTo>
                <a:lnTo>
                  <a:pt x="1003" y="610"/>
                </a:lnTo>
                <a:lnTo>
                  <a:pt x="998" y="633"/>
                </a:lnTo>
                <a:lnTo>
                  <a:pt x="991" y="658"/>
                </a:lnTo>
                <a:lnTo>
                  <a:pt x="984" y="681"/>
                </a:lnTo>
                <a:lnTo>
                  <a:pt x="974" y="705"/>
                </a:lnTo>
                <a:lnTo>
                  <a:pt x="964" y="727"/>
                </a:lnTo>
                <a:lnTo>
                  <a:pt x="952" y="748"/>
                </a:lnTo>
                <a:lnTo>
                  <a:pt x="940" y="770"/>
                </a:lnTo>
                <a:lnTo>
                  <a:pt x="927" y="790"/>
                </a:lnTo>
                <a:lnTo>
                  <a:pt x="913" y="811"/>
                </a:lnTo>
                <a:lnTo>
                  <a:pt x="897" y="829"/>
                </a:lnTo>
                <a:lnTo>
                  <a:pt x="882" y="847"/>
                </a:lnTo>
                <a:lnTo>
                  <a:pt x="865" y="866"/>
                </a:lnTo>
                <a:lnTo>
                  <a:pt x="848" y="883"/>
                </a:lnTo>
                <a:lnTo>
                  <a:pt x="830" y="898"/>
                </a:lnTo>
                <a:lnTo>
                  <a:pt x="810" y="913"/>
                </a:lnTo>
                <a:lnTo>
                  <a:pt x="790" y="927"/>
                </a:lnTo>
                <a:lnTo>
                  <a:pt x="769" y="940"/>
                </a:lnTo>
                <a:lnTo>
                  <a:pt x="749" y="953"/>
                </a:lnTo>
                <a:lnTo>
                  <a:pt x="726" y="963"/>
                </a:lnTo>
                <a:lnTo>
                  <a:pt x="704" y="974"/>
                </a:lnTo>
                <a:lnTo>
                  <a:pt x="681" y="983"/>
                </a:lnTo>
                <a:lnTo>
                  <a:pt x="657" y="991"/>
                </a:lnTo>
                <a:lnTo>
                  <a:pt x="634" y="997"/>
                </a:lnTo>
                <a:lnTo>
                  <a:pt x="609" y="1004"/>
                </a:lnTo>
                <a:lnTo>
                  <a:pt x="584" y="1008"/>
                </a:lnTo>
                <a:lnTo>
                  <a:pt x="559" y="1012"/>
                </a:lnTo>
                <a:lnTo>
                  <a:pt x="533" y="1013"/>
                </a:lnTo>
                <a:lnTo>
                  <a:pt x="507" y="1014"/>
                </a:lnTo>
                <a:lnTo>
                  <a:pt x="507" y="1014"/>
                </a:lnTo>
                <a:lnTo>
                  <a:pt x="481" y="1013"/>
                </a:lnTo>
                <a:lnTo>
                  <a:pt x="455" y="1012"/>
                </a:lnTo>
                <a:lnTo>
                  <a:pt x="430" y="1008"/>
                </a:lnTo>
                <a:lnTo>
                  <a:pt x="405" y="1004"/>
                </a:lnTo>
                <a:lnTo>
                  <a:pt x="380" y="997"/>
                </a:lnTo>
                <a:lnTo>
                  <a:pt x="357" y="991"/>
                </a:lnTo>
                <a:lnTo>
                  <a:pt x="333" y="983"/>
                </a:lnTo>
                <a:lnTo>
                  <a:pt x="310" y="974"/>
                </a:lnTo>
                <a:lnTo>
                  <a:pt x="288" y="963"/>
                </a:lnTo>
                <a:lnTo>
                  <a:pt x="265" y="953"/>
                </a:lnTo>
                <a:lnTo>
                  <a:pt x="245" y="940"/>
                </a:lnTo>
                <a:lnTo>
                  <a:pt x="224" y="927"/>
                </a:lnTo>
                <a:lnTo>
                  <a:pt x="204" y="913"/>
                </a:lnTo>
                <a:lnTo>
                  <a:pt x="184" y="898"/>
                </a:lnTo>
                <a:lnTo>
                  <a:pt x="166" y="883"/>
                </a:lnTo>
                <a:lnTo>
                  <a:pt x="149" y="866"/>
                </a:lnTo>
                <a:lnTo>
                  <a:pt x="132" y="847"/>
                </a:lnTo>
                <a:lnTo>
                  <a:pt x="117" y="829"/>
                </a:lnTo>
                <a:lnTo>
                  <a:pt x="101" y="811"/>
                </a:lnTo>
                <a:lnTo>
                  <a:pt x="87" y="790"/>
                </a:lnTo>
                <a:lnTo>
                  <a:pt x="73" y="770"/>
                </a:lnTo>
                <a:lnTo>
                  <a:pt x="62" y="748"/>
                </a:lnTo>
                <a:lnTo>
                  <a:pt x="50" y="727"/>
                </a:lnTo>
                <a:lnTo>
                  <a:pt x="41" y="705"/>
                </a:lnTo>
                <a:lnTo>
                  <a:pt x="32" y="681"/>
                </a:lnTo>
                <a:lnTo>
                  <a:pt x="23" y="658"/>
                </a:lnTo>
                <a:lnTo>
                  <a:pt x="16" y="633"/>
                </a:lnTo>
                <a:lnTo>
                  <a:pt x="11" y="610"/>
                </a:lnTo>
                <a:lnTo>
                  <a:pt x="6" y="585"/>
                </a:lnTo>
                <a:lnTo>
                  <a:pt x="3" y="559"/>
                </a:lnTo>
                <a:lnTo>
                  <a:pt x="2" y="533"/>
                </a:lnTo>
                <a:lnTo>
                  <a:pt x="0" y="506"/>
                </a:lnTo>
                <a:lnTo>
                  <a:pt x="0" y="506"/>
                </a:lnTo>
                <a:lnTo>
                  <a:pt x="2" y="482"/>
                </a:lnTo>
                <a:lnTo>
                  <a:pt x="3" y="455"/>
                </a:lnTo>
                <a:lnTo>
                  <a:pt x="6" y="429"/>
                </a:lnTo>
                <a:lnTo>
                  <a:pt x="11" y="405"/>
                </a:lnTo>
                <a:lnTo>
                  <a:pt x="16" y="381"/>
                </a:lnTo>
                <a:lnTo>
                  <a:pt x="23" y="356"/>
                </a:lnTo>
                <a:lnTo>
                  <a:pt x="32" y="333"/>
                </a:lnTo>
                <a:lnTo>
                  <a:pt x="41" y="309"/>
                </a:lnTo>
                <a:lnTo>
                  <a:pt x="50" y="287"/>
                </a:lnTo>
                <a:lnTo>
                  <a:pt x="62" y="266"/>
                </a:lnTo>
                <a:lnTo>
                  <a:pt x="73" y="244"/>
                </a:lnTo>
                <a:lnTo>
                  <a:pt x="87" y="224"/>
                </a:lnTo>
                <a:lnTo>
                  <a:pt x="101" y="203"/>
                </a:lnTo>
                <a:lnTo>
                  <a:pt x="117" y="185"/>
                </a:lnTo>
                <a:lnTo>
                  <a:pt x="132" y="167"/>
                </a:lnTo>
                <a:lnTo>
                  <a:pt x="149" y="149"/>
                </a:lnTo>
                <a:lnTo>
                  <a:pt x="166" y="132"/>
                </a:lnTo>
                <a:lnTo>
                  <a:pt x="184" y="116"/>
                </a:lnTo>
                <a:lnTo>
                  <a:pt x="204" y="102"/>
                </a:lnTo>
                <a:lnTo>
                  <a:pt x="224" y="87"/>
                </a:lnTo>
                <a:lnTo>
                  <a:pt x="245" y="74"/>
                </a:lnTo>
                <a:lnTo>
                  <a:pt x="265" y="61"/>
                </a:lnTo>
                <a:lnTo>
                  <a:pt x="288" y="51"/>
                </a:lnTo>
                <a:lnTo>
                  <a:pt x="310" y="40"/>
                </a:lnTo>
                <a:lnTo>
                  <a:pt x="333" y="31"/>
                </a:lnTo>
                <a:lnTo>
                  <a:pt x="357" y="23"/>
                </a:lnTo>
                <a:lnTo>
                  <a:pt x="380" y="17"/>
                </a:lnTo>
                <a:lnTo>
                  <a:pt x="405" y="10"/>
                </a:lnTo>
                <a:lnTo>
                  <a:pt x="430" y="6"/>
                </a:lnTo>
                <a:lnTo>
                  <a:pt x="455" y="2"/>
                </a:lnTo>
                <a:lnTo>
                  <a:pt x="481" y="1"/>
                </a:lnTo>
                <a:lnTo>
                  <a:pt x="507" y="0"/>
                </a:lnTo>
                <a:lnTo>
                  <a:pt x="507" y="0"/>
                </a:lnTo>
                <a:lnTo>
                  <a:pt x="533" y="1"/>
                </a:lnTo>
                <a:lnTo>
                  <a:pt x="559" y="2"/>
                </a:lnTo>
                <a:lnTo>
                  <a:pt x="584" y="6"/>
                </a:lnTo>
                <a:lnTo>
                  <a:pt x="609" y="10"/>
                </a:lnTo>
                <a:lnTo>
                  <a:pt x="634" y="17"/>
                </a:lnTo>
                <a:lnTo>
                  <a:pt x="657" y="23"/>
                </a:lnTo>
                <a:lnTo>
                  <a:pt x="681" y="31"/>
                </a:lnTo>
                <a:lnTo>
                  <a:pt x="704" y="40"/>
                </a:lnTo>
                <a:lnTo>
                  <a:pt x="726" y="51"/>
                </a:lnTo>
                <a:lnTo>
                  <a:pt x="749" y="61"/>
                </a:lnTo>
                <a:lnTo>
                  <a:pt x="769" y="74"/>
                </a:lnTo>
                <a:lnTo>
                  <a:pt x="790" y="87"/>
                </a:lnTo>
                <a:lnTo>
                  <a:pt x="810" y="102"/>
                </a:lnTo>
                <a:lnTo>
                  <a:pt x="830" y="116"/>
                </a:lnTo>
                <a:lnTo>
                  <a:pt x="848" y="132"/>
                </a:lnTo>
                <a:lnTo>
                  <a:pt x="865" y="149"/>
                </a:lnTo>
                <a:lnTo>
                  <a:pt x="882" y="167"/>
                </a:lnTo>
                <a:lnTo>
                  <a:pt x="897" y="185"/>
                </a:lnTo>
                <a:lnTo>
                  <a:pt x="913" y="203"/>
                </a:lnTo>
                <a:lnTo>
                  <a:pt x="927" y="224"/>
                </a:lnTo>
                <a:lnTo>
                  <a:pt x="940" y="244"/>
                </a:lnTo>
                <a:lnTo>
                  <a:pt x="952" y="266"/>
                </a:lnTo>
                <a:lnTo>
                  <a:pt x="964" y="287"/>
                </a:lnTo>
                <a:lnTo>
                  <a:pt x="974" y="309"/>
                </a:lnTo>
                <a:lnTo>
                  <a:pt x="984" y="333"/>
                </a:lnTo>
                <a:lnTo>
                  <a:pt x="991" y="356"/>
                </a:lnTo>
                <a:lnTo>
                  <a:pt x="998" y="381"/>
                </a:lnTo>
                <a:lnTo>
                  <a:pt x="1003" y="405"/>
                </a:lnTo>
                <a:lnTo>
                  <a:pt x="1008" y="429"/>
                </a:lnTo>
                <a:lnTo>
                  <a:pt x="1011" y="455"/>
                </a:lnTo>
                <a:lnTo>
                  <a:pt x="1014" y="482"/>
                </a:lnTo>
                <a:lnTo>
                  <a:pt x="1014" y="506"/>
                </a:lnTo>
                <a:lnTo>
                  <a:pt x="1014" y="5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" name="Freeform 37"/>
          <p:cNvSpPr>
            <a:spLocks/>
          </p:cNvSpPr>
          <p:nvPr/>
        </p:nvSpPr>
        <p:spPr bwMode="auto">
          <a:xfrm>
            <a:off x="7464425" y="4713034"/>
            <a:ext cx="628650" cy="630238"/>
          </a:xfrm>
          <a:custGeom>
            <a:avLst/>
            <a:gdLst>
              <a:gd name="T0" fmla="*/ 793 w 794"/>
              <a:gd name="T1" fmla="*/ 416 h 792"/>
              <a:gd name="T2" fmla="*/ 786 w 794"/>
              <a:gd name="T3" fmla="*/ 476 h 792"/>
              <a:gd name="T4" fmla="*/ 769 w 794"/>
              <a:gd name="T5" fmla="*/ 533 h 792"/>
              <a:gd name="T6" fmla="*/ 746 w 794"/>
              <a:gd name="T7" fmla="*/ 585 h 792"/>
              <a:gd name="T8" fmla="*/ 714 w 794"/>
              <a:gd name="T9" fmla="*/ 633 h 792"/>
              <a:gd name="T10" fmla="*/ 678 w 794"/>
              <a:gd name="T11" fmla="*/ 676 h 792"/>
              <a:gd name="T12" fmla="*/ 635 w 794"/>
              <a:gd name="T13" fmla="*/ 714 h 792"/>
              <a:gd name="T14" fmla="*/ 586 w 794"/>
              <a:gd name="T15" fmla="*/ 744 h 792"/>
              <a:gd name="T16" fmla="*/ 533 w 794"/>
              <a:gd name="T17" fmla="*/ 769 h 792"/>
              <a:gd name="T18" fmla="*/ 477 w 794"/>
              <a:gd name="T19" fmla="*/ 785 h 792"/>
              <a:gd name="T20" fmla="*/ 418 w 794"/>
              <a:gd name="T21" fmla="*/ 792 h 792"/>
              <a:gd name="T22" fmla="*/ 376 w 794"/>
              <a:gd name="T23" fmla="*/ 792 h 792"/>
              <a:gd name="T24" fmla="*/ 317 w 794"/>
              <a:gd name="T25" fmla="*/ 785 h 792"/>
              <a:gd name="T26" fmla="*/ 261 w 794"/>
              <a:gd name="T27" fmla="*/ 769 h 792"/>
              <a:gd name="T28" fmla="*/ 208 w 794"/>
              <a:gd name="T29" fmla="*/ 744 h 792"/>
              <a:gd name="T30" fmla="*/ 159 w 794"/>
              <a:gd name="T31" fmla="*/ 714 h 792"/>
              <a:gd name="T32" fmla="*/ 116 w 794"/>
              <a:gd name="T33" fmla="*/ 676 h 792"/>
              <a:gd name="T34" fmla="*/ 80 w 794"/>
              <a:gd name="T35" fmla="*/ 633 h 792"/>
              <a:gd name="T36" fmla="*/ 48 w 794"/>
              <a:gd name="T37" fmla="*/ 585 h 792"/>
              <a:gd name="T38" fmla="*/ 25 w 794"/>
              <a:gd name="T39" fmla="*/ 533 h 792"/>
              <a:gd name="T40" fmla="*/ 9 w 794"/>
              <a:gd name="T41" fmla="*/ 476 h 792"/>
              <a:gd name="T42" fmla="*/ 1 w 794"/>
              <a:gd name="T43" fmla="*/ 416 h 792"/>
              <a:gd name="T44" fmla="*/ 1 w 794"/>
              <a:gd name="T45" fmla="*/ 376 h 792"/>
              <a:gd name="T46" fmla="*/ 9 w 794"/>
              <a:gd name="T47" fmla="*/ 316 h 792"/>
              <a:gd name="T48" fmla="*/ 25 w 794"/>
              <a:gd name="T49" fmla="*/ 260 h 792"/>
              <a:gd name="T50" fmla="*/ 48 w 794"/>
              <a:gd name="T51" fmla="*/ 207 h 792"/>
              <a:gd name="T52" fmla="*/ 80 w 794"/>
              <a:gd name="T53" fmla="*/ 159 h 792"/>
              <a:gd name="T54" fmla="*/ 116 w 794"/>
              <a:gd name="T55" fmla="*/ 116 h 792"/>
              <a:gd name="T56" fmla="*/ 159 w 794"/>
              <a:gd name="T57" fmla="*/ 78 h 792"/>
              <a:gd name="T58" fmla="*/ 208 w 794"/>
              <a:gd name="T59" fmla="*/ 47 h 792"/>
              <a:gd name="T60" fmla="*/ 261 w 794"/>
              <a:gd name="T61" fmla="*/ 23 h 792"/>
              <a:gd name="T62" fmla="*/ 317 w 794"/>
              <a:gd name="T63" fmla="*/ 8 h 792"/>
              <a:gd name="T64" fmla="*/ 376 w 794"/>
              <a:gd name="T65" fmla="*/ 0 h 792"/>
              <a:gd name="T66" fmla="*/ 418 w 794"/>
              <a:gd name="T67" fmla="*/ 0 h 792"/>
              <a:gd name="T68" fmla="*/ 477 w 794"/>
              <a:gd name="T69" fmla="*/ 8 h 792"/>
              <a:gd name="T70" fmla="*/ 533 w 794"/>
              <a:gd name="T71" fmla="*/ 23 h 792"/>
              <a:gd name="T72" fmla="*/ 586 w 794"/>
              <a:gd name="T73" fmla="*/ 47 h 792"/>
              <a:gd name="T74" fmla="*/ 635 w 794"/>
              <a:gd name="T75" fmla="*/ 78 h 792"/>
              <a:gd name="T76" fmla="*/ 678 w 794"/>
              <a:gd name="T77" fmla="*/ 116 h 792"/>
              <a:gd name="T78" fmla="*/ 714 w 794"/>
              <a:gd name="T79" fmla="*/ 159 h 792"/>
              <a:gd name="T80" fmla="*/ 746 w 794"/>
              <a:gd name="T81" fmla="*/ 207 h 792"/>
              <a:gd name="T82" fmla="*/ 769 w 794"/>
              <a:gd name="T83" fmla="*/ 260 h 792"/>
              <a:gd name="T84" fmla="*/ 786 w 794"/>
              <a:gd name="T85" fmla="*/ 316 h 792"/>
              <a:gd name="T86" fmla="*/ 793 w 794"/>
              <a:gd name="T87" fmla="*/ 376 h 7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94" h="792">
                <a:moveTo>
                  <a:pt x="794" y="395"/>
                </a:moveTo>
                <a:lnTo>
                  <a:pt x="794" y="395"/>
                </a:lnTo>
                <a:lnTo>
                  <a:pt x="793" y="416"/>
                </a:lnTo>
                <a:lnTo>
                  <a:pt x="791" y="437"/>
                </a:lnTo>
                <a:lnTo>
                  <a:pt x="789" y="457"/>
                </a:lnTo>
                <a:lnTo>
                  <a:pt x="786" y="476"/>
                </a:lnTo>
                <a:lnTo>
                  <a:pt x="781" y="495"/>
                </a:lnTo>
                <a:lnTo>
                  <a:pt x="776" y="514"/>
                </a:lnTo>
                <a:lnTo>
                  <a:pt x="769" y="533"/>
                </a:lnTo>
                <a:lnTo>
                  <a:pt x="763" y="551"/>
                </a:lnTo>
                <a:lnTo>
                  <a:pt x="755" y="568"/>
                </a:lnTo>
                <a:lnTo>
                  <a:pt x="746" y="585"/>
                </a:lnTo>
                <a:lnTo>
                  <a:pt x="736" y="602"/>
                </a:lnTo>
                <a:lnTo>
                  <a:pt x="726" y="617"/>
                </a:lnTo>
                <a:lnTo>
                  <a:pt x="714" y="633"/>
                </a:lnTo>
                <a:lnTo>
                  <a:pt x="703" y="649"/>
                </a:lnTo>
                <a:lnTo>
                  <a:pt x="691" y="663"/>
                </a:lnTo>
                <a:lnTo>
                  <a:pt x="678" y="676"/>
                </a:lnTo>
                <a:lnTo>
                  <a:pt x="663" y="689"/>
                </a:lnTo>
                <a:lnTo>
                  <a:pt x="649" y="702"/>
                </a:lnTo>
                <a:lnTo>
                  <a:pt x="635" y="714"/>
                </a:lnTo>
                <a:lnTo>
                  <a:pt x="619" y="725"/>
                </a:lnTo>
                <a:lnTo>
                  <a:pt x="603" y="735"/>
                </a:lnTo>
                <a:lnTo>
                  <a:pt x="586" y="744"/>
                </a:lnTo>
                <a:lnTo>
                  <a:pt x="569" y="753"/>
                </a:lnTo>
                <a:lnTo>
                  <a:pt x="551" y="761"/>
                </a:lnTo>
                <a:lnTo>
                  <a:pt x="533" y="769"/>
                </a:lnTo>
                <a:lnTo>
                  <a:pt x="514" y="774"/>
                </a:lnTo>
                <a:lnTo>
                  <a:pt x="496" y="781"/>
                </a:lnTo>
                <a:lnTo>
                  <a:pt x="477" y="785"/>
                </a:lnTo>
                <a:lnTo>
                  <a:pt x="457" y="788"/>
                </a:lnTo>
                <a:lnTo>
                  <a:pt x="437" y="791"/>
                </a:lnTo>
                <a:lnTo>
                  <a:pt x="418" y="792"/>
                </a:lnTo>
                <a:lnTo>
                  <a:pt x="397" y="792"/>
                </a:lnTo>
                <a:lnTo>
                  <a:pt x="397" y="792"/>
                </a:lnTo>
                <a:lnTo>
                  <a:pt x="376" y="792"/>
                </a:lnTo>
                <a:lnTo>
                  <a:pt x="356" y="791"/>
                </a:lnTo>
                <a:lnTo>
                  <a:pt x="337" y="788"/>
                </a:lnTo>
                <a:lnTo>
                  <a:pt x="317" y="785"/>
                </a:lnTo>
                <a:lnTo>
                  <a:pt x="298" y="781"/>
                </a:lnTo>
                <a:lnTo>
                  <a:pt x="279" y="774"/>
                </a:lnTo>
                <a:lnTo>
                  <a:pt x="261" y="769"/>
                </a:lnTo>
                <a:lnTo>
                  <a:pt x="243" y="761"/>
                </a:lnTo>
                <a:lnTo>
                  <a:pt x="225" y="753"/>
                </a:lnTo>
                <a:lnTo>
                  <a:pt x="208" y="744"/>
                </a:lnTo>
                <a:lnTo>
                  <a:pt x="192" y="735"/>
                </a:lnTo>
                <a:lnTo>
                  <a:pt x="175" y="725"/>
                </a:lnTo>
                <a:lnTo>
                  <a:pt x="159" y="714"/>
                </a:lnTo>
                <a:lnTo>
                  <a:pt x="145" y="702"/>
                </a:lnTo>
                <a:lnTo>
                  <a:pt x="131" y="689"/>
                </a:lnTo>
                <a:lnTo>
                  <a:pt x="116" y="676"/>
                </a:lnTo>
                <a:lnTo>
                  <a:pt x="103" y="663"/>
                </a:lnTo>
                <a:lnTo>
                  <a:pt x="91" y="649"/>
                </a:lnTo>
                <a:lnTo>
                  <a:pt x="80" y="633"/>
                </a:lnTo>
                <a:lnTo>
                  <a:pt x="68" y="617"/>
                </a:lnTo>
                <a:lnTo>
                  <a:pt x="57" y="602"/>
                </a:lnTo>
                <a:lnTo>
                  <a:pt x="48" y="585"/>
                </a:lnTo>
                <a:lnTo>
                  <a:pt x="39" y="568"/>
                </a:lnTo>
                <a:lnTo>
                  <a:pt x="31" y="551"/>
                </a:lnTo>
                <a:lnTo>
                  <a:pt x="25" y="533"/>
                </a:lnTo>
                <a:lnTo>
                  <a:pt x="18" y="514"/>
                </a:lnTo>
                <a:lnTo>
                  <a:pt x="13" y="495"/>
                </a:lnTo>
                <a:lnTo>
                  <a:pt x="9" y="476"/>
                </a:lnTo>
                <a:lnTo>
                  <a:pt x="5" y="457"/>
                </a:lnTo>
                <a:lnTo>
                  <a:pt x="3" y="437"/>
                </a:lnTo>
                <a:lnTo>
                  <a:pt x="1" y="416"/>
                </a:lnTo>
                <a:lnTo>
                  <a:pt x="0" y="395"/>
                </a:lnTo>
                <a:lnTo>
                  <a:pt x="0" y="395"/>
                </a:lnTo>
                <a:lnTo>
                  <a:pt x="1" y="376"/>
                </a:lnTo>
                <a:lnTo>
                  <a:pt x="3" y="355"/>
                </a:lnTo>
                <a:lnTo>
                  <a:pt x="5" y="335"/>
                </a:lnTo>
                <a:lnTo>
                  <a:pt x="9" y="316"/>
                </a:lnTo>
                <a:lnTo>
                  <a:pt x="13" y="297"/>
                </a:lnTo>
                <a:lnTo>
                  <a:pt x="18" y="278"/>
                </a:lnTo>
                <a:lnTo>
                  <a:pt x="25" y="260"/>
                </a:lnTo>
                <a:lnTo>
                  <a:pt x="31" y="241"/>
                </a:lnTo>
                <a:lnTo>
                  <a:pt x="39" y="224"/>
                </a:lnTo>
                <a:lnTo>
                  <a:pt x="48" y="207"/>
                </a:lnTo>
                <a:lnTo>
                  <a:pt x="57" y="190"/>
                </a:lnTo>
                <a:lnTo>
                  <a:pt x="68" y="175"/>
                </a:lnTo>
                <a:lnTo>
                  <a:pt x="80" y="159"/>
                </a:lnTo>
                <a:lnTo>
                  <a:pt x="91" y="143"/>
                </a:lnTo>
                <a:lnTo>
                  <a:pt x="103" y="129"/>
                </a:lnTo>
                <a:lnTo>
                  <a:pt x="116" y="116"/>
                </a:lnTo>
                <a:lnTo>
                  <a:pt x="131" y="103"/>
                </a:lnTo>
                <a:lnTo>
                  <a:pt x="145" y="90"/>
                </a:lnTo>
                <a:lnTo>
                  <a:pt x="159" y="78"/>
                </a:lnTo>
                <a:lnTo>
                  <a:pt x="175" y="68"/>
                </a:lnTo>
                <a:lnTo>
                  <a:pt x="192" y="57"/>
                </a:lnTo>
                <a:lnTo>
                  <a:pt x="208" y="47"/>
                </a:lnTo>
                <a:lnTo>
                  <a:pt x="225" y="39"/>
                </a:lnTo>
                <a:lnTo>
                  <a:pt x="243" y="31"/>
                </a:lnTo>
                <a:lnTo>
                  <a:pt x="261" y="23"/>
                </a:lnTo>
                <a:lnTo>
                  <a:pt x="279" y="17"/>
                </a:lnTo>
                <a:lnTo>
                  <a:pt x="298" y="11"/>
                </a:lnTo>
                <a:lnTo>
                  <a:pt x="317" y="8"/>
                </a:lnTo>
                <a:lnTo>
                  <a:pt x="337" y="4"/>
                </a:lnTo>
                <a:lnTo>
                  <a:pt x="356" y="1"/>
                </a:lnTo>
                <a:lnTo>
                  <a:pt x="376" y="0"/>
                </a:lnTo>
                <a:lnTo>
                  <a:pt x="397" y="0"/>
                </a:lnTo>
                <a:lnTo>
                  <a:pt x="397" y="0"/>
                </a:lnTo>
                <a:lnTo>
                  <a:pt x="418" y="0"/>
                </a:lnTo>
                <a:lnTo>
                  <a:pt x="437" y="1"/>
                </a:lnTo>
                <a:lnTo>
                  <a:pt x="457" y="4"/>
                </a:lnTo>
                <a:lnTo>
                  <a:pt x="477" y="8"/>
                </a:lnTo>
                <a:lnTo>
                  <a:pt x="496" y="11"/>
                </a:lnTo>
                <a:lnTo>
                  <a:pt x="514" y="17"/>
                </a:lnTo>
                <a:lnTo>
                  <a:pt x="533" y="23"/>
                </a:lnTo>
                <a:lnTo>
                  <a:pt x="551" y="31"/>
                </a:lnTo>
                <a:lnTo>
                  <a:pt x="569" y="39"/>
                </a:lnTo>
                <a:lnTo>
                  <a:pt x="586" y="47"/>
                </a:lnTo>
                <a:lnTo>
                  <a:pt x="603" y="57"/>
                </a:lnTo>
                <a:lnTo>
                  <a:pt x="619" y="68"/>
                </a:lnTo>
                <a:lnTo>
                  <a:pt x="635" y="78"/>
                </a:lnTo>
                <a:lnTo>
                  <a:pt x="649" y="90"/>
                </a:lnTo>
                <a:lnTo>
                  <a:pt x="663" y="103"/>
                </a:lnTo>
                <a:lnTo>
                  <a:pt x="678" y="116"/>
                </a:lnTo>
                <a:lnTo>
                  <a:pt x="691" y="129"/>
                </a:lnTo>
                <a:lnTo>
                  <a:pt x="703" y="143"/>
                </a:lnTo>
                <a:lnTo>
                  <a:pt x="714" y="159"/>
                </a:lnTo>
                <a:lnTo>
                  <a:pt x="726" y="175"/>
                </a:lnTo>
                <a:lnTo>
                  <a:pt x="736" y="190"/>
                </a:lnTo>
                <a:lnTo>
                  <a:pt x="746" y="207"/>
                </a:lnTo>
                <a:lnTo>
                  <a:pt x="755" y="224"/>
                </a:lnTo>
                <a:lnTo>
                  <a:pt x="763" y="241"/>
                </a:lnTo>
                <a:lnTo>
                  <a:pt x="769" y="260"/>
                </a:lnTo>
                <a:lnTo>
                  <a:pt x="776" y="278"/>
                </a:lnTo>
                <a:lnTo>
                  <a:pt x="781" y="297"/>
                </a:lnTo>
                <a:lnTo>
                  <a:pt x="786" y="316"/>
                </a:lnTo>
                <a:lnTo>
                  <a:pt x="789" y="335"/>
                </a:lnTo>
                <a:lnTo>
                  <a:pt x="791" y="355"/>
                </a:lnTo>
                <a:lnTo>
                  <a:pt x="793" y="376"/>
                </a:lnTo>
                <a:lnTo>
                  <a:pt x="794" y="395"/>
                </a:lnTo>
                <a:lnTo>
                  <a:pt x="794" y="39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6" name="Group 85"/>
          <p:cNvGrpSpPr/>
          <p:nvPr/>
        </p:nvGrpSpPr>
        <p:grpSpPr>
          <a:xfrm>
            <a:off x="7218363" y="4052634"/>
            <a:ext cx="1743075" cy="1495425"/>
            <a:chOff x="7218363" y="4198938"/>
            <a:chExt cx="1743075" cy="1495425"/>
          </a:xfrm>
        </p:grpSpPr>
        <p:sp>
          <p:nvSpPr>
            <p:cNvPr id="47" name="Freeform 38"/>
            <p:cNvSpPr>
              <a:spLocks/>
            </p:cNvSpPr>
            <p:nvPr/>
          </p:nvSpPr>
          <p:spPr bwMode="auto">
            <a:xfrm>
              <a:off x="7259638" y="4252913"/>
              <a:ext cx="1038225" cy="1441450"/>
            </a:xfrm>
            <a:custGeom>
              <a:avLst/>
              <a:gdLst>
                <a:gd name="T0" fmla="*/ 638 w 1308"/>
                <a:gd name="T1" fmla="*/ 538 h 1817"/>
                <a:gd name="T2" fmla="*/ 687 w 1308"/>
                <a:gd name="T3" fmla="*/ 540 h 1817"/>
                <a:gd name="T4" fmla="*/ 809 w 1308"/>
                <a:gd name="T5" fmla="*/ 558 h 1817"/>
                <a:gd name="T6" fmla="*/ 924 w 1308"/>
                <a:gd name="T7" fmla="*/ 600 h 1817"/>
                <a:gd name="T8" fmla="*/ 1027 w 1308"/>
                <a:gd name="T9" fmla="*/ 662 h 1817"/>
                <a:gd name="T10" fmla="*/ 1115 w 1308"/>
                <a:gd name="T11" fmla="*/ 743 h 1817"/>
                <a:gd name="T12" fmla="*/ 1187 w 1308"/>
                <a:gd name="T13" fmla="*/ 839 h 1817"/>
                <a:gd name="T14" fmla="*/ 1239 w 1308"/>
                <a:gd name="T15" fmla="*/ 947 h 1817"/>
                <a:gd name="T16" fmla="*/ 1270 w 1308"/>
                <a:gd name="T17" fmla="*/ 1067 h 1817"/>
                <a:gd name="T18" fmla="*/ 1278 w 1308"/>
                <a:gd name="T19" fmla="*/ 1161 h 1817"/>
                <a:gd name="T20" fmla="*/ 1265 w 1308"/>
                <a:gd name="T21" fmla="*/ 1288 h 1817"/>
                <a:gd name="T22" fmla="*/ 1229 w 1308"/>
                <a:gd name="T23" fmla="*/ 1404 h 1817"/>
                <a:gd name="T24" fmla="*/ 1171 w 1308"/>
                <a:gd name="T25" fmla="*/ 1510 h 1817"/>
                <a:gd name="T26" fmla="*/ 1095 w 1308"/>
                <a:gd name="T27" fmla="*/ 1603 h 1817"/>
                <a:gd name="T28" fmla="*/ 1003 w 1308"/>
                <a:gd name="T29" fmla="*/ 1679 h 1817"/>
                <a:gd name="T30" fmla="*/ 897 w 1308"/>
                <a:gd name="T31" fmla="*/ 1736 h 1817"/>
                <a:gd name="T32" fmla="*/ 779 w 1308"/>
                <a:gd name="T33" fmla="*/ 1773 h 1817"/>
                <a:gd name="T34" fmla="*/ 654 w 1308"/>
                <a:gd name="T35" fmla="*/ 1786 h 1817"/>
                <a:gd name="T36" fmla="*/ 559 w 1308"/>
                <a:gd name="T37" fmla="*/ 1778 h 1817"/>
                <a:gd name="T38" fmla="*/ 440 w 1308"/>
                <a:gd name="T39" fmla="*/ 1748 h 1817"/>
                <a:gd name="T40" fmla="*/ 331 w 1308"/>
                <a:gd name="T41" fmla="*/ 1696 h 1817"/>
                <a:gd name="T42" fmla="*/ 235 w 1308"/>
                <a:gd name="T43" fmla="*/ 1624 h 1817"/>
                <a:gd name="T44" fmla="*/ 155 w 1308"/>
                <a:gd name="T45" fmla="*/ 1535 h 1817"/>
                <a:gd name="T46" fmla="*/ 92 w 1308"/>
                <a:gd name="T47" fmla="*/ 1432 h 1817"/>
                <a:gd name="T48" fmla="*/ 51 w 1308"/>
                <a:gd name="T49" fmla="*/ 1318 h 1817"/>
                <a:gd name="T50" fmla="*/ 31 w 1308"/>
                <a:gd name="T51" fmla="*/ 1194 h 1817"/>
                <a:gd name="T52" fmla="*/ 0 w 1308"/>
                <a:gd name="T53" fmla="*/ 1195 h 1817"/>
                <a:gd name="T54" fmla="*/ 19 w 1308"/>
                <a:gd name="T55" fmla="*/ 1326 h 1817"/>
                <a:gd name="T56" fmla="*/ 64 w 1308"/>
                <a:gd name="T57" fmla="*/ 1446 h 1817"/>
                <a:gd name="T58" fmla="*/ 129 w 1308"/>
                <a:gd name="T59" fmla="*/ 1553 h 1817"/>
                <a:gd name="T60" fmla="*/ 214 w 1308"/>
                <a:gd name="T61" fmla="*/ 1647 h 1817"/>
                <a:gd name="T62" fmla="*/ 314 w 1308"/>
                <a:gd name="T63" fmla="*/ 1722 h 1817"/>
                <a:gd name="T64" fmla="*/ 429 w 1308"/>
                <a:gd name="T65" fmla="*/ 1777 h 1817"/>
                <a:gd name="T66" fmla="*/ 555 w 1308"/>
                <a:gd name="T67" fmla="*/ 1809 h 1817"/>
                <a:gd name="T68" fmla="*/ 654 w 1308"/>
                <a:gd name="T69" fmla="*/ 1817 h 1817"/>
                <a:gd name="T70" fmla="*/ 786 w 1308"/>
                <a:gd name="T71" fmla="*/ 1804 h 1817"/>
                <a:gd name="T72" fmla="*/ 909 w 1308"/>
                <a:gd name="T73" fmla="*/ 1765 h 1817"/>
                <a:gd name="T74" fmla="*/ 1020 w 1308"/>
                <a:gd name="T75" fmla="*/ 1705 h 1817"/>
                <a:gd name="T76" fmla="*/ 1116 w 1308"/>
                <a:gd name="T77" fmla="*/ 1625 h 1817"/>
                <a:gd name="T78" fmla="*/ 1197 w 1308"/>
                <a:gd name="T79" fmla="*/ 1528 h 1817"/>
                <a:gd name="T80" fmla="*/ 1257 w 1308"/>
                <a:gd name="T81" fmla="*/ 1416 h 1817"/>
                <a:gd name="T82" fmla="*/ 1295 w 1308"/>
                <a:gd name="T83" fmla="*/ 1293 h 1817"/>
                <a:gd name="T84" fmla="*/ 1308 w 1308"/>
                <a:gd name="T85" fmla="*/ 1161 h 1817"/>
                <a:gd name="T86" fmla="*/ 1302 w 1308"/>
                <a:gd name="T87" fmla="*/ 1063 h 1817"/>
                <a:gd name="T88" fmla="*/ 1270 w 1308"/>
                <a:gd name="T89" fmla="*/ 941 h 1817"/>
                <a:gd name="T90" fmla="*/ 1217 w 1308"/>
                <a:gd name="T91" fmla="*/ 827 h 1817"/>
                <a:gd name="T92" fmla="*/ 1144 w 1308"/>
                <a:gd name="T93" fmla="*/ 728 h 1817"/>
                <a:gd name="T94" fmla="*/ 1052 w 1308"/>
                <a:gd name="T95" fmla="*/ 643 h 1817"/>
                <a:gd name="T96" fmla="*/ 948 w 1308"/>
                <a:gd name="T97" fmla="*/ 576 h 1817"/>
                <a:gd name="T98" fmla="*/ 830 w 1308"/>
                <a:gd name="T99" fmla="*/ 532 h 1817"/>
                <a:gd name="T100" fmla="*/ 702 w 1308"/>
                <a:gd name="T101" fmla="*/ 510 h 1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08" h="1817">
                  <a:moveTo>
                    <a:pt x="670" y="507"/>
                  </a:moveTo>
                  <a:lnTo>
                    <a:pt x="670" y="0"/>
                  </a:lnTo>
                  <a:lnTo>
                    <a:pt x="638" y="0"/>
                  </a:lnTo>
                  <a:lnTo>
                    <a:pt x="638" y="538"/>
                  </a:lnTo>
                  <a:lnTo>
                    <a:pt x="654" y="538"/>
                  </a:lnTo>
                  <a:lnTo>
                    <a:pt x="654" y="538"/>
                  </a:lnTo>
                  <a:lnTo>
                    <a:pt x="654" y="538"/>
                  </a:lnTo>
                  <a:lnTo>
                    <a:pt x="687" y="540"/>
                  </a:lnTo>
                  <a:lnTo>
                    <a:pt x="718" y="542"/>
                  </a:lnTo>
                  <a:lnTo>
                    <a:pt x="749" y="546"/>
                  </a:lnTo>
                  <a:lnTo>
                    <a:pt x="779" y="551"/>
                  </a:lnTo>
                  <a:lnTo>
                    <a:pt x="809" y="558"/>
                  </a:lnTo>
                  <a:lnTo>
                    <a:pt x="839" y="567"/>
                  </a:lnTo>
                  <a:lnTo>
                    <a:pt x="868" y="576"/>
                  </a:lnTo>
                  <a:lnTo>
                    <a:pt x="897" y="588"/>
                  </a:lnTo>
                  <a:lnTo>
                    <a:pt x="924" y="600"/>
                  </a:lnTo>
                  <a:lnTo>
                    <a:pt x="950" y="614"/>
                  </a:lnTo>
                  <a:lnTo>
                    <a:pt x="977" y="629"/>
                  </a:lnTo>
                  <a:lnTo>
                    <a:pt x="1003" y="646"/>
                  </a:lnTo>
                  <a:lnTo>
                    <a:pt x="1027" y="662"/>
                  </a:lnTo>
                  <a:lnTo>
                    <a:pt x="1051" y="681"/>
                  </a:lnTo>
                  <a:lnTo>
                    <a:pt x="1073" y="700"/>
                  </a:lnTo>
                  <a:lnTo>
                    <a:pt x="1095" y="721"/>
                  </a:lnTo>
                  <a:lnTo>
                    <a:pt x="1115" y="743"/>
                  </a:lnTo>
                  <a:lnTo>
                    <a:pt x="1135" y="766"/>
                  </a:lnTo>
                  <a:lnTo>
                    <a:pt x="1154" y="789"/>
                  </a:lnTo>
                  <a:lnTo>
                    <a:pt x="1171" y="814"/>
                  </a:lnTo>
                  <a:lnTo>
                    <a:pt x="1187" y="839"/>
                  </a:lnTo>
                  <a:lnTo>
                    <a:pt x="1202" y="865"/>
                  </a:lnTo>
                  <a:lnTo>
                    <a:pt x="1215" y="892"/>
                  </a:lnTo>
                  <a:lnTo>
                    <a:pt x="1229" y="920"/>
                  </a:lnTo>
                  <a:lnTo>
                    <a:pt x="1239" y="947"/>
                  </a:lnTo>
                  <a:lnTo>
                    <a:pt x="1249" y="977"/>
                  </a:lnTo>
                  <a:lnTo>
                    <a:pt x="1257" y="1006"/>
                  </a:lnTo>
                  <a:lnTo>
                    <a:pt x="1265" y="1036"/>
                  </a:lnTo>
                  <a:lnTo>
                    <a:pt x="1270" y="1067"/>
                  </a:lnTo>
                  <a:lnTo>
                    <a:pt x="1274" y="1099"/>
                  </a:lnTo>
                  <a:lnTo>
                    <a:pt x="1277" y="1130"/>
                  </a:lnTo>
                  <a:lnTo>
                    <a:pt x="1278" y="1161"/>
                  </a:lnTo>
                  <a:lnTo>
                    <a:pt x="1278" y="1161"/>
                  </a:lnTo>
                  <a:lnTo>
                    <a:pt x="1277" y="1194"/>
                  </a:lnTo>
                  <a:lnTo>
                    <a:pt x="1274" y="1225"/>
                  </a:lnTo>
                  <a:lnTo>
                    <a:pt x="1270" y="1257"/>
                  </a:lnTo>
                  <a:lnTo>
                    <a:pt x="1265" y="1288"/>
                  </a:lnTo>
                  <a:lnTo>
                    <a:pt x="1257" y="1318"/>
                  </a:lnTo>
                  <a:lnTo>
                    <a:pt x="1249" y="1347"/>
                  </a:lnTo>
                  <a:lnTo>
                    <a:pt x="1239" y="1376"/>
                  </a:lnTo>
                  <a:lnTo>
                    <a:pt x="1229" y="1404"/>
                  </a:lnTo>
                  <a:lnTo>
                    <a:pt x="1215" y="1432"/>
                  </a:lnTo>
                  <a:lnTo>
                    <a:pt x="1202" y="1459"/>
                  </a:lnTo>
                  <a:lnTo>
                    <a:pt x="1187" y="1485"/>
                  </a:lnTo>
                  <a:lnTo>
                    <a:pt x="1171" y="1510"/>
                  </a:lnTo>
                  <a:lnTo>
                    <a:pt x="1154" y="1535"/>
                  </a:lnTo>
                  <a:lnTo>
                    <a:pt x="1135" y="1558"/>
                  </a:lnTo>
                  <a:lnTo>
                    <a:pt x="1115" y="1581"/>
                  </a:lnTo>
                  <a:lnTo>
                    <a:pt x="1095" y="1603"/>
                  </a:lnTo>
                  <a:lnTo>
                    <a:pt x="1073" y="1624"/>
                  </a:lnTo>
                  <a:lnTo>
                    <a:pt x="1051" y="1643"/>
                  </a:lnTo>
                  <a:lnTo>
                    <a:pt x="1027" y="1662"/>
                  </a:lnTo>
                  <a:lnTo>
                    <a:pt x="1003" y="1679"/>
                  </a:lnTo>
                  <a:lnTo>
                    <a:pt x="977" y="1696"/>
                  </a:lnTo>
                  <a:lnTo>
                    <a:pt x="950" y="1710"/>
                  </a:lnTo>
                  <a:lnTo>
                    <a:pt x="924" y="1724"/>
                  </a:lnTo>
                  <a:lnTo>
                    <a:pt x="897" y="1736"/>
                  </a:lnTo>
                  <a:lnTo>
                    <a:pt x="868" y="1748"/>
                  </a:lnTo>
                  <a:lnTo>
                    <a:pt x="839" y="1757"/>
                  </a:lnTo>
                  <a:lnTo>
                    <a:pt x="809" y="1766"/>
                  </a:lnTo>
                  <a:lnTo>
                    <a:pt x="779" y="1773"/>
                  </a:lnTo>
                  <a:lnTo>
                    <a:pt x="749" y="1778"/>
                  </a:lnTo>
                  <a:lnTo>
                    <a:pt x="718" y="1782"/>
                  </a:lnTo>
                  <a:lnTo>
                    <a:pt x="687" y="1784"/>
                  </a:lnTo>
                  <a:lnTo>
                    <a:pt x="654" y="1786"/>
                  </a:lnTo>
                  <a:lnTo>
                    <a:pt x="654" y="1786"/>
                  </a:lnTo>
                  <a:lnTo>
                    <a:pt x="623" y="1784"/>
                  </a:lnTo>
                  <a:lnTo>
                    <a:pt x="590" y="1782"/>
                  </a:lnTo>
                  <a:lnTo>
                    <a:pt x="559" y="1778"/>
                  </a:lnTo>
                  <a:lnTo>
                    <a:pt x="529" y="1773"/>
                  </a:lnTo>
                  <a:lnTo>
                    <a:pt x="499" y="1766"/>
                  </a:lnTo>
                  <a:lnTo>
                    <a:pt x="469" y="1757"/>
                  </a:lnTo>
                  <a:lnTo>
                    <a:pt x="440" y="1748"/>
                  </a:lnTo>
                  <a:lnTo>
                    <a:pt x="411" y="1736"/>
                  </a:lnTo>
                  <a:lnTo>
                    <a:pt x="384" y="1724"/>
                  </a:lnTo>
                  <a:lnTo>
                    <a:pt x="358" y="1710"/>
                  </a:lnTo>
                  <a:lnTo>
                    <a:pt x="331" y="1696"/>
                  </a:lnTo>
                  <a:lnTo>
                    <a:pt x="305" y="1679"/>
                  </a:lnTo>
                  <a:lnTo>
                    <a:pt x="282" y="1662"/>
                  </a:lnTo>
                  <a:lnTo>
                    <a:pt x="258" y="1643"/>
                  </a:lnTo>
                  <a:lnTo>
                    <a:pt x="235" y="1624"/>
                  </a:lnTo>
                  <a:lnTo>
                    <a:pt x="214" y="1603"/>
                  </a:lnTo>
                  <a:lnTo>
                    <a:pt x="193" y="1581"/>
                  </a:lnTo>
                  <a:lnTo>
                    <a:pt x="173" y="1558"/>
                  </a:lnTo>
                  <a:lnTo>
                    <a:pt x="155" y="1535"/>
                  </a:lnTo>
                  <a:lnTo>
                    <a:pt x="137" y="1510"/>
                  </a:lnTo>
                  <a:lnTo>
                    <a:pt x="121" y="1485"/>
                  </a:lnTo>
                  <a:lnTo>
                    <a:pt x="106" y="1459"/>
                  </a:lnTo>
                  <a:lnTo>
                    <a:pt x="92" y="1432"/>
                  </a:lnTo>
                  <a:lnTo>
                    <a:pt x="79" y="1404"/>
                  </a:lnTo>
                  <a:lnTo>
                    <a:pt x="69" y="1376"/>
                  </a:lnTo>
                  <a:lnTo>
                    <a:pt x="59" y="1347"/>
                  </a:lnTo>
                  <a:lnTo>
                    <a:pt x="51" y="1318"/>
                  </a:lnTo>
                  <a:lnTo>
                    <a:pt x="43" y="1288"/>
                  </a:lnTo>
                  <a:lnTo>
                    <a:pt x="38" y="1257"/>
                  </a:lnTo>
                  <a:lnTo>
                    <a:pt x="34" y="1225"/>
                  </a:lnTo>
                  <a:lnTo>
                    <a:pt x="31" y="1194"/>
                  </a:lnTo>
                  <a:lnTo>
                    <a:pt x="31" y="1161"/>
                  </a:lnTo>
                  <a:lnTo>
                    <a:pt x="0" y="1161"/>
                  </a:lnTo>
                  <a:lnTo>
                    <a:pt x="0" y="1161"/>
                  </a:lnTo>
                  <a:lnTo>
                    <a:pt x="0" y="1195"/>
                  </a:lnTo>
                  <a:lnTo>
                    <a:pt x="2" y="1229"/>
                  </a:lnTo>
                  <a:lnTo>
                    <a:pt x="6" y="1262"/>
                  </a:lnTo>
                  <a:lnTo>
                    <a:pt x="13" y="1293"/>
                  </a:lnTo>
                  <a:lnTo>
                    <a:pt x="19" y="1326"/>
                  </a:lnTo>
                  <a:lnTo>
                    <a:pt x="28" y="1356"/>
                  </a:lnTo>
                  <a:lnTo>
                    <a:pt x="39" y="1387"/>
                  </a:lnTo>
                  <a:lnTo>
                    <a:pt x="51" y="1416"/>
                  </a:lnTo>
                  <a:lnTo>
                    <a:pt x="64" y="1446"/>
                  </a:lnTo>
                  <a:lnTo>
                    <a:pt x="78" y="1474"/>
                  </a:lnTo>
                  <a:lnTo>
                    <a:pt x="94" y="1501"/>
                  </a:lnTo>
                  <a:lnTo>
                    <a:pt x="111" y="1528"/>
                  </a:lnTo>
                  <a:lnTo>
                    <a:pt x="129" y="1553"/>
                  </a:lnTo>
                  <a:lnTo>
                    <a:pt x="149" y="1578"/>
                  </a:lnTo>
                  <a:lnTo>
                    <a:pt x="170" y="1602"/>
                  </a:lnTo>
                  <a:lnTo>
                    <a:pt x="192" y="1625"/>
                  </a:lnTo>
                  <a:lnTo>
                    <a:pt x="214" y="1647"/>
                  </a:lnTo>
                  <a:lnTo>
                    <a:pt x="237" y="1667"/>
                  </a:lnTo>
                  <a:lnTo>
                    <a:pt x="262" y="1686"/>
                  </a:lnTo>
                  <a:lnTo>
                    <a:pt x="288" y="1705"/>
                  </a:lnTo>
                  <a:lnTo>
                    <a:pt x="314" y="1722"/>
                  </a:lnTo>
                  <a:lnTo>
                    <a:pt x="342" y="1737"/>
                  </a:lnTo>
                  <a:lnTo>
                    <a:pt x="371" y="1752"/>
                  </a:lnTo>
                  <a:lnTo>
                    <a:pt x="399" y="1765"/>
                  </a:lnTo>
                  <a:lnTo>
                    <a:pt x="429" y="1777"/>
                  </a:lnTo>
                  <a:lnTo>
                    <a:pt x="459" y="1787"/>
                  </a:lnTo>
                  <a:lnTo>
                    <a:pt x="491" y="1796"/>
                  </a:lnTo>
                  <a:lnTo>
                    <a:pt x="522" y="1804"/>
                  </a:lnTo>
                  <a:lnTo>
                    <a:pt x="555" y="1809"/>
                  </a:lnTo>
                  <a:lnTo>
                    <a:pt x="587" y="1813"/>
                  </a:lnTo>
                  <a:lnTo>
                    <a:pt x="620" y="1816"/>
                  </a:lnTo>
                  <a:lnTo>
                    <a:pt x="654" y="1817"/>
                  </a:lnTo>
                  <a:lnTo>
                    <a:pt x="654" y="1817"/>
                  </a:lnTo>
                  <a:lnTo>
                    <a:pt x="688" y="1816"/>
                  </a:lnTo>
                  <a:lnTo>
                    <a:pt x="721" y="1813"/>
                  </a:lnTo>
                  <a:lnTo>
                    <a:pt x="753" y="1809"/>
                  </a:lnTo>
                  <a:lnTo>
                    <a:pt x="786" y="1804"/>
                  </a:lnTo>
                  <a:lnTo>
                    <a:pt x="817" y="1796"/>
                  </a:lnTo>
                  <a:lnTo>
                    <a:pt x="849" y="1787"/>
                  </a:lnTo>
                  <a:lnTo>
                    <a:pt x="879" y="1777"/>
                  </a:lnTo>
                  <a:lnTo>
                    <a:pt x="909" y="1765"/>
                  </a:lnTo>
                  <a:lnTo>
                    <a:pt x="937" y="1752"/>
                  </a:lnTo>
                  <a:lnTo>
                    <a:pt x="966" y="1737"/>
                  </a:lnTo>
                  <a:lnTo>
                    <a:pt x="993" y="1722"/>
                  </a:lnTo>
                  <a:lnTo>
                    <a:pt x="1020" y="1705"/>
                  </a:lnTo>
                  <a:lnTo>
                    <a:pt x="1046" y="1686"/>
                  </a:lnTo>
                  <a:lnTo>
                    <a:pt x="1071" y="1667"/>
                  </a:lnTo>
                  <a:lnTo>
                    <a:pt x="1094" y="1647"/>
                  </a:lnTo>
                  <a:lnTo>
                    <a:pt x="1116" y="1625"/>
                  </a:lnTo>
                  <a:lnTo>
                    <a:pt x="1138" y="1602"/>
                  </a:lnTo>
                  <a:lnTo>
                    <a:pt x="1159" y="1578"/>
                  </a:lnTo>
                  <a:lnTo>
                    <a:pt x="1179" y="1553"/>
                  </a:lnTo>
                  <a:lnTo>
                    <a:pt x="1197" y="1528"/>
                  </a:lnTo>
                  <a:lnTo>
                    <a:pt x="1214" y="1501"/>
                  </a:lnTo>
                  <a:lnTo>
                    <a:pt x="1230" y="1474"/>
                  </a:lnTo>
                  <a:lnTo>
                    <a:pt x="1244" y="1446"/>
                  </a:lnTo>
                  <a:lnTo>
                    <a:pt x="1257" y="1416"/>
                  </a:lnTo>
                  <a:lnTo>
                    <a:pt x="1269" y="1387"/>
                  </a:lnTo>
                  <a:lnTo>
                    <a:pt x="1279" y="1356"/>
                  </a:lnTo>
                  <a:lnTo>
                    <a:pt x="1289" y="1326"/>
                  </a:lnTo>
                  <a:lnTo>
                    <a:pt x="1295" y="1293"/>
                  </a:lnTo>
                  <a:lnTo>
                    <a:pt x="1302" y="1262"/>
                  </a:lnTo>
                  <a:lnTo>
                    <a:pt x="1306" y="1229"/>
                  </a:lnTo>
                  <a:lnTo>
                    <a:pt x="1308" y="1195"/>
                  </a:lnTo>
                  <a:lnTo>
                    <a:pt x="1308" y="1161"/>
                  </a:lnTo>
                  <a:lnTo>
                    <a:pt x="1308" y="1161"/>
                  </a:lnTo>
                  <a:lnTo>
                    <a:pt x="1308" y="1129"/>
                  </a:lnTo>
                  <a:lnTo>
                    <a:pt x="1306" y="1096"/>
                  </a:lnTo>
                  <a:lnTo>
                    <a:pt x="1302" y="1063"/>
                  </a:lnTo>
                  <a:lnTo>
                    <a:pt x="1296" y="1032"/>
                  </a:lnTo>
                  <a:lnTo>
                    <a:pt x="1289" y="1001"/>
                  </a:lnTo>
                  <a:lnTo>
                    <a:pt x="1281" y="971"/>
                  </a:lnTo>
                  <a:lnTo>
                    <a:pt x="1270" y="941"/>
                  </a:lnTo>
                  <a:lnTo>
                    <a:pt x="1259" y="911"/>
                  </a:lnTo>
                  <a:lnTo>
                    <a:pt x="1245" y="882"/>
                  </a:lnTo>
                  <a:lnTo>
                    <a:pt x="1232" y="854"/>
                  </a:lnTo>
                  <a:lnTo>
                    <a:pt x="1217" y="827"/>
                  </a:lnTo>
                  <a:lnTo>
                    <a:pt x="1200" y="801"/>
                  </a:lnTo>
                  <a:lnTo>
                    <a:pt x="1182" y="775"/>
                  </a:lnTo>
                  <a:lnTo>
                    <a:pt x="1163" y="751"/>
                  </a:lnTo>
                  <a:lnTo>
                    <a:pt x="1144" y="728"/>
                  </a:lnTo>
                  <a:lnTo>
                    <a:pt x="1121" y="704"/>
                  </a:lnTo>
                  <a:lnTo>
                    <a:pt x="1099" y="683"/>
                  </a:lnTo>
                  <a:lnTo>
                    <a:pt x="1077" y="662"/>
                  </a:lnTo>
                  <a:lnTo>
                    <a:pt x="1052" y="643"/>
                  </a:lnTo>
                  <a:lnTo>
                    <a:pt x="1027" y="625"/>
                  </a:lnTo>
                  <a:lnTo>
                    <a:pt x="1001" y="608"/>
                  </a:lnTo>
                  <a:lnTo>
                    <a:pt x="975" y="592"/>
                  </a:lnTo>
                  <a:lnTo>
                    <a:pt x="948" y="576"/>
                  </a:lnTo>
                  <a:lnTo>
                    <a:pt x="919" y="563"/>
                  </a:lnTo>
                  <a:lnTo>
                    <a:pt x="890" y="551"/>
                  </a:lnTo>
                  <a:lnTo>
                    <a:pt x="860" y="541"/>
                  </a:lnTo>
                  <a:lnTo>
                    <a:pt x="830" y="532"/>
                  </a:lnTo>
                  <a:lnTo>
                    <a:pt x="799" y="524"/>
                  </a:lnTo>
                  <a:lnTo>
                    <a:pt x="768" y="518"/>
                  </a:lnTo>
                  <a:lnTo>
                    <a:pt x="735" y="512"/>
                  </a:lnTo>
                  <a:lnTo>
                    <a:pt x="702" y="510"/>
                  </a:lnTo>
                  <a:lnTo>
                    <a:pt x="670" y="507"/>
                  </a:lnTo>
                  <a:lnTo>
                    <a:pt x="670" y="507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39"/>
            <p:cNvSpPr>
              <a:spLocks/>
            </p:cNvSpPr>
            <p:nvPr/>
          </p:nvSpPr>
          <p:spPr bwMode="auto">
            <a:xfrm>
              <a:off x="7724775" y="4198938"/>
              <a:ext cx="107950" cy="107950"/>
            </a:xfrm>
            <a:custGeom>
              <a:avLst/>
              <a:gdLst>
                <a:gd name="T0" fmla="*/ 136 w 136"/>
                <a:gd name="T1" fmla="*/ 66 h 134"/>
                <a:gd name="T2" fmla="*/ 136 w 136"/>
                <a:gd name="T3" fmla="*/ 66 h 134"/>
                <a:gd name="T4" fmla="*/ 135 w 136"/>
                <a:gd name="T5" fmla="*/ 81 h 134"/>
                <a:gd name="T6" fmla="*/ 131 w 136"/>
                <a:gd name="T7" fmla="*/ 94 h 134"/>
                <a:gd name="T8" fmla="*/ 124 w 136"/>
                <a:gd name="T9" fmla="*/ 104 h 134"/>
                <a:gd name="T10" fmla="*/ 116 w 136"/>
                <a:gd name="T11" fmla="*/ 115 h 134"/>
                <a:gd name="T12" fmla="*/ 106 w 136"/>
                <a:gd name="T13" fmla="*/ 123 h 134"/>
                <a:gd name="T14" fmla="*/ 94 w 136"/>
                <a:gd name="T15" fmla="*/ 129 h 134"/>
                <a:gd name="T16" fmla="*/ 81 w 136"/>
                <a:gd name="T17" fmla="*/ 133 h 134"/>
                <a:gd name="T18" fmla="*/ 68 w 136"/>
                <a:gd name="T19" fmla="*/ 134 h 134"/>
                <a:gd name="T20" fmla="*/ 68 w 136"/>
                <a:gd name="T21" fmla="*/ 134 h 134"/>
                <a:gd name="T22" fmla="*/ 55 w 136"/>
                <a:gd name="T23" fmla="*/ 133 h 134"/>
                <a:gd name="T24" fmla="*/ 42 w 136"/>
                <a:gd name="T25" fmla="*/ 129 h 134"/>
                <a:gd name="T26" fmla="*/ 30 w 136"/>
                <a:gd name="T27" fmla="*/ 123 h 134"/>
                <a:gd name="T28" fmla="*/ 20 w 136"/>
                <a:gd name="T29" fmla="*/ 115 h 134"/>
                <a:gd name="T30" fmla="*/ 12 w 136"/>
                <a:gd name="T31" fmla="*/ 104 h 134"/>
                <a:gd name="T32" fmla="*/ 5 w 136"/>
                <a:gd name="T33" fmla="*/ 94 h 134"/>
                <a:gd name="T34" fmla="*/ 1 w 136"/>
                <a:gd name="T35" fmla="*/ 81 h 134"/>
                <a:gd name="T36" fmla="*/ 0 w 136"/>
                <a:gd name="T37" fmla="*/ 66 h 134"/>
                <a:gd name="T38" fmla="*/ 0 w 136"/>
                <a:gd name="T39" fmla="*/ 66 h 134"/>
                <a:gd name="T40" fmla="*/ 1 w 136"/>
                <a:gd name="T41" fmla="*/ 53 h 134"/>
                <a:gd name="T42" fmla="*/ 5 w 136"/>
                <a:gd name="T43" fmla="*/ 40 h 134"/>
                <a:gd name="T44" fmla="*/ 12 w 136"/>
                <a:gd name="T45" fmla="*/ 28 h 134"/>
                <a:gd name="T46" fmla="*/ 20 w 136"/>
                <a:gd name="T47" fmla="*/ 19 h 134"/>
                <a:gd name="T48" fmla="*/ 30 w 136"/>
                <a:gd name="T49" fmla="*/ 10 h 134"/>
                <a:gd name="T50" fmla="*/ 42 w 136"/>
                <a:gd name="T51" fmla="*/ 5 h 134"/>
                <a:gd name="T52" fmla="*/ 55 w 136"/>
                <a:gd name="T53" fmla="*/ 1 h 134"/>
                <a:gd name="T54" fmla="*/ 68 w 136"/>
                <a:gd name="T55" fmla="*/ 0 h 134"/>
                <a:gd name="T56" fmla="*/ 68 w 136"/>
                <a:gd name="T57" fmla="*/ 0 h 134"/>
                <a:gd name="T58" fmla="*/ 81 w 136"/>
                <a:gd name="T59" fmla="*/ 1 h 134"/>
                <a:gd name="T60" fmla="*/ 94 w 136"/>
                <a:gd name="T61" fmla="*/ 5 h 134"/>
                <a:gd name="T62" fmla="*/ 106 w 136"/>
                <a:gd name="T63" fmla="*/ 10 h 134"/>
                <a:gd name="T64" fmla="*/ 116 w 136"/>
                <a:gd name="T65" fmla="*/ 19 h 134"/>
                <a:gd name="T66" fmla="*/ 124 w 136"/>
                <a:gd name="T67" fmla="*/ 28 h 134"/>
                <a:gd name="T68" fmla="*/ 131 w 136"/>
                <a:gd name="T69" fmla="*/ 40 h 134"/>
                <a:gd name="T70" fmla="*/ 135 w 136"/>
                <a:gd name="T71" fmla="*/ 53 h 134"/>
                <a:gd name="T72" fmla="*/ 136 w 136"/>
                <a:gd name="T73" fmla="*/ 66 h 134"/>
                <a:gd name="T74" fmla="*/ 136 w 136"/>
                <a:gd name="T75" fmla="*/ 6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6" h="134">
                  <a:moveTo>
                    <a:pt x="136" y="66"/>
                  </a:moveTo>
                  <a:lnTo>
                    <a:pt x="136" y="66"/>
                  </a:lnTo>
                  <a:lnTo>
                    <a:pt x="135" y="81"/>
                  </a:lnTo>
                  <a:lnTo>
                    <a:pt x="131" y="94"/>
                  </a:lnTo>
                  <a:lnTo>
                    <a:pt x="124" y="104"/>
                  </a:lnTo>
                  <a:lnTo>
                    <a:pt x="116" y="115"/>
                  </a:lnTo>
                  <a:lnTo>
                    <a:pt x="106" y="123"/>
                  </a:lnTo>
                  <a:lnTo>
                    <a:pt x="94" y="129"/>
                  </a:lnTo>
                  <a:lnTo>
                    <a:pt x="81" y="133"/>
                  </a:lnTo>
                  <a:lnTo>
                    <a:pt x="68" y="134"/>
                  </a:lnTo>
                  <a:lnTo>
                    <a:pt x="68" y="134"/>
                  </a:lnTo>
                  <a:lnTo>
                    <a:pt x="55" y="133"/>
                  </a:lnTo>
                  <a:lnTo>
                    <a:pt x="42" y="129"/>
                  </a:lnTo>
                  <a:lnTo>
                    <a:pt x="30" y="123"/>
                  </a:lnTo>
                  <a:lnTo>
                    <a:pt x="20" y="115"/>
                  </a:lnTo>
                  <a:lnTo>
                    <a:pt x="12" y="104"/>
                  </a:lnTo>
                  <a:lnTo>
                    <a:pt x="5" y="94"/>
                  </a:lnTo>
                  <a:lnTo>
                    <a:pt x="1" y="81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1" y="53"/>
                  </a:lnTo>
                  <a:lnTo>
                    <a:pt x="5" y="40"/>
                  </a:lnTo>
                  <a:lnTo>
                    <a:pt x="12" y="28"/>
                  </a:lnTo>
                  <a:lnTo>
                    <a:pt x="20" y="19"/>
                  </a:lnTo>
                  <a:lnTo>
                    <a:pt x="30" y="10"/>
                  </a:lnTo>
                  <a:lnTo>
                    <a:pt x="42" y="5"/>
                  </a:lnTo>
                  <a:lnTo>
                    <a:pt x="55" y="1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81" y="1"/>
                  </a:lnTo>
                  <a:lnTo>
                    <a:pt x="94" y="5"/>
                  </a:lnTo>
                  <a:lnTo>
                    <a:pt x="106" y="10"/>
                  </a:lnTo>
                  <a:lnTo>
                    <a:pt x="116" y="19"/>
                  </a:lnTo>
                  <a:lnTo>
                    <a:pt x="124" y="28"/>
                  </a:lnTo>
                  <a:lnTo>
                    <a:pt x="131" y="40"/>
                  </a:lnTo>
                  <a:lnTo>
                    <a:pt x="135" y="53"/>
                  </a:lnTo>
                  <a:lnTo>
                    <a:pt x="136" y="66"/>
                  </a:lnTo>
                  <a:lnTo>
                    <a:pt x="136" y="66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40"/>
            <p:cNvSpPr>
              <a:spLocks/>
            </p:cNvSpPr>
            <p:nvPr/>
          </p:nvSpPr>
          <p:spPr bwMode="auto">
            <a:xfrm>
              <a:off x="8855075" y="5121276"/>
              <a:ext cx="106363" cy="106363"/>
            </a:xfrm>
            <a:custGeom>
              <a:avLst/>
              <a:gdLst>
                <a:gd name="T0" fmla="*/ 135 w 135"/>
                <a:gd name="T1" fmla="*/ 66 h 134"/>
                <a:gd name="T2" fmla="*/ 135 w 135"/>
                <a:gd name="T3" fmla="*/ 66 h 134"/>
                <a:gd name="T4" fmla="*/ 134 w 135"/>
                <a:gd name="T5" fmla="*/ 81 h 134"/>
                <a:gd name="T6" fmla="*/ 130 w 135"/>
                <a:gd name="T7" fmla="*/ 94 h 134"/>
                <a:gd name="T8" fmla="*/ 123 w 135"/>
                <a:gd name="T9" fmla="*/ 104 h 134"/>
                <a:gd name="T10" fmla="*/ 115 w 135"/>
                <a:gd name="T11" fmla="*/ 115 h 134"/>
                <a:gd name="T12" fmla="*/ 105 w 135"/>
                <a:gd name="T13" fmla="*/ 123 h 134"/>
                <a:gd name="T14" fmla="*/ 93 w 135"/>
                <a:gd name="T15" fmla="*/ 129 h 134"/>
                <a:gd name="T16" fmla="*/ 81 w 135"/>
                <a:gd name="T17" fmla="*/ 133 h 134"/>
                <a:gd name="T18" fmla="*/ 67 w 135"/>
                <a:gd name="T19" fmla="*/ 134 h 134"/>
                <a:gd name="T20" fmla="*/ 67 w 135"/>
                <a:gd name="T21" fmla="*/ 134 h 134"/>
                <a:gd name="T22" fmla="*/ 54 w 135"/>
                <a:gd name="T23" fmla="*/ 133 h 134"/>
                <a:gd name="T24" fmla="*/ 41 w 135"/>
                <a:gd name="T25" fmla="*/ 129 h 134"/>
                <a:gd name="T26" fmla="*/ 29 w 135"/>
                <a:gd name="T27" fmla="*/ 123 h 134"/>
                <a:gd name="T28" fmla="*/ 20 w 135"/>
                <a:gd name="T29" fmla="*/ 115 h 134"/>
                <a:gd name="T30" fmla="*/ 11 w 135"/>
                <a:gd name="T31" fmla="*/ 104 h 134"/>
                <a:gd name="T32" fmla="*/ 6 w 135"/>
                <a:gd name="T33" fmla="*/ 94 h 134"/>
                <a:gd name="T34" fmla="*/ 2 w 135"/>
                <a:gd name="T35" fmla="*/ 81 h 134"/>
                <a:gd name="T36" fmla="*/ 0 w 135"/>
                <a:gd name="T37" fmla="*/ 66 h 134"/>
                <a:gd name="T38" fmla="*/ 0 w 135"/>
                <a:gd name="T39" fmla="*/ 66 h 134"/>
                <a:gd name="T40" fmla="*/ 2 w 135"/>
                <a:gd name="T41" fmla="*/ 53 h 134"/>
                <a:gd name="T42" fmla="*/ 6 w 135"/>
                <a:gd name="T43" fmla="*/ 40 h 134"/>
                <a:gd name="T44" fmla="*/ 11 w 135"/>
                <a:gd name="T45" fmla="*/ 30 h 134"/>
                <a:gd name="T46" fmla="*/ 20 w 135"/>
                <a:gd name="T47" fmla="*/ 19 h 134"/>
                <a:gd name="T48" fmla="*/ 29 w 135"/>
                <a:gd name="T49" fmla="*/ 12 h 134"/>
                <a:gd name="T50" fmla="*/ 41 w 135"/>
                <a:gd name="T51" fmla="*/ 5 h 134"/>
                <a:gd name="T52" fmla="*/ 54 w 135"/>
                <a:gd name="T53" fmla="*/ 1 h 134"/>
                <a:gd name="T54" fmla="*/ 67 w 135"/>
                <a:gd name="T55" fmla="*/ 0 h 134"/>
                <a:gd name="T56" fmla="*/ 67 w 135"/>
                <a:gd name="T57" fmla="*/ 0 h 134"/>
                <a:gd name="T58" fmla="*/ 81 w 135"/>
                <a:gd name="T59" fmla="*/ 1 h 134"/>
                <a:gd name="T60" fmla="*/ 93 w 135"/>
                <a:gd name="T61" fmla="*/ 5 h 134"/>
                <a:gd name="T62" fmla="*/ 105 w 135"/>
                <a:gd name="T63" fmla="*/ 12 h 134"/>
                <a:gd name="T64" fmla="*/ 115 w 135"/>
                <a:gd name="T65" fmla="*/ 19 h 134"/>
                <a:gd name="T66" fmla="*/ 123 w 135"/>
                <a:gd name="T67" fmla="*/ 30 h 134"/>
                <a:gd name="T68" fmla="*/ 130 w 135"/>
                <a:gd name="T69" fmla="*/ 40 h 134"/>
                <a:gd name="T70" fmla="*/ 134 w 135"/>
                <a:gd name="T71" fmla="*/ 53 h 134"/>
                <a:gd name="T72" fmla="*/ 135 w 135"/>
                <a:gd name="T73" fmla="*/ 66 h 134"/>
                <a:gd name="T74" fmla="*/ 135 w 135"/>
                <a:gd name="T75" fmla="*/ 6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5" h="134">
                  <a:moveTo>
                    <a:pt x="135" y="66"/>
                  </a:moveTo>
                  <a:lnTo>
                    <a:pt x="135" y="66"/>
                  </a:lnTo>
                  <a:lnTo>
                    <a:pt x="134" y="81"/>
                  </a:lnTo>
                  <a:lnTo>
                    <a:pt x="130" y="94"/>
                  </a:lnTo>
                  <a:lnTo>
                    <a:pt x="123" y="104"/>
                  </a:lnTo>
                  <a:lnTo>
                    <a:pt x="115" y="115"/>
                  </a:lnTo>
                  <a:lnTo>
                    <a:pt x="105" y="123"/>
                  </a:lnTo>
                  <a:lnTo>
                    <a:pt x="93" y="129"/>
                  </a:lnTo>
                  <a:lnTo>
                    <a:pt x="81" y="133"/>
                  </a:lnTo>
                  <a:lnTo>
                    <a:pt x="67" y="134"/>
                  </a:lnTo>
                  <a:lnTo>
                    <a:pt x="67" y="134"/>
                  </a:lnTo>
                  <a:lnTo>
                    <a:pt x="54" y="133"/>
                  </a:lnTo>
                  <a:lnTo>
                    <a:pt x="41" y="129"/>
                  </a:lnTo>
                  <a:lnTo>
                    <a:pt x="29" y="123"/>
                  </a:lnTo>
                  <a:lnTo>
                    <a:pt x="20" y="115"/>
                  </a:lnTo>
                  <a:lnTo>
                    <a:pt x="11" y="104"/>
                  </a:lnTo>
                  <a:lnTo>
                    <a:pt x="6" y="94"/>
                  </a:lnTo>
                  <a:lnTo>
                    <a:pt x="2" y="81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2" y="53"/>
                  </a:lnTo>
                  <a:lnTo>
                    <a:pt x="6" y="40"/>
                  </a:lnTo>
                  <a:lnTo>
                    <a:pt x="11" y="30"/>
                  </a:lnTo>
                  <a:lnTo>
                    <a:pt x="20" y="19"/>
                  </a:lnTo>
                  <a:lnTo>
                    <a:pt x="29" y="12"/>
                  </a:lnTo>
                  <a:lnTo>
                    <a:pt x="41" y="5"/>
                  </a:lnTo>
                  <a:lnTo>
                    <a:pt x="54" y="1"/>
                  </a:lnTo>
                  <a:lnTo>
                    <a:pt x="67" y="0"/>
                  </a:lnTo>
                  <a:lnTo>
                    <a:pt x="67" y="0"/>
                  </a:lnTo>
                  <a:lnTo>
                    <a:pt x="81" y="1"/>
                  </a:lnTo>
                  <a:lnTo>
                    <a:pt x="93" y="5"/>
                  </a:lnTo>
                  <a:lnTo>
                    <a:pt x="105" y="12"/>
                  </a:lnTo>
                  <a:lnTo>
                    <a:pt x="115" y="19"/>
                  </a:lnTo>
                  <a:lnTo>
                    <a:pt x="123" y="30"/>
                  </a:lnTo>
                  <a:lnTo>
                    <a:pt x="130" y="40"/>
                  </a:lnTo>
                  <a:lnTo>
                    <a:pt x="134" y="53"/>
                  </a:lnTo>
                  <a:lnTo>
                    <a:pt x="135" y="66"/>
                  </a:lnTo>
                  <a:lnTo>
                    <a:pt x="135" y="66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41"/>
            <p:cNvSpPr>
              <a:spLocks/>
            </p:cNvSpPr>
            <p:nvPr/>
          </p:nvSpPr>
          <p:spPr bwMode="auto">
            <a:xfrm>
              <a:off x="7218363" y="5121276"/>
              <a:ext cx="107950" cy="106363"/>
            </a:xfrm>
            <a:custGeom>
              <a:avLst/>
              <a:gdLst>
                <a:gd name="T0" fmla="*/ 135 w 135"/>
                <a:gd name="T1" fmla="*/ 66 h 134"/>
                <a:gd name="T2" fmla="*/ 135 w 135"/>
                <a:gd name="T3" fmla="*/ 66 h 134"/>
                <a:gd name="T4" fmla="*/ 134 w 135"/>
                <a:gd name="T5" fmla="*/ 81 h 134"/>
                <a:gd name="T6" fmla="*/ 130 w 135"/>
                <a:gd name="T7" fmla="*/ 94 h 134"/>
                <a:gd name="T8" fmla="*/ 124 w 135"/>
                <a:gd name="T9" fmla="*/ 104 h 134"/>
                <a:gd name="T10" fmla="*/ 116 w 135"/>
                <a:gd name="T11" fmla="*/ 115 h 134"/>
                <a:gd name="T12" fmla="*/ 105 w 135"/>
                <a:gd name="T13" fmla="*/ 123 h 134"/>
                <a:gd name="T14" fmla="*/ 94 w 135"/>
                <a:gd name="T15" fmla="*/ 129 h 134"/>
                <a:gd name="T16" fmla="*/ 82 w 135"/>
                <a:gd name="T17" fmla="*/ 133 h 134"/>
                <a:gd name="T18" fmla="*/ 67 w 135"/>
                <a:gd name="T19" fmla="*/ 134 h 134"/>
                <a:gd name="T20" fmla="*/ 67 w 135"/>
                <a:gd name="T21" fmla="*/ 134 h 134"/>
                <a:gd name="T22" fmla="*/ 54 w 135"/>
                <a:gd name="T23" fmla="*/ 133 h 134"/>
                <a:gd name="T24" fmla="*/ 41 w 135"/>
                <a:gd name="T25" fmla="*/ 129 h 134"/>
                <a:gd name="T26" fmla="*/ 30 w 135"/>
                <a:gd name="T27" fmla="*/ 123 h 134"/>
                <a:gd name="T28" fmla="*/ 19 w 135"/>
                <a:gd name="T29" fmla="*/ 115 h 134"/>
                <a:gd name="T30" fmla="*/ 11 w 135"/>
                <a:gd name="T31" fmla="*/ 104 h 134"/>
                <a:gd name="T32" fmla="*/ 5 w 135"/>
                <a:gd name="T33" fmla="*/ 94 h 134"/>
                <a:gd name="T34" fmla="*/ 1 w 135"/>
                <a:gd name="T35" fmla="*/ 81 h 134"/>
                <a:gd name="T36" fmla="*/ 0 w 135"/>
                <a:gd name="T37" fmla="*/ 66 h 134"/>
                <a:gd name="T38" fmla="*/ 0 w 135"/>
                <a:gd name="T39" fmla="*/ 66 h 134"/>
                <a:gd name="T40" fmla="*/ 1 w 135"/>
                <a:gd name="T41" fmla="*/ 53 h 134"/>
                <a:gd name="T42" fmla="*/ 5 w 135"/>
                <a:gd name="T43" fmla="*/ 40 h 134"/>
                <a:gd name="T44" fmla="*/ 11 w 135"/>
                <a:gd name="T45" fmla="*/ 30 h 134"/>
                <a:gd name="T46" fmla="*/ 19 w 135"/>
                <a:gd name="T47" fmla="*/ 19 h 134"/>
                <a:gd name="T48" fmla="*/ 30 w 135"/>
                <a:gd name="T49" fmla="*/ 12 h 134"/>
                <a:gd name="T50" fmla="*/ 41 w 135"/>
                <a:gd name="T51" fmla="*/ 5 h 134"/>
                <a:gd name="T52" fmla="*/ 54 w 135"/>
                <a:gd name="T53" fmla="*/ 1 h 134"/>
                <a:gd name="T54" fmla="*/ 67 w 135"/>
                <a:gd name="T55" fmla="*/ 0 h 134"/>
                <a:gd name="T56" fmla="*/ 67 w 135"/>
                <a:gd name="T57" fmla="*/ 0 h 134"/>
                <a:gd name="T58" fmla="*/ 82 w 135"/>
                <a:gd name="T59" fmla="*/ 1 h 134"/>
                <a:gd name="T60" fmla="*/ 94 w 135"/>
                <a:gd name="T61" fmla="*/ 5 h 134"/>
                <a:gd name="T62" fmla="*/ 105 w 135"/>
                <a:gd name="T63" fmla="*/ 12 h 134"/>
                <a:gd name="T64" fmla="*/ 116 w 135"/>
                <a:gd name="T65" fmla="*/ 19 h 134"/>
                <a:gd name="T66" fmla="*/ 124 w 135"/>
                <a:gd name="T67" fmla="*/ 30 h 134"/>
                <a:gd name="T68" fmla="*/ 130 w 135"/>
                <a:gd name="T69" fmla="*/ 40 h 134"/>
                <a:gd name="T70" fmla="*/ 134 w 135"/>
                <a:gd name="T71" fmla="*/ 53 h 134"/>
                <a:gd name="T72" fmla="*/ 135 w 135"/>
                <a:gd name="T73" fmla="*/ 66 h 134"/>
                <a:gd name="T74" fmla="*/ 135 w 135"/>
                <a:gd name="T75" fmla="*/ 6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5" h="134">
                  <a:moveTo>
                    <a:pt x="135" y="66"/>
                  </a:moveTo>
                  <a:lnTo>
                    <a:pt x="135" y="66"/>
                  </a:lnTo>
                  <a:lnTo>
                    <a:pt x="134" y="81"/>
                  </a:lnTo>
                  <a:lnTo>
                    <a:pt x="130" y="94"/>
                  </a:lnTo>
                  <a:lnTo>
                    <a:pt x="124" y="104"/>
                  </a:lnTo>
                  <a:lnTo>
                    <a:pt x="116" y="115"/>
                  </a:lnTo>
                  <a:lnTo>
                    <a:pt x="105" y="123"/>
                  </a:lnTo>
                  <a:lnTo>
                    <a:pt x="94" y="129"/>
                  </a:lnTo>
                  <a:lnTo>
                    <a:pt x="82" y="133"/>
                  </a:lnTo>
                  <a:lnTo>
                    <a:pt x="67" y="134"/>
                  </a:lnTo>
                  <a:lnTo>
                    <a:pt x="67" y="134"/>
                  </a:lnTo>
                  <a:lnTo>
                    <a:pt x="54" y="133"/>
                  </a:lnTo>
                  <a:lnTo>
                    <a:pt x="41" y="129"/>
                  </a:lnTo>
                  <a:lnTo>
                    <a:pt x="30" y="123"/>
                  </a:lnTo>
                  <a:lnTo>
                    <a:pt x="19" y="115"/>
                  </a:lnTo>
                  <a:lnTo>
                    <a:pt x="11" y="104"/>
                  </a:lnTo>
                  <a:lnTo>
                    <a:pt x="5" y="94"/>
                  </a:lnTo>
                  <a:lnTo>
                    <a:pt x="1" y="81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1" y="53"/>
                  </a:lnTo>
                  <a:lnTo>
                    <a:pt x="5" y="40"/>
                  </a:lnTo>
                  <a:lnTo>
                    <a:pt x="11" y="30"/>
                  </a:lnTo>
                  <a:lnTo>
                    <a:pt x="19" y="19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1"/>
                  </a:lnTo>
                  <a:lnTo>
                    <a:pt x="67" y="0"/>
                  </a:lnTo>
                  <a:lnTo>
                    <a:pt x="67" y="0"/>
                  </a:lnTo>
                  <a:lnTo>
                    <a:pt x="82" y="1"/>
                  </a:lnTo>
                  <a:lnTo>
                    <a:pt x="94" y="5"/>
                  </a:lnTo>
                  <a:lnTo>
                    <a:pt x="105" y="12"/>
                  </a:lnTo>
                  <a:lnTo>
                    <a:pt x="116" y="19"/>
                  </a:lnTo>
                  <a:lnTo>
                    <a:pt x="124" y="30"/>
                  </a:lnTo>
                  <a:lnTo>
                    <a:pt x="130" y="40"/>
                  </a:lnTo>
                  <a:lnTo>
                    <a:pt x="134" y="53"/>
                  </a:lnTo>
                  <a:lnTo>
                    <a:pt x="135" y="66"/>
                  </a:lnTo>
                  <a:lnTo>
                    <a:pt x="135" y="66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Rectangle 42"/>
            <p:cNvSpPr>
              <a:spLocks noChangeArrowheads="1"/>
            </p:cNvSpPr>
            <p:nvPr/>
          </p:nvSpPr>
          <p:spPr bwMode="auto">
            <a:xfrm>
              <a:off x="8275638" y="5160963"/>
              <a:ext cx="631825" cy="26988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2" name="Freeform 43"/>
          <p:cNvSpPr>
            <a:spLocks/>
          </p:cNvSpPr>
          <p:nvPr/>
        </p:nvSpPr>
        <p:spPr bwMode="auto">
          <a:xfrm>
            <a:off x="8864600" y="2211134"/>
            <a:ext cx="1582738" cy="1581150"/>
          </a:xfrm>
          <a:custGeom>
            <a:avLst/>
            <a:gdLst>
              <a:gd name="T0" fmla="*/ 1993 w 1994"/>
              <a:gd name="T1" fmla="*/ 1047 h 1993"/>
              <a:gd name="T2" fmla="*/ 1975 w 1994"/>
              <a:gd name="T3" fmla="*/ 1198 h 1993"/>
              <a:gd name="T4" fmla="*/ 1934 w 1994"/>
              <a:gd name="T5" fmla="*/ 1339 h 1993"/>
              <a:gd name="T6" fmla="*/ 1874 w 1994"/>
              <a:gd name="T7" fmla="*/ 1472 h 1993"/>
              <a:gd name="T8" fmla="*/ 1796 w 1994"/>
              <a:gd name="T9" fmla="*/ 1593 h 1993"/>
              <a:gd name="T10" fmla="*/ 1702 w 1994"/>
              <a:gd name="T11" fmla="*/ 1702 h 1993"/>
              <a:gd name="T12" fmla="*/ 1593 w 1994"/>
              <a:gd name="T13" fmla="*/ 1796 h 1993"/>
              <a:gd name="T14" fmla="*/ 1473 w 1994"/>
              <a:gd name="T15" fmla="*/ 1873 h 1993"/>
              <a:gd name="T16" fmla="*/ 1340 w 1994"/>
              <a:gd name="T17" fmla="*/ 1933 h 1993"/>
              <a:gd name="T18" fmla="*/ 1198 w 1994"/>
              <a:gd name="T19" fmla="*/ 1973 h 1993"/>
              <a:gd name="T20" fmla="*/ 1049 w 1994"/>
              <a:gd name="T21" fmla="*/ 1992 h 1993"/>
              <a:gd name="T22" fmla="*/ 946 w 1994"/>
              <a:gd name="T23" fmla="*/ 1992 h 1993"/>
              <a:gd name="T24" fmla="*/ 797 w 1994"/>
              <a:gd name="T25" fmla="*/ 1973 h 1993"/>
              <a:gd name="T26" fmla="*/ 654 w 1994"/>
              <a:gd name="T27" fmla="*/ 1933 h 1993"/>
              <a:gd name="T28" fmla="*/ 522 w 1994"/>
              <a:gd name="T29" fmla="*/ 1873 h 1993"/>
              <a:gd name="T30" fmla="*/ 401 w 1994"/>
              <a:gd name="T31" fmla="*/ 1796 h 1993"/>
              <a:gd name="T32" fmla="*/ 293 w 1994"/>
              <a:gd name="T33" fmla="*/ 1702 h 1993"/>
              <a:gd name="T34" fmla="*/ 199 w 1994"/>
              <a:gd name="T35" fmla="*/ 1593 h 1993"/>
              <a:gd name="T36" fmla="*/ 120 w 1994"/>
              <a:gd name="T37" fmla="*/ 1472 h 1993"/>
              <a:gd name="T38" fmla="*/ 60 w 1994"/>
              <a:gd name="T39" fmla="*/ 1339 h 1993"/>
              <a:gd name="T40" fmla="*/ 21 w 1994"/>
              <a:gd name="T41" fmla="*/ 1198 h 1993"/>
              <a:gd name="T42" fmla="*/ 1 w 1994"/>
              <a:gd name="T43" fmla="*/ 1047 h 1993"/>
              <a:gd name="T44" fmla="*/ 1 w 1994"/>
              <a:gd name="T45" fmla="*/ 946 h 1993"/>
              <a:gd name="T46" fmla="*/ 21 w 1994"/>
              <a:gd name="T47" fmla="*/ 795 h 1993"/>
              <a:gd name="T48" fmla="*/ 60 w 1994"/>
              <a:gd name="T49" fmla="*/ 653 h 1993"/>
              <a:gd name="T50" fmla="*/ 120 w 1994"/>
              <a:gd name="T51" fmla="*/ 521 h 1993"/>
              <a:gd name="T52" fmla="*/ 199 w 1994"/>
              <a:gd name="T53" fmla="*/ 400 h 1993"/>
              <a:gd name="T54" fmla="*/ 293 w 1994"/>
              <a:gd name="T55" fmla="*/ 291 h 1993"/>
              <a:gd name="T56" fmla="*/ 401 w 1994"/>
              <a:gd name="T57" fmla="*/ 197 h 1993"/>
              <a:gd name="T58" fmla="*/ 522 w 1994"/>
              <a:gd name="T59" fmla="*/ 120 h 1993"/>
              <a:gd name="T60" fmla="*/ 654 w 1994"/>
              <a:gd name="T61" fmla="*/ 60 h 1993"/>
              <a:gd name="T62" fmla="*/ 797 w 1994"/>
              <a:gd name="T63" fmla="*/ 20 h 1993"/>
              <a:gd name="T64" fmla="*/ 946 w 1994"/>
              <a:gd name="T65" fmla="*/ 1 h 1993"/>
              <a:gd name="T66" fmla="*/ 1049 w 1994"/>
              <a:gd name="T67" fmla="*/ 1 h 1993"/>
              <a:gd name="T68" fmla="*/ 1198 w 1994"/>
              <a:gd name="T69" fmla="*/ 20 h 1993"/>
              <a:gd name="T70" fmla="*/ 1340 w 1994"/>
              <a:gd name="T71" fmla="*/ 60 h 1993"/>
              <a:gd name="T72" fmla="*/ 1473 w 1994"/>
              <a:gd name="T73" fmla="*/ 120 h 1993"/>
              <a:gd name="T74" fmla="*/ 1593 w 1994"/>
              <a:gd name="T75" fmla="*/ 197 h 1993"/>
              <a:gd name="T76" fmla="*/ 1702 w 1994"/>
              <a:gd name="T77" fmla="*/ 291 h 1993"/>
              <a:gd name="T78" fmla="*/ 1796 w 1994"/>
              <a:gd name="T79" fmla="*/ 400 h 1993"/>
              <a:gd name="T80" fmla="*/ 1874 w 1994"/>
              <a:gd name="T81" fmla="*/ 521 h 1993"/>
              <a:gd name="T82" fmla="*/ 1934 w 1994"/>
              <a:gd name="T83" fmla="*/ 653 h 1993"/>
              <a:gd name="T84" fmla="*/ 1975 w 1994"/>
              <a:gd name="T85" fmla="*/ 795 h 1993"/>
              <a:gd name="T86" fmla="*/ 1993 w 1994"/>
              <a:gd name="T87" fmla="*/ 946 h 19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994" h="1993">
                <a:moveTo>
                  <a:pt x="1994" y="996"/>
                </a:moveTo>
                <a:lnTo>
                  <a:pt x="1994" y="996"/>
                </a:lnTo>
                <a:lnTo>
                  <a:pt x="1993" y="1047"/>
                </a:lnTo>
                <a:lnTo>
                  <a:pt x="1989" y="1098"/>
                </a:lnTo>
                <a:lnTo>
                  <a:pt x="1982" y="1148"/>
                </a:lnTo>
                <a:lnTo>
                  <a:pt x="1975" y="1198"/>
                </a:lnTo>
                <a:lnTo>
                  <a:pt x="1963" y="1246"/>
                </a:lnTo>
                <a:lnTo>
                  <a:pt x="1950" y="1293"/>
                </a:lnTo>
                <a:lnTo>
                  <a:pt x="1934" y="1339"/>
                </a:lnTo>
                <a:lnTo>
                  <a:pt x="1916" y="1384"/>
                </a:lnTo>
                <a:lnTo>
                  <a:pt x="1896" y="1429"/>
                </a:lnTo>
                <a:lnTo>
                  <a:pt x="1874" y="1472"/>
                </a:lnTo>
                <a:lnTo>
                  <a:pt x="1850" y="1514"/>
                </a:lnTo>
                <a:lnTo>
                  <a:pt x="1824" y="1554"/>
                </a:lnTo>
                <a:lnTo>
                  <a:pt x="1796" y="1593"/>
                </a:lnTo>
                <a:lnTo>
                  <a:pt x="1767" y="1631"/>
                </a:lnTo>
                <a:lnTo>
                  <a:pt x="1736" y="1666"/>
                </a:lnTo>
                <a:lnTo>
                  <a:pt x="1702" y="1702"/>
                </a:lnTo>
                <a:lnTo>
                  <a:pt x="1668" y="1734"/>
                </a:lnTo>
                <a:lnTo>
                  <a:pt x="1631" y="1766"/>
                </a:lnTo>
                <a:lnTo>
                  <a:pt x="1593" y="1796"/>
                </a:lnTo>
                <a:lnTo>
                  <a:pt x="1554" y="1823"/>
                </a:lnTo>
                <a:lnTo>
                  <a:pt x="1514" y="1849"/>
                </a:lnTo>
                <a:lnTo>
                  <a:pt x="1473" y="1873"/>
                </a:lnTo>
                <a:lnTo>
                  <a:pt x="1430" y="1895"/>
                </a:lnTo>
                <a:lnTo>
                  <a:pt x="1386" y="1915"/>
                </a:lnTo>
                <a:lnTo>
                  <a:pt x="1340" y="1933"/>
                </a:lnTo>
                <a:lnTo>
                  <a:pt x="1294" y="1949"/>
                </a:lnTo>
                <a:lnTo>
                  <a:pt x="1246" y="1962"/>
                </a:lnTo>
                <a:lnTo>
                  <a:pt x="1198" y="1973"/>
                </a:lnTo>
                <a:lnTo>
                  <a:pt x="1149" y="1983"/>
                </a:lnTo>
                <a:lnTo>
                  <a:pt x="1100" y="1988"/>
                </a:lnTo>
                <a:lnTo>
                  <a:pt x="1049" y="1992"/>
                </a:lnTo>
                <a:lnTo>
                  <a:pt x="998" y="1993"/>
                </a:lnTo>
                <a:lnTo>
                  <a:pt x="998" y="1993"/>
                </a:lnTo>
                <a:lnTo>
                  <a:pt x="946" y="1992"/>
                </a:lnTo>
                <a:lnTo>
                  <a:pt x="896" y="1988"/>
                </a:lnTo>
                <a:lnTo>
                  <a:pt x="845" y="1983"/>
                </a:lnTo>
                <a:lnTo>
                  <a:pt x="797" y="1973"/>
                </a:lnTo>
                <a:lnTo>
                  <a:pt x="748" y="1962"/>
                </a:lnTo>
                <a:lnTo>
                  <a:pt x="701" y="1949"/>
                </a:lnTo>
                <a:lnTo>
                  <a:pt x="654" y="1933"/>
                </a:lnTo>
                <a:lnTo>
                  <a:pt x="609" y="1915"/>
                </a:lnTo>
                <a:lnTo>
                  <a:pt x="566" y="1895"/>
                </a:lnTo>
                <a:lnTo>
                  <a:pt x="522" y="1873"/>
                </a:lnTo>
                <a:lnTo>
                  <a:pt x="481" y="1849"/>
                </a:lnTo>
                <a:lnTo>
                  <a:pt x="440" y="1823"/>
                </a:lnTo>
                <a:lnTo>
                  <a:pt x="401" y="1796"/>
                </a:lnTo>
                <a:lnTo>
                  <a:pt x="363" y="1766"/>
                </a:lnTo>
                <a:lnTo>
                  <a:pt x="327" y="1734"/>
                </a:lnTo>
                <a:lnTo>
                  <a:pt x="293" y="1702"/>
                </a:lnTo>
                <a:lnTo>
                  <a:pt x="259" y="1666"/>
                </a:lnTo>
                <a:lnTo>
                  <a:pt x="227" y="1631"/>
                </a:lnTo>
                <a:lnTo>
                  <a:pt x="199" y="1593"/>
                </a:lnTo>
                <a:lnTo>
                  <a:pt x="171" y="1554"/>
                </a:lnTo>
                <a:lnTo>
                  <a:pt x="145" y="1514"/>
                </a:lnTo>
                <a:lnTo>
                  <a:pt x="120" y="1472"/>
                </a:lnTo>
                <a:lnTo>
                  <a:pt x="98" y="1429"/>
                </a:lnTo>
                <a:lnTo>
                  <a:pt x="78" y="1384"/>
                </a:lnTo>
                <a:lnTo>
                  <a:pt x="60" y="1339"/>
                </a:lnTo>
                <a:lnTo>
                  <a:pt x="45" y="1293"/>
                </a:lnTo>
                <a:lnTo>
                  <a:pt x="31" y="1246"/>
                </a:lnTo>
                <a:lnTo>
                  <a:pt x="21" y="1198"/>
                </a:lnTo>
                <a:lnTo>
                  <a:pt x="12" y="1148"/>
                </a:lnTo>
                <a:lnTo>
                  <a:pt x="5" y="1098"/>
                </a:lnTo>
                <a:lnTo>
                  <a:pt x="1" y="1047"/>
                </a:lnTo>
                <a:lnTo>
                  <a:pt x="0" y="996"/>
                </a:lnTo>
                <a:lnTo>
                  <a:pt x="0" y="996"/>
                </a:lnTo>
                <a:lnTo>
                  <a:pt x="1" y="946"/>
                </a:lnTo>
                <a:lnTo>
                  <a:pt x="5" y="895"/>
                </a:lnTo>
                <a:lnTo>
                  <a:pt x="12" y="845"/>
                </a:lnTo>
                <a:lnTo>
                  <a:pt x="21" y="795"/>
                </a:lnTo>
                <a:lnTo>
                  <a:pt x="31" y="747"/>
                </a:lnTo>
                <a:lnTo>
                  <a:pt x="45" y="700"/>
                </a:lnTo>
                <a:lnTo>
                  <a:pt x="60" y="653"/>
                </a:lnTo>
                <a:lnTo>
                  <a:pt x="78" y="609"/>
                </a:lnTo>
                <a:lnTo>
                  <a:pt x="98" y="564"/>
                </a:lnTo>
                <a:lnTo>
                  <a:pt x="120" y="521"/>
                </a:lnTo>
                <a:lnTo>
                  <a:pt x="145" y="479"/>
                </a:lnTo>
                <a:lnTo>
                  <a:pt x="171" y="439"/>
                </a:lnTo>
                <a:lnTo>
                  <a:pt x="199" y="400"/>
                </a:lnTo>
                <a:lnTo>
                  <a:pt x="227" y="362"/>
                </a:lnTo>
                <a:lnTo>
                  <a:pt x="259" y="326"/>
                </a:lnTo>
                <a:lnTo>
                  <a:pt x="293" y="291"/>
                </a:lnTo>
                <a:lnTo>
                  <a:pt x="327" y="259"/>
                </a:lnTo>
                <a:lnTo>
                  <a:pt x="363" y="227"/>
                </a:lnTo>
                <a:lnTo>
                  <a:pt x="401" y="197"/>
                </a:lnTo>
                <a:lnTo>
                  <a:pt x="440" y="170"/>
                </a:lnTo>
                <a:lnTo>
                  <a:pt x="481" y="144"/>
                </a:lnTo>
                <a:lnTo>
                  <a:pt x="522" y="120"/>
                </a:lnTo>
                <a:lnTo>
                  <a:pt x="566" y="98"/>
                </a:lnTo>
                <a:lnTo>
                  <a:pt x="609" y="78"/>
                </a:lnTo>
                <a:lnTo>
                  <a:pt x="654" y="60"/>
                </a:lnTo>
                <a:lnTo>
                  <a:pt x="701" y="44"/>
                </a:lnTo>
                <a:lnTo>
                  <a:pt x="748" y="31"/>
                </a:lnTo>
                <a:lnTo>
                  <a:pt x="797" y="20"/>
                </a:lnTo>
                <a:lnTo>
                  <a:pt x="845" y="10"/>
                </a:lnTo>
                <a:lnTo>
                  <a:pt x="896" y="4"/>
                </a:lnTo>
                <a:lnTo>
                  <a:pt x="946" y="1"/>
                </a:lnTo>
                <a:lnTo>
                  <a:pt x="998" y="0"/>
                </a:lnTo>
                <a:lnTo>
                  <a:pt x="998" y="0"/>
                </a:lnTo>
                <a:lnTo>
                  <a:pt x="1049" y="1"/>
                </a:lnTo>
                <a:lnTo>
                  <a:pt x="1100" y="4"/>
                </a:lnTo>
                <a:lnTo>
                  <a:pt x="1149" y="10"/>
                </a:lnTo>
                <a:lnTo>
                  <a:pt x="1198" y="20"/>
                </a:lnTo>
                <a:lnTo>
                  <a:pt x="1246" y="31"/>
                </a:lnTo>
                <a:lnTo>
                  <a:pt x="1294" y="44"/>
                </a:lnTo>
                <a:lnTo>
                  <a:pt x="1340" y="60"/>
                </a:lnTo>
                <a:lnTo>
                  <a:pt x="1386" y="78"/>
                </a:lnTo>
                <a:lnTo>
                  <a:pt x="1430" y="98"/>
                </a:lnTo>
                <a:lnTo>
                  <a:pt x="1473" y="120"/>
                </a:lnTo>
                <a:lnTo>
                  <a:pt x="1514" y="144"/>
                </a:lnTo>
                <a:lnTo>
                  <a:pt x="1554" y="170"/>
                </a:lnTo>
                <a:lnTo>
                  <a:pt x="1593" y="197"/>
                </a:lnTo>
                <a:lnTo>
                  <a:pt x="1631" y="227"/>
                </a:lnTo>
                <a:lnTo>
                  <a:pt x="1668" y="259"/>
                </a:lnTo>
                <a:lnTo>
                  <a:pt x="1702" y="291"/>
                </a:lnTo>
                <a:lnTo>
                  <a:pt x="1736" y="326"/>
                </a:lnTo>
                <a:lnTo>
                  <a:pt x="1767" y="362"/>
                </a:lnTo>
                <a:lnTo>
                  <a:pt x="1796" y="400"/>
                </a:lnTo>
                <a:lnTo>
                  <a:pt x="1824" y="439"/>
                </a:lnTo>
                <a:lnTo>
                  <a:pt x="1850" y="479"/>
                </a:lnTo>
                <a:lnTo>
                  <a:pt x="1874" y="521"/>
                </a:lnTo>
                <a:lnTo>
                  <a:pt x="1896" y="564"/>
                </a:lnTo>
                <a:lnTo>
                  <a:pt x="1916" y="609"/>
                </a:lnTo>
                <a:lnTo>
                  <a:pt x="1934" y="653"/>
                </a:lnTo>
                <a:lnTo>
                  <a:pt x="1950" y="700"/>
                </a:lnTo>
                <a:lnTo>
                  <a:pt x="1963" y="747"/>
                </a:lnTo>
                <a:lnTo>
                  <a:pt x="1975" y="795"/>
                </a:lnTo>
                <a:lnTo>
                  <a:pt x="1982" y="845"/>
                </a:lnTo>
                <a:lnTo>
                  <a:pt x="1989" y="895"/>
                </a:lnTo>
                <a:lnTo>
                  <a:pt x="1993" y="946"/>
                </a:lnTo>
                <a:lnTo>
                  <a:pt x="1994" y="996"/>
                </a:lnTo>
                <a:lnTo>
                  <a:pt x="1994" y="99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" name="Freeform 44"/>
          <p:cNvSpPr>
            <a:spLocks/>
          </p:cNvSpPr>
          <p:nvPr/>
        </p:nvSpPr>
        <p:spPr bwMode="auto">
          <a:xfrm>
            <a:off x="9229725" y="3544634"/>
            <a:ext cx="850900" cy="247650"/>
          </a:xfrm>
          <a:custGeom>
            <a:avLst/>
            <a:gdLst>
              <a:gd name="T0" fmla="*/ 0 w 1072"/>
              <a:gd name="T1" fmla="*/ 157 h 312"/>
              <a:gd name="T2" fmla="*/ 60 w 1072"/>
              <a:gd name="T3" fmla="*/ 192 h 312"/>
              <a:gd name="T4" fmla="*/ 122 w 1072"/>
              <a:gd name="T5" fmla="*/ 222 h 312"/>
              <a:gd name="T6" fmla="*/ 186 w 1072"/>
              <a:gd name="T7" fmla="*/ 249 h 312"/>
              <a:gd name="T8" fmla="*/ 252 w 1072"/>
              <a:gd name="T9" fmla="*/ 271 h 312"/>
              <a:gd name="T10" fmla="*/ 321 w 1072"/>
              <a:gd name="T11" fmla="*/ 290 h 312"/>
              <a:gd name="T12" fmla="*/ 391 w 1072"/>
              <a:gd name="T13" fmla="*/ 302 h 312"/>
              <a:gd name="T14" fmla="*/ 462 w 1072"/>
              <a:gd name="T15" fmla="*/ 309 h 312"/>
              <a:gd name="T16" fmla="*/ 537 w 1072"/>
              <a:gd name="T17" fmla="*/ 312 h 312"/>
              <a:gd name="T18" fmla="*/ 573 w 1072"/>
              <a:gd name="T19" fmla="*/ 312 h 312"/>
              <a:gd name="T20" fmla="*/ 645 w 1072"/>
              <a:gd name="T21" fmla="*/ 307 h 312"/>
              <a:gd name="T22" fmla="*/ 717 w 1072"/>
              <a:gd name="T23" fmla="*/ 296 h 312"/>
              <a:gd name="T24" fmla="*/ 786 w 1072"/>
              <a:gd name="T25" fmla="*/ 281 h 312"/>
              <a:gd name="T26" fmla="*/ 854 w 1072"/>
              <a:gd name="T27" fmla="*/ 261 h 312"/>
              <a:gd name="T28" fmla="*/ 919 w 1072"/>
              <a:gd name="T29" fmla="*/ 236 h 312"/>
              <a:gd name="T30" fmla="*/ 982 w 1072"/>
              <a:gd name="T31" fmla="*/ 207 h 312"/>
              <a:gd name="T32" fmla="*/ 1043 w 1072"/>
              <a:gd name="T33" fmla="*/ 175 h 312"/>
              <a:gd name="T34" fmla="*/ 1072 w 1072"/>
              <a:gd name="T35" fmla="*/ 157 h 312"/>
              <a:gd name="T36" fmla="*/ 1013 w 1072"/>
              <a:gd name="T37" fmla="*/ 121 h 312"/>
              <a:gd name="T38" fmla="*/ 951 w 1072"/>
              <a:gd name="T39" fmla="*/ 90 h 312"/>
              <a:gd name="T40" fmla="*/ 887 w 1072"/>
              <a:gd name="T41" fmla="*/ 64 h 312"/>
              <a:gd name="T42" fmla="*/ 820 w 1072"/>
              <a:gd name="T43" fmla="*/ 42 h 312"/>
              <a:gd name="T44" fmla="*/ 752 w 1072"/>
              <a:gd name="T45" fmla="*/ 23 h 312"/>
              <a:gd name="T46" fmla="*/ 682 w 1072"/>
              <a:gd name="T47" fmla="*/ 10 h 312"/>
              <a:gd name="T48" fmla="*/ 610 w 1072"/>
              <a:gd name="T49" fmla="*/ 2 h 312"/>
              <a:gd name="T50" fmla="*/ 537 w 1072"/>
              <a:gd name="T51" fmla="*/ 0 h 312"/>
              <a:gd name="T52" fmla="*/ 499 w 1072"/>
              <a:gd name="T53" fmla="*/ 1 h 312"/>
              <a:gd name="T54" fmla="*/ 427 w 1072"/>
              <a:gd name="T55" fmla="*/ 6 h 312"/>
              <a:gd name="T56" fmla="*/ 355 w 1072"/>
              <a:gd name="T57" fmla="*/ 17 h 312"/>
              <a:gd name="T58" fmla="*/ 286 w 1072"/>
              <a:gd name="T59" fmla="*/ 31 h 312"/>
              <a:gd name="T60" fmla="*/ 218 w 1072"/>
              <a:gd name="T61" fmla="*/ 52 h 312"/>
              <a:gd name="T62" fmla="*/ 153 w 1072"/>
              <a:gd name="T63" fmla="*/ 76 h 312"/>
              <a:gd name="T64" fmla="*/ 90 w 1072"/>
              <a:gd name="T65" fmla="*/ 106 h 312"/>
              <a:gd name="T66" fmla="*/ 30 w 1072"/>
              <a:gd name="T67" fmla="*/ 138 h 312"/>
              <a:gd name="T68" fmla="*/ 0 w 1072"/>
              <a:gd name="T69" fmla="*/ 157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072" h="312">
                <a:moveTo>
                  <a:pt x="0" y="157"/>
                </a:moveTo>
                <a:lnTo>
                  <a:pt x="0" y="157"/>
                </a:lnTo>
                <a:lnTo>
                  <a:pt x="30" y="175"/>
                </a:lnTo>
                <a:lnTo>
                  <a:pt x="60" y="192"/>
                </a:lnTo>
                <a:lnTo>
                  <a:pt x="90" y="207"/>
                </a:lnTo>
                <a:lnTo>
                  <a:pt x="122" y="222"/>
                </a:lnTo>
                <a:lnTo>
                  <a:pt x="153" y="236"/>
                </a:lnTo>
                <a:lnTo>
                  <a:pt x="186" y="249"/>
                </a:lnTo>
                <a:lnTo>
                  <a:pt x="218" y="261"/>
                </a:lnTo>
                <a:lnTo>
                  <a:pt x="252" y="271"/>
                </a:lnTo>
                <a:lnTo>
                  <a:pt x="286" y="281"/>
                </a:lnTo>
                <a:lnTo>
                  <a:pt x="321" y="290"/>
                </a:lnTo>
                <a:lnTo>
                  <a:pt x="355" y="296"/>
                </a:lnTo>
                <a:lnTo>
                  <a:pt x="391" y="302"/>
                </a:lnTo>
                <a:lnTo>
                  <a:pt x="427" y="307"/>
                </a:lnTo>
                <a:lnTo>
                  <a:pt x="462" y="309"/>
                </a:lnTo>
                <a:lnTo>
                  <a:pt x="499" y="312"/>
                </a:lnTo>
                <a:lnTo>
                  <a:pt x="537" y="312"/>
                </a:lnTo>
                <a:lnTo>
                  <a:pt x="537" y="312"/>
                </a:lnTo>
                <a:lnTo>
                  <a:pt x="573" y="312"/>
                </a:lnTo>
                <a:lnTo>
                  <a:pt x="610" y="309"/>
                </a:lnTo>
                <a:lnTo>
                  <a:pt x="645" y="307"/>
                </a:lnTo>
                <a:lnTo>
                  <a:pt x="682" y="302"/>
                </a:lnTo>
                <a:lnTo>
                  <a:pt x="717" y="296"/>
                </a:lnTo>
                <a:lnTo>
                  <a:pt x="752" y="290"/>
                </a:lnTo>
                <a:lnTo>
                  <a:pt x="786" y="281"/>
                </a:lnTo>
                <a:lnTo>
                  <a:pt x="820" y="271"/>
                </a:lnTo>
                <a:lnTo>
                  <a:pt x="854" y="261"/>
                </a:lnTo>
                <a:lnTo>
                  <a:pt x="887" y="249"/>
                </a:lnTo>
                <a:lnTo>
                  <a:pt x="919" y="236"/>
                </a:lnTo>
                <a:lnTo>
                  <a:pt x="951" y="222"/>
                </a:lnTo>
                <a:lnTo>
                  <a:pt x="982" y="207"/>
                </a:lnTo>
                <a:lnTo>
                  <a:pt x="1013" y="192"/>
                </a:lnTo>
                <a:lnTo>
                  <a:pt x="1043" y="175"/>
                </a:lnTo>
                <a:lnTo>
                  <a:pt x="1072" y="157"/>
                </a:lnTo>
                <a:lnTo>
                  <a:pt x="1072" y="157"/>
                </a:lnTo>
                <a:lnTo>
                  <a:pt x="1043" y="138"/>
                </a:lnTo>
                <a:lnTo>
                  <a:pt x="1013" y="121"/>
                </a:lnTo>
                <a:lnTo>
                  <a:pt x="982" y="106"/>
                </a:lnTo>
                <a:lnTo>
                  <a:pt x="951" y="90"/>
                </a:lnTo>
                <a:lnTo>
                  <a:pt x="919" y="76"/>
                </a:lnTo>
                <a:lnTo>
                  <a:pt x="887" y="64"/>
                </a:lnTo>
                <a:lnTo>
                  <a:pt x="854" y="52"/>
                </a:lnTo>
                <a:lnTo>
                  <a:pt x="820" y="42"/>
                </a:lnTo>
                <a:lnTo>
                  <a:pt x="786" y="31"/>
                </a:lnTo>
                <a:lnTo>
                  <a:pt x="752" y="23"/>
                </a:lnTo>
                <a:lnTo>
                  <a:pt x="717" y="17"/>
                </a:lnTo>
                <a:lnTo>
                  <a:pt x="682" y="10"/>
                </a:lnTo>
                <a:lnTo>
                  <a:pt x="645" y="6"/>
                </a:lnTo>
                <a:lnTo>
                  <a:pt x="610" y="2"/>
                </a:lnTo>
                <a:lnTo>
                  <a:pt x="573" y="1"/>
                </a:lnTo>
                <a:lnTo>
                  <a:pt x="537" y="0"/>
                </a:lnTo>
                <a:lnTo>
                  <a:pt x="537" y="0"/>
                </a:lnTo>
                <a:lnTo>
                  <a:pt x="499" y="1"/>
                </a:lnTo>
                <a:lnTo>
                  <a:pt x="462" y="2"/>
                </a:lnTo>
                <a:lnTo>
                  <a:pt x="427" y="6"/>
                </a:lnTo>
                <a:lnTo>
                  <a:pt x="391" y="10"/>
                </a:lnTo>
                <a:lnTo>
                  <a:pt x="355" y="17"/>
                </a:lnTo>
                <a:lnTo>
                  <a:pt x="321" y="23"/>
                </a:lnTo>
                <a:lnTo>
                  <a:pt x="286" y="31"/>
                </a:lnTo>
                <a:lnTo>
                  <a:pt x="252" y="42"/>
                </a:lnTo>
                <a:lnTo>
                  <a:pt x="218" y="52"/>
                </a:lnTo>
                <a:lnTo>
                  <a:pt x="186" y="64"/>
                </a:lnTo>
                <a:lnTo>
                  <a:pt x="153" y="76"/>
                </a:lnTo>
                <a:lnTo>
                  <a:pt x="122" y="90"/>
                </a:lnTo>
                <a:lnTo>
                  <a:pt x="90" y="106"/>
                </a:lnTo>
                <a:lnTo>
                  <a:pt x="60" y="121"/>
                </a:lnTo>
                <a:lnTo>
                  <a:pt x="30" y="138"/>
                </a:lnTo>
                <a:lnTo>
                  <a:pt x="0" y="157"/>
                </a:lnTo>
                <a:lnTo>
                  <a:pt x="0" y="157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4" name="Freeform 45"/>
          <p:cNvSpPr>
            <a:spLocks/>
          </p:cNvSpPr>
          <p:nvPr/>
        </p:nvSpPr>
        <p:spPr bwMode="auto">
          <a:xfrm>
            <a:off x="9064625" y="2211134"/>
            <a:ext cx="1182688" cy="530225"/>
          </a:xfrm>
          <a:custGeom>
            <a:avLst/>
            <a:gdLst>
              <a:gd name="T0" fmla="*/ 746 w 1490"/>
              <a:gd name="T1" fmla="*/ 669 h 669"/>
              <a:gd name="T2" fmla="*/ 855 w 1490"/>
              <a:gd name="T3" fmla="*/ 663 h 669"/>
              <a:gd name="T4" fmla="*/ 961 w 1490"/>
              <a:gd name="T5" fmla="*/ 645 h 669"/>
              <a:gd name="T6" fmla="*/ 1063 w 1490"/>
              <a:gd name="T7" fmla="*/ 618 h 669"/>
              <a:gd name="T8" fmla="*/ 1161 w 1490"/>
              <a:gd name="T9" fmla="*/ 579 h 669"/>
              <a:gd name="T10" fmla="*/ 1252 w 1490"/>
              <a:gd name="T11" fmla="*/ 530 h 669"/>
              <a:gd name="T12" fmla="*/ 1339 w 1490"/>
              <a:gd name="T13" fmla="*/ 473 h 669"/>
              <a:gd name="T14" fmla="*/ 1418 w 1490"/>
              <a:gd name="T15" fmla="*/ 407 h 669"/>
              <a:gd name="T16" fmla="*/ 1490 w 1490"/>
              <a:gd name="T17" fmla="*/ 334 h 669"/>
              <a:gd name="T18" fmla="*/ 1455 w 1490"/>
              <a:gd name="T19" fmla="*/ 296 h 669"/>
              <a:gd name="T20" fmla="*/ 1379 w 1490"/>
              <a:gd name="T21" fmla="*/ 227 h 669"/>
              <a:gd name="T22" fmla="*/ 1297 w 1490"/>
              <a:gd name="T23" fmla="*/ 166 h 669"/>
              <a:gd name="T24" fmla="*/ 1207 w 1490"/>
              <a:gd name="T25" fmla="*/ 112 h 669"/>
              <a:gd name="T26" fmla="*/ 1113 w 1490"/>
              <a:gd name="T27" fmla="*/ 69 h 669"/>
              <a:gd name="T28" fmla="*/ 1012 w 1490"/>
              <a:gd name="T29" fmla="*/ 35 h 669"/>
              <a:gd name="T30" fmla="*/ 909 w 1490"/>
              <a:gd name="T31" fmla="*/ 13 h 669"/>
              <a:gd name="T32" fmla="*/ 801 w 1490"/>
              <a:gd name="T33" fmla="*/ 1 h 669"/>
              <a:gd name="T34" fmla="*/ 746 w 1490"/>
              <a:gd name="T35" fmla="*/ 0 h 669"/>
              <a:gd name="T36" fmla="*/ 636 w 1490"/>
              <a:gd name="T37" fmla="*/ 5 h 669"/>
              <a:gd name="T38" fmla="*/ 529 w 1490"/>
              <a:gd name="T39" fmla="*/ 22 h 669"/>
              <a:gd name="T40" fmla="*/ 427 w 1490"/>
              <a:gd name="T41" fmla="*/ 51 h 669"/>
              <a:gd name="T42" fmla="*/ 331 w 1490"/>
              <a:gd name="T43" fmla="*/ 90 h 669"/>
              <a:gd name="T44" fmla="*/ 238 w 1490"/>
              <a:gd name="T45" fmla="*/ 138 h 669"/>
              <a:gd name="T46" fmla="*/ 152 w 1490"/>
              <a:gd name="T47" fmla="*/ 196 h 669"/>
              <a:gd name="T48" fmla="*/ 72 w 1490"/>
              <a:gd name="T49" fmla="*/ 261 h 669"/>
              <a:gd name="T50" fmla="*/ 0 w 1490"/>
              <a:gd name="T51" fmla="*/ 334 h 669"/>
              <a:gd name="T52" fmla="*/ 35 w 1490"/>
              <a:gd name="T53" fmla="*/ 372 h 669"/>
              <a:gd name="T54" fmla="*/ 111 w 1490"/>
              <a:gd name="T55" fmla="*/ 441 h 669"/>
              <a:gd name="T56" fmla="*/ 193 w 1490"/>
              <a:gd name="T57" fmla="*/ 503 h 669"/>
              <a:gd name="T58" fmla="*/ 284 w 1490"/>
              <a:gd name="T59" fmla="*/ 556 h 669"/>
              <a:gd name="T60" fmla="*/ 378 w 1490"/>
              <a:gd name="T61" fmla="*/ 599 h 669"/>
              <a:gd name="T62" fmla="*/ 478 w 1490"/>
              <a:gd name="T63" fmla="*/ 633 h 669"/>
              <a:gd name="T64" fmla="*/ 583 w 1490"/>
              <a:gd name="T65" fmla="*/ 656 h 669"/>
              <a:gd name="T66" fmla="*/ 690 w 1490"/>
              <a:gd name="T67" fmla="*/ 667 h 669"/>
              <a:gd name="T68" fmla="*/ 746 w 1490"/>
              <a:gd name="T69" fmla="*/ 669 h 6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490" h="669">
                <a:moveTo>
                  <a:pt x="746" y="669"/>
                </a:moveTo>
                <a:lnTo>
                  <a:pt x="746" y="669"/>
                </a:lnTo>
                <a:lnTo>
                  <a:pt x="801" y="667"/>
                </a:lnTo>
                <a:lnTo>
                  <a:pt x="855" y="663"/>
                </a:lnTo>
                <a:lnTo>
                  <a:pt x="909" y="656"/>
                </a:lnTo>
                <a:lnTo>
                  <a:pt x="961" y="645"/>
                </a:lnTo>
                <a:lnTo>
                  <a:pt x="1012" y="633"/>
                </a:lnTo>
                <a:lnTo>
                  <a:pt x="1063" y="618"/>
                </a:lnTo>
                <a:lnTo>
                  <a:pt x="1113" y="599"/>
                </a:lnTo>
                <a:lnTo>
                  <a:pt x="1161" y="579"/>
                </a:lnTo>
                <a:lnTo>
                  <a:pt x="1207" y="556"/>
                </a:lnTo>
                <a:lnTo>
                  <a:pt x="1252" y="530"/>
                </a:lnTo>
                <a:lnTo>
                  <a:pt x="1297" y="503"/>
                </a:lnTo>
                <a:lnTo>
                  <a:pt x="1339" y="473"/>
                </a:lnTo>
                <a:lnTo>
                  <a:pt x="1379" y="441"/>
                </a:lnTo>
                <a:lnTo>
                  <a:pt x="1418" y="407"/>
                </a:lnTo>
                <a:lnTo>
                  <a:pt x="1455" y="372"/>
                </a:lnTo>
                <a:lnTo>
                  <a:pt x="1490" y="334"/>
                </a:lnTo>
                <a:lnTo>
                  <a:pt x="1490" y="334"/>
                </a:lnTo>
                <a:lnTo>
                  <a:pt x="1455" y="296"/>
                </a:lnTo>
                <a:lnTo>
                  <a:pt x="1418" y="261"/>
                </a:lnTo>
                <a:lnTo>
                  <a:pt x="1379" y="227"/>
                </a:lnTo>
                <a:lnTo>
                  <a:pt x="1339" y="196"/>
                </a:lnTo>
                <a:lnTo>
                  <a:pt x="1297" y="166"/>
                </a:lnTo>
                <a:lnTo>
                  <a:pt x="1252" y="138"/>
                </a:lnTo>
                <a:lnTo>
                  <a:pt x="1207" y="112"/>
                </a:lnTo>
                <a:lnTo>
                  <a:pt x="1161" y="90"/>
                </a:lnTo>
                <a:lnTo>
                  <a:pt x="1113" y="69"/>
                </a:lnTo>
                <a:lnTo>
                  <a:pt x="1063" y="51"/>
                </a:lnTo>
                <a:lnTo>
                  <a:pt x="1012" y="35"/>
                </a:lnTo>
                <a:lnTo>
                  <a:pt x="961" y="22"/>
                </a:lnTo>
                <a:lnTo>
                  <a:pt x="909" y="13"/>
                </a:lnTo>
                <a:lnTo>
                  <a:pt x="855" y="5"/>
                </a:lnTo>
                <a:lnTo>
                  <a:pt x="801" y="1"/>
                </a:lnTo>
                <a:lnTo>
                  <a:pt x="746" y="0"/>
                </a:lnTo>
                <a:lnTo>
                  <a:pt x="746" y="0"/>
                </a:lnTo>
                <a:lnTo>
                  <a:pt x="690" y="1"/>
                </a:lnTo>
                <a:lnTo>
                  <a:pt x="636" y="5"/>
                </a:lnTo>
                <a:lnTo>
                  <a:pt x="583" y="13"/>
                </a:lnTo>
                <a:lnTo>
                  <a:pt x="529" y="22"/>
                </a:lnTo>
                <a:lnTo>
                  <a:pt x="478" y="35"/>
                </a:lnTo>
                <a:lnTo>
                  <a:pt x="427" y="51"/>
                </a:lnTo>
                <a:lnTo>
                  <a:pt x="378" y="69"/>
                </a:lnTo>
                <a:lnTo>
                  <a:pt x="331" y="90"/>
                </a:lnTo>
                <a:lnTo>
                  <a:pt x="284" y="112"/>
                </a:lnTo>
                <a:lnTo>
                  <a:pt x="238" y="138"/>
                </a:lnTo>
                <a:lnTo>
                  <a:pt x="193" y="166"/>
                </a:lnTo>
                <a:lnTo>
                  <a:pt x="152" y="196"/>
                </a:lnTo>
                <a:lnTo>
                  <a:pt x="111" y="227"/>
                </a:lnTo>
                <a:lnTo>
                  <a:pt x="72" y="261"/>
                </a:lnTo>
                <a:lnTo>
                  <a:pt x="35" y="296"/>
                </a:lnTo>
                <a:lnTo>
                  <a:pt x="0" y="334"/>
                </a:lnTo>
                <a:lnTo>
                  <a:pt x="0" y="334"/>
                </a:lnTo>
                <a:lnTo>
                  <a:pt x="35" y="372"/>
                </a:lnTo>
                <a:lnTo>
                  <a:pt x="72" y="407"/>
                </a:lnTo>
                <a:lnTo>
                  <a:pt x="111" y="441"/>
                </a:lnTo>
                <a:lnTo>
                  <a:pt x="152" y="473"/>
                </a:lnTo>
                <a:lnTo>
                  <a:pt x="193" y="503"/>
                </a:lnTo>
                <a:lnTo>
                  <a:pt x="238" y="530"/>
                </a:lnTo>
                <a:lnTo>
                  <a:pt x="284" y="556"/>
                </a:lnTo>
                <a:lnTo>
                  <a:pt x="331" y="579"/>
                </a:lnTo>
                <a:lnTo>
                  <a:pt x="378" y="599"/>
                </a:lnTo>
                <a:lnTo>
                  <a:pt x="427" y="618"/>
                </a:lnTo>
                <a:lnTo>
                  <a:pt x="478" y="633"/>
                </a:lnTo>
                <a:lnTo>
                  <a:pt x="529" y="645"/>
                </a:lnTo>
                <a:lnTo>
                  <a:pt x="583" y="656"/>
                </a:lnTo>
                <a:lnTo>
                  <a:pt x="636" y="663"/>
                </a:lnTo>
                <a:lnTo>
                  <a:pt x="690" y="667"/>
                </a:lnTo>
                <a:lnTo>
                  <a:pt x="746" y="669"/>
                </a:lnTo>
                <a:lnTo>
                  <a:pt x="746" y="669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5" name="Freeform 46"/>
          <p:cNvSpPr>
            <a:spLocks/>
          </p:cNvSpPr>
          <p:nvPr/>
        </p:nvSpPr>
        <p:spPr bwMode="auto">
          <a:xfrm>
            <a:off x="9255125" y="4625722"/>
            <a:ext cx="803275" cy="804863"/>
          </a:xfrm>
          <a:custGeom>
            <a:avLst/>
            <a:gdLst>
              <a:gd name="T0" fmla="*/ 1012 w 1014"/>
              <a:gd name="T1" fmla="*/ 533 h 1014"/>
              <a:gd name="T2" fmla="*/ 1003 w 1014"/>
              <a:gd name="T3" fmla="*/ 610 h 1014"/>
              <a:gd name="T4" fmla="*/ 982 w 1014"/>
              <a:gd name="T5" fmla="*/ 681 h 1014"/>
              <a:gd name="T6" fmla="*/ 952 w 1014"/>
              <a:gd name="T7" fmla="*/ 748 h 1014"/>
              <a:gd name="T8" fmla="*/ 913 w 1014"/>
              <a:gd name="T9" fmla="*/ 811 h 1014"/>
              <a:gd name="T10" fmla="*/ 865 w 1014"/>
              <a:gd name="T11" fmla="*/ 866 h 1014"/>
              <a:gd name="T12" fmla="*/ 810 w 1014"/>
              <a:gd name="T13" fmla="*/ 913 h 1014"/>
              <a:gd name="T14" fmla="*/ 749 w 1014"/>
              <a:gd name="T15" fmla="*/ 953 h 1014"/>
              <a:gd name="T16" fmla="*/ 681 w 1014"/>
              <a:gd name="T17" fmla="*/ 983 h 1014"/>
              <a:gd name="T18" fmla="*/ 609 w 1014"/>
              <a:gd name="T19" fmla="*/ 1004 h 1014"/>
              <a:gd name="T20" fmla="*/ 533 w 1014"/>
              <a:gd name="T21" fmla="*/ 1013 h 1014"/>
              <a:gd name="T22" fmla="*/ 481 w 1014"/>
              <a:gd name="T23" fmla="*/ 1013 h 1014"/>
              <a:gd name="T24" fmla="*/ 405 w 1014"/>
              <a:gd name="T25" fmla="*/ 1004 h 1014"/>
              <a:gd name="T26" fmla="*/ 332 w 1014"/>
              <a:gd name="T27" fmla="*/ 983 h 1014"/>
              <a:gd name="T28" fmla="*/ 266 w 1014"/>
              <a:gd name="T29" fmla="*/ 953 h 1014"/>
              <a:gd name="T30" fmla="*/ 204 w 1014"/>
              <a:gd name="T31" fmla="*/ 913 h 1014"/>
              <a:gd name="T32" fmla="*/ 149 w 1014"/>
              <a:gd name="T33" fmla="*/ 866 h 1014"/>
              <a:gd name="T34" fmla="*/ 101 w 1014"/>
              <a:gd name="T35" fmla="*/ 811 h 1014"/>
              <a:gd name="T36" fmla="*/ 62 w 1014"/>
              <a:gd name="T37" fmla="*/ 748 h 1014"/>
              <a:gd name="T38" fmla="*/ 30 w 1014"/>
              <a:gd name="T39" fmla="*/ 681 h 1014"/>
              <a:gd name="T40" fmla="*/ 11 w 1014"/>
              <a:gd name="T41" fmla="*/ 610 h 1014"/>
              <a:gd name="T42" fmla="*/ 0 w 1014"/>
              <a:gd name="T43" fmla="*/ 533 h 1014"/>
              <a:gd name="T44" fmla="*/ 0 w 1014"/>
              <a:gd name="T45" fmla="*/ 482 h 1014"/>
              <a:gd name="T46" fmla="*/ 11 w 1014"/>
              <a:gd name="T47" fmla="*/ 405 h 1014"/>
              <a:gd name="T48" fmla="*/ 30 w 1014"/>
              <a:gd name="T49" fmla="*/ 333 h 1014"/>
              <a:gd name="T50" fmla="*/ 62 w 1014"/>
              <a:gd name="T51" fmla="*/ 266 h 1014"/>
              <a:gd name="T52" fmla="*/ 101 w 1014"/>
              <a:gd name="T53" fmla="*/ 203 h 1014"/>
              <a:gd name="T54" fmla="*/ 149 w 1014"/>
              <a:gd name="T55" fmla="*/ 149 h 1014"/>
              <a:gd name="T56" fmla="*/ 204 w 1014"/>
              <a:gd name="T57" fmla="*/ 102 h 1014"/>
              <a:gd name="T58" fmla="*/ 266 w 1014"/>
              <a:gd name="T59" fmla="*/ 61 h 1014"/>
              <a:gd name="T60" fmla="*/ 332 w 1014"/>
              <a:gd name="T61" fmla="*/ 31 h 1014"/>
              <a:gd name="T62" fmla="*/ 405 w 1014"/>
              <a:gd name="T63" fmla="*/ 10 h 1014"/>
              <a:gd name="T64" fmla="*/ 481 w 1014"/>
              <a:gd name="T65" fmla="*/ 1 h 1014"/>
              <a:gd name="T66" fmla="*/ 533 w 1014"/>
              <a:gd name="T67" fmla="*/ 1 h 1014"/>
              <a:gd name="T68" fmla="*/ 609 w 1014"/>
              <a:gd name="T69" fmla="*/ 10 h 1014"/>
              <a:gd name="T70" fmla="*/ 681 w 1014"/>
              <a:gd name="T71" fmla="*/ 31 h 1014"/>
              <a:gd name="T72" fmla="*/ 749 w 1014"/>
              <a:gd name="T73" fmla="*/ 61 h 1014"/>
              <a:gd name="T74" fmla="*/ 810 w 1014"/>
              <a:gd name="T75" fmla="*/ 102 h 1014"/>
              <a:gd name="T76" fmla="*/ 865 w 1014"/>
              <a:gd name="T77" fmla="*/ 149 h 1014"/>
              <a:gd name="T78" fmla="*/ 913 w 1014"/>
              <a:gd name="T79" fmla="*/ 203 h 1014"/>
              <a:gd name="T80" fmla="*/ 952 w 1014"/>
              <a:gd name="T81" fmla="*/ 266 h 1014"/>
              <a:gd name="T82" fmla="*/ 982 w 1014"/>
              <a:gd name="T83" fmla="*/ 333 h 1014"/>
              <a:gd name="T84" fmla="*/ 1003 w 1014"/>
              <a:gd name="T85" fmla="*/ 405 h 1014"/>
              <a:gd name="T86" fmla="*/ 1012 w 1014"/>
              <a:gd name="T87" fmla="*/ 482 h 10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014" h="1014">
                <a:moveTo>
                  <a:pt x="1014" y="506"/>
                </a:moveTo>
                <a:lnTo>
                  <a:pt x="1014" y="506"/>
                </a:lnTo>
                <a:lnTo>
                  <a:pt x="1012" y="533"/>
                </a:lnTo>
                <a:lnTo>
                  <a:pt x="1011" y="559"/>
                </a:lnTo>
                <a:lnTo>
                  <a:pt x="1007" y="585"/>
                </a:lnTo>
                <a:lnTo>
                  <a:pt x="1003" y="610"/>
                </a:lnTo>
                <a:lnTo>
                  <a:pt x="998" y="633"/>
                </a:lnTo>
                <a:lnTo>
                  <a:pt x="990" y="658"/>
                </a:lnTo>
                <a:lnTo>
                  <a:pt x="982" y="681"/>
                </a:lnTo>
                <a:lnTo>
                  <a:pt x="973" y="705"/>
                </a:lnTo>
                <a:lnTo>
                  <a:pt x="964" y="727"/>
                </a:lnTo>
                <a:lnTo>
                  <a:pt x="952" y="748"/>
                </a:lnTo>
                <a:lnTo>
                  <a:pt x="941" y="770"/>
                </a:lnTo>
                <a:lnTo>
                  <a:pt x="928" y="790"/>
                </a:lnTo>
                <a:lnTo>
                  <a:pt x="913" y="811"/>
                </a:lnTo>
                <a:lnTo>
                  <a:pt x="898" y="829"/>
                </a:lnTo>
                <a:lnTo>
                  <a:pt x="882" y="847"/>
                </a:lnTo>
                <a:lnTo>
                  <a:pt x="865" y="866"/>
                </a:lnTo>
                <a:lnTo>
                  <a:pt x="848" y="883"/>
                </a:lnTo>
                <a:lnTo>
                  <a:pt x="830" y="898"/>
                </a:lnTo>
                <a:lnTo>
                  <a:pt x="810" y="913"/>
                </a:lnTo>
                <a:lnTo>
                  <a:pt x="790" y="927"/>
                </a:lnTo>
                <a:lnTo>
                  <a:pt x="770" y="940"/>
                </a:lnTo>
                <a:lnTo>
                  <a:pt x="749" y="953"/>
                </a:lnTo>
                <a:lnTo>
                  <a:pt x="726" y="963"/>
                </a:lnTo>
                <a:lnTo>
                  <a:pt x="704" y="974"/>
                </a:lnTo>
                <a:lnTo>
                  <a:pt x="681" y="983"/>
                </a:lnTo>
                <a:lnTo>
                  <a:pt x="657" y="991"/>
                </a:lnTo>
                <a:lnTo>
                  <a:pt x="634" y="997"/>
                </a:lnTo>
                <a:lnTo>
                  <a:pt x="609" y="1004"/>
                </a:lnTo>
                <a:lnTo>
                  <a:pt x="584" y="1008"/>
                </a:lnTo>
                <a:lnTo>
                  <a:pt x="559" y="1012"/>
                </a:lnTo>
                <a:lnTo>
                  <a:pt x="533" y="1013"/>
                </a:lnTo>
                <a:lnTo>
                  <a:pt x="507" y="1014"/>
                </a:lnTo>
                <a:lnTo>
                  <a:pt x="507" y="1014"/>
                </a:lnTo>
                <a:lnTo>
                  <a:pt x="481" y="1013"/>
                </a:lnTo>
                <a:lnTo>
                  <a:pt x="455" y="1012"/>
                </a:lnTo>
                <a:lnTo>
                  <a:pt x="430" y="1008"/>
                </a:lnTo>
                <a:lnTo>
                  <a:pt x="405" y="1004"/>
                </a:lnTo>
                <a:lnTo>
                  <a:pt x="380" y="997"/>
                </a:lnTo>
                <a:lnTo>
                  <a:pt x="357" y="991"/>
                </a:lnTo>
                <a:lnTo>
                  <a:pt x="332" y="983"/>
                </a:lnTo>
                <a:lnTo>
                  <a:pt x="310" y="974"/>
                </a:lnTo>
                <a:lnTo>
                  <a:pt x="288" y="963"/>
                </a:lnTo>
                <a:lnTo>
                  <a:pt x="266" y="953"/>
                </a:lnTo>
                <a:lnTo>
                  <a:pt x="245" y="940"/>
                </a:lnTo>
                <a:lnTo>
                  <a:pt x="224" y="927"/>
                </a:lnTo>
                <a:lnTo>
                  <a:pt x="204" y="913"/>
                </a:lnTo>
                <a:lnTo>
                  <a:pt x="185" y="898"/>
                </a:lnTo>
                <a:lnTo>
                  <a:pt x="166" y="883"/>
                </a:lnTo>
                <a:lnTo>
                  <a:pt x="149" y="866"/>
                </a:lnTo>
                <a:lnTo>
                  <a:pt x="132" y="847"/>
                </a:lnTo>
                <a:lnTo>
                  <a:pt x="115" y="829"/>
                </a:lnTo>
                <a:lnTo>
                  <a:pt x="101" y="811"/>
                </a:lnTo>
                <a:lnTo>
                  <a:pt x="87" y="790"/>
                </a:lnTo>
                <a:lnTo>
                  <a:pt x="74" y="770"/>
                </a:lnTo>
                <a:lnTo>
                  <a:pt x="62" y="748"/>
                </a:lnTo>
                <a:lnTo>
                  <a:pt x="50" y="727"/>
                </a:lnTo>
                <a:lnTo>
                  <a:pt x="40" y="705"/>
                </a:lnTo>
                <a:lnTo>
                  <a:pt x="30" y="681"/>
                </a:lnTo>
                <a:lnTo>
                  <a:pt x="23" y="658"/>
                </a:lnTo>
                <a:lnTo>
                  <a:pt x="16" y="633"/>
                </a:lnTo>
                <a:lnTo>
                  <a:pt x="11" y="610"/>
                </a:lnTo>
                <a:lnTo>
                  <a:pt x="6" y="585"/>
                </a:lnTo>
                <a:lnTo>
                  <a:pt x="3" y="559"/>
                </a:lnTo>
                <a:lnTo>
                  <a:pt x="0" y="533"/>
                </a:lnTo>
                <a:lnTo>
                  <a:pt x="0" y="506"/>
                </a:lnTo>
                <a:lnTo>
                  <a:pt x="0" y="506"/>
                </a:lnTo>
                <a:lnTo>
                  <a:pt x="0" y="482"/>
                </a:lnTo>
                <a:lnTo>
                  <a:pt x="3" y="455"/>
                </a:lnTo>
                <a:lnTo>
                  <a:pt x="6" y="429"/>
                </a:lnTo>
                <a:lnTo>
                  <a:pt x="11" y="405"/>
                </a:lnTo>
                <a:lnTo>
                  <a:pt x="16" y="381"/>
                </a:lnTo>
                <a:lnTo>
                  <a:pt x="23" y="356"/>
                </a:lnTo>
                <a:lnTo>
                  <a:pt x="30" y="333"/>
                </a:lnTo>
                <a:lnTo>
                  <a:pt x="40" y="309"/>
                </a:lnTo>
                <a:lnTo>
                  <a:pt x="50" y="287"/>
                </a:lnTo>
                <a:lnTo>
                  <a:pt x="62" y="266"/>
                </a:lnTo>
                <a:lnTo>
                  <a:pt x="74" y="244"/>
                </a:lnTo>
                <a:lnTo>
                  <a:pt x="87" y="224"/>
                </a:lnTo>
                <a:lnTo>
                  <a:pt x="101" y="203"/>
                </a:lnTo>
                <a:lnTo>
                  <a:pt x="115" y="185"/>
                </a:lnTo>
                <a:lnTo>
                  <a:pt x="132" y="167"/>
                </a:lnTo>
                <a:lnTo>
                  <a:pt x="149" y="149"/>
                </a:lnTo>
                <a:lnTo>
                  <a:pt x="166" y="132"/>
                </a:lnTo>
                <a:lnTo>
                  <a:pt x="185" y="116"/>
                </a:lnTo>
                <a:lnTo>
                  <a:pt x="204" y="102"/>
                </a:lnTo>
                <a:lnTo>
                  <a:pt x="224" y="87"/>
                </a:lnTo>
                <a:lnTo>
                  <a:pt x="245" y="74"/>
                </a:lnTo>
                <a:lnTo>
                  <a:pt x="266" y="61"/>
                </a:lnTo>
                <a:lnTo>
                  <a:pt x="288" y="51"/>
                </a:lnTo>
                <a:lnTo>
                  <a:pt x="310" y="40"/>
                </a:lnTo>
                <a:lnTo>
                  <a:pt x="332" y="31"/>
                </a:lnTo>
                <a:lnTo>
                  <a:pt x="357" y="23"/>
                </a:lnTo>
                <a:lnTo>
                  <a:pt x="380" y="17"/>
                </a:lnTo>
                <a:lnTo>
                  <a:pt x="405" y="10"/>
                </a:lnTo>
                <a:lnTo>
                  <a:pt x="430" y="6"/>
                </a:lnTo>
                <a:lnTo>
                  <a:pt x="455" y="2"/>
                </a:lnTo>
                <a:lnTo>
                  <a:pt x="481" y="1"/>
                </a:lnTo>
                <a:lnTo>
                  <a:pt x="507" y="0"/>
                </a:lnTo>
                <a:lnTo>
                  <a:pt x="507" y="0"/>
                </a:lnTo>
                <a:lnTo>
                  <a:pt x="533" y="1"/>
                </a:lnTo>
                <a:lnTo>
                  <a:pt x="559" y="2"/>
                </a:lnTo>
                <a:lnTo>
                  <a:pt x="584" y="6"/>
                </a:lnTo>
                <a:lnTo>
                  <a:pt x="609" y="10"/>
                </a:lnTo>
                <a:lnTo>
                  <a:pt x="634" y="17"/>
                </a:lnTo>
                <a:lnTo>
                  <a:pt x="657" y="23"/>
                </a:lnTo>
                <a:lnTo>
                  <a:pt x="681" y="31"/>
                </a:lnTo>
                <a:lnTo>
                  <a:pt x="704" y="40"/>
                </a:lnTo>
                <a:lnTo>
                  <a:pt x="726" y="51"/>
                </a:lnTo>
                <a:lnTo>
                  <a:pt x="749" y="61"/>
                </a:lnTo>
                <a:lnTo>
                  <a:pt x="770" y="74"/>
                </a:lnTo>
                <a:lnTo>
                  <a:pt x="790" y="87"/>
                </a:lnTo>
                <a:lnTo>
                  <a:pt x="810" y="102"/>
                </a:lnTo>
                <a:lnTo>
                  <a:pt x="830" y="116"/>
                </a:lnTo>
                <a:lnTo>
                  <a:pt x="848" y="132"/>
                </a:lnTo>
                <a:lnTo>
                  <a:pt x="865" y="149"/>
                </a:lnTo>
                <a:lnTo>
                  <a:pt x="882" y="167"/>
                </a:lnTo>
                <a:lnTo>
                  <a:pt x="898" y="185"/>
                </a:lnTo>
                <a:lnTo>
                  <a:pt x="913" y="203"/>
                </a:lnTo>
                <a:lnTo>
                  <a:pt x="928" y="224"/>
                </a:lnTo>
                <a:lnTo>
                  <a:pt x="941" y="244"/>
                </a:lnTo>
                <a:lnTo>
                  <a:pt x="952" y="266"/>
                </a:lnTo>
                <a:lnTo>
                  <a:pt x="964" y="287"/>
                </a:lnTo>
                <a:lnTo>
                  <a:pt x="973" y="309"/>
                </a:lnTo>
                <a:lnTo>
                  <a:pt x="982" y="333"/>
                </a:lnTo>
                <a:lnTo>
                  <a:pt x="990" y="356"/>
                </a:lnTo>
                <a:lnTo>
                  <a:pt x="998" y="381"/>
                </a:lnTo>
                <a:lnTo>
                  <a:pt x="1003" y="405"/>
                </a:lnTo>
                <a:lnTo>
                  <a:pt x="1007" y="429"/>
                </a:lnTo>
                <a:lnTo>
                  <a:pt x="1011" y="455"/>
                </a:lnTo>
                <a:lnTo>
                  <a:pt x="1012" y="482"/>
                </a:lnTo>
                <a:lnTo>
                  <a:pt x="1014" y="506"/>
                </a:lnTo>
                <a:lnTo>
                  <a:pt x="1014" y="50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6" name="Freeform 47"/>
          <p:cNvSpPr>
            <a:spLocks/>
          </p:cNvSpPr>
          <p:nvPr/>
        </p:nvSpPr>
        <p:spPr bwMode="auto">
          <a:xfrm>
            <a:off x="9342438" y="4713034"/>
            <a:ext cx="630238" cy="630238"/>
          </a:xfrm>
          <a:custGeom>
            <a:avLst/>
            <a:gdLst>
              <a:gd name="T0" fmla="*/ 793 w 794"/>
              <a:gd name="T1" fmla="*/ 416 h 792"/>
              <a:gd name="T2" fmla="*/ 785 w 794"/>
              <a:gd name="T3" fmla="*/ 476 h 792"/>
              <a:gd name="T4" fmla="*/ 769 w 794"/>
              <a:gd name="T5" fmla="*/ 533 h 792"/>
              <a:gd name="T6" fmla="*/ 746 w 794"/>
              <a:gd name="T7" fmla="*/ 585 h 792"/>
              <a:gd name="T8" fmla="*/ 714 w 794"/>
              <a:gd name="T9" fmla="*/ 633 h 792"/>
              <a:gd name="T10" fmla="*/ 678 w 794"/>
              <a:gd name="T11" fmla="*/ 676 h 792"/>
              <a:gd name="T12" fmla="*/ 635 w 794"/>
              <a:gd name="T13" fmla="*/ 714 h 792"/>
              <a:gd name="T14" fmla="*/ 586 w 794"/>
              <a:gd name="T15" fmla="*/ 744 h 792"/>
              <a:gd name="T16" fmla="*/ 533 w 794"/>
              <a:gd name="T17" fmla="*/ 769 h 792"/>
              <a:gd name="T18" fmla="*/ 477 w 794"/>
              <a:gd name="T19" fmla="*/ 785 h 792"/>
              <a:gd name="T20" fmla="*/ 418 w 794"/>
              <a:gd name="T21" fmla="*/ 792 h 792"/>
              <a:gd name="T22" fmla="*/ 376 w 794"/>
              <a:gd name="T23" fmla="*/ 792 h 792"/>
              <a:gd name="T24" fmla="*/ 317 w 794"/>
              <a:gd name="T25" fmla="*/ 785 h 792"/>
              <a:gd name="T26" fmla="*/ 260 w 794"/>
              <a:gd name="T27" fmla="*/ 769 h 792"/>
              <a:gd name="T28" fmla="*/ 208 w 794"/>
              <a:gd name="T29" fmla="*/ 744 h 792"/>
              <a:gd name="T30" fmla="*/ 159 w 794"/>
              <a:gd name="T31" fmla="*/ 714 h 792"/>
              <a:gd name="T32" fmla="*/ 116 w 794"/>
              <a:gd name="T33" fmla="*/ 676 h 792"/>
              <a:gd name="T34" fmla="*/ 80 w 794"/>
              <a:gd name="T35" fmla="*/ 633 h 792"/>
              <a:gd name="T36" fmla="*/ 48 w 794"/>
              <a:gd name="T37" fmla="*/ 585 h 792"/>
              <a:gd name="T38" fmla="*/ 25 w 794"/>
              <a:gd name="T39" fmla="*/ 533 h 792"/>
              <a:gd name="T40" fmla="*/ 8 w 794"/>
              <a:gd name="T41" fmla="*/ 476 h 792"/>
              <a:gd name="T42" fmla="*/ 1 w 794"/>
              <a:gd name="T43" fmla="*/ 416 h 792"/>
              <a:gd name="T44" fmla="*/ 1 w 794"/>
              <a:gd name="T45" fmla="*/ 376 h 792"/>
              <a:gd name="T46" fmla="*/ 8 w 794"/>
              <a:gd name="T47" fmla="*/ 316 h 792"/>
              <a:gd name="T48" fmla="*/ 25 w 794"/>
              <a:gd name="T49" fmla="*/ 260 h 792"/>
              <a:gd name="T50" fmla="*/ 48 w 794"/>
              <a:gd name="T51" fmla="*/ 207 h 792"/>
              <a:gd name="T52" fmla="*/ 80 w 794"/>
              <a:gd name="T53" fmla="*/ 159 h 792"/>
              <a:gd name="T54" fmla="*/ 116 w 794"/>
              <a:gd name="T55" fmla="*/ 116 h 792"/>
              <a:gd name="T56" fmla="*/ 159 w 794"/>
              <a:gd name="T57" fmla="*/ 78 h 792"/>
              <a:gd name="T58" fmla="*/ 208 w 794"/>
              <a:gd name="T59" fmla="*/ 47 h 792"/>
              <a:gd name="T60" fmla="*/ 260 w 794"/>
              <a:gd name="T61" fmla="*/ 23 h 792"/>
              <a:gd name="T62" fmla="*/ 317 w 794"/>
              <a:gd name="T63" fmla="*/ 8 h 792"/>
              <a:gd name="T64" fmla="*/ 376 w 794"/>
              <a:gd name="T65" fmla="*/ 0 h 792"/>
              <a:gd name="T66" fmla="*/ 418 w 794"/>
              <a:gd name="T67" fmla="*/ 0 h 792"/>
              <a:gd name="T68" fmla="*/ 477 w 794"/>
              <a:gd name="T69" fmla="*/ 8 h 792"/>
              <a:gd name="T70" fmla="*/ 533 w 794"/>
              <a:gd name="T71" fmla="*/ 23 h 792"/>
              <a:gd name="T72" fmla="*/ 586 w 794"/>
              <a:gd name="T73" fmla="*/ 47 h 792"/>
              <a:gd name="T74" fmla="*/ 635 w 794"/>
              <a:gd name="T75" fmla="*/ 78 h 792"/>
              <a:gd name="T76" fmla="*/ 678 w 794"/>
              <a:gd name="T77" fmla="*/ 116 h 792"/>
              <a:gd name="T78" fmla="*/ 714 w 794"/>
              <a:gd name="T79" fmla="*/ 159 h 792"/>
              <a:gd name="T80" fmla="*/ 746 w 794"/>
              <a:gd name="T81" fmla="*/ 207 h 792"/>
              <a:gd name="T82" fmla="*/ 769 w 794"/>
              <a:gd name="T83" fmla="*/ 260 h 792"/>
              <a:gd name="T84" fmla="*/ 785 w 794"/>
              <a:gd name="T85" fmla="*/ 316 h 792"/>
              <a:gd name="T86" fmla="*/ 793 w 794"/>
              <a:gd name="T87" fmla="*/ 376 h 7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94" h="792">
                <a:moveTo>
                  <a:pt x="794" y="395"/>
                </a:moveTo>
                <a:lnTo>
                  <a:pt x="794" y="395"/>
                </a:lnTo>
                <a:lnTo>
                  <a:pt x="793" y="416"/>
                </a:lnTo>
                <a:lnTo>
                  <a:pt x="791" y="437"/>
                </a:lnTo>
                <a:lnTo>
                  <a:pt x="789" y="457"/>
                </a:lnTo>
                <a:lnTo>
                  <a:pt x="785" y="476"/>
                </a:lnTo>
                <a:lnTo>
                  <a:pt x="781" y="495"/>
                </a:lnTo>
                <a:lnTo>
                  <a:pt x="776" y="514"/>
                </a:lnTo>
                <a:lnTo>
                  <a:pt x="769" y="533"/>
                </a:lnTo>
                <a:lnTo>
                  <a:pt x="763" y="551"/>
                </a:lnTo>
                <a:lnTo>
                  <a:pt x="755" y="568"/>
                </a:lnTo>
                <a:lnTo>
                  <a:pt x="746" y="585"/>
                </a:lnTo>
                <a:lnTo>
                  <a:pt x="737" y="602"/>
                </a:lnTo>
                <a:lnTo>
                  <a:pt x="726" y="617"/>
                </a:lnTo>
                <a:lnTo>
                  <a:pt x="714" y="633"/>
                </a:lnTo>
                <a:lnTo>
                  <a:pt x="703" y="649"/>
                </a:lnTo>
                <a:lnTo>
                  <a:pt x="691" y="663"/>
                </a:lnTo>
                <a:lnTo>
                  <a:pt x="678" y="676"/>
                </a:lnTo>
                <a:lnTo>
                  <a:pt x="663" y="689"/>
                </a:lnTo>
                <a:lnTo>
                  <a:pt x="649" y="702"/>
                </a:lnTo>
                <a:lnTo>
                  <a:pt x="635" y="714"/>
                </a:lnTo>
                <a:lnTo>
                  <a:pt x="619" y="725"/>
                </a:lnTo>
                <a:lnTo>
                  <a:pt x="602" y="735"/>
                </a:lnTo>
                <a:lnTo>
                  <a:pt x="586" y="744"/>
                </a:lnTo>
                <a:lnTo>
                  <a:pt x="569" y="753"/>
                </a:lnTo>
                <a:lnTo>
                  <a:pt x="551" y="761"/>
                </a:lnTo>
                <a:lnTo>
                  <a:pt x="533" y="769"/>
                </a:lnTo>
                <a:lnTo>
                  <a:pt x="515" y="774"/>
                </a:lnTo>
                <a:lnTo>
                  <a:pt x="496" y="781"/>
                </a:lnTo>
                <a:lnTo>
                  <a:pt x="477" y="785"/>
                </a:lnTo>
                <a:lnTo>
                  <a:pt x="457" y="788"/>
                </a:lnTo>
                <a:lnTo>
                  <a:pt x="438" y="791"/>
                </a:lnTo>
                <a:lnTo>
                  <a:pt x="418" y="792"/>
                </a:lnTo>
                <a:lnTo>
                  <a:pt x="397" y="792"/>
                </a:lnTo>
                <a:lnTo>
                  <a:pt x="397" y="792"/>
                </a:lnTo>
                <a:lnTo>
                  <a:pt x="376" y="792"/>
                </a:lnTo>
                <a:lnTo>
                  <a:pt x="357" y="791"/>
                </a:lnTo>
                <a:lnTo>
                  <a:pt x="337" y="788"/>
                </a:lnTo>
                <a:lnTo>
                  <a:pt x="317" y="785"/>
                </a:lnTo>
                <a:lnTo>
                  <a:pt x="298" y="781"/>
                </a:lnTo>
                <a:lnTo>
                  <a:pt x="280" y="774"/>
                </a:lnTo>
                <a:lnTo>
                  <a:pt x="260" y="769"/>
                </a:lnTo>
                <a:lnTo>
                  <a:pt x="243" y="761"/>
                </a:lnTo>
                <a:lnTo>
                  <a:pt x="225" y="753"/>
                </a:lnTo>
                <a:lnTo>
                  <a:pt x="208" y="744"/>
                </a:lnTo>
                <a:lnTo>
                  <a:pt x="191" y="735"/>
                </a:lnTo>
                <a:lnTo>
                  <a:pt x="175" y="725"/>
                </a:lnTo>
                <a:lnTo>
                  <a:pt x="159" y="714"/>
                </a:lnTo>
                <a:lnTo>
                  <a:pt x="145" y="702"/>
                </a:lnTo>
                <a:lnTo>
                  <a:pt x="131" y="689"/>
                </a:lnTo>
                <a:lnTo>
                  <a:pt x="116" y="676"/>
                </a:lnTo>
                <a:lnTo>
                  <a:pt x="103" y="663"/>
                </a:lnTo>
                <a:lnTo>
                  <a:pt x="92" y="649"/>
                </a:lnTo>
                <a:lnTo>
                  <a:pt x="80" y="633"/>
                </a:lnTo>
                <a:lnTo>
                  <a:pt x="68" y="617"/>
                </a:lnTo>
                <a:lnTo>
                  <a:pt x="58" y="602"/>
                </a:lnTo>
                <a:lnTo>
                  <a:pt x="48" y="585"/>
                </a:lnTo>
                <a:lnTo>
                  <a:pt x="39" y="568"/>
                </a:lnTo>
                <a:lnTo>
                  <a:pt x="31" y="551"/>
                </a:lnTo>
                <a:lnTo>
                  <a:pt x="25" y="533"/>
                </a:lnTo>
                <a:lnTo>
                  <a:pt x="18" y="514"/>
                </a:lnTo>
                <a:lnTo>
                  <a:pt x="13" y="495"/>
                </a:lnTo>
                <a:lnTo>
                  <a:pt x="8" y="476"/>
                </a:lnTo>
                <a:lnTo>
                  <a:pt x="5" y="457"/>
                </a:lnTo>
                <a:lnTo>
                  <a:pt x="3" y="437"/>
                </a:lnTo>
                <a:lnTo>
                  <a:pt x="1" y="416"/>
                </a:lnTo>
                <a:lnTo>
                  <a:pt x="0" y="395"/>
                </a:lnTo>
                <a:lnTo>
                  <a:pt x="0" y="395"/>
                </a:lnTo>
                <a:lnTo>
                  <a:pt x="1" y="376"/>
                </a:lnTo>
                <a:lnTo>
                  <a:pt x="3" y="355"/>
                </a:lnTo>
                <a:lnTo>
                  <a:pt x="5" y="335"/>
                </a:lnTo>
                <a:lnTo>
                  <a:pt x="8" y="316"/>
                </a:lnTo>
                <a:lnTo>
                  <a:pt x="13" y="297"/>
                </a:lnTo>
                <a:lnTo>
                  <a:pt x="18" y="278"/>
                </a:lnTo>
                <a:lnTo>
                  <a:pt x="25" y="260"/>
                </a:lnTo>
                <a:lnTo>
                  <a:pt x="31" y="241"/>
                </a:lnTo>
                <a:lnTo>
                  <a:pt x="39" y="224"/>
                </a:lnTo>
                <a:lnTo>
                  <a:pt x="48" y="207"/>
                </a:lnTo>
                <a:lnTo>
                  <a:pt x="58" y="190"/>
                </a:lnTo>
                <a:lnTo>
                  <a:pt x="68" y="175"/>
                </a:lnTo>
                <a:lnTo>
                  <a:pt x="80" y="159"/>
                </a:lnTo>
                <a:lnTo>
                  <a:pt x="92" y="143"/>
                </a:lnTo>
                <a:lnTo>
                  <a:pt x="103" y="129"/>
                </a:lnTo>
                <a:lnTo>
                  <a:pt x="116" y="116"/>
                </a:lnTo>
                <a:lnTo>
                  <a:pt x="131" y="103"/>
                </a:lnTo>
                <a:lnTo>
                  <a:pt x="145" y="90"/>
                </a:lnTo>
                <a:lnTo>
                  <a:pt x="159" y="78"/>
                </a:lnTo>
                <a:lnTo>
                  <a:pt x="175" y="68"/>
                </a:lnTo>
                <a:lnTo>
                  <a:pt x="191" y="57"/>
                </a:lnTo>
                <a:lnTo>
                  <a:pt x="208" y="47"/>
                </a:lnTo>
                <a:lnTo>
                  <a:pt x="225" y="39"/>
                </a:lnTo>
                <a:lnTo>
                  <a:pt x="243" y="31"/>
                </a:lnTo>
                <a:lnTo>
                  <a:pt x="260" y="23"/>
                </a:lnTo>
                <a:lnTo>
                  <a:pt x="280" y="17"/>
                </a:lnTo>
                <a:lnTo>
                  <a:pt x="298" y="11"/>
                </a:lnTo>
                <a:lnTo>
                  <a:pt x="317" y="8"/>
                </a:lnTo>
                <a:lnTo>
                  <a:pt x="337" y="4"/>
                </a:lnTo>
                <a:lnTo>
                  <a:pt x="357" y="1"/>
                </a:lnTo>
                <a:lnTo>
                  <a:pt x="376" y="0"/>
                </a:lnTo>
                <a:lnTo>
                  <a:pt x="397" y="0"/>
                </a:lnTo>
                <a:lnTo>
                  <a:pt x="397" y="0"/>
                </a:lnTo>
                <a:lnTo>
                  <a:pt x="418" y="0"/>
                </a:lnTo>
                <a:lnTo>
                  <a:pt x="438" y="1"/>
                </a:lnTo>
                <a:lnTo>
                  <a:pt x="457" y="4"/>
                </a:lnTo>
                <a:lnTo>
                  <a:pt x="477" y="8"/>
                </a:lnTo>
                <a:lnTo>
                  <a:pt x="496" y="11"/>
                </a:lnTo>
                <a:lnTo>
                  <a:pt x="515" y="17"/>
                </a:lnTo>
                <a:lnTo>
                  <a:pt x="533" y="23"/>
                </a:lnTo>
                <a:lnTo>
                  <a:pt x="551" y="31"/>
                </a:lnTo>
                <a:lnTo>
                  <a:pt x="569" y="39"/>
                </a:lnTo>
                <a:lnTo>
                  <a:pt x="586" y="47"/>
                </a:lnTo>
                <a:lnTo>
                  <a:pt x="602" y="57"/>
                </a:lnTo>
                <a:lnTo>
                  <a:pt x="619" y="68"/>
                </a:lnTo>
                <a:lnTo>
                  <a:pt x="635" y="78"/>
                </a:lnTo>
                <a:lnTo>
                  <a:pt x="649" y="90"/>
                </a:lnTo>
                <a:lnTo>
                  <a:pt x="663" y="103"/>
                </a:lnTo>
                <a:lnTo>
                  <a:pt x="678" y="116"/>
                </a:lnTo>
                <a:lnTo>
                  <a:pt x="691" y="129"/>
                </a:lnTo>
                <a:lnTo>
                  <a:pt x="703" y="143"/>
                </a:lnTo>
                <a:lnTo>
                  <a:pt x="714" y="159"/>
                </a:lnTo>
                <a:lnTo>
                  <a:pt x="726" y="175"/>
                </a:lnTo>
                <a:lnTo>
                  <a:pt x="737" y="190"/>
                </a:lnTo>
                <a:lnTo>
                  <a:pt x="746" y="207"/>
                </a:lnTo>
                <a:lnTo>
                  <a:pt x="755" y="224"/>
                </a:lnTo>
                <a:lnTo>
                  <a:pt x="763" y="241"/>
                </a:lnTo>
                <a:lnTo>
                  <a:pt x="769" y="260"/>
                </a:lnTo>
                <a:lnTo>
                  <a:pt x="776" y="278"/>
                </a:lnTo>
                <a:lnTo>
                  <a:pt x="781" y="297"/>
                </a:lnTo>
                <a:lnTo>
                  <a:pt x="785" y="316"/>
                </a:lnTo>
                <a:lnTo>
                  <a:pt x="789" y="335"/>
                </a:lnTo>
                <a:lnTo>
                  <a:pt x="791" y="355"/>
                </a:lnTo>
                <a:lnTo>
                  <a:pt x="793" y="376"/>
                </a:lnTo>
                <a:lnTo>
                  <a:pt x="794" y="395"/>
                </a:lnTo>
                <a:lnTo>
                  <a:pt x="794" y="39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2" name="Group 81"/>
          <p:cNvGrpSpPr/>
          <p:nvPr/>
        </p:nvGrpSpPr>
        <p:grpSpPr>
          <a:xfrm>
            <a:off x="1584325" y="4052634"/>
            <a:ext cx="1743076" cy="1495425"/>
            <a:chOff x="1584325" y="4198938"/>
            <a:chExt cx="1743076" cy="1495425"/>
          </a:xfrm>
          <a:solidFill>
            <a:schemeClr val="bg2">
              <a:lumMod val="60000"/>
              <a:lumOff val="40000"/>
            </a:schemeClr>
          </a:solidFill>
        </p:grpSpPr>
        <p:sp>
          <p:nvSpPr>
            <p:cNvPr id="19" name="Freeform 10"/>
            <p:cNvSpPr>
              <a:spLocks/>
            </p:cNvSpPr>
            <p:nvPr/>
          </p:nvSpPr>
          <p:spPr bwMode="auto">
            <a:xfrm>
              <a:off x="1625600" y="4252913"/>
              <a:ext cx="1039813" cy="1441450"/>
            </a:xfrm>
            <a:custGeom>
              <a:avLst/>
              <a:gdLst>
                <a:gd name="T0" fmla="*/ 639 w 1310"/>
                <a:gd name="T1" fmla="*/ 538 h 1817"/>
                <a:gd name="T2" fmla="*/ 687 w 1310"/>
                <a:gd name="T3" fmla="*/ 540 h 1817"/>
                <a:gd name="T4" fmla="*/ 811 w 1310"/>
                <a:gd name="T5" fmla="*/ 558 h 1817"/>
                <a:gd name="T6" fmla="*/ 925 w 1310"/>
                <a:gd name="T7" fmla="*/ 600 h 1817"/>
                <a:gd name="T8" fmla="*/ 1028 w 1310"/>
                <a:gd name="T9" fmla="*/ 662 h 1817"/>
                <a:gd name="T10" fmla="*/ 1117 w 1310"/>
                <a:gd name="T11" fmla="*/ 743 h 1817"/>
                <a:gd name="T12" fmla="*/ 1189 w 1310"/>
                <a:gd name="T13" fmla="*/ 839 h 1817"/>
                <a:gd name="T14" fmla="*/ 1241 w 1310"/>
                <a:gd name="T15" fmla="*/ 947 h 1817"/>
                <a:gd name="T16" fmla="*/ 1271 w 1310"/>
                <a:gd name="T17" fmla="*/ 1067 h 1817"/>
                <a:gd name="T18" fmla="*/ 1279 w 1310"/>
                <a:gd name="T19" fmla="*/ 1161 h 1817"/>
                <a:gd name="T20" fmla="*/ 1266 w 1310"/>
                <a:gd name="T21" fmla="*/ 1288 h 1817"/>
                <a:gd name="T22" fmla="*/ 1229 w 1310"/>
                <a:gd name="T23" fmla="*/ 1404 h 1817"/>
                <a:gd name="T24" fmla="*/ 1172 w 1310"/>
                <a:gd name="T25" fmla="*/ 1510 h 1817"/>
                <a:gd name="T26" fmla="*/ 1096 w 1310"/>
                <a:gd name="T27" fmla="*/ 1603 h 1817"/>
                <a:gd name="T28" fmla="*/ 1003 w 1310"/>
                <a:gd name="T29" fmla="*/ 1679 h 1817"/>
                <a:gd name="T30" fmla="*/ 898 w 1310"/>
                <a:gd name="T31" fmla="*/ 1736 h 1817"/>
                <a:gd name="T32" fmla="*/ 781 w 1310"/>
                <a:gd name="T33" fmla="*/ 1773 h 1817"/>
                <a:gd name="T34" fmla="*/ 655 w 1310"/>
                <a:gd name="T35" fmla="*/ 1786 h 1817"/>
                <a:gd name="T36" fmla="*/ 561 w 1310"/>
                <a:gd name="T37" fmla="*/ 1778 h 1817"/>
                <a:gd name="T38" fmla="*/ 440 w 1310"/>
                <a:gd name="T39" fmla="*/ 1748 h 1817"/>
                <a:gd name="T40" fmla="*/ 332 w 1310"/>
                <a:gd name="T41" fmla="*/ 1696 h 1817"/>
                <a:gd name="T42" fmla="*/ 237 w 1310"/>
                <a:gd name="T43" fmla="*/ 1624 h 1817"/>
                <a:gd name="T44" fmla="*/ 156 w 1310"/>
                <a:gd name="T45" fmla="*/ 1535 h 1817"/>
                <a:gd name="T46" fmla="*/ 93 w 1310"/>
                <a:gd name="T47" fmla="*/ 1432 h 1817"/>
                <a:gd name="T48" fmla="*/ 51 w 1310"/>
                <a:gd name="T49" fmla="*/ 1318 h 1817"/>
                <a:gd name="T50" fmla="*/ 33 w 1310"/>
                <a:gd name="T51" fmla="*/ 1194 h 1817"/>
                <a:gd name="T52" fmla="*/ 2 w 1310"/>
                <a:gd name="T53" fmla="*/ 1195 h 1817"/>
                <a:gd name="T54" fmla="*/ 21 w 1310"/>
                <a:gd name="T55" fmla="*/ 1326 h 1817"/>
                <a:gd name="T56" fmla="*/ 66 w 1310"/>
                <a:gd name="T57" fmla="*/ 1446 h 1817"/>
                <a:gd name="T58" fmla="*/ 131 w 1310"/>
                <a:gd name="T59" fmla="*/ 1553 h 1817"/>
                <a:gd name="T60" fmla="*/ 216 w 1310"/>
                <a:gd name="T61" fmla="*/ 1646 h 1817"/>
                <a:gd name="T62" fmla="*/ 316 w 1310"/>
                <a:gd name="T63" fmla="*/ 1722 h 1817"/>
                <a:gd name="T64" fmla="*/ 430 w 1310"/>
                <a:gd name="T65" fmla="*/ 1777 h 1817"/>
                <a:gd name="T66" fmla="*/ 555 w 1310"/>
                <a:gd name="T67" fmla="*/ 1809 h 1817"/>
                <a:gd name="T68" fmla="*/ 655 w 1310"/>
                <a:gd name="T69" fmla="*/ 1817 h 1817"/>
                <a:gd name="T70" fmla="*/ 787 w 1310"/>
                <a:gd name="T71" fmla="*/ 1804 h 1817"/>
                <a:gd name="T72" fmla="*/ 909 w 1310"/>
                <a:gd name="T73" fmla="*/ 1765 h 1817"/>
                <a:gd name="T74" fmla="*/ 1022 w 1310"/>
                <a:gd name="T75" fmla="*/ 1705 h 1817"/>
                <a:gd name="T76" fmla="*/ 1118 w 1310"/>
                <a:gd name="T77" fmla="*/ 1625 h 1817"/>
                <a:gd name="T78" fmla="*/ 1198 w 1310"/>
                <a:gd name="T79" fmla="*/ 1528 h 1817"/>
                <a:gd name="T80" fmla="*/ 1258 w 1310"/>
                <a:gd name="T81" fmla="*/ 1416 h 1817"/>
                <a:gd name="T82" fmla="*/ 1297 w 1310"/>
                <a:gd name="T83" fmla="*/ 1293 h 1817"/>
                <a:gd name="T84" fmla="*/ 1310 w 1310"/>
                <a:gd name="T85" fmla="*/ 1161 h 1817"/>
                <a:gd name="T86" fmla="*/ 1302 w 1310"/>
                <a:gd name="T87" fmla="*/ 1063 h 1817"/>
                <a:gd name="T88" fmla="*/ 1271 w 1310"/>
                <a:gd name="T89" fmla="*/ 941 h 1817"/>
                <a:gd name="T90" fmla="*/ 1217 w 1310"/>
                <a:gd name="T91" fmla="*/ 827 h 1817"/>
                <a:gd name="T92" fmla="*/ 1144 w 1310"/>
                <a:gd name="T93" fmla="*/ 728 h 1817"/>
                <a:gd name="T94" fmla="*/ 1054 w 1310"/>
                <a:gd name="T95" fmla="*/ 643 h 1817"/>
                <a:gd name="T96" fmla="*/ 948 w 1310"/>
                <a:gd name="T97" fmla="*/ 576 h 1817"/>
                <a:gd name="T98" fmla="*/ 831 w 1310"/>
                <a:gd name="T99" fmla="*/ 532 h 1817"/>
                <a:gd name="T100" fmla="*/ 704 w 1310"/>
                <a:gd name="T101" fmla="*/ 510 h 1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10" h="1817">
                  <a:moveTo>
                    <a:pt x="672" y="507"/>
                  </a:moveTo>
                  <a:lnTo>
                    <a:pt x="672" y="0"/>
                  </a:lnTo>
                  <a:lnTo>
                    <a:pt x="639" y="0"/>
                  </a:lnTo>
                  <a:lnTo>
                    <a:pt x="639" y="538"/>
                  </a:lnTo>
                  <a:lnTo>
                    <a:pt x="655" y="538"/>
                  </a:lnTo>
                  <a:lnTo>
                    <a:pt x="655" y="538"/>
                  </a:lnTo>
                  <a:lnTo>
                    <a:pt x="655" y="538"/>
                  </a:lnTo>
                  <a:lnTo>
                    <a:pt x="687" y="540"/>
                  </a:lnTo>
                  <a:lnTo>
                    <a:pt x="719" y="542"/>
                  </a:lnTo>
                  <a:lnTo>
                    <a:pt x="750" y="546"/>
                  </a:lnTo>
                  <a:lnTo>
                    <a:pt x="781" y="551"/>
                  </a:lnTo>
                  <a:lnTo>
                    <a:pt x="811" y="558"/>
                  </a:lnTo>
                  <a:lnTo>
                    <a:pt x="840" y="567"/>
                  </a:lnTo>
                  <a:lnTo>
                    <a:pt x="869" y="576"/>
                  </a:lnTo>
                  <a:lnTo>
                    <a:pt x="898" y="588"/>
                  </a:lnTo>
                  <a:lnTo>
                    <a:pt x="925" y="600"/>
                  </a:lnTo>
                  <a:lnTo>
                    <a:pt x="952" y="614"/>
                  </a:lnTo>
                  <a:lnTo>
                    <a:pt x="978" y="629"/>
                  </a:lnTo>
                  <a:lnTo>
                    <a:pt x="1003" y="646"/>
                  </a:lnTo>
                  <a:lnTo>
                    <a:pt x="1028" y="662"/>
                  </a:lnTo>
                  <a:lnTo>
                    <a:pt x="1052" y="681"/>
                  </a:lnTo>
                  <a:lnTo>
                    <a:pt x="1074" y="700"/>
                  </a:lnTo>
                  <a:lnTo>
                    <a:pt x="1096" y="721"/>
                  </a:lnTo>
                  <a:lnTo>
                    <a:pt x="1117" y="743"/>
                  </a:lnTo>
                  <a:lnTo>
                    <a:pt x="1136" y="766"/>
                  </a:lnTo>
                  <a:lnTo>
                    <a:pt x="1155" y="789"/>
                  </a:lnTo>
                  <a:lnTo>
                    <a:pt x="1172" y="814"/>
                  </a:lnTo>
                  <a:lnTo>
                    <a:pt x="1189" y="839"/>
                  </a:lnTo>
                  <a:lnTo>
                    <a:pt x="1203" y="865"/>
                  </a:lnTo>
                  <a:lnTo>
                    <a:pt x="1217" y="892"/>
                  </a:lnTo>
                  <a:lnTo>
                    <a:pt x="1229" y="920"/>
                  </a:lnTo>
                  <a:lnTo>
                    <a:pt x="1241" y="947"/>
                  </a:lnTo>
                  <a:lnTo>
                    <a:pt x="1250" y="977"/>
                  </a:lnTo>
                  <a:lnTo>
                    <a:pt x="1259" y="1006"/>
                  </a:lnTo>
                  <a:lnTo>
                    <a:pt x="1266" y="1036"/>
                  </a:lnTo>
                  <a:lnTo>
                    <a:pt x="1271" y="1067"/>
                  </a:lnTo>
                  <a:lnTo>
                    <a:pt x="1275" y="1099"/>
                  </a:lnTo>
                  <a:lnTo>
                    <a:pt x="1277" y="1130"/>
                  </a:lnTo>
                  <a:lnTo>
                    <a:pt x="1279" y="1161"/>
                  </a:lnTo>
                  <a:lnTo>
                    <a:pt x="1279" y="1161"/>
                  </a:lnTo>
                  <a:lnTo>
                    <a:pt x="1277" y="1194"/>
                  </a:lnTo>
                  <a:lnTo>
                    <a:pt x="1275" y="1225"/>
                  </a:lnTo>
                  <a:lnTo>
                    <a:pt x="1271" y="1257"/>
                  </a:lnTo>
                  <a:lnTo>
                    <a:pt x="1266" y="1288"/>
                  </a:lnTo>
                  <a:lnTo>
                    <a:pt x="1259" y="1318"/>
                  </a:lnTo>
                  <a:lnTo>
                    <a:pt x="1250" y="1347"/>
                  </a:lnTo>
                  <a:lnTo>
                    <a:pt x="1241" y="1376"/>
                  </a:lnTo>
                  <a:lnTo>
                    <a:pt x="1229" y="1404"/>
                  </a:lnTo>
                  <a:lnTo>
                    <a:pt x="1217" y="1432"/>
                  </a:lnTo>
                  <a:lnTo>
                    <a:pt x="1203" y="1459"/>
                  </a:lnTo>
                  <a:lnTo>
                    <a:pt x="1189" y="1485"/>
                  </a:lnTo>
                  <a:lnTo>
                    <a:pt x="1172" y="1510"/>
                  </a:lnTo>
                  <a:lnTo>
                    <a:pt x="1155" y="1535"/>
                  </a:lnTo>
                  <a:lnTo>
                    <a:pt x="1136" y="1558"/>
                  </a:lnTo>
                  <a:lnTo>
                    <a:pt x="1117" y="1581"/>
                  </a:lnTo>
                  <a:lnTo>
                    <a:pt x="1096" y="1603"/>
                  </a:lnTo>
                  <a:lnTo>
                    <a:pt x="1074" y="1624"/>
                  </a:lnTo>
                  <a:lnTo>
                    <a:pt x="1052" y="1643"/>
                  </a:lnTo>
                  <a:lnTo>
                    <a:pt x="1028" y="1662"/>
                  </a:lnTo>
                  <a:lnTo>
                    <a:pt x="1003" y="1679"/>
                  </a:lnTo>
                  <a:lnTo>
                    <a:pt x="978" y="1696"/>
                  </a:lnTo>
                  <a:lnTo>
                    <a:pt x="952" y="1710"/>
                  </a:lnTo>
                  <a:lnTo>
                    <a:pt x="925" y="1724"/>
                  </a:lnTo>
                  <a:lnTo>
                    <a:pt x="898" y="1736"/>
                  </a:lnTo>
                  <a:lnTo>
                    <a:pt x="869" y="1748"/>
                  </a:lnTo>
                  <a:lnTo>
                    <a:pt x="840" y="1757"/>
                  </a:lnTo>
                  <a:lnTo>
                    <a:pt x="811" y="1766"/>
                  </a:lnTo>
                  <a:lnTo>
                    <a:pt x="781" y="1773"/>
                  </a:lnTo>
                  <a:lnTo>
                    <a:pt x="750" y="1778"/>
                  </a:lnTo>
                  <a:lnTo>
                    <a:pt x="719" y="1782"/>
                  </a:lnTo>
                  <a:lnTo>
                    <a:pt x="687" y="1784"/>
                  </a:lnTo>
                  <a:lnTo>
                    <a:pt x="655" y="1786"/>
                  </a:lnTo>
                  <a:lnTo>
                    <a:pt x="655" y="1786"/>
                  </a:lnTo>
                  <a:lnTo>
                    <a:pt x="623" y="1784"/>
                  </a:lnTo>
                  <a:lnTo>
                    <a:pt x="592" y="1782"/>
                  </a:lnTo>
                  <a:lnTo>
                    <a:pt x="561" y="1778"/>
                  </a:lnTo>
                  <a:lnTo>
                    <a:pt x="529" y="1773"/>
                  </a:lnTo>
                  <a:lnTo>
                    <a:pt x="499" y="1766"/>
                  </a:lnTo>
                  <a:lnTo>
                    <a:pt x="471" y="1757"/>
                  </a:lnTo>
                  <a:lnTo>
                    <a:pt x="440" y="1748"/>
                  </a:lnTo>
                  <a:lnTo>
                    <a:pt x="413" y="1736"/>
                  </a:lnTo>
                  <a:lnTo>
                    <a:pt x="386" y="1724"/>
                  </a:lnTo>
                  <a:lnTo>
                    <a:pt x="358" y="1710"/>
                  </a:lnTo>
                  <a:lnTo>
                    <a:pt x="332" y="1696"/>
                  </a:lnTo>
                  <a:lnTo>
                    <a:pt x="307" y="1679"/>
                  </a:lnTo>
                  <a:lnTo>
                    <a:pt x="282" y="1662"/>
                  </a:lnTo>
                  <a:lnTo>
                    <a:pt x="259" y="1643"/>
                  </a:lnTo>
                  <a:lnTo>
                    <a:pt x="237" y="1624"/>
                  </a:lnTo>
                  <a:lnTo>
                    <a:pt x="215" y="1603"/>
                  </a:lnTo>
                  <a:lnTo>
                    <a:pt x="194" y="1581"/>
                  </a:lnTo>
                  <a:lnTo>
                    <a:pt x="174" y="1558"/>
                  </a:lnTo>
                  <a:lnTo>
                    <a:pt x="156" y="1535"/>
                  </a:lnTo>
                  <a:lnTo>
                    <a:pt x="139" y="1510"/>
                  </a:lnTo>
                  <a:lnTo>
                    <a:pt x="122" y="1485"/>
                  </a:lnTo>
                  <a:lnTo>
                    <a:pt x="108" y="1459"/>
                  </a:lnTo>
                  <a:lnTo>
                    <a:pt x="93" y="1432"/>
                  </a:lnTo>
                  <a:lnTo>
                    <a:pt x="81" y="1404"/>
                  </a:lnTo>
                  <a:lnTo>
                    <a:pt x="70" y="1376"/>
                  </a:lnTo>
                  <a:lnTo>
                    <a:pt x="60" y="1347"/>
                  </a:lnTo>
                  <a:lnTo>
                    <a:pt x="51" y="1318"/>
                  </a:lnTo>
                  <a:lnTo>
                    <a:pt x="45" y="1288"/>
                  </a:lnTo>
                  <a:lnTo>
                    <a:pt x="40" y="1257"/>
                  </a:lnTo>
                  <a:lnTo>
                    <a:pt x="34" y="1225"/>
                  </a:lnTo>
                  <a:lnTo>
                    <a:pt x="33" y="1194"/>
                  </a:lnTo>
                  <a:lnTo>
                    <a:pt x="32" y="1161"/>
                  </a:lnTo>
                  <a:lnTo>
                    <a:pt x="0" y="1161"/>
                  </a:lnTo>
                  <a:lnTo>
                    <a:pt x="0" y="1161"/>
                  </a:lnTo>
                  <a:lnTo>
                    <a:pt x="2" y="1195"/>
                  </a:lnTo>
                  <a:lnTo>
                    <a:pt x="4" y="1229"/>
                  </a:lnTo>
                  <a:lnTo>
                    <a:pt x="8" y="1262"/>
                  </a:lnTo>
                  <a:lnTo>
                    <a:pt x="13" y="1293"/>
                  </a:lnTo>
                  <a:lnTo>
                    <a:pt x="21" y="1326"/>
                  </a:lnTo>
                  <a:lnTo>
                    <a:pt x="30" y="1356"/>
                  </a:lnTo>
                  <a:lnTo>
                    <a:pt x="41" y="1387"/>
                  </a:lnTo>
                  <a:lnTo>
                    <a:pt x="53" y="1416"/>
                  </a:lnTo>
                  <a:lnTo>
                    <a:pt x="66" y="1446"/>
                  </a:lnTo>
                  <a:lnTo>
                    <a:pt x="80" y="1474"/>
                  </a:lnTo>
                  <a:lnTo>
                    <a:pt x="96" y="1501"/>
                  </a:lnTo>
                  <a:lnTo>
                    <a:pt x="113" y="1528"/>
                  </a:lnTo>
                  <a:lnTo>
                    <a:pt x="131" y="1553"/>
                  </a:lnTo>
                  <a:lnTo>
                    <a:pt x="151" y="1578"/>
                  </a:lnTo>
                  <a:lnTo>
                    <a:pt x="170" y="1602"/>
                  </a:lnTo>
                  <a:lnTo>
                    <a:pt x="192" y="1625"/>
                  </a:lnTo>
                  <a:lnTo>
                    <a:pt x="216" y="1646"/>
                  </a:lnTo>
                  <a:lnTo>
                    <a:pt x="239" y="1667"/>
                  </a:lnTo>
                  <a:lnTo>
                    <a:pt x="264" y="1686"/>
                  </a:lnTo>
                  <a:lnTo>
                    <a:pt x="289" y="1705"/>
                  </a:lnTo>
                  <a:lnTo>
                    <a:pt x="316" y="1722"/>
                  </a:lnTo>
                  <a:lnTo>
                    <a:pt x="344" y="1737"/>
                  </a:lnTo>
                  <a:lnTo>
                    <a:pt x="371" y="1752"/>
                  </a:lnTo>
                  <a:lnTo>
                    <a:pt x="400" y="1765"/>
                  </a:lnTo>
                  <a:lnTo>
                    <a:pt x="430" y="1777"/>
                  </a:lnTo>
                  <a:lnTo>
                    <a:pt x="461" y="1787"/>
                  </a:lnTo>
                  <a:lnTo>
                    <a:pt x="491" y="1796"/>
                  </a:lnTo>
                  <a:lnTo>
                    <a:pt x="524" y="1804"/>
                  </a:lnTo>
                  <a:lnTo>
                    <a:pt x="555" y="1809"/>
                  </a:lnTo>
                  <a:lnTo>
                    <a:pt x="588" y="1813"/>
                  </a:lnTo>
                  <a:lnTo>
                    <a:pt x="622" y="1816"/>
                  </a:lnTo>
                  <a:lnTo>
                    <a:pt x="655" y="1817"/>
                  </a:lnTo>
                  <a:lnTo>
                    <a:pt x="655" y="1817"/>
                  </a:lnTo>
                  <a:lnTo>
                    <a:pt x="689" y="1816"/>
                  </a:lnTo>
                  <a:lnTo>
                    <a:pt x="723" y="1813"/>
                  </a:lnTo>
                  <a:lnTo>
                    <a:pt x="755" y="1809"/>
                  </a:lnTo>
                  <a:lnTo>
                    <a:pt x="787" y="1804"/>
                  </a:lnTo>
                  <a:lnTo>
                    <a:pt x="819" y="1796"/>
                  </a:lnTo>
                  <a:lnTo>
                    <a:pt x="849" y="1787"/>
                  </a:lnTo>
                  <a:lnTo>
                    <a:pt x="881" y="1777"/>
                  </a:lnTo>
                  <a:lnTo>
                    <a:pt x="909" y="1765"/>
                  </a:lnTo>
                  <a:lnTo>
                    <a:pt x="939" y="1752"/>
                  </a:lnTo>
                  <a:lnTo>
                    <a:pt x="967" y="1737"/>
                  </a:lnTo>
                  <a:lnTo>
                    <a:pt x="994" y="1722"/>
                  </a:lnTo>
                  <a:lnTo>
                    <a:pt x="1022" y="1705"/>
                  </a:lnTo>
                  <a:lnTo>
                    <a:pt x="1046" y="1686"/>
                  </a:lnTo>
                  <a:lnTo>
                    <a:pt x="1071" y="1667"/>
                  </a:lnTo>
                  <a:lnTo>
                    <a:pt x="1095" y="1646"/>
                  </a:lnTo>
                  <a:lnTo>
                    <a:pt x="1118" y="1625"/>
                  </a:lnTo>
                  <a:lnTo>
                    <a:pt x="1139" y="1602"/>
                  </a:lnTo>
                  <a:lnTo>
                    <a:pt x="1160" y="1578"/>
                  </a:lnTo>
                  <a:lnTo>
                    <a:pt x="1180" y="1553"/>
                  </a:lnTo>
                  <a:lnTo>
                    <a:pt x="1198" y="1528"/>
                  </a:lnTo>
                  <a:lnTo>
                    <a:pt x="1215" y="1501"/>
                  </a:lnTo>
                  <a:lnTo>
                    <a:pt x="1230" y="1474"/>
                  </a:lnTo>
                  <a:lnTo>
                    <a:pt x="1245" y="1446"/>
                  </a:lnTo>
                  <a:lnTo>
                    <a:pt x="1258" y="1416"/>
                  </a:lnTo>
                  <a:lnTo>
                    <a:pt x="1270" y="1387"/>
                  </a:lnTo>
                  <a:lnTo>
                    <a:pt x="1280" y="1356"/>
                  </a:lnTo>
                  <a:lnTo>
                    <a:pt x="1289" y="1326"/>
                  </a:lnTo>
                  <a:lnTo>
                    <a:pt x="1297" y="1293"/>
                  </a:lnTo>
                  <a:lnTo>
                    <a:pt x="1302" y="1262"/>
                  </a:lnTo>
                  <a:lnTo>
                    <a:pt x="1306" y="1229"/>
                  </a:lnTo>
                  <a:lnTo>
                    <a:pt x="1309" y="1195"/>
                  </a:lnTo>
                  <a:lnTo>
                    <a:pt x="1310" y="1161"/>
                  </a:lnTo>
                  <a:lnTo>
                    <a:pt x="1310" y="1161"/>
                  </a:lnTo>
                  <a:lnTo>
                    <a:pt x="1309" y="1129"/>
                  </a:lnTo>
                  <a:lnTo>
                    <a:pt x="1306" y="1096"/>
                  </a:lnTo>
                  <a:lnTo>
                    <a:pt x="1302" y="1063"/>
                  </a:lnTo>
                  <a:lnTo>
                    <a:pt x="1297" y="1032"/>
                  </a:lnTo>
                  <a:lnTo>
                    <a:pt x="1291" y="1001"/>
                  </a:lnTo>
                  <a:lnTo>
                    <a:pt x="1281" y="971"/>
                  </a:lnTo>
                  <a:lnTo>
                    <a:pt x="1271" y="941"/>
                  </a:lnTo>
                  <a:lnTo>
                    <a:pt x="1261" y="911"/>
                  </a:lnTo>
                  <a:lnTo>
                    <a:pt x="1247" y="882"/>
                  </a:lnTo>
                  <a:lnTo>
                    <a:pt x="1233" y="854"/>
                  </a:lnTo>
                  <a:lnTo>
                    <a:pt x="1217" y="827"/>
                  </a:lnTo>
                  <a:lnTo>
                    <a:pt x="1202" y="801"/>
                  </a:lnTo>
                  <a:lnTo>
                    <a:pt x="1183" y="775"/>
                  </a:lnTo>
                  <a:lnTo>
                    <a:pt x="1164" y="751"/>
                  </a:lnTo>
                  <a:lnTo>
                    <a:pt x="1144" y="728"/>
                  </a:lnTo>
                  <a:lnTo>
                    <a:pt x="1123" y="704"/>
                  </a:lnTo>
                  <a:lnTo>
                    <a:pt x="1101" y="683"/>
                  </a:lnTo>
                  <a:lnTo>
                    <a:pt x="1078" y="662"/>
                  </a:lnTo>
                  <a:lnTo>
                    <a:pt x="1054" y="643"/>
                  </a:lnTo>
                  <a:lnTo>
                    <a:pt x="1028" y="625"/>
                  </a:lnTo>
                  <a:lnTo>
                    <a:pt x="1003" y="608"/>
                  </a:lnTo>
                  <a:lnTo>
                    <a:pt x="976" y="592"/>
                  </a:lnTo>
                  <a:lnTo>
                    <a:pt x="948" y="576"/>
                  </a:lnTo>
                  <a:lnTo>
                    <a:pt x="920" y="563"/>
                  </a:lnTo>
                  <a:lnTo>
                    <a:pt x="891" y="551"/>
                  </a:lnTo>
                  <a:lnTo>
                    <a:pt x="861" y="541"/>
                  </a:lnTo>
                  <a:lnTo>
                    <a:pt x="831" y="532"/>
                  </a:lnTo>
                  <a:lnTo>
                    <a:pt x="800" y="524"/>
                  </a:lnTo>
                  <a:lnTo>
                    <a:pt x="768" y="518"/>
                  </a:lnTo>
                  <a:lnTo>
                    <a:pt x="737" y="512"/>
                  </a:lnTo>
                  <a:lnTo>
                    <a:pt x="704" y="510"/>
                  </a:lnTo>
                  <a:lnTo>
                    <a:pt x="672" y="507"/>
                  </a:lnTo>
                  <a:lnTo>
                    <a:pt x="672" y="50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1"/>
            <p:cNvSpPr>
              <a:spLocks/>
            </p:cNvSpPr>
            <p:nvPr/>
          </p:nvSpPr>
          <p:spPr bwMode="auto">
            <a:xfrm>
              <a:off x="2092325" y="4198938"/>
              <a:ext cx="106363" cy="107950"/>
            </a:xfrm>
            <a:custGeom>
              <a:avLst/>
              <a:gdLst>
                <a:gd name="T0" fmla="*/ 135 w 135"/>
                <a:gd name="T1" fmla="*/ 66 h 134"/>
                <a:gd name="T2" fmla="*/ 135 w 135"/>
                <a:gd name="T3" fmla="*/ 66 h 134"/>
                <a:gd name="T4" fmla="*/ 133 w 135"/>
                <a:gd name="T5" fmla="*/ 81 h 134"/>
                <a:gd name="T6" fmla="*/ 129 w 135"/>
                <a:gd name="T7" fmla="*/ 94 h 134"/>
                <a:gd name="T8" fmla="*/ 123 w 135"/>
                <a:gd name="T9" fmla="*/ 104 h 134"/>
                <a:gd name="T10" fmla="*/ 115 w 135"/>
                <a:gd name="T11" fmla="*/ 115 h 134"/>
                <a:gd name="T12" fmla="*/ 105 w 135"/>
                <a:gd name="T13" fmla="*/ 123 h 134"/>
                <a:gd name="T14" fmla="*/ 94 w 135"/>
                <a:gd name="T15" fmla="*/ 129 h 134"/>
                <a:gd name="T16" fmla="*/ 81 w 135"/>
                <a:gd name="T17" fmla="*/ 133 h 134"/>
                <a:gd name="T18" fmla="*/ 67 w 135"/>
                <a:gd name="T19" fmla="*/ 134 h 134"/>
                <a:gd name="T20" fmla="*/ 67 w 135"/>
                <a:gd name="T21" fmla="*/ 134 h 134"/>
                <a:gd name="T22" fmla="*/ 54 w 135"/>
                <a:gd name="T23" fmla="*/ 133 h 134"/>
                <a:gd name="T24" fmla="*/ 41 w 135"/>
                <a:gd name="T25" fmla="*/ 129 h 134"/>
                <a:gd name="T26" fmla="*/ 30 w 135"/>
                <a:gd name="T27" fmla="*/ 123 h 134"/>
                <a:gd name="T28" fmla="*/ 20 w 135"/>
                <a:gd name="T29" fmla="*/ 115 h 134"/>
                <a:gd name="T30" fmla="*/ 12 w 135"/>
                <a:gd name="T31" fmla="*/ 104 h 134"/>
                <a:gd name="T32" fmla="*/ 5 w 135"/>
                <a:gd name="T33" fmla="*/ 94 h 134"/>
                <a:gd name="T34" fmla="*/ 1 w 135"/>
                <a:gd name="T35" fmla="*/ 81 h 134"/>
                <a:gd name="T36" fmla="*/ 0 w 135"/>
                <a:gd name="T37" fmla="*/ 66 h 134"/>
                <a:gd name="T38" fmla="*/ 0 w 135"/>
                <a:gd name="T39" fmla="*/ 66 h 134"/>
                <a:gd name="T40" fmla="*/ 1 w 135"/>
                <a:gd name="T41" fmla="*/ 53 h 134"/>
                <a:gd name="T42" fmla="*/ 5 w 135"/>
                <a:gd name="T43" fmla="*/ 40 h 134"/>
                <a:gd name="T44" fmla="*/ 12 w 135"/>
                <a:gd name="T45" fmla="*/ 28 h 134"/>
                <a:gd name="T46" fmla="*/ 20 w 135"/>
                <a:gd name="T47" fmla="*/ 19 h 134"/>
                <a:gd name="T48" fmla="*/ 30 w 135"/>
                <a:gd name="T49" fmla="*/ 10 h 134"/>
                <a:gd name="T50" fmla="*/ 41 w 135"/>
                <a:gd name="T51" fmla="*/ 5 h 134"/>
                <a:gd name="T52" fmla="*/ 54 w 135"/>
                <a:gd name="T53" fmla="*/ 1 h 134"/>
                <a:gd name="T54" fmla="*/ 67 w 135"/>
                <a:gd name="T55" fmla="*/ 0 h 134"/>
                <a:gd name="T56" fmla="*/ 67 w 135"/>
                <a:gd name="T57" fmla="*/ 0 h 134"/>
                <a:gd name="T58" fmla="*/ 81 w 135"/>
                <a:gd name="T59" fmla="*/ 1 h 134"/>
                <a:gd name="T60" fmla="*/ 94 w 135"/>
                <a:gd name="T61" fmla="*/ 5 h 134"/>
                <a:gd name="T62" fmla="*/ 105 w 135"/>
                <a:gd name="T63" fmla="*/ 10 h 134"/>
                <a:gd name="T64" fmla="*/ 115 w 135"/>
                <a:gd name="T65" fmla="*/ 19 h 134"/>
                <a:gd name="T66" fmla="*/ 123 w 135"/>
                <a:gd name="T67" fmla="*/ 28 h 134"/>
                <a:gd name="T68" fmla="*/ 129 w 135"/>
                <a:gd name="T69" fmla="*/ 40 h 134"/>
                <a:gd name="T70" fmla="*/ 133 w 135"/>
                <a:gd name="T71" fmla="*/ 53 h 134"/>
                <a:gd name="T72" fmla="*/ 135 w 135"/>
                <a:gd name="T73" fmla="*/ 66 h 134"/>
                <a:gd name="T74" fmla="*/ 135 w 135"/>
                <a:gd name="T75" fmla="*/ 6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5" h="134">
                  <a:moveTo>
                    <a:pt x="135" y="66"/>
                  </a:moveTo>
                  <a:lnTo>
                    <a:pt x="135" y="66"/>
                  </a:lnTo>
                  <a:lnTo>
                    <a:pt x="133" y="81"/>
                  </a:lnTo>
                  <a:lnTo>
                    <a:pt x="129" y="94"/>
                  </a:lnTo>
                  <a:lnTo>
                    <a:pt x="123" y="104"/>
                  </a:lnTo>
                  <a:lnTo>
                    <a:pt x="115" y="115"/>
                  </a:lnTo>
                  <a:lnTo>
                    <a:pt x="105" y="123"/>
                  </a:lnTo>
                  <a:lnTo>
                    <a:pt x="94" y="129"/>
                  </a:lnTo>
                  <a:lnTo>
                    <a:pt x="81" y="133"/>
                  </a:lnTo>
                  <a:lnTo>
                    <a:pt x="67" y="134"/>
                  </a:lnTo>
                  <a:lnTo>
                    <a:pt x="67" y="134"/>
                  </a:lnTo>
                  <a:lnTo>
                    <a:pt x="54" y="133"/>
                  </a:lnTo>
                  <a:lnTo>
                    <a:pt x="41" y="129"/>
                  </a:lnTo>
                  <a:lnTo>
                    <a:pt x="30" y="123"/>
                  </a:lnTo>
                  <a:lnTo>
                    <a:pt x="20" y="115"/>
                  </a:lnTo>
                  <a:lnTo>
                    <a:pt x="12" y="104"/>
                  </a:lnTo>
                  <a:lnTo>
                    <a:pt x="5" y="94"/>
                  </a:lnTo>
                  <a:lnTo>
                    <a:pt x="1" y="81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1" y="53"/>
                  </a:lnTo>
                  <a:lnTo>
                    <a:pt x="5" y="40"/>
                  </a:lnTo>
                  <a:lnTo>
                    <a:pt x="12" y="28"/>
                  </a:lnTo>
                  <a:lnTo>
                    <a:pt x="20" y="19"/>
                  </a:lnTo>
                  <a:lnTo>
                    <a:pt x="30" y="10"/>
                  </a:lnTo>
                  <a:lnTo>
                    <a:pt x="41" y="5"/>
                  </a:lnTo>
                  <a:lnTo>
                    <a:pt x="54" y="1"/>
                  </a:lnTo>
                  <a:lnTo>
                    <a:pt x="67" y="0"/>
                  </a:lnTo>
                  <a:lnTo>
                    <a:pt x="67" y="0"/>
                  </a:lnTo>
                  <a:lnTo>
                    <a:pt x="81" y="1"/>
                  </a:lnTo>
                  <a:lnTo>
                    <a:pt x="94" y="5"/>
                  </a:lnTo>
                  <a:lnTo>
                    <a:pt x="105" y="10"/>
                  </a:lnTo>
                  <a:lnTo>
                    <a:pt x="115" y="19"/>
                  </a:lnTo>
                  <a:lnTo>
                    <a:pt x="123" y="28"/>
                  </a:lnTo>
                  <a:lnTo>
                    <a:pt x="129" y="40"/>
                  </a:lnTo>
                  <a:lnTo>
                    <a:pt x="133" y="53"/>
                  </a:lnTo>
                  <a:lnTo>
                    <a:pt x="135" y="66"/>
                  </a:lnTo>
                  <a:lnTo>
                    <a:pt x="135" y="6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1584325" y="5121276"/>
              <a:ext cx="106363" cy="106363"/>
            </a:xfrm>
            <a:custGeom>
              <a:avLst/>
              <a:gdLst>
                <a:gd name="T0" fmla="*/ 135 w 135"/>
                <a:gd name="T1" fmla="*/ 66 h 134"/>
                <a:gd name="T2" fmla="*/ 135 w 135"/>
                <a:gd name="T3" fmla="*/ 66 h 134"/>
                <a:gd name="T4" fmla="*/ 134 w 135"/>
                <a:gd name="T5" fmla="*/ 81 h 134"/>
                <a:gd name="T6" fmla="*/ 130 w 135"/>
                <a:gd name="T7" fmla="*/ 94 h 134"/>
                <a:gd name="T8" fmla="*/ 123 w 135"/>
                <a:gd name="T9" fmla="*/ 104 h 134"/>
                <a:gd name="T10" fmla="*/ 115 w 135"/>
                <a:gd name="T11" fmla="*/ 115 h 134"/>
                <a:gd name="T12" fmla="*/ 105 w 135"/>
                <a:gd name="T13" fmla="*/ 123 h 134"/>
                <a:gd name="T14" fmla="*/ 95 w 135"/>
                <a:gd name="T15" fmla="*/ 129 h 134"/>
                <a:gd name="T16" fmla="*/ 81 w 135"/>
                <a:gd name="T17" fmla="*/ 133 h 134"/>
                <a:gd name="T18" fmla="*/ 67 w 135"/>
                <a:gd name="T19" fmla="*/ 134 h 134"/>
                <a:gd name="T20" fmla="*/ 67 w 135"/>
                <a:gd name="T21" fmla="*/ 134 h 134"/>
                <a:gd name="T22" fmla="*/ 54 w 135"/>
                <a:gd name="T23" fmla="*/ 133 h 134"/>
                <a:gd name="T24" fmla="*/ 41 w 135"/>
                <a:gd name="T25" fmla="*/ 129 h 134"/>
                <a:gd name="T26" fmla="*/ 29 w 135"/>
                <a:gd name="T27" fmla="*/ 123 h 134"/>
                <a:gd name="T28" fmla="*/ 20 w 135"/>
                <a:gd name="T29" fmla="*/ 115 h 134"/>
                <a:gd name="T30" fmla="*/ 11 w 135"/>
                <a:gd name="T31" fmla="*/ 104 h 134"/>
                <a:gd name="T32" fmla="*/ 6 w 135"/>
                <a:gd name="T33" fmla="*/ 94 h 134"/>
                <a:gd name="T34" fmla="*/ 2 w 135"/>
                <a:gd name="T35" fmla="*/ 81 h 134"/>
                <a:gd name="T36" fmla="*/ 0 w 135"/>
                <a:gd name="T37" fmla="*/ 66 h 134"/>
                <a:gd name="T38" fmla="*/ 0 w 135"/>
                <a:gd name="T39" fmla="*/ 66 h 134"/>
                <a:gd name="T40" fmla="*/ 2 w 135"/>
                <a:gd name="T41" fmla="*/ 53 h 134"/>
                <a:gd name="T42" fmla="*/ 6 w 135"/>
                <a:gd name="T43" fmla="*/ 40 h 134"/>
                <a:gd name="T44" fmla="*/ 11 w 135"/>
                <a:gd name="T45" fmla="*/ 30 h 134"/>
                <a:gd name="T46" fmla="*/ 20 w 135"/>
                <a:gd name="T47" fmla="*/ 19 h 134"/>
                <a:gd name="T48" fmla="*/ 29 w 135"/>
                <a:gd name="T49" fmla="*/ 12 h 134"/>
                <a:gd name="T50" fmla="*/ 41 w 135"/>
                <a:gd name="T51" fmla="*/ 5 h 134"/>
                <a:gd name="T52" fmla="*/ 54 w 135"/>
                <a:gd name="T53" fmla="*/ 1 h 134"/>
                <a:gd name="T54" fmla="*/ 67 w 135"/>
                <a:gd name="T55" fmla="*/ 0 h 134"/>
                <a:gd name="T56" fmla="*/ 67 w 135"/>
                <a:gd name="T57" fmla="*/ 0 h 134"/>
                <a:gd name="T58" fmla="*/ 81 w 135"/>
                <a:gd name="T59" fmla="*/ 1 h 134"/>
                <a:gd name="T60" fmla="*/ 95 w 135"/>
                <a:gd name="T61" fmla="*/ 5 h 134"/>
                <a:gd name="T62" fmla="*/ 105 w 135"/>
                <a:gd name="T63" fmla="*/ 12 h 134"/>
                <a:gd name="T64" fmla="*/ 115 w 135"/>
                <a:gd name="T65" fmla="*/ 19 h 134"/>
                <a:gd name="T66" fmla="*/ 123 w 135"/>
                <a:gd name="T67" fmla="*/ 30 h 134"/>
                <a:gd name="T68" fmla="*/ 130 w 135"/>
                <a:gd name="T69" fmla="*/ 40 h 134"/>
                <a:gd name="T70" fmla="*/ 134 w 135"/>
                <a:gd name="T71" fmla="*/ 53 h 134"/>
                <a:gd name="T72" fmla="*/ 135 w 135"/>
                <a:gd name="T73" fmla="*/ 66 h 134"/>
                <a:gd name="T74" fmla="*/ 135 w 135"/>
                <a:gd name="T75" fmla="*/ 6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5" h="134">
                  <a:moveTo>
                    <a:pt x="135" y="66"/>
                  </a:moveTo>
                  <a:lnTo>
                    <a:pt x="135" y="66"/>
                  </a:lnTo>
                  <a:lnTo>
                    <a:pt x="134" y="81"/>
                  </a:lnTo>
                  <a:lnTo>
                    <a:pt x="130" y="94"/>
                  </a:lnTo>
                  <a:lnTo>
                    <a:pt x="123" y="104"/>
                  </a:lnTo>
                  <a:lnTo>
                    <a:pt x="115" y="115"/>
                  </a:lnTo>
                  <a:lnTo>
                    <a:pt x="105" y="123"/>
                  </a:lnTo>
                  <a:lnTo>
                    <a:pt x="95" y="129"/>
                  </a:lnTo>
                  <a:lnTo>
                    <a:pt x="81" y="133"/>
                  </a:lnTo>
                  <a:lnTo>
                    <a:pt x="67" y="134"/>
                  </a:lnTo>
                  <a:lnTo>
                    <a:pt x="67" y="134"/>
                  </a:lnTo>
                  <a:lnTo>
                    <a:pt x="54" y="133"/>
                  </a:lnTo>
                  <a:lnTo>
                    <a:pt x="41" y="129"/>
                  </a:lnTo>
                  <a:lnTo>
                    <a:pt x="29" y="123"/>
                  </a:lnTo>
                  <a:lnTo>
                    <a:pt x="20" y="115"/>
                  </a:lnTo>
                  <a:lnTo>
                    <a:pt x="11" y="104"/>
                  </a:lnTo>
                  <a:lnTo>
                    <a:pt x="6" y="94"/>
                  </a:lnTo>
                  <a:lnTo>
                    <a:pt x="2" y="81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2" y="53"/>
                  </a:lnTo>
                  <a:lnTo>
                    <a:pt x="6" y="40"/>
                  </a:lnTo>
                  <a:lnTo>
                    <a:pt x="11" y="30"/>
                  </a:lnTo>
                  <a:lnTo>
                    <a:pt x="20" y="19"/>
                  </a:lnTo>
                  <a:lnTo>
                    <a:pt x="29" y="12"/>
                  </a:lnTo>
                  <a:lnTo>
                    <a:pt x="41" y="5"/>
                  </a:lnTo>
                  <a:lnTo>
                    <a:pt x="54" y="1"/>
                  </a:lnTo>
                  <a:lnTo>
                    <a:pt x="67" y="0"/>
                  </a:lnTo>
                  <a:lnTo>
                    <a:pt x="67" y="0"/>
                  </a:lnTo>
                  <a:lnTo>
                    <a:pt x="81" y="1"/>
                  </a:lnTo>
                  <a:lnTo>
                    <a:pt x="95" y="5"/>
                  </a:lnTo>
                  <a:lnTo>
                    <a:pt x="105" y="12"/>
                  </a:lnTo>
                  <a:lnTo>
                    <a:pt x="115" y="19"/>
                  </a:lnTo>
                  <a:lnTo>
                    <a:pt x="123" y="30"/>
                  </a:lnTo>
                  <a:lnTo>
                    <a:pt x="130" y="40"/>
                  </a:lnTo>
                  <a:lnTo>
                    <a:pt x="134" y="53"/>
                  </a:lnTo>
                  <a:lnTo>
                    <a:pt x="135" y="66"/>
                  </a:lnTo>
                  <a:lnTo>
                    <a:pt x="135" y="6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Rectangle 13"/>
            <p:cNvSpPr>
              <a:spLocks noChangeArrowheads="1"/>
            </p:cNvSpPr>
            <p:nvPr/>
          </p:nvSpPr>
          <p:spPr bwMode="auto">
            <a:xfrm>
              <a:off x="2641600" y="5160963"/>
              <a:ext cx="631825" cy="2698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52"/>
            <p:cNvSpPr>
              <a:spLocks/>
            </p:cNvSpPr>
            <p:nvPr/>
          </p:nvSpPr>
          <p:spPr bwMode="auto">
            <a:xfrm>
              <a:off x="3221038" y="5121276"/>
              <a:ext cx="106363" cy="106363"/>
            </a:xfrm>
            <a:custGeom>
              <a:avLst/>
              <a:gdLst>
                <a:gd name="T0" fmla="*/ 136 w 136"/>
                <a:gd name="T1" fmla="*/ 66 h 134"/>
                <a:gd name="T2" fmla="*/ 136 w 136"/>
                <a:gd name="T3" fmla="*/ 66 h 134"/>
                <a:gd name="T4" fmla="*/ 133 w 136"/>
                <a:gd name="T5" fmla="*/ 81 h 134"/>
                <a:gd name="T6" fmla="*/ 129 w 136"/>
                <a:gd name="T7" fmla="*/ 94 h 134"/>
                <a:gd name="T8" fmla="*/ 124 w 136"/>
                <a:gd name="T9" fmla="*/ 104 h 134"/>
                <a:gd name="T10" fmla="*/ 115 w 136"/>
                <a:gd name="T11" fmla="*/ 115 h 134"/>
                <a:gd name="T12" fmla="*/ 106 w 136"/>
                <a:gd name="T13" fmla="*/ 123 h 134"/>
                <a:gd name="T14" fmla="*/ 94 w 136"/>
                <a:gd name="T15" fmla="*/ 129 h 134"/>
                <a:gd name="T16" fmla="*/ 81 w 136"/>
                <a:gd name="T17" fmla="*/ 133 h 134"/>
                <a:gd name="T18" fmla="*/ 68 w 136"/>
                <a:gd name="T19" fmla="*/ 134 h 134"/>
                <a:gd name="T20" fmla="*/ 68 w 136"/>
                <a:gd name="T21" fmla="*/ 134 h 134"/>
                <a:gd name="T22" fmla="*/ 54 w 136"/>
                <a:gd name="T23" fmla="*/ 133 h 134"/>
                <a:gd name="T24" fmla="*/ 42 w 136"/>
                <a:gd name="T25" fmla="*/ 129 h 134"/>
                <a:gd name="T26" fmla="*/ 30 w 136"/>
                <a:gd name="T27" fmla="*/ 123 h 134"/>
                <a:gd name="T28" fmla="*/ 20 w 136"/>
                <a:gd name="T29" fmla="*/ 115 h 134"/>
                <a:gd name="T30" fmla="*/ 12 w 136"/>
                <a:gd name="T31" fmla="*/ 104 h 134"/>
                <a:gd name="T32" fmla="*/ 5 w 136"/>
                <a:gd name="T33" fmla="*/ 94 h 134"/>
                <a:gd name="T34" fmla="*/ 1 w 136"/>
                <a:gd name="T35" fmla="*/ 81 h 134"/>
                <a:gd name="T36" fmla="*/ 0 w 136"/>
                <a:gd name="T37" fmla="*/ 66 h 134"/>
                <a:gd name="T38" fmla="*/ 0 w 136"/>
                <a:gd name="T39" fmla="*/ 66 h 134"/>
                <a:gd name="T40" fmla="*/ 1 w 136"/>
                <a:gd name="T41" fmla="*/ 53 h 134"/>
                <a:gd name="T42" fmla="*/ 5 w 136"/>
                <a:gd name="T43" fmla="*/ 40 h 134"/>
                <a:gd name="T44" fmla="*/ 12 w 136"/>
                <a:gd name="T45" fmla="*/ 30 h 134"/>
                <a:gd name="T46" fmla="*/ 20 w 136"/>
                <a:gd name="T47" fmla="*/ 19 h 134"/>
                <a:gd name="T48" fmla="*/ 30 w 136"/>
                <a:gd name="T49" fmla="*/ 12 h 134"/>
                <a:gd name="T50" fmla="*/ 42 w 136"/>
                <a:gd name="T51" fmla="*/ 5 h 134"/>
                <a:gd name="T52" fmla="*/ 54 w 136"/>
                <a:gd name="T53" fmla="*/ 1 h 134"/>
                <a:gd name="T54" fmla="*/ 68 w 136"/>
                <a:gd name="T55" fmla="*/ 0 h 134"/>
                <a:gd name="T56" fmla="*/ 68 w 136"/>
                <a:gd name="T57" fmla="*/ 0 h 134"/>
                <a:gd name="T58" fmla="*/ 81 w 136"/>
                <a:gd name="T59" fmla="*/ 1 h 134"/>
                <a:gd name="T60" fmla="*/ 94 w 136"/>
                <a:gd name="T61" fmla="*/ 5 h 134"/>
                <a:gd name="T62" fmla="*/ 106 w 136"/>
                <a:gd name="T63" fmla="*/ 12 h 134"/>
                <a:gd name="T64" fmla="*/ 115 w 136"/>
                <a:gd name="T65" fmla="*/ 19 h 134"/>
                <a:gd name="T66" fmla="*/ 124 w 136"/>
                <a:gd name="T67" fmla="*/ 30 h 134"/>
                <a:gd name="T68" fmla="*/ 129 w 136"/>
                <a:gd name="T69" fmla="*/ 40 h 134"/>
                <a:gd name="T70" fmla="*/ 133 w 136"/>
                <a:gd name="T71" fmla="*/ 53 h 134"/>
                <a:gd name="T72" fmla="*/ 136 w 136"/>
                <a:gd name="T73" fmla="*/ 66 h 134"/>
                <a:gd name="T74" fmla="*/ 136 w 136"/>
                <a:gd name="T75" fmla="*/ 6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6" h="134">
                  <a:moveTo>
                    <a:pt x="136" y="66"/>
                  </a:moveTo>
                  <a:lnTo>
                    <a:pt x="136" y="66"/>
                  </a:lnTo>
                  <a:lnTo>
                    <a:pt x="133" y="81"/>
                  </a:lnTo>
                  <a:lnTo>
                    <a:pt x="129" y="94"/>
                  </a:lnTo>
                  <a:lnTo>
                    <a:pt x="124" y="104"/>
                  </a:lnTo>
                  <a:lnTo>
                    <a:pt x="115" y="115"/>
                  </a:lnTo>
                  <a:lnTo>
                    <a:pt x="106" y="123"/>
                  </a:lnTo>
                  <a:lnTo>
                    <a:pt x="94" y="129"/>
                  </a:lnTo>
                  <a:lnTo>
                    <a:pt x="81" y="133"/>
                  </a:lnTo>
                  <a:lnTo>
                    <a:pt x="68" y="134"/>
                  </a:lnTo>
                  <a:lnTo>
                    <a:pt x="68" y="134"/>
                  </a:lnTo>
                  <a:lnTo>
                    <a:pt x="54" y="133"/>
                  </a:lnTo>
                  <a:lnTo>
                    <a:pt x="42" y="129"/>
                  </a:lnTo>
                  <a:lnTo>
                    <a:pt x="30" y="123"/>
                  </a:lnTo>
                  <a:lnTo>
                    <a:pt x="20" y="115"/>
                  </a:lnTo>
                  <a:lnTo>
                    <a:pt x="12" y="104"/>
                  </a:lnTo>
                  <a:lnTo>
                    <a:pt x="5" y="94"/>
                  </a:lnTo>
                  <a:lnTo>
                    <a:pt x="1" y="81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1" y="53"/>
                  </a:lnTo>
                  <a:lnTo>
                    <a:pt x="5" y="40"/>
                  </a:lnTo>
                  <a:lnTo>
                    <a:pt x="12" y="30"/>
                  </a:lnTo>
                  <a:lnTo>
                    <a:pt x="20" y="19"/>
                  </a:lnTo>
                  <a:lnTo>
                    <a:pt x="30" y="12"/>
                  </a:lnTo>
                  <a:lnTo>
                    <a:pt x="42" y="5"/>
                  </a:lnTo>
                  <a:lnTo>
                    <a:pt x="54" y="1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81" y="1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5" y="19"/>
                  </a:lnTo>
                  <a:lnTo>
                    <a:pt x="124" y="30"/>
                  </a:lnTo>
                  <a:lnTo>
                    <a:pt x="129" y="40"/>
                  </a:lnTo>
                  <a:lnTo>
                    <a:pt x="133" y="53"/>
                  </a:lnTo>
                  <a:lnTo>
                    <a:pt x="136" y="66"/>
                  </a:lnTo>
                  <a:lnTo>
                    <a:pt x="136" y="6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5338763" y="4052634"/>
            <a:ext cx="1744663" cy="1495425"/>
            <a:chOff x="5338763" y="4198938"/>
            <a:chExt cx="1744663" cy="1495425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38" name="Freeform 29"/>
            <p:cNvSpPr>
              <a:spLocks/>
            </p:cNvSpPr>
            <p:nvPr/>
          </p:nvSpPr>
          <p:spPr bwMode="auto">
            <a:xfrm>
              <a:off x="5381625" y="4252913"/>
              <a:ext cx="1039813" cy="1441450"/>
            </a:xfrm>
            <a:custGeom>
              <a:avLst/>
              <a:gdLst>
                <a:gd name="T0" fmla="*/ 638 w 1309"/>
                <a:gd name="T1" fmla="*/ 538 h 1817"/>
                <a:gd name="T2" fmla="*/ 687 w 1309"/>
                <a:gd name="T3" fmla="*/ 540 h 1817"/>
                <a:gd name="T4" fmla="*/ 809 w 1309"/>
                <a:gd name="T5" fmla="*/ 558 h 1817"/>
                <a:gd name="T6" fmla="*/ 924 w 1309"/>
                <a:gd name="T7" fmla="*/ 600 h 1817"/>
                <a:gd name="T8" fmla="*/ 1027 w 1309"/>
                <a:gd name="T9" fmla="*/ 662 h 1817"/>
                <a:gd name="T10" fmla="*/ 1115 w 1309"/>
                <a:gd name="T11" fmla="*/ 743 h 1817"/>
                <a:gd name="T12" fmla="*/ 1187 w 1309"/>
                <a:gd name="T13" fmla="*/ 839 h 1817"/>
                <a:gd name="T14" fmla="*/ 1240 w 1309"/>
                <a:gd name="T15" fmla="*/ 947 h 1817"/>
                <a:gd name="T16" fmla="*/ 1270 w 1309"/>
                <a:gd name="T17" fmla="*/ 1067 h 1817"/>
                <a:gd name="T18" fmla="*/ 1278 w 1309"/>
                <a:gd name="T19" fmla="*/ 1161 h 1817"/>
                <a:gd name="T20" fmla="*/ 1265 w 1309"/>
                <a:gd name="T21" fmla="*/ 1288 h 1817"/>
                <a:gd name="T22" fmla="*/ 1228 w 1309"/>
                <a:gd name="T23" fmla="*/ 1404 h 1817"/>
                <a:gd name="T24" fmla="*/ 1171 w 1309"/>
                <a:gd name="T25" fmla="*/ 1510 h 1817"/>
                <a:gd name="T26" fmla="*/ 1095 w 1309"/>
                <a:gd name="T27" fmla="*/ 1603 h 1817"/>
                <a:gd name="T28" fmla="*/ 1003 w 1309"/>
                <a:gd name="T29" fmla="*/ 1679 h 1817"/>
                <a:gd name="T30" fmla="*/ 897 w 1309"/>
                <a:gd name="T31" fmla="*/ 1736 h 1817"/>
                <a:gd name="T32" fmla="*/ 779 w 1309"/>
                <a:gd name="T33" fmla="*/ 1773 h 1817"/>
                <a:gd name="T34" fmla="*/ 654 w 1309"/>
                <a:gd name="T35" fmla="*/ 1786 h 1817"/>
                <a:gd name="T36" fmla="*/ 560 w 1309"/>
                <a:gd name="T37" fmla="*/ 1778 h 1817"/>
                <a:gd name="T38" fmla="*/ 440 w 1309"/>
                <a:gd name="T39" fmla="*/ 1748 h 1817"/>
                <a:gd name="T40" fmla="*/ 331 w 1309"/>
                <a:gd name="T41" fmla="*/ 1696 h 1817"/>
                <a:gd name="T42" fmla="*/ 235 w 1309"/>
                <a:gd name="T43" fmla="*/ 1624 h 1817"/>
                <a:gd name="T44" fmla="*/ 155 w 1309"/>
                <a:gd name="T45" fmla="*/ 1535 h 1817"/>
                <a:gd name="T46" fmla="*/ 92 w 1309"/>
                <a:gd name="T47" fmla="*/ 1432 h 1817"/>
                <a:gd name="T48" fmla="*/ 51 w 1309"/>
                <a:gd name="T49" fmla="*/ 1318 h 1817"/>
                <a:gd name="T50" fmla="*/ 31 w 1309"/>
                <a:gd name="T51" fmla="*/ 1194 h 1817"/>
                <a:gd name="T52" fmla="*/ 0 w 1309"/>
                <a:gd name="T53" fmla="*/ 1195 h 1817"/>
                <a:gd name="T54" fmla="*/ 21 w 1309"/>
                <a:gd name="T55" fmla="*/ 1326 h 1817"/>
                <a:gd name="T56" fmla="*/ 64 w 1309"/>
                <a:gd name="T57" fmla="*/ 1446 h 1817"/>
                <a:gd name="T58" fmla="*/ 130 w 1309"/>
                <a:gd name="T59" fmla="*/ 1553 h 1817"/>
                <a:gd name="T60" fmla="*/ 214 w 1309"/>
                <a:gd name="T61" fmla="*/ 1646 h 1817"/>
                <a:gd name="T62" fmla="*/ 314 w 1309"/>
                <a:gd name="T63" fmla="*/ 1722 h 1817"/>
                <a:gd name="T64" fmla="*/ 429 w 1309"/>
                <a:gd name="T65" fmla="*/ 1777 h 1817"/>
                <a:gd name="T66" fmla="*/ 555 w 1309"/>
                <a:gd name="T67" fmla="*/ 1809 h 1817"/>
                <a:gd name="T68" fmla="*/ 654 w 1309"/>
                <a:gd name="T69" fmla="*/ 1817 h 1817"/>
                <a:gd name="T70" fmla="*/ 786 w 1309"/>
                <a:gd name="T71" fmla="*/ 1804 h 1817"/>
                <a:gd name="T72" fmla="*/ 908 w 1309"/>
                <a:gd name="T73" fmla="*/ 1765 h 1817"/>
                <a:gd name="T74" fmla="*/ 1019 w 1309"/>
                <a:gd name="T75" fmla="*/ 1705 h 1817"/>
                <a:gd name="T76" fmla="*/ 1117 w 1309"/>
                <a:gd name="T77" fmla="*/ 1625 h 1817"/>
                <a:gd name="T78" fmla="*/ 1197 w 1309"/>
                <a:gd name="T79" fmla="*/ 1528 h 1817"/>
                <a:gd name="T80" fmla="*/ 1257 w 1309"/>
                <a:gd name="T81" fmla="*/ 1416 h 1817"/>
                <a:gd name="T82" fmla="*/ 1295 w 1309"/>
                <a:gd name="T83" fmla="*/ 1293 h 1817"/>
                <a:gd name="T84" fmla="*/ 1309 w 1309"/>
                <a:gd name="T85" fmla="*/ 1161 h 1817"/>
                <a:gd name="T86" fmla="*/ 1302 w 1309"/>
                <a:gd name="T87" fmla="*/ 1063 h 1817"/>
                <a:gd name="T88" fmla="*/ 1270 w 1309"/>
                <a:gd name="T89" fmla="*/ 941 h 1817"/>
                <a:gd name="T90" fmla="*/ 1217 w 1309"/>
                <a:gd name="T91" fmla="*/ 827 h 1817"/>
                <a:gd name="T92" fmla="*/ 1144 w 1309"/>
                <a:gd name="T93" fmla="*/ 728 h 1817"/>
                <a:gd name="T94" fmla="*/ 1052 w 1309"/>
                <a:gd name="T95" fmla="*/ 643 h 1817"/>
                <a:gd name="T96" fmla="*/ 948 w 1309"/>
                <a:gd name="T97" fmla="*/ 576 h 1817"/>
                <a:gd name="T98" fmla="*/ 830 w 1309"/>
                <a:gd name="T99" fmla="*/ 532 h 1817"/>
                <a:gd name="T100" fmla="*/ 703 w 1309"/>
                <a:gd name="T101" fmla="*/ 510 h 1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09" h="1817">
                  <a:moveTo>
                    <a:pt x="670" y="507"/>
                  </a:moveTo>
                  <a:lnTo>
                    <a:pt x="670" y="0"/>
                  </a:lnTo>
                  <a:lnTo>
                    <a:pt x="638" y="0"/>
                  </a:lnTo>
                  <a:lnTo>
                    <a:pt x="638" y="538"/>
                  </a:lnTo>
                  <a:lnTo>
                    <a:pt x="654" y="538"/>
                  </a:lnTo>
                  <a:lnTo>
                    <a:pt x="654" y="538"/>
                  </a:lnTo>
                  <a:lnTo>
                    <a:pt x="654" y="538"/>
                  </a:lnTo>
                  <a:lnTo>
                    <a:pt x="687" y="540"/>
                  </a:lnTo>
                  <a:lnTo>
                    <a:pt x="718" y="541"/>
                  </a:lnTo>
                  <a:lnTo>
                    <a:pt x="749" y="546"/>
                  </a:lnTo>
                  <a:lnTo>
                    <a:pt x="779" y="551"/>
                  </a:lnTo>
                  <a:lnTo>
                    <a:pt x="809" y="558"/>
                  </a:lnTo>
                  <a:lnTo>
                    <a:pt x="839" y="567"/>
                  </a:lnTo>
                  <a:lnTo>
                    <a:pt x="868" y="576"/>
                  </a:lnTo>
                  <a:lnTo>
                    <a:pt x="897" y="588"/>
                  </a:lnTo>
                  <a:lnTo>
                    <a:pt x="924" y="600"/>
                  </a:lnTo>
                  <a:lnTo>
                    <a:pt x="952" y="614"/>
                  </a:lnTo>
                  <a:lnTo>
                    <a:pt x="978" y="629"/>
                  </a:lnTo>
                  <a:lnTo>
                    <a:pt x="1003" y="646"/>
                  </a:lnTo>
                  <a:lnTo>
                    <a:pt x="1027" y="662"/>
                  </a:lnTo>
                  <a:lnTo>
                    <a:pt x="1051" y="681"/>
                  </a:lnTo>
                  <a:lnTo>
                    <a:pt x="1073" y="700"/>
                  </a:lnTo>
                  <a:lnTo>
                    <a:pt x="1095" y="721"/>
                  </a:lnTo>
                  <a:lnTo>
                    <a:pt x="1115" y="743"/>
                  </a:lnTo>
                  <a:lnTo>
                    <a:pt x="1134" y="766"/>
                  </a:lnTo>
                  <a:lnTo>
                    <a:pt x="1154" y="789"/>
                  </a:lnTo>
                  <a:lnTo>
                    <a:pt x="1171" y="814"/>
                  </a:lnTo>
                  <a:lnTo>
                    <a:pt x="1187" y="839"/>
                  </a:lnTo>
                  <a:lnTo>
                    <a:pt x="1202" y="865"/>
                  </a:lnTo>
                  <a:lnTo>
                    <a:pt x="1217" y="892"/>
                  </a:lnTo>
                  <a:lnTo>
                    <a:pt x="1228" y="920"/>
                  </a:lnTo>
                  <a:lnTo>
                    <a:pt x="1240" y="947"/>
                  </a:lnTo>
                  <a:lnTo>
                    <a:pt x="1249" y="977"/>
                  </a:lnTo>
                  <a:lnTo>
                    <a:pt x="1258" y="1006"/>
                  </a:lnTo>
                  <a:lnTo>
                    <a:pt x="1265" y="1036"/>
                  </a:lnTo>
                  <a:lnTo>
                    <a:pt x="1270" y="1067"/>
                  </a:lnTo>
                  <a:lnTo>
                    <a:pt x="1274" y="1099"/>
                  </a:lnTo>
                  <a:lnTo>
                    <a:pt x="1277" y="1130"/>
                  </a:lnTo>
                  <a:lnTo>
                    <a:pt x="1278" y="1161"/>
                  </a:lnTo>
                  <a:lnTo>
                    <a:pt x="1278" y="1161"/>
                  </a:lnTo>
                  <a:lnTo>
                    <a:pt x="1277" y="1194"/>
                  </a:lnTo>
                  <a:lnTo>
                    <a:pt x="1274" y="1225"/>
                  </a:lnTo>
                  <a:lnTo>
                    <a:pt x="1270" y="1257"/>
                  </a:lnTo>
                  <a:lnTo>
                    <a:pt x="1265" y="1288"/>
                  </a:lnTo>
                  <a:lnTo>
                    <a:pt x="1258" y="1318"/>
                  </a:lnTo>
                  <a:lnTo>
                    <a:pt x="1249" y="1347"/>
                  </a:lnTo>
                  <a:lnTo>
                    <a:pt x="1240" y="1376"/>
                  </a:lnTo>
                  <a:lnTo>
                    <a:pt x="1228" y="1404"/>
                  </a:lnTo>
                  <a:lnTo>
                    <a:pt x="1217" y="1432"/>
                  </a:lnTo>
                  <a:lnTo>
                    <a:pt x="1202" y="1459"/>
                  </a:lnTo>
                  <a:lnTo>
                    <a:pt x="1187" y="1485"/>
                  </a:lnTo>
                  <a:lnTo>
                    <a:pt x="1171" y="1510"/>
                  </a:lnTo>
                  <a:lnTo>
                    <a:pt x="1154" y="1535"/>
                  </a:lnTo>
                  <a:lnTo>
                    <a:pt x="1134" y="1558"/>
                  </a:lnTo>
                  <a:lnTo>
                    <a:pt x="1115" y="1581"/>
                  </a:lnTo>
                  <a:lnTo>
                    <a:pt x="1095" y="1603"/>
                  </a:lnTo>
                  <a:lnTo>
                    <a:pt x="1073" y="1624"/>
                  </a:lnTo>
                  <a:lnTo>
                    <a:pt x="1051" y="1643"/>
                  </a:lnTo>
                  <a:lnTo>
                    <a:pt x="1027" y="1662"/>
                  </a:lnTo>
                  <a:lnTo>
                    <a:pt x="1003" y="1679"/>
                  </a:lnTo>
                  <a:lnTo>
                    <a:pt x="978" y="1696"/>
                  </a:lnTo>
                  <a:lnTo>
                    <a:pt x="952" y="1710"/>
                  </a:lnTo>
                  <a:lnTo>
                    <a:pt x="924" y="1724"/>
                  </a:lnTo>
                  <a:lnTo>
                    <a:pt x="897" y="1736"/>
                  </a:lnTo>
                  <a:lnTo>
                    <a:pt x="868" y="1748"/>
                  </a:lnTo>
                  <a:lnTo>
                    <a:pt x="839" y="1757"/>
                  </a:lnTo>
                  <a:lnTo>
                    <a:pt x="809" y="1766"/>
                  </a:lnTo>
                  <a:lnTo>
                    <a:pt x="779" y="1773"/>
                  </a:lnTo>
                  <a:lnTo>
                    <a:pt x="749" y="1778"/>
                  </a:lnTo>
                  <a:lnTo>
                    <a:pt x="718" y="1782"/>
                  </a:lnTo>
                  <a:lnTo>
                    <a:pt x="687" y="1784"/>
                  </a:lnTo>
                  <a:lnTo>
                    <a:pt x="654" y="1786"/>
                  </a:lnTo>
                  <a:lnTo>
                    <a:pt x="654" y="1786"/>
                  </a:lnTo>
                  <a:lnTo>
                    <a:pt x="623" y="1784"/>
                  </a:lnTo>
                  <a:lnTo>
                    <a:pt x="590" y="1782"/>
                  </a:lnTo>
                  <a:lnTo>
                    <a:pt x="560" y="1778"/>
                  </a:lnTo>
                  <a:lnTo>
                    <a:pt x="528" y="1773"/>
                  </a:lnTo>
                  <a:lnTo>
                    <a:pt x="498" y="1766"/>
                  </a:lnTo>
                  <a:lnTo>
                    <a:pt x="468" y="1757"/>
                  </a:lnTo>
                  <a:lnTo>
                    <a:pt x="440" y="1748"/>
                  </a:lnTo>
                  <a:lnTo>
                    <a:pt x="412" y="1736"/>
                  </a:lnTo>
                  <a:lnTo>
                    <a:pt x="384" y="1724"/>
                  </a:lnTo>
                  <a:lnTo>
                    <a:pt x="357" y="1710"/>
                  </a:lnTo>
                  <a:lnTo>
                    <a:pt x="331" y="1696"/>
                  </a:lnTo>
                  <a:lnTo>
                    <a:pt x="305" y="1679"/>
                  </a:lnTo>
                  <a:lnTo>
                    <a:pt x="282" y="1662"/>
                  </a:lnTo>
                  <a:lnTo>
                    <a:pt x="258" y="1643"/>
                  </a:lnTo>
                  <a:lnTo>
                    <a:pt x="235" y="1624"/>
                  </a:lnTo>
                  <a:lnTo>
                    <a:pt x="214" y="1603"/>
                  </a:lnTo>
                  <a:lnTo>
                    <a:pt x="193" y="1581"/>
                  </a:lnTo>
                  <a:lnTo>
                    <a:pt x="173" y="1558"/>
                  </a:lnTo>
                  <a:lnTo>
                    <a:pt x="155" y="1535"/>
                  </a:lnTo>
                  <a:lnTo>
                    <a:pt x="137" y="1510"/>
                  </a:lnTo>
                  <a:lnTo>
                    <a:pt x="121" y="1485"/>
                  </a:lnTo>
                  <a:lnTo>
                    <a:pt x="105" y="1459"/>
                  </a:lnTo>
                  <a:lnTo>
                    <a:pt x="92" y="1432"/>
                  </a:lnTo>
                  <a:lnTo>
                    <a:pt x="79" y="1404"/>
                  </a:lnTo>
                  <a:lnTo>
                    <a:pt x="69" y="1376"/>
                  </a:lnTo>
                  <a:lnTo>
                    <a:pt x="58" y="1347"/>
                  </a:lnTo>
                  <a:lnTo>
                    <a:pt x="51" y="1318"/>
                  </a:lnTo>
                  <a:lnTo>
                    <a:pt x="43" y="1288"/>
                  </a:lnTo>
                  <a:lnTo>
                    <a:pt x="38" y="1257"/>
                  </a:lnTo>
                  <a:lnTo>
                    <a:pt x="34" y="1225"/>
                  </a:lnTo>
                  <a:lnTo>
                    <a:pt x="31" y="1194"/>
                  </a:lnTo>
                  <a:lnTo>
                    <a:pt x="31" y="1161"/>
                  </a:lnTo>
                  <a:lnTo>
                    <a:pt x="0" y="1161"/>
                  </a:lnTo>
                  <a:lnTo>
                    <a:pt x="0" y="1161"/>
                  </a:lnTo>
                  <a:lnTo>
                    <a:pt x="0" y="1195"/>
                  </a:lnTo>
                  <a:lnTo>
                    <a:pt x="2" y="1229"/>
                  </a:lnTo>
                  <a:lnTo>
                    <a:pt x="7" y="1262"/>
                  </a:lnTo>
                  <a:lnTo>
                    <a:pt x="13" y="1293"/>
                  </a:lnTo>
                  <a:lnTo>
                    <a:pt x="21" y="1326"/>
                  </a:lnTo>
                  <a:lnTo>
                    <a:pt x="28" y="1356"/>
                  </a:lnTo>
                  <a:lnTo>
                    <a:pt x="39" y="1387"/>
                  </a:lnTo>
                  <a:lnTo>
                    <a:pt x="51" y="1416"/>
                  </a:lnTo>
                  <a:lnTo>
                    <a:pt x="64" y="1446"/>
                  </a:lnTo>
                  <a:lnTo>
                    <a:pt x="78" y="1474"/>
                  </a:lnTo>
                  <a:lnTo>
                    <a:pt x="94" y="1501"/>
                  </a:lnTo>
                  <a:lnTo>
                    <a:pt x="112" y="1528"/>
                  </a:lnTo>
                  <a:lnTo>
                    <a:pt x="130" y="1553"/>
                  </a:lnTo>
                  <a:lnTo>
                    <a:pt x="149" y="1578"/>
                  </a:lnTo>
                  <a:lnTo>
                    <a:pt x="169" y="1602"/>
                  </a:lnTo>
                  <a:lnTo>
                    <a:pt x="192" y="1625"/>
                  </a:lnTo>
                  <a:lnTo>
                    <a:pt x="214" y="1646"/>
                  </a:lnTo>
                  <a:lnTo>
                    <a:pt x="237" y="1667"/>
                  </a:lnTo>
                  <a:lnTo>
                    <a:pt x="262" y="1686"/>
                  </a:lnTo>
                  <a:lnTo>
                    <a:pt x="288" y="1705"/>
                  </a:lnTo>
                  <a:lnTo>
                    <a:pt x="314" y="1722"/>
                  </a:lnTo>
                  <a:lnTo>
                    <a:pt x="342" y="1737"/>
                  </a:lnTo>
                  <a:lnTo>
                    <a:pt x="370" y="1752"/>
                  </a:lnTo>
                  <a:lnTo>
                    <a:pt x="399" y="1765"/>
                  </a:lnTo>
                  <a:lnTo>
                    <a:pt x="429" y="1777"/>
                  </a:lnTo>
                  <a:lnTo>
                    <a:pt x="459" y="1787"/>
                  </a:lnTo>
                  <a:lnTo>
                    <a:pt x="491" y="1796"/>
                  </a:lnTo>
                  <a:lnTo>
                    <a:pt x="522" y="1804"/>
                  </a:lnTo>
                  <a:lnTo>
                    <a:pt x="555" y="1809"/>
                  </a:lnTo>
                  <a:lnTo>
                    <a:pt x="587" y="1813"/>
                  </a:lnTo>
                  <a:lnTo>
                    <a:pt x="620" y="1816"/>
                  </a:lnTo>
                  <a:lnTo>
                    <a:pt x="654" y="1817"/>
                  </a:lnTo>
                  <a:lnTo>
                    <a:pt x="654" y="1817"/>
                  </a:lnTo>
                  <a:lnTo>
                    <a:pt x="688" y="1816"/>
                  </a:lnTo>
                  <a:lnTo>
                    <a:pt x="720" y="1813"/>
                  </a:lnTo>
                  <a:lnTo>
                    <a:pt x="753" y="1809"/>
                  </a:lnTo>
                  <a:lnTo>
                    <a:pt x="786" y="1804"/>
                  </a:lnTo>
                  <a:lnTo>
                    <a:pt x="817" y="1796"/>
                  </a:lnTo>
                  <a:lnTo>
                    <a:pt x="848" y="1787"/>
                  </a:lnTo>
                  <a:lnTo>
                    <a:pt x="878" y="1777"/>
                  </a:lnTo>
                  <a:lnTo>
                    <a:pt x="908" y="1765"/>
                  </a:lnTo>
                  <a:lnTo>
                    <a:pt x="937" y="1752"/>
                  </a:lnTo>
                  <a:lnTo>
                    <a:pt x="966" y="1737"/>
                  </a:lnTo>
                  <a:lnTo>
                    <a:pt x="993" y="1722"/>
                  </a:lnTo>
                  <a:lnTo>
                    <a:pt x="1019" y="1705"/>
                  </a:lnTo>
                  <a:lnTo>
                    <a:pt x="1046" y="1686"/>
                  </a:lnTo>
                  <a:lnTo>
                    <a:pt x="1070" y="1667"/>
                  </a:lnTo>
                  <a:lnTo>
                    <a:pt x="1094" y="1646"/>
                  </a:lnTo>
                  <a:lnTo>
                    <a:pt x="1117" y="1625"/>
                  </a:lnTo>
                  <a:lnTo>
                    <a:pt x="1138" y="1602"/>
                  </a:lnTo>
                  <a:lnTo>
                    <a:pt x="1159" y="1578"/>
                  </a:lnTo>
                  <a:lnTo>
                    <a:pt x="1179" y="1553"/>
                  </a:lnTo>
                  <a:lnTo>
                    <a:pt x="1197" y="1528"/>
                  </a:lnTo>
                  <a:lnTo>
                    <a:pt x="1214" y="1501"/>
                  </a:lnTo>
                  <a:lnTo>
                    <a:pt x="1230" y="1474"/>
                  </a:lnTo>
                  <a:lnTo>
                    <a:pt x="1244" y="1446"/>
                  </a:lnTo>
                  <a:lnTo>
                    <a:pt x="1257" y="1416"/>
                  </a:lnTo>
                  <a:lnTo>
                    <a:pt x="1269" y="1387"/>
                  </a:lnTo>
                  <a:lnTo>
                    <a:pt x="1279" y="1356"/>
                  </a:lnTo>
                  <a:lnTo>
                    <a:pt x="1288" y="1326"/>
                  </a:lnTo>
                  <a:lnTo>
                    <a:pt x="1295" y="1293"/>
                  </a:lnTo>
                  <a:lnTo>
                    <a:pt x="1302" y="1262"/>
                  </a:lnTo>
                  <a:lnTo>
                    <a:pt x="1305" y="1229"/>
                  </a:lnTo>
                  <a:lnTo>
                    <a:pt x="1308" y="1195"/>
                  </a:lnTo>
                  <a:lnTo>
                    <a:pt x="1309" y="1161"/>
                  </a:lnTo>
                  <a:lnTo>
                    <a:pt x="1309" y="1161"/>
                  </a:lnTo>
                  <a:lnTo>
                    <a:pt x="1308" y="1129"/>
                  </a:lnTo>
                  <a:lnTo>
                    <a:pt x="1305" y="1096"/>
                  </a:lnTo>
                  <a:lnTo>
                    <a:pt x="1302" y="1063"/>
                  </a:lnTo>
                  <a:lnTo>
                    <a:pt x="1296" y="1032"/>
                  </a:lnTo>
                  <a:lnTo>
                    <a:pt x="1288" y="1001"/>
                  </a:lnTo>
                  <a:lnTo>
                    <a:pt x="1281" y="971"/>
                  </a:lnTo>
                  <a:lnTo>
                    <a:pt x="1270" y="941"/>
                  </a:lnTo>
                  <a:lnTo>
                    <a:pt x="1258" y="911"/>
                  </a:lnTo>
                  <a:lnTo>
                    <a:pt x="1245" y="882"/>
                  </a:lnTo>
                  <a:lnTo>
                    <a:pt x="1232" y="854"/>
                  </a:lnTo>
                  <a:lnTo>
                    <a:pt x="1217" y="827"/>
                  </a:lnTo>
                  <a:lnTo>
                    <a:pt x="1200" y="801"/>
                  </a:lnTo>
                  <a:lnTo>
                    <a:pt x="1183" y="775"/>
                  </a:lnTo>
                  <a:lnTo>
                    <a:pt x="1163" y="751"/>
                  </a:lnTo>
                  <a:lnTo>
                    <a:pt x="1144" y="728"/>
                  </a:lnTo>
                  <a:lnTo>
                    <a:pt x="1123" y="704"/>
                  </a:lnTo>
                  <a:lnTo>
                    <a:pt x="1100" y="683"/>
                  </a:lnTo>
                  <a:lnTo>
                    <a:pt x="1077" y="662"/>
                  </a:lnTo>
                  <a:lnTo>
                    <a:pt x="1052" y="643"/>
                  </a:lnTo>
                  <a:lnTo>
                    <a:pt x="1027" y="625"/>
                  </a:lnTo>
                  <a:lnTo>
                    <a:pt x="1001" y="608"/>
                  </a:lnTo>
                  <a:lnTo>
                    <a:pt x="975" y="592"/>
                  </a:lnTo>
                  <a:lnTo>
                    <a:pt x="948" y="576"/>
                  </a:lnTo>
                  <a:lnTo>
                    <a:pt x="919" y="563"/>
                  </a:lnTo>
                  <a:lnTo>
                    <a:pt x="890" y="551"/>
                  </a:lnTo>
                  <a:lnTo>
                    <a:pt x="860" y="541"/>
                  </a:lnTo>
                  <a:lnTo>
                    <a:pt x="830" y="532"/>
                  </a:lnTo>
                  <a:lnTo>
                    <a:pt x="799" y="524"/>
                  </a:lnTo>
                  <a:lnTo>
                    <a:pt x="767" y="518"/>
                  </a:lnTo>
                  <a:lnTo>
                    <a:pt x="735" y="512"/>
                  </a:lnTo>
                  <a:lnTo>
                    <a:pt x="703" y="510"/>
                  </a:lnTo>
                  <a:lnTo>
                    <a:pt x="670" y="507"/>
                  </a:lnTo>
                  <a:lnTo>
                    <a:pt x="670" y="5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30"/>
            <p:cNvSpPr>
              <a:spLocks/>
            </p:cNvSpPr>
            <p:nvPr/>
          </p:nvSpPr>
          <p:spPr bwMode="auto">
            <a:xfrm>
              <a:off x="5846763" y="4198938"/>
              <a:ext cx="107950" cy="107950"/>
            </a:xfrm>
            <a:custGeom>
              <a:avLst/>
              <a:gdLst>
                <a:gd name="T0" fmla="*/ 136 w 136"/>
                <a:gd name="T1" fmla="*/ 66 h 134"/>
                <a:gd name="T2" fmla="*/ 136 w 136"/>
                <a:gd name="T3" fmla="*/ 66 h 134"/>
                <a:gd name="T4" fmla="*/ 134 w 136"/>
                <a:gd name="T5" fmla="*/ 81 h 134"/>
                <a:gd name="T6" fmla="*/ 131 w 136"/>
                <a:gd name="T7" fmla="*/ 94 h 134"/>
                <a:gd name="T8" fmla="*/ 124 w 136"/>
                <a:gd name="T9" fmla="*/ 104 h 134"/>
                <a:gd name="T10" fmla="*/ 116 w 136"/>
                <a:gd name="T11" fmla="*/ 115 h 134"/>
                <a:gd name="T12" fmla="*/ 106 w 136"/>
                <a:gd name="T13" fmla="*/ 123 h 134"/>
                <a:gd name="T14" fmla="*/ 94 w 136"/>
                <a:gd name="T15" fmla="*/ 129 h 134"/>
                <a:gd name="T16" fmla="*/ 82 w 136"/>
                <a:gd name="T17" fmla="*/ 133 h 134"/>
                <a:gd name="T18" fmla="*/ 68 w 136"/>
                <a:gd name="T19" fmla="*/ 134 h 134"/>
                <a:gd name="T20" fmla="*/ 68 w 136"/>
                <a:gd name="T21" fmla="*/ 134 h 134"/>
                <a:gd name="T22" fmla="*/ 55 w 136"/>
                <a:gd name="T23" fmla="*/ 133 h 134"/>
                <a:gd name="T24" fmla="*/ 42 w 136"/>
                <a:gd name="T25" fmla="*/ 129 h 134"/>
                <a:gd name="T26" fmla="*/ 30 w 136"/>
                <a:gd name="T27" fmla="*/ 123 h 134"/>
                <a:gd name="T28" fmla="*/ 21 w 136"/>
                <a:gd name="T29" fmla="*/ 115 h 134"/>
                <a:gd name="T30" fmla="*/ 12 w 136"/>
                <a:gd name="T31" fmla="*/ 104 h 134"/>
                <a:gd name="T32" fmla="*/ 5 w 136"/>
                <a:gd name="T33" fmla="*/ 94 h 134"/>
                <a:gd name="T34" fmla="*/ 1 w 136"/>
                <a:gd name="T35" fmla="*/ 81 h 134"/>
                <a:gd name="T36" fmla="*/ 0 w 136"/>
                <a:gd name="T37" fmla="*/ 66 h 134"/>
                <a:gd name="T38" fmla="*/ 0 w 136"/>
                <a:gd name="T39" fmla="*/ 66 h 134"/>
                <a:gd name="T40" fmla="*/ 1 w 136"/>
                <a:gd name="T41" fmla="*/ 53 h 134"/>
                <a:gd name="T42" fmla="*/ 5 w 136"/>
                <a:gd name="T43" fmla="*/ 40 h 134"/>
                <a:gd name="T44" fmla="*/ 12 w 136"/>
                <a:gd name="T45" fmla="*/ 28 h 134"/>
                <a:gd name="T46" fmla="*/ 21 w 136"/>
                <a:gd name="T47" fmla="*/ 19 h 134"/>
                <a:gd name="T48" fmla="*/ 30 w 136"/>
                <a:gd name="T49" fmla="*/ 10 h 134"/>
                <a:gd name="T50" fmla="*/ 42 w 136"/>
                <a:gd name="T51" fmla="*/ 5 h 134"/>
                <a:gd name="T52" fmla="*/ 55 w 136"/>
                <a:gd name="T53" fmla="*/ 1 h 134"/>
                <a:gd name="T54" fmla="*/ 68 w 136"/>
                <a:gd name="T55" fmla="*/ 0 h 134"/>
                <a:gd name="T56" fmla="*/ 68 w 136"/>
                <a:gd name="T57" fmla="*/ 0 h 134"/>
                <a:gd name="T58" fmla="*/ 82 w 136"/>
                <a:gd name="T59" fmla="*/ 1 h 134"/>
                <a:gd name="T60" fmla="*/ 94 w 136"/>
                <a:gd name="T61" fmla="*/ 5 h 134"/>
                <a:gd name="T62" fmla="*/ 106 w 136"/>
                <a:gd name="T63" fmla="*/ 10 h 134"/>
                <a:gd name="T64" fmla="*/ 116 w 136"/>
                <a:gd name="T65" fmla="*/ 19 h 134"/>
                <a:gd name="T66" fmla="*/ 124 w 136"/>
                <a:gd name="T67" fmla="*/ 28 h 134"/>
                <a:gd name="T68" fmla="*/ 131 w 136"/>
                <a:gd name="T69" fmla="*/ 40 h 134"/>
                <a:gd name="T70" fmla="*/ 134 w 136"/>
                <a:gd name="T71" fmla="*/ 53 h 134"/>
                <a:gd name="T72" fmla="*/ 136 w 136"/>
                <a:gd name="T73" fmla="*/ 66 h 134"/>
                <a:gd name="T74" fmla="*/ 136 w 136"/>
                <a:gd name="T75" fmla="*/ 6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6" h="134">
                  <a:moveTo>
                    <a:pt x="136" y="66"/>
                  </a:moveTo>
                  <a:lnTo>
                    <a:pt x="136" y="66"/>
                  </a:lnTo>
                  <a:lnTo>
                    <a:pt x="134" y="81"/>
                  </a:lnTo>
                  <a:lnTo>
                    <a:pt x="131" y="94"/>
                  </a:lnTo>
                  <a:lnTo>
                    <a:pt x="124" y="104"/>
                  </a:lnTo>
                  <a:lnTo>
                    <a:pt x="116" y="115"/>
                  </a:lnTo>
                  <a:lnTo>
                    <a:pt x="106" y="123"/>
                  </a:lnTo>
                  <a:lnTo>
                    <a:pt x="94" y="129"/>
                  </a:lnTo>
                  <a:lnTo>
                    <a:pt x="82" y="133"/>
                  </a:lnTo>
                  <a:lnTo>
                    <a:pt x="68" y="134"/>
                  </a:lnTo>
                  <a:lnTo>
                    <a:pt x="68" y="134"/>
                  </a:lnTo>
                  <a:lnTo>
                    <a:pt x="55" y="133"/>
                  </a:lnTo>
                  <a:lnTo>
                    <a:pt x="42" y="129"/>
                  </a:lnTo>
                  <a:lnTo>
                    <a:pt x="30" y="123"/>
                  </a:lnTo>
                  <a:lnTo>
                    <a:pt x="21" y="115"/>
                  </a:lnTo>
                  <a:lnTo>
                    <a:pt x="12" y="104"/>
                  </a:lnTo>
                  <a:lnTo>
                    <a:pt x="5" y="94"/>
                  </a:lnTo>
                  <a:lnTo>
                    <a:pt x="1" y="81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1" y="53"/>
                  </a:lnTo>
                  <a:lnTo>
                    <a:pt x="5" y="40"/>
                  </a:lnTo>
                  <a:lnTo>
                    <a:pt x="12" y="28"/>
                  </a:lnTo>
                  <a:lnTo>
                    <a:pt x="21" y="19"/>
                  </a:lnTo>
                  <a:lnTo>
                    <a:pt x="30" y="10"/>
                  </a:lnTo>
                  <a:lnTo>
                    <a:pt x="42" y="5"/>
                  </a:lnTo>
                  <a:lnTo>
                    <a:pt x="55" y="1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82" y="1"/>
                  </a:lnTo>
                  <a:lnTo>
                    <a:pt x="94" y="5"/>
                  </a:lnTo>
                  <a:lnTo>
                    <a:pt x="106" y="10"/>
                  </a:lnTo>
                  <a:lnTo>
                    <a:pt x="116" y="19"/>
                  </a:lnTo>
                  <a:lnTo>
                    <a:pt x="124" y="28"/>
                  </a:lnTo>
                  <a:lnTo>
                    <a:pt x="131" y="40"/>
                  </a:lnTo>
                  <a:lnTo>
                    <a:pt x="134" y="53"/>
                  </a:lnTo>
                  <a:lnTo>
                    <a:pt x="136" y="66"/>
                  </a:lnTo>
                  <a:lnTo>
                    <a:pt x="136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31"/>
            <p:cNvSpPr>
              <a:spLocks/>
            </p:cNvSpPr>
            <p:nvPr/>
          </p:nvSpPr>
          <p:spPr bwMode="auto">
            <a:xfrm>
              <a:off x="5338763" y="5121276"/>
              <a:ext cx="107950" cy="106363"/>
            </a:xfrm>
            <a:custGeom>
              <a:avLst/>
              <a:gdLst>
                <a:gd name="T0" fmla="*/ 136 w 136"/>
                <a:gd name="T1" fmla="*/ 66 h 134"/>
                <a:gd name="T2" fmla="*/ 136 w 136"/>
                <a:gd name="T3" fmla="*/ 66 h 134"/>
                <a:gd name="T4" fmla="*/ 135 w 136"/>
                <a:gd name="T5" fmla="*/ 81 h 134"/>
                <a:gd name="T6" fmla="*/ 131 w 136"/>
                <a:gd name="T7" fmla="*/ 94 h 134"/>
                <a:gd name="T8" fmla="*/ 124 w 136"/>
                <a:gd name="T9" fmla="*/ 104 h 134"/>
                <a:gd name="T10" fmla="*/ 116 w 136"/>
                <a:gd name="T11" fmla="*/ 115 h 134"/>
                <a:gd name="T12" fmla="*/ 106 w 136"/>
                <a:gd name="T13" fmla="*/ 123 h 134"/>
                <a:gd name="T14" fmla="*/ 94 w 136"/>
                <a:gd name="T15" fmla="*/ 129 h 134"/>
                <a:gd name="T16" fmla="*/ 81 w 136"/>
                <a:gd name="T17" fmla="*/ 133 h 134"/>
                <a:gd name="T18" fmla="*/ 68 w 136"/>
                <a:gd name="T19" fmla="*/ 134 h 134"/>
                <a:gd name="T20" fmla="*/ 68 w 136"/>
                <a:gd name="T21" fmla="*/ 134 h 134"/>
                <a:gd name="T22" fmla="*/ 55 w 136"/>
                <a:gd name="T23" fmla="*/ 133 h 134"/>
                <a:gd name="T24" fmla="*/ 42 w 136"/>
                <a:gd name="T25" fmla="*/ 129 h 134"/>
                <a:gd name="T26" fmla="*/ 30 w 136"/>
                <a:gd name="T27" fmla="*/ 123 h 134"/>
                <a:gd name="T28" fmla="*/ 20 w 136"/>
                <a:gd name="T29" fmla="*/ 115 h 134"/>
                <a:gd name="T30" fmla="*/ 12 w 136"/>
                <a:gd name="T31" fmla="*/ 104 h 134"/>
                <a:gd name="T32" fmla="*/ 5 w 136"/>
                <a:gd name="T33" fmla="*/ 94 h 134"/>
                <a:gd name="T34" fmla="*/ 1 w 136"/>
                <a:gd name="T35" fmla="*/ 81 h 134"/>
                <a:gd name="T36" fmla="*/ 0 w 136"/>
                <a:gd name="T37" fmla="*/ 66 h 134"/>
                <a:gd name="T38" fmla="*/ 0 w 136"/>
                <a:gd name="T39" fmla="*/ 66 h 134"/>
                <a:gd name="T40" fmla="*/ 1 w 136"/>
                <a:gd name="T41" fmla="*/ 53 h 134"/>
                <a:gd name="T42" fmla="*/ 5 w 136"/>
                <a:gd name="T43" fmla="*/ 40 h 134"/>
                <a:gd name="T44" fmla="*/ 12 w 136"/>
                <a:gd name="T45" fmla="*/ 30 h 134"/>
                <a:gd name="T46" fmla="*/ 20 w 136"/>
                <a:gd name="T47" fmla="*/ 19 h 134"/>
                <a:gd name="T48" fmla="*/ 30 w 136"/>
                <a:gd name="T49" fmla="*/ 12 h 134"/>
                <a:gd name="T50" fmla="*/ 42 w 136"/>
                <a:gd name="T51" fmla="*/ 5 h 134"/>
                <a:gd name="T52" fmla="*/ 55 w 136"/>
                <a:gd name="T53" fmla="*/ 1 h 134"/>
                <a:gd name="T54" fmla="*/ 68 w 136"/>
                <a:gd name="T55" fmla="*/ 0 h 134"/>
                <a:gd name="T56" fmla="*/ 68 w 136"/>
                <a:gd name="T57" fmla="*/ 0 h 134"/>
                <a:gd name="T58" fmla="*/ 81 w 136"/>
                <a:gd name="T59" fmla="*/ 1 h 134"/>
                <a:gd name="T60" fmla="*/ 94 w 136"/>
                <a:gd name="T61" fmla="*/ 5 h 134"/>
                <a:gd name="T62" fmla="*/ 106 w 136"/>
                <a:gd name="T63" fmla="*/ 12 h 134"/>
                <a:gd name="T64" fmla="*/ 116 w 136"/>
                <a:gd name="T65" fmla="*/ 19 h 134"/>
                <a:gd name="T66" fmla="*/ 124 w 136"/>
                <a:gd name="T67" fmla="*/ 30 h 134"/>
                <a:gd name="T68" fmla="*/ 131 w 136"/>
                <a:gd name="T69" fmla="*/ 40 h 134"/>
                <a:gd name="T70" fmla="*/ 135 w 136"/>
                <a:gd name="T71" fmla="*/ 53 h 134"/>
                <a:gd name="T72" fmla="*/ 136 w 136"/>
                <a:gd name="T73" fmla="*/ 66 h 134"/>
                <a:gd name="T74" fmla="*/ 136 w 136"/>
                <a:gd name="T75" fmla="*/ 6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6" h="134">
                  <a:moveTo>
                    <a:pt x="136" y="66"/>
                  </a:moveTo>
                  <a:lnTo>
                    <a:pt x="136" y="66"/>
                  </a:lnTo>
                  <a:lnTo>
                    <a:pt x="135" y="81"/>
                  </a:lnTo>
                  <a:lnTo>
                    <a:pt x="131" y="94"/>
                  </a:lnTo>
                  <a:lnTo>
                    <a:pt x="124" y="104"/>
                  </a:lnTo>
                  <a:lnTo>
                    <a:pt x="116" y="115"/>
                  </a:lnTo>
                  <a:lnTo>
                    <a:pt x="106" y="123"/>
                  </a:lnTo>
                  <a:lnTo>
                    <a:pt x="94" y="129"/>
                  </a:lnTo>
                  <a:lnTo>
                    <a:pt x="81" y="133"/>
                  </a:lnTo>
                  <a:lnTo>
                    <a:pt x="68" y="134"/>
                  </a:lnTo>
                  <a:lnTo>
                    <a:pt x="68" y="134"/>
                  </a:lnTo>
                  <a:lnTo>
                    <a:pt x="55" y="133"/>
                  </a:lnTo>
                  <a:lnTo>
                    <a:pt x="42" y="129"/>
                  </a:lnTo>
                  <a:lnTo>
                    <a:pt x="30" y="123"/>
                  </a:lnTo>
                  <a:lnTo>
                    <a:pt x="20" y="115"/>
                  </a:lnTo>
                  <a:lnTo>
                    <a:pt x="12" y="104"/>
                  </a:lnTo>
                  <a:lnTo>
                    <a:pt x="5" y="94"/>
                  </a:lnTo>
                  <a:lnTo>
                    <a:pt x="1" y="81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1" y="53"/>
                  </a:lnTo>
                  <a:lnTo>
                    <a:pt x="5" y="40"/>
                  </a:lnTo>
                  <a:lnTo>
                    <a:pt x="12" y="30"/>
                  </a:lnTo>
                  <a:lnTo>
                    <a:pt x="20" y="19"/>
                  </a:lnTo>
                  <a:lnTo>
                    <a:pt x="30" y="12"/>
                  </a:lnTo>
                  <a:lnTo>
                    <a:pt x="42" y="5"/>
                  </a:lnTo>
                  <a:lnTo>
                    <a:pt x="55" y="1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81" y="1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19"/>
                  </a:lnTo>
                  <a:lnTo>
                    <a:pt x="124" y="30"/>
                  </a:lnTo>
                  <a:lnTo>
                    <a:pt x="131" y="40"/>
                  </a:lnTo>
                  <a:lnTo>
                    <a:pt x="135" y="53"/>
                  </a:lnTo>
                  <a:lnTo>
                    <a:pt x="136" y="66"/>
                  </a:lnTo>
                  <a:lnTo>
                    <a:pt x="136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Rectangle 32"/>
            <p:cNvSpPr>
              <a:spLocks noChangeArrowheads="1"/>
            </p:cNvSpPr>
            <p:nvPr/>
          </p:nvSpPr>
          <p:spPr bwMode="auto">
            <a:xfrm>
              <a:off x="6397625" y="5160963"/>
              <a:ext cx="631825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53"/>
            <p:cNvSpPr>
              <a:spLocks/>
            </p:cNvSpPr>
            <p:nvPr/>
          </p:nvSpPr>
          <p:spPr bwMode="auto">
            <a:xfrm>
              <a:off x="6977063" y="5121276"/>
              <a:ext cx="106363" cy="106363"/>
            </a:xfrm>
            <a:custGeom>
              <a:avLst/>
              <a:gdLst>
                <a:gd name="T0" fmla="*/ 135 w 135"/>
                <a:gd name="T1" fmla="*/ 66 h 134"/>
                <a:gd name="T2" fmla="*/ 135 w 135"/>
                <a:gd name="T3" fmla="*/ 66 h 134"/>
                <a:gd name="T4" fmla="*/ 133 w 135"/>
                <a:gd name="T5" fmla="*/ 81 h 134"/>
                <a:gd name="T6" fmla="*/ 130 w 135"/>
                <a:gd name="T7" fmla="*/ 94 h 134"/>
                <a:gd name="T8" fmla="*/ 123 w 135"/>
                <a:gd name="T9" fmla="*/ 104 h 134"/>
                <a:gd name="T10" fmla="*/ 115 w 135"/>
                <a:gd name="T11" fmla="*/ 115 h 134"/>
                <a:gd name="T12" fmla="*/ 105 w 135"/>
                <a:gd name="T13" fmla="*/ 123 h 134"/>
                <a:gd name="T14" fmla="*/ 94 w 135"/>
                <a:gd name="T15" fmla="*/ 129 h 134"/>
                <a:gd name="T16" fmla="*/ 81 w 135"/>
                <a:gd name="T17" fmla="*/ 133 h 134"/>
                <a:gd name="T18" fmla="*/ 67 w 135"/>
                <a:gd name="T19" fmla="*/ 134 h 134"/>
                <a:gd name="T20" fmla="*/ 67 w 135"/>
                <a:gd name="T21" fmla="*/ 134 h 134"/>
                <a:gd name="T22" fmla="*/ 54 w 135"/>
                <a:gd name="T23" fmla="*/ 133 h 134"/>
                <a:gd name="T24" fmla="*/ 41 w 135"/>
                <a:gd name="T25" fmla="*/ 129 h 134"/>
                <a:gd name="T26" fmla="*/ 30 w 135"/>
                <a:gd name="T27" fmla="*/ 123 h 134"/>
                <a:gd name="T28" fmla="*/ 20 w 135"/>
                <a:gd name="T29" fmla="*/ 115 h 134"/>
                <a:gd name="T30" fmla="*/ 12 w 135"/>
                <a:gd name="T31" fmla="*/ 104 h 134"/>
                <a:gd name="T32" fmla="*/ 6 w 135"/>
                <a:gd name="T33" fmla="*/ 94 h 134"/>
                <a:gd name="T34" fmla="*/ 2 w 135"/>
                <a:gd name="T35" fmla="*/ 81 h 134"/>
                <a:gd name="T36" fmla="*/ 0 w 135"/>
                <a:gd name="T37" fmla="*/ 66 h 134"/>
                <a:gd name="T38" fmla="*/ 0 w 135"/>
                <a:gd name="T39" fmla="*/ 66 h 134"/>
                <a:gd name="T40" fmla="*/ 2 w 135"/>
                <a:gd name="T41" fmla="*/ 53 h 134"/>
                <a:gd name="T42" fmla="*/ 6 w 135"/>
                <a:gd name="T43" fmla="*/ 40 h 134"/>
                <a:gd name="T44" fmla="*/ 12 w 135"/>
                <a:gd name="T45" fmla="*/ 30 h 134"/>
                <a:gd name="T46" fmla="*/ 20 w 135"/>
                <a:gd name="T47" fmla="*/ 19 h 134"/>
                <a:gd name="T48" fmla="*/ 30 w 135"/>
                <a:gd name="T49" fmla="*/ 12 h 134"/>
                <a:gd name="T50" fmla="*/ 41 w 135"/>
                <a:gd name="T51" fmla="*/ 5 h 134"/>
                <a:gd name="T52" fmla="*/ 54 w 135"/>
                <a:gd name="T53" fmla="*/ 1 h 134"/>
                <a:gd name="T54" fmla="*/ 67 w 135"/>
                <a:gd name="T55" fmla="*/ 0 h 134"/>
                <a:gd name="T56" fmla="*/ 67 w 135"/>
                <a:gd name="T57" fmla="*/ 0 h 134"/>
                <a:gd name="T58" fmla="*/ 81 w 135"/>
                <a:gd name="T59" fmla="*/ 1 h 134"/>
                <a:gd name="T60" fmla="*/ 94 w 135"/>
                <a:gd name="T61" fmla="*/ 5 h 134"/>
                <a:gd name="T62" fmla="*/ 105 w 135"/>
                <a:gd name="T63" fmla="*/ 12 h 134"/>
                <a:gd name="T64" fmla="*/ 115 w 135"/>
                <a:gd name="T65" fmla="*/ 19 h 134"/>
                <a:gd name="T66" fmla="*/ 123 w 135"/>
                <a:gd name="T67" fmla="*/ 30 h 134"/>
                <a:gd name="T68" fmla="*/ 130 w 135"/>
                <a:gd name="T69" fmla="*/ 40 h 134"/>
                <a:gd name="T70" fmla="*/ 133 w 135"/>
                <a:gd name="T71" fmla="*/ 53 h 134"/>
                <a:gd name="T72" fmla="*/ 135 w 135"/>
                <a:gd name="T73" fmla="*/ 66 h 134"/>
                <a:gd name="T74" fmla="*/ 135 w 135"/>
                <a:gd name="T75" fmla="*/ 6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5" h="134">
                  <a:moveTo>
                    <a:pt x="135" y="66"/>
                  </a:moveTo>
                  <a:lnTo>
                    <a:pt x="135" y="66"/>
                  </a:lnTo>
                  <a:lnTo>
                    <a:pt x="133" y="81"/>
                  </a:lnTo>
                  <a:lnTo>
                    <a:pt x="130" y="94"/>
                  </a:lnTo>
                  <a:lnTo>
                    <a:pt x="123" y="104"/>
                  </a:lnTo>
                  <a:lnTo>
                    <a:pt x="115" y="115"/>
                  </a:lnTo>
                  <a:lnTo>
                    <a:pt x="105" y="123"/>
                  </a:lnTo>
                  <a:lnTo>
                    <a:pt x="94" y="129"/>
                  </a:lnTo>
                  <a:lnTo>
                    <a:pt x="81" y="133"/>
                  </a:lnTo>
                  <a:lnTo>
                    <a:pt x="67" y="134"/>
                  </a:lnTo>
                  <a:lnTo>
                    <a:pt x="67" y="134"/>
                  </a:lnTo>
                  <a:lnTo>
                    <a:pt x="54" y="133"/>
                  </a:lnTo>
                  <a:lnTo>
                    <a:pt x="41" y="129"/>
                  </a:lnTo>
                  <a:lnTo>
                    <a:pt x="30" y="123"/>
                  </a:lnTo>
                  <a:lnTo>
                    <a:pt x="20" y="115"/>
                  </a:lnTo>
                  <a:lnTo>
                    <a:pt x="12" y="104"/>
                  </a:lnTo>
                  <a:lnTo>
                    <a:pt x="6" y="94"/>
                  </a:lnTo>
                  <a:lnTo>
                    <a:pt x="2" y="81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2" y="53"/>
                  </a:lnTo>
                  <a:lnTo>
                    <a:pt x="6" y="40"/>
                  </a:lnTo>
                  <a:lnTo>
                    <a:pt x="12" y="30"/>
                  </a:lnTo>
                  <a:lnTo>
                    <a:pt x="20" y="19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1"/>
                  </a:lnTo>
                  <a:lnTo>
                    <a:pt x="67" y="0"/>
                  </a:lnTo>
                  <a:lnTo>
                    <a:pt x="67" y="0"/>
                  </a:lnTo>
                  <a:lnTo>
                    <a:pt x="81" y="1"/>
                  </a:lnTo>
                  <a:lnTo>
                    <a:pt x="94" y="5"/>
                  </a:lnTo>
                  <a:lnTo>
                    <a:pt x="105" y="12"/>
                  </a:lnTo>
                  <a:lnTo>
                    <a:pt x="115" y="19"/>
                  </a:lnTo>
                  <a:lnTo>
                    <a:pt x="123" y="30"/>
                  </a:lnTo>
                  <a:lnTo>
                    <a:pt x="130" y="40"/>
                  </a:lnTo>
                  <a:lnTo>
                    <a:pt x="133" y="53"/>
                  </a:lnTo>
                  <a:lnTo>
                    <a:pt x="135" y="66"/>
                  </a:lnTo>
                  <a:lnTo>
                    <a:pt x="135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9096375" y="4052634"/>
            <a:ext cx="1743075" cy="1495425"/>
            <a:chOff x="9096375" y="4198938"/>
            <a:chExt cx="1743075" cy="1495425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57" name="Freeform 48"/>
            <p:cNvSpPr>
              <a:spLocks/>
            </p:cNvSpPr>
            <p:nvPr/>
          </p:nvSpPr>
          <p:spPr bwMode="auto">
            <a:xfrm>
              <a:off x="9136063" y="4252913"/>
              <a:ext cx="1039813" cy="1441450"/>
            </a:xfrm>
            <a:custGeom>
              <a:avLst/>
              <a:gdLst>
                <a:gd name="T0" fmla="*/ 639 w 1309"/>
                <a:gd name="T1" fmla="*/ 538 h 1817"/>
                <a:gd name="T2" fmla="*/ 686 w 1309"/>
                <a:gd name="T3" fmla="*/ 540 h 1817"/>
                <a:gd name="T4" fmla="*/ 810 w 1309"/>
                <a:gd name="T5" fmla="*/ 558 h 1817"/>
                <a:gd name="T6" fmla="*/ 925 w 1309"/>
                <a:gd name="T7" fmla="*/ 600 h 1817"/>
                <a:gd name="T8" fmla="*/ 1027 w 1309"/>
                <a:gd name="T9" fmla="*/ 662 h 1817"/>
                <a:gd name="T10" fmla="*/ 1116 w 1309"/>
                <a:gd name="T11" fmla="*/ 743 h 1817"/>
                <a:gd name="T12" fmla="*/ 1188 w 1309"/>
                <a:gd name="T13" fmla="*/ 839 h 1817"/>
                <a:gd name="T14" fmla="*/ 1240 w 1309"/>
                <a:gd name="T15" fmla="*/ 947 h 1817"/>
                <a:gd name="T16" fmla="*/ 1271 w 1309"/>
                <a:gd name="T17" fmla="*/ 1067 h 1817"/>
                <a:gd name="T18" fmla="*/ 1278 w 1309"/>
                <a:gd name="T19" fmla="*/ 1161 h 1817"/>
                <a:gd name="T20" fmla="*/ 1266 w 1309"/>
                <a:gd name="T21" fmla="*/ 1288 h 1817"/>
                <a:gd name="T22" fmla="*/ 1230 w 1309"/>
                <a:gd name="T23" fmla="*/ 1404 h 1817"/>
                <a:gd name="T24" fmla="*/ 1172 w 1309"/>
                <a:gd name="T25" fmla="*/ 1510 h 1817"/>
                <a:gd name="T26" fmla="*/ 1095 w 1309"/>
                <a:gd name="T27" fmla="*/ 1603 h 1817"/>
                <a:gd name="T28" fmla="*/ 1004 w 1309"/>
                <a:gd name="T29" fmla="*/ 1679 h 1817"/>
                <a:gd name="T30" fmla="*/ 898 w 1309"/>
                <a:gd name="T31" fmla="*/ 1736 h 1817"/>
                <a:gd name="T32" fmla="*/ 780 w 1309"/>
                <a:gd name="T33" fmla="*/ 1773 h 1817"/>
                <a:gd name="T34" fmla="*/ 655 w 1309"/>
                <a:gd name="T35" fmla="*/ 1786 h 1817"/>
                <a:gd name="T36" fmla="*/ 560 w 1309"/>
                <a:gd name="T37" fmla="*/ 1778 h 1817"/>
                <a:gd name="T38" fmla="*/ 441 w 1309"/>
                <a:gd name="T39" fmla="*/ 1748 h 1817"/>
                <a:gd name="T40" fmla="*/ 331 w 1309"/>
                <a:gd name="T41" fmla="*/ 1696 h 1817"/>
                <a:gd name="T42" fmla="*/ 236 w 1309"/>
                <a:gd name="T43" fmla="*/ 1624 h 1817"/>
                <a:gd name="T44" fmla="*/ 155 w 1309"/>
                <a:gd name="T45" fmla="*/ 1535 h 1817"/>
                <a:gd name="T46" fmla="*/ 94 w 1309"/>
                <a:gd name="T47" fmla="*/ 1432 h 1817"/>
                <a:gd name="T48" fmla="*/ 50 w 1309"/>
                <a:gd name="T49" fmla="*/ 1318 h 1817"/>
                <a:gd name="T50" fmla="*/ 32 w 1309"/>
                <a:gd name="T51" fmla="*/ 1194 h 1817"/>
                <a:gd name="T52" fmla="*/ 1 w 1309"/>
                <a:gd name="T53" fmla="*/ 1195 h 1817"/>
                <a:gd name="T54" fmla="*/ 20 w 1309"/>
                <a:gd name="T55" fmla="*/ 1326 h 1817"/>
                <a:gd name="T56" fmla="*/ 65 w 1309"/>
                <a:gd name="T57" fmla="*/ 1446 h 1817"/>
                <a:gd name="T58" fmla="*/ 130 w 1309"/>
                <a:gd name="T59" fmla="*/ 1553 h 1817"/>
                <a:gd name="T60" fmla="*/ 215 w 1309"/>
                <a:gd name="T61" fmla="*/ 1647 h 1817"/>
                <a:gd name="T62" fmla="*/ 316 w 1309"/>
                <a:gd name="T63" fmla="*/ 1722 h 1817"/>
                <a:gd name="T64" fmla="*/ 430 w 1309"/>
                <a:gd name="T65" fmla="*/ 1777 h 1817"/>
                <a:gd name="T66" fmla="*/ 556 w 1309"/>
                <a:gd name="T67" fmla="*/ 1809 h 1817"/>
                <a:gd name="T68" fmla="*/ 655 w 1309"/>
                <a:gd name="T69" fmla="*/ 1817 h 1817"/>
                <a:gd name="T70" fmla="*/ 787 w 1309"/>
                <a:gd name="T71" fmla="*/ 1804 h 1817"/>
                <a:gd name="T72" fmla="*/ 910 w 1309"/>
                <a:gd name="T73" fmla="*/ 1765 h 1817"/>
                <a:gd name="T74" fmla="*/ 1021 w 1309"/>
                <a:gd name="T75" fmla="*/ 1705 h 1817"/>
                <a:gd name="T76" fmla="*/ 1117 w 1309"/>
                <a:gd name="T77" fmla="*/ 1625 h 1817"/>
                <a:gd name="T78" fmla="*/ 1198 w 1309"/>
                <a:gd name="T79" fmla="*/ 1528 h 1817"/>
                <a:gd name="T80" fmla="*/ 1258 w 1309"/>
                <a:gd name="T81" fmla="*/ 1416 h 1817"/>
                <a:gd name="T82" fmla="*/ 1296 w 1309"/>
                <a:gd name="T83" fmla="*/ 1293 h 1817"/>
                <a:gd name="T84" fmla="*/ 1309 w 1309"/>
                <a:gd name="T85" fmla="*/ 1161 h 1817"/>
                <a:gd name="T86" fmla="*/ 1303 w 1309"/>
                <a:gd name="T87" fmla="*/ 1063 h 1817"/>
                <a:gd name="T88" fmla="*/ 1271 w 1309"/>
                <a:gd name="T89" fmla="*/ 941 h 1817"/>
                <a:gd name="T90" fmla="*/ 1218 w 1309"/>
                <a:gd name="T91" fmla="*/ 827 h 1817"/>
                <a:gd name="T92" fmla="*/ 1143 w 1309"/>
                <a:gd name="T93" fmla="*/ 728 h 1817"/>
                <a:gd name="T94" fmla="*/ 1053 w 1309"/>
                <a:gd name="T95" fmla="*/ 643 h 1817"/>
                <a:gd name="T96" fmla="*/ 948 w 1309"/>
                <a:gd name="T97" fmla="*/ 576 h 1817"/>
                <a:gd name="T98" fmla="*/ 830 w 1309"/>
                <a:gd name="T99" fmla="*/ 532 h 1817"/>
                <a:gd name="T100" fmla="*/ 703 w 1309"/>
                <a:gd name="T101" fmla="*/ 510 h 1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09" h="1817">
                  <a:moveTo>
                    <a:pt x="671" y="507"/>
                  </a:moveTo>
                  <a:lnTo>
                    <a:pt x="671" y="0"/>
                  </a:lnTo>
                  <a:lnTo>
                    <a:pt x="639" y="0"/>
                  </a:lnTo>
                  <a:lnTo>
                    <a:pt x="639" y="538"/>
                  </a:lnTo>
                  <a:lnTo>
                    <a:pt x="655" y="538"/>
                  </a:lnTo>
                  <a:lnTo>
                    <a:pt x="655" y="538"/>
                  </a:lnTo>
                  <a:lnTo>
                    <a:pt x="655" y="538"/>
                  </a:lnTo>
                  <a:lnTo>
                    <a:pt x="686" y="540"/>
                  </a:lnTo>
                  <a:lnTo>
                    <a:pt x="719" y="542"/>
                  </a:lnTo>
                  <a:lnTo>
                    <a:pt x="750" y="546"/>
                  </a:lnTo>
                  <a:lnTo>
                    <a:pt x="780" y="551"/>
                  </a:lnTo>
                  <a:lnTo>
                    <a:pt x="810" y="558"/>
                  </a:lnTo>
                  <a:lnTo>
                    <a:pt x="841" y="567"/>
                  </a:lnTo>
                  <a:lnTo>
                    <a:pt x="869" y="576"/>
                  </a:lnTo>
                  <a:lnTo>
                    <a:pt x="898" y="588"/>
                  </a:lnTo>
                  <a:lnTo>
                    <a:pt x="925" y="600"/>
                  </a:lnTo>
                  <a:lnTo>
                    <a:pt x="951" y="614"/>
                  </a:lnTo>
                  <a:lnTo>
                    <a:pt x="978" y="629"/>
                  </a:lnTo>
                  <a:lnTo>
                    <a:pt x="1004" y="646"/>
                  </a:lnTo>
                  <a:lnTo>
                    <a:pt x="1027" y="662"/>
                  </a:lnTo>
                  <a:lnTo>
                    <a:pt x="1051" y="681"/>
                  </a:lnTo>
                  <a:lnTo>
                    <a:pt x="1074" y="700"/>
                  </a:lnTo>
                  <a:lnTo>
                    <a:pt x="1095" y="721"/>
                  </a:lnTo>
                  <a:lnTo>
                    <a:pt x="1116" y="743"/>
                  </a:lnTo>
                  <a:lnTo>
                    <a:pt x="1136" y="766"/>
                  </a:lnTo>
                  <a:lnTo>
                    <a:pt x="1154" y="789"/>
                  </a:lnTo>
                  <a:lnTo>
                    <a:pt x="1172" y="814"/>
                  </a:lnTo>
                  <a:lnTo>
                    <a:pt x="1188" y="839"/>
                  </a:lnTo>
                  <a:lnTo>
                    <a:pt x="1204" y="865"/>
                  </a:lnTo>
                  <a:lnTo>
                    <a:pt x="1217" y="892"/>
                  </a:lnTo>
                  <a:lnTo>
                    <a:pt x="1230" y="920"/>
                  </a:lnTo>
                  <a:lnTo>
                    <a:pt x="1240" y="947"/>
                  </a:lnTo>
                  <a:lnTo>
                    <a:pt x="1251" y="977"/>
                  </a:lnTo>
                  <a:lnTo>
                    <a:pt x="1258" y="1006"/>
                  </a:lnTo>
                  <a:lnTo>
                    <a:pt x="1266" y="1036"/>
                  </a:lnTo>
                  <a:lnTo>
                    <a:pt x="1271" y="1067"/>
                  </a:lnTo>
                  <a:lnTo>
                    <a:pt x="1275" y="1099"/>
                  </a:lnTo>
                  <a:lnTo>
                    <a:pt x="1278" y="1130"/>
                  </a:lnTo>
                  <a:lnTo>
                    <a:pt x="1278" y="1161"/>
                  </a:lnTo>
                  <a:lnTo>
                    <a:pt x="1278" y="1161"/>
                  </a:lnTo>
                  <a:lnTo>
                    <a:pt x="1278" y="1194"/>
                  </a:lnTo>
                  <a:lnTo>
                    <a:pt x="1275" y="1225"/>
                  </a:lnTo>
                  <a:lnTo>
                    <a:pt x="1271" y="1257"/>
                  </a:lnTo>
                  <a:lnTo>
                    <a:pt x="1266" y="1288"/>
                  </a:lnTo>
                  <a:lnTo>
                    <a:pt x="1258" y="1318"/>
                  </a:lnTo>
                  <a:lnTo>
                    <a:pt x="1251" y="1347"/>
                  </a:lnTo>
                  <a:lnTo>
                    <a:pt x="1240" y="1376"/>
                  </a:lnTo>
                  <a:lnTo>
                    <a:pt x="1230" y="1404"/>
                  </a:lnTo>
                  <a:lnTo>
                    <a:pt x="1217" y="1432"/>
                  </a:lnTo>
                  <a:lnTo>
                    <a:pt x="1204" y="1459"/>
                  </a:lnTo>
                  <a:lnTo>
                    <a:pt x="1188" y="1485"/>
                  </a:lnTo>
                  <a:lnTo>
                    <a:pt x="1172" y="1510"/>
                  </a:lnTo>
                  <a:lnTo>
                    <a:pt x="1154" y="1535"/>
                  </a:lnTo>
                  <a:lnTo>
                    <a:pt x="1136" y="1558"/>
                  </a:lnTo>
                  <a:lnTo>
                    <a:pt x="1116" y="1581"/>
                  </a:lnTo>
                  <a:lnTo>
                    <a:pt x="1095" y="1603"/>
                  </a:lnTo>
                  <a:lnTo>
                    <a:pt x="1074" y="1624"/>
                  </a:lnTo>
                  <a:lnTo>
                    <a:pt x="1051" y="1643"/>
                  </a:lnTo>
                  <a:lnTo>
                    <a:pt x="1027" y="1662"/>
                  </a:lnTo>
                  <a:lnTo>
                    <a:pt x="1004" y="1679"/>
                  </a:lnTo>
                  <a:lnTo>
                    <a:pt x="978" y="1696"/>
                  </a:lnTo>
                  <a:lnTo>
                    <a:pt x="951" y="1710"/>
                  </a:lnTo>
                  <a:lnTo>
                    <a:pt x="925" y="1724"/>
                  </a:lnTo>
                  <a:lnTo>
                    <a:pt x="898" y="1736"/>
                  </a:lnTo>
                  <a:lnTo>
                    <a:pt x="869" y="1748"/>
                  </a:lnTo>
                  <a:lnTo>
                    <a:pt x="841" y="1757"/>
                  </a:lnTo>
                  <a:lnTo>
                    <a:pt x="810" y="1766"/>
                  </a:lnTo>
                  <a:lnTo>
                    <a:pt x="780" y="1773"/>
                  </a:lnTo>
                  <a:lnTo>
                    <a:pt x="750" y="1778"/>
                  </a:lnTo>
                  <a:lnTo>
                    <a:pt x="719" y="1782"/>
                  </a:lnTo>
                  <a:lnTo>
                    <a:pt x="686" y="1784"/>
                  </a:lnTo>
                  <a:lnTo>
                    <a:pt x="655" y="1786"/>
                  </a:lnTo>
                  <a:lnTo>
                    <a:pt x="655" y="1786"/>
                  </a:lnTo>
                  <a:lnTo>
                    <a:pt x="622" y="1784"/>
                  </a:lnTo>
                  <a:lnTo>
                    <a:pt x="591" y="1782"/>
                  </a:lnTo>
                  <a:lnTo>
                    <a:pt x="560" y="1778"/>
                  </a:lnTo>
                  <a:lnTo>
                    <a:pt x="530" y="1773"/>
                  </a:lnTo>
                  <a:lnTo>
                    <a:pt x="500" y="1766"/>
                  </a:lnTo>
                  <a:lnTo>
                    <a:pt x="470" y="1757"/>
                  </a:lnTo>
                  <a:lnTo>
                    <a:pt x="441" y="1748"/>
                  </a:lnTo>
                  <a:lnTo>
                    <a:pt x="412" y="1736"/>
                  </a:lnTo>
                  <a:lnTo>
                    <a:pt x="385" y="1724"/>
                  </a:lnTo>
                  <a:lnTo>
                    <a:pt x="357" y="1710"/>
                  </a:lnTo>
                  <a:lnTo>
                    <a:pt x="331" y="1696"/>
                  </a:lnTo>
                  <a:lnTo>
                    <a:pt x="306" y="1679"/>
                  </a:lnTo>
                  <a:lnTo>
                    <a:pt x="282" y="1662"/>
                  </a:lnTo>
                  <a:lnTo>
                    <a:pt x="258" y="1643"/>
                  </a:lnTo>
                  <a:lnTo>
                    <a:pt x="236" y="1624"/>
                  </a:lnTo>
                  <a:lnTo>
                    <a:pt x="214" y="1603"/>
                  </a:lnTo>
                  <a:lnTo>
                    <a:pt x="194" y="1581"/>
                  </a:lnTo>
                  <a:lnTo>
                    <a:pt x="175" y="1558"/>
                  </a:lnTo>
                  <a:lnTo>
                    <a:pt x="155" y="1535"/>
                  </a:lnTo>
                  <a:lnTo>
                    <a:pt x="138" y="1510"/>
                  </a:lnTo>
                  <a:lnTo>
                    <a:pt x="122" y="1485"/>
                  </a:lnTo>
                  <a:lnTo>
                    <a:pt x="107" y="1459"/>
                  </a:lnTo>
                  <a:lnTo>
                    <a:pt x="94" y="1432"/>
                  </a:lnTo>
                  <a:lnTo>
                    <a:pt x="81" y="1404"/>
                  </a:lnTo>
                  <a:lnTo>
                    <a:pt x="69" y="1376"/>
                  </a:lnTo>
                  <a:lnTo>
                    <a:pt x="60" y="1347"/>
                  </a:lnTo>
                  <a:lnTo>
                    <a:pt x="50" y="1318"/>
                  </a:lnTo>
                  <a:lnTo>
                    <a:pt x="44" y="1288"/>
                  </a:lnTo>
                  <a:lnTo>
                    <a:pt x="39" y="1257"/>
                  </a:lnTo>
                  <a:lnTo>
                    <a:pt x="35" y="1225"/>
                  </a:lnTo>
                  <a:lnTo>
                    <a:pt x="32" y="1194"/>
                  </a:lnTo>
                  <a:lnTo>
                    <a:pt x="31" y="1161"/>
                  </a:lnTo>
                  <a:lnTo>
                    <a:pt x="0" y="1161"/>
                  </a:lnTo>
                  <a:lnTo>
                    <a:pt x="0" y="1161"/>
                  </a:lnTo>
                  <a:lnTo>
                    <a:pt x="1" y="1195"/>
                  </a:lnTo>
                  <a:lnTo>
                    <a:pt x="3" y="1229"/>
                  </a:lnTo>
                  <a:lnTo>
                    <a:pt x="7" y="1262"/>
                  </a:lnTo>
                  <a:lnTo>
                    <a:pt x="14" y="1293"/>
                  </a:lnTo>
                  <a:lnTo>
                    <a:pt x="20" y="1326"/>
                  </a:lnTo>
                  <a:lnTo>
                    <a:pt x="30" y="1356"/>
                  </a:lnTo>
                  <a:lnTo>
                    <a:pt x="40" y="1387"/>
                  </a:lnTo>
                  <a:lnTo>
                    <a:pt x="52" y="1416"/>
                  </a:lnTo>
                  <a:lnTo>
                    <a:pt x="65" y="1446"/>
                  </a:lnTo>
                  <a:lnTo>
                    <a:pt x="79" y="1474"/>
                  </a:lnTo>
                  <a:lnTo>
                    <a:pt x="95" y="1501"/>
                  </a:lnTo>
                  <a:lnTo>
                    <a:pt x="112" y="1528"/>
                  </a:lnTo>
                  <a:lnTo>
                    <a:pt x="130" y="1553"/>
                  </a:lnTo>
                  <a:lnTo>
                    <a:pt x="150" y="1578"/>
                  </a:lnTo>
                  <a:lnTo>
                    <a:pt x="171" y="1602"/>
                  </a:lnTo>
                  <a:lnTo>
                    <a:pt x="192" y="1625"/>
                  </a:lnTo>
                  <a:lnTo>
                    <a:pt x="215" y="1647"/>
                  </a:lnTo>
                  <a:lnTo>
                    <a:pt x="239" y="1667"/>
                  </a:lnTo>
                  <a:lnTo>
                    <a:pt x="263" y="1686"/>
                  </a:lnTo>
                  <a:lnTo>
                    <a:pt x="289" y="1705"/>
                  </a:lnTo>
                  <a:lnTo>
                    <a:pt x="316" y="1722"/>
                  </a:lnTo>
                  <a:lnTo>
                    <a:pt x="343" y="1737"/>
                  </a:lnTo>
                  <a:lnTo>
                    <a:pt x="372" y="1752"/>
                  </a:lnTo>
                  <a:lnTo>
                    <a:pt x="400" y="1765"/>
                  </a:lnTo>
                  <a:lnTo>
                    <a:pt x="430" y="1777"/>
                  </a:lnTo>
                  <a:lnTo>
                    <a:pt x="461" y="1787"/>
                  </a:lnTo>
                  <a:lnTo>
                    <a:pt x="492" y="1796"/>
                  </a:lnTo>
                  <a:lnTo>
                    <a:pt x="523" y="1804"/>
                  </a:lnTo>
                  <a:lnTo>
                    <a:pt x="556" y="1809"/>
                  </a:lnTo>
                  <a:lnTo>
                    <a:pt x="588" y="1813"/>
                  </a:lnTo>
                  <a:lnTo>
                    <a:pt x="621" y="1816"/>
                  </a:lnTo>
                  <a:lnTo>
                    <a:pt x="655" y="1817"/>
                  </a:lnTo>
                  <a:lnTo>
                    <a:pt x="655" y="1817"/>
                  </a:lnTo>
                  <a:lnTo>
                    <a:pt x="689" y="1816"/>
                  </a:lnTo>
                  <a:lnTo>
                    <a:pt x="722" y="1813"/>
                  </a:lnTo>
                  <a:lnTo>
                    <a:pt x="754" y="1809"/>
                  </a:lnTo>
                  <a:lnTo>
                    <a:pt x="787" y="1804"/>
                  </a:lnTo>
                  <a:lnTo>
                    <a:pt x="818" y="1796"/>
                  </a:lnTo>
                  <a:lnTo>
                    <a:pt x="850" y="1787"/>
                  </a:lnTo>
                  <a:lnTo>
                    <a:pt x="880" y="1777"/>
                  </a:lnTo>
                  <a:lnTo>
                    <a:pt x="910" y="1765"/>
                  </a:lnTo>
                  <a:lnTo>
                    <a:pt x="938" y="1752"/>
                  </a:lnTo>
                  <a:lnTo>
                    <a:pt x="967" y="1737"/>
                  </a:lnTo>
                  <a:lnTo>
                    <a:pt x="995" y="1722"/>
                  </a:lnTo>
                  <a:lnTo>
                    <a:pt x="1021" y="1705"/>
                  </a:lnTo>
                  <a:lnTo>
                    <a:pt x="1047" y="1686"/>
                  </a:lnTo>
                  <a:lnTo>
                    <a:pt x="1072" y="1667"/>
                  </a:lnTo>
                  <a:lnTo>
                    <a:pt x="1095" y="1647"/>
                  </a:lnTo>
                  <a:lnTo>
                    <a:pt x="1117" y="1625"/>
                  </a:lnTo>
                  <a:lnTo>
                    <a:pt x="1140" y="1602"/>
                  </a:lnTo>
                  <a:lnTo>
                    <a:pt x="1160" y="1578"/>
                  </a:lnTo>
                  <a:lnTo>
                    <a:pt x="1180" y="1553"/>
                  </a:lnTo>
                  <a:lnTo>
                    <a:pt x="1198" y="1528"/>
                  </a:lnTo>
                  <a:lnTo>
                    <a:pt x="1215" y="1501"/>
                  </a:lnTo>
                  <a:lnTo>
                    <a:pt x="1231" y="1474"/>
                  </a:lnTo>
                  <a:lnTo>
                    <a:pt x="1245" y="1446"/>
                  </a:lnTo>
                  <a:lnTo>
                    <a:pt x="1258" y="1416"/>
                  </a:lnTo>
                  <a:lnTo>
                    <a:pt x="1270" y="1387"/>
                  </a:lnTo>
                  <a:lnTo>
                    <a:pt x="1281" y="1356"/>
                  </a:lnTo>
                  <a:lnTo>
                    <a:pt x="1290" y="1326"/>
                  </a:lnTo>
                  <a:lnTo>
                    <a:pt x="1296" y="1293"/>
                  </a:lnTo>
                  <a:lnTo>
                    <a:pt x="1303" y="1262"/>
                  </a:lnTo>
                  <a:lnTo>
                    <a:pt x="1307" y="1229"/>
                  </a:lnTo>
                  <a:lnTo>
                    <a:pt x="1309" y="1195"/>
                  </a:lnTo>
                  <a:lnTo>
                    <a:pt x="1309" y="1161"/>
                  </a:lnTo>
                  <a:lnTo>
                    <a:pt x="1309" y="1161"/>
                  </a:lnTo>
                  <a:lnTo>
                    <a:pt x="1309" y="1129"/>
                  </a:lnTo>
                  <a:lnTo>
                    <a:pt x="1307" y="1096"/>
                  </a:lnTo>
                  <a:lnTo>
                    <a:pt x="1303" y="1063"/>
                  </a:lnTo>
                  <a:lnTo>
                    <a:pt x="1296" y="1032"/>
                  </a:lnTo>
                  <a:lnTo>
                    <a:pt x="1290" y="1001"/>
                  </a:lnTo>
                  <a:lnTo>
                    <a:pt x="1281" y="971"/>
                  </a:lnTo>
                  <a:lnTo>
                    <a:pt x="1271" y="941"/>
                  </a:lnTo>
                  <a:lnTo>
                    <a:pt x="1260" y="911"/>
                  </a:lnTo>
                  <a:lnTo>
                    <a:pt x="1247" y="882"/>
                  </a:lnTo>
                  <a:lnTo>
                    <a:pt x="1232" y="854"/>
                  </a:lnTo>
                  <a:lnTo>
                    <a:pt x="1218" y="827"/>
                  </a:lnTo>
                  <a:lnTo>
                    <a:pt x="1201" y="801"/>
                  </a:lnTo>
                  <a:lnTo>
                    <a:pt x="1183" y="775"/>
                  </a:lnTo>
                  <a:lnTo>
                    <a:pt x="1164" y="751"/>
                  </a:lnTo>
                  <a:lnTo>
                    <a:pt x="1143" y="728"/>
                  </a:lnTo>
                  <a:lnTo>
                    <a:pt x="1123" y="704"/>
                  </a:lnTo>
                  <a:lnTo>
                    <a:pt x="1100" y="683"/>
                  </a:lnTo>
                  <a:lnTo>
                    <a:pt x="1078" y="662"/>
                  </a:lnTo>
                  <a:lnTo>
                    <a:pt x="1053" y="643"/>
                  </a:lnTo>
                  <a:lnTo>
                    <a:pt x="1029" y="625"/>
                  </a:lnTo>
                  <a:lnTo>
                    <a:pt x="1002" y="608"/>
                  </a:lnTo>
                  <a:lnTo>
                    <a:pt x="976" y="592"/>
                  </a:lnTo>
                  <a:lnTo>
                    <a:pt x="948" y="576"/>
                  </a:lnTo>
                  <a:lnTo>
                    <a:pt x="920" y="563"/>
                  </a:lnTo>
                  <a:lnTo>
                    <a:pt x="890" y="551"/>
                  </a:lnTo>
                  <a:lnTo>
                    <a:pt x="861" y="541"/>
                  </a:lnTo>
                  <a:lnTo>
                    <a:pt x="830" y="532"/>
                  </a:lnTo>
                  <a:lnTo>
                    <a:pt x="800" y="524"/>
                  </a:lnTo>
                  <a:lnTo>
                    <a:pt x="769" y="518"/>
                  </a:lnTo>
                  <a:lnTo>
                    <a:pt x="736" y="512"/>
                  </a:lnTo>
                  <a:lnTo>
                    <a:pt x="703" y="510"/>
                  </a:lnTo>
                  <a:lnTo>
                    <a:pt x="671" y="507"/>
                  </a:lnTo>
                  <a:lnTo>
                    <a:pt x="671" y="5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49"/>
            <p:cNvSpPr>
              <a:spLocks/>
            </p:cNvSpPr>
            <p:nvPr/>
          </p:nvSpPr>
          <p:spPr bwMode="auto">
            <a:xfrm>
              <a:off x="9602788" y="4198938"/>
              <a:ext cx="107950" cy="107950"/>
            </a:xfrm>
            <a:custGeom>
              <a:avLst/>
              <a:gdLst>
                <a:gd name="T0" fmla="*/ 136 w 136"/>
                <a:gd name="T1" fmla="*/ 66 h 134"/>
                <a:gd name="T2" fmla="*/ 136 w 136"/>
                <a:gd name="T3" fmla="*/ 66 h 134"/>
                <a:gd name="T4" fmla="*/ 135 w 136"/>
                <a:gd name="T5" fmla="*/ 81 h 134"/>
                <a:gd name="T6" fmla="*/ 131 w 136"/>
                <a:gd name="T7" fmla="*/ 94 h 134"/>
                <a:gd name="T8" fmla="*/ 124 w 136"/>
                <a:gd name="T9" fmla="*/ 104 h 134"/>
                <a:gd name="T10" fmla="*/ 116 w 136"/>
                <a:gd name="T11" fmla="*/ 115 h 134"/>
                <a:gd name="T12" fmla="*/ 106 w 136"/>
                <a:gd name="T13" fmla="*/ 123 h 134"/>
                <a:gd name="T14" fmla="*/ 94 w 136"/>
                <a:gd name="T15" fmla="*/ 129 h 134"/>
                <a:gd name="T16" fmla="*/ 81 w 136"/>
                <a:gd name="T17" fmla="*/ 133 h 134"/>
                <a:gd name="T18" fmla="*/ 68 w 136"/>
                <a:gd name="T19" fmla="*/ 134 h 134"/>
                <a:gd name="T20" fmla="*/ 68 w 136"/>
                <a:gd name="T21" fmla="*/ 134 h 134"/>
                <a:gd name="T22" fmla="*/ 54 w 136"/>
                <a:gd name="T23" fmla="*/ 133 h 134"/>
                <a:gd name="T24" fmla="*/ 42 w 136"/>
                <a:gd name="T25" fmla="*/ 129 h 134"/>
                <a:gd name="T26" fmla="*/ 30 w 136"/>
                <a:gd name="T27" fmla="*/ 123 h 134"/>
                <a:gd name="T28" fmla="*/ 20 w 136"/>
                <a:gd name="T29" fmla="*/ 115 h 134"/>
                <a:gd name="T30" fmla="*/ 12 w 136"/>
                <a:gd name="T31" fmla="*/ 104 h 134"/>
                <a:gd name="T32" fmla="*/ 5 w 136"/>
                <a:gd name="T33" fmla="*/ 94 h 134"/>
                <a:gd name="T34" fmla="*/ 1 w 136"/>
                <a:gd name="T35" fmla="*/ 81 h 134"/>
                <a:gd name="T36" fmla="*/ 0 w 136"/>
                <a:gd name="T37" fmla="*/ 66 h 134"/>
                <a:gd name="T38" fmla="*/ 0 w 136"/>
                <a:gd name="T39" fmla="*/ 66 h 134"/>
                <a:gd name="T40" fmla="*/ 1 w 136"/>
                <a:gd name="T41" fmla="*/ 53 h 134"/>
                <a:gd name="T42" fmla="*/ 5 w 136"/>
                <a:gd name="T43" fmla="*/ 40 h 134"/>
                <a:gd name="T44" fmla="*/ 12 w 136"/>
                <a:gd name="T45" fmla="*/ 28 h 134"/>
                <a:gd name="T46" fmla="*/ 20 w 136"/>
                <a:gd name="T47" fmla="*/ 19 h 134"/>
                <a:gd name="T48" fmla="*/ 30 w 136"/>
                <a:gd name="T49" fmla="*/ 10 h 134"/>
                <a:gd name="T50" fmla="*/ 42 w 136"/>
                <a:gd name="T51" fmla="*/ 5 h 134"/>
                <a:gd name="T52" fmla="*/ 54 w 136"/>
                <a:gd name="T53" fmla="*/ 1 h 134"/>
                <a:gd name="T54" fmla="*/ 68 w 136"/>
                <a:gd name="T55" fmla="*/ 0 h 134"/>
                <a:gd name="T56" fmla="*/ 68 w 136"/>
                <a:gd name="T57" fmla="*/ 0 h 134"/>
                <a:gd name="T58" fmla="*/ 81 w 136"/>
                <a:gd name="T59" fmla="*/ 1 h 134"/>
                <a:gd name="T60" fmla="*/ 94 w 136"/>
                <a:gd name="T61" fmla="*/ 5 h 134"/>
                <a:gd name="T62" fmla="*/ 106 w 136"/>
                <a:gd name="T63" fmla="*/ 10 h 134"/>
                <a:gd name="T64" fmla="*/ 116 w 136"/>
                <a:gd name="T65" fmla="*/ 19 h 134"/>
                <a:gd name="T66" fmla="*/ 124 w 136"/>
                <a:gd name="T67" fmla="*/ 28 h 134"/>
                <a:gd name="T68" fmla="*/ 131 w 136"/>
                <a:gd name="T69" fmla="*/ 40 h 134"/>
                <a:gd name="T70" fmla="*/ 135 w 136"/>
                <a:gd name="T71" fmla="*/ 53 h 134"/>
                <a:gd name="T72" fmla="*/ 136 w 136"/>
                <a:gd name="T73" fmla="*/ 66 h 134"/>
                <a:gd name="T74" fmla="*/ 136 w 136"/>
                <a:gd name="T75" fmla="*/ 6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6" h="134">
                  <a:moveTo>
                    <a:pt x="136" y="66"/>
                  </a:moveTo>
                  <a:lnTo>
                    <a:pt x="136" y="66"/>
                  </a:lnTo>
                  <a:lnTo>
                    <a:pt x="135" y="81"/>
                  </a:lnTo>
                  <a:lnTo>
                    <a:pt x="131" y="94"/>
                  </a:lnTo>
                  <a:lnTo>
                    <a:pt x="124" y="104"/>
                  </a:lnTo>
                  <a:lnTo>
                    <a:pt x="116" y="115"/>
                  </a:lnTo>
                  <a:lnTo>
                    <a:pt x="106" y="123"/>
                  </a:lnTo>
                  <a:lnTo>
                    <a:pt x="94" y="129"/>
                  </a:lnTo>
                  <a:lnTo>
                    <a:pt x="81" y="133"/>
                  </a:lnTo>
                  <a:lnTo>
                    <a:pt x="68" y="134"/>
                  </a:lnTo>
                  <a:lnTo>
                    <a:pt x="68" y="134"/>
                  </a:lnTo>
                  <a:lnTo>
                    <a:pt x="54" y="133"/>
                  </a:lnTo>
                  <a:lnTo>
                    <a:pt x="42" y="129"/>
                  </a:lnTo>
                  <a:lnTo>
                    <a:pt x="30" y="123"/>
                  </a:lnTo>
                  <a:lnTo>
                    <a:pt x="20" y="115"/>
                  </a:lnTo>
                  <a:lnTo>
                    <a:pt x="12" y="104"/>
                  </a:lnTo>
                  <a:lnTo>
                    <a:pt x="5" y="94"/>
                  </a:lnTo>
                  <a:lnTo>
                    <a:pt x="1" y="81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1" y="53"/>
                  </a:lnTo>
                  <a:lnTo>
                    <a:pt x="5" y="40"/>
                  </a:lnTo>
                  <a:lnTo>
                    <a:pt x="12" y="28"/>
                  </a:lnTo>
                  <a:lnTo>
                    <a:pt x="20" y="19"/>
                  </a:lnTo>
                  <a:lnTo>
                    <a:pt x="30" y="10"/>
                  </a:lnTo>
                  <a:lnTo>
                    <a:pt x="42" y="5"/>
                  </a:lnTo>
                  <a:lnTo>
                    <a:pt x="54" y="1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81" y="1"/>
                  </a:lnTo>
                  <a:lnTo>
                    <a:pt x="94" y="5"/>
                  </a:lnTo>
                  <a:lnTo>
                    <a:pt x="106" y="10"/>
                  </a:lnTo>
                  <a:lnTo>
                    <a:pt x="116" y="19"/>
                  </a:lnTo>
                  <a:lnTo>
                    <a:pt x="124" y="28"/>
                  </a:lnTo>
                  <a:lnTo>
                    <a:pt x="131" y="40"/>
                  </a:lnTo>
                  <a:lnTo>
                    <a:pt x="135" y="53"/>
                  </a:lnTo>
                  <a:lnTo>
                    <a:pt x="136" y="66"/>
                  </a:lnTo>
                  <a:lnTo>
                    <a:pt x="136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50"/>
            <p:cNvSpPr>
              <a:spLocks/>
            </p:cNvSpPr>
            <p:nvPr/>
          </p:nvSpPr>
          <p:spPr bwMode="auto">
            <a:xfrm>
              <a:off x="9096375" y="5121276"/>
              <a:ext cx="106363" cy="106363"/>
            </a:xfrm>
            <a:custGeom>
              <a:avLst/>
              <a:gdLst>
                <a:gd name="T0" fmla="*/ 134 w 134"/>
                <a:gd name="T1" fmla="*/ 66 h 134"/>
                <a:gd name="T2" fmla="*/ 134 w 134"/>
                <a:gd name="T3" fmla="*/ 66 h 134"/>
                <a:gd name="T4" fmla="*/ 133 w 134"/>
                <a:gd name="T5" fmla="*/ 81 h 134"/>
                <a:gd name="T6" fmla="*/ 129 w 134"/>
                <a:gd name="T7" fmla="*/ 94 h 134"/>
                <a:gd name="T8" fmla="*/ 122 w 134"/>
                <a:gd name="T9" fmla="*/ 104 h 134"/>
                <a:gd name="T10" fmla="*/ 115 w 134"/>
                <a:gd name="T11" fmla="*/ 115 h 134"/>
                <a:gd name="T12" fmla="*/ 104 w 134"/>
                <a:gd name="T13" fmla="*/ 123 h 134"/>
                <a:gd name="T14" fmla="*/ 92 w 134"/>
                <a:gd name="T15" fmla="*/ 129 h 134"/>
                <a:gd name="T16" fmla="*/ 81 w 134"/>
                <a:gd name="T17" fmla="*/ 133 h 134"/>
                <a:gd name="T18" fmla="*/ 66 w 134"/>
                <a:gd name="T19" fmla="*/ 134 h 134"/>
                <a:gd name="T20" fmla="*/ 66 w 134"/>
                <a:gd name="T21" fmla="*/ 134 h 134"/>
                <a:gd name="T22" fmla="*/ 53 w 134"/>
                <a:gd name="T23" fmla="*/ 133 h 134"/>
                <a:gd name="T24" fmla="*/ 40 w 134"/>
                <a:gd name="T25" fmla="*/ 129 h 134"/>
                <a:gd name="T26" fmla="*/ 28 w 134"/>
                <a:gd name="T27" fmla="*/ 123 h 134"/>
                <a:gd name="T28" fmla="*/ 19 w 134"/>
                <a:gd name="T29" fmla="*/ 115 h 134"/>
                <a:gd name="T30" fmla="*/ 10 w 134"/>
                <a:gd name="T31" fmla="*/ 104 h 134"/>
                <a:gd name="T32" fmla="*/ 5 w 134"/>
                <a:gd name="T33" fmla="*/ 94 h 134"/>
                <a:gd name="T34" fmla="*/ 1 w 134"/>
                <a:gd name="T35" fmla="*/ 81 h 134"/>
                <a:gd name="T36" fmla="*/ 0 w 134"/>
                <a:gd name="T37" fmla="*/ 66 h 134"/>
                <a:gd name="T38" fmla="*/ 0 w 134"/>
                <a:gd name="T39" fmla="*/ 66 h 134"/>
                <a:gd name="T40" fmla="*/ 1 w 134"/>
                <a:gd name="T41" fmla="*/ 53 h 134"/>
                <a:gd name="T42" fmla="*/ 5 w 134"/>
                <a:gd name="T43" fmla="*/ 40 h 134"/>
                <a:gd name="T44" fmla="*/ 10 w 134"/>
                <a:gd name="T45" fmla="*/ 30 h 134"/>
                <a:gd name="T46" fmla="*/ 19 w 134"/>
                <a:gd name="T47" fmla="*/ 19 h 134"/>
                <a:gd name="T48" fmla="*/ 28 w 134"/>
                <a:gd name="T49" fmla="*/ 12 h 134"/>
                <a:gd name="T50" fmla="*/ 40 w 134"/>
                <a:gd name="T51" fmla="*/ 5 h 134"/>
                <a:gd name="T52" fmla="*/ 53 w 134"/>
                <a:gd name="T53" fmla="*/ 1 h 134"/>
                <a:gd name="T54" fmla="*/ 66 w 134"/>
                <a:gd name="T55" fmla="*/ 0 h 134"/>
                <a:gd name="T56" fmla="*/ 66 w 134"/>
                <a:gd name="T57" fmla="*/ 0 h 134"/>
                <a:gd name="T58" fmla="*/ 81 w 134"/>
                <a:gd name="T59" fmla="*/ 1 h 134"/>
                <a:gd name="T60" fmla="*/ 92 w 134"/>
                <a:gd name="T61" fmla="*/ 5 h 134"/>
                <a:gd name="T62" fmla="*/ 104 w 134"/>
                <a:gd name="T63" fmla="*/ 12 h 134"/>
                <a:gd name="T64" fmla="*/ 115 w 134"/>
                <a:gd name="T65" fmla="*/ 19 h 134"/>
                <a:gd name="T66" fmla="*/ 122 w 134"/>
                <a:gd name="T67" fmla="*/ 30 h 134"/>
                <a:gd name="T68" fmla="*/ 129 w 134"/>
                <a:gd name="T69" fmla="*/ 40 h 134"/>
                <a:gd name="T70" fmla="*/ 133 w 134"/>
                <a:gd name="T71" fmla="*/ 53 h 134"/>
                <a:gd name="T72" fmla="*/ 134 w 134"/>
                <a:gd name="T73" fmla="*/ 66 h 134"/>
                <a:gd name="T74" fmla="*/ 134 w 134"/>
                <a:gd name="T75" fmla="*/ 6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4" h="134">
                  <a:moveTo>
                    <a:pt x="134" y="66"/>
                  </a:moveTo>
                  <a:lnTo>
                    <a:pt x="134" y="66"/>
                  </a:lnTo>
                  <a:lnTo>
                    <a:pt x="133" y="81"/>
                  </a:lnTo>
                  <a:lnTo>
                    <a:pt x="129" y="94"/>
                  </a:lnTo>
                  <a:lnTo>
                    <a:pt x="122" y="104"/>
                  </a:lnTo>
                  <a:lnTo>
                    <a:pt x="115" y="115"/>
                  </a:lnTo>
                  <a:lnTo>
                    <a:pt x="104" y="123"/>
                  </a:lnTo>
                  <a:lnTo>
                    <a:pt x="92" y="129"/>
                  </a:lnTo>
                  <a:lnTo>
                    <a:pt x="81" y="133"/>
                  </a:lnTo>
                  <a:lnTo>
                    <a:pt x="66" y="134"/>
                  </a:lnTo>
                  <a:lnTo>
                    <a:pt x="66" y="134"/>
                  </a:lnTo>
                  <a:lnTo>
                    <a:pt x="53" y="133"/>
                  </a:lnTo>
                  <a:lnTo>
                    <a:pt x="40" y="129"/>
                  </a:lnTo>
                  <a:lnTo>
                    <a:pt x="28" y="123"/>
                  </a:lnTo>
                  <a:lnTo>
                    <a:pt x="19" y="115"/>
                  </a:lnTo>
                  <a:lnTo>
                    <a:pt x="10" y="104"/>
                  </a:lnTo>
                  <a:lnTo>
                    <a:pt x="5" y="94"/>
                  </a:lnTo>
                  <a:lnTo>
                    <a:pt x="1" y="81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1" y="53"/>
                  </a:lnTo>
                  <a:lnTo>
                    <a:pt x="5" y="40"/>
                  </a:lnTo>
                  <a:lnTo>
                    <a:pt x="10" y="30"/>
                  </a:lnTo>
                  <a:lnTo>
                    <a:pt x="19" y="19"/>
                  </a:lnTo>
                  <a:lnTo>
                    <a:pt x="28" y="12"/>
                  </a:lnTo>
                  <a:lnTo>
                    <a:pt x="40" y="5"/>
                  </a:lnTo>
                  <a:lnTo>
                    <a:pt x="53" y="1"/>
                  </a:lnTo>
                  <a:lnTo>
                    <a:pt x="66" y="0"/>
                  </a:lnTo>
                  <a:lnTo>
                    <a:pt x="66" y="0"/>
                  </a:lnTo>
                  <a:lnTo>
                    <a:pt x="81" y="1"/>
                  </a:lnTo>
                  <a:lnTo>
                    <a:pt x="92" y="5"/>
                  </a:lnTo>
                  <a:lnTo>
                    <a:pt x="104" y="12"/>
                  </a:lnTo>
                  <a:lnTo>
                    <a:pt x="115" y="19"/>
                  </a:lnTo>
                  <a:lnTo>
                    <a:pt x="122" y="30"/>
                  </a:lnTo>
                  <a:lnTo>
                    <a:pt x="129" y="40"/>
                  </a:lnTo>
                  <a:lnTo>
                    <a:pt x="133" y="53"/>
                  </a:lnTo>
                  <a:lnTo>
                    <a:pt x="134" y="66"/>
                  </a:lnTo>
                  <a:lnTo>
                    <a:pt x="134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Rectangle 51"/>
            <p:cNvSpPr>
              <a:spLocks noChangeArrowheads="1"/>
            </p:cNvSpPr>
            <p:nvPr/>
          </p:nvSpPr>
          <p:spPr bwMode="auto">
            <a:xfrm>
              <a:off x="10153650" y="5160963"/>
              <a:ext cx="631825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54"/>
            <p:cNvSpPr>
              <a:spLocks/>
            </p:cNvSpPr>
            <p:nvPr/>
          </p:nvSpPr>
          <p:spPr bwMode="auto">
            <a:xfrm>
              <a:off x="10731500" y="5121276"/>
              <a:ext cx="107950" cy="106363"/>
            </a:xfrm>
            <a:custGeom>
              <a:avLst/>
              <a:gdLst>
                <a:gd name="T0" fmla="*/ 136 w 136"/>
                <a:gd name="T1" fmla="*/ 66 h 134"/>
                <a:gd name="T2" fmla="*/ 136 w 136"/>
                <a:gd name="T3" fmla="*/ 66 h 134"/>
                <a:gd name="T4" fmla="*/ 135 w 136"/>
                <a:gd name="T5" fmla="*/ 81 h 134"/>
                <a:gd name="T6" fmla="*/ 131 w 136"/>
                <a:gd name="T7" fmla="*/ 94 h 134"/>
                <a:gd name="T8" fmla="*/ 124 w 136"/>
                <a:gd name="T9" fmla="*/ 104 h 134"/>
                <a:gd name="T10" fmla="*/ 116 w 136"/>
                <a:gd name="T11" fmla="*/ 115 h 134"/>
                <a:gd name="T12" fmla="*/ 106 w 136"/>
                <a:gd name="T13" fmla="*/ 123 h 134"/>
                <a:gd name="T14" fmla="*/ 94 w 136"/>
                <a:gd name="T15" fmla="*/ 129 h 134"/>
                <a:gd name="T16" fmla="*/ 82 w 136"/>
                <a:gd name="T17" fmla="*/ 133 h 134"/>
                <a:gd name="T18" fmla="*/ 68 w 136"/>
                <a:gd name="T19" fmla="*/ 134 h 134"/>
                <a:gd name="T20" fmla="*/ 68 w 136"/>
                <a:gd name="T21" fmla="*/ 134 h 134"/>
                <a:gd name="T22" fmla="*/ 55 w 136"/>
                <a:gd name="T23" fmla="*/ 133 h 134"/>
                <a:gd name="T24" fmla="*/ 42 w 136"/>
                <a:gd name="T25" fmla="*/ 129 h 134"/>
                <a:gd name="T26" fmla="*/ 30 w 136"/>
                <a:gd name="T27" fmla="*/ 123 h 134"/>
                <a:gd name="T28" fmla="*/ 21 w 136"/>
                <a:gd name="T29" fmla="*/ 115 h 134"/>
                <a:gd name="T30" fmla="*/ 12 w 136"/>
                <a:gd name="T31" fmla="*/ 104 h 134"/>
                <a:gd name="T32" fmla="*/ 5 w 136"/>
                <a:gd name="T33" fmla="*/ 94 h 134"/>
                <a:gd name="T34" fmla="*/ 2 w 136"/>
                <a:gd name="T35" fmla="*/ 81 h 134"/>
                <a:gd name="T36" fmla="*/ 0 w 136"/>
                <a:gd name="T37" fmla="*/ 66 h 134"/>
                <a:gd name="T38" fmla="*/ 0 w 136"/>
                <a:gd name="T39" fmla="*/ 66 h 134"/>
                <a:gd name="T40" fmla="*/ 2 w 136"/>
                <a:gd name="T41" fmla="*/ 53 h 134"/>
                <a:gd name="T42" fmla="*/ 5 w 136"/>
                <a:gd name="T43" fmla="*/ 40 h 134"/>
                <a:gd name="T44" fmla="*/ 12 w 136"/>
                <a:gd name="T45" fmla="*/ 30 h 134"/>
                <a:gd name="T46" fmla="*/ 21 w 136"/>
                <a:gd name="T47" fmla="*/ 19 h 134"/>
                <a:gd name="T48" fmla="*/ 30 w 136"/>
                <a:gd name="T49" fmla="*/ 12 h 134"/>
                <a:gd name="T50" fmla="*/ 42 w 136"/>
                <a:gd name="T51" fmla="*/ 5 h 134"/>
                <a:gd name="T52" fmla="*/ 55 w 136"/>
                <a:gd name="T53" fmla="*/ 1 h 134"/>
                <a:gd name="T54" fmla="*/ 68 w 136"/>
                <a:gd name="T55" fmla="*/ 0 h 134"/>
                <a:gd name="T56" fmla="*/ 68 w 136"/>
                <a:gd name="T57" fmla="*/ 0 h 134"/>
                <a:gd name="T58" fmla="*/ 82 w 136"/>
                <a:gd name="T59" fmla="*/ 1 h 134"/>
                <a:gd name="T60" fmla="*/ 94 w 136"/>
                <a:gd name="T61" fmla="*/ 5 h 134"/>
                <a:gd name="T62" fmla="*/ 106 w 136"/>
                <a:gd name="T63" fmla="*/ 12 h 134"/>
                <a:gd name="T64" fmla="*/ 116 w 136"/>
                <a:gd name="T65" fmla="*/ 19 h 134"/>
                <a:gd name="T66" fmla="*/ 124 w 136"/>
                <a:gd name="T67" fmla="*/ 30 h 134"/>
                <a:gd name="T68" fmla="*/ 131 w 136"/>
                <a:gd name="T69" fmla="*/ 40 h 134"/>
                <a:gd name="T70" fmla="*/ 135 w 136"/>
                <a:gd name="T71" fmla="*/ 53 h 134"/>
                <a:gd name="T72" fmla="*/ 136 w 136"/>
                <a:gd name="T73" fmla="*/ 66 h 134"/>
                <a:gd name="T74" fmla="*/ 136 w 136"/>
                <a:gd name="T75" fmla="*/ 6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6" h="134">
                  <a:moveTo>
                    <a:pt x="136" y="66"/>
                  </a:moveTo>
                  <a:lnTo>
                    <a:pt x="136" y="66"/>
                  </a:lnTo>
                  <a:lnTo>
                    <a:pt x="135" y="81"/>
                  </a:lnTo>
                  <a:lnTo>
                    <a:pt x="131" y="94"/>
                  </a:lnTo>
                  <a:lnTo>
                    <a:pt x="124" y="104"/>
                  </a:lnTo>
                  <a:lnTo>
                    <a:pt x="116" y="115"/>
                  </a:lnTo>
                  <a:lnTo>
                    <a:pt x="106" y="123"/>
                  </a:lnTo>
                  <a:lnTo>
                    <a:pt x="94" y="129"/>
                  </a:lnTo>
                  <a:lnTo>
                    <a:pt x="82" y="133"/>
                  </a:lnTo>
                  <a:lnTo>
                    <a:pt x="68" y="134"/>
                  </a:lnTo>
                  <a:lnTo>
                    <a:pt x="68" y="134"/>
                  </a:lnTo>
                  <a:lnTo>
                    <a:pt x="55" y="133"/>
                  </a:lnTo>
                  <a:lnTo>
                    <a:pt x="42" y="129"/>
                  </a:lnTo>
                  <a:lnTo>
                    <a:pt x="30" y="123"/>
                  </a:lnTo>
                  <a:lnTo>
                    <a:pt x="21" y="115"/>
                  </a:lnTo>
                  <a:lnTo>
                    <a:pt x="12" y="104"/>
                  </a:lnTo>
                  <a:lnTo>
                    <a:pt x="5" y="94"/>
                  </a:lnTo>
                  <a:lnTo>
                    <a:pt x="2" y="81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2" y="53"/>
                  </a:lnTo>
                  <a:lnTo>
                    <a:pt x="5" y="40"/>
                  </a:lnTo>
                  <a:lnTo>
                    <a:pt x="12" y="30"/>
                  </a:lnTo>
                  <a:lnTo>
                    <a:pt x="21" y="19"/>
                  </a:lnTo>
                  <a:lnTo>
                    <a:pt x="30" y="12"/>
                  </a:lnTo>
                  <a:lnTo>
                    <a:pt x="42" y="5"/>
                  </a:lnTo>
                  <a:lnTo>
                    <a:pt x="55" y="1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82" y="1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19"/>
                  </a:lnTo>
                  <a:lnTo>
                    <a:pt x="124" y="30"/>
                  </a:lnTo>
                  <a:lnTo>
                    <a:pt x="131" y="40"/>
                  </a:lnTo>
                  <a:lnTo>
                    <a:pt x="135" y="53"/>
                  </a:lnTo>
                  <a:lnTo>
                    <a:pt x="136" y="66"/>
                  </a:lnTo>
                  <a:lnTo>
                    <a:pt x="136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6" name="Freeform 75"/>
          <p:cNvSpPr>
            <a:spLocks/>
          </p:cNvSpPr>
          <p:nvPr/>
        </p:nvSpPr>
        <p:spPr bwMode="auto">
          <a:xfrm>
            <a:off x="2022475" y="4909884"/>
            <a:ext cx="246063" cy="212726"/>
          </a:xfrm>
          <a:custGeom>
            <a:avLst/>
            <a:gdLst>
              <a:gd name="connsiteX0" fmla="*/ 122633 w 246063"/>
              <a:gd name="connsiteY0" fmla="*/ 0 h 212726"/>
              <a:gd name="connsiteX1" fmla="*/ 246063 w 246063"/>
              <a:gd name="connsiteY1" fmla="*/ 96838 h 212726"/>
              <a:gd name="connsiteX2" fmla="*/ 200026 w 246063"/>
              <a:gd name="connsiteY2" fmla="*/ 96838 h 212726"/>
              <a:gd name="connsiteX3" fmla="*/ 200026 w 246063"/>
              <a:gd name="connsiteY3" fmla="*/ 212726 h 212726"/>
              <a:gd name="connsiteX4" fmla="*/ 46038 w 246063"/>
              <a:gd name="connsiteY4" fmla="*/ 212726 h 212726"/>
              <a:gd name="connsiteX5" fmla="*/ 46038 w 246063"/>
              <a:gd name="connsiteY5" fmla="*/ 96838 h 212726"/>
              <a:gd name="connsiteX6" fmla="*/ 0 w 246063"/>
              <a:gd name="connsiteY6" fmla="*/ 96838 h 212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6063" h="212726">
                <a:moveTo>
                  <a:pt x="122633" y="0"/>
                </a:moveTo>
                <a:lnTo>
                  <a:pt x="246063" y="96838"/>
                </a:lnTo>
                <a:lnTo>
                  <a:pt x="200026" y="96838"/>
                </a:lnTo>
                <a:lnTo>
                  <a:pt x="200026" y="212726"/>
                </a:lnTo>
                <a:lnTo>
                  <a:pt x="46038" y="212726"/>
                </a:lnTo>
                <a:lnTo>
                  <a:pt x="46038" y="96838"/>
                </a:lnTo>
                <a:lnTo>
                  <a:pt x="0" y="96838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77" name="Group 76"/>
          <p:cNvGrpSpPr/>
          <p:nvPr/>
        </p:nvGrpSpPr>
        <p:grpSpPr>
          <a:xfrm>
            <a:off x="3911600" y="4917822"/>
            <a:ext cx="222250" cy="222250"/>
            <a:chOff x="3911600" y="5064126"/>
            <a:chExt cx="222250" cy="222250"/>
          </a:xfrm>
          <a:solidFill>
            <a:schemeClr val="tx2"/>
          </a:solidFill>
        </p:grpSpPr>
        <p:sp>
          <p:nvSpPr>
            <p:cNvPr id="67" name="Freeform 58"/>
            <p:cNvSpPr>
              <a:spLocks noEditPoints="1"/>
            </p:cNvSpPr>
            <p:nvPr/>
          </p:nvSpPr>
          <p:spPr bwMode="auto">
            <a:xfrm>
              <a:off x="3949700" y="5064126"/>
              <a:ext cx="184150" cy="184150"/>
            </a:xfrm>
            <a:custGeom>
              <a:avLst/>
              <a:gdLst>
                <a:gd name="T0" fmla="*/ 199 w 233"/>
                <a:gd name="T1" fmla="*/ 34 h 232"/>
                <a:gd name="T2" fmla="*/ 181 w 233"/>
                <a:gd name="T3" fmla="*/ 20 h 232"/>
                <a:gd name="T4" fmla="*/ 160 w 233"/>
                <a:gd name="T5" fmla="*/ 8 h 232"/>
                <a:gd name="T6" fmla="*/ 139 w 233"/>
                <a:gd name="T7" fmla="*/ 3 h 232"/>
                <a:gd name="T8" fmla="*/ 117 w 233"/>
                <a:gd name="T9" fmla="*/ 0 h 232"/>
                <a:gd name="T10" fmla="*/ 94 w 233"/>
                <a:gd name="T11" fmla="*/ 3 h 232"/>
                <a:gd name="T12" fmla="*/ 72 w 233"/>
                <a:gd name="T13" fmla="*/ 8 h 232"/>
                <a:gd name="T14" fmla="*/ 53 w 233"/>
                <a:gd name="T15" fmla="*/ 20 h 232"/>
                <a:gd name="T16" fmla="*/ 34 w 233"/>
                <a:gd name="T17" fmla="*/ 34 h 232"/>
                <a:gd name="T18" fmla="*/ 26 w 233"/>
                <a:gd name="T19" fmla="*/ 43 h 232"/>
                <a:gd name="T20" fmla="*/ 13 w 233"/>
                <a:gd name="T21" fmla="*/ 63 h 232"/>
                <a:gd name="T22" fmla="*/ 6 w 233"/>
                <a:gd name="T23" fmla="*/ 84 h 232"/>
                <a:gd name="T24" fmla="*/ 0 w 233"/>
                <a:gd name="T25" fmla="*/ 104 h 232"/>
                <a:gd name="T26" fmla="*/ 0 w 233"/>
                <a:gd name="T27" fmla="*/ 127 h 232"/>
                <a:gd name="T28" fmla="*/ 6 w 233"/>
                <a:gd name="T29" fmla="*/ 149 h 232"/>
                <a:gd name="T30" fmla="*/ 13 w 233"/>
                <a:gd name="T31" fmla="*/ 170 h 232"/>
                <a:gd name="T32" fmla="*/ 26 w 233"/>
                <a:gd name="T33" fmla="*/ 189 h 232"/>
                <a:gd name="T34" fmla="*/ 34 w 233"/>
                <a:gd name="T35" fmla="*/ 198 h 232"/>
                <a:gd name="T36" fmla="*/ 53 w 233"/>
                <a:gd name="T37" fmla="*/ 213 h 232"/>
                <a:gd name="T38" fmla="*/ 72 w 233"/>
                <a:gd name="T39" fmla="*/ 223 h 232"/>
                <a:gd name="T40" fmla="*/ 94 w 233"/>
                <a:gd name="T41" fmla="*/ 230 h 232"/>
                <a:gd name="T42" fmla="*/ 117 w 233"/>
                <a:gd name="T43" fmla="*/ 232 h 232"/>
                <a:gd name="T44" fmla="*/ 139 w 233"/>
                <a:gd name="T45" fmla="*/ 230 h 232"/>
                <a:gd name="T46" fmla="*/ 160 w 233"/>
                <a:gd name="T47" fmla="*/ 223 h 232"/>
                <a:gd name="T48" fmla="*/ 181 w 233"/>
                <a:gd name="T49" fmla="*/ 213 h 232"/>
                <a:gd name="T50" fmla="*/ 199 w 233"/>
                <a:gd name="T51" fmla="*/ 198 h 232"/>
                <a:gd name="T52" fmla="*/ 207 w 233"/>
                <a:gd name="T53" fmla="*/ 189 h 232"/>
                <a:gd name="T54" fmla="*/ 220 w 233"/>
                <a:gd name="T55" fmla="*/ 170 h 232"/>
                <a:gd name="T56" fmla="*/ 228 w 233"/>
                <a:gd name="T57" fmla="*/ 149 h 232"/>
                <a:gd name="T58" fmla="*/ 231 w 233"/>
                <a:gd name="T59" fmla="*/ 127 h 232"/>
                <a:gd name="T60" fmla="*/ 231 w 233"/>
                <a:gd name="T61" fmla="*/ 104 h 232"/>
                <a:gd name="T62" fmla="*/ 228 w 233"/>
                <a:gd name="T63" fmla="*/ 84 h 232"/>
                <a:gd name="T64" fmla="*/ 220 w 233"/>
                <a:gd name="T65" fmla="*/ 63 h 232"/>
                <a:gd name="T66" fmla="*/ 207 w 233"/>
                <a:gd name="T67" fmla="*/ 43 h 232"/>
                <a:gd name="T68" fmla="*/ 199 w 233"/>
                <a:gd name="T69" fmla="*/ 34 h 232"/>
                <a:gd name="T70" fmla="*/ 58 w 233"/>
                <a:gd name="T71" fmla="*/ 174 h 232"/>
                <a:gd name="T72" fmla="*/ 47 w 233"/>
                <a:gd name="T73" fmla="*/ 161 h 232"/>
                <a:gd name="T74" fmla="*/ 41 w 233"/>
                <a:gd name="T75" fmla="*/ 146 h 232"/>
                <a:gd name="T76" fmla="*/ 34 w 233"/>
                <a:gd name="T77" fmla="*/ 116 h 232"/>
                <a:gd name="T78" fmla="*/ 41 w 233"/>
                <a:gd name="T79" fmla="*/ 85 h 232"/>
                <a:gd name="T80" fmla="*/ 47 w 233"/>
                <a:gd name="T81" fmla="*/ 70 h 232"/>
                <a:gd name="T82" fmla="*/ 58 w 233"/>
                <a:gd name="T83" fmla="*/ 57 h 232"/>
                <a:gd name="T84" fmla="*/ 64 w 233"/>
                <a:gd name="T85" fmla="*/ 52 h 232"/>
                <a:gd name="T86" fmla="*/ 79 w 233"/>
                <a:gd name="T87" fmla="*/ 43 h 232"/>
                <a:gd name="T88" fmla="*/ 101 w 233"/>
                <a:gd name="T89" fmla="*/ 35 h 232"/>
                <a:gd name="T90" fmla="*/ 132 w 233"/>
                <a:gd name="T91" fmla="*/ 35 h 232"/>
                <a:gd name="T92" fmla="*/ 154 w 233"/>
                <a:gd name="T93" fmla="*/ 43 h 232"/>
                <a:gd name="T94" fmla="*/ 169 w 233"/>
                <a:gd name="T95" fmla="*/ 52 h 232"/>
                <a:gd name="T96" fmla="*/ 174 w 233"/>
                <a:gd name="T97" fmla="*/ 57 h 232"/>
                <a:gd name="T98" fmla="*/ 184 w 233"/>
                <a:gd name="T99" fmla="*/ 70 h 232"/>
                <a:gd name="T100" fmla="*/ 192 w 233"/>
                <a:gd name="T101" fmla="*/ 85 h 232"/>
                <a:gd name="T102" fmla="*/ 199 w 233"/>
                <a:gd name="T103" fmla="*/ 116 h 232"/>
                <a:gd name="T104" fmla="*/ 192 w 233"/>
                <a:gd name="T105" fmla="*/ 146 h 232"/>
                <a:gd name="T106" fmla="*/ 184 w 233"/>
                <a:gd name="T107" fmla="*/ 161 h 232"/>
                <a:gd name="T108" fmla="*/ 174 w 233"/>
                <a:gd name="T109" fmla="*/ 174 h 232"/>
                <a:gd name="T110" fmla="*/ 169 w 233"/>
                <a:gd name="T111" fmla="*/ 180 h 232"/>
                <a:gd name="T112" fmla="*/ 154 w 233"/>
                <a:gd name="T113" fmla="*/ 188 h 232"/>
                <a:gd name="T114" fmla="*/ 132 w 233"/>
                <a:gd name="T115" fmla="*/ 197 h 232"/>
                <a:gd name="T116" fmla="*/ 101 w 233"/>
                <a:gd name="T117" fmla="*/ 197 h 232"/>
                <a:gd name="T118" fmla="*/ 79 w 233"/>
                <a:gd name="T119" fmla="*/ 188 h 232"/>
                <a:gd name="T120" fmla="*/ 64 w 233"/>
                <a:gd name="T121" fmla="*/ 180 h 232"/>
                <a:gd name="T122" fmla="*/ 58 w 233"/>
                <a:gd name="T123" fmla="*/ 174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3" h="232">
                  <a:moveTo>
                    <a:pt x="199" y="34"/>
                  </a:moveTo>
                  <a:lnTo>
                    <a:pt x="199" y="34"/>
                  </a:lnTo>
                  <a:lnTo>
                    <a:pt x="190" y="26"/>
                  </a:lnTo>
                  <a:lnTo>
                    <a:pt x="181" y="20"/>
                  </a:lnTo>
                  <a:lnTo>
                    <a:pt x="170" y="13"/>
                  </a:lnTo>
                  <a:lnTo>
                    <a:pt x="160" y="8"/>
                  </a:lnTo>
                  <a:lnTo>
                    <a:pt x="149" y="5"/>
                  </a:lnTo>
                  <a:lnTo>
                    <a:pt x="139" y="3"/>
                  </a:lnTo>
                  <a:lnTo>
                    <a:pt x="127" y="0"/>
                  </a:lnTo>
                  <a:lnTo>
                    <a:pt x="117" y="0"/>
                  </a:lnTo>
                  <a:lnTo>
                    <a:pt x="105" y="0"/>
                  </a:lnTo>
                  <a:lnTo>
                    <a:pt x="94" y="3"/>
                  </a:lnTo>
                  <a:lnTo>
                    <a:pt x="84" y="5"/>
                  </a:lnTo>
                  <a:lnTo>
                    <a:pt x="72" y="8"/>
                  </a:lnTo>
                  <a:lnTo>
                    <a:pt x="63" y="13"/>
                  </a:lnTo>
                  <a:lnTo>
                    <a:pt x="53" y="20"/>
                  </a:lnTo>
                  <a:lnTo>
                    <a:pt x="43" y="26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26" y="43"/>
                  </a:lnTo>
                  <a:lnTo>
                    <a:pt x="20" y="52"/>
                  </a:lnTo>
                  <a:lnTo>
                    <a:pt x="13" y="63"/>
                  </a:lnTo>
                  <a:lnTo>
                    <a:pt x="9" y="72"/>
                  </a:lnTo>
                  <a:lnTo>
                    <a:pt x="6" y="84"/>
                  </a:lnTo>
                  <a:lnTo>
                    <a:pt x="3" y="94"/>
                  </a:lnTo>
                  <a:lnTo>
                    <a:pt x="0" y="104"/>
                  </a:lnTo>
                  <a:lnTo>
                    <a:pt x="0" y="116"/>
                  </a:lnTo>
                  <a:lnTo>
                    <a:pt x="0" y="127"/>
                  </a:lnTo>
                  <a:lnTo>
                    <a:pt x="3" y="138"/>
                  </a:lnTo>
                  <a:lnTo>
                    <a:pt x="6" y="149"/>
                  </a:lnTo>
                  <a:lnTo>
                    <a:pt x="9" y="159"/>
                  </a:lnTo>
                  <a:lnTo>
                    <a:pt x="13" y="170"/>
                  </a:lnTo>
                  <a:lnTo>
                    <a:pt x="20" y="180"/>
                  </a:lnTo>
                  <a:lnTo>
                    <a:pt x="26" y="189"/>
                  </a:lnTo>
                  <a:lnTo>
                    <a:pt x="34" y="198"/>
                  </a:lnTo>
                  <a:lnTo>
                    <a:pt x="34" y="198"/>
                  </a:lnTo>
                  <a:lnTo>
                    <a:pt x="43" y="206"/>
                  </a:lnTo>
                  <a:lnTo>
                    <a:pt x="53" y="213"/>
                  </a:lnTo>
                  <a:lnTo>
                    <a:pt x="63" y="219"/>
                  </a:lnTo>
                  <a:lnTo>
                    <a:pt x="72" y="223"/>
                  </a:lnTo>
                  <a:lnTo>
                    <a:pt x="84" y="227"/>
                  </a:lnTo>
                  <a:lnTo>
                    <a:pt x="94" y="230"/>
                  </a:lnTo>
                  <a:lnTo>
                    <a:pt x="105" y="231"/>
                  </a:lnTo>
                  <a:lnTo>
                    <a:pt x="117" y="232"/>
                  </a:lnTo>
                  <a:lnTo>
                    <a:pt x="127" y="231"/>
                  </a:lnTo>
                  <a:lnTo>
                    <a:pt x="139" y="230"/>
                  </a:lnTo>
                  <a:lnTo>
                    <a:pt x="149" y="227"/>
                  </a:lnTo>
                  <a:lnTo>
                    <a:pt x="160" y="223"/>
                  </a:lnTo>
                  <a:lnTo>
                    <a:pt x="170" y="219"/>
                  </a:lnTo>
                  <a:lnTo>
                    <a:pt x="181" y="213"/>
                  </a:lnTo>
                  <a:lnTo>
                    <a:pt x="190" y="206"/>
                  </a:lnTo>
                  <a:lnTo>
                    <a:pt x="199" y="198"/>
                  </a:lnTo>
                  <a:lnTo>
                    <a:pt x="199" y="198"/>
                  </a:lnTo>
                  <a:lnTo>
                    <a:pt x="207" y="189"/>
                  </a:lnTo>
                  <a:lnTo>
                    <a:pt x="213" y="180"/>
                  </a:lnTo>
                  <a:lnTo>
                    <a:pt x="220" y="170"/>
                  </a:lnTo>
                  <a:lnTo>
                    <a:pt x="224" y="159"/>
                  </a:lnTo>
                  <a:lnTo>
                    <a:pt x="228" y="149"/>
                  </a:lnTo>
                  <a:lnTo>
                    <a:pt x="230" y="138"/>
                  </a:lnTo>
                  <a:lnTo>
                    <a:pt x="231" y="127"/>
                  </a:lnTo>
                  <a:lnTo>
                    <a:pt x="233" y="116"/>
                  </a:lnTo>
                  <a:lnTo>
                    <a:pt x="231" y="104"/>
                  </a:lnTo>
                  <a:lnTo>
                    <a:pt x="230" y="94"/>
                  </a:lnTo>
                  <a:lnTo>
                    <a:pt x="228" y="84"/>
                  </a:lnTo>
                  <a:lnTo>
                    <a:pt x="224" y="72"/>
                  </a:lnTo>
                  <a:lnTo>
                    <a:pt x="220" y="63"/>
                  </a:lnTo>
                  <a:lnTo>
                    <a:pt x="213" y="52"/>
                  </a:lnTo>
                  <a:lnTo>
                    <a:pt x="207" y="43"/>
                  </a:lnTo>
                  <a:lnTo>
                    <a:pt x="199" y="34"/>
                  </a:lnTo>
                  <a:lnTo>
                    <a:pt x="199" y="34"/>
                  </a:lnTo>
                  <a:close/>
                  <a:moveTo>
                    <a:pt x="58" y="174"/>
                  </a:moveTo>
                  <a:lnTo>
                    <a:pt x="58" y="174"/>
                  </a:lnTo>
                  <a:lnTo>
                    <a:pt x="53" y="168"/>
                  </a:lnTo>
                  <a:lnTo>
                    <a:pt x="47" y="161"/>
                  </a:lnTo>
                  <a:lnTo>
                    <a:pt x="43" y="154"/>
                  </a:lnTo>
                  <a:lnTo>
                    <a:pt x="41" y="146"/>
                  </a:lnTo>
                  <a:lnTo>
                    <a:pt x="36" y="132"/>
                  </a:lnTo>
                  <a:lnTo>
                    <a:pt x="34" y="116"/>
                  </a:lnTo>
                  <a:lnTo>
                    <a:pt x="36" y="101"/>
                  </a:lnTo>
                  <a:lnTo>
                    <a:pt x="41" y="85"/>
                  </a:lnTo>
                  <a:lnTo>
                    <a:pt x="43" y="78"/>
                  </a:lnTo>
                  <a:lnTo>
                    <a:pt x="47" y="70"/>
                  </a:lnTo>
                  <a:lnTo>
                    <a:pt x="53" y="64"/>
                  </a:lnTo>
                  <a:lnTo>
                    <a:pt x="58" y="57"/>
                  </a:lnTo>
                  <a:lnTo>
                    <a:pt x="58" y="57"/>
                  </a:lnTo>
                  <a:lnTo>
                    <a:pt x="64" y="52"/>
                  </a:lnTo>
                  <a:lnTo>
                    <a:pt x="71" y="47"/>
                  </a:lnTo>
                  <a:lnTo>
                    <a:pt x="79" y="43"/>
                  </a:lnTo>
                  <a:lnTo>
                    <a:pt x="85" y="40"/>
                  </a:lnTo>
                  <a:lnTo>
                    <a:pt x="101" y="35"/>
                  </a:lnTo>
                  <a:lnTo>
                    <a:pt x="117" y="34"/>
                  </a:lnTo>
                  <a:lnTo>
                    <a:pt x="132" y="35"/>
                  </a:lnTo>
                  <a:lnTo>
                    <a:pt x="148" y="40"/>
                  </a:lnTo>
                  <a:lnTo>
                    <a:pt x="154" y="43"/>
                  </a:lnTo>
                  <a:lnTo>
                    <a:pt x="161" y="47"/>
                  </a:lnTo>
                  <a:lnTo>
                    <a:pt x="169" y="52"/>
                  </a:lnTo>
                  <a:lnTo>
                    <a:pt x="174" y="57"/>
                  </a:lnTo>
                  <a:lnTo>
                    <a:pt x="174" y="57"/>
                  </a:lnTo>
                  <a:lnTo>
                    <a:pt x="181" y="64"/>
                  </a:lnTo>
                  <a:lnTo>
                    <a:pt x="184" y="70"/>
                  </a:lnTo>
                  <a:lnTo>
                    <a:pt x="190" y="78"/>
                  </a:lnTo>
                  <a:lnTo>
                    <a:pt x="192" y="85"/>
                  </a:lnTo>
                  <a:lnTo>
                    <a:pt x="198" y="101"/>
                  </a:lnTo>
                  <a:lnTo>
                    <a:pt x="199" y="116"/>
                  </a:lnTo>
                  <a:lnTo>
                    <a:pt x="198" y="132"/>
                  </a:lnTo>
                  <a:lnTo>
                    <a:pt x="192" y="146"/>
                  </a:lnTo>
                  <a:lnTo>
                    <a:pt x="190" y="154"/>
                  </a:lnTo>
                  <a:lnTo>
                    <a:pt x="184" y="161"/>
                  </a:lnTo>
                  <a:lnTo>
                    <a:pt x="181" y="168"/>
                  </a:lnTo>
                  <a:lnTo>
                    <a:pt x="174" y="174"/>
                  </a:lnTo>
                  <a:lnTo>
                    <a:pt x="174" y="174"/>
                  </a:lnTo>
                  <a:lnTo>
                    <a:pt x="169" y="180"/>
                  </a:lnTo>
                  <a:lnTo>
                    <a:pt x="161" y="184"/>
                  </a:lnTo>
                  <a:lnTo>
                    <a:pt x="154" y="188"/>
                  </a:lnTo>
                  <a:lnTo>
                    <a:pt x="148" y="192"/>
                  </a:lnTo>
                  <a:lnTo>
                    <a:pt x="132" y="197"/>
                  </a:lnTo>
                  <a:lnTo>
                    <a:pt x="117" y="198"/>
                  </a:lnTo>
                  <a:lnTo>
                    <a:pt x="101" y="197"/>
                  </a:lnTo>
                  <a:lnTo>
                    <a:pt x="85" y="192"/>
                  </a:lnTo>
                  <a:lnTo>
                    <a:pt x="79" y="188"/>
                  </a:lnTo>
                  <a:lnTo>
                    <a:pt x="71" y="184"/>
                  </a:lnTo>
                  <a:lnTo>
                    <a:pt x="64" y="180"/>
                  </a:lnTo>
                  <a:lnTo>
                    <a:pt x="58" y="174"/>
                  </a:lnTo>
                  <a:lnTo>
                    <a:pt x="58" y="1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59"/>
            <p:cNvSpPr>
              <a:spLocks/>
            </p:cNvSpPr>
            <p:nvPr/>
          </p:nvSpPr>
          <p:spPr bwMode="auto">
            <a:xfrm>
              <a:off x="3911600" y="5197476"/>
              <a:ext cx="90488" cy="88900"/>
            </a:xfrm>
            <a:custGeom>
              <a:avLst/>
              <a:gdLst>
                <a:gd name="T0" fmla="*/ 7 w 114"/>
                <a:gd name="T1" fmla="*/ 107 h 114"/>
                <a:gd name="T2" fmla="*/ 7 w 114"/>
                <a:gd name="T3" fmla="*/ 107 h 114"/>
                <a:gd name="T4" fmla="*/ 7 w 114"/>
                <a:gd name="T5" fmla="*/ 107 h 114"/>
                <a:gd name="T6" fmla="*/ 4 w 114"/>
                <a:gd name="T7" fmla="*/ 103 h 114"/>
                <a:gd name="T8" fmla="*/ 1 w 114"/>
                <a:gd name="T9" fmla="*/ 99 h 114"/>
                <a:gd name="T10" fmla="*/ 0 w 114"/>
                <a:gd name="T11" fmla="*/ 95 h 114"/>
                <a:gd name="T12" fmla="*/ 0 w 114"/>
                <a:gd name="T13" fmla="*/ 90 h 114"/>
                <a:gd name="T14" fmla="*/ 0 w 114"/>
                <a:gd name="T15" fmla="*/ 86 h 114"/>
                <a:gd name="T16" fmla="*/ 1 w 114"/>
                <a:gd name="T17" fmla="*/ 82 h 114"/>
                <a:gd name="T18" fmla="*/ 4 w 114"/>
                <a:gd name="T19" fmla="*/ 78 h 114"/>
                <a:gd name="T20" fmla="*/ 7 w 114"/>
                <a:gd name="T21" fmla="*/ 75 h 114"/>
                <a:gd name="T22" fmla="*/ 73 w 114"/>
                <a:gd name="T23" fmla="*/ 8 h 114"/>
                <a:gd name="T24" fmla="*/ 73 w 114"/>
                <a:gd name="T25" fmla="*/ 8 h 114"/>
                <a:gd name="T26" fmla="*/ 77 w 114"/>
                <a:gd name="T27" fmla="*/ 4 h 114"/>
                <a:gd name="T28" fmla="*/ 81 w 114"/>
                <a:gd name="T29" fmla="*/ 3 h 114"/>
                <a:gd name="T30" fmla="*/ 85 w 114"/>
                <a:gd name="T31" fmla="*/ 1 h 114"/>
                <a:gd name="T32" fmla="*/ 90 w 114"/>
                <a:gd name="T33" fmla="*/ 0 h 114"/>
                <a:gd name="T34" fmla="*/ 94 w 114"/>
                <a:gd name="T35" fmla="*/ 1 h 114"/>
                <a:gd name="T36" fmla="*/ 99 w 114"/>
                <a:gd name="T37" fmla="*/ 3 h 114"/>
                <a:gd name="T38" fmla="*/ 103 w 114"/>
                <a:gd name="T39" fmla="*/ 4 h 114"/>
                <a:gd name="T40" fmla="*/ 106 w 114"/>
                <a:gd name="T41" fmla="*/ 8 h 114"/>
                <a:gd name="T42" fmla="*/ 106 w 114"/>
                <a:gd name="T43" fmla="*/ 8 h 114"/>
                <a:gd name="T44" fmla="*/ 106 w 114"/>
                <a:gd name="T45" fmla="*/ 8 h 114"/>
                <a:gd name="T46" fmla="*/ 110 w 114"/>
                <a:gd name="T47" fmla="*/ 11 h 114"/>
                <a:gd name="T48" fmla="*/ 111 w 114"/>
                <a:gd name="T49" fmla="*/ 16 h 114"/>
                <a:gd name="T50" fmla="*/ 112 w 114"/>
                <a:gd name="T51" fmla="*/ 20 h 114"/>
                <a:gd name="T52" fmla="*/ 114 w 114"/>
                <a:gd name="T53" fmla="*/ 24 h 114"/>
                <a:gd name="T54" fmla="*/ 112 w 114"/>
                <a:gd name="T55" fmla="*/ 29 h 114"/>
                <a:gd name="T56" fmla="*/ 111 w 114"/>
                <a:gd name="T57" fmla="*/ 33 h 114"/>
                <a:gd name="T58" fmla="*/ 110 w 114"/>
                <a:gd name="T59" fmla="*/ 37 h 114"/>
                <a:gd name="T60" fmla="*/ 106 w 114"/>
                <a:gd name="T61" fmla="*/ 41 h 114"/>
                <a:gd name="T62" fmla="*/ 39 w 114"/>
                <a:gd name="T63" fmla="*/ 107 h 114"/>
                <a:gd name="T64" fmla="*/ 39 w 114"/>
                <a:gd name="T65" fmla="*/ 107 h 114"/>
                <a:gd name="T66" fmla="*/ 35 w 114"/>
                <a:gd name="T67" fmla="*/ 110 h 114"/>
                <a:gd name="T68" fmla="*/ 31 w 114"/>
                <a:gd name="T69" fmla="*/ 112 h 114"/>
                <a:gd name="T70" fmla="*/ 27 w 114"/>
                <a:gd name="T71" fmla="*/ 114 h 114"/>
                <a:gd name="T72" fmla="*/ 24 w 114"/>
                <a:gd name="T73" fmla="*/ 114 h 114"/>
                <a:gd name="T74" fmla="*/ 18 w 114"/>
                <a:gd name="T75" fmla="*/ 114 h 114"/>
                <a:gd name="T76" fmla="*/ 14 w 114"/>
                <a:gd name="T77" fmla="*/ 112 h 114"/>
                <a:gd name="T78" fmla="*/ 10 w 114"/>
                <a:gd name="T79" fmla="*/ 110 h 114"/>
                <a:gd name="T80" fmla="*/ 7 w 114"/>
                <a:gd name="T81" fmla="*/ 107 h 114"/>
                <a:gd name="T82" fmla="*/ 7 w 114"/>
                <a:gd name="T83" fmla="*/ 10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4" h="114">
                  <a:moveTo>
                    <a:pt x="7" y="107"/>
                  </a:moveTo>
                  <a:lnTo>
                    <a:pt x="7" y="107"/>
                  </a:lnTo>
                  <a:lnTo>
                    <a:pt x="7" y="107"/>
                  </a:lnTo>
                  <a:lnTo>
                    <a:pt x="4" y="103"/>
                  </a:lnTo>
                  <a:lnTo>
                    <a:pt x="1" y="99"/>
                  </a:lnTo>
                  <a:lnTo>
                    <a:pt x="0" y="95"/>
                  </a:lnTo>
                  <a:lnTo>
                    <a:pt x="0" y="90"/>
                  </a:lnTo>
                  <a:lnTo>
                    <a:pt x="0" y="86"/>
                  </a:lnTo>
                  <a:lnTo>
                    <a:pt x="1" y="82"/>
                  </a:lnTo>
                  <a:lnTo>
                    <a:pt x="4" y="78"/>
                  </a:lnTo>
                  <a:lnTo>
                    <a:pt x="7" y="75"/>
                  </a:lnTo>
                  <a:lnTo>
                    <a:pt x="73" y="8"/>
                  </a:lnTo>
                  <a:lnTo>
                    <a:pt x="73" y="8"/>
                  </a:lnTo>
                  <a:lnTo>
                    <a:pt x="77" y="4"/>
                  </a:lnTo>
                  <a:lnTo>
                    <a:pt x="81" y="3"/>
                  </a:lnTo>
                  <a:lnTo>
                    <a:pt x="85" y="1"/>
                  </a:lnTo>
                  <a:lnTo>
                    <a:pt x="90" y="0"/>
                  </a:lnTo>
                  <a:lnTo>
                    <a:pt x="94" y="1"/>
                  </a:lnTo>
                  <a:lnTo>
                    <a:pt x="99" y="3"/>
                  </a:lnTo>
                  <a:lnTo>
                    <a:pt x="103" y="4"/>
                  </a:lnTo>
                  <a:lnTo>
                    <a:pt x="106" y="8"/>
                  </a:lnTo>
                  <a:lnTo>
                    <a:pt x="106" y="8"/>
                  </a:lnTo>
                  <a:lnTo>
                    <a:pt x="106" y="8"/>
                  </a:lnTo>
                  <a:lnTo>
                    <a:pt x="110" y="11"/>
                  </a:lnTo>
                  <a:lnTo>
                    <a:pt x="111" y="16"/>
                  </a:lnTo>
                  <a:lnTo>
                    <a:pt x="112" y="20"/>
                  </a:lnTo>
                  <a:lnTo>
                    <a:pt x="114" y="24"/>
                  </a:lnTo>
                  <a:lnTo>
                    <a:pt x="112" y="29"/>
                  </a:lnTo>
                  <a:lnTo>
                    <a:pt x="111" y="33"/>
                  </a:lnTo>
                  <a:lnTo>
                    <a:pt x="110" y="37"/>
                  </a:lnTo>
                  <a:lnTo>
                    <a:pt x="106" y="41"/>
                  </a:lnTo>
                  <a:lnTo>
                    <a:pt x="39" y="107"/>
                  </a:lnTo>
                  <a:lnTo>
                    <a:pt x="39" y="107"/>
                  </a:lnTo>
                  <a:lnTo>
                    <a:pt x="35" y="110"/>
                  </a:lnTo>
                  <a:lnTo>
                    <a:pt x="31" y="112"/>
                  </a:lnTo>
                  <a:lnTo>
                    <a:pt x="27" y="114"/>
                  </a:lnTo>
                  <a:lnTo>
                    <a:pt x="24" y="114"/>
                  </a:lnTo>
                  <a:lnTo>
                    <a:pt x="18" y="114"/>
                  </a:lnTo>
                  <a:lnTo>
                    <a:pt x="14" y="112"/>
                  </a:lnTo>
                  <a:lnTo>
                    <a:pt x="10" y="110"/>
                  </a:lnTo>
                  <a:lnTo>
                    <a:pt x="7" y="107"/>
                  </a:lnTo>
                  <a:lnTo>
                    <a:pt x="7" y="1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8" name="Freeform 77"/>
          <p:cNvSpPr>
            <a:spLocks noChangeArrowheads="1"/>
          </p:cNvSpPr>
          <p:nvPr/>
        </p:nvSpPr>
        <p:spPr bwMode="auto">
          <a:xfrm>
            <a:off x="5802313" y="4933697"/>
            <a:ext cx="192087" cy="161925"/>
          </a:xfrm>
          <a:custGeom>
            <a:avLst/>
            <a:gdLst>
              <a:gd name="connsiteX0" fmla="*/ 0 w 192087"/>
              <a:gd name="connsiteY0" fmla="*/ 69850 h 161925"/>
              <a:gd name="connsiteX1" fmla="*/ 52388 w 192087"/>
              <a:gd name="connsiteY1" fmla="*/ 69850 h 161925"/>
              <a:gd name="connsiteX2" fmla="*/ 52388 w 192087"/>
              <a:gd name="connsiteY2" fmla="*/ 161925 h 161925"/>
              <a:gd name="connsiteX3" fmla="*/ 0 w 192087"/>
              <a:gd name="connsiteY3" fmla="*/ 161925 h 161925"/>
              <a:gd name="connsiteX4" fmla="*/ 69850 w 192087"/>
              <a:gd name="connsiteY4" fmla="*/ 34925 h 161925"/>
              <a:gd name="connsiteX5" fmla="*/ 120650 w 192087"/>
              <a:gd name="connsiteY5" fmla="*/ 34925 h 161925"/>
              <a:gd name="connsiteX6" fmla="*/ 120650 w 192087"/>
              <a:gd name="connsiteY6" fmla="*/ 161925 h 161925"/>
              <a:gd name="connsiteX7" fmla="*/ 69850 w 192087"/>
              <a:gd name="connsiteY7" fmla="*/ 161925 h 161925"/>
              <a:gd name="connsiteX8" fmla="*/ 138112 w 192087"/>
              <a:gd name="connsiteY8" fmla="*/ 0 h 161925"/>
              <a:gd name="connsiteX9" fmla="*/ 192087 w 192087"/>
              <a:gd name="connsiteY9" fmla="*/ 0 h 161925"/>
              <a:gd name="connsiteX10" fmla="*/ 192087 w 192087"/>
              <a:gd name="connsiteY10" fmla="*/ 161925 h 161925"/>
              <a:gd name="connsiteX11" fmla="*/ 138112 w 192087"/>
              <a:gd name="connsiteY11" fmla="*/ 161925 h 161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2087" h="161925">
                <a:moveTo>
                  <a:pt x="0" y="69850"/>
                </a:moveTo>
                <a:lnTo>
                  <a:pt x="52388" y="69850"/>
                </a:lnTo>
                <a:lnTo>
                  <a:pt x="52388" y="161925"/>
                </a:lnTo>
                <a:lnTo>
                  <a:pt x="0" y="161925"/>
                </a:lnTo>
                <a:close/>
                <a:moveTo>
                  <a:pt x="69850" y="34925"/>
                </a:moveTo>
                <a:lnTo>
                  <a:pt x="120650" y="34925"/>
                </a:lnTo>
                <a:lnTo>
                  <a:pt x="120650" y="161925"/>
                </a:lnTo>
                <a:lnTo>
                  <a:pt x="69850" y="161925"/>
                </a:lnTo>
                <a:close/>
                <a:moveTo>
                  <a:pt x="138112" y="0"/>
                </a:moveTo>
                <a:lnTo>
                  <a:pt x="192087" y="0"/>
                </a:lnTo>
                <a:lnTo>
                  <a:pt x="192087" y="161925"/>
                </a:lnTo>
                <a:lnTo>
                  <a:pt x="138112" y="16192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87" name="Freeform 86"/>
          <p:cNvSpPr>
            <a:spLocks/>
          </p:cNvSpPr>
          <p:nvPr/>
        </p:nvSpPr>
        <p:spPr bwMode="auto">
          <a:xfrm>
            <a:off x="7672388" y="4933697"/>
            <a:ext cx="212725" cy="212725"/>
          </a:xfrm>
          <a:custGeom>
            <a:avLst/>
            <a:gdLst>
              <a:gd name="connsiteX0" fmla="*/ 100974 w 212725"/>
              <a:gd name="connsiteY0" fmla="*/ 60325 h 212725"/>
              <a:gd name="connsiteX1" fmla="*/ 100974 w 212725"/>
              <a:gd name="connsiteY1" fmla="*/ 70557 h 212725"/>
              <a:gd name="connsiteX2" fmla="*/ 96356 w 212725"/>
              <a:gd name="connsiteY2" fmla="*/ 72132 h 212725"/>
              <a:gd name="connsiteX3" fmla="*/ 93277 w 212725"/>
              <a:gd name="connsiteY3" fmla="*/ 73706 h 212725"/>
              <a:gd name="connsiteX4" fmla="*/ 89429 w 212725"/>
              <a:gd name="connsiteY4" fmla="*/ 76067 h 212725"/>
              <a:gd name="connsiteX5" fmla="*/ 87120 w 212725"/>
              <a:gd name="connsiteY5" fmla="*/ 79215 h 212725"/>
              <a:gd name="connsiteX6" fmla="*/ 84041 w 212725"/>
              <a:gd name="connsiteY6" fmla="*/ 80789 h 212725"/>
              <a:gd name="connsiteX7" fmla="*/ 83271 w 212725"/>
              <a:gd name="connsiteY7" fmla="*/ 83938 h 212725"/>
              <a:gd name="connsiteX8" fmla="*/ 82502 w 212725"/>
              <a:gd name="connsiteY8" fmla="*/ 88660 h 212725"/>
              <a:gd name="connsiteX9" fmla="*/ 82502 w 212725"/>
              <a:gd name="connsiteY9" fmla="*/ 91022 h 212725"/>
              <a:gd name="connsiteX10" fmla="*/ 82502 w 212725"/>
              <a:gd name="connsiteY10" fmla="*/ 95744 h 212725"/>
              <a:gd name="connsiteX11" fmla="*/ 83271 w 212725"/>
              <a:gd name="connsiteY11" fmla="*/ 99679 h 212725"/>
              <a:gd name="connsiteX12" fmla="*/ 85580 w 212725"/>
              <a:gd name="connsiteY12" fmla="*/ 102828 h 212725"/>
              <a:gd name="connsiteX13" fmla="*/ 87120 w 212725"/>
              <a:gd name="connsiteY13" fmla="*/ 104402 h 212725"/>
              <a:gd name="connsiteX14" fmla="*/ 94047 w 212725"/>
              <a:gd name="connsiteY14" fmla="*/ 109912 h 212725"/>
              <a:gd name="connsiteX15" fmla="*/ 102514 w 212725"/>
              <a:gd name="connsiteY15" fmla="*/ 113060 h 212725"/>
              <a:gd name="connsiteX16" fmla="*/ 107132 w 212725"/>
              <a:gd name="connsiteY16" fmla="*/ 115421 h 212725"/>
              <a:gd name="connsiteX17" fmla="*/ 110980 w 212725"/>
              <a:gd name="connsiteY17" fmla="*/ 116995 h 212725"/>
              <a:gd name="connsiteX18" fmla="*/ 113290 w 212725"/>
              <a:gd name="connsiteY18" fmla="*/ 120144 h 212725"/>
              <a:gd name="connsiteX19" fmla="*/ 114059 w 212725"/>
              <a:gd name="connsiteY19" fmla="*/ 123292 h 212725"/>
              <a:gd name="connsiteX20" fmla="*/ 113290 w 212725"/>
              <a:gd name="connsiteY20" fmla="*/ 126440 h 212725"/>
              <a:gd name="connsiteX21" fmla="*/ 110980 w 212725"/>
              <a:gd name="connsiteY21" fmla="*/ 128014 h 212725"/>
              <a:gd name="connsiteX22" fmla="*/ 107132 w 212725"/>
              <a:gd name="connsiteY22" fmla="*/ 129589 h 212725"/>
              <a:gd name="connsiteX23" fmla="*/ 103283 w 212725"/>
              <a:gd name="connsiteY23" fmla="*/ 130376 h 212725"/>
              <a:gd name="connsiteX24" fmla="*/ 98665 w 212725"/>
              <a:gd name="connsiteY24" fmla="*/ 129589 h 212725"/>
              <a:gd name="connsiteX25" fmla="*/ 93277 w 212725"/>
              <a:gd name="connsiteY25" fmla="*/ 128014 h 212725"/>
              <a:gd name="connsiteX26" fmla="*/ 84041 w 212725"/>
              <a:gd name="connsiteY26" fmla="*/ 125653 h 212725"/>
              <a:gd name="connsiteX27" fmla="*/ 80962 w 212725"/>
              <a:gd name="connsiteY27" fmla="*/ 139034 h 212725"/>
              <a:gd name="connsiteX28" fmla="*/ 89429 w 212725"/>
              <a:gd name="connsiteY28" fmla="*/ 141395 h 212725"/>
              <a:gd name="connsiteX29" fmla="*/ 100205 w 212725"/>
              <a:gd name="connsiteY29" fmla="*/ 143756 h 212725"/>
              <a:gd name="connsiteX30" fmla="*/ 100205 w 212725"/>
              <a:gd name="connsiteY30" fmla="*/ 153988 h 212725"/>
              <a:gd name="connsiteX31" fmla="*/ 110980 w 212725"/>
              <a:gd name="connsiteY31" fmla="*/ 153988 h 212725"/>
              <a:gd name="connsiteX32" fmla="*/ 110980 w 212725"/>
              <a:gd name="connsiteY32" fmla="*/ 142969 h 212725"/>
              <a:gd name="connsiteX33" fmla="*/ 116368 w 212725"/>
              <a:gd name="connsiteY33" fmla="*/ 141395 h 212725"/>
              <a:gd name="connsiteX34" fmla="*/ 120217 w 212725"/>
              <a:gd name="connsiteY34" fmla="*/ 139821 h 212725"/>
              <a:gd name="connsiteX35" fmla="*/ 123296 w 212725"/>
              <a:gd name="connsiteY35" fmla="*/ 137459 h 212725"/>
              <a:gd name="connsiteX36" fmla="*/ 126374 w 212725"/>
              <a:gd name="connsiteY36" fmla="*/ 134311 h 212725"/>
              <a:gd name="connsiteX37" fmla="*/ 128683 w 212725"/>
              <a:gd name="connsiteY37" fmla="*/ 132737 h 212725"/>
              <a:gd name="connsiteX38" fmla="*/ 130223 w 212725"/>
              <a:gd name="connsiteY38" fmla="*/ 128014 h 212725"/>
              <a:gd name="connsiteX39" fmla="*/ 131762 w 212725"/>
              <a:gd name="connsiteY39" fmla="*/ 125653 h 212725"/>
              <a:gd name="connsiteX40" fmla="*/ 131762 w 212725"/>
              <a:gd name="connsiteY40" fmla="*/ 120931 h 212725"/>
              <a:gd name="connsiteX41" fmla="*/ 130223 w 212725"/>
              <a:gd name="connsiteY41" fmla="*/ 113847 h 212725"/>
              <a:gd name="connsiteX42" fmla="*/ 129453 w 212725"/>
              <a:gd name="connsiteY42" fmla="*/ 110699 h 212725"/>
              <a:gd name="connsiteX43" fmla="*/ 127144 w 212725"/>
              <a:gd name="connsiteY43" fmla="*/ 109124 h 212725"/>
              <a:gd name="connsiteX44" fmla="*/ 121756 w 212725"/>
              <a:gd name="connsiteY44" fmla="*/ 103615 h 212725"/>
              <a:gd name="connsiteX45" fmla="*/ 112520 w 212725"/>
              <a:gd name="connsiteY45" fmla="*/ 99679 h 212725"/>
              <a:gd name="connsiteX46" fmla="*/ 106362 w 212725"/>
              <a:gd name="connsiteY46" fmla="*/ 97318 h 212725"/>
              <a:gd name="connsiteX47" fmla="*/ 102514 w 212725"/>
              <a:gd name="connsiteY47" fmla="*/ 94170 h 212725"/>
              <a:gd name="connsiteX48" fmla="*/ 100205 w 212725"/>
              <a:gd name="connsiteY48" fmla="*/ 92596 h 212725"/>
              <a:gd name="connsiteX49" fmla="*/ 99435 w 212725"/>
              <a:gd name="connsiteY49" fmla="*/ 89447 h 212725"/>
              <a:gd name="connsiteX50" fmla="*/ 99435 w 212725"/>
              <a:gd name="connsiteY50" fmla="*/ 87086 h 212725"/>
              <a:gd name="connsiteX51" fmla="*/ 100974 w 212725"/>
              <a:gd name="connsiteY51" fmla="*/ 85512 h 212725"/>
              <a:gd name="connsiteX52" fmla="*/ 104053 w 212725"/>
              <a:gd name="connsiteY52" fmla="*/ 83938 h 212725"/>
              <a:gd name="connsiteX53" fmla="*/ 109441 w 212725"/>
              <a:gd name="connsiteY53" fmla="*/ 83151 h 212725"/>
              <a:gd name="connsiteX54" fmla="*/ 114059 w 212725"/>
              <a:gd name="connsiteY54" fmla="*/ 83938 h 212725"/>
              <a:gd name="connsiteX55" fmla="*/ 119447 w 212725"/>
              <a:gd name="connsiteY55" fmla="*/ 85512 h 212725"/>
              <a:gd name="connsiteX56" fmla="*/ 125605 w 212725"/>
              <a:gd name="connsiteY56" fmla="*/ 87086 h 212725"/>
              <a:gd name="connsiteX57" fmla="*/ 128683 w 212725"/>
              <a:gd name="connsiteY57" fmla="*/ 73706 h 212725"/>
              <a:gd name="connsiteX58" fmla="*/ 121756 w 212725"/>
              <a:gd name="connsiteY58" fmla="*/ 72132 h 212725"/>
              <a:gd name="connsiteX59" fmla="*/ 112520 w 212725"/>
              <a:gd name="connsiteY59" fmla="*/ 70557 h 212725"/>
              <a:gd name="connsiteX60" fmla="*/ 112520 w 212725"/>
              <a:gd name="connsiteY60" fmla="*/ 60325 h 212725"/>
              <a:gd name="connsiteX61" fmla="*/ 106363 w 212725"/>
              <a:gd name="connsiteY61" fmla="*/ 0 h 212725"/>
              <a:gd name="connsiteX62" fmla="*/ 116759 w 212725"/>
              <a:gd name="connsiteY62" fmla="*/ 794 h 212725"/>
              <a:gd name="connsiteX63" fmla="*/ 127955 w 212725"/>
              <a:gd name="connsiteY63" fmla="*/ 3175 h 212725"/>
              <a:gd name="connsiteX64" fmla="*/ 137552 w 212725"/>
              <a:gd name="connsiteY64" fmla="*/ 4763 h 212725"/>
              <a:gd name="connsiteX65" fmla="*/ 147948 w 212725"/>
              <a:gd name="connsiteY65" fmla="*/ 7938 h 212725"/>
              <a:gd name="connsiteX66" fmla="*/ 157545 w 212725"/>
              <a:gd name="connsiteY66" fmla="*/ 13494 h 212725"/>
              <a:gd name="connsiteX67" fmla="*/ 165542 w 212725"/>
              <a:gd name="connsiteY67" fmla="*/ 18256 h 212725"/>
              <a:gd name="connsiteX68" fmla="*/ 174339 w 212725"/>
              <a:gd name="connsiteY68" fmla="*/ 24606 h 212725"/>
              <a:gd name="connsiteX69" fmla="*/ 181536 w 212725"/>
              <a:gd name="connsiteY69" fmla="*/ 30956 h 212725"/>
              <a:gd name="connsiteX70" fmla="*/ 188734 w 212725"/>
              <a:gd name="connsiteY70" fmla="*/ 38894 h 212725"/>
              <a:gd name="connsiteX71" fmla="*/ 195131 w 212725"/>
              <a:gd name="connsiteY71" fmla="*/ 46831 h 212725"/>
              <a:gd name="connsiteX72" fmla="*/ 199930 w 212725"/>
              <a:gd name="connsiteY72" fmla="*/ 55563 h 212725"/>
              <a:gd name="connsiteX73" fmla="*/ 204728 w 212725"/>
              <a:gd name="connsiteY73" fmla="*/ 65088 h 212725"/>
              <a:gd name="connsiteX74" fmla="*/ 208727 w 212725"/>
              <a:gd name="connsiteY74" fmla="*/ 74613 h 212725"/>
              <a:gd name="connsiteX75" fmla="*/ 211126 w 212725"/>
              <a:gd name="connsiteY75" fmla="*/ 84931 h 212725"/>
              <a:gd name="connsiteX76" fmla="*/ 212725 w 212725"/>
              <a:gd name="connsiteY76" fmla="*/ 95250 h 212725"/>
              <a:gd name="connsiteX77" fmla="*/ 212725 w 212725"/>
              <a:gd name="connsiteY77" fmla="*/ 106363 h 212725"/>
              <a:gd name="connsiteX78" fmla="*/ 212725 w 212725"/>
              <a:gd name="connsiteY78" fmla="*/ 116681 h 212725"/>
              <a:gd name="connsiteX79" fmla="*/ 211126 w 212725"/>
              <a:gd name="connsiteY79" fmla="*/ 127000 h 212725"/>
              <a:gd name="connsiteX80" fmla="*/ 208727 w 212725"/>
              <a:gd name="connsiteY80" fmla="*/ 138113 h 212725"/>
              <a:gd name="connsiteX81" fmla="*/ 204728 w 212725"/>
              <a:gd name="connsiteY81" fmla="*/ 146844 h 212725"/>
              <a:gd name="connsiteX82" fmla="*/ 199930 w 212725"/>
              <a:gd name="connsiteY82" fmla="*/ 156369 h 212725"/>
              <a:gd name="connsiteX83" fmla="*/ 195131 w 212725"/>
              <a:gd name="connsiteY83" fmla="*/ 165894 h 212725"/>
              <a:gd name="connsiteX84" fmla="*/ 188734 w 212725"/>
              <a:gd name="connsiteY84" fmla="*/ 173038 h 212725"/>
              <a:gd name="connsiteX85" fmla="*/ 181536 w 212725"/>
              <a:gd name="connsiteY85" fmla="*/ 180975 h 212725"/>
              <a:gd name="connsiteX86" fmla="*/ 174339 w 212725"/>
              <a:gd name="connsiteY86" fmla="*/ 187325 h 212725"/>
              <a:gd name="connsiteX87" fmla="*/ 165542 w 212725"/>
              <a:gd name="connsiteY87" fmla="*/ 193675 h 212725"/>
              <a:gd name="connsiteX88" fmla="*/ 157545 w 212725"/>
              <a:gd name="connsiteY88" fmla="*/ 199231 h 212725"/>
              <a:gd name="connsiteX89" fmla="*/ 147948 w 212725"/>
              <a:gd name="connsiteY89" fmla="*/ 203994 h 212725"/>
              <a:gd name="connsiteX90" fmla="*/ 137552 w 212725"/>
              <a:gd name="connsiteY90" fmla="*/ 207169 h 212725"/>
              <a:gd name="connsiteX91" fmla="*/ 127955 w 212725"/>
              <a:gd name="connsiteY91" fmla="*/ 210344 h 212725"/>
              <a:gd name="connsiteX92" fmla="*/ 116759 w 212725"/>
              <a:gd name="connsiteY92" fmla="*/ 211138 h 212725"/>
              <a:gd name="connsiteX93" fmla="*/ 106363 w 212725"/>
              <a:gd name="connsiteY93" fmla="*/ 212725 h 212725"/>
              <a:gd name="connsiteX94" fmla="*/ 95966 w 212725"/>
              <a:gd name="connsiteY94" fmla="*/ 211138 h 212725"/>
              <a:gd name="connsiteX95" fmla="*/ 84770 w 212725"/>
              <a:gd name="connsiteY95" fmla="*/ 210344 h 212725"/>
              <a:gd name="connsiteX96" fmla="*/ 75174 w 212725"/>
              <a:gd name="connsiteY96" fmla="*/ 207169 h 212725"/>
              <a:gd name="connsiteX97" fmla="*/ 64777 w 212725"/>
              <a:gd name="connsiteY97" fmla="*/ 203994 h 212725"/>
              <a:gd name="connsiteX98" fmla="*/ 55181 w 212725"/>
              <a:gd name="connsiteY98" fmla="*/ 199231 h 212725"/>
              <a:gd name="connsiteX99" fmla="*/ 47184 w 212725"/>
              <a:gd name="connsiteY99" fmla="*/ 193675 h 212725"/>
              <a:gd name="connsiteX100" fmla="*/ 38387 w 212725"/>
              <a:gd name="connsiteY100" fmla="*/ 187325 h 212725"/>
              <a:gd name="connsiteX101" fmla="*/ 31189 w 212725"/>
              <a:gd name="connsiteY101" fmla="*/ 180975 h 212725"/>
              <a:gd name="connsiteX102" fmla="*/ 23992 w 212725"/>
              <a:gd name="connsiteY102" fmla="*/ 173038 h 212725"/>
              <a:gd name="connsiteX103" fmla="*/ 17594 w 212725"/>
              <a:gd name="connsiteY103" fmla="*/ 165894 h 212725"/>
              <a:gd name="connsiteX104" fmla="*/ 11996 w 212725"/>
              <a:gd name="connsiteY104" fmla="*/ 156369 h 212725"/>
              <a:gd name="connsiteX105" fmla="*/ 7997 w 212725"/>
              <a:gd name="connsiteY105" fmla="*/ 146844 h 212725"/>
              <a:gd name="connsiteX106" fmla="*/ 4799 w 212725"/>
              <a:gd name="connsiteY106" fmla="*/ 138113 h 212725"/>
              <a:gd name="connsiteX107" fmla="*/ 1600 w 212725"/>
              <a:gd name="connsiteY107" fmla="*/ 127000 h 212725"/>
              <a:gd name="connsiteX108" fmla="*/ 0 w 212725"/>
              <a:gd name="connsiteY108" fmla="*/ 116681 h 212725"/>
              <a:gd name="connsiteX109" fmla="*/ 0 w 212725"/>
              <a:gd name="connsiteY109" fmla="*/ 106363 h 212725"/>
              <a:gd name="connsiteX110" fmla="*/ 0 w 212725"/>
              <a:gd name="connsiteY110" fmla="*/ 95250 h 212725"/>
              <a:gd name="connsiteX111" fmla="*/ 1600 w 212725"/>
              <a:gd name="connsiteY111" fmla="*/ 84931 h 212725"/>
              <a:gd name="connsiteX112" fmla="*/ 4799 w 212725"/>
              <a:gd name="connsiteY112" fmla="*/ 74613 h 212725"/>
              <a:gd name="connsiteX113" fmla="*/ 7997 w 212725"/>
              <a:gd name="connsiteY113" fmla="*/ 65088 h 212725"/>
              <a:gd name="connsiteX114" fmla="*/ 11996 w 212725"/>
              <a:gd name="connsiteY114" fmla="*/ 55563 h 212725"/>
              <a:gd name="connsiteX115" fmla="*/ 17594 w 212725"/>
              <a:gd name="connsiteY115" fmla="*/ 46831 h 212725"/>
              <a:gd name="connsiteX116" fmla="*/ 23992 w 212725"/>
              <a:gd name="connsiteY116" fmla="*/ 38894 h 212725"/>
              <a:gd name="connsiteX117" fmla="*/ 31189 w 212725"/>
              <a:gd name="connsiteY117" fmla="*/ 30956 h 212725"/>
              <a:gd name="connsiteX118" fmla="*/ 38387 w 212725"/>
              <a:gd name="connsiteY118" fmla="*/ 24606 h 212725"/>
              <a:gd name="connsiteX119" fmla="*/ 47184 w 212725"/>
              <a:gd name="connsiteY119" fmla="*/ 18256 h 212725"/>
              <a:gd name="connsiteX120" fmla="*/ 55181 w 212725"/>
              <a:gd name="connsiteY120" fmla="*/ 13494 h 212725"/>
              <a:gd name="connsiteX121" fmla="*/ 64777 w 212725"/>
              <a:gd name="connsiteY121" fmla="*/ 7938 h 212725"/>
              <a:gd name="connsiteX122" fmla="*/ 75174 w 212725"/>
              <a:gd name="connsiteY122" fmla="*/ 4763 h 212725"/>
              <a:gd name="connsiteX123" fmla="*/ 84770 w 212725"/>
              <a:gd name="connsiteY123" fmla="*/ 3175 h 212725"/>
              <a:gd name="connsiteX124" fmla="*/ 95966 w 212725"/>
              <a:gd name="connsiteY124" fmla="*/ 794 h 212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</a:cxnLst>
            <a:rect l="l" t="t" r="r" b="b"/>
            <a:pathLst>
              <a:path w="212725" h="212725">
                <a:moveTo>
                  <a:pt x="100974" y="60325"/>
                </a:moveTo>
                <a:lnTo>
                  <a:pt x="100974" y="70557"/>
                </a:lnTo>
                <a:lnTo>
                  <a:pt x="96356" y="72132"/>
                </a:lnTo>
                <a:lnTo>
                  <a:pt x="93277" y="73706"/>
                </a:lnTo>
                <a:lnTo>
                  <a:pt x="89429" y="76067"/>
                </a:lnTo>
                <a:lnTo>
                  <a:pt x="87120" y="79215"/>
                </a:lnTo>
                <a:lnTo>
                  <a:pt x="84041" y="80789"/>
                </a:lnTo>
                <a:lnTo>
                  <a:pt x="83271" y="83938"/>
                </a:lnTo>
                <a:lnTo>
                  <a:pt x="82502" y="88660"/>
                </a:lnTo>
                <a:lnTo>
                  <a:pt x="82502" y="91022"/>
                </a:lnTo>
                <a:lnTo>
                  <a:pt x="82502" y="95744"/>
                </a:lnTo>
                <a:lnTo>
                  <a:pt x="83271" y="99679"/>
                </a:lnTo>
                <a:lnTo>
                  <a:pt x="85580" y="102828"/>
                </a:lnTo>
                <a:lnTo>
                  <a:pt x="87120" y="104402"/>
                </a:lnTo>
                <a:lnTo>
                  <a:pt x="94047" y="109912"/>
                </a:lnTo>
                <a:lnTo>
                  <a:pt x="102514" y="113060"/>
                </a:lnTo>
                <a:lnTo>
                  <a:pt x="107132" y="115421"/>
                </a:lnTo>
                <a:lnTo>
                  <a:pt x="110980" y="116995"/>
                </a:lnTo>
                <a:lnTo>
                  <a:pt x="113290" y="120144"/>
                </a:lnTo>
                <a:lnTo>
                  <a:pt x="114059" y="123292"/>
                </a:lnTo>
                <a:lnTo>
                  <a:pt x="113290" y="126440"/>
                </a:lnTo>
                <a:lnTo>
                  <a:pt x="110980" y="128014"/>
                </a:lnTo>
                <a:lnTo>
                  <a:pt x="107132" y="129589"/>
                </a:lnTo>
                <a:lnTo>
                  <a:pt x="103283" y="130376"/>
                </a:lnTo>
                <a:lnTo>
                  <a:pt x="98665" y="129589"/>
                </a:lnTo>
                <a:lnTo>
                  <a:pt x="93277" y="128014"/>
                </a:lnTo>
                <a:lnTo>
                  <a:pt x="84041" y="125653"/>
                </a:lnTo>
                <a:lnTo>
                  <a:pt x="80962" y="139034"/>
                </a:lnTo>
                <a:lnTo>
                  <a:pt x="89429" y="141395"/>
                </a:lnTo>
                <a:lnTo>
                  <a:pt x="100205" y="143756"/>
                </a:lnTo>
                <a:lnTo>
                  <a:pt x="100205" y="153988"/>
                </a:lnTo>
                <a:lnTo>
                  <a:pt x="110980" y="153988"/>
                </a:lnTo>
                <a:lnTo>
                  <a:pt x="110980" y="142969"/>
                </a:lnTo>
                <a:lnTo>
                  <a:pt x="116368" y="141395"/>
                </a:lnTo>
                <a:lnTo>
                  <a:pt x="120217" y="139821"/>
                </a:lnTo>
                <a:lnTo>
                  <a:pt x="123296" y="137459"/>
                </a:lnTo>
                <a:lnTo>
                  <a:pt x="126374" y="134311"/>
                </a:lnTo>
                <a:lnTo>
                  <a:pt x="128683" y="132737"/>
                </a:lnTo>
                <a:lnTo>
                  <a:pt x="130223" y="128014"/>
                </a:lnTo>
                <a:lnTo>
                  <a:pt x="131762" y="125653"/>
                </a:lnTo>
                <a:lnTo>
                  <a:pt x="131762" y="120931"/>
                </a:lnTo>
                <a:lnTo>
                  <a:pt x="130223" y="113847"/>
                </a:lnTo>
                <a:lnTo>
                  <a:pt x="129453" y="110699"/>
                </a:lnTo>
                <a:lnTo>
                  <a:pt x="127144" y="109124"/>
                </a:lnTo>
                <a:lnTo>
                  <a:pt x="121756" y="103615"/>
                </a:lnTo>
                <a:lnTo>
                  <a:pt x="112520" y="99679"/>
                </a:lnTo>
                <a:lnTo>
                  <a:pt x="106362" y="97318"/>
                </a:lnTo>
                <a:lnTo>
                  <a:pt x="102514" y="94170"/>
                </a:lnTo>
                <a:lnTo>
                  <a:pt x="100205" y="92596"/>
                </a:lnTo>
                <a:lnTo>
                  <a:pt x="99435" y="89447"/>
                </a:lnTo>
                <a:lnTo>
                  <a:pt x="99435" y="87086"/>
                </a:lnTo>
                <a:lnTo>
                  <a:pt x="100974" y="85512"/>
                </a:lnTo>
                <a:lnTo>
                  <a:pt x="104053" y="83938"/>
                </a:lnTo>
                <a:lnTo>
                  <a:pt x="109441" y="83151"/>
                </a:lnTo>
                <a:lnTo>
                  <a:pt x="114059" y="83938"/>
                </a:lnTo>
                <a:lnTo>
                  <a:pt x="119447" y="85512"/>
                </a:lnTo>
                <a:lnTo>
                  <a:pt x="125605" y="87086"/>
                </a:lnTo>
                <a:lnTo>
                  <a:pt x="128683" y="73706"/>
                </a:lnTo>
                <a:lnTo>
                  <a:pt x="121756" y="72132"/>
                </a:lnTo>
                <a:lnTo>
                  <a:pt x="112520" y="70557"/>
                </a:lnTo>
                <a:lnTo>
                  <a:pt x="112520" y="60325"/>
                </a:lnTo>
                <a:close/>
                <a:moveTo>
                  <a:pt x="106363" y="0"/>
                </a:moveTo>
                <a:lnTo>
                  <a:pt x="116759" y="794"/>
                </a:lnTo>
                <a:lnTo>
                  <a:pt x="127955" y="3175"/>
                </a:lnTo>
                <a:lnTo>
                  <a:pt x="137552" y="4763"/>
                </a:lnTo>
                <a:lnTo>
                  <a:pt x="147948" y="7938"/>
                </a:lnTo>
                <a:lnTo>
                  <a:pt x="157545" y="13494"/>
                </a:lnTo>
                <a:lnTo>
                  <a:pt x="165542" y="18256"/>
                </a:lnTo>
                <a:lnTo>
                  <a:pt x="174339" y="24606"/>
                </a:lnTo>
                <a:lnTo>
                  <a:pt x="181536" y="30956"/>
                </a:lnTo>
                <a:lnTo>
                  <a:pt x="188734" y="38894"/>
                </a:lnTo>
                <a:lnTo>
                  <a:pt x="195131" y="46831"/>
                </a:lnTo>
                <a:lnTo>
                  <a:pt x="199930" y="55563"/>
                </a:lnTo>
                <a:lnTo>
                  <a:pt x="204728" y="65088"/>
                </a:lnTo>
                <a:lnTo>
                  <a:pt x="208727" y="74613"/>
                </a:lnTo>
                <a:lnTo>
                  <a:pt x="211126" y="84931"/>
                </a:lnTo>
                <a:lnTo>
                  <a:pt x="212725" y="95250"/>
                </a:lnTo>
                <a:lnTo>
                  <a:pt x="212725" y="106363"/>
                </a:lnTo>
                <a:lnTo>
                  <a:pt x="212725" y="116681"/>
                </a:lnTo>
                <a:lnTo>
                  <a:pt x="211126" y="127000"/>
                </a:lnTo>
                <a:lnTo>
                  <a:pt x="208727" y="138113"/>
                </a:lnTo>
                <a:lnTo>
                  <a:pt x="204728" y="146844"/>
                </a:lnTo>
                <a:lnTo>
                  <a:pt x="199930" y="156369"/>
                </a:lnTo>
                <a:lnTo>
                  <a:pt x="195131" y="165894"/>
                </a:lnTo>
                <a:lnTo>
                  <a:pt x="188734" y="173038"/>
                </a:lnTo>
                <a:lnTo>
                  <a:pt x="181536" y="180975"/>
                </a:lnTo>
                <a:lnTo>
                  <a:pt x="174339" y="187325"/>
                </a:lnTo>
                <a:lnTo>
                  <a:pt x="165542" y="193675"/>
                </a:lnTo>
                <a:lnTo>
                  <a:pt x="157545" y="199231"/>
                </a:lnTo>
                <a:lnTo>
                  <a:pt x="147948" y="203994"/>
                </a:lnTo>
                <a:lnTo>
                  <a:pt x="137552" y="207169"/>
                </a:lnTo>
                <a:lnTo>
                  <a:pt x="127955" y="210344"/>
                </a:lnTo>
                <a:lnTo>
                  <a:pt x="116759" y="211138"/>
                </a:lnTo>
                <a:lnTo>
                  <a:pt x="106363" y="212725"/>
                </a:lnTo>
                <a:lnTo>
                  <a:pt x="95966" y="211138"/>
                </a:lnTo>
                <a:lnTo>
                  <a:pt x="84770" y="210344"/>
                </a:lnTo>
                <a:lnTo>
                  <a:pt x="75174" y="207169"/>
                </a:lnTo>
                <a:lnTo>
                  <a:pt x="64777" y="203994"/>
                </a:lnTo>
                <a:lnTo>
                  <a:pt x="55181" y="199231"/>
                </a:lnTo>
                <a:lnTo>
                  <a:pt x="47184" y="193675"/>
                </a:lnTo>
                <a:lnTo>
                  <a:pt x="38387" y="187325"/>
                </a:lnTo>
                <a:lnTo>
                  <a:pt x="31189" y="180975"/>
                </a:lnTo>
                <a:lnTo>
                  <a:pt x="23992" y="173038"/>
                </a:lnTo>
                <a:lnTo>
                  <a:pt x="17594" y="165894"/>
                </a:lnTo>
                <a:lnTo>
                  <a:pt x="11996" y="156369"/>
                </a:lnTo>
                <a:lnTo>
                  <a:pt x="7997" y="146844"/>
                </a:lnTo>
                <a:lnTo>
                  <a:pt x="4799" y="138113"/>
                </a:lnTo>
                <a:lnTo>
                  <a:pt x="1600" y="127000"/>
                </a:lnTo>
                <a:lnTo>
                  <a:pt x="0" y="116681"/>
                </a:lnTo>
                <a:lnTo>
                  <a:pt x="0" y="106363"/>
                </a:lnTo>
                <a:lnTo>
                  <a:pt x="0" y="95250"/>
                </a:lnTo>
                <a:lnTo>
                  <a:pt x="1600" y="84931"/>
                </a:lnTo>
                <a:lnTo>
                  <a:pt x="4799" y="74613"/>
                </a:lnTo>
                <a:lnTo>
                  <a:pt x="7997" y="65088"/>
                </a:lnTo>
                <a:lnTo>
                  <a:pt x="11996" y="55563"/>
                </a:lnTo>
                <a:lnTo>
                  <a:pt x="17594" y="46831"/>
                </a:lnTo>
                <a:lnTo>
                  <a:pt x="23992" y="38894"/>
                </a:lnTo>
                <a:lnTo>
                  <a:pt x="31189" y="30956"/>
                </a:lnTo>
                <a:lnTo>
                  <a:pt x="38387" y="24606"/>
                </a:lnTo>
                <a:lnTo>
                  <a:pt x="47184" y="18256"/>
                </a:lnTo>
                <a:lnTo>
                  <a:pt x="55181" y="13494"/>
                </a:lnTo>
                <a:lnTo>
                  <a:pt x="64777" y="7938"/>
                </a:lnTo>
                <a:lnTo>
                  <a:pt x="75174" y="4763"/>
                </a:lnTo>
                <a:lnTo>
                  <a:pt x="84770" y="3175"/>
                </a:lnTo>
                <a:lnTo>
                  <a:pt x="95966" y="79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81" name="Freeform 80"/>
          <p:cNvSpPr>
            <a:spLocks/>
          </p:cNvSpPr>
          <p:nvPr/>
        </p:nvSpPr>
        <p:spPr bwMode="auto">
          <a:xfrm>
            <a:off x="9534525" y="4922584"/>
            <a:ext cx="255588" cy="201613"/>
          </a:xfrm>
          <a:custGeom>
            <a:avLst/>
            <a:gdLst>
              <a:gd name="connsiteX0" fmla="*/ 70425 w 255588"/>
              <a:gd name="connsiteY0" fmla="*/ 90488 h 201613"/>
              <a:gd name="connsiteX1" fmla="*/ 75173 w 255588"/>
              <a:gd name="connsiteY1" fmla="*/ 97632 h 201613"/>
              <a:gd name="connsiteX2" fmla="*/ 80712 w 255588"/>
              <a:gd name="connsiteY2" fmla="*/ 103982 h 201613"/>
              <a:gd name="connsiteX3" fmla="*/ 87834 w 255588"/>
              <a:gd name="connsiteY3" fmla="*/ 109538 h 201613"/>
              <a:gd name="connsiteX4" fmla="*/ 94955 w 255588"/>
              <a:gd name="connsiteY4" fmla="*/ 113507 h 201613"/>
              <a:gd name="connsiteX5" fmla="*/ 102077 w 255588"/>
              <a:gd name="connsiteY5" fmla="*/ 117476 h 201613"/>
              <a:gd name="connsiteX6" fmla="*/ 110781 w 255588"/>
              <a:gd name="connsiteY6" fmla="*/ 119857 h 201613"/>
              <a:gd name="connsiteX7" fmla="*/ 118694 w 255588"/>
              <a:gd name="connsiteY7" fmla="*/ 121444 h 201613"/>
              <a:gd name="connsiteX8" fmla="*/ 128190 w 255588"/>
              <a:gd name="connsiteY8" fmla="*/ 121444 h 201613"/>
              <a:gd name="connsiteX9" fmla="*/ 137685 w 255588"/>
              <a:gd name="connsiteY9" fmla="*/ 121444 h 201613"/>
              <a:gd name="connsiteX10" fmla="*/ 145598 w 255588"/>
              <a:gd name="connsiteY10" fmla="*/ 119857 h 201613"/>
              <a:gd name="connsiteX11" fmla="*/ 154302 w 255588"/>
              <a:gd name="connsiteY11" fmla="*/ 117476 h 201613"/>
              <a:gd name="connsiteX12" fmla="*/ 161424 w 255588"/>
              <a:gd name="connsiteY12" fmla="*/ 113507 h 201613"/>
              <a:gd name="connsiteX13" fmla="*/ 168546 w 255588"/>
              <a:gd name="connsiteY13" fmla="*/ 109538 h 201613"/>
              <a:gd name="connsiteX14" fmla="*/ 175667 w 255588"/>
              <a:gd name="connsiteY14" fmla="*/ 103982 h 201613"/>
              <a:gd name="connsiteX15" fmla="*/ 181206 w 255588"/>
              <a:gd name="connsiteY15" fmla="*/ 97632 h 201613"/>
              <a:gd name="connsiteX16" fmla="*/ 185954 w 255588"/>
              <a:gd name="connsiteY16" fmla="*/ 90488 h 201613"/>
              <a:gd name="connsiteX17" fmla="*/ 193076 w 255588"/>
              <a:gd name="connsiteY17" fmla="*/ 91282 h 201613"/>
              <a:gd name="connsiteX18" fmla="*/ 200197 w 255588"/>
              <a:gd name="connsiteY18" fmla="*/ 93663 h 201613"/>
              <a:gd name="connsiteX19" fmla="*/ 206528 w 255588"/>
              <a:gd name="connsiteY19" fmla="*/ 96044 h 201613"/>
              <a:gd name="connsiteX20" fmla="*/ 212858 w 255588"/>
              <a:gd name="connsiteY20" fmla="*/ 97632 h 201613"/>
              <a:gd name="connsiteX21" fmla="*/ 219188 w 255588"/>
              <a:gd name="connsiteY21" fmla="*/ 100807 h 201613"/>
              <a:gd name="connsiteX22" fmla="*/ 225519 w 255588"/>
              <a:gd name="connsiteY22" fmla="*/ 104776 h 201613"/>
              <a:gd name="connsiteX23" fmla="*/ 230267 w 255588"/>
              <a:gd name="connsiteY23" fmla="*/ 109538 h 201613"/>
              <a:gd name="connsiteX24" fmla="*/ 235806 w 255588"/>
              <a:gd name="connsiteY24" fmla="*/ 114301 h 201613"/>
              <a:gd name="connsiteX25" fmla="*/ 239762 w 255588"/>
              <a:gd name="connsiteY25" fmla="*/ 119857 h 201613"/>
              <a:gd name="connsiteX26" fmla="*/ 243719 w 255588"/>
              <a:gd name="connsiteY26" fmla="*/ 124619 h 201613"/>
              <a:gd name="connsiteX27" fmla="*/ 246884 w 255588"/>
              <a:gd name="connsiteY27" fmla="*/ 130969 h 201613"/>
              <a:gd name="connsiteX28" fmla="*/ 250049 w 255588"/>
              <a:gd name="connsiteY28" fmla="*/ 137319 h 201613"/>
              <a:gd name="connsiteX29" fmla="*/ 252423 w 255588"/>
              <a:gd name="connsiteY29" fmla="*/ 143669 h 201613"/>
              <a:gd name="connsiteX30" fmla="*/ 254005 w 255588"/>
              <a:gd name="connsiteY30" fmla="*/ 150813 h 201613"/>
              <a:gd name="connsiteX31" fmla="*/ 255588 w 255588"/>
              <a:gd name="connsiteY31" fmla="*/ 157957 h 201613"/>
              <a:gd name="connsiteX32" fmla="*/ 255588 w 255588"/>
              <a:gd name="connsiteY32" fmla="*/ 165101 h 201613"/>
              <a:gd name="connsiteX33" fmla="*/ 255588 w 255588"/>
              <a:gd name="connsiteY33" fmla="*/ 201613 h 201613"/>
              <a:gd name="connsiteX34" fmla="*/ 0 w 255588"/>
              <a:gd name="connsiteY34" fmla="*/ 201613 h 201613"/>
              <a:gd name="connsiteX35" fmla="*/ 0 w 255588"/>
              <a:gd name="connsiteY35" fmla="*/ 165101 h 201613"/>
              <a:gd name="connsiteX36" fmla="*/ 791 w 255588"/>
              <a:gd name="connsiteY36" fmla="*/ 157957 h 201613"/>
              <a:gd name="connsiteX37" fmla="*/ 2374 w 255588"/>
              <a:gd name="connsiteY37" fmla="*/ 150813 h 201613"/>
              <a:gd name="connsiteX38" fmla="*/ 3165 w 255588"/>
              <a:gd name="connsiteY38" fmla="*/ 143669 h 201613"/>
              <a:gd name="connsiteX39" fmla="*/ 6330 w 255588"/>
              <a:gd name="connsiteY39" fmla="*/ 137319 h 201613"/>
              <a:gd name="connsiteX40" fmla="*/ 7913 w 255588"/>
              <a:gd name="connsiteY40" fmla="*/ 130969 h 201613"/>
              <a:gd name="connsiteX41" fmla="*/ 12661 w 255588"/>
              <a:gd name="connsiteY41" fmla="*/ 124619 h 201613"/>
              <a:gd name="connsiteX42" fmla="*/ 16617 w 255588"/>
              <a:gd name="connsiteY42" fmla="*/ 119857 h 201613"/>
              <a:gd name="connsiteX43" fmla="*/ 20574 w 255588"/>
              <a:gd name="connsiteY43" fmla="*/ 114301 h 201613"/>
              <a:gd name="connsiteX44" fmla="*/ 26113 w 255588"/>
              <a:gd name="connsiteY44" fmla="*/ 109538 h 201613"/>
              <a:gd name="connsiteX45" fmla="*/ 30860 w 255588"/>
              <a:gd name="connsiteY45" fmla="*/ 104776 h 201613"/>
              <a:gd name="connsiteX46" fmla="*/ 36400 w 255588"/>
              <a:gd name="connsiteY46" fmla="*/ 100807 h 201613"/>
              <a:gd name="connsiteX47" fmla="*/ 42730 w 255588"/>
              <a:gd name="connsiteY47" fmla="*/ 97632 h 201613"/>
              <a:gd name="connsiteX48" fmla="*/ 49852 w 255588"/>
              <a:gd name="connsiteY48" fmla="*/ 96044 h 201613"/>
              <a:gd name="connsiteX49" fmla="*/ 56182 w 255588"/>
              <a:gd name="connsiteY49" fmla="*/ 93663 h 201613"/>
              <a:gd name="connsiteX50" fmla="*/ 63304 w 255588"/>
              <a:gd name="connsiteY50" fmla="*/ 91282 h 201613"/>
              <a:gd name="connsiteX51" fmla="*/ 128587 w 255588"/>
              <a:gd name="connsiteY51" fmla="*/ 0 h 201613"/>
              <a:gd name="connsiteX52" fmla="*/ 138752 w 255588"/>
              <a:gd name="connsiteY52" fmla="*/ 794 h 201613"/>
              <a:gd name="connsiteX53" fmla="*/ 148917 w 255588"/>
              <a:gd name="connsiteY53" fmla="*/ 3969 h 201613"/>
              <a:gd name="connsiteX54" fmla="*/ 156736 w 255588"/>
              <a:gd name="connsiteY54" fmla="*/ 9525 h 201613"/>
              <a:gd name="connsiteX55" fmla="*/ 165337 w 255588"/>
              <a:gd name="connsiteY55" fmla="*/ 15875 h 201613"/>
              <a:gd name="connsiteX56" fmla="*/ 171592 w 255588"/>
              <a:gd name="connsiteY56" fmla="*/ 23019 h 201613"/>
              <a:gd name="connsiteX57" fmla="*/ 176284 w 255588"/>
              <a:gd name="connsiteY57" fmla="*/ 32544 h 201613"/>
              <a:gd name="connsiteX58" fmla="*/ 179411 w 255588"/>
              <a:gd name="connsiteY58" fmla="*/ 41275 h 201613"/>
              <a:gd name="connsiteX59" fmla="*/ 180975 w 255588"/>
              <a:gd name="connsiteY59" fmla="*/ 53181 h 201613"/>
              <a:gd name="connsiteX60" fmla="*/ 179411 w 255588"/>
              <a:gd name="connsiteY60" fmla="*/ 63500 h 201613"/>
              <a:gd name="connsiteX61" fmla="*/ 176284 w 255588"/>
              <a:gd name="connsiteY61" fmla="*/ 73025 h 201613"/>
              <a:gd name="connsiteX62" fmla="*/ 171592 w 255588"/>
              <a:gd name="connsiteY62" fmla="*/ 81756 h 201613"/>
              <a:gd name="connsiteX63" fmla="*/ 165337 w 255588"/>
              <a:gd name="connsiteY63" fmla="*/ 90487 h 201613"/>
              <a:gd name="connsiteX64" fmla="*/ 156736 w 255588"/>
              <a:gd name="connsiteY64" fmla="*/ 96838 h 201613"/>
              <a:gd name="connsiteX65" fmla="*/ 148917 w 255588"/>
              <a:gd name="connsiteY65" fmla="*/ 100806 h 201613"/>
              <a:gd name="connsiteX66" fmla="*/ 138752 w 255588"/>
              <a:gd name="connsiteY66" fmla="*/ 103981 h 201613"/>
              <a:gd name="connsiteX67" fmla="*/ 128587 w 255588"/>
              <a:gd name="connsiteY67" fmla="*/ 104775 h 201613"/>
              <a:gd name="connsiteX68" fmla="*/ 118423 w 255588"/>
              <a:gd name="connsiteY68" fmla="*/ 103981 h 201613"/>
              <a:gd name="connsiteX69" fmla="*/ 108258 w 255588"/>
              <a:gd name="connsiteY69" fmla="*/ 100806 h 201613"/>
              <a:gd name="connsiteX70" fmla="*/ 99657 w 255588"/>
              <a:gd name="connsiteY70" fmla="*/ 96838 h 201613"/>
              <a:gd name="connsiteX71" fmla="*/ 91838 w 255588"/>
              <a:gd name="connsiteY71" fmla="*/ 90487 h 201613"/>
              <a:gd name="connsiteX72" fmla="*/ 85583 w 255588"/>
              <a:gd name="connsiteY72" fmla="*/ 81756 h 201613"/>
              <a:gd name="connsiteX73" fmla="*/ 80891 w 255588"/>
              <a:gd name="connsiteY73" fmla="*/ 73025 h 201613"/>
              <a:gd name="connsiteX74" fmla="*/ 77764 w 255588"/>
              <a:gd name="connsiteY74" fmla="*/ 63500 h 201613"/>
              <a:gd name="connsiteX75" fmla="*/ 76200 w 255588"/>
              <a:gd name="connsiteY75" fmla="*/ 53181 h 201613"/>
              <a:gd name="connsiteX76" fmla="*/ 77764 w 255588"/>
              <a:gd name="connsiteY76" fmla="*/ 41275 h 201613"/>
              <a:gd name="connsiteX77" fmla="*/ 80891 w 255588"/>
              <a:gd name="connsiteY77" fmla="*/ 32544 h 201613"/>
              <a:gd name="connsiteX78" fmla="*/ 85583 w 255588"/>
              <a:gd name="connsiteY78" fmla="*/ 23019 h 201613"/>
              <a:gd name="connsiteX79" fmla="*/ 91838 w 255588"/>
              <a:gd name="connsiteY79" fmla="*/ 15875 h 201613"/>
              <a:gd name="connsiteX80" fmla="*/ 99657 w 255588"/>
              <a:gd name="connsiteY80" fmla="*/ 9525 h 201613"/>
              <a:gd name="connsiteX81" fmla="*/ 108258 w 255588"/>
              <a:gd name="connsiteY81" fmla="*/ 3969 h 201613"/>
              <a:gd name="connsiteX82" fmla="*/ 118423 w 255588"/>
              <a:gd name="connsiteY82" fmla="*/ 794 h 201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255588" h="201613">
                <a:moveTo>
                  <a:pt x="70425" y="90488"/>
                </a:moveTo>
                <a:lnTo>
                  <a:pt x="75173" y="97632"/>
                </a:lnTo>
                <a:lnTo>
                  <a:pt x="80712" y="103982"/>
                </a:lnTo>
                <a:lnTo>
                  <a:pt x="87834" y="109538"/>
                </a:lnTo>
                <a:lnTo>
                  <a:pt x="94955" y="113507"/>
                </a:lnTo>
                <a:lnTo>
                  <a:pt x="102077" y="117476"/>
                </a:lnTo>
                <a:lnTo>
                  <a:pt x="110781" y="119857"/>
                </a:lnTo>
                <a:lnTo>
                  <a:pt x="118694" y="121444"/>
                </a:lnTo>
                <a:lnTo>
                  <a:pt x="128190" y="121444"/>
                </a:lnTo>
                <a:lnTo>
                  <a:pt x="137685" y="121444"/>
                </a:lnTo>
                <a:lnTo>
                  <a:pt x="145598" y="119857"/>
                </a:lnTo>
                <a:lnTo>
                  <a:pt x="154302" y="117476"/>
                </a:lnTo>
                <a:lnTo>
                  <a:pt x="161424" y="113507"/>
                </a:lnTo>
                <a:lnTo>
                  <a:pt x="168546" y="109538"/>
                </a:lnTo>
                <a:lnTo>
                  <a:pt x="175667" y="103982"/>
                </a:lnTo>
                <a:lnTo>
                  <a:pt x="181206" y="97632"/>
                </a:lnTo>
                <a:lnTo>
                  <a:pt x="185954" y="90488"/>
                </a:lnTo>
                <a:lnTo>
                  <a:pt x="193076" y="91282"/>
                </a:lnTo>
                <a:lnTo>
                  <a:pt x="200197" y="93663"/>
                </a:lnTo>
                <a:lnTo>
                  <a:pt x="206528" y="96044"/>
                </a:lnTo>
                <a:lnTo>
                  <a:pt x="212858" y="97632"/>
                </a:lnTo>
                <a:lnTo>
                  <a:pt x="219188" y="100807"/>
                </a:lnTo>
                <a:lnTo>
                  <a:pt x="225519" y="104776"/>
                </a:lnTo>
                <a:lnTo>
                  <a:pt x="230267" y="109538"/>
                </a:lnTo>
                <a:lnTo>
                  <a:pt x="235806" y="114301"/>
                </a:lnTo>
                <a:lnTo>
                  <a:pt x="239762" y="119857"/>
                </a:lnTo>
                <a:lnTo>
                  <a:pt x="243719" y="124619"/>
                </a:lnTo>
                <a:lnTo>
                  <a:pt x="246884" y="130969"/>
                </a:lnTo>
                <a:lnTo>
                  <a:pt x="250049" y="137319"/>
                </a:lnTo>
                <a:lnTo>
                  <a:pt x="252423" y="143669"/>
                </a:lnTo>
                <a:lnTo>
                  <a:pt x="254005" y="150813"/>
                </a:lnTo>
                <a:lnTo>
                  <a:pt x="255588" y="157957"/>
                </a:lnTo>
                <a:lnTo>
                  <a:pt x="255588" y="165101"/>
                </a:lnTo>
                <a:lnTo>
                  <a:pt x="255588" y="201613"/>
                </a:lnTo>
                <a:lnTo>
                  <a:pt x="0" y="201613"/>
                </a:lnTo>
                <a:lnTo>
                  <a:pt x="0" y="165101"/>
                </a:lnTo>
                <a:lnTo>
                  <a:pt x="791" y="157957"/>
                </a:lnTo>
                <a:lnTo>
                  <a:pt x="2374" y="150813"/>
                </a:lnTo>
                <a:lnTo>
                  <a:pt x="3165" y="143669"/>
                </a:lnTo>
                <a:lnTo>
                  <a:pt x="6330" y="137319"/>
                </a:lnTo>
                <a:lnTo>
                  <a:pt x="7913" y="130969"/>
                </a:lnTo>
                <a:lnTo>
                  <a:pt x="12661" y="124619"/>
                </a:lnTo>
                <a:lnTo>
                  <a:pt x="16617" y="119857"/>
                </a:lnTo>
                <a:lnTo>
                  <a:pt x="20574" y="114301"/>
                </a:lnTo>
                <a:lnTo>
                  <a:pt x="26113" y="109538"/>
                </a:lnTo>
                <a:lnTo>
                  <a:pt x="30860" y="104776"/>
                </a:lnTo>
                <a:lnTo>
                  <a:pt x="36400" y="100807"/>
                </a:lnTo>
                <a:lnTo>
                  <a:pt x="42730" y="97632"/>
                </a:lnTo>
                <a:lnTo>
                  <a:pt x="49852" y="96044"/>
                </a:lnTo>
                <a:lnTo>
                  <a:pt x="56182" y="93663"/>
                </a:lnTo>
                <a:lnTo>
                  <a:pt x="63304" y="91282"/>
                </a:lnTo>
                <a:close/>
                <a:moveTo>
                  <a:pt x="128587" y="0"/>
                </a:moveTo>
                <a:lnTo>
                  <a:pt x="138752" y="794"/>
                </a:lnTo>
                <a:lnTo>
                  <a:pt x="148917" y="3969"/>
                </a:lnTo>
                <a:lnTo>
                  <a:pt x="156736" y="9525"/>
                </a:lnTo>
                <a:lnTo>
                  <a:pt x="165337" y="15875"/>
                </a:lnTo>
                <a:lnTo>
                  <a:pt x="171592" y="23019"/>
                </a:lnTo>
                <a:lnTo>
                  <a:pt x="176284" y="32544"/>
                </a:lnTo>
                <a:lnTo>
                  <a:pt x="179411" y="41275"/>
                </a:lnTo>
                <a:lnTo>
                  <a:pt x="180975" y="53181"/>
                </a:lnTo>
                <a:lnTo>
                  <a:pt x="179411" y="63500"/>
                </a:lnTo>
                <a:lnTo>
                  <a:pt x="176284" y="73025"/>
                </a:lnTo>
                <a:lnTo>
                  <a:pt x="171592" y="81756"/>
                </a:lnTo>
                <a:lnTo>
                  <a:pt x="165337" y="90487"/>
                </a:lnTo>
                <a:lnTo>
                  <a:pt x="156736" y="96838"/>
                </a:lnTo>
                <a:lnTo>
                  <a:pt x="148917" y="100806"/>
                </a:lnTo>
                <a:lnTo>
                  <a:pt x="138752" y="103981"/>
                </a:lnTo>
                <a:lnTo>
                  <a:pt x="128587" y="104775"/>
                </a:lnTo>
                <a:lnTo>
                  <a:pt x="118423" y="103981"/>
                </a:lnTo>
                <a:lnTo>
                  <a:pt x="108258" y="100806"/>
                </a:lnTo>
                <a:lnTo>
                  <a:pt x="99657" y="96838"/>
                </a:lnTo>
                <a:lnTo>
                  <a:pt x="91838" y="90487"/>
                </a:lnTo>
                <a:lnTo>
                  <a:pt x="85583" y="81756"/>
                </a:lnTo>
                <a:lnTo>
                  <a:pt x="80891" y="73025"/>
                </a:lnTo>
                <a:lnTo>
                  <a:pt x="77764" y="63500"/>
                </a:lnTo>
                <a:lnTo>
                  <a:pt x="76200" y="53181"/>
                </a:lnTo>
                <a:lnTo>
                  <a:pt x="77764" y="41275"/>
                </a:lnTo>
                <a:lnTo>
                  <a:pt x="80891" y="32544"/>
                </a:lnTo>
                <a:lnTo>
                  <a:pt x="85583" y="23019"/>
                </a:lnTo>
                <a:lnTo>
                  <a:pt x="91838" y="15875"/>
                </a:lnTo>
                <a:lnTo>
                  <a:pt x="99657" y="9525"/>
                </a:lnTo>
                <a:lnTo>
                  <a:pt x="108258" y="3969"/>
                </a:lnTo>
                <a:lnTo>
                  <a:pt x="118423" y="79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89" name="TextBox 88"/>
          <p:cNvSpPr txBox="1"/>
          <p:nvPr/>
        </p:nvSpPr>
        <p:spPr>
          <a:xfrm>
            <a:off x="1989077" y="2322358"/>
            <a:ext cx="3080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A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3868691" y="2322358"/>
            <a:ext cx="3048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+mj-lt"/>
              </a:rPr>
              <a:t>B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5745910" y="2322358"/>
            <a:ext cx="3048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C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7618305" y="2322358"/>
            <a:ext cx="3177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D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9513141" y="2322358"/>
            <a:ext cx="2856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1464470" y="2723100"/>
            <a:ext cx="1355195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 err="1" smtClean="0">
                <a:solidFill>
                  <a:schemeClr val="bg1"/>
                </a:solidFill>
              </a:rPr>
              <a:t>Donec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>
                <a:solidFill>
                  <a:schemeClr val="bg1"/>
                </a:solidFill>
              </a:rPr>
              <a:t>quam </a:t>
            </a:r>
            <a:r>
              <a:rPr lang="en-US" sz="1100" dirty="0" err="1">
                <a:solidFill>
                  <a:schemeClr val="bg1"/>
                </a:solidFill>
              </a:rPr>
              <a:t>felis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ultricies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nec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</a:p>
        </p:txBody>
      </p:sp>
      <p:sp>
        <p:nvSpPr>
          <p:cNvPr id="95" name="TextBox 94"/>
          <p:cNvSpPr txBox="1"/>
          <p:nvPr/>
        </p:nvSpPr>
        <p:spPr>
          <a:xfrm>
            <a:off x="3343539" y="2723100"/>
            <a:ext cx="1355195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 err="1" smtClean="0">
                <a:solidFill>
                  <a:schemeClr val="bg1"/>
                </a:solidFill>
              </a:rPr>
              <a:t>Donec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>
                <a:solidFill>
                  <a:schemeClr val="bg1"/>
                </a:solidFill>
              </a:rPr>
              <a:t>quam </a:t>
            </a:r>
            <a:r>
              <a:rPr lang="en-US" sz="1100" dirty="0" err="1">
                <a:solidFill>
                  <a:schemeClr val="bg1"/>
                </a:solidFill>
              </a:rPr>
              <a:t>felis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ultricies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nec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</a:p>
        </p:txBody>
      </p:sp>
      <p:sp>
        <p:nvSpPr>
          <p:cNvPr id="96" name="TextBox 95"/>
          <p:cNvSpPr txBox="1"/>
          <p:nvPr/>
        </p:nvSpPr>
        <p:spPr>
          <a:xfrm>
            <a:off x="5228919" y="2723100"/>
            <a:ext cx="1355195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 err="1" smtClean="0">
                <a:solidFill>
                  <a:schemeClr val="bg1"/>
                </a:solidFill>
              </a:rPr>
              <a:t>Donec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>
                <a:solidFill>
                  <a:schemeClr val="bg1"/>
                </a:solidFill>
              </a:rPr>
              <a:t>quam </a:t>
            </a:r>
            <a:r>
              <a:rPr lang="en-US" sz="1100" dirty="0" err="1">
                <a:solidFill>
                  <a:schemeClr val="bg1"/>
                </a:solidFill>
              </a:rPr>
              <a:t>felis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ultricies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nec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7099565" y="2723100"/>
            <a:ext cx="1355195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 err="1" smtClean="0">
                <a:solidFill>
                  <a:schemeClr val="bg1"/>
                </a:solidFill>
              </a:rPr>
              <a:t>Donec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>
                <a:solidFill>
                  <a:schemeClr val="bg1"/>
                </a:solidFill>
              </a:rPr>
              <a:t>quam </a:t>
            </a:r>
            <a:r>
              <a:rPr lang="en-US" sz="1100" dirty="0" err="1">
                <a:solidFill>
                  <a:schemeClr val="bg1"/>
                </a:solidFill>
              </a:rPr>
              <a:t>felis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ultricies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nec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</a:p>
        </p:txBody>
      </p:sp>
      <p:sp>
        <p:nvSpPr>
          <p:cNvPr id="98" name="TextBox 97"/>
          <p:cNvSpPr txBox="1"/>
          <p:nvPr/>
        </p:nvSpPr>
        <p:spPr>
          <a:xfrm>
            <a:off x="9033140" y="2723100"/>
            <a:ext cx="1355195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 err="1" smtClean="0">
                <a:solidFill>
                  <a:schemeClr val="bg1"/>
                </a:solidFill>
              </a:rPr>
              <a:t>Donec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>
                <a:solidFill>
                  <a:schemeClr val="bg1"/>
                </a:solidFill>
              </a:rPr>
              <a:t>quam </a:t>
            </a:r>
            <a:r>
              <a:rPr lang="en-US" sz="1100" dirty="0" err="1">
                <a:solidFill>
                  <a:schemeClr val="bg1"/>
                </a:solidFill>
              </a:rPr>
              <a:t>felis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ultricies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nec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</a:p>
        </p:txBody>
      </p:sp>
      <p:sp>
        <p:nvSpPr>
          <p:cNvPr id="99" name="TextBox 98"/>
          <p:cNvSpPr txBox="1"/>
          <p:nvPr/>
        </p:nvSpPr>
        <p:spPr>
          <a:xfrm>
            <a:off x="1546704" y="5677637"/>
            <a:ext cx="11944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3423923" y="5677637"/>
            <a:ext cx="11944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5301142" y="5677637"/>
            <a:ext cx="11944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7179948" y="5677637"/>
            <a:ext cx="11944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9058754" y="5677637"/>
            <a:ext cx="11944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1315362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 Same Side Corner Rectangle 2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71566" y="270004"/>
            <a:ext cx="4264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INFOGRAPHIC SLIDE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Left Arrow 7"/>
          <p:cNvSpPr/>
          <p:nvPr/>
        </p:nvSpPr>
        <p:spPr>
          <a:xfrm>
            <a:off x="7823200" y="1706787"/>
            <a:ext cx="4368800" cy="1291728"/>
          </a:xfrm>
          <a:prstGeom prst="leftArrow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Left Arrow 8"/>
          <p:cNvSpPr/>
          <p:nvPr/>
        </p:nvSpPr>
        <p:spPr>
          <a:xfrm>
            <a:off x="6725920" y="2838183"/>
            <a:ext cx="5466080" cy="1291728"/>
          </a:xfrm>
          <a:prstGeom prst="leftArrow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Left Arrow 9"/>
          <p:cNvSpPr/>
          <p:nvPr/>
        </p:nvSpPr>
        <p:spPr>
          <a:xfrm>
            <a:off x="5623560" y="3969579"/>
            <a:ext cx="6568440" cy="1291728"/>
          </a:xfrm>
          <a:prstGeom prst="lef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Left Arrow 10"/>
          <p:cNvSpPr/>
          <p:nvPr/>
        </p:nvSpPr>
        <p:spPr>
          <a:xfrm>
            <a:off x="4507992" y="5100975"/>
            <a:ext cx="7684008" cy="1291728"/>
          </a:xfrm>
          <a:prstGeom prst="lef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10945801" y="2167985"/>
            <a:ext cx="7104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  <a:latin typeface="+mj-lt"/>
              </a:rPr>
              <a:t>2016</a:t>
            </a:r>
            <a:endParaRPr lang="en-US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920153" y="3299381"/>
            <a:ext cx="7104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  <a:latin typeface="+mj-lt"/>
              </a:rPr>
              <a:t>2017</a:t>
            </a:r>
            <a:endParaRPr lang="en-US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920153" y="4430777"/>
            <a:ext cx="7104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  <a:latin typeface="+mj-lt"/>
              </a:rPr>
              <a:t>2018</a:t>
            </a:r>
            <a:endParaRPr lang="en-US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0920154" y="5562173"/>
            <a:ext cx="7104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  <a:latin typeface="+mj-lt"/>
              </a:rPr>
              <a:t>2019</a:t>
            </a:r>
            <a:endParaRPr lang="en-US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5321629" y="5621528"/>
            <a:ext cx="289899" cy="250623"/>
          </a:xfrm>
          <a:custGeom>
            <a:avLst/>
            <a:gdLst>
              <a:gd name="connsiteX0" fmla="*/ 122633 w 246063"/>
              <a:gd name="connsiteY0" fmla="*/ 0 h 212726"/>
              <a:gd name="connsiteX1" fmla="*/ 246063 w 246063"/>
              <a:gd name="connsiteY1" fmla="*/ 96838 h 212726"/>
              <a:gd name="connsiteX2" fmla="*/ 200026 w 246063"/>
              <a:gd name="connsiteY2" fmla="*/ 96838 h 212726"/>
              <a:gd name="connsiteX3" fmla="*/ 200026 w 246063"/>
              <a:gd name="connsiteY3" fmla="*/ 212726 h 212726"/>
              <a:gd name="connsiteX4" fmla="*/ 46038 w 246063"/>
              <a:gd name="connsiteY4" fmla="*/ 212726 h 212726"/>
              <a:gd name="connsiteX5" fmla="*/ 46038 w 246063"/>
              <a:gd name="connsiteY5" fmla="*/ 96838 h 212726"/>
              <a:gd name="connsiteX6" fmla="*/ 0 w 246063"/>
              <a:gd name="connsiteY6" fmla="*/ 96838 h 212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6063" h="212726">
                <a:moveTo>
                  <a:pt x="122633" y="0"/>
                </a:moveTo>
                <a:lnTo>
                  <a:pt x="246063" y="96838"/>
                </a:lnTo>
                <a:lnTo>
                  <a:pt x="200026" y="96838"/>
                </a:lnTo>
                <a:lnTo>
                  <a:pt x="200026" y="212726"/>
                </a:lnTo>
                <a:lnTo>
                  <a:pt x="46038" y="212726"/>
                </a:lnTo>
                <a:lnTo>
                  <a:pt x="46038" y="96838"/>
                </a:lnTo>
                <a:lnTo>
                  <a:pt x="0" y="968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22" name="Group 21"/>
          <p:cNvGrpSpPr/>
          <p:nvPr/>
        </p:nvGrpSpPr>
        <p:grpSpPr>
          <a:xfrm>
            <a:off x="8718894" y="2210149"/>
            <a:ext cx="285005" cy="285005"/>
            <a:chOff x="3911600" y="5064126"/>
            <a:chExt cx="222250" cy="222250"/>
          </a:xfrm>
          <a:solidFill>
            <a:schemeClr val="bg1"/>
          </a:solidFill>
        </p:grpSpPr>
        <p:sp>
          <p:nvSpPr>
            <p:cNvPr id="23" name="Freeform 58"/>
            <p:cNvSpPr>
              <a:spLocks noEditPoints="1"/>
            </p:cNvSpPr>
            <p:nvPr/>
          </p:nvSpPr>
          <p:spPr bwMode="auto">
            <a:xfrm>
              <a:off x="3949700" y="5064126"/>
              <a:ext cx="184150" cy="184150"/>
            </a:xfrm>
            <a:custGeom>
              <a:avLst/>
              <a:gdLst>
                <a:gd name="T0" fmla="*/ 199 w 233"/>
                <a:gd name="T1" fmla="*/ 34 h 232"/>
                <a:gd name="T2" fmla="*/ 181 w 233"/>
                <a:gd name="T3" fmla="*/ 20 h 232"/>
                <a:gd name="T4" fmla="*/ 160 w 233"/>
                <a:gd name="T5" fmla="*/ 8 h 232"/>
                <a:gd name="T6" fmla="*/ 139 w 233"/>
                <a:gd name="T7" fmla="*/ 3 h 232"/>
                <a:gd name="T8" fmla="*/ 117 w 233"/>
                <a:gd name="T9" fmla="*/ 0 h 232"/>
                <a:gd name="T10" fmla="*/ 94 w 233"/>
                <a:gd name="T11" fmla="*/ 3 h 232"/>
                <a:gd name="T12" fmla="*/ 72 w 233"/>
                <a:gd name="T13" fmla="*/ 8 h 232"/>
                <a:gd name="T14" fmla="*/ 53 w 233"/>
                <a:gd name="T15" fmla="*/ 20 h 232"/>
                <a:gd name="T16" fmla="*/ 34 w 233"/>
                <a:gd name="T17" fmla="*/ 34 h 232"/>
                <a:gd name="T18" fmla="*/ 26 w 233"/>
                <a:gd name="T19" fmla="*/ 43 h 232"/>
                <a:gd name="T20" fmla="*/ 13 w 233"/>
                <a:gd name="T21" fmla="*/ 63 h 232"/>
                <a:gd name="T22" fmla="*/ 6 w 233"/>
                <a:gd name="T23" fmla="*/ 84 h 232"/>
                <a:gd name="T24" fmla="*/ 0 w 233"/>
                <a:gd name="T25" fmla="*/ 104 h 232"/>
                <a:gd name="T26" fmla="*/ 0 w 233"/>
                <a:gd name="T27" fmla="*/ 127 h 232"/>
                <a:gd name="T28" fmla="*/ 6 w 233"/>
                <a:gd name="T29" fmla="*/ 149 h 232"/>
                <a:gd name="T30" fmla="*/ 13 w 233"/>
                <a:gd name="T31" fmla="*/ 170 h 232"/>
                <a:gd name="T32" fmla="*/ 26 w 233"/>
                <a:gd name="T33" fmla="*/ 189 h 232"/>
                <a:gd name="T34" fmla="*/ 34 w 233"/>
                <a:gd name="T35" fmla="*/ 198 h 232"/>
                <a:gd name="T36" fmla="*/ 53 w 233"/>
                <a:gd name="T37" fmla="*/ 213 h 232"/>
                <a:gd name="T38" fmla="*/ 72 w 233"/>
                <a:gd name="T39" fmla="*/ 223 h 232"/>
                <a:gd name="T40" fmla="*/ 94 w 233"/>
                <a:gd name="T41" fmla="*/ 230 h 232"/>
                <a:gd name="T42" fmla="*/ 117 w 233"/>
                <a:gd name="T43" fmla="*/ 232 h 232"/>
                <a:gd name="T44" fmla="*/ 139 w 233"/>
                <a:gd name="T45" fmla="*/ 230 h 232"/>
                <a:gd name="T46" fmla="*/ 160 w 233"/>
                <a:gd name="T47" fmla="*/ 223 h 232"/>
                <a:gd name="T48" fmla="*/ 181 w 233"/>
                <a:gd name="T49" fmla="*/ 213 h 232"/>
                <a:gd name="T50" fmla="*/ 199 w 233"/>
                <a:gd name="T51" fmla="*/ 198 h 232"/>
                <a:gd name="T52" fmla="*/ 207 w 233"/>
                <a:gd name="T53" fmla="*/ 189 h 232"/>
                <a:gd name="T54" fmla="*/ 220 w 233"/>
                <a:gd name="T55" fmla="*/ 170 h 232"/>
                <a:gd name="T56" fmla="*/ 228 w 233"/>
                <a:gd name="T57" fmla="*/ 149 h 232"/>
                <a:gd name="T58" fmla="*/ 231 w 233"/>
                <a:gd name="T59" fmla="*/ 127 h 232"/>
                <a:gd name="T60" fmla="*/ 231 w 233"/>
                <a:gd name="T61" fmla="*/ 104 h 232"/>
                <a:gd name="T62" fmla="*/ 228 w 233"/>
                <a:gd name="T63" fmla="*/ 84 h 232"/>
                <a:gd name="T64" fmla="*/ 220 w 233"/>
                <a:gd name="T65" fmla="*/ 63 h 232"/>
                <a:gd name="T66" fmla="*/ 207 w 233"/>
                <a:gd name="T67" fmla="*/ 43 h 232"/>
                <a:gd name="T68" fmla="*/ 199 w 233"/>
                <a:gd name="T69" fmla="*/ 34 h 232"/>
                <a:gd name="T70" fmla="*/ 58 w 233"/>
                <a:gd name="T71" fmla="*/ 174 h 232"/>
                <a:gd name="T72" fmla="*/ 47 w 233"/>
                <a:gd name="T73" fmla="*/ 161 h 232"/>
                <a:gd name="T74" fmla="*/ 41 w 233"/>
                <a:gd name="T75" fmla="*/ 146 h 232"/>
                <a:gd name="T76" fmla="*/ 34 w 233"/>
                <a:gd name="T77" fmla="*/ 116 h 232"/>
                <a:gd name="T78" fmla="*/ 41 w 233"/>
                <a:gd name="T79" fmla="*/ 85 h 232"/>
                <a:gd name="T80" fmla="*/ 47 w 233"/>
                <a:gd name="T81" fmla="*/ 70 h 232"/>
                <a:gd name="T82" fmla="*/ 58 w 233"/>
                <a:gd name="T83" fmla="*/ 57 h 232"/>
                <a:gd name="T84" fmla="*/ 64 w 233"/>
                <a:gd name="T85" fmla="*/ 52 h 232"/>
                <a:gd name="T86" fmla="*/ 79 w 233"/>
                <a:gd name="T87" fmla="*/ 43 h 232"/>
                <a:gd name="T88" fmla="*/ 101 w 233"/>
                <a:gd name="T89" fmla="*/ 35 h 232"/>
                <a:gd name="T90" fmla="*/ 132 w 233"/>
                <a:gd name="T91" fmla="*/ 35 h 232"/>
                <a:gd name="T92" fmla="*/ 154 w 233"/>
                <a:gd name="T93" fmla="*/ 43 h 232"/>
                <a:gd name="T94" fmla="*/ 169 w 233"/>
                <a:gd name="T95" fmla="*/ 52 h 232"/>
                <a:gd name="T96" fmla="*/ 174 w 233"/>
                <a:gd name="T97" fmla="*/ 57 h 232"/>
                <a:gd name="T98" fmla="*/ 184 w 233"/>
                <a:gd name="T99" fmla="*/ 70 h 232"/>
                <a:gd name="T100" fmla="*/ 192 w 233"/>
                <a:gd name="T101" fmla="*/ 85 h 232"/>
                <a:gd name="T102" fmla="*/ 199 w 233"/>
                <a:gd name="T103" fmla="*/ 116 h 232"/>
                <a:gd name="T104" fmla="*/ 192 w 233"/>
                <a:gd name="T105" fmla="*/ 146 h 232"/>
                <a:gd name="T106" fmla="*/ 184 w 233"/>
                <a:gd name="T107" fmla="*/ 161 h 232"/>
                <a:gd name="T108" fmla="*/ 174 w 233"/>
                <a:gd name="T109" fmla="*/ 174 h 232"/>
                <a:gd name="T110" fmla="*/ 169 w 233"/>
                <a:gd name="T111" fmla="*/ 180 h 232"/>
                <a:gd name="T112" fmla="*/ 154 w 233"/>
                <a:gd name="T113" fmla="*/ 188 h 232"/>
                <a:gd name="T114" fmla="*/ 132 w 233"/>
                <a:gd name="T115" fmla="*/ 197 h 232"/>
                <a:gd name="T116" fmla="*/ 101 w 233"/>
                <a:gd name="T117" fmla="*/ 197 h 232"/>
                <a:gd name="T118" fmla="*/ 79 w 233"/>
                <a:gd name="T119" fmla="*/ 188 h 232"/>
                <a:gd name="T120" fmla="*/ 64 w 233"/>
                <a:gd name="T121" fmla="*/ 180 h 232"/>
                <a:gd name="T122" fmla="*/ 58 w 233"/>
                <a:gd name="T123" fmla="*/ 174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3" h="232">
                  <a:moveTo>
                    <a:pt x="199" y="34"/>
                  </a:moveTo>
                  <a:lnTo>
                    <a:pt x="199" y="34"/>
                  </a:lnTo>
                  <a:lnTo>
                    <a:pt x="190" y="26"/>
                  </a:lnTo>
                  <a:lnTo>
                    <a:pt x="181" y="20"/>
                  </a:lnTo>
                  <a:lnTo>
                    <a:pt x="170" y="13"/>
                  </a:lnTo>
                  <a:lnTo>
                    <a:pt x="160" y="8"/>
                  </a:lnTo>
                  <a:lnTo>
                    <a:pt x="149" y="5"/>
                  </a:lnTo>
                  <a:lnTo>
                    <a:pt x="139" y="3"/>
                  </a:lnTo>
                  <a:lnTo>
                    <a:pt x="127" y="0"/>
                  </a:lnTo>
                  <a:lnTo>
                    <a:pt x="117" y="0"/>
                  </a:lnTo>
                  <a:lnTo>
                    <a:pt x="105" y="0"/>
                  </a:lnTo>
                  <a:lnTo>
                    <a:pt x="94" y="3"/>
                  </a:lnTo>
                  <a:lnTo>
                    <a:pt x="84" y="5"/>
                  </a:lnTo>
                  <a:lnTo>
                    <a:pt x="72" y="8"/>
                  </a:lnTo>
                  <a:lnTo>
                    <a:pt x="63" y="13"/>
                  </a:lnTo>
                  <a:lnTo>
                    <a:pt x="53" y="20"/>
                  </a:lnTo>
                  <a:lnTo>
                    <a:pt x="43" y="26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26" y="43"/>
                  </a:lnTo>
                  <a:lnTo>
                    <a:pt x="20" y="52"/>
                  </a:lnTo>
                  <a:lnTo>
                    <a:pt x="13" y="63"/>
                  </a:lnTo>
                  <a:lnTo>
                    <a:pt x="9" y="72"/>
                  </a:lnTo>
                  <a:lnTo>
                    <a:pt x="6" y="84"/>
                  </a:lnTo>
                  <a:lnTo>
                    <a:pt x="3" y="94"/>
                  </a:lnTo>
                  <a:lnTo>
                    <a:pt x="0" y="104"/>
                  </a:lnTo>
                  <a:lnTo>
                    <a:pt x="0" y="116"/>
                  </a:lnTo>
                  <a:lnTo>
                    <a:pt x="0" y="127"/>
                  </a:lnTo>
                  <a:lnTo>
                    <a:pt x="3" y="138"/>
                  </a:lnTo>
                  <a:lnTo>
                    <a:pt x="6" y="149"/>
                  </a:lnTo>
                  <a:lnTo>
                    <a:pt x="9" y="159"/>
                  </a:lnTo>
                  <a:lnTo>
                    <a:pt x="13" y="170"/>
                  </a:lnTo>
                  <a:lnTo>
                    <a:pt x="20" y="180"/>
                  </a:lnTo>
                  <a:lnTo>
                    <a:pt x="26" y="189"/>
                  </a:lnTo>
                  <a:lnTo>
                    <a:pt x="34" y="198"/>
                  </a:lnTo>
                  <a:lnTo>
                    <a:pt x="34" y="198"/>
                  </a:lnTo>
                  <a:lnTo>
                    <a:pt x="43" y="206"/>
                  </a:lnTo>
                  <a:lnTo>
                    <a:pt x="53" y="213"/>
                  </a:lnTo>
                  <a:lnTo>
                    <a:pt x="63" y="219"/>
                  </a:lnTo>
                  <a:lnTo>
                    <a:pt x="72" y="223"/>
                  </a:lnTo>
                  <a:lnTo>
                    <a:pt x="84" y="227"/>
                  </a:lnTo>
                  <a:lnTo>
                    <a:pt x="94" y="230"/>
                  </a:lnTo>
                  <a:lnTo>
                    <a:pt x="105" y="231"/>
                  </a:lnTo>
                  <a:lnTo>
                    <a:pt x="117" y="232"/>
                  </a:lnTo>
                  <a:lnTo>
                    <a:pt x="127" y="231"/>
                  </a:lnTo>
                  <a:lnTo>
                    <a:pt x="139" y="230"/>
                  </a:lnTo>
                  <a:lnTo>
                    <a:pt x="149" y="227"/>
                  </a:lnTo>
                  <a:lnTo>
                    <a:pt x="160" y="223"/>
                  </a:lnTo>
                  <a:lnTo>
                    <a:pt x="170" y="219"/>
                  </a:lnTo>
                  <a:lnTo>
                    <a:pt x="181" y="213"/>
                  </a:lnTo>
                  <a:lnTo>
                    <a:pt x="190" y="206"/>
                  </a:lnTo>
                  <a:lnTo>
                    <a:pt x="199" y="198"/>
                  </a:lnTo>
                  <a:lnTo>
                    <a:pt x="199" y="198"/>
                  </a:lnTo>
                  <a:lnTo>
                    <a:pt x="207" y="189"/>
                  </a:lnTo>
                  <a:lnTo>
                    <a:pt x="213" y="180"/>
                  </a:lnTo>
                  <a:lnTo>
                    <a:pt x="220" y="170"/>
                  </a:lnTo>
                  <a:lnTo>
                    <a:pt x="224" y="159"/>
                  </a:lnTo>
                  <a:lnTo>
                    <a:pt x="228" y="149"/>
                  </a:lnTo>
                  <a:lnTo>
                    <a:pt x="230" y="138"/>
                  </a:lnTo>
                  <a:lnTo>
                    <a:pt x="231" y="127"/>
                  </a:lnTo>
                  <a:lnTo>
                    <a:pt x="233" y="116"/>
                  </a:lnTo>
                  <a:lnTo>
                    <a:pt x="231" y="104"/>
                  </a:lnTo>
                  <a:lnTo>
                    <a:pt x="230" y="94"/>
                  </a:lnTo>
                  <a:lnTo>
                    <a:pt x="228" y="84"/>
                  </a:lnTo>
                  <a:lnTo>
                    <a:pt x="224" y="72"/>
                  </a:lnTo>
                  <a:lnTo>
                    <a:pt x="220" y="63"/>
                  </a:lnTo>
                  <a:lnTo>
                    <a:pt x="213" y="52"/>
                  </a:lnTo>
                  <a:lnTo>
                    <a:pt x="207" y="43"/>
                  </a:lnTo>
                  <a:lnTo>
                    <a:pt x="199" y="34"/>
                  </a:lnTo>
                  <a:lnTo>
                    <a:pt x="199" y="34"/>
                  </a:lnTo>
                  <a:close/>
                  <a:moveTo>
                    <a:pt x="58" y="174"/>
                  </a:moveTo>
                  <a:lnTo>
                    <a:pt x="58" y="174"/>
                  </a:lnTo>
                  <a:lnTo>
                    <a:pt x="53" y="168"/>
                  </a:lnTo>
                  <a:lnTo>
                    <a:pt x="47" y="161"/>
                  </a:lnTo>
                  <a:lnTo>
                    <a:pt x="43" y="154"/>
                  </a:lnTo>
                  <a:lnTo>
                    <a:pt x="41" y="146"/>
                  </a:lnTo>
                  <a:lnTo>
                    <a:pt x="36" y="132"/>
                  </a:lnTo>
                  <a:lnTo>
                    <a:pt x="34" y="116"/>
                  </a:lnTo>
                  <a:lnTo>
                    <a:pt x="36" y="101"/>
                  </a:lnTo>
                  <a:lnTo>
                    <a:pt x="41" y="85"/>
                  </a:lnTo>
                  <a:lnTo>
                    <a:pt x="43" y="78"/>
                  </a:lnTo>
                  <a:lnTo>
                    <a:pt x="47" y="70"/>
                  </a:lnTo>
                  <a:lnTo>
                    <a:pt x="53" y="64"/>
                  </a:lnTo>
                  <a:lnTo>
                    <a:pt x="58" y="57"/>
                  </a:lnTo>
                  <a:lnTo>
                    <a:pt x="58" y="57"/>
                  </a:lnTo>
                  <a:lnTo>
                    <a:pt x="64" y="52"/>
                  </a:lnTo>
                  <a:lnTo>
                    <a:pt x="71" y="47"/>
                  </a:lnTo>
                  <a:lnTo>
                    <a:pt x="79" y="43"/>
                  </a:lnTo>
                  <a:lnTo>
                    <a:pt x="85" y="40"/>
                  </a:lnTo>
                  <a:lnTo>
                    <a:pt x="101" y="35"/>
                  </a:lnTo>
                  <a:lnTo>
                    <a:pt x="117" y="34"/>
                  </a:lnTo>
                  <a:lnTo>
                    <a:pt x="132" y="35"/>
                  </a:lnTo>
                  <a:lnTo>
                    <a:pt x="148" y="40"/>
                  </a:lnTo>
                  <a:lnTo>
                    <a:pt x="154" y="43"/>
                  </a:lnTo>
                  <a:lnTo>
                    <a:pt x="161" y="47"/>
                  </a:lnTo>
                  <a:lnTo>
                    <a:pt x="169" y="52"/>
                  </a:lnTo>
                  <a:lnTo>
                    <a:pt x="174" y="57"/>
                  </a:lnTo>
                  <a:lnTo>
                    <a:pt x="174" y="57"/>
                  </a:lnTo>
                  <a:lnTo>
                    <a:pt x="181" y="64"/>
                  </a:lnTo>
                  <a:lnTo>
                    <a:pt x="184" y="70"/>
                  </a:lnTo>
                  <a:lnTo>
                    <a:pt x="190" y="78"/>
                  </a:lnTo>
                  <a:lnTo>
                    <a:pt x="192" y="85"/>
                  </a:lnTo>
                  <a:lnTo>
                    <a:pt x="198" y="101"/>
                  </a:lnTo>
                  <a:lnTo>
                    <a:pt x="199" y="116"/>
                  </a:lnTo>
                  <a:lnTo>
                    <a:pt x="198" y="132"/>
                  </a:lnTo>
                  <a:lnTo>
                    <a:pt x="192" y="146"/>
                  </a:lnTo>
                  <a:lnTo>
                    <a:pt x="190" y="154"/>
                  </a:lnTo>
                  <a:lnTo>
                    <a:pt x="184" y="161"/>
                  </a:lnTo>
                  <a:lnTo>
                    <a:pt x="181" y="168"/>
                  </a:lnTo>
                  <a:lnTo>
                    <a:pt x="174" y="174"/>
                  </a:lnTo>
                  <a:lnTo>
                    <a:pt x="174" y="174"/>
                  </a:lnTo>
                  <a:lnTo>
                    <a:pt x="169" y="180"/>
                  </a:lnTo>
                  <a:lnTo>
                    <a:pt x="161" y="184"/>
                  </a:lnTo>
                  <a:lnTo>
                    <a:pt x="154" y="188"/>
                  </a:lnTo>
                  <a:lnTo>
                    <a:pt x="148" y="192"/>
                  </a:lnTo>
                  <a:lnTo>
                    <a:pt x="132" y="197"/>
                  </a:lnTo>
                  <a:lnTo>
                    <a:pt x="117" y="198"/>
                  </a:lnTo>
                  <a:lnTo>
                    <a:pt x="101" y="197"/>
                  </a:lnTo>
                  <a:lnTo>
                    <a:pt x="85" y="192"/>
                  </a:lnTo>
                  <a:lnTo>
                    <a:pt x="79" y="188"/>
                  </a:lnTo>
                  <a:lnTo>
                    <a:pt x="71" y="184"/>
                  </a:lnTo>
                  <a:lnTo>
                    <a:pt x="64" y="180"/>
                  </a:lnTo>
                  <a:lnTo>
                    <a:pt x="58" y="174"/>
                  </a:lnTo>
                  <a:lnTo>
                    <a:pt x="58" y="1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59"/>
            <p:cNvSpPr>
              <a:spLocks/>
            </p:cNvSpPr>
            <p:nvPr/>
          </p:nvSpPr>
          <p:spPr bwMode="auto">
            <a:xfrm>
              <a:off x="3911600" y="5197476"/>
              <a:ext cx="90488" cy="88900"/>
            </a:xfrm>
            <a:custGeom>
              <a:avLst/>
              <a:gdLst>
                <a:gd name="T0" fmla="*/ 7 w 114"/>
                <a:gd name="T1" fmla="*/ 107 h 114"/>
                <a:gd name="T2" fmla="*/ 7 w 114"/>
                <a:gd name="T3" fmla="*/ 107 h 114"/>
                <a:gd name="T4" fmla="*/ 7 w 114"/>
                <a:gd name="T5" fmla="*/ 107 h 114"/>
                <a:gd name="T6" fmla="*/ 4 w 114"/>
                <a:gd name="T7" fmla="*/ 103 h 114"/>
                <a:gd name="T8" fmla="*/ 1 w 114"/>
                <a:gd name="T9" fmla="*/ 99 h 114"/>
                <a:gd name="T10" fmla="*/ 0 w 114"/>
                <a:gd name="T11" fmla="*/ 95 h 114"/>
                <a:gd name="T12" fmla="*/ 0 w 114"/>
                <a:gd name="T13" fmla="*/ 90 h 114"/>
                <a:gd name="T14" fmla="*/ 0 w 114"/>
                <a:gd name="T15" fmla="*/ 86 h 114"/>
                <a:gd name="T16" fmla="*/ 1 w 114"/>
                <a:gd name="T17" fmla="*/ 82 h 114"/>
                <a:gd name="T18" fmla="*/ 4 w 114"/>
                <a:gd name="T19" fmla="*/ 78 h 114"/>
                <a:gd name="T20" fmla="*/ 7 w 114"/>
                <a:gd name="T21" fmla="*/ 75 h 114"/>
                <a:gd name="T22" fmla="*/ 73 w 114"/>
                <a:gd name="T23" fmla="*/ 8 h 114"/>
                <a:gd name="T24" fmla="*/ 73 w 114"/>
                <a:gd name="T25" fmla="*/ 8 h 114"/>
                <a:gd name="T26" fmla="*/ 77 w 114"/>
                <a:gd name="T27" fmla="*/ 4 h 114"/>
                <a:gd name="T28" fmla="*/ 81 w 114"/>
                <a:gd name="T29" fmla="*/ 3 h 114"/>
                <a:gd name="T30" fmla="*/ 85 w 114"/>
                <a:gd name="T31" fmla="*/ 1 h 114"/>
                <a:gd name="T32" fmla="*/ 90 w 114"/>
                <a:gd name="T33" fmla="*/ 0 h 114"/>
                <a:gd name="T34" fmla="*/ 94 w 114"/>
                <a:gd name="T35" fmla="*/ 1 h 114"/>
                <a:gd name="T36" fmla="*/ 99 w 114"/>
                <a:gd name="T37" fmla="*/ 3 h 114"/>
                <a:gd name="T38" fmla="*/ 103 w 114"/>
                <a:gd name="T39" fmla="*/ 4 h 114"/>
                <a:gd name="T40" fmla="*/ 106 w 114"/>
                <a:gd name="T41" fmla="*/ 8 h 114"/>
                <a:gd name="T42" fmla="*/ 106 w 114"/>
                <a:gd name="T43" fmla="*/ 8 h 114"/>
                <a:gd name="T44" fmla="*/ 106 w 114"/>
                <a:gd name="T45" fmla="*/ 8 h 114"/>
                <a:gd name="T46" fmla="*/ 110 w 114"/>
                <a:gd name="T47" fmla="*/ 11 h 114"/>
                <a:gd name="T48" fmla="*/ 111 w 114"/>
                <a:gd name="T49" fmla="*/ 16 h 114"/>
                <a:gd name="T50" fmla="*/ 112 w 114"/>
                <a:gd name="T51" fmla="*/ 20 h 114"/>
                <a:gd name="T52" fmla="*/ 114 w 114"/>
                <a:gd name="T53" fmla="*/ 24 h 114"/>
                <a:gd name="T54" fmla="*/ 112 w 114"/>
                <a:gd name="T55" fmla="*/ 29 h 114"/>
                <a:gd name="T56" fmla="*/ 111 w 114"/>
                <a:gd name="T57" fmla="*/ 33 h 114"/>
                <a:gd name="T58" fmla="*/ 110 w 114"/>
                <a:gd name="T59" fmla="*/ 37 h 114"/>
                <a:gd name="T60" fmla="*/ 106 w 114"/>
                <a:gd name="T61" fmla="*/ 41 h 114"/>
                <a:gd name="T62" fmla="*/ 39 w 114"/>
                <a:gd name="T63" fmla="*/ 107 h 114"/>
                <a:gd name="T64" fmla="*/ 39 w 114"/>
                <a:gd name="T65" fmla="*/ 107 h 114"/>
                <a:gd name="T66" fmla="*/ 35 w 114"/>
                <a:gd name="T67" fmla="*/ 110 h 114"/>
                <a:gd name="T68" fmla="*/ 31 w 114"/>
                <a:gd name="T69" fmla="*/ 112 h 114"/>
                <a:gd name="T70" fmla="*/ 27 w 114"/>
                <a:gd name="T71" fmla="*/ 114 h 114"/>
                <a:gd name="T72" fmla="*/ 24 w 114"/>
                <a:gd name="T73" fmla="*/ 114 h 114"/>
                <a:gd name="T74" fmla="*/ 18 w 114"/>
                <a:gd name="T75" fmla="*/ 114 h 114"/>
                <a:gd name="T76" fmla="*/ 14 w 114"/>
                <a:gd name="T77" fmla="*/ 112 h 114"/>
                <a:gd name="T78" fmla="*/ 10 w 114"/>
                <a:gd name="T79" fmla="*/ 110 h 114"/>
                <a:gd name="T80" fmla="*/ 7 w 114"/>
                <a:gd name="T81" fmla="*/ 107 h 114"/>
                <a:gd name="T82" fmla="*/ 7 w 114"/>
                <a:gd name="T83" fmla="*/ 10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4" h="114">
                  <a:moveTo>
                    <a:pt x="7" y="107"/>
                  </a:moveTo>
                  <a:lnTo>
                    <a:pt x="7" y="107"/>
                  </a:lnTo>
                  <a:lnTo>
                    <a:pt x="7" y="107"/>
                  </a:lnTo>
                  <a:lnTo>
                    <a:pt x="4" y="103"/>
                  </a:lnTo>
                  <a:lnTo>
                    <a:pt x="1" y="99"/>
                  </a:lnTo>
                  <a:lnTo>
                    <a:pt x="0" y="95"/>
                  </a:lnTo>
                  <a:lnTo>
                    <a:pt x="0" y="90"/>
                  </a:lnTo>
                  <a:lnTo>
                    <a:pt x="0" y="86"/>
                  </a:lnTo>
                  <a:lnTo>
                    <a:pt x="1" y="82"/>
                  </a:lnTo>
                  <a:lnTo>
                    <a:pt x="4" y="78"/>
                  </a:lnTo>
                  <a:lnTo>
                    <a:pt x="7" y="75"/>
                  </a:lnTo>
                  <a:lnTo>
                    <a:pt x="73" y="8"/>
                  </a:lnTo>
                  <a:lnTo>
                    <a:pt x="73" y="8"/>
                  </a:lnTo>
                  <a:lnTo>
                    <a:pt x="77" y="4"/>
                  </a:lnTo>
                  <a:lnTo>
                    <a:pt x="81" y="3"/>
                  </a:lnTo>
                  <a:lnTo>
                    <a:pt x="85" y="1"/>
                  </a:lnTo>
                  <a:lnTo>
                    <a:pt x="90" y="0"/>
                  </a:lnTo>
                  <a:lnTo>
                    <a:pt x="94" y="1"/>
                  </a:lnTo>
                  <a:lnTo>
                    <a:pt x="99" y="3"/>
                  </a:lnTo>
                  <a:lnTo>
                    <a:pt x="103" y="4"/>
                  </a:lnTo>
                  <a:lnTo>
                    <a:pt x="106" y="8"/>
                  </a:lnTo>
                  <a:lnTo>
                    <a:pt x="106" y="8"/>
                  </a:lnTo>
                  <a:lnTo>
                    <a:pt x="106" y="8"/>
                  </a:lnTo>
                  <a:lnTo>
                    <a:pt x="110" y="11"/>
                  </a:lnTo>
                  <a:lnTo>
                    <a:pt x="111" y="16"/>
                  </a:lnTo>
                  <a:lnTo>
                    <a:pt x="112" y="20"/>
                  </a:lnTo>
                  <a:lnTo>
                    <a:pt x="114" y="24"/>
                  </a:lnTo>
                  <a:lnTo>
                    <a:pt x="112" y="29"/>
                  </a:lnTo>
                  <a:lnTo>
                    <a:pt x="111" y="33"/>
                  </a:lnTo>
                  <a:lnTo>
                    <a:pt x="110" y="37"/>
                  </a:lnTo>
                  <a:lnTo>
                    <a:pt x="106" y="41"/>
                  </a:lnTo>
                  <a:lnTo>
                    <a:pt x="39" y="107"/>
                  </a:lnTo>
                  <a:lnTo>
                    <a:pt x="39" y="107"/>
                  </a:lnTo>
                  <a:lnTo>
                    <a:pt x="35" y="110"/>
                  </a:lnTo>
                  <a:lnTo>
                    <a:pt x="31" y="112"/>
                  </a:lnTo>
                  <a:lnTo>
                    <a:pt x="27" y="114"/>
                  </a:lnTo>
                  <a:lnTo>
                    <a:pt x="24" y="114"/>
                  </a:lnTo>
                  <a:lnTo>
                    <a:pt x="18" y="114"/>
                  </a:lnTo>
                  <a:lnTo>
                    <a:pt x="14" y="112"/>
                  </a:lnTo>
                  <a:lnTo>
                    <a:pt x="10" y="110"/>
                  </a:lnTo>
                  <a:lnTo>
                    <a:pt x="7" y="107"/>
                  </a:lnTo>
                  <a:lnTo>
                    <a:pt x="7" y="1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5" name="Freeform 24"/>
          <p:cNvSpPr>
            <a:spLocks noChangeArrowheads="1"/>
          </p:cNvSpPr>
          <p:nvPr/>
        </p:nvSpPr>
        <p:spPr bwMode="auto">
          <a:xfrm>
            <a:off x="6453540" y="4492224"/>
            <a:ext cx="292342" cy="246438"/>
          </a:xfrm>
          <a:custGeom>
            <a:avLst/>
            <a:gdLst>
              <a:gd name="connsiteX0" fmla="*/ 0 w 192087"/>
              <a:gd name="connsiteY0" fmla="*/ 69850 h 161925"/>
              <a:gd name="connsiteX1" fmla="*/ 52388 w 192087"/>
              <a:gd name="connsiteY1" fmla="*/ 69850 h 161925"/>
              <a:gd name="connsiteX2" fmla="*/ 52388 w 192087"/>
              <a:gd name="connsiteY2" fmla="*/ 161925 h 161925"/>
              <a:gd name="connsiteX3" fmla="*/ 0 w 192087"/>
              <a:gd name="connsiteY3" fmla="*/ 161925 h 161925"/>
              <a:gd name="connsiteX4" fmla="*/ 69850 w 192087"/>
              <a:gd name="connsiteY4" fmla="*/ 34925 h 161925"/>
              <a:gd name="connsiteX5" fmla="*/ 120650 w 192087"/>
              <a:gd name="connsiteY5" fmla="*/ 34925 h 161925"/>
              <a:gd name="connsiteX6" fmla="*/ 120650 w 192087"/>
              <a:gd name="connsiteY6" fmla="*/ 161925 h 161925"/>
              <a:gd name="connsiteX7" fmla="*/ 69850 w 192087"/>
              <a:gd name="connsiteY7" fmla="*/ 161925 h 161925"/>
              <a:gd name="connsiteX8" fmla="*/ 138112 w 192087"/>
              <a:gd name="connsiteY8" fmla="*/ 0 h 161925"/>
              <a:gd name="connsiteX9" fmla="*/ 192087 w 192087"/>
              <a:gd name="connsiteY9" fmla="*/ 0 h 161925"/>
              <a:gd name="connsiteX10" fmla="*/ 192087 w 192087"/>
              <a:gd name="connsiteY10" fmla="*/ 161925 h 161925"/>
              <a:gd name="connsiteX11" fmla="*/ 138112 w 192087"/>
              <a:gd name="connsiteY11" fmla="*/ 161925 h 161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2087" h="161925">
                <a:moveTo>
                  <a:pt x="0" y="69850"/>
                </a:moveTo>
                <a:lnTo>
                  <a:pt x="52388" y="69850"/>
                </a:lnTo>
                <a:lnTo>
                  <a:pt x="52388" y="161925"/>
                </a:lnTo>
                <a:lnTo>
                  <a:pt x="0" y="161925"/>
                </a:lnTo>
                <a:close/>
                <a:moveTo>
                  <a:pt x="69850" y="34925"/>
                </a:moveTo>
                <a:lnTo>
                  <a:pt x="120650" y="34925"/>
                </a:lnTo>
                <a:lnTo>
                  <a:pt x="120650" y="161925"/>
                </a:lnTo>
                <a:lnTo>
                  <a:pt x="69850" y="161925"/>
                </a:lnTo>
                <a:close/>
                <a:moveTo>
                  <a:pt x="138112" y="0"/>
                </a:moveTo>
                <a:lnTo>
                  <a:pt x="192087" y="0"/>
                </a:lnTo>
                <a:lnTo>
                  <a:pt x="192087" y="161925"/>
                </a:lnTo>
                <a:lnTo>
                  <a:pt x="138112" y="1619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7569926" y="3335963"/>
            <a:ext cx="335831" cy="335831"/>
          </a:xfrm>
          <a:custGeom>
            <a:avLst/>
            <a:gdLst>
              <a:gd name="connsiteX0" fmla="*/ 100974 w 212725"/>
              <a:gd name="connsiteY0" fmla="*/ 60325 h 212725"/>
              <a:gd name="connsiteX1" fmla="*/ 100974 w 212725"/>
              <a:gd name="connsiteY1" fmla="*/ 70557 h 212725"/>
              <a:gd name="connsiteX2" fmla="*/ 96356 w 212725"/>
              <a:gd name="connsiteY2" fmla="*/ 72132 h 212725"/>
              <a:gd name="connsiteX3" fmla="*/ 93277 w 212725"/>
              <a:gd name="connsiteY3" fmla="*/ 73706 h 212725"/>
              <a:gd name="connsiteX4" fmla="*/ 89429 w 212725"/>
              <a:gd name="connsiteY4" fmla="*/ 76067 h 212725"/>
              <a:gd name="connsiteX5" fmla="*/ 87120 w 212725"/>
              <a:gd name="connsiteY5" fmla="*/ 79215 h 212725"/>
              <a:gd name="connsiteX6" fmla="*/ 84041 w 212725"/>
              <a:gd name="connsiteY6" fmla="*/ 80789 h 212725"/>
              <a:gd name="connsiteX7" fmla="*/ 83271 w 212725"/>
              <a:gd name="connsiteY7" fmla="*/ 83938 h 212725"/>
              <a:gd name="connsiteX8" fmla="*/ 82502 w 212725"/>
              <a:gd name="connsiteY8" fmla="*/ 88660 h 212725"/>
              <a:gd name="connsiteX9" fmla="*/ 82502 w 212725"/>
              <a:gd name="connsiteY9" fmla="*/ 91022 h 212725"/>
              <a:gd name="connsiteX10" fmla="*/ 82502 w 212725"/>
              <a:gd name="connsiteY10" fmla="*/ 95744 h 212725"/>
              <a:gd name="connsiteX11" fmla="*/ 83271 w 212725"/>
              <a:gd name="connsiteY11" fmla="*/ 99679 h 212725"/>
              <a:gd name="connsiteX12" fmla="*/ 85580 w 212725"/>
              <a:gd name="connsiteY12" fmla="*/ 102828 h 212725"/>
              <a:gd name="connsiteX13" fmla="*/ 87120 w 212725"/>
              <a:gd name="connsiteY13" fmla="*/ 104402 h 212725"/>
              <a:gd name="connsiteX14" fmla="*/ 94047 w 212725"/>
              <a:gd name="connsiteY14" fmla="*/ 109912 h 212725"/>
              <a:gd name="connsiteX15" fmla="*/ 102514 w 212725"/>
              <a:gd name="connsiteY15" fmla="*/ 113060 h 212725"/>
              <a:gd name="connsiteX16" fmla="*/ 107132 w 212725"/>
              <a:gd name="connsiteY16" fmla="*/ 115421 h 212725"/>
              <a:gd name="connsiteX17" fmla="*/ 110980 w 212725"/>
              <a:gd name="connsiteY17" fmla="*/ 116995 h 212725"/>
              <a:gd name="connsiteX18" fmla="*/ 113290 w 212725"/>
              <a:gd name="connsiteY18" fmla="*/ 120144 h 212725"/>
              <a:gd name="connsiteX19" fmla="*/ 114059 w 212725"/>
              <a:gd name="connsiteY19" fmla="*/ 123292 h 212725"/>
              <a:gd name="connsiteX20" fmla="*/ 113290 w 212725"/>
              <a:gd name="connsiteY20" fmla="*/ 126440 h 212725"/>
              <a:gd name="connsiteX21" fmla="*/ 110980 w 212725"/>
              <a:gd name="connsiteY21" fmla="*/ 128014 h 212725"/>
              <a:gd name="connsiteX22" fmla="*/ 107132 w 212725"/>
              <a:gd name="connsiteY22" fmla="*/ 129589 h 212725"/>
              <a:gd name="connsiteX23" fmla="*/ 103283 w 212725"/>
              <a:gd name="connsiteY23" fmla="*/ 130376 h 212725"/>
              <a:gd name="connsiteX24" fmla="*/ 98665 w 212725"/>
              <a:gd name="connsiteY24" fmla="*/ 129589 h 212725"/>
              <a:gd name="connsiteX25" fmla="*/ 93277 w 212725"/>
              <a:gd name="connsiteY25" fmla="*/ 128014 h 212725"/>
              <a:gd name="connsiteX26" fmla="*/ 84041 w 212725"/>
              <a:gd name="connsiteY26" fmla="*/ 125653 h 212725"/>
              <a:gd name="connsiteX27" fmla="*/ 80962 w 212725"/>
              <a:gd name="connsiteY27" fmla="*/ 139034 h 212725"/>
              <a:gd name="connsiteX28" fmla="*/ 89429 w 212725"/>
              <a:gd name="connsiteY28" fmla="*/ 141395 h 212725"/>
              <a:gd name="connsiteX29" fmla="*/ 100205 w 212725"/>
              <a:gd name="connsiteY29" fmla="*/ 143756 h 212725"/>
              <a:gd name="connsiteX30" fmla="*/ 100205 w 212725"/>
              <a:gd name="connsiteY30" fmla="*/ 153988 h 212725"/>
              <a:gd name="connsiteX31" fmla="*/ 110980 w 212725"/>
              <a:gd name="connsiteY31" fmla="*/ 153988 h 212725"/>
              <a:gd name="connsiteX32" fmla="*/ 110980 w 212725"/>
              <a:gd name="connsiteY32" fmla="*/ 142969 h 212725"/>
              <a:gd name="connsiteX33" fmla="*/ 116368 w 212725"/>
              <a:gd name="connsiteY33" fmla="*/ 141395 h 212725"/>
              <a:gd name="connsiteX34" fmla="*/ 120217 w 212725"/>
              <a:gd name="connsiteY34" fmla="*/ 139821 h 212725"/>
              <a:gd name="connsiteX35" fmla="*/ 123296 w 212725"/>
              <a:gd name="connsiteY35" fmla="*/ 137459 h 212725"/>
              <a:gd name="connsiteX36" fmla="*/ 126374 w 212725"/>
              <a:gd name="connsiteY36" fmla="*/ 134311 h 212725"/>
              <a:gd name="connsiteX37" fmla="*/ 128683 w 212725"/>
              <a:gd name="connsiteY37" fmla="*/ 132737 h 212725"/>
              <a:gd name="connsiteX38" fmla="*/ 130223 w 212725"/>
              <a:gd name="connsiteY38" fmla="*/ 128014 h 212725"/>
              <a:gd name="connsiteX39" fmla="*/ 131762 w 212725"/>
              <a:gd name="connsiteY39" fmla="*/ 125653 h 212725"/>
              <a:gd name="connsiteX40" fmla="*/ 131762 w 212725"/>
              <a:gd name="connsiteY40" fmla="*/ 120931 h 212725"/>
              <a:gd name="connsiteX41" fmla="*/ 130223 w 212725"/>
              <a:gd name="connsiteY41" fmla="*/ 113847 h 212725"/>
              <a:gd name="connsiteX42" fmla="*/ 129453 w 212725"/>
              <a:gd name="connsiteY42" fmla="*/ 110699 h 212725"/>
              <a:gd name="connsiteX43" fmla="*/ 127144 w 212725"/>
              <a:gd name="connsiteY43" fmla="*/ 109124 h 212725"/>
              <a:gd name="connsiteX44" fmla="*/ 121756 w 212725"/>
              <a:gd name="connsiteY44" fmla="*/ 103615 h 212725"/>
              <a:gd name="connsiteX45" fmla="*/ 112520 w 212725"/>
              <a:gd name="connsiteY45" fmla="*/ 99679 h 212725"/>
              <a:gd name="connsiteX46" fmla="*/ 106362 w 212725"/>
              <a:gd name="connsiteY46" fmla="*/ 97318 h 212725"/>
              <a:gd name="connsiteX47" fmla="*/ 102514 w 212725"/>
              <a:gd name="connsiteY47" fmla="*/ 94170 h 212725"/>
              <a:gd name="connsiteX48" fmla="*/ 100205 w 212725"/>
              <a:gd name="connsiteY48" fmla="*/ 92596 h 212725"/>
              <a:gd name="connsiteX49" fmla="*/ 99435 w 212725"/>
              <a:gd name="connsiteY49" fmla="*/ 89447 h 212725"/>
              <a:gd name="connsiteX50" fmla="*/ 99435 w 212725"/>
              <a:gd name="connsiteY50" fmla="*/ 87086 h 212725"/>
              <a:gd name="connsiteX51" fmla="*/ 100974 w 212725"/>
              <a:gd name="connsiteY51" fmla="*/ 85512 h 212725"/>
              <a:gd name="connsiteX52" fmla="*/ 104053 w 212725"/>
              <a:gd name="connsiteY52" fmla="*/ 83938 h 212725"/>
              <a:gd name="connsiteX53" fmla="*/ 109441 w 212725"/>
              <a:gd name="connsiteY53" fmla="*/ 83151 h 212725"/>
              <a:gd name="connsiteX54" fmla="*/ 114059 w 212725"/>
              <a:gd name="connsiteY54" fmla="*/ 83938 h 212725"/>
              <a:gd name="connsiteX55" fmla="*/ 119447 w 212725"/>
              <a:gd name="connsiteY55" fmla="*/ 85512 h 212725"/>
              <a:gd name="connsiteX56" fmla="*/ 125605 w 212725"/>
              <a:gd name="connsiteY56" fmla="*/ 87086 h 212725"/>
              <a:gd name="connsiteX57" fmla="*/ 128683 w 212725"/>
              <a:gd name="connsiteY57" fmla="*/ 73706 h 212725"/>
              <a:gd name="connsiteX58" fmla="*/ 121756 w 212725"/>
              <a:gd name="connsiteY58" fmla="*/ 72132 h 212725"/>
              <a:gd name="connsiteX59" fmla="*/ 112520 w 212725"/>
              <a:gd name="connsiteY59" fmla="*/ 70557 h 212725"/>
              <a:gd name="connsiteX60" fmla="*/ 112520 w 212725"/>
              <a:gd name="connsiteY60" fmla="*/ 60325 h 212725"/>
              <a:gd name="connsiteX61" fmla="*/ 106363 w 212725"/>
              <a:gd name="connsiteY61" fmla="*/ 0 h 212725"/>
              <a:gd name="connsiteX62" fmla="*/ 116759 w 212725"/>
              <a:gd name="connsiteY62" fmla="*/ 794 h 212725"/>
              <a:gd name="connsiteX63" fmla="*/ 127955 w 212725"/>
              <a:gd name="connsiteY63" fmla="*/ 3175 h 212725"/>
              <a:gd name="connsiteX64" fmla="*/ 137552 w 212725"/>
              <a:gd name="connsiteY64" fmla="*/ 4763 h 212725"/>
              <a:gd name="connsiteX65" fmla="*/ 147948 w 212725"/>
              <a:gd name="connsiteY65" fmla="*/ 7938 h 212725"/>
              <a:gd name="connsiteX66" fmla="*/ 157545 w 212725"/>
              <a:gd name="connsiteY66" fmla="*/ 13494 h 212725"/>
              <a:gd name="connsiteX67" fmla="*/ 165542 w 212725"/>
              <a:gd name="connsiteY67" fmla="*/ 18256 h 212725"/>
              <a:gd name="connsiteX68" fmla="*/ 174339 w 212725"/>
              <a:gd name="connsiteY68" fmla="*/ 24606 h 212725"/>
              <a:gd name="connsiteX69" fmla="*/ 181536 w 212725"/>
              <a:gd name="connsiteY69" fmla="*/ 30956 h 212725"/>
              <a:gd name="connsiteX70" fmla="*/ 188734 w 212725"/>
              <a:gd name="connsiteY70" fmla="*/ 38894 h 212725"/>
              <a:gd name="connsiteX71" fmla="*/ 195131 w 212725"/>
              <a:gd name="connsiteY71" fmla="*/ 46831 h 212725"/>
              <a:gd name="connsiteX72" fmla="*/ 199930 w 212725"/>
              <a:gd name="connsiteY72" fmla="*/ 55563 h 212725"/>
              <a:gd name="connsiteX73" fmla="*/ 204728 w 212725"/>
              <a:gd name="connsiteY73" fmla="*/ 65088 h 212725"/>
              <a:gd name="connsiteX74" fmla="*/ 208727 w 212725"/>
              <a:gd name="connsiteY74" fmla="*/ 74613 h 212725"/>
              <a:gd name="connsiteX75" fmla="*/ 211126 w 212725"/>
              <a:gd name="connsiteY75" fmla="*/ 84931 h 212725"/>
              <a:gd name="connsiteX76" fmla="*/ 212725 w 212725"/>
              <a:gd name="connsiteY76" fmla="*/ 95250 h 212725"/>
              <a:gd name="connsiteX77" fmla="*/ 212725 w 212725"/>
              <a:gd name="connsiteY77" fmla="*/ 106363 h 212725"/>
              <a:gd name="connsiteX78" fmla="*/ 212725 w 212725"/>
              <a:gd name="connsiteY78" fmla="*/ 116681 h 212725"/>
              <a:gd name="connsiteX79" fmla="*/ 211126 w 212725"/>
              <a:gd name="connsiteY79" fmla="*/ 127000 h 212725"/>
              <a:gd name="connsiteX80" fmla="*/ 208727 w 212725"/>
              <a:gd name="connsiteY80" fmla="*/ 138113 h 212725"/>
              <a:gd name="connsiteX81" fmla="*/ 204728 w 212725"/>
              <a:gd name="connsiteY81" fmla="*/ 146844 h 212725"/>
              <a:gd name="connsiteX82" fmla="*/ 199930 w 212725"/>
              <a:gd name="connsiteY82" fmla="*/ 156369 h 212725"/>
              <a:gd name="connsiteX83" fmla="*/ 195131 w 212725"/>
              <a:gd name="connsiteY83" fmla="*/ 165894 h 212725"/>
              <a:gd name="connsiteX84" fmla="*/ 188734 w 212725"/>
              <a:gd name="connsiteY84" fmla="*/ 173038 h 212725"/>
              <a:gd name="connsiteX85" fmla="*/ 181536 w 212725"/>
              <a:gd name="connsiteY85" fmla="*/ 180975 h 212725"/>
              <a:gd name="connsiteX86" fmla="*/ 174339 w 212725"/>
              <a:gd name="connsiteY86" fmla="*/ 187325 h 212725"/>
              <a:gd name="connsiteX87" fmla="*/ 165542 w 212725"/>
              <a:gd name="connsiteY87" fmla="*/ 193675 h 212725"/>
              <a:gd name="connsiteX88" fmla="*/ 157545 w 212725"/>
              <a:gd name="connsiteY88" fmla="*/ 199231 h 212725"/>
              <a:gd name="connsiteX89" fmla="*/ 147948 w 212725"/>
              <a:gd name="connsiteY89" fmla="*/ 203994 h 212725"/>
              <a:gd name="connsiteX90" fmla="*/ 137552 w 212725"/>
              <a:gd name="connsiteY90" fmla="*/ 207169 h 212725"/>
              <a:gd name="connsiteX91" fmla="*/ 127955 w 212725"/>
              <a:gd name="connsiteY91" fmla="*/ 210344 h 212725"/>
              <a:gd name="connsiteX92" fmla="*/ 116759 w 212725"/>
              <a:gd name="connsiteY92" fmla="*/ 211138 h 212725"/>
              <a:gd name="connsiteX93" fmla="*/ 106363 w 212725"/>
              <a:gd name="connsiteY93" fmla="*/ 212725 h 212725"/>
              <a:gd name="connsiteX94" fmla="*/ 95966 w 212725"/>
              <a:gd name="connsiteY94" fmla="*/ 211138 h 212725"/>
              <a:gd name="connsiteX95" fmla="*/ 84770 w 212725"/>
              <a:gd name="connsiteY95" fmla="*/ 210344 h 212725"/>
              <a:gd name="connsiteX96" fmla="*/ 75174 w 212725"/>
              <a:gd name="connsiteY96" fmla="*/ 207169 h 212725"/>
              <a:gd name="connsiteX97" fmla="*/ 64777 w 212725"/>
              <a:gd name="connsiteY97" fmla="*/ 203994 h 212725"/>
              <a:gd name="connsiteX98" fmla="*/ 55181 w 212725"/>
              <a:gd name="connsiteY98" fmla="*/ 199231 h 212725"/>
              <a:gd name="connsiteX99" fmla="*/ 47184 w 212725"/>
              <a:gd name="connsiteY99" fmla="*/ 193675 h 212725"/>
              <a:gd name="connsiteX100" fmla="*/ 38387 w 212725"/>
              <a:gd name="connsiteY100" fmla="*/ 187325 h 212725"/>
              <a:gd name="connsiteX101" fmla="*/ 31189 w 212725"/>
              <a:gd name="connsiteY101" fmla="*/ 180975 h 212725"/>
              <a:gd name="connsiteX102" fmla="*/ 23992 w 212725"/>
              <a:gd name="connsiteY102" fmla="*/ 173038 h 212725"/>
              <a:gd name="connsiteX103" fmla="*/ 17594 w 212725"/>
              <a:gd name="connsiteY103" fmla="*/ 165894 h 212725"/>
              <a:gd name="connsiteX104" fmla="*/ 11996 w 212725"/>
              <a:gd name="connsiteY104" fmla="*/ 156369 h 212725"/>
              <a:gd name="connsiteX105" fmla="*/ 7997 w 212725"/>
              <a:gd name="connsiteY105" fmla="*/ 146844 h 212725"/>
              <a:gd name="connsiteX106" fmla="*/ 4799 w 212725"/>
              <a:gd name="connsiteY106" fmla="*/ 138113 h 212725"/>
              <a:gd name="connsiteX107" fmla="*/ 1600 w 212725"/>
              <a:gd name="connsiteY107" fmla="*/ 127000 h 212725"/>
              <a:gd name="connsiteX108" fmla="*/ 0 w 212725"/>
              <a:gd name="connsiteY108" fmla="*/ 116681 h 212725"/>
              <a:gd name="connsiteX109" fmla="*/ 0 w 212725"/>
              <a:gd name="connsiteY109" fmla="*/ 106363 h 212725"/>
              <a:gd name="connsiteX110" fmla="*/ 0 w 212725"/>
              <a:gd name="connsiteY110" fmla="*/ 95250 h 212725"/>
              <a:gd name="connsiteX111" fmla="*/ 1600 w 212725"/>
              <a:gd name="connsiteY111" fmla="*/ 84931 h 212725"/>
              <a:gd name="connsiteX112" fmla="*/ 4799 w 212725"/>
              <a:gd name="connsiteY112" fmla="*/ 74613 h 212725"/>
              <a:gd name="connsiteX113" fmla="*/ 7997 w 212725"/>
              <a:gd name="connsiteY113" fmla="*/ 65088 h 212725"/>
              <a:gd name="connsiteX114" fmla="*/ 11996 w 212725"/>
              <a:gd name="connsiteY114" fmla="*/ 55563 h 212725"/>
              <a:gd name="connsiteX115" fmla="*/ 17594 w 212725"/>
              <a:gd name="connsiteY115" fmla="*/ 46831 h 212725"/>
              <a:gd name="connsiteX116" fmla="*/ 23992 w 212725"/>
              <a:gd name="connsiteY116" fmla="*/ 38894 h 212725"/>
              <a:gd name="connsiteX117" fmla="*/ 31189 w 212725"/>
              <a:gd name="connsiteY117" fmla="*/ 30956 h 212725"/>
              <a:gd name="connsiteX118" fmla="*/ 38387 w 212725"/>
              <a:gd name="connsiteY118" fmla="*/ 24606 h 212725"/>
              <a:gd name="connsiteX119" fmla="*/ 47184 w 212725"/>
              <a:gd name="connsiteY119" fmla="*/ 18256 h 212725"/>
              <a:gd name="connsiteX120" fmla="*/ 55181 w 212725"/>
              <a:gd name="connsiteY120" fmla="*/ 13494 h 212725"/>
              <a:gd name="connsiteX121" fmla="*/ 64777 w 212725"/>
              <a:gd name="connsiteY121" fmla="*/ 7938 h 212725"/>
              <a:gd name="connsiteX122" fmla="*/ 75174 w 212725"/>
              <a:gd name="connsiteY122" fmla="*/ 4763 h 212725"/>
              <a:gd name="connsiteX123" fmla="*/ 84770 w 212725"/>
              <a:gd name="connsiteY123" fmla="*/ 3175 h 212725"/>
              <a:gd name="connsiteX124" fmla="*/ 95966 w 212725"/>
              <a:gd name="connsiteY124" fmla="*/ 794 h 212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</a:cxnLst>
            <a:rect l="l" t="t" r="r" b="b"/>
            <a:pathLst>
              <a:path w="212725" h="212725">
                <a:moveTo>
                  <a:pt x="100974" y="60325"/>
                </a:moveTo>
                <a:lnTo>
                  <a:pt x="100974" y="70557"/>
                </a:lnTo>
                <a:lnTo>
                  <a:pt x="96356" y="72132"/>
                </a:lnTo>
                <a:lnTo>
                  <a:pt x="93277" y="73706"/>
                </a:lnTo>
                <a:lnTo>
                  <a:pt x="89429" y="76067"/>
                </a:lnTo>
                <a:lnTo>
                  <a:pt x="87120" y="79215"/>
                </a:lnTo>
                <a:lnTo>
                  <a:pt x="84041" y="80789"/>
                </a:lnTo>
                <a:lnTo>
                  <a:pt x="83271" y="83938"/>
                </a:lnTo>
                <a:lnTo>
                  <a:pt x="82502" y="88660"/>
                </a:lnTo>
                <a:lnTo>
                  <a:pt x="82502" y="91022"/>
                </a:lnTo>
                <a:lnTo>
                  <a:pt x="82502" y="95744"/>
                </a:lnTo>
                <a:lnTo>
                  <a:pt x="83271" y="99679"/>
                </a:lnTo>
                <a:lnTo>
                  <a:pt x="85580" y="102828"/>
                </a:lnTo>
                <a:lnTo>
                  <a:pt x="87120" y="104402"/>
                </a:lnTo>
                <a:lnTo>
                  <a:pt x="94047" y="109912"/>
                </a:lnTo>
                <a:lnTo>
                  <a:pt x="102514" y="113060"/>
                </a:lnTo>
                <a:lnTo>
                  <a:pt x="107132" y="115421"/>
                </a:lnTo>
                <a:lnTo>
                  <a:pt x="110980" y="116995"/>
                </a:lnTo>
                <a:lnTo>
                  <a:pt x="113290" y="120144"/>
                </a:lnTo>
                <a:lnTo>
                  <a:pt x="114059" y="123292"/>
                </a:lnTo>
                <a:lnTo>
                  <a:pt x="113290" y="126440"/>
                </a:lnTo>
                <a:lnTo>
                  <a:pt x="110980" y="128014"/>
                </a:lnTo>
                <a:lnTo>
                  <a:pt x="107132" y="129589"/>
                </a:lnTo>
                <a:lnTo>
                  <a:pt x="103283" y="130376"/>
                </a:lnTo>
                <a:lnTo>
                  <a:pt x="98665" y="129589"/>
                </a:lnTo>
                <a:lnTo>
                  <a:pt x="93277" y="128014"/>
                </a:lnTo>
                <a:lnTo>
                  <a:pt x="84041" y="125653"/>
                </a:lnTo>
                <a:lnTo>
                  <a:pt x="80962" y="139034"/>
                </a:lnTo>
                <a:lnTo>
                  <a:pt x="89429" y="141395"/>
                </a:lnTo>
                <a:lnTo>
                  <a:pt x="100205" y="143756"/>
                </a:lnTo>
                <a:lnTo>
                  <a:pt x="100205" y="153988"/>
                </a:lnTo>
                <a:lnTo>
                  <a:pt x="110980" y="153988"/>
                </a:lnTo>
                <a:lnTo>
                  <a:pt x="110980" y="142969"/>
                </a:lnTo>
                <a:lnTo>
                  <a:pt x="116368" y="141395"/>
                </a:lnTo>
                <a:lnTo>
                  <a:pt x="120217" y="139821"/>
                </a:lnTo>
                <a:lnTo>
                  <a:pt x="123296" y="137459"/>
                </a:lnTo>
                <a:lnTo>
                  <a:pt x="126374" y="134311"/>
                </a:lnTo>
                <a:lnTo>
                  <a:pt x="128683" y="132737"/>
                </a:lnTo>
                <a:lnTo>
                  <a:pt x="130223" y="128014"/>
                </a:lnTo>
                <a:lnTo>
                  <a:pt x="131762" y="125653"/>
                </a:lnTo>
                <a:lnTo>
                  <a:pt x="131762" y="120931"/>
                </a:lnTo>
                <a:lnTo>
                  <a:pt x="130223" y="113847"/>
                </a:lnTo>
                <a:lnTo>
                  <a:pt x="129453" y="110699"/>
                </a:lnTo>
                <a:lnTo>
                  <a:pt x="127144" y="109124"/>
                </a:lnTo>
                <a:lnTo>
                  <a:pt x="121756" y="103615"/>
                </a:lnTo>
                <a:lnTo>
                  <a:pt x="112520" y="99679"/>
                </a:lnTo>
                <a:lnTo>
                  <a:pt x="106362" y="97318"/>
                </a:lnTo>
                <a:lnTo>
                  <a:pt x="102514" y="94170"/>
                </a:lnTo>
                <a:lnTo>
                  <a:pt x="100205" y="92596"/>
                </a:lnTo>
                <a:lnTo>
                  <a:pt x="99435" y="89447"/>
                </a:lnTo>
                <a:lnTo>
                  <a:pt x="99435" y="87086"/>
                </a:lnTo>
                <a:lnTo>
                  <a:pt x="100974" y="85512"/>
                </a:lnTo>
                <a:lnTo>
                  <a:pt x="104053" y="83938"/>
                </a:lnTo>
                <a:lnTo>
                  <a:pt x="109441" y="83151"/>
                </a:lnTo>
                <a:lnTo>
                  <a:pt x="114059" y="83938"/>
                </a:lnTo>
                <a:lnTo>
                  <a:pt x="119447" y="85512"/>
                </a:lnTo>
                <a:lnTo>
                  <a:pt x="125605" y="87086"/>
                </a:lnTo>
                <a:lnTo>
                  <a:pt x="128683" y="73706"/>
                </a:lnTo>
                <a:lnTo>
                  <a:pt x="121756" y="72132"/>
                </a:lnTo>
                <a:lnTo>
                  <a:pt x="112520" y="70557"/>
                </a:lnTo>
                <a:lnTo>
                  <a:pt x="112520" y="60325"/>
                </a:lnTo>
                <a:close/>
                <a:moveTo>
                  <a:pt x="106363" y="0"/>
                </a:moveTo>
                <a:lnTo>
                  <a:pt x="116759" y="794"/>
                </a:lnTo>
                <a:lnTo>
                  <a:pt x="127955" y="3175"/>
                </a:lnTo>
                <a:lnTo>
                  <a:pt x="137552" y="4763"/>
                </a:lnTo>
                <a:lnTo>
                  <a:pt x="147948" y="7938"/>
                </a:lnTo>
                <a:lnTo>
                  <a:pt x="157545" y="13494"/>
                </a:lnTo>
                <a:lnTo>
                  <a:pt x="165542" y="18256"/>
                </a:lnTo>
                <a:lnTo>
                  <a:pt x="174339" y="24606"/>
                </a:lnTo>
                <a:lnTo>
                  <a:pt x="181536" y="30956"/>
                </a:lnTo>
                <a:lnTo>
                  <a:pt x="188734" y="38894"/>
                </a:lnTo>
                <a:lnTo>
                  <a:pt x="195131" y="46831"/>
                </a:lnTo>
                <a:lnTo>
                  <a:pt x="199930" y="55563"/>
                </a:lnTo>
                <a:lnTo>
                  <a:pt x="204728" y="65088"/>
                </a:lnTo>
                <a:lnTo>
                  <a:pt x="208727" y="74613"/>
                </a:lnTo>
                <a:lnTo>
                  <a:pt x="211126" y="84931"/>
                </a:lnTo>
                <a:lnTo>
                  <a:pt x="212725" y="95250"/>
                </a:lnTo>
                <a:lnTo>
                  <a:pt x="212725" y="106363"/>
                </a:lnTo>
                <a:lnTo>
                  <a:pt x="212725" y="116681"/>
                </a:lnTo>
                <a:lnTo>
                  <a:pt x="211126" y="127000"/>
                </a:lnTo>
                <a:lnTo>
                  <a:pt x="208727" y="138113"/>
                </a:lnTo>
                <a:lnTo>
                  <a:pt x="204728" y="146844"/>
                </a:lnTo>
                <a:lnTo>
                  <a:pt x="199930" y="156369"/>
                </a:lnTo>
                <a:lnTo>
                  <a:pt x="195131" y="165894"/>
                </a:lnTo>
                <a:lnTo>
                  <a:pt x="188734" y="173038"/>
                </a:lnTo>
                <a:lnTo>
                  <a:pt x="181536" y="180975"/>
                </a:lnTo>
                <a:lnTo>
                  <a:pt x="174339" y="187325"/>
                </a:lnTo>
                <a:lnTo>
                  <a:pt x="165542" y="193675"/>
                </a:lnTo>
                <a:lnTo>
                  <a:pt x="157545" y="199231"/>
                </a:lnTo>
                <a:lnTo>
                  <a:pt x="147948" y="203994"/>
                </a:lnTo>
                <a:lnTo>
                  <a:pt x="137552" y="207169"/>
                </a:lnTo>
                <a:lnTo>
                  <a:pt x="127955" y="210344"/>
                </a:lnTo>
                <a:lnTo>
                  <a:pt x="116759" y="211138"/>
                </a:lnTo>
                <a:lnTo>
                  <a:pt x="106363" y="212725"/>
                </a:lnTo>
                <a:lnTo>
                  <a:pt x="95966" y="211138"/>
                </a:lnTo>
                <a:lnTo>
                  <a:pt x="84770" y="210344"/>
                </a:lnTo>
                <a:lnTo>
                  <a:pt x="75174" y="207169"/>
                </a:lnTo>
                <a:lnTo>
                  <a:pt x="64777" y="203994"/>
                </a:lnTo>
                <a:lnTo>
                  <a:pt x="55181" y="199231"/>
                </a:lnTo>
                <a:lnTo>
                  <a:pt x="47184" y="193675"/>
                </a:lnTo>
                <a:lnTo>
                  <a:pt x="38387" y="187325"/>
                </a:lnTo>
                <a:lnTo>
                  <a:pt x="31189" y="180975"/>
                </a:lnTo>
                <a:lnTo>
                  <a:pt x="23992" y="173038"/>
                </a:lnTo>
                <a:lnTo>
                  <a:pt x="17594" y="165894"/>
                </a:lnTo>
                <a:lnTo>
                  <a:pt x="11996" y="156369"/>
                </a:lnTo>
                <a:lnTo>
                  <a:pt x="7997" y="146844"/>
                </a:lnTo>
                <a:lnTo>
                  <a:pt x="4799" y="138113"/>
                </a:lnTo>
                <a:lnTo>
                  <a:pt x="1600" y="127000"/>
                </a:lnTo>
                <a:lnTo>
                  <a:pt x="0" y="116681"/>
                </a:lnTo>
                <a:lnTo>
                  <a:pt x="0" y="106363"/>
                </a:lnTo>
                <a:lnTo>
                  <a:pt x="0" y="95250"/>
                </a:lnTo>
                <a:lnTo>
                  <a:pt x="1600" y="84931"/>
                </a:lnTo>
                <a:lnTo>
                  <a:pt x="4799" y="74613"/>
                </a:lnTo>
                <a:lnTo>
                  <a:pt x="7997" y="65088"/>
                </a:lnTo>
                <a:lnTo>
                  <a:pt x="11996" y="55563"/>
                </a:lnTo>
                <a:lnTo>
                  <a:pt x="17594" y="46831"/>
                </a:lnTo>
                <a:lnTo>
                  <a:pt x="23992" y="38894"/>
                </a:lnTo>
                <a:lnTo>
                  <a:pt x="31189" y="30956"/>
                </a:lnTo>
                <a:lnTo>
                  <a:pt x="38387" y="24606"/>
                </a:lnTo>
                <a:lnTo>
                  <a:pt x="47184" y="18256"/>
                </a:lnTo>
                <a:lnTo>
                  <a:pt x="55181" y="13494"/>
                </a:lnTo>
                <a:lnTo>
                  <a:pt x="64777" y="7938"/>
                </a:lnTo>
                <a:lnTo>
                  <a:pt x="75174" y="4763"/>
                </a:lnTo>
                <a:lnTo>
                  <a:pt x="84770" y="3175"/>
                </a:lnTo>
                <a:lnTo>
                  <a:pt x="95966" y="79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7" name="TextBox 26"/>
          <p:cNvSpPr txBox="1"/>
          <p:nvPr/>
        </p:nvSpPr>
        <p:spPr>
          <a:xfrm>
            <a:off x="9052757" y="2195361"/>
            <a:ext cx="11944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933573" y="3352059"/>
            <a:ext cx="11944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817043" y="4461555"/>
            <a:ext cx="11944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632234" y="5592950"/>
            <a:ext cx="11944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376178" y="2026498"/>
            <a:ext cx="291127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pellentesque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pretium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sem. 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266812" y="3166584"/>
            <a:ext cx="291127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pellentesque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pretium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sem. 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2157447" y="4306670"/>
            <a:ext cx="291127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pellentesque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pretium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sem. 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048082" y="5446756"/>
            <a:ext cx="291127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pellentesque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pretium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sem. </a:t>
            </a:r>
          </a:p>
        </p:txBody>
      </p:sp>
    </p:spTree>
    <p:extLst>
      <p:ext uri="{BB962C8B-B14F-4D97-AF65-F5344CB8AC3E}">
        <p14:creationId xmlns:p14="http://schemas.microsoft.com/office/powerpoint/2010/main" val="252687483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 Same Side Corner Rectangle 2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71566" y="270004"/>
            <a:ext cx="4264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INFOGRAPHIC SLIDE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Arrow 7"/>
          <p:cNvSpPr/>
          <p:nvPr/>
        </p:nvSpPr>
        <p:spPr>
          <a:xfrm>
            <a:off x="8490006" y="2515243"/>
            <a:ext cx="2985377" cy="1782319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arallelogram 7"/>
          <p:cNvSpPr/>
          <p:nvPr/>
        </p:nvSpPr>
        <p:spPr>
          <a:xfrm>
            <a:off x="6555656" y="3838448"/>
            <a:ext cx="3161916" cy="891159"/>
          </a:xfrm>
          <a:custGeom>
            <a:avLst/>
            <a:gdLst/>
            <a:ahLst/>
            <a:cxnLst/>
            <a:rect l="l" t="t" r="r" b="b"/>
            <a:pathLst>
              <a:path w="2159001" h="457200">
                <a:moveTo>
                  <a:pt x="0" y="0"/>
                </a:moveTo>
                <a:lnTo>
                  <a:pt x="1378838" y="0"/>
                </a:lnTo>
                <a:lnTo>
                  <a:pt x="1643745" y="0"/>
                </a:lnTo>
                <a:lnTo>
                  <a:pt x="2159001" y="0"/>
                </a:lnTo>
                <a:lnTo>
                  <a:pt x="1643764" y="457200"/>
                </a:lnTo>
                <a:lnTo>
                  <a:pt x="1643745" y="457200"/>
                </a:lnTo>
                <a:lnTo>
                  <a:pt x="863601" y="457200"/>
                </a:lnTo>
                <a:lnTo>
                  <a:pt x="0" y="4572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arallelogram 7"/>
          <p:cNvSpPr/>
          <p:nvPr/>
        </p:nvSpPr>
        <p:spPr>
          <a:xfrm>
            <a:off x="5309490" y="4729607"/>
            <a:ext cx="3161916" cy="891159"/>
          </a:xfrm>
          <a:custGeom>
            <a:avLst/>
            <a:gdLst/>
            <a:ahLst/>
            <a:cxnLst/>
            <a:rect l="l" t="t" r="r" b="b"/>
            <a:pathLst>
              <a:path w="2159001" h="457200">
                <a:moveTo>
                  <a:pt x="0" y="0"/>
                </a:moveTo>
                <a:lnTo>
                  <a:pt x="1378838" y="0"/>
                </a:lnTo>
                <a:lnTo>
                  <a:pt x="1643745" y="0"/>
                </a:lnTo>
                <a:lnTo>
                  <a:pt x="2159001" y="0"/>
                </a:lnTo>
                <a:lnTo>
                  <a:pt x="1643764" y="457200"/>
                </a:lnTo>
                <a:lnTo>
                  <a:pt x="1643745" y="457200"/>
                </a:lnTo>
                <a:lnTo>
                  <a:pt x="863601" y="457200"/>
                </a:lnTo>
                <a:lnTo>
                  <a:pt x="0" y="45720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arallelogram 7"/>
          <p:cNvSpPr/>
          <p:nvPr/>
        </p:nvSpPr>
        <p:spPr>
          <a:xfrm>
            <a:off x="3430941" y="5620767"/>
            <a:ext cx="3161916" cy="891159"/>
          </a:xfrm>
          <a:custGeom>
            <a:avLst/>
            <a:gdLst/>
            <a:ahLst/>
            <a:cxnLst/>
            <a:rect l="l" t="t" r="r" b="b"/>
            <a:pathLst>
              <a:path w="2159001" h="457200">
                <a:moveTo>
                  <a:pt x="0" y="0"/>
                </a:moveTo>
                <a:lnTo>
                  <a:pt x="1378838" y="0"/>
                </a:lnTo>
                <a:lnTo>
                  <a:pt x="1643745" y="0"/>
                </a:lnTo>
                <a:lnTo>
                  <a:pt x="2159001" y="0"/>
                </a:lnTo>
                <a:lnTo>
                  <a:pt x="1643764" y="457200"/>
                </a:lnTo>
                <a:lnTo>
                  <a:pt x="1643745" y="457200"/>
                </a:lnTo>
                <a:lnTo>
                  <a:pt x="863601" y="457200"/>
                </a:lnTo>
                <a:lnTo>
                  <a:pt x="0" y="45720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reflection blurRad="6350" stA="19000" endPos="44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9909684" y="2226950"/>
            <a:ext cx="523112" cy="576584"/>
            <a:chOff x="5643563" y="1293813"/>
            <a:chExt cx="357188" cy="393700"/>
          </a:xfrm>
          <a:solidFill>
            <a:schemeClr val="accent2"/>
          </a:solidFill>
        </p:grpSpPr>
        <p:sp>
          <p:nvSpPr>
            <p:cNvPr id="13" name="Freeform 123"/>
            <p:cNvSpPr>
              <a:spLocks/>
            </p:cNvSpPr>
            <p:nvPr/>
          </p:nvSpPr>
          <p:spPr bwMode="auto">
            <a:xfrm>
              <a:off x="5676901" y="1335088"/>
              <a:ext cx="73025" cy="71438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26" y="0"/>
                </a:cxn>
                <a:cxn ang="0">
                  <a:pos x="29" y="1"/>
                </a:cxn>
                <a:cxn ang="0">
                  <a:pos x="32" y="2"/>
                </a:cxn>
                <a:cxn ang="0">
                  <a:pos x="35" y="4"/>
                </a:cxn>
                <a:cxn ang="0">
                  <a:pos x="38" y="6"/>
                </a:cxn>
                <a:cxn ang="0">
                  <a:pos x="40" y="8"/>
                </a:cxn>
                <a:cxn ang="0">
                  <a:pos x="42" y="10"/>
                </a:cxn>
                <a:cxn ang="0">
                  <a:pos x="44" y="13"/>
                </a:cxn>
                <a:cxn ang="0">
                  <a:pos x="45" y="16"/>
                </a:cxn>
                <a:cxn ang="0">
                  <a:pos x="45" y="19"/>
                </a:cxn>
                <a:cxn ang="0">
                  <a:pos x="46" y="23"/>
                </a:cxn>
                <a:cxn ang="0">
                  <a:pos x="45" y="26"/>
                </a:cxn>
                <a:cxn ang="0">
                  <a:pos x="45" y="29"/>
                </a:cxn>
                <a:cxn ang="0">
                  <a:pos x="44" y="32"/>
                </a:cxn>
                <a:cxn ang="0">
                  <a:pos x="42" y="35"/>
                </a:cxn>
                <a:cxn ang="0">
                  <a:pos x="40" y="37"/>
                </a:cxn>
                <a:cxn ang="0">
                  <a:pos x="38" y="40"/>
                </a:cxn>
                <a:cxn ang="0">
                  <a:pos x="35" y="42"/>
                </a:cxn>
                <a:cxn ang="0">
                  <a:pos x="32" y="43"/>
                </a:cxn>
                <a:cxn ang="0">
                  <a:pos x="29" y="44"/>
                </a:cxn>
                <a:cxn ang="0">
                  <a:pos x="26" y="45"/>
                </a:cxn>
                <a:cxn ang="0">
                  <a:pos x="23" y="45"/>
                </a:cxn>
                <a:cxn ang="0">
                  <a:pos x="19" y="45"/>
                </a:cxn>
                <a:cxn ang="0">
                  <a:pos x="16" y="44"/>
                </a:cxn>
                <a:cxn ang="0">
                  <a:pos x="13" y="43"/>
                </a:cxn>
                <a:cxn ang="0">
                  <a:pos x="10" y="42"/>
                </a:cxn>
                <a:cxn ang="0">
                  <a:pos x="8" y="40"/>
                </a:cxn>
                <a:cxn ang="0">
                  <a:pos x="6" y="37"/>
                </a:cxn>
                <a:cxn ang="0">
                  <a:pos x="4" y="35"/>
                </a:cxn>
                <a:cxn ang="0">
                  <a:pos x="2" y="32"/>
                </a:cxn>
                <a:cxn ang="0">
                  <a:pos x="1" y="29"/>
                </a:cxn>
                <a:cxn ang="0">
                  <a:pos x="0" y="26"/>
                </a:cxn>
                <a:cxn ang="0">
                  <a:pos x="0" y="23"/>
                </a:cxn>
                <a:cxn ang="0">
                  <a:pos x="0" y="19"/>
                </a:cxn>
                <a:cxn ang="0">
                  <a:pos x="1" y="16"/>
                </a:cxn>
                <a:cxn ang="0">
                  <a:pos x="2" y="13"/>
                </a:cxn>
                <a:cxn ang="0">
                  <a:pos x="4" y="10"/>
                </a:cxn>
                <a:cxn ang="0">
                  <a:pos x="6" y="8"/>
                </a:cxn>
                <a:cxn ang="0">
                  <a:pos x="8" y="6"/>
                </a:cxn>
                <a:cxn ang="0">
                  <a:pos x="10" y="4"/>
                </a:cxn>
                <a:cxn ang="0">
                  <a:pos x="13" y="2"/>
                </a:cxn>
                <a:cxn ang="0">
                  <a:pos x="16" y="1"/>
                </a:cxn>
                <a:cxn ang="0">
                  <a:pos x="19" y="0"/>
                </a:cxn>
                <a:cxn ang="0">
                  <a:pos x="23" y="0"/>
                </a:cxn>
              </a:cxnLst>
              <a:rect l="0" t="0" r="r" b="b"/>
              <a:pathLst>
                <a:path w="46" h="45">
                  <a:moveTo>
                    <a:pt x="23" y="0"/>
                  </a:moveTo>
                  <a:lnTo>
                    <a:pt x="26" y="0"/>
                  </a:lnTo>
                  <a:lnTo>
                    <a:pt x="29" y="1"/>
                  </a:lnTo>
                  <a:lnTo>
                    <a:pt x="32" y="2"/>
                  </a:lnTo>
                  <a:lnTo>
                    <a:pt x="35" y="4"/>
                  </a:lnTo>
                  <a:lnTo>
                    <a:pt x="38" y="6"/>
                  </a:lnTo>
                  <a:lnTo>
                    <a:pt x="40" y="8"/>
                  </a:lnTo>
                  <a:lnTo>
                    <a:pt x="42" y="10"/>
                  </a:lnTo>
                  <a:lnTo>
                    <a:pt x="44" y="13"/>
                  </a:lnTo>
                  <a:lnTo>
                    <a:pt x="45" y="16"/>
                  </a:lnTo>
                  <a:lnTo>
                    <a:pt x="45" y="19"/>
                  </a:lnTo>
                  <a:lnTo>
                    <a:pt x="46" y="23"/>
                  </a:lnTo>
                  <a:lnTo>
                    <a:pt x="45" y="26"/>
                  </a:lnTo>
                  <a:lnTo>
                    <a:pt x="45" y="29"/>
                  </a:lnTo>
                  <a:lnTo>
                    <a:pt x="44" y="32"/>
                  </a:lnTo>
                  <a:lnTo>
                    <a:pt x="42" y="35"/>
                  </a:lnTo>
                  <a:lnTo>
                    <a:pt x="40" y="37"/>
                  </a:lnTo>
                  <a:lnTo>
                    <a:pt x="38" y="40"/>
                  </a:lnTo>
                  <a:lnTo>
                    <a:pt x="35" y="42"/>
                  </a:lnTo>
                  <a:lnTo>
                    <a:pt x="32" y="43"/>
                  </a:lnTo>
                  <a:lnTo>
                    <a:pt x="29" y="44"/>
                  </a:lnTo>
                  <a:lnTo>
                    <a:pt x="26" y="45"/>
                  </a:lnTo>
                  <a:lnTo>
                    <a:pt x="23" y="45"/>
                  </a:lnTo>
                  <a:lnTo>
                    <a:pt x="19" y="45"/>
                  </a:lnTo>
                  <a:lnTo>
                    <a:pt x="16" y="44"/>
                  </a:lnTo>
                  <a:lnTo>
                    <a:pt x="13" y="43"/>
                  </a:lnTo>
                  <a:lnTo>
                    <a:pt x="10" y="42"/>
                  </a:lnTo>
                  <a:lnTo>
                    <a:pt x="8" y="40"/>
                  </a:lnTo>
                  <a:lnTo>
                    <a:pt x="6" y="37"/>
                  </a:lnTo>
                  <a:lnTo>
                    <a:pt x="4" y="35"/>
                  </a:lnTo>
                  <a:lnTo>
                    <a:pt x="2" y="32"/>
                  </a:lnTo>
                  <a:lnTo>
                    <a:pt x="1" y="29"/>
                  </a:lnTo>
                  <a:lnTo>
                    <a:pt x="0" y="26"/>
                  </a:lnTo>
                  <a:lnTo>
                    <a:pt x="0" y="23"/>
                  </a:lnTo>
                  <a:lnTo>
                    <a:pt x="0" y="19"/>
                  </a:lnTo>
                  <a:lnTo>
                    <a:pt x="1" y="16"/>
                  </a:lnTo>
                  <a:lnTo>
                    <a:pt x="2" y="13"/>
                  </a:lnTo>
                  <a:lnTo>
                    <a:pt x="4" y="10"/>
                  </a:lnTo>
                  <a:lnTo>
                    <a:pt x="6" y="8"/>
                  </a:lnTo>
                  <a:lnTo>
                    <a:pt x="8" y="6"/>
                  </a:lnTo>
                  <a:lnTo>
                    <a:pt x="10" y="4"/>
                  </a:lnTo>
                  <a:lnTo>
                    <a:pt x="13" y="2"/>
                  </a:lnTo>
                  <a:lnTo>
                    <a:pt x="16" y="1"/>
                  </a:lnTo>
                  <a:lnTo>
                    <a:pt x="19" y="0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" name="Freeform 124"/>
            <p:cNvSpPr>
              <a:spLocks/>
            </p:cNvSpPr>
            <p:nvPr/>
          </p:nvSpPr>
          <p:spPr bwMode="auto">
            <a:xfrm>
              <a:off x="5643563" y="1425575"/>
              <a:ext cx="139700" cy="261938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66" y="4"/>
                </a:cxn>
                <a:cxn ang="0">
                  <a:pos x="71" y="9"/>
                </a:cxn>
                <a:cxn ang="0">
                  <a:pos x="76" y="17"/>
                </a:cxn>
                <a:cxn ang="0">
                  <a:pos x="81" y="27"/>
                </a:cxn>
                <a:cxn ang="0">
                  <a:pos x="84" y="39"/>
                </a:cxn>
                <a:cxn ang="0">
                  <a:pos x="87" y="54"/>
                </a:cxn>
                <a:cxn ang="0">
                  <a:pos x="88" y="73"/>
                </a:cxn>
                <a:cxn ang="0">
                  <a:pos x="86" y="78"/>
                </a:cxn>
                <a:cxn ang="0">
                  <a:pos x="82" y="81"/>
                </a:cxn>
                <a:cxn ang="0">
                  <a:pos x="76" y="82"/>
                </a:cxn>
                <a:cxn ang="0">
                  <a:pos x="72" y="79"/>
                </a:cxn>
                <a:cxn ang="0">
                  <a:pos x="69" y="75"/>
                </a:cxn>
                <a:cxn ang="0">
                  <a:pos x="69" y="63"/>
                </a:cxn>
                <a:cxn ang="0">
                  <a:pos x="68" y="51"/>
                </a:cxn>
                <a:cxn ang="0">
                  <a:pos x="65" y="40"/>
                </a:cxn>
                <a:cxn ang="0">
                  <a:pos x="65" y="76"/>
                </a:cxn>
                <a:cxn ang="0">
                  <a:pos x="63" y="155"/>
                </a:cxn>
                <a:cxn ang="0">
                  <a:pos x="61" y="161"/>
                </a:cxn>
                <a:cxn ang="0">
                  <a:pos x="57" y="164"/>
                </a:cxn>
                <a:cxn ang="0">
                  <a:pos x="51" y="164"/>
                </a:cxn>
                <a:cxn ang="0">
                  <a:pos x="46" y="162"/>
                </a:cxn>
                <a:cxn ang="0">
                  <a:pos x="44" y="156"/>
                </a:cxn>
                <a:cxn ang="0">
                  <a:pos x="41" y="162"/>
                </a:cxn>
                <a:cxn ang="0">
                  <a:pos x="36" y="164"/>
                </a:cxn>
                <a:cxn ang="0">
                  <a:pos x="31" y="164"/>
                </a:cxn>
                <a:cxn ang="0">
                  <a:pos x="27" y="161"/>
                </a:cxn>
                <a:cxn ang="0">
                  <a:pos x="25" y="155"/>
                </a:cxn>
                <a:cxn ang="0">
                  <a:pos x="23" y="76"/>
                </a:cxn>
                <a:cxn ang="0">
                  <a:pos x="22" y="40"/>
                </a:cxn>
                <a:cxn ang="0">
                  <a:pos x="20" y="51"/>
                </a:cxn>
                <a:cxn ang="0">
                  <a:pos x="19" y="63"/>
                </a:cxn>
                <a:cxn ang="0">
                  <a:pos x="18" y="75"/>
                </a:cxn>
                <a:cxn ang="0">
                  <a:pos x="16" y="79"/>
                </a:cxn>
                <a:cxn ang="0">
                  <a:pos x="11" y="82"/>
                </a:cxn>
                <a:cxn ang="0">
                  <a:pos x="7" y="82"/>
                </a:cxn>
                <a:cxn ang="0">
                  <a:pos x="2" y="79"/>
                </a:cxn>
                <a:cxn ang="0">
                  <a:pos x="0" y="73"/>
                </a:cxn>
                <a:cxn ang="0">
                  <a:pos x="1" y="54"/>
                </a:cxn>
                <a:cxn ang="0">
                  <a:pos x="3" y="39"/>
                </a:cxn>
                <a:cxn ang="0">
                  <a:pos x="7" y="27"/>
                </a:cxn>
                <a:cxn ang="0">
                  <a:pos x="11" y="17"/>
                </a:cxn>
                <a:cxn ang="0">
                  <a:pos x="16" y="9"/>
                </a:cxn>
                <a:cxn ang="0">
                  <a:pos x="21" y="4"/>
                </a:cxn>
                <a:cxn ang="0">
                  <a:pos x="26" y="0"/>
                </a:cxn>
              </a:cxnLst>
              <a:rect l="0" t="0" r="r" b="b"/>
              <a:pathLst>
                <a:path w="88" h="165">
                  <a:moveTo>
                    <a:pt x="26" y="0"/>
                  </a:moveTo>
                  <a:lnTo>
                    <a:pt x="44" y="24"/>
                  </a:lnTo>
                  <a:lnTo>
                    <a:pt x="62" y="0"/>
                  </a:lnTo>
                  <a:lnTo>
                    <a:pt x="63" y="1"/>
                  </a:lnTo>
                  <a:lnTo>
                    <a:pt x="65" y="2"/>
                  </a:lnTo>
                  <a:lnTo>
                    <a:pt x="66" y="4"/>
                  </a:lnTo>
                  <a:lnTo>
                    <a:pt x="68" y="5"/>
                  </a:lnTo>
                  <a:lnTo>
                    <a:pt x="70" y="7"/>
                  </a:lnTo>
                  <a:lnTo>
                    <a:pt x="71" y="9"/>
                  </a:lnTo>
                  <a:lnTo>
                    <a:pt x="73" y="12"/>
                  </a:lnTo>
                  <a:lnTo>
                    <a:pt x="75" y="14"/>
                  </a:lnTo>
                  <a:lnTo>
                    <a:pt x="76" y="17"/>
                  </a:lnTo>
                  <a:lnTo>
                    <a:pt x="78" y="20"/>
                  </a:lnTo>
                  <a:lnTo>
                    <a:pt x="79" y="23"/>
                  </a:lnTo>
                  <a:lnTo>
                    <a:pt x="81" y="27"/>
                  </a:lnTo>
                  <a:lnTo>
                    <a:pt x="82" y="31"/>
                  </a:lnTo>
                  <a:lnTo>
                    <a:pt x="83" y="35"/>
                  </a:lnTo>
                  <a:lnTo>
                    <a:pt x="84" y="39"/>
                  </a:lnTo>
                  <a:lnTo>
                    <a:pt x="85" y="44"/>
                  </a:lnTo>
                  <a:lnTo>
                    <a:pt x="86" y="49"/>
                  </a:lnTo>
                  <a:lnTo>
                    <a:pt x="87" y="54"/>
                  </a:lnTo>
                  <a:lnTo>
                    <a:pt x="87" y="60"/>
                  </a:lnTo>
                  <a:lnTo>
                    <a:pt x="88" y="66"/>
                  </a:lnTo>
                  <a:lnTo>
                    <a:pt x="88" y="73"/>
                  </a:lnTo>
                  <a:lnTo>
                    <a:pt x="87" y="75"/>
                  </a:lnTo>
                  <a:lnTo>
                    <a:pt x="87" y="76"/>
                  </a:lnTo>
                  <a:lnTo>
                    <a:pt x="86" y="78"/>
                  </a:lnTo>
                  <a:lnTo>
                    <a:pt x="85" y="79"/>
                  </a:lnTo>
                  <a:lnTo>
                    <a:pt x="84" y="81"/>
                  </a:lnTo>
                  <a:lnTo>
                    <a:pt x="82" y="81"/>
                  </a:lnTo>
                  <a:lnTo>
                    <a:pt x="80" y="82"/>
                  </a:lnTo>
                  <a:lnTo>
                    <a:pt x="78" y="82"/>
                  </a:lnTo>
                  <a:lnTo>
                    <a:pt x="76" y="82"/>
                  </a:lnTo>
                  <a:lnTo>
                    <a:pt x="75" y="81"/>
                  </a:lnTo>
                  <a:lnTo>
                    <a:pt x="73" y="80"/>
                  </a:lnTo>
                  <a:lnTo>
                    <a:pt x="72" y="79"/>
                  </a:lnTo>
                  <a:lnTo>
                    <a:pt x="71" y="78"/>
                  </a:lnTo>
                  <a:lnTo>
                    <a:pt x="70" y="76"/>
                  </a:lnTo>
                  <a:lnTo>
                    <a:pt x="69" y="75"/>
                  </a:lnTo>
                  <a:lnTo>
                    <a:pt x="69" y="73"/>
                  </a:lnTo>
                  <a:lnTo>
                    <a:pt x="69" y="68"/>
                  </a:lnTo>
                  <a:lnTo>
                    <a:pt x="69" y="63"/>
                  </a:lnTo>
                  <a:lnTo>
                    <a:pt x="69" y="59"/>
                  </a:lnTo>
                  <a:lnTo>
                    <a:pt x="68" y="54"/>
                  </a:lnTo>
                  <a:lnTo>
                    <a:pt x="68" y="51"/>
                  </a:lnTo>
                  <a:lnTo>
                    <a:pt x="67" y="47"/>
                  </a:lnTo>
                  <a:lnTo>
                    <a:pt x="67" y="43"/>
                  </a:lnTo>
                  <a:lnTo>
                    <a:pt x="65" y="40"/>
                  </a:lnTo>
                  <a:lnTo>
                    <a:pt x="65" y="70"/>
                  </a:lnTo>
                  <a:lnTo>
                    <a:pt x="65" y="73"/>
                  </a:lnTo>
                  <a:lnTo>
                    <a:pt x="65" y="76"/>
                  </a:lnTo>
                  <a:lnTo>
                    <a:pt x="64" y="79"/>
                  </a:lnTo>
                  <a:lnTo>
                    <a:pt x="63" y="81"/>
                  </a:lnTo>
                  <a:lnTo>
                    <a:pt x="63" y="155"/>
                  </a:lnTo>
                  <a:lnTo>
                    <a:pt x="62" y="157"/>
                  </a:lnTo>
                  <a:lnTo>
                    <a:pt x="62" y="159"/>
                  </a:lnTo>
                  <a:lnTo>
                    <a:pt x="61" y="161"/>
                  </a:lnTo>
                  <a:lnTo>
                    <a:pt x="60" y="162"/>
                  </a:lnTo>
                  <a:lnTo>
                    <a:pt x="58" y="163"/>
                  </a:lnTo>
                  <a:lnTo>
                    <a:pt x="57" y="164"/>
                  </a:lnTo>
                  <a:lnTo>
                    <a:pt x="55" y="164"/>
                  </a:lnTo>
                  <a:lnTo>
                    <a:pt x="53" y="165"/>
                  </a:lnTo>
                  <a:lnTo>
                    <a:pt x="51" y="164"/>
                  </a:lnTo>
                  <a:lnTo>
                    <a:pt x="49" y="164"/>
                  </a:lnTo>
                  <a:lnTo>
                    <a:pt x="48" y="163"/>
                  </a:lnTo>
                  <a:lnTo>
                    <a:pt x="46" y="162"/>
                  </a:lnTo>
                  <a:lnTo>
                    <a:pt x="45" y="160"/>
                  </a:lnTo>
                  <a:lnTo>
                    <a:pt x="44" y="158"/>
                  </a:lnTo>
                  <a:lnTo>
                    <a:pt x="44" y="156"/>
                  </a:lnTo>
                  <a:lnTo>
                    <a:pt x="43" y="158"/>
                  </a:lnTo>
                  <a:lnTo>
                    <a:pt x="42" y="160"/>
                  </a:lnTo>
                  <a:lnTo>
                    <a:pt x="41" y="162"/>
                  </a:lnTo>
                  <a:lnTo>
                    <a:pt x="40" y="163"/>
                  </a:lnTo>
                  <a:lnTo>
                    <a:pt x="38" y="164"/>
                  </a:lnTo>
                  <a:lnTo>
                    <a:pt x="36" y="164"/>
                  </a:lnTo>
                  <a:lnTo>
                    <a:pt x="34" y="165"/>
                  </a:lnTo>
                  <a:lnTo>
                    <a:pt x="33" y="164"/>
                  </a:lnTo>
                  <a:lnTo>
                    <a:pt x="31" y="164"/>
                  </a:lnTo>
                  <a:lnTo>
                    <a:pt x="29" y="163"/>
                  </a:lnTo>
                  <a:lnTo>
                    <a:pt x="28" y="162"/>
                  </a:lnTo>
                  <a:lnTo>
                    <a:pt x="27" y="161"/>
                  </a:lnTo>
                  <a:lnTo>
                    <a:pt x="26" y="159"/>
                  </a:lnTo>
                  <a:lnTo>
                    <a:pt x="25" y="157"/>
                  </a:lnTo>
                  <a:lnTo>
                    <a:pt x="25" y="155"/>
                  </a:lnTo>
                  <a:lnTo>
                    <a:pt x="25" y="81"/>
                  </a:lnTo>
                  <a:lnTo>
                    <a:pt x="24" y="79"/>
                  </a:lnTo>
                  <a:lnTo>
                    <a:pt x="23" y="76"/>
                  </a:lnTo>
                  <a:lnTo>
                    <a:pt x="22" y="73"/>
                  </a:lnTo>
                  <a:lnTo>
                    <a:pt x="22" y="70"/>
                  </a:lnTo>
                  <a:lnTo>
                    <a:pt x="22" y="40"/>
                  </a:lnTo>
                  <a:lnTo>
                    <a:pt x="21" y="43"/>
                  </a:lnTo>
                  <a:lnTo>
                    <a:pt x="20" y="47"/>
                  </a:lnTo>
                  <a:lnTo>
                    <a:pt x="20" y="51"/>
                  </a:lnTo>
                  <a:lnTo>
                    <a:pt x="19" y="54"/>
                  </a:lnTo>
                  <a:lnTo>
                    <a:pt x="19" y="59"/>
                  </a:lnTo>
                  <a:lnTo>
                    <a:pt x="19" y="63"/>
                  </a:lnTo>
                  <a:lnTo>
                    <a:pt x="19" y="68"/>
                  </a:lnTo>
                  <a:lnTo>
                    <a:pt x="19" y="73"/>
                  </a:lnTo>
                  <a:lnTo>
                    <a:pt x="18" y="75"/>
                  </a:lnTo>
                  <a:lnTo>
                    <a:pt x="18" y="76"/>
                  </a:lnTo>
                  <a:lnTo>
                    <a:pt x="17" y="78"/>
                  </a:lnTo>
                  <a:lnTo>
                    <a:pt x="16" y="79"/>
                  </a:lnTo>
                  <a:lnTo>
                    <a:pt x="14" y="80"/>
                  </a:lnTo>
                  <a:lnTo>
                    <a:pt x="13" y="81"/>
                  </a:lnTo>
                  <a:lnTo>
                    <a:pt x="11" y="82"/>
                  </a:lnTo>
                  <a:lnTo>
                    <a:pt x="9" y="82"/>
                  </a:lnTo>
                  <a:lnTo>
                    <a:pt x="9" y="82"/>
                  </a:lnTo>
                  <a:lnTo>
                    <a:pt x="7" y="82"/>
                  </a:lnTo>
                  <a:lnTo>
                    <a:pt x="5" y="81"/>
                  </a:lnTo>
                  <a:lnTo>
                    <a:pt x="3" y="80"/>
                  </a:lnTo>
                  <a:lnTo>
                    <a:pt x="2" y="79"/>
                  </a:lnTo>
                  <a:lnTo>
                    <a:pt x="1" y="77"/>
                  </a:lnTo>
                  <a:lnTo>
                    <a:pt x="0" y="75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60"/>
                  </a:lnTo>
                  <a:lnTo>
                    <a:pt x="1" y="54"/>
                  </a:lnTo>
                  <a:lnTo>
                    <a:pt x="1" y="49"/>
                  </a:lnTo>
                  <a:lnTo>
                    <a:pt x="2" y="44"/>
                  </a:lnTo>
                  <a:lnTo>
                    <a:pt x="3" y="39"/>
                  </a:lnTo>
                  <a:lnTo>
                    <a:pt x="4" y="35"/>
                  </a:lnTo>
                  <a:lnTo>
                    <a:pt x="5" y="31"/>
                  </a:lnTo>
                  <a:lnTo>
                    <a:pt x="7" y="27"/>
                  </a:lnTo>
                  <a:lnTo>
                    <a:pt x="8" y="23"/>
                  </a:lnTo>
                  <a:lnTo>
                    <a:pt x="10" y="20"/>
                  </a:lnTo>
                  <a:lnTo>
                    <a:pt x="11" y="17"/>
                  </a:lnTo>
                  <a:lnTo>
                    <a:pt x="13" y="14"/>
                  </a:lnTo>
                  <a:lnTo>
                    <a:pt x="14" y="12"/>
                  </a:lnTo>
                  <a:lnTo>
                    <a:pt x="16" y="9"/>
                  </a:lnTo>
                  <a:lnTo>
                    <a:pt x="18" y="7"/>
                  </a:lnTo>
                  <a:lnTo>
                    <a:pt x="19" y="5"/>
                  </a:lnTo>
                  <a:lnTo>
                    <a:pt x="21" y="4"/>
                  </a:lnTo>
                  <a:lnTo>
                    <a:pt x="23" y="2"/>
                  </a:lnTo>
                  <a:lnTo>
                    <a:pt x="24" y="1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" name="Freeform 125"/>
            <p:cNvSpPr>
              <a:spLocks/>
            </p:cNvSpPr>
            <p:nvPr/>
          </p:nvSpPr>
          <p:spPr bwMode="auto">
            <a:xfrm>
              <a:off x="5689601" y="1409700"/>
              <a:ext cx="47625" cy="19050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6" y="0"/>
                </a:cxn>
                <a:cxn ang="0">
                  <a:pos x="18" y="1"/>
                </a:cxn>
                <a:cxn ang="0">
                  <a:pos x="19" y="2"/>
                </a:cxn>
                <a:cxn ang="0">
                  <a:pos x="20" y="3"/>
                </a:cxn>
                <a:cxn ang="0">
                  <a:pos x="26" y="1"/>
                </a:cxn>
                <a:cxn ang="0">
                  <a:pos x="27" y="0"/>
                </a:cxn>
                <a:cxn ang="0">
                  <a:pos x="27" y="1"/>
                </a:cxn>
                <a:cxn ang="0">
                  <a:pos x="28" y="1"/>
                </a:cxn>
                <a:cxn ang="0">
                  <a:pos x="29" y="1"/>
                </a:cxn>
                <a:cxn ang="0">
                  <a:pos x="29" y="2"/>
                </a:cxn>
                <a:cxn ang="0">
                  <a:pos x="30" y="3"/>
                </a:cxn>
                <a:cxn ang="0">
                  <a:pos x="30" y="10"/>
                </a:cxn>
                <a:cxn ang="0">
                  <a:pos x="29" y="10"/>
                </a:cxn>
                <a:cxn ang="0">
                  <a:pos x="29" y="11"/>
                </a:cxn>
                <a:cxn ang="0">
                  <a:pos x="28" y="12"/>
                </a:cxn>
                <a:cxn ang="0">
                  <a:pos x="28" y="12"/>
                </a:cxn>
                <a:cxn ang="0">
                  <a:pos x="27" y="12"/>
                </a:cxn>
                <a:cxn ang="0">
                  <a:pos x="26" y="12"/>
                </a:cxn>
                <a:cxn ang="0">
                  <a:pos x="24" y="12"/>
                </a:cxn>
                <a:cxn ang="0">
                  <a:pos x="23" y="11"/>
                </a:cxn>
                <a:cxn ang="0">
                  <a:pos x="21" y="11"/>
                </a:cxn>
                <a:cxn ang="0">
                  <a:pos x="20" y="10"/>
                </a:cxn>
                <a:cxn ang="0">
                  <a:pos x="19" y="11"/>
                </a:cxn>
                <a:cxn ang="0">
                  <a:pos x="17" y="12"/>
                </a:cxn>
                <a:cxn ang="0">
                  <a:pos x="16" y="12"/>
                </a:cxn>
                <a:cxn ang="0">
                  <a:pos x="15" y="12"/>
                </a:cxn>
                <a:cxn ang="0">
                  <a:pos x="13" y="12"/>
                </a:cxn>
                <a:cxn ang="0">
                  <a:pos x="12" y="12"/>
                </a:cxn>
                <a:cxn ang="0">
                  <a:pos x="11" y="11"/>
                </a:cxn>
                <a:cxn ang="0">
                  <a:pos x="10" y="10"/>
                </a:cxn>
                <a:cxn ang="0">
                  <a:pos x="9" y="10"/>
                </a:cxn>
                <a:cxn ang="0">
                  <a:pos x="7" y="11"/>
                </a:cxn>
                <a:cxn ang="0">
                  <a:pos x="5" y="11"/>
                </a:cxn>
                <a:cxn ang="0">
                  <a:pos x="4" y="12"/>
                </a:cxn>
                <a:cxn ang="0">
                  <a:pos x="3" y="12"/>
                </a:cxn>
                <a:cxn ang="0">
                  <a:pos x="2" y="12"/>
                </a:cxn>
                <a:cxn ang="0">
                  <a:pos x="1" y="12"/>
                </a:cxn>
                <a:cxn ang="0">
                  <a:pos x="1" y="11"/>
                </a:cxn>
                <a:cxn ang="0">
                  <a:pos x="0" y="10"/>
                </a:cxn>
                <a:cxn ang="0">
                  <a:pos x="0" y="9"/>
                </a:cxn>
                <a:cxn ang="0">
                  <a:pos x="0" y="3"/>
                </a:cxn>
                <a:cxn ang="0">
                  <a:pos x="0" y="2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2" y="0"/>
                </a:cxn>
                <a:cxn ang="0">
                  <a:pos x="3" y="0"/>
                </a:cxn>
                <a:cxn ang="0">
                  <a:pos x="4" y="1"/>
                </a:cxn>
                <a:cxn ang="0">
                  <a:pos x="9" y="3"/>
                </a:cxn>
                <a:cxn ang="0">
                  <a:pos x="10" y="2"/>
                </a:cxn>
                <a:cxn ang="0">
                  <a:pos x="12" y="1"/>
                </a:cxn>
                <a:cxn ang="0">
                  <a:pos x="13" y="0"/>
                </a:cxn>
                <a:cxn ang="0">
                  <a:pos x="15" y="0"/>
                </a:cxn>
              </a:cxnLst>
              <a:rect l="0" t="0" r="r" b="b"/>
              <a:pathLst>
                <a:path w="30" h="12">
                  <a:moveTo>
                    <a:pt x="15" y="0"/>
                  </a:moveTo>
                  <a:lnTo>
                    <a:pt x="16" y="0"/>
                  </a:lnTo>
                  <a:lnTo>
                    <a:pt x="18" y="1"/>
                  </a:lnTo>
                  <a:lnTo>
                    <a:pt x="19" y="2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27" y="0"/>
                  </a:lnTo>
                  <a:lnTo>
                    <a:pt x="27" y="1"/>
                  </a:lnTo>
                  <a:lnTo>
                    <a:pt x="28" y="1"/>
                  </a:lnTo>
                  <a:lnTo>
                    <a:pt x="29" y="1"/>
                  </a:lnTo>
                  <a:lnTo>
                    <a:pt x="29" y="2"/>
                  </a:lnTo>
                  <a:lnTo>
                    <a:pt x="30" y="3"/>
                  </a:lnTo>
                  <a:lnTo>
                    <a:pt x="30" y="10"/>
                  </a:lnTo>
                  <a:lnTo>
                    <a:pt x="29" y="10"/>
                  </a:lnTo>
                  <a:lnTo>
                    <a:pt x="29" y="11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7" y="12"/>
                  </a:lnTo>
                  <a:lnTo>
                    <a:pt x="26" y="12"/>
                  </a:lnTo>
                  <a:lnTo>
                    <a:pt x="24" y="12"/>
                  </a:lnTo>
                  <a:lnTo>
                    <a:pt x="23" y="11"/>
                  </a:lnTo>
                  <a:lnTo>
                    <a:pt x="21" y="11"/>
                  </a:lnTo>
                  <a:lnTo>
                    <a:pt x="20" y="10"/>
                  </a:lnTo>
                  <a:lnTo>
                    <a:pt x="19" y="11"/>
                  </a:lnTo>
                  <a:lnTo>
                    <a:pt x="17" y="12"/>
                  </a:lnTo>
                  <a:lnTo>
                    <a:pt x="16" y="12"/>
                  </a:lnTo>
                  <a:lnTo>
                    <a:pt x="15" y="12"/>
                  </a:lnTo>
                  <a:lnTo>
                    <a:pt x="13" y="12"/>
                  </a:lnTo>
                  <a:lnTo>
                    <a:pt x="12" y="12"/>
                  </a:lnTo>
                  <a:lnTo>
                    <a:pt x="11" y="11"/>
                  </a:lnTo>
                  <a:lnTo>
                    <a:pt x="10" y="10"/>
                  </a:lnTo>
                  <a:lnTo>
                    <a:pt x="9" y="10"/>
                  </a:lnTo>
                  <a:lnTo>
                    <a:pt x="7" y="11"/>
                  </a:lnTo>
                  <a:lnTo>
                    <a:pt x="5" y="11"/>
                  </a:lnTo>
                  <a:lnTo>
                    <a:pt x="4" y="12"/>
                  </a:lnTo>
                  <a:lnTo>
                    <a:pt x="3" y="12"/>
                  </a:lnTo>
                  <a:lnTo>
                    <a:pt x="2" y="12"/>
                  </a:lnTo>
                  <a:lnTo>
                    <a:pt x="1" y="12"/>
                  </a:lnTo>
                  <a:lnTo>
                    <a:pt x="1" y="11"/>
                  </a:lnTo>
                  <a:lnTo>
                    <a:pt x="0" y="10"/>
                  </a:lnTo>
                  <a:lnTo>
                    <a:pt x="0" y="9"/>
                  </a:lnTo>
                  <a:lnTo>
                    <a:pt x="0" y="3"/>
                  </a:lnTo>
                  <a:lnTo>
                    <a:pt x="0" y="2"/>
                  </a:lnTo>
                  <a:lnTo>
                    <a:pt x="1" y="1"/>
                  </a:lnTo>
                  <a:lnTo>
                    <a:pt x="1" y="1"/>
                  </a:lnTo>
                  <a:lnTo>
                    <a:pt x="2" y="0"/>
                  </a:lnTo>
                  <a:lnTo>
                    <a:pt x="3" y="0"/>
                  </a:lnTo>
                  <a:lnTo>
                    <a:pt x="4" y="1"/>
                  </a:lnTo>
                  <a:lnTo>
                    <a:pt x="9" y="3"/>
                  </a:lnTo>
                  <a:lnTo>
                    <a:pt x="10" y="2"/>
                  </a:lnTo>
                  <a:lnTo>
                    <a:pt x="12" y="1"/>
                  </a:lnTo>
                  <a:lnTo>
                    <a:pt x="13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126"/>
            <p:cNvSpPr>
              <a:spLocks/>
            </p:cNvSpPr>
            <p:nvPr/>
          </p:nvSpPr>
          <p:spPr bwMode="auto">
            <a:xfrm>
              <a:off x="5862638" y="1293813"/>
              <a:ext cx="73025" cy="73025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26" y="1"/>
                </a:cxn>
                <a:cxn ang="0">
                  <a:pos x="30" y="1"/>
                </a:cxn>
                <a:cxn ang="0">
                  <a:pos x="33" y="2"/>
                </a:cxn>
                <a:cxn ang="0">
                  <a:pos x="35" y="4"/>
                </a:cxn>
                <a:cxn ang="0">
                  <a:pos x="38" y="6"/>
                </a:cxn>
                <a:cxn ang="0">
                  <a:pos x="40" y="8"/>
                </a:cxn>
                <a:cxn ang="0">
                  <a:pos x="42" y="11"/>
                </a:cxn>
                <a:cxn ang="0">
                  <a:pos x="44" y="13"/>
                </a:cxn>
                <a:cxn ang="0">
                  <a:pos x="45" y="16"/>
                </a:cxn>
                <a:cxn ang="0">
                  <a:pos x="46" y="20"/>
                </a:cxn>
                <a:cxn ang="0">
                  <a:pos x="46" y="23"/>
                </a:cxn>
                <a:cxn ang="0">
                  <a:pos x="46" y="26"/>
                </a:cxn>
                <a:cxn ang="0">
                  <a:pos x="45" y="29"/>
                </a:cxn>
                <a:cxn ang="0">
                  <a:pos x="44" y="32"/>
                </a:cxn>
                <a:cxn ang="0">
                  <a:pos x="42" y="35"/>
                </a:cxn>
                <a:cxn ang="0">
                  <a:pos x="40" y="38"/>
                </a:cxn>
                <a:cxn ang="0">
                  <a:pos x="38" y="40"/>
                </a:cxn>
                <a:cxn ang="0">
                  <a:pos x="35" y="42"/>
                </a:cxn>
                <a:cxn ang="0">
                  <a:pos x="33" y="43"/>
                </a:cxn>
                <a:cxn ang="0">
                  <a:pos x="30" y="45"/>
                </a:cxn>
                <a:cxn ang="0">
                  <a:pos x="26" y="45"/>
                </a:cxn>
                <a:cxn ang="0">
                  <a:pos x="23" y="46"/>
                </a:cxn>
                <a:cxn ang="0">
                  <a:pos x="20" y="45"/>
                </a:cxn>
                <a:cxn ang="0">
                  <a:pos x="17" y="45"/>
                </a:cxn>
                <a:cxn ang="0">
                  <a:pos x="13" y="43"/>
                </a:cxn>
                <a:cxn ang="0">
                  <a:pos x="11" y="42"/>
                </a:cxn>
                <a:cxn ang="0">
                  <a:pos x="8" y="40"/>
                </a:cxn>
                <a:cxn ang="0">
                  <a:pos x="6" y="38"/>
                </a:cxn>
                <a:cxn ang="0">
                  <a:pos x="4" y="35"/>
                </a:cxn>
                <a:cxn ang="0">
                  <a:pos x="2" y="32"/>
                </a:cxn>
                <a:cxn ang="0">
                  <a:pos x="1" y="29"/>
                </a:cxn>
                <a:cxn ang="0">
                  <a:pos x="0" y="26"/>
                </a:cxn>
                <a:cxn ang="0">
                  <a:pos x="0" y="23"/>
                </a:cxn>
                <a:cxn ang="0">
                  <a:pos x="0" y="20"/>
                </a:cxn>
                <a:cxn ang="0">
                  <a:pos x="1" y="16"/>
                </a:cxn>
                <a:cxn ang="0">
                  <a:pos x="2" y="13"/>
                </a:cxn>
                <a:cxn ang="0">
                  <a:pos x="4" y="11"/>
                </a:cxn>
                <a:cxn ang="0">
                  <a:pos x="6" y="8"/>
                </a:cxn>
                <a:cxn ang="0">
                  <a:pos x="8" y="6"/>
                </a:cxn>
                <a:cxn ang="0">
                  <a:pos x="11" y="4"/>
                </a:cxn>
                <a:cxn ang="0">
                  <a:pos x="13" y="2"/>
                </a:cxn>
                <a:cxn ang="0">
                  <a:pos x="17" y="1"/>
                </a:cxn>
                <a:cxn ang="0">
                  <a:pos x="20" y="1"/>
                </a:cxn>
                <a:cxn ang="0">
                  <a:pos x="23" y="0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lnTo>
                    <a:pt x="26" y="1"/>
                  </a:lnTo>
                  <a:lnTo>
                    <a:pt x="30" y="1"/>
                  </a:lnTo>
                  <a:lnTo>
                    <a:pt x="33" y="2"/>
                  </a:lnTo>
                  <a:lnTo>
                    <a:pt x="35" y="4"/>
                  </a:lnTo>
                  <a:lnTo>
                    <a:pt x="38" y="6"/>
                  </a:lnTo>
                  <a:lnTo>
                    <a:pt x="40" y="8"/>
                  </a:lnTo>
                  <a:lnTo>
                    <a:pt x="42" y="11"/>
                  </a:lnTo>
                  <a:lnTo>
                    <a:pt x="44" y="13"/>
                  </a:lnTo>
                  <a:lnTo>
                    <a:pt x="45" y="16"/>
                  </a:lnTo>
                  <a:lnTo>
                    <a:pt x="46" y="20"/>
                  </a:lnTo>
                  <a:lnTo>
                    <a:pt x="46" y="23"/>
                  </a:lnTo>
                  <a:lnTo>
                    <a:pt x="46" y="26"/>
                  </a:lnTo>
                  <a:lnTo>
                    <a:pt x="45" y="29"/>
                  </a:lnTo>
                  <a:lnTo>
                    <a:pt x="44" y="32"/>
                  </a:lnTo>
                  <a:lnTo>
                    <a:pt x="42" y="35"/>
                  </a:lnTo>
                  <a:lnTo>
                    <a:pt x="40" y="38"/>
                  </a:lnTo>
                  <a:lnTo>
                    <a:pt x="38" y="40"/>
                  </a:lnTo>
                  <a:lnTo>
                    <a:pt x="35" y="42"/>
                  </a:lnTo>
                  <a:lnTo>
                    <a:pt x="33" y="43"/>
                  </a:lnTo>
                  <a:lnTo>
                    <a:pt x="30" y="45"/>
                  </a:lnTo>
                  <a:lnTo>
                    <a:pt x="26" y="45"/>
                  </a:lnTo>
                  <a:lnTo>
                    <a:pt x="23" y="46"/>
                  </a:lnTo>
                  <a:lnTo>
                    <a:pt x="20" y="45"/>
                  </a:lnTo>
                  <a:lnTo>
                    <a:pt x="17" y="45"/>
                  </a:lnTo>
                  <a:lnTo>
                    <a:pt x="13" y="43"/>
                  </a:lnTo>
                  <a:lnTo>
                    <a:pt x="11" y="42"/>
                  </a:lnTo>
                  <a:lnTo>
                    <a:pt x="8" y="40"/>
                  </a:lnTo>
                  <a:lnTo>
                    <a:pt x="6" y="38"/>
                  </a:lnTo>
                  <a:lnTo>
                    <a:pt x="4" y="35"/>
                  </a:lnTo>
                  <a:lnTo>
                    <a:pt x="2" y="32"/>
                  </a:lnTo>
                  <a:lnTo>
                    <a:pt x="1" y="29"/>
                  </a:lnTo>
                  <a:lnTo>
                    <a:pt x="0" y="26"/>
                  </a:lnTo>
                  <a:lnTo>
                    <a:pt x="0" y="23"/>
                  </a:lnTo>
                  <a:lnTo>
                    <a:pt x="0" y="20"/>
                  </a:lnTo>
                  <a:lnTo>
                    <a:pt x="1" y="16"/>
                  </a:lnTo>
                  <a:lnTo>
                    <a:pt x="2" y="13"/>
                  </a:lnTo>
                  <a:lnTo>
                    <a:pt x="4" y="11"/>
                  </a:lnTo>
                  <a:lnTo>
                    <a:pt x="6" y="8"/>
                  </a:lnTo>
                  <a:lnTo>
                    <a:pt x="8" y="6"/>
                  </a:lnTo>
                  <a:lnTo>
                    <a:pt x="11" y="4"/>
                  </a:lnTo>
                  <a:lnTo>
                    <a:pt x="13" y="2"/>
                  </a:lnTo>
                  <a:lnTo>
                    <a:pt x="17" y="1"/>
                  </a:lnTo>
                  <a:lnTo>
                    <a:pt x="20" y="1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127"/>
            <p:cNvSpPr>
              <a:spLocks/>
            </p:cNvSpPr>
            <p:nvPr/>
          </p:nvSpPr>
          <p:spPr bwMode="auto">
            <a:xfrm>
              <a:off x="5797551" y="1323975"/>
              <a:ext cx="203200" cy="315913"/>
            </a:xfrm>
            <a:custGeom>
              <a:avLst/>
              <a:gdLst/>
              <a:ahLst/>
              <a:cxnLst>
                <a:cxn ang="0">
                  <a:pos x="119" y="0"/>
                </a:cxn>
                <a:cxn ang="0">
                  <a:pos x="125" y="3"/>
                </a:cxn>
                <a:cxn ang="0">
                  <a:pos x="128" y="9"/>
                </a:cxn>
                <a:cxn ang="0">
                  <a:pos x="128" y="14"/>
                </a:cxn>
                <a:cxn ang="0">
                  <a:pos x="126" y="18"/>
                </a:cxn>
                <a:cxn ang="0">
                  <a:pos x="124" y="21"/>
                </a:cxn>
                <a:cxn ang="0">
                  <a:pos x="121" y="26"/>
                </a:cxn>
                <a:cxn ang="0">
                  <a:pos x="116" y="32"/>
                </a:cxn>
                <a:cxn ang="0">
                  <a:pos x="111" y="39"/>
                </a:cxn>
                <a:cxn ang="0">
                  <a:pos x="105" y="47"/>
                </a:cxn>
                <a:cxn ang="0">
                  <a:pos x="100" y="55"/>
                </a:cxn>
                <a:cxn ang="0">
                  <a:pos x="95" y="61"/>
                </a:cxn>
                <a:cxn ang="0">
                  <a:pos x="91" y="66"/>
                </a:cxn>
                <a:cxn ang="0">
                  <a:pos x="90" y="68"/>
                </a:cxn>
                <a:cxn ang="0">
                  <a:pos x="88" y="72"/>
                </a:cxn>
                <a:cxn ang="0">
                  <a:pos x="88" y="77"/>
                </a:cxn>
                <a:cxn ang="0">
                  <a:pos x="107" y="184"/>
                </a:cxn>
                <a:cxn ang="0">
                  <a:pos x="107" y="190"/>
                </a:cxn>
                <a:cxn ang="0">
                  <a:pos x="104" y="195"/>
                </a:cxn>
                <a:cxn ang="0">
                  <a:pos x="99" y="198"/>
                </a:cxn>
                <a:cxn ang="0">
                  <a:pos x="93" y="199"/>
                </a:cxn>
                <a:cxn ang="0">
                  <a:pos x="88" y="196"/>
                </a:cxn>
                <a:cxn ang="0">
                  <a:pos x="65" y="154"/>
                </a:cxn>
                <a:cxn ang="0">
                  <a:pos x="64" y="148"/>
                </a:cxn>
                <a:cxn ang="0">
                  <a:pos x="58" y="173"/>
                </a:cxn>
                <a:cxn ang="0">
                  <a:pos x="60" y="178"/>
                </a:cxn>
                <a:cxn ang="0">
                  <a:pos x="59" y="184"/>
                </a:cxn>
                <a:cxn ang="0">
                  <a:pos x="55" y="189"/>
                </a:cxn>
                <a:cxn ang="0">
                  <a:pos x="50" y="191"/>
                </a:cxn>
                <a:cxn ang="0">
                  <a:pos x="45" y="190"/>
                </a:cxn>
                <a:cxn ang="0">
                  <a:pos x="40" y="187"/>
                </a:cxn>
                <a:cxn ang="0">
                  <a:pos x="13" y="148"/>
                </a:cxn>
                <a:cxn ang="0">
                  <a:pos x="12" y="142"/>
                </a:cxn>
                <a:cxn ang="0">
                  <a:pos x="15" y="136"/>
                </a:cxn>
                <a:cxn ang="0">
                  <a:pos x="43" y="111"/>
                </a:cxn>
                <a:cxn ang="0">
                  <a:pos x="43" y="107"/>
                </a:cxn>
                <a:cxn ang="0">
                  <a:pos x="42" y="99"/>
                </a:cxn>
                <a:cxn ang="0">
                  <a:pos x="42" y="90"/>
                </a:cxn>
                <a:cxn ang="0">
                  <a:pos x="41" y="81"/>
                </a:cxn>
                <a:cxn ang="0">
                  <a:pos x="41" y="74"/>
                </a:cxn>
                <a:cxn ang="0">
                  <a:pos x="40" y="68"/>
                </a:cxn>
                <a:cxn ang="0">
                  <a:pos x="37" y="65"/>
                </a:cxn>
                <a:cxn ang="0">
                  <a:pos x="36" y="62"/>
                </a:cxn>
                <a:cxn ang="0">
                  <a:pos x="32" y="58"/>
                </a:cxn>
                <a:cxn ang="0">
                  <a:pos x="27" y="52"/>
                </a:cxn>
                <a:cxn ang="0">
                  <a:pos x="22" y="45"/>
                </a:cxn>
                <a:cxn ang="0">
                  <a:pos x="16" y="37"/>
                </a:cxn>
                <a:cxn ang="0">
                  <a:pos x="11" y="31"/>
                </a:cxn>
                <a:cxn ang="0">
                  <a:pos x="7" y="25"/>
                </a:cxn>
                <a:cxn ang="0">
                  <a:pos x="4" y="21"/>
                </a:cxn>
                <a:cxn ang="0">
                  <a:pos x="3" y="20"/>
                </a:cxn>
                <a:cxn ang="0">
                  <a:pos x="0" y="14"/>
                </a:cxn>
                <a:cxn ang="0">
                  <a:pos x="1" y="8"/>
                </a:cxn>
                <a:cxn ang="0">
                  <a:pos x="5" y="3"/>
                </a:cxn>
                <a:cxn ang="0">
                  <a:pos x="11" y="1"/>
                </a:cxn>
                <a:cxn ang="0">
                  <a:pos x="16" y="2"/>
                </a:cxn>
                <a:cxn ang="0">
                  <a:pos x="21" y="6"/>
                </a:cxn>
                <a:cxn ang="0">
                  <a:pos x="108" y="3"/>
                </a:cxn>
                <a:cxn ang="0">
                  <a:pos x="113" y="0"/>
                </a:cxn>
              </a:cxnLst>
              <a:rect l="0" t="0" r="r" b="b"/>
              <a:pathLst>
                <a:path w="128" h="199">
                  <a:moveTo>
                    <a:pt x="115" y="0"/>
                  </a:moveTo>
                  <a:lnTo>
                    <a:pt x="117" y="0"/>
                  </a:lnTo>
                  <a:lnTo>
                    <a:pt x="119" y="0"/>
                  </a:lnTo>
                  <a:lnTo>
                    <a:pt x="121" y="1"/>
                  </a:lnTo>
                  <a:lnTo>
                    <a:pt x="123" y="2"/>
                  </a:lnTo>
                  <a:lnTo>
                    <a:pt x="125" y="3"/>
                  </a:lnTo>
                  <a:lnTo>
                    <a:pt x="126" y="5"/>
                  </a:lnTo>
                  <a:lnTo>
                    <a:pt x="127" y="7"/>
                  </a:lnTo>
                  <a:lnTo>
                    <a:pt x="128" y="9"/>
                  </a:lnTo>
                  <a:lnTo>
                    <a:pt x="128" y="11"/>
                  </a:lnTo>
                  <a:lnTo>
                    <a:pt x="128" y="13"/>
                  </a:lnTo>
                  <a:lnTo>
                    <a:pt x="128" y="14"/>
                  </a:lnTo>
                  <a:lnTo>
                    <a:pt x="127" y="16"/>
                  </a:lnTo>
                  <a:lnTo>
                    <a:pt x="126" y="18"/>
                  </a:lnTo>
                  <a:lnTo>
                    <a:pt x="126" y="18"/>
                  </a:lnTo>
                  <a:lnTo>
                    <a:pt x="125" y="19"/>
                  </a:lnTo>
                  <a:lnTo>
                    <a:pt x="125" y="20"/>
                  </a:lnTo>
                  <a:lnTo>
                    <a:pt x="124" y="21"/>
                  </a:lnTo>
                  <a:lnTo>
                    <a:pt x="123" y="22"/>
                  </a:lnTo>
                  <a:lnTo>
                    <a:pt x="122" y="24"/>
                  </a:lnTo>
                  <a:lnTo>
                    <a:pt x="121" y="26"/>
                  </a:lnTo>
                  <a:lnTo>
                    <a:pt x="119" y="28"/>
                  </a:lnTo>
                  <a:lnTo>
                    <a:pt x="118" y="30"/>
                  </a:lnTo>
                  <a:lnTo>
                    <a:pt x="116" y="32"/>
                  </a:lnTo>
                  <a:lnTo>
                    <a:pt x="114" y="34"/>
                  </a:lnTo>
                  <a:lnTo>
                    <a:pt x="112" y="37"/>
                  </a:lnTo>
                  <a:lnTo>
                    <a:pt x="111" y="39"/>
                  </a:lnTo>
                  <a:lnTo>
                    <a:pt x="109" y="42"/>
                  </a:lnTo>
                  <a:lnTo>
                    <a:pt x="107" y="44"/>
                  </a:lnTo>
                  <a:lnTo>
                    <a:pt x="105" y="47"/>
                  </a:lnTo>
                  <a:lnTo>
                    <a:pt x="103" y="50"/>
                  </a:lnTo>
                  <a:lnTo>
                    <a:pt x="101" y="52"/>
                  </a:lnTo>
                  <a:lnTo>
                    <a:pt x="100" y="55"/>
                  </a:lnTo>
                  <a:lnTo>
                    <a:pt x="98" y="57"/>
                  </a:lnTo>
                  <a:lnTo>
                    <a:pt x="96" y="59"/>
                  </a:lnTo>
                  <a:lnTo>
                    <a:pt x="95" y="61"/>
                  </a:lnTo>
                  <a:lnTo>
                    <a:pt x="94" y="63"/>
                  </a:lnTo>
                  <a:lnTo>
                    <a:pt x="92" y="64"/>
                  </a:lnTo>
                  <a:lnTo>
                    <a:pt x="91" y="66"/>
                  </a:lnTo>
                  <a:lnTo>
                    <a:pt x="91" y="67"/>
                  </a:lnTo>
                  <a:lnTo>
                    <a:pt x="90" y="68"/>
                  </a:lnTo>
                  <a:lnTo>
                    <a:pt x="90" y="68"/>
                  </a:lnTo>
                  <a:lnTo>
                    <a:pt x="89" y="69"/>
                  </a:lnTo>
                  <a:lnTo>
                    <a:pt x="89" y="70"/>
                  </a:lnTo>
                  <a:lnTo>
                    <a:pt x="88" y="72"/>
                  </a:lnTo>
                  <a:lnTo>
                    <a:pt x="88" y="74"/>
                  </a:lnTo>
                  <a:lnTo>
                    <a:pt x="88" y="75"/>
                  </a:lnTo>
                  <a:lnTo>
                    <a:pt x="88" y="77"/>
                  </a:lnTo>
                  <a:lnTo>
                    <a:pt x="87" y="146"/>
                  </a:lnTo>
                  <a:lnTo>
                    <a:pt x="106" y="182"/>
                  </a:lnTo>
                  <a:lnTo>
                    <a:pt x="107" y="184"/>
                  </a:lnTo>
                  <a:lnTo>
                    <a:pt x="107" y="186"/>
                  </a:lnTo>
                  <a:lnTo>
                    <a:pt x="107" y="188"/>
                  </a:lnTo>
                  <a:lnTo>
                    <a:pt x="107" y="190"/>
                  </a:lnTo>
                  <a:lnTo>
                    <a:pt x="106" y="192"/>
                  </a:lnTo>
                  <a:lnTo>
                    <a:pt x="105" y="194"/>
                  </a:lnTo>
                  <a:lnTo>
                    <a:pt x="104" y="195"/>
                  </a:lnTo>
                  <a:lnTo>
                    <a:pt x="102" y="197"/>
                  </a:lnTo>
                  <a:lnTo>
                    <a:pt x="101" y="198"/>
                  </a:lnTo>
                  <a:lnTo>
                    <a:pt x="99" y="198"/>
                  </a:lnTo>
                  <a:lnTo>
                    <a:pt x="97" y="199"/>
                  </a:lnTo>
                  <a:lnTo>
                    <a:pt x="95" y="199"/>
                  </a:lnTo>
                  <a:lnTo>
                    <a:pt x="93" y="199"/>
                  </a:lnTo>
                  <a:lnTo>
                    <a:pt x="91" y="198"/>
                  </a:lnTo>
                  <a:lnTo>
                    <a:pt x="89" y="197"/>
                  </a:lnTo>
                  <a:lnTo>
                    <a:pt x="88" y="196"/>
                  </a:lnTo>
                  <a:lnTo>
                    <a:pt x="86" y="194"/>
                  </a:lnTo>
                  <a:lnTo>
                    <a:pt x="85" y="193"/>
                  </a:lnTo>
                  <a:lnTo>
                    <a:pt x="65" y="154"/>
                  </a:lnTo>
                  <a:lnTo>
                    <a:pt x="64" y="152"/>
                  </a:lnTo>
                  <a:lnTo>
                    <a:pt x="64" y="150"/>
                  </a:lnTo>
                  <a:lnTo>
                    <a:pt x="64" y="148"/>
                  </a:lnTo>
                  <a:lnTo>
                    <a:pt x="64" y="125"/>
                  </a:lnTo>
                  <a:lnTo>
                    <a:pt x="40" y="145"/>
                  </a:lnTo>
                  <a:lnTo>
                    <a:pt x="58" y="173"/>
                  </a:lnTo>
                  <a:lnTo>
                    <a:pt x="59" y="174"/>
                  </a:lnTo>
                  <a:lnTo>
                    <a:pt x="60" y="176"/>
                  </a:lnTo>
                  <a:lnTo>
                    <a:pt x="60" y="178"/>
                  </a:lnTo>
                  <a:lnTo>
                    <a:pt x="60" y="180"/>
                  </a:lnTo>
                  <a:lnTo>
                    <a:pt x="60" y="182"/>
                  </a:lnTo>
                  <a:lnTo>
                    <a:pt x="59" y="184"/>
                  </a:lnTo>
                  <a:lnTo>
                    <a:pt x="58" y="186"/>
                  </a:lnTo>
                  <a:lnTo>
                    <a:pt x="57" y="187"/>
                  </a:lnTo>
                  <a:lnTo>
                    <a:pt x="55" y="189"/>
                  </a:lnTo>
                  <a:lnTo>
                    <a:pt x="53" y="190"/>
                  </a:lnTo>
                  <a:lnTo>
                    <a:pt x="52" y="190"/>
                  </a:lnTo>
                  <a:lnTo>
                    <a:pt x="50" y="191"/>
                  </a:lnTo>
                  <a:lnTo>
                    <a:pt x="48" y="191"/>
                  </a:lnTo>
                  <a:lnTo>
                    <a:pt x="47" y="191"/>
                  </a:lnTo>
                  <a:lnTo>
                    <a:pt x="45" y="190"/>
                  </a:lnTo>
                  <a:lnTo>
                    <a:pt x="43" y="189"/>
                  </a:lnTo>
                  <a:lnTo>
                    <a:pt x="41" y="188"/>
                  </a:lnTo>
                  <a:lnTo>
                    <a:pt x="40" y="187"/>
                  </a:lnTo>
                  <a:lnTo>
                    <a:pt x="39" y="185"/>
                  </a:lnTo>
                  <a:lnTo>
                    <a:pt x="14" y="150"/>
                  </a:lnTo>
                  <a:lnTo>
                    <a:pt x="13" y="148"/>
                  </a:lnTo>
                  <a:lnTo>
                    <a:pt x="13" y="146"/>
                  </a:lnTo>
                  <a:lnTo>
                    <a:pt x="12" y="144"/>
                  </a:lnTo>
                  <a:lnTo>
                    <a:pt x="12" y="142"/>
                  </a:lnTo>
                  <a:lnTo>
                    <a:pt x="13" y="140"/>
                  </a:lnTo>
                  <a:lnTo>
                    <a:pt x="14" y="138"/>
                  </a:lnTo>
                  <a:lnTo>
                    <a:pt x="15" y="136"/>
                  </a:lnTo>
                  <a:lnTo>
                    <a:pt x="16" y="134"/>
                  </a:lnTo>
                  <a:lnTo>
                    <a:pt x="43" y="111"/>
                  </a:lnTo>
                  <a:lnTo>
                    <a:pt x="43" y="111"/>
                  </a:lnTo>
                  <a:lnTo>
                    <a:pt x="43" y="110"/>
                  </a:lnTo>
                  <a:lnTo>
                    <a:pt x="43" y="109"/>
                  </a:lnTo>
                  <a:lnTo>
                    <a:pt x="43" y="107"/>
                  </a:lnTo>
                  <a:lnTo>
                    <a:pt x="43" y="105"/>
                  </a:lnTo>
                  <a:lnTo>
                    <a:pt x="43" y="102"/>
                  </a:lnTo>
                  <a:lnTo>
                    <a:pt x="42" y="99"/>
                  </a:lnTo>
                  <a:lnTo>
                    <a:pt x="42" y="96"/>
                  </a:lnTo>
                  <a:lnTo>
                    <a:pt x="42" y="93"/>
                  </a:lnTo>
                  <a:lnTo>
                    <a:pt x="42" y="90"/>
                  </a:lnTo>
                  <a:lnTo>
                    <a:pt x="41" y="87"/>
                  </a:lnTo>
                  <a:lnTo>
                    <a:pt x="41" y="84"/>
                  </a:lnTo>
                  <a:lnTo>
                    <a:pt x="41" y="81"/>
                  </a:lnTo>
                  <a:lnTo>
                    <a:pt x="41" y="79"/>
                  </a:lnTo>
                  <a:lnTo>
                    <a:pt x="41" y="76"/>
                  </a:lnTo>
                  <a:lnTo>
                    <a:pt x="41" y="74"/>
                  </a:lnTo>
                  <a:lnTo>
                    <a:pt x="40" y="72"/>
                  </a:lnTo>
                  <a:lnTo>
                    <a:pt x="40" y="70"/>
                  </a:lnTo>
                  <a:lnTo>
                    <a:pt x="40" y="68"/>
                  </a:lnTo>
                  <a:lnTo>
                    <a:pt x="39" y="67"/>
                  </a:lnTo>
                  <a:lnTo>
                    <a:pt x="38" y="65"/>
                  </a:lnTo>
                  <a:lnTo>
                    <a:pt x="37" y="65"/>
                  </a:lnTo>
                  <a:lnTo>
                    <a:pt x="37" y="64"/>
                  </a:lnTo>
                  <a:lnTo>
                    <a:pt x="36" y="63"/>
                  </a:lnTo>
                  <a:lnTo>
                    <a:pt x="36" y="62"/>
                  </a:lnTo>
                  <a:lnTo>
                    <a:pt x="34" y="61"/>
                  </a:lnTo>
                  <a:lnTo>
                    <a:pt x="33" y="60"/>
                  </a:lnTo>
                  <a:lnTo>
                    <a:pt x="32" y="58"/>
                  </a:lnTo>
                  <a:lnTo>
                    <a:pt x="30" y="56"/>
                  </a:lnTo>
                  <a:lnTo>
                    <a:pt x="29" y="54"/>
                  </a:lnTo>
                  <a:lnTo>
                    <a:pt x="27" y="52"/>
                  </a:lnTo>
                  <a:lnTo>
                    <a:pt x="25" y="49"/>
                  </a:lnTo>
                  <a:lnTo>
                    <a:pt x="24" y="47"/>
                  </a:lnTo>
                  <a:lnTo>
                    <a:pt x="22" y="45"/>
                  </a:lnTo>
                  <a:lnTo>
                    <a:pt x="20" y="42"/>
                  </a:lnTo>
                  <a:lnTo>
                    <a:pt x="18" y="40"/>
                  </a:lnTo>
                  <a:lnTo>
                    <a:pt x="16" y="37"/>
                  </a:lnTo>
                  <a:lnTo>
                    <a:pt x="14" y="35"/>
                  </a:lnTo>
                  <a:lnTo>
                    <a:pt x="13" y="33"/>
                  </a:lnTo>
                  <a:lnTo>
                    <a:pt x="11" y="31"/>
                  </a:lnTo>
                  <a:lnTo>
                    <a:pt x="9" y="29"/>
                  </a:lnTo>
                  <a:lnTo>
                    <a:pt x="8" y="27"/>
                  </a:lnTo>
                  <a:lnTo>
                    <a:pt x="7" y="25"/>
                  </a:lnTo>
                  <a:lnTo>
                    <a:pt x="6" y="23"/>
                  </a:lnTo>
                  <a:lnTo>
                    <a:pt x="5" y="22"/>
                  </a:lnTo>
                  <a:lnTo>
                    <a:pt x="4" y="21"/>
                  </a:lnTo>
                  <a:lnTo>
                    <a:pt x="3" y="20"/>
                  </a:lnTo>
                  <a:lnTo>
                    <a:pt x="3" y="20"/>
                  </a:lnTo>
                  <a:lnTo>
                    <a:pt x="3" y="20"/>
                  </a:lnTo>
                  <a:lnTo>
                    <a:pt x="1" y="18"/>
                  </a:lnTo>
                  <a:lnTo>
                    <a:pt x="1" y="16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1" y="10"/>
                  </a:lnTo>
                  <a:lnTo>
                    <a:pt x="1" y="8"/>
                  </a:lnTo>
                  <a:lnTo>
                    <a:pt x="2" y="6"/>
                  </a:lnTo>
                  <a:lnTo>
                    <a:pt x="3" y="5"/>
                  </a:lnTo>
                  <a:lnTo>
                    <a:pt x="5" y="3"/>
                  </a:lnTo>
                  <a:lnTo>
                    <a:pt x="7" y="2"/>
                  </a:lnTo>
                  <a:lnTo>
                    <a:pt x="9" y="1"/>
                  </a:lnTo>
                  <a:lnTo>
                    <a:pt x="11" y="1"/>
                  </a:lnTo>
                  <a:lnTo>
                    <a:pt x="13" y="1"/>
                  </a:lnTo>
                  <a:lnTo>
                    <a:pt x="15" y="1"/>
                  </a:lnTo>
                  <a:lnTo>
                    <a:pt x="16" y="2"/>
                  </a:lnTo>
                  <a:lnTo>
                    <a:pt x="18" y="3"/>
                  </a:lnTo>
                  <a:lnTo>
                    <a:pt x="20" y="4"/>
                  </a:lnTo>
                  <a:lnTo>
                    <a:pt x="21" y="6"/>
                  </a:lnTo>
                  <a:lnTo>
                    <a:pt x="65" y="63"/>
                  </a:lnTo>
                  <a:lnTo>
                    <a:pt x="107" y="5"/>
                  </a:lnTo>
                  <a:lnTo>
                    <a:pt x="108" y="3"/>
                  </a:lnTo>
                  <a:lnTo>
                    <a:pt x="110" y="2"/>
                  </a:lnTo>
                  <a:lnTo>
                    <a:pt x="111" y="1"/>
                  </a:lnTo>
                  <a:lnTo>
                    <a:pt x="113" y="0"/>
                  </a:lnTo>
                  <a:lnTo>
                    <a:pt x="1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" name="Freeform 128"/>
            <p:cNvSpPr>
              <a:spLocks/>
            </p:cNvSpPr>
            <p:nvPr/>
          </p:nvSpPr>
          <p:spPr bwMode="auto">
            <a:xfrm>
              <a:off x="5876926" y="1368425"/>
              <a:ext cx="46038" cy="20638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6" y="0"/>
                </a:cxn>
                <a:cxn ang="0">
                  <a:pos x="18" y="1"/>
                </a:cxn>
                <a:cxn ang="0">
                  <a:pos x="19" y="2"/>
                </a:cxn>
                <a:cxn ang="0">
                  <a:pos x="20" y="3"/>
                </a:cxn>
                <a:cxn ang="0">
                  <a:pos x="26" y="1"/>
                </a:cxn>
                <a:cxn ang="0">
                  <a:pos x="26" y="1"/>
                </a:cxn>
                <a:cxn ang="0">
                  <a:pos x="27" y="1"/>
                </a:cxn>
                <a:cxn ang="0">
                  <a:pos x="28" y="1"/>
                </a:cxn>
                <a:cxn ang="0">
                  <a:pos x="29" y="2"/>
                </a:cxn>
                <a:cxn ang="0">
                  <a:pos x="29" y="2"/>
                </a:cxn>
                <a:cxn ang="0">
                  <a:pos x="29" y="3"/>
                </a:cxn>
                <a:cxn ang="0">
                  <a:pos x="29" y="10"/>
                </a:cxn>
                <a:cxn ang="0">
                  <a:pos x="29" y="11"/>
                </a:cxn>
                <a:cxn ang="0">
                  <a:pos x="29" y="11"/>
                </a:cxn>
                <a:cxn ang="0">
                  <a:pos x="28" y="12"/>
                </a:cxn>
                <a:cxn ang="0">
                  <a:pos x="27" y="12"/>
                </a:cxn>
                <a:cxn ang="0">
                  <a:pos x="27" y="13"/>
                </a:cxn>
                <a:cxn ang="0">
                  <a:pos x="26" y="12"/>
                </a:cxn>
                <a:cxn ang="0">
                  <a:pos x="24" y="12"/>
                </a:cxn>
                <a:cxn ang="0">
                  <a:pos x="22" y="11"/>
                </a:cxn>
                <a:cxn ang="0">
                  <a:pos x="21" y="11"/>
                </a:cxn>
                <a:cxn ang="0">
                  <a:pos x="19" y="11"/>
                </a:cxn>
                <a:cxn ang="0">
                  <a:pos x="18" y="11"/>
                </a:cxn>
                <a:cxn ang="0">
                  <a:pos x="17" y="12"/>
                </a:cxn>
                <a:cxn ang="0">
                  <a:pos x="16" y="13"/>
                </a:cxn>
                <a:cxn ang="0">
                  <a:pos x="15" y="13"/>
                </a:cxn>
                <a:cxn ang="0">
                  <a:pos x="13" y="13"/>
                </a:cxn>
                <a:cxn ang="0">
                  <a:pos x="12" y="12"/>
                </a:cxn>
                <a:cxn ang="0">
                  <a:pos x="11" y="11"/>
                </a:cxn>
                <a:cxn ang="0">
                  <a:pos x="10" y="10"/>
                </a:cxn>
                <a:cxn ang="0">
                  <a:pos x="8" y="11"/>
                </a:cxn>
                <a:cxn ang="0">
                  <a:pos x="7" y="11"/>
                </a:cxn>
                <a:cxn ang="0">
                  <a:pos x="5" y="12"/>
                </a:cxn>
                <a:cxn ang="0">
                  <a:pos x="3" y="12"/>
                </a:cxn>
                <a:cxn ang="0">
                  <a:pos x="3" y="12"/>
                </a:cxn>
                <a:cxn ang="0">
                  <a:pos x="2" y="12"/>
                </a:cxn>
                <a:cxn ang="0">
                  <a:pos x="1" y="12"/>
                </a:cxn>
                <a:cxn ang="0">
                  <a:pos x="1" y="11"/>
                </a:cxn>
                <a:cxn ang="0">
                  <a:pos x="0" y="11"/>
                </a:cxn>
                <a:cxn ang="0">
                  <a:pos x="0" y="10"/>
                </a:cxn>
                <a:cxn ang="0">
                  <a:pos x="0" y="3"/>
                </a:cxn>
                <a:cxn ang="0">
                  <a:pos x="0" y="2"/>
                </a:cxn>
                <a:cxn ang="0">
                  <a:pos x="1" y="2"/>
                </a:cxn>
                <a:cxn ang="0">
                  <a:pos x="1" y="1"/>
                </a:cxn>
                <a:cxn ang="0">
                  <a:pos x="2" y="1"/>
                </a:cxn>
                <a:cxn ang="0">
                  <a:pos x="3" y="1"/>
                </a:cxn>
                <a:cxn ang="0">
                  <a:pos x="4" y="1"/>
                </a:cxn>
                <a:cxn ang="0">
                  <a:pos x="9" y="3"/>
                </a:cxn>
                <a:cxn ang="0">
                  <a:pos x="10" y="2"/>
                </a:cxn>
                <a:cxn ang="0">
                  <a:pos x="11" y="1"/>
                </a:cxn>
                <a:cxn ang="0">
                  <a:pos x="13" y="0"/>
                </a:cxn>
                <a:cxn ang="0">
                  <a:pos x="15" y="0"/>
                </a:cxn>
              </a:cxnLst>
              <a:rect l="0" t="0" r="r" b="b"/>
              <a:pathLst>
                <a:path w="29" h="13">
                  <a:moveTo>
                    <a:pt x="15" y="0"/>
                  </a:moveTo>
                  <a:lnTo>
                    <a:pt x="16" y="0"/>
                  </a:lnTo>
                  <a:lnTo>
                    <a:pt x="18" y="1"/>
                  </a:lnTo>
                  <a:lnTo>
                    <a:pt x="19" y="2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26" y="1"/>
                  </a:lnTo>
                  <a:lnTo>
                    <a:pt x="27" y="1"/>
                  </a:lnTo>
                  <a:lnTo>
                    <a:pt x="28" y="1"/>
                  </a:lnTo>
                  <a:lnTo>
                    <a:pt x="29" y="2"/>
                  </a:lnTo>
                  <a:lnTo>
                    <a:pt x="29" y="2"/>
                  </a:lnTo>
                  <a:lnTo>
                    <a:pt x="29" y="3"/>
                  </a:lnTo>
                  <a:lnTo>
                    <a:pt x="29" y="10"/>
                  </a:lnTo>
                  <a:lnTo>
                    <a:pt x="29" y="11"/>
                  </a:lnTo>
                  <a:lnTo>
                    <a:pt x="29" y="11"/>
                  </a:lnTo>
                  <a:lnTo>
                    <a:pt x="28" y="12"/>
                  </a:lnTo>
                  <a:lnTo>
                    <a:pt x="27" y="12"/>
                  </a:lnTo>
                  <a:lnTo>
                    <a:pt x="27" y="13"/>
                  </a:lnTo>
                  <a:lnTo>
                    <a:pt x="26" y="12"/>
                  </a:lnTo>
                  <a:lnTo>
                    <a:pt x="24" y="12"/>
                  </a:lnTo>
                  <a:lnTo>
                    <a:pt x="22" y="11"/>
                  </a:lnTo>
                  <a:lnTo>
                    <a:pt x="21" y="11"/>
                  </a:lnTo>
                  <a:lnTo>
                    <a:pt x="19" y="11"/>
                  </a:lnTo>
                  <a:lnTo>
                    <a:pt x="18" y="11"/>
                  </a:lnTo>
                  <a:lnTo>
                    <a:pt x="17" y="12"/>
                  </a:lnTo>
                  <a:lnTo>
                    <a:pt x="16" y="13"/>
                  </a:lnTo>
                  <a:lnTo>
                    <a:pt x="15" y="13"/>
                  </a:lnTo>
                  <a:lnTo>
                    <a:pt x="13" y="13"/>
                  </a:lnTo>
                  <a:lnTo>
                    <a:pt x="12" y="12"/>
                  </a:lnTo>
                  <a:lnTo>
                    <a:pt x="11" y="11"/>
                  </a:lnTo>
                  <a:lnTo>
                    <a:pt x="10" y="10"/>
                  </a:lnTo>
                  <a:lnTo>
                    <a:pt x="8" y="11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3" y="12"/>
                  </a:lnTo>
                  <a:lnTo>
                    <a:pt x="3" y="12"/>
                  </a:lnTo>
                  <a:lnTo>
                    <a:pt x="2" y="12"/>
                  </a:lnTo>
                  <a:lnTo>
                    <a:pt x="1" y="12"/>
                  </a:lnTo>
                  <a:lnTo>
                    <a:pt x="1" y="11"/>
                  </a:lnTo>
                  <a:lnTo>
                    <a:pt x="0" y="11"/>
                  </a:lnTo>
                  <a:lnTo>
                    <a:pt x="0" y="10"/>
                  </a:lnTo>
                  <a:lnTo>
                    <a:pt x="0" y="3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1"/>
                  </a:lnTo>
                  <a:lnTo>
                    <a:pt x="2" y="1"/>
                  </a:lnTo>
                  <a:lnTo>
                    <a:pt x="3" y="1"/>
                  </a:lnTo>
                  <a:lnTo>
                    <a:pt x="4" y="1"/>
                  </a:lnTo>
                  <a:lnTo>
                    <a:pt x="9" y="3"/>
                  </a:lnTo>
                  <a:lnTo>
                    <a:pt x="10" y="2"/>
                  </a:lnTo>
                  <a:lnTo>
                    <a:pt x="11" y="1"/>
                  </a:lnTo>
                  <a:lnTo>
                    <a:pt x="13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4458562" y="4903179"/>
            <a:ext cx="553337" cy="567284"/>
            <a:chOff x="6000750" y="1228726"/>
            <a:chExt cx="377826" cy="387350"/>
          </a:xfrm>
          <a:solidFill>
            <a:schemeClr val="bg2"/>
          </a:solidFill>
        </p:grpSpPr>
        <p:sp>
          <p:nvSpPr>
            <p:cNvPr id="20" name="Freeform 133"/>
            <p:cNvSpPr>
              <a:spLocks/>
            </p:cNvSpPr>
            <p:nvPr/>
          </p:nvSpPr>
          <p:spPr bwMode="auto">
            <a:xfrm>
              <a:off x="6261100" y="1228726"/>
              <a:ext cx="79375" cy="80963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28" y="1"/>
                </a:cxn>
                <a:cxn ang="0">
                  <a:pos x="31" y="1"/>
                </a:cxn>
                <a:cxn ang="0">
                  <a:pos x="34" y="2"/>
                </a:cxn>
                <a:cxn ang="0">
                  <a:pos x="37" y="4"/>
                </a:cxn>
                <a:cxn ang="0">
                  <a:pos x="40" y="6"/>
                </a:cxn>
                <a:cxn ang="0">
                  <a:pos x="42" y="8"/>
                </a:cxn>
                <a:cxn ang="0">
                  <a:pos x="44" y="10"/>
                </a:cxn>
                <a:cxn ang="0">
                  <a:pos x="46" y="13"/>
                </a:cxn>
                <a:cxn ang="0">
                  <a:pos x="48" y="16"/>
                </a:cxn>
                <a:cxn ang="0">
                  <a:pos x="49" y="19"/>
                </a:cxn>
                <a:cxn ang="0">
                  <a:pos x="49" y="22"/>
                </a:cxn>
                <a:cxn ang="0">
                  <a:pos x="50" y="25"/>
                </a:cxn>
                <a:cxn ang="0">
                  <a:pos x="49" y="29"/>
                </a:cxn>
                <a:cxn ang="0">
                  <a:pos x="49" y="32"/>
                </a:cxn>
                <a:cxn ang="0">
                  <a:pos x="48" y="35"/>
                </a:cxn>
                <a:cxn ang="0">
                  <a:pos x="46" y="38"/>
                </a:cxn>
                <a:cxn ang="0">
                  <a:pos x="44" y="41"/>
                </a:cxn>
                <a:cxn ang="0">
                  <a:pos x="42" y="43"/>
                </a:cxn>
                <a:cxn ang="0">
                  <a:pos x="40" y="45"/>
                </a:cxn>
                <a:cxn ang="0">
                  <a:pos x="37" y="47"/>
                </a:cxn>
                <a:cxn ang="0">
                  <a:pos x="34" y="49"/>
                </a:cxn>
                <a:cxn ang="0">
                  <a:pos x="31" y="50"/>
                </a:cxn>
                <a:cxn ang="0">
                  <a:pos x="28" y="50"/>
                </a:cxn>
                <a:cxn ang="0">
                  <a:pos x="25" y="51"/>
                </a:cxn>
                <a:cxn ang="0">
                  <a:pos x="21" y="50"/>
                </a:cxn>
                <a:cxn ang="0">
                  <a:pos x="18" y="50"/>
                </a:cxn>
                <a:cxn ang="0">
                  <a:pos x="15" y="49"/>
                </a:cxn>
                <a:cxn ang="0">
                  <a:pos x="12" y="47"/>
                </a:cxn>
                <a:cxn ang="0">
                  <a:pos x="10" y="45"/>
                </a:cxn>
                <a:cxn ang="0">
                  <a:pos x="7" y="43"/>
                </a:cxn>
                <a:cxn ang="0">
                  <a:pos x="5" y="41"/>
                </a:cxn>
                <a:cxn ang="0">
                  <a:pos x="3" y="38"/>
                </a:cxn>
                <a:cxn ang="0">
                  <a:pos x="2" y="35"/>
                </a:cxn>
                <a:cxn ang="0">
                  <a:pos x="1" y="32"/>
                </a:cxn>
                <a:cxn ang="0">
                  <a:pos x="0" y="29"/>
                </a:cxn>
                <a:cxn ang="0">
                  <a:pos x="0" y="25"/>
                </a:cxn>
                <a:cxn ang="0">
                  <a:pos x="0" y="22"/>
                </a:cxn>
                <a:cxn ang="0">
                  <a:pos x="1" y="19"/>
                </a:cxn>
                <a:cxn ang="0">
                  <a:pos x="2" y="16"/>
                </a:cxn>
                <a:cxn ang="0">
                  <a:pos x="3" y="13"/>
                </a:cxn>
                <a:cxn ang="0">
                  <a:pos x="5" y="10"/>
                </a:cxn>
                <a:cxn ang="0">
                  <a:pos x="7" y="8"/>
                </a:cxn>
                <a:cxn ang="0">
                  <a:pos x="10" y="6"/>
                </a:cxn>
                <a:cxn ang="0">
                  <a:pos x="12" y="4"/>
                </a:cxn>
                <a:cxn ang="0">
                  <a:pos x="15" y="2"/>
                </a:cxn>
                <a:cxn ang="0">
                  <a:pos x="18" y="1"/>
                </a:cxn>
                <a:cxn ang="0">
                  <a:pos x="21" y="1"/>
                </a:cxn>
                <a:cxn ang="0">
                  <a:pos x="25" y="0"/>
                </a:cxn>
              </a:cxnLst>
              <a:rect l="0" t="0" r="r" b="b"/>
              <a:pathLst>
                <a:path w="50" h="51">
                  <a:moveTo>
                    <a:pt x="25" y="0"/>
                  </a:moveTo>
                  <a:lnTo>
                    <a:pt x="28" y="1"/>
                  </a:lnTo>
                  <a:lnTo>
                    <a:pt x="31" y="1"/>
                  </a:lnTo>
                  <a:lnTo>
                    <a:pt x="34" y="2"/>
                  </a:lnTo>
                  <a:lnTo>
                    <a:pt x="37" y="4"/>
                  </a:lnTo>
                  <a:lnTo>
                    <a:pt x="40" y="6"/>
                  </a:lnTo>
                  <a:lnTo>
                    <a:pt x="42" y="8"/>
                  </a:lnTo>
                  <a:lnTo>
                    <a:pt x="44" y="10"/>
                  </a:lnTo>
                  <a:lnTo>
                    <a:pt x="46" y="13"/>
                  </a:lnTo>
                  <a:lnTo>
                    <a:pt x="48" y="16"/>
                  </a:lnTo>
                  <a:lnTo>
                    <a:pt x="49" y="19"/>
                  </a:lnTo>
                  <a:lnTo>
                    <a:pt x="49" y="22"/>
                  </a:lnTo>
                  <a:lnTo>
                    <a:pt x="50" y="25"/>
                  </a:lnTo>
                  <a:lnTo>
                    <a:pt x="49" y="29"/>
                  </a:lnTo>
                  <a:lnTo>
                    <a:pt x="49" y="32"/>
                  </a:lnTo>
                  <a:lnTo>
                    <a:pt x="48" y="35"/>
                  </a:lnTo>
                  <a:lnTo>
                    <a:pt x="46" y="38"/>
                  </a:lnTo>
                  <a:lnTo>
                    <a:pt x="44" y="41"/>
                  </a:lnTo>
                  <a:lnTo>
                    <a:pt x="42" y="43"/>
                  </a:lnTo>
                  <a:lnTo>
                    <a:pt x="40" y="45"/>
                  </a:lnTo>
                  <a:lnTo>
                    <a:pt x="37" y="47"/>
                  </a:lnTo>
                  <a:lnTo>
                    <a:pt x="34" y="49"/>
                  </a:lnTo>
                  <a:lnTo>
                    <a:pt x="31" y="50"/>
                  </a:lnTo>
                  <a:lnTo>
                    <a:pt x="28" y="50"/>
                  </a:lnTo>
                  <a:lnTo>
                    <a:pt x="25" y="51"/>
                  </a:lnTo>
                  <a:lnTo>
                    <a:pt x="21" y="50"/>
                  </a:lnTo>
                  <a:lnTo>
                    <a:pt x="18" y="50"/>
                  </a:lnTo>
                  <a:lnTo>
                    <a:pt x="15" y="49"/>
                  </a:lnTo>
                  <a:lnTo>
                    <a:pt x="12" y="47"/>
                  </a:lnTo>
                  <a:lnTo>
                    <a:pt x="10" y="45"/>
                  </a:lnTo>
                  <a:lnTo>
                    <a:pt x="7" y="43"/>
                  </a:lnTo>
                  <a:lnTo>
                    <a:pt x="5" y="41"/>
                  </a:lnTo>
                  <a:lnTo>
                    <a:pt x="3" y="38"/>
                  </a:lnTo>
                  <a:lnTo>
                    <a:pt x="2" y="35"/>
                  </a:lnTo>
                  <a:lnTo>
                    <a:pt x="1" y="32"/>
                  </a:lnTo>
                  <a:lnTo>
                    <a:pt x="0" y="29"/>
                  </a:lnTo>
                  <a:lnTo>
                    <a:pt x="0" y="25"/>
                  </a:lnTo>
                  <a:lnTo>
                    <a:pt x="0" y="22"/>
                  </a:lnTo>
                  <a:lnTo>
                    <a:pt x="1" y="19"/>
                  </a:lnTo>
                  <a:lnTo>
                    <a:pt x="2" y="16"/>
                  </a:lnTo>
                  <a:lnTo>
                    <a:pt x="3" y="13"/>
                  </a:lnTo>
                  <a:lnTo>
                    <a:pt x="5" y="10"/>
                  </a:lnTo>
                  <a:lnTo>
                    <a:pt x="7" y="8"/>
                  </a:lnTo>
                  <a:lnTo>
                    <a:pt x="10" y="6"/>
                  </a:lnTo>
                  <a:lnTo>
                    <a:pt x="12" y="4"/>
                  </a:lnTo>
                  <a:lnTo>
                    <a:pt x="15" y="2"/>
                  </a:lnTo>
                  <a:lnTo>
                    <a:pt x="18" y="1"/>
                  </a:lnTo>
                  <a:lnTo>
                    <a:pt x="21" y="1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134"/>
            <p:cNvSpPr>
              <a:spLocks/>
            </p:cNvSpPr>
            <p:nvPr/>
          </p:nvSpPr>
          <p:spPr bwMode="auto">
            <a:xfrm>
              <a:off x="6170613" y="1323976"/>
              <a:ext cx="207963" cy="292100"/>
            </a:xfrm>
            <a:custGeom>
              <a:avLst/>
              <a:gdLst/>
              <a:ahLst/>
              <a:cxnLst>
                <a:cxn ang="0">
                  <a:pos x="106" y="3"/>
                </a:cxn>
                <a:cxn ang="0">
                  <a:pos x="111" y="8"/>
                </a:cxn>
                <a:cxn ang="0">
                  <a:pos x="116" y="15"/>
                </a:cxn>
                <a:cxn ang="0">
                  <a:pos x="121" y="24"/>
                </a:cxn>
                <a:cxn ang="0">
                  <a:pos x="125" y="36"/>
                </a:cxn>
                <a:cxn ang="0">
                  <a:pos x="129" y="51"/>
                </a:cxn>
                <a:cxn ang="0">
                  <a:pos x="130" y="68"/>
                </a:cxn>
                <a:cxn ang="0">
                  <a:pos x="131" y="84"/>
                </a:cxn>
                <a:cxn ang="0">
                  <a:pos x="128" y="89"/>
                </a:cxn>
                <a:cxn ang="0">
                  <a:pos x="123" y="92"/>
                </a:cxn>
                <a:cxn ang="0">
                  <a:pos x="117" y="91"/>
                </a:cxn>
                <a:cxn ang="0">
                  <a:pos x="112" y="87"/>
                </a:cxn>
                <a:cxn ang="0">
                  <a:pos x="110" y="82"/>
                </a:cxn>
                <a:cxn ang="0">
                  <a:pos x="110" y="67"/>
                </a:cxn>
                <a:cxn ang="0">
                  <a:pos x="109" y="55"/>
                </a:cxn>
                <a:cxn ang="0">
                  <a:pos x="106" y="45"/>
                </a:cxn>
                <a:cxn ang="0">
                  <a:pos x="106" y="83"/>
                </a:cxn>
                <a:cxn ang="0">
                  <a:pos x="104" y="89"/>
                </a:cxn>
                <a:cxn ang="0">
                  <a:pos x="103" y="176"/>
                </a:cxn>
                <a:cxn ang="0">
                  <a:pos x="100" y="181"/>
                </a:cxn>
                <a:cxn ang="0">
                  <a:pos x="95" y="183"/>
                </a:cxn>
                <a:cxn ang="0">
                  <a:pos x="89" y="183"/>
                </a:cxn>
                <a:cxn ang="0">
                  <a:pos x="85" y="180"/>
                </a:cxn>
                <a:cxn ang="0">
                  <a:pos x="83" y="175"/>
                </a:cxn>
                <a:cxn ang="0">
                  <a:pos x="80" y="175"/>
                </a:cxn>
                <a:cxn ang="0">
                  <a:pos x="77" y="180"/>
                </a:cxn>
                <a:cxn ang="0">
                  <a:pos x="73" y="183"/>
                </a:cxn>
                <a:cxn ang="0">
                  <a:pos x="67" y="183"/>
                </a:cxn>
                <a:cxn ang="0">
                  <a:pos x="62" y="181"/>
                </a:cxn>
                <a:cxn ang="0">
                  <a:pos x="59" y="176"/>
                </a:cxn>
                <a:cxn ang="0">
                  <a:pos x="58" y="89"/>
                </a:cxn>
                <a:cxn ang="0">
                  <a:pos x="56" y="83"/>
                </a:cxn>
                <a:cxn ang="0">
                  <a:pos x="56" y="40"/>
                </a:cxn>
                <a:cxn ang="0">
                  <a:pos x="42" y="57"/>
                </a:cxn>
                <a:cxn ang="0">
                  <a:pos x="38" y="58"/>
                </a:cxn>
                <a:cxn ang="0">
                  <a:pos x="34" y="57"/>
                </a:cxn>
                <a:cxn ang="0">
                  <a:pos x="3" y="30"/>
                </a:cxn>
                <a:cxn ang="0">
                  <a:pos x="0" y="25"/>
                </a:cxn>
                <a:cxn ang="0">
                  <a:pos x="0" y="20"/>
                </a:cxn>
                <a:cxn ang="0">
                  <a:pos x="4" y="15"/>
                </a:cxn>
                <a:cxn ang="0">
                  <a:pos x="9" y="13"/>
                </a:cxn>
                <a:cxn ang="0">
                  <a:pos x="15" y="14"/>
                </a:cxn>
                <a:cxn ang="0">
                  <a:pos x="61" y="2"/>
                </a:cxn>
              </a:cxnLst>
              <a:rect l="0" t="0" r="r" b="b"/>
              <a:pathLst>
                <a:path w="131" h="184">
                  <a:moveTo>
                    <a:pt x="103" y="0"/>
                  </a:moveTo>
                  <a:lnTo>
                    <a:pt x="104" y="1"/>
                  </a:lnTo>
                  <a:lnTo>
                    <a:pt x="106" y="3"/>
                  </a:lnTo>
                  <a:lnTo>
                    <a:pt x="108" y="4"/>
                  </a:lnTo>
                  <a:lnTo>
                    <a:pt x="109" y="6"/>
                  </a:lnTo>
                  <a:lnTo>
                    <a:pt x="111" y="8"/>
                  </a:lnTo>
                  <a:lnTo>
                    <a:pt x="113" y="10"/>
                  </a:lnTo>
                  <a:lnTo>
                    <a:pt x="115" y="13"/>
                  </a:lnTo>
                  <a:lnTo>
                    <a:pt x="116" y="15"/>
                  </a:lnTo>
                  <a:lnTo>
                    <a:pt x="118" y="18"/>
                  </a:lnTo>
                  <a:lnTo>
                    <a:pt x="120" y="21"/>
                  </a:lnTo>
                  <a:lnTo>
                    <a:pt x="121" y="24"/>
                  </a:lnTo>
                  <a:lnTo>
                    <a:pt x="123" y="28"/>
                  </a:lnTo>
                  <a:lnTo>
                    <a:pt x="124" y="32"/>
                  </a:lnTo>
                  <a:lnTo>
                    <a:pt x="125" y="36"/>
                  </a:lnTo>
                  <a:lnTo>
                    <a:pt x="127" y="41"/>
                  </a:lnTo>
                  <a:lnTo>
                    <a:pt x="128" y="45"/>
                  </a:lnTo>
                  <a:lnTo>
                    <a:pt x="129" y="51"/>
                  </a:lnTo>
                  <a:lnTo>
                    <a:pt x="129" y="56"/>
                  </a:lnTo>
                  <a:lnTo>
                    <a:pt x="130" y="62"/>
                  </a:lnTo>
                  <a:lnTo>
                    <a:pt x="130" y="68"/>
                  </a:lnTo>
                  <a:lnTo>
                    <a:pt x="131" y="75"/>
                  </a:lnTo>
                  <a:lnTo>
                    <a:pt x="131" y="82"/>
                  </a:lnTo>
                  <a:lnTo>
                    <a:pt x="131" y="84"/>
                  </a:lnTo>
                  <a:lnTo>
                    <a:pt x="130" y="86"/>
                  </a:lnTo>
                  <a:lnTo>
                    <a:pt x="129" y="87"/>
                  </a:lnTo>
                  <a:lnTo>
                    <a:pt x="128" y="89"/>
                  </a:lnTo>
                  <a:lnTo>
                    <a:pt x="126" y="90"/>
                  </a:lnTo>
                  <a:lnTo>
                    <a:pt x="125" y="91"/>
                  </a:lnTo>
                  <a:lnTo>
                    <a:pt x="123" y="92"/>
                  </a:lnTo>
                  <a:lnTo>
                    <a:pt x="121" y="92"/>
                  </a:lnTo>
                  <a:lnTo>
                    <a:pt x="119" y="92"/>
                  </a:lnTo>
                  <a:lnTo>
                    <a:pt x="117" y="91"/>
                  </a:lnTo>
                  <a:lnTo>
                    <a:pt x="115" y="90"/>
                  </a:lnTo>
                  <a:lnTo>
                    <a:pt x="113" y="89"/>
                  </a:lnTo>
                  <a:lnTo>
                    <a:pt x="112" y="87"/>
                  </a:lnTo>
                  <a:lnTo>
                    <a:pt x="111" y="85"/>
                  </a:lnTo>
                  <a:lnTo>
                    <a:pt x="110" y="84"/>
                  </a:lnTo>
                  <a:lnTo>
                    <a:pt x="110" y="82"/>
                  </a:lnTo>
                  <a:lnTo>
                    <a:pt x="110" y="77"/>
                  </a:lnTo>
                  <a:lnTo>
                    <a:pt x="110" y="72"/>
                  </a:lnTo>
                  <a:lnTo>
                    <a:pt x="110" y="67"/>
                  </a:lnTo>
                  <a:lnTo>
                    <a:pt x="110" y="63"/>
                  </a:lnTo>
                  <a:lnTo>
                    <a:pt x="109" y="59"/>
                  </a:lnTo>
                  <a:lnTo>
                    <a:pt x="109" y="55"/>
                  </a:lnTo>
                  <a:lnTo>
                    <a:pt x="108" y="52"/>
                  </a:lnTo>
                  <a:lnTo>
                    <a:pt x="107" y="48"/>
                  </a:lnTo>
                  <a:lnTo>
                    <a:pt x="106" y="45"/>
                  </a:lnTo>
                  <a:lnTo>
                    <a:pt x="106" y="78"/>
                  </a:lnTo>
                  <a:lnTo>
                    <a:pt x="106" y="80"/>
                  </a:lnTo>
                  <a:lnTo>
                    <a:pt x="106" y="83"/>
                  </a:lnTo>
                  <a:lnTo>
                    <a:pt x="105" y="85"/>
                  </a:lnTo>
                  <a:lnTo>
                    <a:pt x="105" y="87"/>
                  </a:lnTo>
                  <a:lnTo>
                    <a:pt x="104" y="89"/>
                  </a:lnTo>
                  <a:lnTo>
                    <a:pt x="103" y="91"/>
                  </a:lnTo>
                  <a:lnTo>
                    <a:pt x="103" y="174"/>
                  </a:lnTo>
                  <a:lnTo>
                    <a:pt x="103" y="176"/>
                  </a:lnTo>
                  <a:lnTo>
                    <a:pt x="102" y="178"/>
                  </a:lnTo>
                  <a:lnTo>
                    <a:pt x="101" y="179"/>
                  </a:lnTo>
                  <a:lnTo>
                    <a:pt x="100" y="181"/>
                  </a:lnTo>
                  <a:lnTo>
                    <a:pt x="99" y="182"/>
                  </a:lnTo>
                  <a:lnTo>
                    <a:pt x="97" y="183"/>
                  </a:lnTo>
                  <a:lnTo>
                    <a:pt x="95" y="183"/>
                  </a:lnTo>
                  <a:lnTo>
                    <a:pt x="93" y="184"/>
                  </a:lnTo>
                  <a:lnTo>
                    <a:pt x="91" y="183"/>
                  </a:lnTo>
                  <a:lnTo>
                    <a:pt x="89" y="183"/>
                  </a:lnTo>
                  <a:lnTo>
                    <a:pt x="88" y="182"/>
                  </a:lnTo>
                  <a:lnTo>
                    <a:pt x="86" y="181"/>
                  </a:lnTo>
                  <a:lnTo>
                    <a:pt x="85" y="180"/>
                  </a:lnTo>
                  <a:lnTo>
                    <a:pt x="84" y="179"/>
                  </a:lnTo>
                  <a:lnTo>
                    <a:pt x="83" y="177"/>
                  </a:lnTo>
                  <a:lnTo>
                    <a:pt x="83" y="175"/>
                  </a:lnTo>
                  <a:lnTo>
                    <a:pt x="83" y="173"/>
                  </a:lnTo>
                  <a:lnTo>
                    <a:pt x="80" y="173"/>
                  </a:lnTo>
                  <a:lnTo>
                    <a:pt x="80" y="175"/>
                  </a:lnTo>
                  <a:lnTo>
                    <a:pt x="79" y="177"/>
                  </a:lnTo>
                  <a:lnTo>
                    <a:pt x="79" y="179"/>
                  </a:lnTo>
                  <a:lnTo>
                    <a:pt x="77" y="180"/>
                  </a:lnTo>
                  <a:lnTo>
                    <a:pt x="76" y="181"/>
                  </a:lnTo>
                  <a:lnTo>
                    <a:pt x="75" y="182"/>
                  </a:lnTo>
                  <a:lnTo>
                    <a:pt x="73" y="183"/>
                  </a:lnTo>
                  <a:lnTo>
                    <a:pt x="71" y="183"/>
                  </a:lnTo>
                  <a:lnTo>
                    <a:pt x="69" y="184"/>
                  </a:lnTo>
                  <a:lnTo>
                    <a:pt x="67" y="183"/>
                  </a:lnTo>
                  <a:lnTo>
                    <a:pt x="65" y="183"/>
                  </a:lnTo>
                  <a:lnTo>
                    <a:pt x="64" y="182"/>
                  </a:lnTo>
                  <a:lnTo>
                    <a:pt x="62" y="181"/>
                  </a:lnTo>
                  <a:lnTo>
                    <a:pt x="61" y="179"/>
                  </a:lnTo>
                  <a:lnTo>
                    <a:pt x="60" y="178"/>
                  </a:lnTo>
                  <a:lnTo>
                    <a:pt x="59" y="176"/>
                  </a:lnTo>
                  <a:lnTo>
                    <a:pt x="59" y="174"/>
                  </a:lnTo>
                  <a:lnTo>
                    <a:pt x="59" y="91"/>
                  </a:lnTo>
                  <a:lnTo>
                    <a:pt x="58" y="89"/>
                  </a:lnTo>
                  <a:lnTo>
                    <a:pt x="57" y="87"/>
                  </a:lnTo>
                  <a:lnTo>
                    <a:pt x="57" y="85"/>
                  </a:lnTo>
                  <a:lnTo>
                    <a:pt x="56" y="83"/>
                  </a:lnTo>
                  <a:lnTo>
                    <a:pt x="56" y="80"/>
                  </a:lnTo>
                  <a:lnTo>
                    <a:pt x="56" y="78"/>
                  </a:lnTo>
                  <a:lnTo>
                    <a:pt x="56" y="40"/>
                  </a:lnTo>
                  <a:lnTo>
                    <a:pt x="45" y="54"/>
                  </a:lnTo>
                  <a:lnTo>
                    <a:pt x="44" y="55"/>
                  </a:lnTo>
                  <a:lnTo>
                    <a:pt x="42" y="57"/>
                  </a:lnTo>
                  <a:lnTo>
                    <a:pt x="40" y="57"/>
                  </a:lnTo>
                  <a:lnTo>
                    <a:pt x="38" y="58"/>
                  </a:lnTo>
                  <a:lnTo>
                    <a:pt x="38" y="58"/>
                  </a:lnTo>
                  <a:lnTo>
                    <a:pt x="38" y="58"/>
                  </a:lnTo>
                  <a:lnTo>
                    <a:pt x="36" y="58"/>
                  </a:lnTo>
                  <a:lnTo>
                    <a:pt x="34" y="57"/>
                  </a:lnTo>
                  <a:lnTo>
                    <a:pt x="32" y="56"/>
                  </a:lnTo>
                  <a:lnTo>
                    <a:pt x="31" y="55"/>
                  </a:lnTo>
                  <a:lnTo>
                    <a:pt x="3" y="30"/>
                  </a:lnTo>
                  <a:lnTo>
                    <a:pt x="2" y="29"/>
                  </a:lnTo>
                  <a:lnTo>
                    <a:pt x="1" y="27"/>
                  </a:lnTo>
                  <a:lnTo>
                    <a:pt x="0" y="25"/>
                  </a:lnTo>
                  <a:lnTo>
                    <a:pt x="0" y="23"/>
                  </a:lnTo>
                  <a:lnTo>
                    <a:pt x="0" y="21"/>
                  </a:lnTo>
                  <a:lnTo>
                    <a:pt x="0" y="20"/>
                  </a:lnTo>
                  <a:lnTo>
                    <a:pt x="1" y="18"/>
                  </a:lnTo>
                  <a:lnTo>
                    <a:pt x="2" y="16"/>
                  </a:lnTo>
                  <a:lnTo>
                    <a:pt x="4" y="15"/>
                  </a:lnTo>
                  <a:lnTo>
                    <a:pt x="6" y="14"/>
                  </a:lnTo>
                  <a:lnTo>
                    <a:pt x="7" y="13"/>
                  </a:lnTo>
                  <a:lnTo>
                    <a:pt x="9" y="13"/>
                  </a:lnTo>
                  <a:lnTo>
                    <a:pt x="11" y="13"/>
                  </a:lnTo>
                  <a:lnTo>
                    <a:pt x="13" y="13"/>
                  </a:lnTo>
                  <a:lnTo>
                    <a:pt x="15" y="14"/>
                  </a:lnTo>
                  <a:lnTo>
                    <a:pt x="17" y="15"/>
                  </a:lnTo>
                  <a:lnTo>
                    <a:pt x="36" y="33"/>
                  </a:lnTo>
                  <a:lnTo>
                    <a:pt x="61" y="2"/>
                  </a:lnTo>
                  <a:lnTo>
                    <a:pt x="82" y="29"/>
                  </a:lnTo>
                  <a:lnTo>
                    <a:pt x="1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135"/>
            <p:cNvSpPr>
              <a:spLocks/>
            </p:cNvSpPr>
            <p:nvPr/>
          </p:nvSpPr>
          <p:spPr bwMode="auto">
            <a:xfrm>
              <a:off x="6273800" y="1311276"/>
              <a:ext cx="50800" cy="22225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8" y="1"/>
                </a:cxn>
                <a:cxn ang="0">
                  <a:pos x="19" y="1"/>
                </a:cxn>
                <a:cxn ang="0">
                  <a:pos x="20" y="2"/>
                </a:cxn>
                <a:cxn ang="0">
                  <a:pos x="22" y="3"/>
                </a:cxn>
                <a:cxn ang="0">
                  <a:pos x="22" y="4"/>
                </a:cxn>
                <a:cxn ang="0">
                  <a:pos x="28" y="1"/>
                </a:cxn>
                <a:cxn ang="0">
                  <a:pos x="29" y="1"/>
                </a:cxn>
                <a:cxn ang="0">
                  <a:pos x="30" y="1"/>
                </a:cxn>
                <a:cxn ang="0">
                  <a:pos x="31" y="2"/>
                </a:cxn>
                <a:cxn ang="0">
                  <a:pos x="31" y="2"/>
                </a:cxn>
                <a:cxn ang="0">
                  <a:pos x="32" y="3"/>
                </a:cxn>
                <a:cxn ang="0">
                  <a:pos x="32" y="4"/>
                </a:cxn>
                <a:cxn ang="0">
                  <a:pos x="32" y="11"/>
                </a:cxn>
                <a:cxn ang="0">
                  <a:pos x="32" y="12"/>
                </a:cxn>
                <a:cxn ang="0">
                  <a:pos x="31" y="13"/>
                </a:cxn>
                <a:cxn ang="0">
                  <a:pos x="31" y="14"/>
                </a:cxn>
                <a:cxn ang="0">
                  <a:pos x="30" y="14"/>
                </a:cxn>
                <a:cxn ang="0">
                  <a:pos x="29" y="14"/>
                </a:cxn>
                <a:cxn ang="0">
                  <a:pos x="29" y="14"/>
                </a:cxn>
                <a:cxn ang="0">
                  <a:pos x="27" y="13"/>
                </a:cxn>
                <a:cxn ang="0">
                  <a:pos x="25" y="13"/>
                </a:cxn>
                <a:cxn ang="0">
                  <a:pos x="23" y="12"/>
                </a:cxn>
                <a:cxn ang="0">
                  <a:pos x="22" y="12"/>
                </a:cxn>
                <a:cxn ang="0">
                  <a:pos x="21" y="13"/>
                </a:cxn>
                <a:cxn ang="0">
                  <a:pos x="19" y="14"/>
                </a:cxn>
                <a:cxn ang="0">
                  <a:pos x="18" y="14"/>
                </a:cxn>
                <a:cxn ang="0">
                  <a:pos x="16" y="14"/>
                </a:cxn>
                <a:cxn ang="0">
                  <a:pos x="15" y="14"/>
                </a:cxn>
                <a:cxn ang="0">
                  <a:pos x="13" y="14"/>
                </a:cxn>
                <a:cxn ang="0">
                  <a:pos x="12" y="13"/>
                </a:cxn>
                <a:cxn ang="0">
                  <a:pos x="11" y="12"/>
                </a:cxn>
                <a:cxn ang="0">
                  <a:pos x="10" y="12"/>
                </a:cxn>
                <a:cxn ang="0">
                  <a:pos x="9" y="13"/>
                </a:cxn>
                <a:cxn ang="0">
                  <a:pos x="7" y="13"/>
                </a:cxn>
                <a:cxn ang="0">
                  <a:pos x="6" y="14"/>
                </a:cxn>
                <a:cxn ang="0">
                  <a:pos x="4" y="14"/>
                </a:cxn>
                <a:cxn ang="0">
                  <a:pos x="3" y="14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1" y="13"/>
                </a:cxn>
                <a:cxn ang="0">
                  <a:pos x="0" y="12"/>
                </a:cxn>
                <a:cxn ang="0">
                  <a:pos x="0" y="11"/>
                </a:cxn>
                <a:cxn ang="0">
                  <a:pos x="0" y="4"/>
                </a:cxn>
                <a:cxn ang="0">
                  <a:pos x="0" y="3"/>
                </a:cxn>
                <a:cxn ang="0">
                  <a:pos x="1" y="2"/>
                </a:cxn>
                <a:cxn ang="0">
                  <a:pos x="2" y="2"/>
                </a:cxn>
                <a:cxn ang="0">
                  <a:pos x="3" y="1"/>
                </a:cxn>
                <a:cxn ang="0">
                  <a:pos x="4" y="1"/>
                </a:cxn>
                <a:cxn ang="0">
                  <a:pos x="5" y="1"/>
                </a:cxn>
                <a:cxn ang="0">
                  <a:pos x="10" y="4"/>
                </a:cxn>
                <a:cxn ang="0">
                  <a:pos x="11" y="3"/>
                </a:cxn>
                <a:cxn ang="0">
                  <a:pos x="12" y="2"/>
                </a:cxn>
                <a:cxn ang="0">
                  <a:pos x="13" y="1"/>
                </a:cxn>
                <a:cxn ang="0">
                  <a:pos x="15" y="1"/>
                </a:cxn>
                <a:cxn ang="0">
                  <a:pos x="16" y="0"/>
                </a:cxn>
              </a:cxnLst>
              <a:rect l="0" t="0" r="r" b="b"/>
              <a:pathLst>
                <a:path w="32" h="14">
                  <a:moveTo>
                    <a:pt x="16" y="0"/>
                  </a:moveTo>
                  <a:lnTo>
                    <a:pt x="18" y="1"/>
                  </a:lnTo>
                  <a:lnTo>
                    <a:pt x="19" y="1"/>
                  </a:lnTo>
                  <a:lnTo>
                    <a:pt x="20" y="2"/>
                  </a:lnTo>
                  <a:lnTo>
                    <a:pt x="22" y="3"/>
                  </a:lnTo>
                  <a:lnTo>
                    <a:pt x="22" y="4"/>
                  </a:lnTo>
                  <a:lnTo>
                    <a:pt x="28" y="1"/>
                  </a:lnTo>
                  <a:lnTo>
                    <a:pt x="29" y="1"/>
                  </a:lnTo>
                  <a:lnTo>
                    <a:pt x="30" y="1"/>
                  </a:lnTo>
                  <a:lnTo>
                    <a:pt x="31" y="2"/>
                  </a:lnTo>
                  <a:lnTo>
                    <a:pt x="31" y="2"/>
                  </a:lnTo>
                  <a:lnTo>
                    <a:pt x="32" y="3"/>
                  </a:lnTo>
                  <a:lnTo>
                    <a:pt x="32" y="4"/>
                  </a:lnTo>
                  <a:lnTo>
                    <a:pt x="32" y="11"/>
                  </a:lnTo>
                  <a:lnTo>
                    <a:pt x="32" y="12"/>
                  </a:lnTo>
                  <a:lnTo>
                    <a:pt x="31" y="13"/>
                  </a:lnTo>
                  <a:lnTo>
                    <a:pt x="31" y="14"/>
                  </a:lnTo>
                  <a:lnTo>
                    <a:pt x="30" y="14"/>
                  </a:lnTo>
                  <a:lnTo>
                    <a:pt x="29" y="14"/>
                  </a:lnTo>
                  <a:lnTo>
                    <a:pt x="29" y="14"/>
                  </a:lnTo>
                  <a:lnTo>
                    <a:pt x="27" y="13"/>
                  </a:lnTo>
                  <a:lnTo>
                    <a:pt x="25" y="13"/>
                  </a:lnTo>
                  <a:lnTo>
                    <a:pt x="23" y="12"/>
                  </a:lnTo>
                  <a:lnTo>
                    <a:pt x="22" y="12"/>
                  </a:lnTo>
                  <a:lnTo>
                    <a:pt x="21" y="13"/>
                  </a:lnTo>
                  <a:lnTo>
                    <a:pt x="19" y="14"/>
                  </a:lnTo>
                  <a:lnTo>
                    <a:pt x="18" y="14"/>
                  </a:lnTo>
                  <a:lnTo>
                    <a:pt x="16" y="14"/>
                  </a:lnTo>
                  <a:lnTo>
                    <a:pt x="15" y="14"/>
                  </a:lnTo>
                  <a:lnTo>
                    <a:pt x="13" y="14"/>
                  </a:lnTo>
                  <a:lnTo>
                    <a:pt x="12" y="13"/>
                  </a:lnTo>
                  <a:lnTo>
                    <a:pt x="11" y="12"/>
                  </a:lnTo>
                  <a:lnTo>
                    <a:pt x="10" y="12"/>
                  </a:lnTo>
                  <a:lnTo>
                    <a:pt x="9" y="13"/>
                  </a:lnTo>
                  <a:lnTo>
                    <a:pt x="7" y="13"/>
                  </a:lnTo>
                  <a:lnTo>
                    <a:pt x="6" y="14"/>
                  </a:lnTo>
                  <a:lnTo>
                    <a:pt x="4" y="14"/>
                  </a:lnTo>
                  <a:lnTo>
                    <a:pt x="3" y="14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1" y="13"/>
                  </a:lnTo>
                  <a:lnTo>
                    <a:pt x="0" y="12"/>
                  </a:lnTo>
                  <a:lnTo>
                    <a:pt x="0" y="11"/>
                  </a:lnTo>
                  <a:lnTo>
                    <a:pt x="0" y="4"/>
                  </a:lnTo>
                  <a:lnTo>
                    <a:pt x="0" y="3"/>
                  </a:lnTo>
                  <a:lnTo>
                    <a:pt x="1" y="2"/>
                  </a:lnTo>
                  <a:lnTo>
                    <a:pt x="2" y="2"/>
                  </a:lnTo>
                  <a:lnTo>
                    <a:pt x="3" y="1"/>
                  </a:lnTo>
                  <a:lnTo>
                    <a:pt x="4" y="1"/>
                  </a:lnTo>
                  <a:lnTo>
                    <a:pt x="5" y="1"/>
                  </a:lnTo>
                  <a:lnTo>
                    <a:pt x="10" y="4"/>
                  </a:lnTo>
                  <a:lnTo>
                    <a:pt x="11" y="3"/>
                  </a:lnTo>
                  <a:lnTo>
                    <a:pt x="12" y="2"/>
                  </a:lnTo>
                  <a:lnTo>
                    <a:pt x="13" y="1"/>
                  </a:lnTo>
                  <a:lnTo>
                    <a:pt x="15" y="1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136"/>
            <p:cNvSpPr>
              <a:spLocks/>
            </p:cNvSpPr>
            <p:nvPr/>
          </p:nvSpPr>
          <p:spPr bwMode="auto">
            <a:xfrm>
              <a:off x="6000750" y="1339851"/>
              <a:ext cx="214313" cy="134938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35" y="1"/>
                </a:cxn>
                <a:cxn ang="0">
                  <a:pos x="35" y="2"/>
                </a:cxn>
                <a:cxn ang="0">
                  <a:pos x="35" y="3"/>
                </a:cxn>
                <a:cxn ang="0">
                  <a:pos x="29" y="9"/>
                </a:cxn>
                <a:cxn ang="0">
                  <a:pos x="28" y="12"/>
                </a:cxn>
                <a:cxn ang="0">
                  <a:pos x="29" y="14"/>
                </a:cxn>
                <a:cxn ang="0">
                  <a:pos x="56" y="42"/>
                </a:cxn>
                <a:cxn ang="0">
                  <a:pos x="59" y="43"/>
                </a:cxn>
                <a:cxn ang="0">
                  <a:pos x="62" y="43"/>
                </a:cxn>
                <a:cxn ang="0">
                  <a:pos x="64" y="42"/>
                </a:cxn>
                <a:cxn ang="0">
                  <a:pos x="83" y="23"/>
                </a:cxn>
                <a:cxn ang="0">
                  <a:pos x="85" y="23"/>
                </a:cxn>
                <a:cxn ang="0">
                  <a:pos x="88" y="23"/>
                </a:cxn>
                <a:cxn ang="0">
                  <a:pos x="134" y="69"/>
                </a:cxn>
                <a:cxn ang="0">
                  <a:pos x="135" y="72"/>
                </a:cxn>
                <a:cxn ang="0">
                  <a:pos x="135" y="75"/>
                </a:cxn>
                <a:cxn ang="0">
                  <a:pos x="134" y="77"/>
                </a:cxn>
                <a:cxn ang="0">
                  <a:pos x="127" y="84"/>
                </a:cxn>
                <a:cxn ang="0">
                  <a:pos x="124" y="85"/>
                </a:cxn>
                <a:cxn ang="0">
                  <a:pos x="121" y="84"/>
                </a:cxn>
                <a:cxn ang="0">
                  <a:pos x="89" y="52"/>
                </a:cxn>
                <a:cxn ang="0">
                  <a:pos x="87" y="50"/>
                </a:cxn>
                <a:cxn ang="0">
                  <a:pos x="84" y="50"/>
                </a:cxn>
                <a:cxn ang="0">
                  <a:pos x="81" y="52"/>
                </a:cxn>
                <a:cxn ang="0">
                  <a:pos x="63" y="70"/>
                </a:cxn>
                <a:cxn ang="0">
                  <a:pos x="60" y="70"/>
                </a:cxn>
                <a:cxn ang="0">
                  <a:pos x="57" y="70"/>
                </a:cxn>
                <a:cxn ang="0">
                  <a:pos x="16" y="28"/>
                </a:cxn>
                <a:cxn ang="0">
                  <a:pos x="14" y="27"/>
                </a:cxn>
                <a:cxn ang="0">
                  <a:pos x="12" y="27"/>
                </a:cxn>
                <a:cxn ang="0">
                  <a:pos x="10" y="28"/>
                </a:cxn>
                <a:cxn ang="0">
                  <a:pos x="3" y="35"/>
                </a:cxn>
                <a:cxn ang="0">
                  <a:pos x="2" y="35"/>
                </a:cxn>
                <a:cxn ang="0">
                  <a:pos x="0" y="34"/>
                </a:cxn>
                <a:cxn ang="0">
                  <a:pos x="0" y="6"/>
                </a:cxn>
                <a:cxn ang="0">
                  <a:pos x="0" y="5"/>
                </a:cxn>
                <a:cxn ang="0">
                  <a:pos x="1" y="3"/>
                </a:cxn>
                <a:cxn ang="0">
                  <a:pos x="3" y="1"/>
                </a:cxn>
                <a:cxn ang="0">
                  <a:pos x="6" y="0"/>
                </a:cxn>
              </a:cxnLst>
              <a:rect l="0" t="0" r="r" b="b"/>
              <a:pathLst>
                <a:path w="135" h="85">
                  <a:moveTo>
                    <a:pt x="6" y="0"/>
                  </a:moveTo>
                  <a:lnTo>
                    <a:pt x="33" y="0"/>
                  </a:lnTo>
                  <a:lnTo>
                    <a:pt x="34" y="0"/>
                  </a:lnTo>
                  <a:lnTo>
                    <a:pt x="35" y="1"/>
                  </a:lnTo>
                  <a:lnTo>
                    <a:pt x="35" y="1"/>
                  </a:lnTo>
                  <a:lnTo>
                    <a:pt x="35" y="2"/>
                  </a:lnTo>
                  <a:lnTo>
                    <a:pt x="35" y="3"/>
                  </a:lnTo>
                  <a:lnTo>
                    <a:pt x="35" y="3"/>
                  </a:lnTo>
                  <a:lnTo>
                    <a:pt x="29" y="8"/>
                  </a:lnTo>
                  <a:lnTo>
                    <a:pt x="29" y="9"/>
                  </a:lnTo>
                  <a:lnTo>
                    <a:pt x="28" y="11"/>
                  </a:lnTo>
                  <a:lnTo>
                    <a:pt x="28" y="12"/>
                  </a:lnTo>
                  <a:lnTo>
                    <a:pt x="28" y="13"/>
                  </a:lnTo>
                  <a:lnTo>
                    <a:pt x="29" y="14"/>
                  </a:lnTo>
                  <a:lnTo>
                    <a:pt x="29" y="15"/>
                  </a:lnTo>
                  <a:lnTo>
                    <a:pt x="56" y="42"/>
                  </a:lnTo>
                  <a:lnTo>
                    <a:pt x="57" y="43"/>
                  </a:lnTo>
                  <a:lnTo>
                    <a:pt x="59" y="43"/>
                  </a:lnTo>
                  <a:lnTo>
                    <a:pt x="60" y="43"/>
                  </a:lnTo>
                  <a:lnTo>
                    <a:pt x="62" y="43"/>
                  </a:lnTo>
                  <a:lnTo>
                    <a:pt x="63" y="43"/>
                  </a:lnTo>
                  <a:lnTo>
                    <a:pt x="64" y="42"/>
                  </a:lnTo>
                  <a:lnTo>
                    <a:pt x="81" y="24"/>
                  </a:lnTo>
                  <a:lnTo>
                    <a:pt x="83" y="23"/>
                  </a:lnTo>
                  <a:lnTo>
                    <a:pt x="84" y="23"/>
                  </a:lnTo>
                  <a:lnTo>
                    <a:pt x="85" y="23"/>
                  </a:lnTo>
                  <a:lnTo>
                    <a:pt x="87" y="23"/>
                  </a:lnTo>
                  <a:lnTo>
                    <a:pt x="88" y="23"/>
                  </a:lnTo>
                  <a:lnTo>
                    <a:pt x="89" y="24"/>
                  </a:lnTo>
                  <a:lnTo>
                    <a:pt x="134" y="69"/>
                  </a:lnTo>
                  <a:lnTo>
                    <a:pt x="135" y="71"/>
                  </a:lnTo>
                  <a:lnTo>
                    <a:pt x="135" y="72"/>
                  </a:lnTo>
                  <a:lnTo>
                    <a:pt x="135" y="73"/>
                  </a:lnTo>
                  <a:lnTo>
                    <a:pt x="135" y="75"/>
                  </a:lnTo>
                  <a:lnTo>
                    <a:pt x="135" y="76"/>
                  </a:lnTo>
                  <a:lnTo>
                    <a:pt x="134" y="77"/>
                  </a:lnTo>
                  <a:lnTo>
                    <a:pt x="128" y="83"/>
                  </a:lnTo>
                  <a:lnTo>
                    <a:pt x="127" y="84"/>
                  </a:lnTo>
                  <a:lnTo>
                    <a:pt x="126" y="84"/>
                  </a:lnTo>
                  <a:lnTo>
                    <a:pt x="124" y="85"/>
                  </a:lnTo>
                  <a:lnTo>
                    <a:pt x="123" y="84"/>
                  </a:lnTo>
                  <a:lnTo>
                    <a:pt x="121" y="84"/>
                  </a:lnTo>
                  <a:lnTo>
                    <a:pt x="120" y="83"/>
                  </a:lnTo>
                  <a:lnTo>
                    <a:pt x="89" y="52"/>
                  </a:lnTo>
                  <a:lnTo>
                    <a:pt x="88" y="51"/>
                  </a:lnTo>
                  <a:lnTo>
                    <a:pt x="87" y="50"/>
                  </a:lnTo>
                  <a:lnTo>
                    <a:pt x="85" y="50"/>
                  </a:lnTo>
                  <a:lnTo>
                    <a:pt x="84" y="50"/>
                  </a:lnTo>
                  <a:lnTo>
                    <a:pt x="82" y="51"/>
                  </a:lnTo>
                  <a:lnTo>
                    <a:pt x="81" y="52"/>
                  </a:lnTo>
                  <a:lnTo>
                    <a:pt x="64" y="69"/>
                  </a:lnTo>
                  <a:lnTo>
                    <a:pt x="63" y="70"/>
                  </a:lnTo>
                  <a:lnTo>
                    <a:pt x="62" y="70"/>
                  </a:lnTo>
                  <a:lnTo>
                    <a:pt x="60" y="70"/>
                  </a:lnTo>
                  <a:lnTo>
                    <a:pt x="59" y="70"/>
                  </a:lnTo>
                  <a:lnTo>
                    <a:pt x="57" y="70"/>
                  </a:lnTo>
                  <a:lnTo>
                    <a:pt x="56" y="69"/>
                  </a:lnTo>
                  <a:lnTo>
                    <a:pt x="16" y="28"/>
                  </a:lnTo>
                  <a:lnTo>
                    <a:pt x="15" y="28"/>
                  </a:lnTo>
                  <a:lnTo>
                    <a:pt x="14" y="27"/>
                  </a:lnTo>
                  <a:lnTo>
                    <a:pt x="13" y="27"/>
                  </a:lnTo>
                  <a:lnTo>
                    <a:pt x="12" y="27"/>
                  </a:lnTo>
                  <a:lnTo>
                    <a:pt x="11" y="28"/>
                  </a:lnTo>
                  <a:lnTo>
                    <a:pt x="10" y="28"/>
                  </a:lnTo>
                  <a:lnTo>
                    <a:pt x="4" y="35"/>
                  </a:lnTo>
                  <a:lnTo>
                    <a:pt x="3" y="35"/>
                  </a:lnTo>
                  <a:lnTo>
                    <a:pt x="2" y="35"/>
                  </a:lnTo>
                  <a:lnTo>
                    <a:pt x="2" y="35"/>
                  </a:lnTo>
                  <a:lnTo>
                    <a:pt x="1" y="35"/>
                  </a:lnTo>
                  <a:lnTo>
                    <a:pt x="0" y="34"/>
                  </a:lnTo>
                  <a:lnTo>
                    <a:pt x="0" y="33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0" y="4"/>
                  </a:lnTo>
                  <a:lnTo>
                    <a:pt x="1" y="3"/>
                  </a:lnTo>
                  <a:lnTo>
                    <a:pt x="2" y="2"/>
                  </a:lnTo>
                  <a:lnTo>
                    <a:pt x="3" y="1"/>
                  </a:lnTo>
                  <a:lnTo>
                    <a:pt x="5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7765808" y="3137377"/>
            <a:ext cx="581236" cy="504513"/>
            <a:chOff x="4367272" y="4008611"/>
            <a:chExt cx="396876" cy="344488"/>
          </a:xfrm>
          <a:solidFill>
            <a:schemeClr val="accent1"/>
          </a:solidFill>
        </p:grpSpPr>
        <p:sp>
          <p:nvSpPr>
            <p:cNvPr id="25" name="Freeform 141"/>
            <p:cNvSpPr>
              <a:spLocks/>
            </p:cNvSpPr>
            <p:nvPr/>
          </p:nvSpPr>
          <p:spPr bwMode="auto">
            <a:xfrm>
              <a:off x="4551422" y="4087986"/>
              <a:ext cx="71438" cy="69850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5" y="0"/>
                </a:cxn>
                <a:cxn ang="0">
                  <a:pos x="28" y="0"/>
                </a:cxn>
                <a:cxn ang="0">
                  <a:pos x="31" y="1"/>
                </a:cxn>
                <a:cxn ang="0">
                  <a:pos x="33" y="2"/>
                </a:cxn>
                <a:cxn ang="0">
                  <a:pos x="36" y="4"/>
                </a:cxn>
                <a:cxn ang="0">
                  <a:pos x="38" y="6"/>
                </a:cxn>
                <a:cxn ang="0">
                  <a:pos x="40" y="8"/>
                </a:cxn>
                <a:cxn ang="0">
                  <a:pos x="41" y="10"/>
                </a:cxn>
                <a:cxn ang="0">
                  <a:pos x="43" y="13"/>
                </a:cxn>
                <a:cxn ang="0">
                  <a:pos x="44" y="16"/>
                </a:cxn>
                <a:cxn ang="0">
                  <a:pos x="44" y="19"/>
                </a:cxn>
                <a:cxn ang="0">
                  <a:pos x="45" y="21"/>
                </a:cxn>
                <a:cxn ang="0">
                  <a:pos x="44" y="24"/>
                </a:cxn>
                <a:cxn ang="0">
                  <a:pos x="44" y="27"/>
                </a:cxn>
                <a:cxn ang="0">
                  <a:pos x="43" y="30"/>
                </a:cxn>
                <a:cxn ang="0">
                  <a:pos x="42" y="33"/>
                </a:cxn>
                <a:cxn ang="0">
                  <a:pos x="40" y="35"/>
                </a:cxn>
                <a:cxn ang="0">
                  <a:pos x="38" y="37"/>
                </a:cxn>
                <a:cxn ang="0">
                  <a:pos x="36" y="39"/>
                </a:cxn>
                <a:cxn ang="0">
                  <a:pos x="34" y="41"/>
                </a:cxn>
                <a:cxn ang="0">
                  <a:pos x="31" y="42"/>
                </a:cxn>
                <a:cxn ang="0">
                  <a:pos x="28" y="43"/>
                </a:cxn>
                <a:cxn ang="0">
                  <a:pos x="26" y="44"/>
                </a:cxn>
                <a:cxn ang="0">
                  <a:pos x="23" y="44"/>
                </a:cxn>
                <a:cxn ang="0">
                  <a:pos x="20" y="44"/>
                </a:cxn>
                <a:cxn ang="0">
                  <a:pos x="17" y="43"/>
                </a:cxn>
                <a:cxn ang="0">
                  <a:pos x="14" y="42"/>
                </a:cxn>
                <a:cxn ang="0">
                  <a:pos x="11" y="41"/>
                </a:cxn>
                <a:cxn ang="0">
                  <a:pos x="9" y="40"/>
                </a:cxn>
                <a:cxn ang="0">
                  <a:pos x="7" y="38"/>
                </a:cxn>
                <a:cxn ang="0">
                  <a:pos x="5" y="36"/>
                </a:cxn>
                <a:cxn ang="0">
                  <a:pos x="3" y="33"/>
                </a:cxn>
                <a:cxn ang="0">
                  <a:pos x="2" y="31"/>
                </a:cxn>
                <a:cxn ang="0">
                  <a:pos x="1" y="28"/>
                </a:cxn>
                <a:cxn ang="0">
                  <a:pos x="0" y="25"/>
                </a:cxn>
                <a:cxn ang="0">
                  <a:pos x="0" y="22"/>
                </a:cxn>
                <a:cxn ang="0">
                  <a:pos x="0" y="19"/>
                </a:cxn>
                <a:cxn ang="0">
                  <a:pos x="1" y="16"/>
                </a:cxn>
                <a:cxn ang="0">
                  <a:pos x="2" y="13"/>
                </a:cxn>
                <a:cxn ang="0">
                  <a:pos x="3" y="11"/>
                </a:cxn>
                <a:cxn ang="0">
                  <a:pos x="5" y="8"/>
                </a:cxn>
                <a:cxn ang="0">
                  <a:pos x="7" y="6"/>
                </a:cxn>
                <a:cxn ang="0">
                  <a:pos x="9" y="4"/>
                </a:cxn>
                <a:cxn ang="0">
                  <a:pos x="11" y="3"/>
                </a:cxn>
                <a:cxn ang="0">
                  <a:pos x="14" y="1"/>
                </a:cxn>
                <a:cxn ang="0">
                  <a:pos x="16" y="0"/>
                </a:cxn>
                <a:cxn ang="0">
                  <a:pos x="19" y="0"/>
                </a:cxn>
                <a:cxn ang="0">
                  <a:pos x="22" y="0"/>
                </a:cxn>
              </a:cxnLst>
              <a:rect l="0" t="0" r="r" b="b"/>
              <a:pathLst>
                <a:path w="45" h="44">
                  <a:moveTo>
                    <a:pt x="22" y="0"/>
                  </a:moveTo>
                  <a:lnTo>
                    <a:pt x="25" y="0"/>
                  </a:lnTo>
                  <a:lnTo>
                    <a:pt x="28" y="0"/>
                  </a:lnTo>
                  <a:lnTo>
                    <a:pt x="31" y="1"/>
                  </a:lnTo>
                  <a:lnTo>
                    <a:pt x="33" y="2"/>
                  </a:lnTo>
                  <a:lnTo>
                    <a:pt x="36" y="4"/>
                  </a:lnTo>
                  <a:lnTo>
                    <a:pt x="38" y="6"/>
                  </a:lnTo>
                  <a:lnTo>
                    <a:pt x="40" y="8"/>
                  </a:lnTo>
                  <a:lnTo>
                    <a:pt x="41" y="10"/>
                  </a:lnTo>
                  <a:lnTo>
                    <a:pt x="43" y="13"/>
                  </a:lnTo>
                  <a:lnTo>
                    <a:pt x="44" y="16"/>
                  </a:lnTo>
                  <a:lnTo>
                    <a:pt x="44" y="19"/>
                  </a:lnTo>
                  <a:lnTo>
                    <a:pt x="45" y="21"/>
                  </a:lnTo>
                  <a:lnTo>
                    <a:pt x="44" y="24"/>
                  </a:lnTo>
                  <a:lnTo>
                    <a:pt x="44" y="27"/>
                  </a:lnTo>
                  <a:lnTo>
                    <a:pt x="43" y="30"/>
                  </a:lnTo>
                  <a:lnTo>
                    <a:pt x="42" y="33"/>
                  </a:lnTo>
                  <a:lnTo>
                    <a:pt x="40" y="35"/>
                  </a:lnTo>
                  <a:lnTo>
                    <a:pt x="38" y="37"/>
                  </a:lnTo>
                  <a:lnTo>
                    <a:pt x="36" y="39"/>
                  </a:lnTo>
                  <a:lnTo>
                    <a:pt x="34" y="41"/>
                  </a:lnTo>
                  <a:lnTo>
                    <a:pt x="31" y="42"/>
                  </a:lnTo>
                  <a:lnTo>
                    <a:pt x="28" y="43"/>
                  </a:lnTo>
                  <a:lnTo>
                    <a:pt x="26" y="44"/>
                  </a:lnTo>
                  <a:lnTo>
                    <a:pt x="23" y="44"/>
                  </a:lnTo>
                  <a:lnTo>
                    <a:pt x="20" y="44"/>
                  </a:lnTo>
                  <a:lnTo>
                    <a:pt x="17" y="43"/>
                  </a:lnTo>
                  <a:lnTo>
                    <a:pt x="14" y="42"/>
                  </a:lnTo>
                  <a:lnTo>
                    <a:pt x="11" y="41"/>
                  </a:lnTo>
                  <a:lnTo>
                    <a:pt x="9" y="40"/>
                  </a:lnTo>
                  <a:lnTo>
                    <a:pt x="7" y="38"/>
                  </a:lnTo>
                  <a:lnTo>
                    <a:pt x="5" y="36"/>
                  </a:lnTo>
                  <a:lnTo>
                    <a:pt x="3" y="33"/>
                  </a:lnTo>
                  <a:lnTo>
                    <a:pt x="2" y="31"/>
                  </a:lnTo>
                  <a:lnTo>
                    <a:pt x="1" y="28"/>
                  </a:lnTo>
                  <a:lnTo>
                    <a:pt x="0" y="25"/>
                  </a:lnTo>
                  <a:lnTo>
                    <a:pt x="0" y="22"/>
                  </a:lnTo>
                  <a:lnTo>
                    <a:pt x="0" y="19"/>
                  </a:lnTo>
                  <a:lnTo>
                    <a:pt x="1" y="16"/>
                  </a:lnTo>
                  <a:lnTo>
                    <a:pt x="2" y="13"/>
                  </a:lnTo>
                  <a:lnTo>
                    <a:pt x="3" y="11"/>
                  </a:lnTo>
                  <a:lnTo>
                    <a:pt x="5" y="8"/>
                  </a:lnTo>
                  <a:lnTo>
                    <a:pt x="7" y="6"/>
                  </a:lnTo>
                  <a:lnTo>
                    <a:pt x="9" y="4"/>
                  </a:lnTo>
                  <a:lnTo>
                    <a:pt x="11" y="3"/>
                  </a:lnTo>
                  <a:lnTo>
                    <a:pt x="14" y="1"/>
                  </a:lnTo>
                  <a:lnTo>
                    <a:pt x="16" y="0"/>
                  </a:lnTo>
                  <a:lnTo>
                    <a:pt x="19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42"/>
            <p:cNvSpPr>
              <a:spLocks/>
            </p:cNvSpPr>
            <p:nvPr/>
          </p:nvSpPr>
          <p:spPr bwMode="auto">
            <a:xfrm>
              <a:off x="4416485" y="4097511"/>
              <a:ext cx="206375" cy="255588"/>
            </a:xfrm>
            <a:custGeom>
              <a:avLst/>
              <a:gdLst/>
              <a:ahLst/>
              <a:cxnLst>
                <a:cxn ang="0">
                  <a:pos x="65" y="1"/>
                </a:cxn>
                <a:cxn ang="0">
                  <a:pos x="73" y="6"/>
                </a:cxn>
                <a:cxn ang="0">
                  <a:pos x="78" y="16"/>
                </a:cxn>
                <a:cxn ang="0">
                  <a:pos x="78" y="26"/>
                </a:cxn>
                <a:cxn ang="0">
                  <a:pos x="79" y="34"/>
                </a:cxn>
                <a:cxn ang="0">
                  <a:pos x="85" y="41"/>
                </a:cxn>
                <a:cxn ang="0">
                  <a:pos x="95" y="44"/>
                </a:cxn>
                <a:cxn ang="0">
                  <a:pos x="106" y="44"/>
                </a:cxn>
                <a:cxn ang="0">
                  <a:pos x="116" y="42"/>
                </a:cxn>
                <a:cxn ang="0">
                  <a:pos x="123" y="43"/>
                </a:cxn>
                <a:cxn ang="0">
                  <a:pos x="128" y="47"/>
                </a:cxn>
                <a:cxn ang="0">
                  <a:pos x="130" y="53"/>
                </a:cxn>
                <a:cxn ang="0">
                  <a:pos x="129" y="57"/>
                </a:cxn>
                <a:cxn ang="0">
                  <a:pos x="127" y="63"/>
                </a:cxn>
                <a:cxn ang="0">
                  <a:pos x="121" y="67"/>
                </a:cxn>
                <a:cxn ang="0">
                  <a:pos x="113" y="68"/>
                </a:cxn>
                <a:cxn ang="0">
                  <a:pos x="102" y="69"/>
                </a:cxn>
                <a:cxn ang="0">
                  <a:pos x="92" y="69"/>
                </a:cxn>
                <a:cxn ang="0">
                  <a:pos x="79" y="66"/>
                </a:cxn>
                <a:cxn ang="0">
                  <a:pos x="66" y="58"/>
                </a:cxn>
                <a:cxn ang="0">
                  <a:pos x="58" y="51"/>
                </a:cxn>
                <a:cxn ang="0">
                  <a:pos x="55" y="55"/>
                </a:cxn>
                <a:cxn ang="0">
                  <a:pos x="50" y="61"/>
                </a:cxn>
                <a:cxn ang="0">
                  <a:pos x="44" y="68"/>
                </a:cxn>
                <a:cxn ang="0">
                  <a:pos x="59" y="69"/>
                </a:cxn>
                <a:cxn ang="0">
                  <a:pos x="66" y="71"/>
                </a:cxn>
                <a:cxn ang="0">
                  <a:pos x="74" y="75"/>
                </a:cxn>
                <a:cxn ang="0">
                  <a:pos x="79" y="83"/>
                </a:cxn>
                <a:cxn ang="0">
                  <a:pos x="82" y="94"/>
                </a:cxn>
                <a:cxn ang="0">
                  <a:pos x="82" y="105"/>
                </a:cxn>
                <a:cxn ang="0">
                  <a:pos x="82" y="121"/>
                </a:cxn>
                <a:cxn ang="0">
                  <a:pos x="82" y="139"/>
                </a:cxn>
                <a:cxn ang="0">
                  <a:pos x="82" y="153"/>
                </a:cxn>
                <a:cxn ang="0">
                  <a:pos x="79" y="159"/>
                </a:cxn>
                <a:cxn ang="0">
                  <a:pos x="74" y="161"/>
                </a:cxn>
                <a:cxn ang="0">
                  <a:pos x="61" y="159"/>
                </a:cxn>
                <a:cxn ang="0">
                  <a:pos x="58" y="153"/>
                </a:cxn>
                <a:cxn ang="0">
                  <a:pos x="58" y="139"/>
                </a:cxn>
                <a:cxn ang="0">
                  <a:pos x="57" y="121"/>
                </a:cxn>
                <a:cxn ang="0">
                  <a:pos x="57" y="105"/>
                </a:cxn>
                <a:cxn ang="0">
                  <a:pos x="58" y="94"/>
                </a:cxn>
                <a:cxn ang="0">
                  <a:pos x="57" y="93"/>
                </a:cxn>
                <a:cxn ang="0">
                  <a:pos x="47" y="93"/>
                </a:cxn>
                <a:cxn ang="0">
                  <a:pos x="34" y="93"/>
                </a:cxn>
                <a:cxn ang="0">
                  <a:pos x="21" y="93"/>
                </a:cxn>
                <a:cxn ang="0">
                  <a:pos x="12" y="93"/>
                </a:cxn>
                <a:cxn ang="0">
                  <a:pos x="5" y="91"/>
                </a:cxn>
                <a:cxn ang="0">
                  <a:pos x="0" y="84"/>
                </a:cxn>
                <a:cxn ang="0">
                  <a:pos x="0" y="73"/>
                </a:cxn>
                <a:cxn ang="0">
                  <a:pos x="2" y="62"/>
                </a:cxn>
                <a:cxn ang="0">
                  <a:pos x="3" y="58"/>
                </a:cxn>
                <a:cxn ang="0">
                  <a:pos x="10" y="44"/>
                </a:cxn>
                <a:cxn ang="0">
                  <a:pos x="19" y="30"/>
                </a:cxn>
                <a:cxn ang="0">
                  <a:pos x="29" y="18"/>
                </a:cxn>
                <a:cxn ang="0">
                  <a:pos x="38" y="8"/>
                </a:cxn>
                <a:cxn ang="0">
                  <a:pos x="46" y="3"/>
                </a:cxn>
                <a:cxn ang="0">
                  <a:pos x="57" y="0"/>
                </a:cxn>
              </a:cxnLst>
              <a:rect l="0" t="0" r="r" b="b"/>
              <a:pathLst>
                <a:path w="130" h="161">
                  <a:moveTo>
                    <a:pt x="57" y="0"/>
                  </a:moveTo>
                  <a:lnTo>
                    <a:pt x="59" y="0"/>
                  </a:lnTo>
                  <a:lnTo>
                    <a:pt x="62" y="0"/>
                  </a:lnTo>
                  <a:lnTo>
                    <a:pt x="65" y="1"/>
                  </a:lnTo>
                  <a:lnTo>
                    <a:pt x="67" y="1"/>
                  </a:lnTo>
                  <a:lnTo>
                    <a:pt x="69" y="3"/>
                  </a:lnTo>
                  <a:lnTo>
                    <a:pt x="71" y="4"/>
                  </a:lnTo>
                  <a:lnTo>
                    <a:pt x="73" y="6"/>
                  </a:lnTo>
                  <a:lnTo>
                    <a:pt x="75" y="9"/>
                  </a:lnTo>
                  <a:lnTo>
                    <a:pt x="77" y="11"/>
                  </a:lnTo>
                  <a:lnTo>
                    <a:pt x="78" y="13"/>
                  </a:lnTo>
                  <a:lnTo>
                    <a:pt x="78" y="16"/>
                  </a:lnTo>
                  <a:lnTo>
                    <a:pt x="79" y="19"/>
                  </a:lnTo>
                  <a:lnTo>
                    <a:pt x="79" y="21"/>
                  </a:lnTo>
                  <a:lnTo>
                    <a:pt x="78" y="24"/>
                  </a:lnTo>
                  <a:lnTo>
                    <a:pt x="78" y="26"/>
                  </a:lnTo>
                  <a:lnTo>
                    <a:pt x="77" y="29"/>
                  </a:lnTo>
                  <a:lnTo>
                    <a:pt x="77" y="31"/>
                  </a:lnTo>
                  <a:lnTo>
                    <a:pt x="78" y="33"/>
                  </a:lnTo>
                  <a:lnTo>
                    <a:pt x="79" y="34"/>
                  </a:lnTo>
                  <a:lnTo>
                    <a:pt x="80" y="36"/>
                  </a:lnTo>
                  <a:lnTo>
                    <a:pt x="81" y="38"/>
                  </a:lnTo>
                  <a:lnTo>
                    <a:pt x="83" y="39"/>
                  </a:lnTo>
                  <a:lnTo>
                    <a:pt x="85" y="41"/>
                  </a:lnTo>
                  <a:lnTo>
                    <a:pt x="87" y="42"/>
                  </a:lnTo>
                  <a:lnTo>
                    <a:pt x="89" y="43"/>
                  </a:lnTo>
                  <a:lnTo>
                    <a:pt x="92" y="43"/>
                  </a:lnTo>
                  <a:lnTo>
                    <a:pt x="95" y="44"/>
                  </a:lnTo>
                  <a:lnTo>
                    <a:pt x="97" y="44"/>
                  </a:lnTo>
                  <a:lnTo>
                    <a:pt x="100" y="44"/>
                  </a:lnTo>
                  <a:lnTo>
                    <a:pt x="103" y="44"/>
                  </a:lnTo>
                  <a:lnTo>
                    <a:pt x="106" y="44"/>
                  </a:lnTo>
                  <a:lnTo>
                    <a:pt x="109" y="43"/>
                  </a:lnTo>
                  <a:lnTo>
                    <a:pt x="111" y="43"/>
                  </a:lnTo>
                  <a:lnTo>
                    <a:pt x="114" y="42"/>
                  </a:lnTo>
                  <a:lnTo>
                    <a:pt x="116" y="42"/>
                  </a:lnTo>
                  <a:lnTo>
                    <a:pt x="118" y="42"/>
                  </a:lnTo>
                  <a:lnTo>
                    <a:pt x="119" y="42"/>
                  </a:lnTo>
                  <a:lnTo>
                    <a:pt x="121" y="42"/>
                  </a:lnTo>
                  <a:lnTo>
                    <a:pt x="123" y="43"/>
                  </a:lnTo>
                  <a:lnTo>
                    <a:pt x="124" y="43"/>
                  </a:lnTo>
                  <a:lnTo>
                    <a:pt x="126" y="44"/>
                  </a:lnTo>
                  <a:lnTo>
                    <a:pt x="127" y="45"/>
                  </a:lnTo>
                  <a:lnTo>
                    <a:pt x="128" y="47"/>
                  </a:lnTo>
                  <a:lnTo>
                    <a:pt x="129" y="48"/>
                  </a:lnTo>
                  <a:lnTo>
                    <a:pt x="129" y="50"/>
                  </a:lnTo>
                  <a:lnTo>
                    <a:pt x="130" y="52"/>
                  </a:lnTo>
                  <a:lnTo>
                    <a:pt x="130" y="53"/>
                  </a:lnTo>
                  <a:lnTo>
                    <a:pt x="130" y="53"/>
                  </a:lnTo>
                  <a:lnTo>
                    <a:pt x="130" y="54"/>
                  </a:lnTo>
                  <a:lnTo>
                    <a:pt x="129" y="55"/>
                  </a:lnTo>
                  <a:lnTo>
                    <a:pt x="129" y="57"/>
                  </a:lnTo>
                  <a:lnTo>
                    <a:pt x="129" y="58"/>
                  </a:lnTo>
                  <a:lnTo>
                    <a:pt x="128" y="60"/>
                  </a:lnTo>
                  <a:lnTo>
                    <a:pt x="128" y="62"/>
                  </a:lnTo>
                  <a:lnTo>
                    <a:pt x="127" y="63"/>
                  </a:lnTo>
                  <a:lnTo>
                    <a:pt x="125" y="64"/>
                  </a:lnTo>
                  <a:lnTo>
                    <a:pt x="124" y="65"/>
                  </a:lnTo>
                  <a:lnTo>
                    <a:pt x="122" y="66"/>
                  </a:lnTo>
                  <a:lnTo>
                    <a:pt x="121" y="67"/>
                  </a:lnTo>
                  <a:lnTo>
                    <a:pt x="118" y="67"/>
                  </a:lnTo>
                  <a:lnTo>
                    <a:pt x="117" y="68"/>
                  </a:lnTo>
                  <a:lnTo>
                    <a:pt x="115" y="68"/>
                  </a:lnTo>
                  <a:lnTo>
                    <a:pt x="113" y="68"/>
                  </a:lnTo>
                  <a:lnTo>
                    <a:pt x="110" y="68"/>
                  </a:lnTo>
                  <a:lnTo>
                    <a:pt x="108" y="69"/>
                  </a:lnTo>
                  <a:lnTo>
                    <a:pt x="105" y="69"/>
                  </a:lnTo>
                  <a:lnTo>
                    <a:pt x="102" y="69"/>
                  </a:lnTo>
                  <a:lnTo>
                    <a:pt x="99" y="69"/>
                  </a:lnTo>
                  <a:lnTo>
                    <a:pt x="97" y="69"/>
                  </a:lnTo>
                  <a:lnTo>
                    <a:pt x="94" y="69"/>
                  </a:lnTo>
                  <a:lnTo>
                    <a:pt x="92" y="69"/>
                  </a:lnTo>
                  <a:lnTo>
                    <a:pt x="91" y="69"/>
                  </a:lnTo>
                  <a:lnTo>
                    <a:pt x="87" y="68"/>
                  </a:lnTo>
                  <a:lnTo>
                    <a:pt x="83" y="67"/>
                  </a:lnTo>
                  <a:lnTo>
                    <a:pt x="79" y="66"/>
                  </a:lnTo>
                  <a:lnTo>
                    <a:pt x="75" y="65"/>
                  </a:lnTo>
                  <a:lnTo>
                    <a:pt x="72" y="63"/>
                  </a:lnTo>
                  <a:lnTo>
                    <a:pt x="69" y="61"/>
                  </a:lnTo>
                  <a:lnTo>
                    <a:pt x="66" y="58"/>
                  </a:lnTo>
                  <a:lnTo>
                    <a:pt x="63" y="56"/>
                  </a:lnTo>
                  <a:lnTo>
                    <a:pt x="61" y="53"/>
                  </a:lnTo>
                  <a:lnTo>
                    <a:pt x="59" y="50"/>
                  </a:lnTo>
                  <a:lnTo>
                    <a:pt x="58" y="51"/>
                  </a:lnTo>
                  <a:lnTo>
                    <a:pt x="58" y="51"/>
                  </a:lnTo>
                  <a:lnTo>
                    <a:pt x="57" y="52"/>
                  </a:lnTo>
                  <a:lnTo>
                    <a:pt x="56" y="53"/>
                  </a:lnTo>
                  <a:lnTo>
                    <a:pt x="55" y="55"/>
                  </a:lnTo>
                  <a:lnTo>
                    <a:pt x="54" y="56"/>
                  </a:lnTo>
                  <a:lnTo>
                    <a:pt x="53" y="58"/>
                  </a:lnTo>
                  <a:lnTo>
                    <a:pt x="51" y="60"/>
                  </a:lnTo>
                  <a:lnTo>
                    <a:pt x="50" y="61"/>
                  </a:lnTo>
                  <a:lnTo>
                    <a:pt x="48" y="63"/>
                  </a:lnTo>
                  <a:lnTo>
                    <a:pt x="47" y="65"/>
                  </a:lnTo>
                  <a:lnTo>
                    <a:pt x="46" y="66"/>
                  </a:lnTo>
                  <a:lnTo>
                    <a:pt x="44" y="68"/>
                  </a:lnTo>
                  <a:lnTo>
                    <a:pt x="43" y="69"/>
                  </a:lnTo>
                  <a:lnTo>
                    <a:pt x="49" y="69"/>
                  </a:lnTo>
                  <a:lnTo>
                    <a:pt x="54" y="69"/>
                  </a:lnTo>
                  <a:lnTo>
                    <a:pt x="59" y="69"/>
                  </a:lnTo>
                  <a:lnTo>
                    <a:pt x="61" y="69"/>
                  </a:lnTo>
                  <a:lnTo>
                    <a:pt x="62" y="70"/>
                  </a:lnTo>
                  <a:lnTo>
                    <a:pt x="64" y="70"/>
                  </a:lnTo>
                  <a:lnTo>
                    <a:pt x="66" y="71"/>
                  </a:lnTo>
                  <a:lnTo>
                    <a:pt x="68" y="72"/>
                  </a:lnTo>
                  <a:lnTo>
                    <a:pt x="70" y="73"/>
                  </a:lnTo>
                  <a:lnTo>
                    <a:pt x="72" y="74"/>
                  </a:lnTo>
                  <a:lnTo>
                    <a:pt x="74" y="75"/>
                  </a:lnTo>
                  <a:lnTo>
                    <a:pt x="75" y="77"/>
                  </a:lnTo>
                  <a:lnTo>
                    <a:pt x="77" y="79"/>
                  </a:lnTo>
                  <a:lnTo>
                    <a:pt x="78" y="81"/>
                  </a:lnTo>
                  <a:lnTo>
                    <a:pt x="79" y="83"/>
                  </a:lnTo>
                  <a:lnTo>
                    <a:pt x="80" y="86"/>
                  </a:lnTo>
                  <a:lnTo>
                    <a:pt x="81" y="88"/>
                  </a:lnTo>
                  <a:lnTo>
                    <a:pt x="82" y="91"/>
                  </a:lnTo>
                  <a:lnTo>
                    <a:pt x="82" y="94"/>
                  </a:lnTo>
                  <a:lnTo>
                    <a:pt x="82" y="96"/>
                  </a:lnTo>
                  <a:lnTo>
                    <a:pt x="82" y="99"/>
                  </a:lnTo>
                  <a:lnTo>
                    <a:pt x="82" y="102"/>
                  </a:lnTo>
                  <a:lnTo>
                    <a:pt x="82" y="105"/>
                  </a:lnTo>
                  <a:lnTo>
                    <a:pt x="82" y="109"/>
                  </a:lnTo>
                  <a:lnTo>
                    <a:pt x="82" y="113"/>
                  </a:lnTo>
                  <a:lnTo>
                    <a:pt x="82" y="117"/>
                  </a:lnTo>
                  <a:lnTo>
                    <a:pt x="82" y="121"/>
                  </a:lnTo>
                  <a:lnTo>
                    <a:pt x="82" y="126"/>
                  </a:lnTo>
                  <a:lnTo>
                    <a:pt x="82" y="130"/>
                  </a:lnTo>
                  <a:lnTo>
                    <a:pt x="82" y="134"/>
                  </a:lnTo>
                  <a:lnTo>
                    <a:pt x="82" y="139"/>
                  </a:lnTo>
                  <a:lnTo>
                    <a:pt x="82" y="143"/>
                  </a:lnTo>
                  <a:lnTo>
                    <a:pt x="82" y="146"/>
                  </a:lnTo>
                  <a:lnTo>
                    <a:pt x="82" y="150"/>
                  </a:lnTo>
                  <a:lnTo>
                    <a:pt x="82" y="153"/>
                  </a:lnTo>
                  <a:lnTo>
                    <a:pt x="82" y="155"/>
                  </a:lnTo>
                  <a:lnTo>
                    <a:pt x="81" y="156"/>
                  </a:lnTo>
                  <a:lnTo>
                    <a:pt x="80" y="158"/>
                  </a:lnTo>
                  <a:lnTo>
                    <a:pt x="79" y="159"/>
                  </a:lnTo>
                  <a:lnTo>
                    <a:pt x="78" y="160"/>
                  </a:lnTo>
                  <a:lnTo>
                    <a:pt x="77" y="160"/>
                  </a:lnTo>
                  <a:lnTo>
                    <a:pt x="75" y="161"/>
                  </a:lnTo>
                  <a:lnTo>
                    <a:pt x="74" y="161"/>
                  </a:lnTo>
                  <a:lnTo>
                    <a:pt x="66" y="161"/>
                  </a:lnTo>
                  <a:lnTo>
                    <a:pt x="64" y="161"/>
                  </a:lnTo>
                  <a:lnTo>
                    <a:pt x="62" y="160"/>
                  </a:lnTo>
                  <a:lnTo>
                    <a:pt x="61" y="159"/>
                  </a:lnTo>
                  <a:lnTo>
                    <a:pt x="59" y="158"/>
                  </a:lnTo>
                  <a:lnTo>
                    <a:pt x="58" y="157"/>
                  </a:lnTo>
                  <a:lnTo>
                    <a:pt x="58" y="155"/>
                  </a:lnTo>
                  <a:lnTo>
                    <a:pt x="58" y="153"/>
                  </a:lnTo>
                  <a:lnTo>
                    <a:pt x="58" y="150"/>
                  </a:lnTo>
                  <a:lnTo>
                    <a:pt x="58" y="146"/>
                  </a:lnTo>
                  <a:lnTo>
                    <a:pt x="58" y="143"/>
                  </a:lnTo>
                  <a:lnTo>
                    <a:pt x="58" y="139"/>
                  </a:lnTo>
                  <a:lnTo>
                    <a:pt x="58" y="134"/>
                  </a:lnTo>
                  <a:lnTo>
                    <a:pt x="58" y="130"/>
                  </a:lnTo>
                  <a:lnTo>
                    <a:pt x="57" y="126"/>
                  </a:lnTo>
                  <a:lnTo>
                    <a:pt x="57" y="121"/>
                  </a:lnTo>
                  <a:lnTo>
                    <a:pt x="57" y="117"/>
                  </a:lnTo>
                  <a:lnTo>
                    <a:pt x="57" y="113"/>
                  </a:lnTo>
                  <a:lnTo>
                    <a:pt x="57" y="109"/>
                  </a:lnTo>
                  <a:lnTo>
                    <a:pt x="57" y="105"/>
                  </a:lnTo>
                  <a:lnTo>
                    <a:pt x="57" y="102"/>
                  </a:lnTo>
                  <a:lnTo>
                    <a:pt x="58" y="99"/>
                  </a:lnTo>
                  <a:lnTo>
                    <a:pt x="58" y="96"/>
                  </a:lnTo>
                  <a:lnTo>
                    <a:pt x="58" y="94"/>
                  </a:lnTo>
                  <a:lnTo>
                    <a:pt x="58" y="94"/>
                  </a:lnTo>
                  <a:lnTo>
                    <a:pt x="57" y="94"/>
                  </a:lnTo>
                  <a:lnTo>
                    <a:pt x="57" y="93"/>
                  </a:lnTo>
                  <a:lnTo>
                    <a:pt x="57" y="93"/>
                  </a:lnTo>
                  <a:lnTo>
                    <a:pt x="55" y="93"/>
                  </a:lnTo>
                  <a:lnTo>
                    <a:pt x="53" y="93"/>
                  </a:lnTo>
                  <a:lnTo>
                    <a:pt x="50" y="93"/>
                  </a:lnTo>
                  <a:lnTo>
                    <a:pt x="47" y="93"/>
                  </a:lnTo>
                  <a:lnTo>
                    <a:pt x="44" y="93"/>
                  </a:lnTo>
                  <a:lnTo>
                    <a:pt x="41" y="93"/>
                  </a:lnTo>
                  <a:lnTo>
                    <a:pt x="37" y="93"/>
                  </a:lnTo>
                  <a:lnTo>
                    <a:pt x="34" y="93"/>
                  </a:lnTo>
                  <a:lnTo>
                    <a:pt x="30" y="93"/>
                  </a:lnTo>
                  <a:lnTo>
                    <a:pt x="27" y="93"/>
                  </a:lnTo>
                  <a:lnTo>
                    <a:pt x="24" y="93"/>
                  </a:lnTo>
                  <a:lnTo>
                    <a:pt x="21" y="93"/>
                  </a:lnTo>
                  <a:lnTo>
                    <a:pt x="18" y="93"/>
                  </a:lnTo>
                  <a:lnTo>
                    <a:pt x="16" y="93"/>
                  </a:lnTo>
                  <a:lnTo>
                    <a:pt x="14" y="93"/>
                  </a:lnTo>
                  <a:lnTo>
                    <a:pt x="12" y="93"/>
                  </a:lnTo>
                  <a:lnTo>
                    <a:pt x="11" y="93"/>
                  </a:lnTo>
                  <a:lnTo>
                    <a:pt x="9" y="93"/>
                  </a:lnTo>
                  <a:lnTo>
                    <a:pt x="7" y="92"/>
                  </a:lnTo>
                  <a:lnTo>
                    <a:pt x="5" y="91"/>
                  </a:lnTo>
                  <a:lnTo>
                    <a:pt x="3" y="89"/>
                  </a:lnTo>
                  <a:lnTo>
                    <a:pt x="2" y="88"/>
                  </a:lnTo>
                  <a:lnTo>
                    <a:pt x="1" y="86"/>
                  </a:lnTo>
                  <a:lnTo>
                    <a:pt x="0" y="84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77"/>
                  </a:lnTo>
                  <a:lnTo>
                    <a:pt x="0" y="73"/>
                  </a:lnTo>
                  <a:lnTo>
                    <a:pt x="1" y="69"/>
                  </a:lnTo>
                  <a:lnTo>
                    <a:pt x="1" y="67"/>
                  </a:lnTo>
                  <a:lnTo>
                    <a:pt x="1" y="64"/>
                  </a:lnTo>
                  <a:lnTo>
                    <a:pt x="2" y="62"/>
                  </a:lnTo>
                  <a:lnTo>
                    <a:pt x="2" y="61"/>
                  </a:lnTo>
                  <a:lnTo>
                    <a:pt x="2" y="61"/>
                  </a:lnTo>
                  <a:lnTo>
                    <a:pt x="2" y="61"/>
                  </a:lnTo>
                  <a:lnTo>
                    <a:pt x="3" y="58"/>
                  </a:lnTo>
                  <a:lnTo>
                    <a:pt x="5" y="54"/>
                  </a:lnTo>
                  <a:lnTo>
                    <a:pt x="6" y="51"/>
                  </a:lnTo>
                  <a:lnTo>
                    <a:pt x="8" y="47"/>
                  </a:lnTo>
                  <a:lnTo>
                    <a:pt x="10" y="44"/>
                  </a:lnTo>
                  <a:lnTo>
                    <a:pt x="12" y="40"/>
                  </a:lnTo>
                  <a:lnTo>
                    <a:pt x="14" y="37"/>
                  </a:lnTo>
                  <a:lnTo>
                    <a:pt x="16" y="34"/>
                  </a:lnTo>
                  <a:lnTo>
                    <a:pt x="19" y="30"/>
                  </a:lnTo>
                  <a:lnTo>
                    <a:pt x="21" y="27"/>
                  </a:lnTo>
                  <a:lnTo>
                    <a:pt x="24" y="24"/>
                  </a:lnTo>
                  <a:lnTo>
                    <a:pt x="26" y="21"/>
                  </a:lnTo>
                  <a:lnTo>
                    <a:pt x="29" y="18"/>
                  </a:lnTo>
                  <a:lnTo>
                    <a:pt x="31" y="15"/>
                  </a:lnTo>
                  <a:lnTo>
                    <a:pt x="34" y="12"/>
                  </a:lnTo>
                  <a:lnTo>
                    <a:pt x="36" y="10"/>
                  </a:lnTo>
                  <a:lnTo>
                    <a:pt x="38" y="8"/>
                  </a:lnTo>
                  <a:lnTo>
                    <a:pt x="40" y="6"/>
                  </a:lnTo>
                  <a:lnTo>
                    <a:pt x="42" y="5"/>
                  </a:lnTo>
                  <a:lnTo>
                    <a:pt x="44" y="3"/>
                  </a:lnTo>
                  <a:lnTo>
                    <a:pt x="46" y="3"/>
                  </a:lnTo>
                  <a:lnTo>
                    <a:pt x="48" y="1"/>
                  </a:lnTo>
                  <a:lnTo>
                    <a:pt x="51" y="0"/>
                  </a:lnTo>
                  <a:lnTo>
                    <a:pt x="54" y="0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143"/>
            <p:cNvSpPr>
              <a:spLocks/>
            </p:cNvSpPr>
            <p:nvPr/>
          </p:nvSpPr>
          <p:spPr bwMode="auto">
            <a:xfrm>
              <a:off x="4367272" y="4065761"/>
              <a:ext cx="127000" cy="287338"/>
            </a:xfrm>
            <a:custGeom>
              <a:avLst/>
              <a:gdLst/>
              <a:ahLst/>
              <a:cxnLst>
                <a:cxn ang="0">
                  <a:pos x="14" y="1"/>
                </a:cxn>
                <a:cxn ang="0">
                  <a:pos x="18" y="2"/>
                </a:cxn>
                <a:cxn ang="0">
                  <a:pos x="21" y="5"/>
                </a:cxn>
                <a:cxn ang="0">
                  <a:pos x="23" y="8"/>
                </a:cxn>
                <a:cxn ang="0">
                  <a:pos x="24" y="12"/>
                </a:cxn>
                <a:cxn ang="0">
                  <a:pos x="24" y="121"/>
                </a:cxn>
                <a:cxn ang="0">
                  <a:pos x="80" y="145"/>
                </a:cxn>
                <a:cxn ang="0">
                  <a:pos x="73" y="173"/>
                </a:cxn>
                <a:cxn ang="0">
                  <a:pos x="72" y="177"/>
                </a:cxn>
                <a:cxn ang="0">
                  <a:pos x="70" y="179"/>
                </a:cxn>
                <a:cxn ang="0">
                  <a:pos x="66" y="181"/>
                </a:cxn>
                <a:cxn ang="0">
                  <a:pos x="63" y="181"/>
                </a:cxn>
                <a:cxn ang="0">
                  <a:pos x="60" y="179"/>
                </a:cxn>
                <a:cxn ang="0">
                  <a:pos x="57" y="177"/>
                </a:cxn>
                <a:cxn ang="0">
                  <a:pos x="57" y="173"/>
                </a:cxn>
                <a:cxn ang="0">
                  <a:pos x="31" y="145"/>
                </a:cxn>
                <a:cxn ang="0">
                  <a:pos x="31" y="175"/>
                </a:cxn>
                <a:cxn ang="0">
                  <a:pos x="29" y="178"/>
                </a:cxn>
                <a:cxn ang="0">
                  <a:pos x="27" y="180"/>
                </a:cxn>
                <a:cxn ang="0">
                  <a:pos x="23" y="181"/>
                </a:cxn>
                <a:cxn ang="0">
                  <a:pos x="20" y="180"/>
                </a:cxn>
                <a:cxn ang="0">
                  <a:pos x="17" y="178"/>
                </a:cxn>
                <a:cxn ang="0">
                  <a:pos x="15" y="175"/>
                </a:cxn>
                <a:cxn ang="0">
                  <a:pos x="15" y="145"/>
                </a:cxn>
                <a:cxn ang="0">
                  <a:pos x="11" y="145"/>
                </a:cxn>
                <a:cxn ang="0">
                  <a:pos x="11" y="145"/>
                </a:cxn>
                <a:cxn ang="0">
                  <a:pos x="7" y="144"/>
                </a:cxn>
                <a:cxn ang="0">
                  <a:pos x="3" y="141"/>
                </a:cxn>
                <a:cxn ang="0">
                  <a:pos x="1" y="137"/>
                </a:cxn>
                <a:cxn ang="0">
                  <a:pos x="0" y="133"/>
                </a:cxn>
                <a:cxn ang="0">
                  <a:pos x="0" y="10"/>
                </a:cxn>
                <a:cxn ang="0">
                  <a:pos x="2" y="6"/>
                </a:cxn>
                <a:cxn ang="0">
                  <a:pos x="4" y="3"/>
                </a:cxn>
                <a:cxn ang="0">
                  <a:pos x="8" y="1"/>
                </a:cxn>
                <a:cxn ang="0">
                  <a:pos x="12" y="0"/>
                </a:cxn>
              </a:cxnLst>
              <a:rect l="0" t="0" r="r" b="b"/>
              <a:pathLst>
                <a:path w="80" h="181">
                  <a:moveTo>
                    <a:pt x="12" y="0"/>
                  </a:moveTo>
                  <a:lnTo>
                    <a:pt x="14" y="1"/>
                  </a:lnTo>
                  <a:lnTo>
                    <a:pt x="16" y="1"/>
                  </a:lnTo>
                  <a:lnTo>
                    <a:pt x="18" y="2"/>
                  </a:lnTo>
                  <a:lnTo>
                    <a:pt x="20" y="3"/>
                  </a:lnTo>
                  <a:lnTo>
                    <a:pt x="21" y="5"/>
                  </a:lnTo>
                  <a:lnTo>
                    <a:pt x="23" y="6"/>
                  </a:lnTo>
                  <a:lnTo>
                    <a:pt x="23" y="8"/>
                  </a:lnTo>
                  <a:lnTo>
                    <a:pt x="24" y="10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4" y="121"/>
                  </a:lnTo>
                  <a:lnTo>
                    <a:pt x="80" y="121"/>
                  </a:lnTo>
                  <a:lnTo>
                    <a:pt x="80" y="145"/>
                  </a:lnTo>
                  <a:lnTo>
                    <a:pt x="73" y="145"/>
                  </a:lnTo>
                  <a:lnTo>
                    <a:pt x="73" y="173"/>
                  </a:lnTo>
                  <a:lnTo>
                    <a:pt x="72" y="175"/>
                  </a:lnTo>
                  <a:lnTo>
                    <a:pt x="72" y="177"/>
                  </a:lnTo>
                  <a:lnTo>
                    <a:pt x="71" y="178"/>
                  </a:lnTo>
                  <a:lnTo>
                    <a:pt x="70" y="179"/>
                  </a:lnTo>
                  <a:lnTo>
                    <a:pt x="68" y="180"/>
                  </a:lnTo>
                  <a:lnTo>
                    <a:pt x="66" y="181"/>
                  </a:lnTo>
                  <a:lnTo>
                    <a:pt x="65" y="181"/>
                  </a:lnTo>
                  <a:lnTo>
                    <a:pt x="63" y="181"/>
                  </a:lnTo>
                  <a:lnTo>
                    <a:pt x="61" y="180"/>
                  </a:lnTo>
                  <a:lnTo>
                    <a:pt x="60" y="179"/>
                  </a:lnTo>
                  <a:lnTo>
                    <a:pt x="58" y="178"/>
                  </a:lnTo>
                  <a:lnTo>
                    <a:pt x="57" y="177"/>
                  </a:lnTo>
                  <a:lnTo>
                    <a:pt x="57" y="175"/>
                  </a:lnTo>
                  <a:lnTo>
                    <a:pt x="57" y="173"/>
                  </a:lnTo>
                  <a:lnTo>
                    <a:pt x="57" y="145"/>
                  </a:lnTo>
                  <a:lnTo>
                    <a:pt x="31" y="145"/>
                  </a:lnTo>
                  <a:lnTo>
                    <a:pt x="31" y="173"/>
                  </a:lnTo>
                  <a:lnTo>
                    <a:pt x="31" y="175"/>
                  </a:lnTo>
                  <a:lnTo>
                    <a:pt x="30" y="177"/>
                  </a:lnTo>
                  <a:lnTo>
                    <a:pt x="29" y="178"/>
                  </a:lnTo>
                  <a:lnTo>
                    <a:pt x="28" y="179"/>
                  </a:lnTo>
                  <a:lnTo>
                    <a:pt x="27" y="180"/>
                  </a:lnTo>
                  <a:lnTo>
                    <a:pt x="25" y="181"/>
                  </a:lnTo>
                  <a:lnTo>
                    <a:pt x="23" y="181"/>
                  </a:lnTo>
                  <a:lnTo>
                    <a:pt x="21" y="181"/>
                  </a:lnTo>
                  <a:lnTo>
                    <a:pt x="20" y="180"/>
                  </a:lnTo>
                  <a:lnTo>
                    <a:pt x="18" y="179"/>
                  </a:lnTo>
                  <a:lnTo>
                    <a:pt x="17" y="178"/>
                  </a:lnTo>
                  <a:lnTo>
                    <a:pt x="16" y="177"/>
                  </a:lnTo>
                  <a:lnTo>
                    <a:pt x="15" y="175"/>
                  </a:lnTo>
                  <a:lnTo>
                    <a:pt x="15" y="173"/>
                  </a:lnTo>
                  <a:lnTo>
                    <a:pt x="15" y="145"/>
                  </a:lnTo>
                  <a:lnTo>
                    <a:pt x="11" y="145"/>
                  </a:lnTo>
                  <a:lnTo>
                    <a:pt x="11" y="145"/>
                  </a:lnTo>
                  <a:lnTo>
                    <a:pt x="11" y="145"/>
                  </a:lnTo>
                  <a:lnTo>
                    <a:pt x="11" y="145"/>
                  </a:lnTo>
                  <a:lnTo>
                    <a:pt x="9" y="144"/>
                  </a:lnTo>
                  <a:lnTo>
                    <a:pt x="7" y="144"/>
                  </a:lnTo>
                  <a:lnTo>
                    <a:pt x="5" y="142"/>
                  </a:lnTo>
                  <a:lnTo>
                    <a:pt x="3" y="141"/>
                  </a:lnTo>
                  <a:lnTo>
                    <a:pt x="2" y="139"/>
                  </a:lnTo>
                  <a:lnTo>
                    <a:pt x="1" y="137"/>
                  </a:lnTo>
                  <a:lnTo>
                    <a:pt x="0" y="135"/>
                  </a:lnTo>
                  <a:lnTo>
                    <a:pt x="0" y="133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1" y="8"/>
                  </a:lnTo>
                  <a:lnTo>
                    <a:pt x="2" y="6"/>
                  </a:lnTo>
                  <a:lnTo>
                    <a:pt x="3" y="5"/>
                  </a:lnTo>
                  <a:lnTo>
                    <a:pt x="4" y="3"/>
                  </a:lnTo>
                  <a:lnTo>
                    <a:pt x="6" y="2"/>
                  </a:lnTo>
                  <a:lnTo>
                    <a:pt x="8" y="1"/>
                  </a:lnTo>
                  <a:lnTo>
                    <a:pt x="1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144"/>
            <p:cNvSpPr>
              <a:spLocks/>
            </p:cNvSpPr>
            <p:nvPr/>
          </p:nvSpPr>
          <p:spPr bwMode="auto">
            <a:xfrm>
              <a:off x="4559360" y="4045123"/>
              <a:ext cx="204788" cy="307975"/>
            </a:xfrm>
            <a:custGeom>
              <a:avLst/>
              <a:gdLst/>
              <a:ahLst/>
              <a:cxnLst>
                <a:cxn ang="0">
                  <a:pos x="72" y="0"/>
                </a:cxn>
                <a:cxn ang="0">
                  <a:pos x="116" y="23"/>
                </a:cxn>
                <a:cxn ang="0">
                  <a:pos x="105" y="76"/>
                </a:cxn>
                <a:cxn ang="0">
                  <a:pos x="108" y="86"/>
                </a:cxn>
                <a:cxn ang="0">
                  <a:pos x="113" y="90"/>
                </a:cxn>
                <a:cxn ang="0">
                  <a:pos x="117" y="96"/>
                </a:cxn>
                <a:cxn ang="0">
                  <a:pos x="120" y="102"/>
                </a:cxn>
                <a:cxn ang="0">
                  <a:pos x="123" y="106"/>
                </a:cxn>
                <a:cxn ang="0">
                  <a:pos x="126" y="107"/>
                </a:cxn>
                <a:cxn ang="0">
                  <a:pos x="128" y="110"/>
                </a:cxn>
                <a:cxn ang="0">
                  <a:pos x="129" y="114"/>
                </a:cxn>
                <a:cxn ang="0">
                  <a:pos x="128" y="117"/>
                </a:cxn>
                <a:cxn ang="0">
                  <a:pos x="126" y="120"/>
                </a:cxn>
                <a:cxn ang="0">
                  <a:pos x="123" y="122"/>
                </a:cxn>
                <a:cxn ang="0">
                  <a:pos x="113" y="122"/>
                </a:cxn>
                <a:cxn ang="0">
                  <a:pos x="24" y="194"/>
                </a:cxn>
                <a:cxn ang="0">
                  <a:pos x="8" y="122"/>
                </a:cxn>
                <a:cxn ang="0">
                  <a:pos x="4" y="121"/>
                </a:cxn>
                <a:cxn ang="0">
                  <a:pos x="2" y="119"/>
                </a:cxn>
                <a:cxn ang="0">
                  <a:pos x="0" y="116"/>
                </a:cxn>
                <a:cxn ang="0">
                  <a:pos x="0" y="112"/>
                </a:cxn>
                <a:cxn ang="0">
                  <a:pos x="2" y="109"/>
                </a:cxn>
                <a:cxn ang="0">
                  <a:pos x="4" y="106"/>
                </a:cxn>
                <a:cxn ang="0">
                  <a:pos x="8" y="105"/>
                </a:cxn>
                <a:cxn ang="0">
                  <a:pos x="60" y="102"/>
                </a:cxn>
                <a:cxn ang="0">
                  <a:pos x="63" y="96"/>
                </a:cxn>
                <a:cxn ang="0">
                  <a:pos x="66" y="91"/>
                </a:cxn>
                <a:cxn ang="0">
                  <a:pos x="71" y="86"/>
                </a:cxn>
                <a:cxn ang="0">
                  <a:pos x="77" y="83"/>
                </a:cxn>
                <a:cxn ang="0">
                  <a:pos x="80" y="76"/>
                </a:cxn>
                <a:cxn ang="0">
                  <a:pos x="72" y="80"/>
                </a:cxn>
                <a:cxn ang="0">
                  <a:pos x="56" y="0"/>
                </a:cxn>
              </a:cxnLst>
              <a:rect l="0" t="0" r="r" b="b"/>
              <a:pathLst>
                <a:path w="129" h="194">
                  <a:moveTo>
                    <a:pt x="56" y="0"/>
                  </a:moveTo>
                  <a:lnTo>
                    <a:pt x="72" y="0"/>
                  </a:lnTo>
                  <a:lnTo>
                    <a:pt x="72" y="7"/>
                  </a:lnTo>
                  <a:lnTo>
                    <a:pt x="116" y="23"/>
                  </a:lnTo>
                  <a:lnTo>
                    <a:pt x="116" y="76"/>
                  </a:lnTo>
                  <a:lnTo>
                    <a:pt x="105" y="76"/>
                  </a:lnTo>
                  <a:lnTo>
                    <a:pt x="105" y="84"/>
                  </a:lnTo>
                  <a:lnTo>
                    <a:pt x="108" y="86"/>
                  </a:lnTo>
                  <a:lnTo>
                    <a:pt x="110" y="88"/>
                  </a:lnTo>
                  <a:lnTo>
                    <a:pt x="113" y="90"/>
                  </a:lnTo>
                  <a:lnTo>
                    <a:pt x="115" y="93"/>
                  </a:lnTo>
                  <a:lnTo>
                    <a:pt x="117" y="96"/>
                  </a:lnTo>
                  <a:lnTo>
                    <a:pt x="119" y="99"/>
                  </a:lnTo>
                  <a:lnTo>
                    <a:pt x="120" y="102"/>
                  </a:lnTo>
                  <a:lnTo>
                    <a:pt x="121" y="106"/>
                  </a:lnTo>
                  <a:lnTo>
                    <a:pt x="123" y="106"/>
                  </a:lnTo>
                  <a:lnTo>
                    <a:pt x="124" y="106"/>
                  </a:lnTo>
                  <a:lnTo>
                    <a:pt x="126" y="107"/>
                  </a:lnTo>
                  <a:lnTo>
                    <a:pt x="127" y="109"/>
                  </a:lnTo>
                  <a:lnTo>
                    <a:pt x="128" y="110"/>
                  </a:lnTo>
                  <a:lnTo>
                    <a:pt x="129" y="112"/>
                  </a:lnTo>
                  <a:lnTo>
                    <a:pt x="129" y="114"/>
                  </a:lnTo>
                  <a:lnTo>
                    <a:pt x="129" y="116"/>
                  </a:lnTo>
                  <a:lnTo>
                    <a:pt x="128" y="117"/>
                  </a:lnTo>
                  <a:lnTo>
                    <a:pt x="127" y="119"/>
                  </a:lnTo>
                  <a:lnTo>
                    <a:pt x="126" y="120"/>
                  </a:lnTo>
                  <a:lnTo>
                    <a:pt x="124" y="121"/>
                  </a:lnTo>
                  <a:lnTo>
                    <a:pt x="123" y="122"/>
                  </a:lnTo>
                  <a:lnTo>
                    <a:pt x="121" y="122"/>
                  </a:lnTo>
                  <a:lnTo>
                    <a:pt x="113" y="122"/>
                  </a:lnTo>
                  <a:lnTo>
                    <a:pt x="113" y="194"/>
                  </a:lnTo>
                  <a:lnTo>
                    <a:pt x="24" y="194"/>
                  </a:lnTo>
                  <a:lnTo>
                    <a:pt x="24" y="122"/>
                  </a:lnTo>
                  <a:lnTo>
                    <a:pt x="8" y="122"/>
                  </a:lnTo>
                  <a:lnTo>
                    <a:pt x="6" y="122"/>
                  </a:lnTo>
                  <a:lnTo>
                    <a:pt x="4" y="121"/>
                  </a:lnTo>
                  <a:lnTo>
                    <a:pt x="3" y="120"/>
                  </a:lnTo>
                  <a:lnTo>
                    <a:pt x="2" y="119"/>
                  </a:lnTo>
                  <a:lnTo>
                    <a:pt x="1" y="117"/>
                  </a:lnTo>
                  <a:lnTo>
                    <a:pt x="0" y="116"/>
                  </a:lnTo>
                  <a:lnTo>
                    <a:pt x="0" y="114"/>
                  </a:lnTo>
                  <a:lnTo>
                    <a:pt x="0" y="112"/>
                  </a:lnTo>
                  <a:lnTo>
                    <a:pt x="1" y="110"/>
                  </a:lnTo>
                  <a:lnTo>
                    <a:pt x="2" y="109"/>
                  </a:lnTo>
                  <a:lnTo>
                    <a:pt x="3" y="107"/>
                  </a:lnTo>
                  <a:lnTo>
                    <a:pt x="4" y="106"/>
                  </a:lnTo>
                  <a:lnTo>
                    <a:pt x="6" y="106"/>
                  </a:lnTo>
                  <a:lnTo>
                    <a:pt x="8" y="105"/>
                  </a:lnTo>
                  <a:lnTo>
                    <a:pt x="59" y="105"/>
                  </a:lnTo>
                  <a:lnTo>
                    <a:pt x="60" y="102"/>
                  </a:lnTo>
                  <a:lnTo>
                    <a:pt x="61" y="99"/>
                  </a:lnTo>
                  <a:lnTo>
                    <a:pt x="63" y="96"/>
                  </a:lnTo>
                  <a:lnTo>
                    <a:pt x="64" y="93"/>
                  </a:lnTo>
                  <a:lnTo>
                    <a:pt x="66" y="91"/>
                  </a:lnTo>
                  <a:lnTo>
                    <a:pt x="69" y="88"/>
                  </a:lnTo>
                  <a:lnTo>
                    <a:pt x="71" y="86"/>
                  </a:lnTo>
                  <a:lnTo>
                    <a:pt x="74" y="84"/>
                  </a:lnTo>
                  <a:lnTo>
                    <a:pt x="77" y="83"/>
                  </a:lnTo>
                  <a:lnTo>
                    <a:pt x="80" y="82"/>
                  </a:lnTo>
                  <a:lnTo>
                    <a:pt x="80" y="76"/>
                  </a:lnTo>
                  <a:lnTo>
                    <a:pt x="72" y="76"/>
                  </a:lnTo>
                  <a:lnTo>
                    <a:pt x="72" y="80"/>
                  </a:lnTo>
                  <a:lnTo>
                    <a:pt x="56" y="80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45"/>
            <p:cNvSpPr>
              <a:spLocks/>
            </p:cNvSpPr>
            <p:nvPr/>
          </p:nvSpPr>
          <p:spPr bwMode="auto">
            <a:xfrm>
              <a:off x="4438710" y="4008611"/>
              <a:ext cx="47625" cy="6032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30" y="0"/>
                </a:cxn>
                <a:cxn ang="0">
                  <a:pos x="30" y="5"/>
                </a:cxn>
                <a:cxn ang="0">
                  <a:pos x="12" y="31"/>
                </a:cxn>
                <a:cxn ang="0">
                  <a:pos x="12" y="31"/>
                </a:cxn>
                <a:cxn ang="0">
                  <a:pos x="30" y="31"/>
                </a:cxn>
                <a:cxn ang="0">
                  <a:pos x="30" y="38"/>
                </a:cxn>
                <a:cxn ang="0">
                  <a:pos x="0" y="38"/>
                </a:cxn>
                <a:cxn ang="0">
                  <a:pos x="0" y="34"/>
                </a:cxn>
                <a:cxn ang="0">
                  <a:pos x="19" y="7"/>
                </a:cxn>
                <a:cxn ang="0">
                  <a:pos x="19" y="7"/>
                </a:cxn>
                <a:cxn ang="0">
                  <a:pos x="2" y="7"/>
                </a:cxn>
                <a:cxn ang="0">
                  <a:pos x="2" y="0"/>
                </a:cxn>
              </a:cxnLst>
              <a:rect l="0" t="0" r="r" b="b"/>
              <a:pathLst>
                <a:path w="30" h="38">
                  <a:moveTo>
                    <a:pt x="2" y="0"/>
                  </a:moveTo>
                  <a:lnTo>
                    <a:pt x="30" y="0"/>
                  </a:lnTo>
                  <a:lnTo>
                    <a:pt x="30" y="5"/>
                  </a:lnTo>
                  <a:lnTo>
                    <a:pt x="12" y="31"/>
                  </a:lnTo>
                  <a:lnTo>
                    <a:pt x="12" y="31"/>
                  </a:lnTo>
                  <a:lnTo>
                    <a:pt x="30" y="31"/>
                  </a:lnTo>
                  <a:lnTo>
                    <a:pt x="30" y="38"/>
                  </a:lnTo>
                  <a:lnTo>
                    <a:pt x="0" y="38"/>
                  </a:lnTo>
                  <a:lnTo>
                    <a:pt x="0" y="34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2" y="7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46"/>
            <p:cNvSpPr>
              <a:spLocks/>
            </p:cNvSpPr>
            <p:nvPr/>
          </p:nvSpPr>
          <p:spPr bwMode="auto">
            <a:xfrm>
              <a:off x="4502210" y="4027661"/>
              <a:ext cx="30163" cy="38100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9" y="0"/>
                </a:cxn>
                <a:cxn ang="0">
                  <a:pos x="19" y="3"/>
                </a:cxn>
                <a:cxn ang="0">
                  <a:pos x="7" y="20"/>
                </a:cxn>
                <a:cxn ang="0">
                  <a:pos x="19" y="20"/>
                </a:cxn>
                <a:cxn ang="0">
                  <a:pos x="19" y="24"/>
                </a:cxn>
                <a:cxn ang="0">
                  <a:pos x="0" y="24"/>
                </a:cxn>
                <a:cxn ang="0">
                  <a:pos x="0" y="21"/>
                </a:cxn>
                <a:cxn ang="0">
                  <a:pos x="11" y="5"/>
                </a:cxn>
                <a:cxn ang="0">
                  <a:pos x="11" y="4"/>
                </a:cxn>
                <a:cxn ang="0">
                  <a:pos x="1" y="4"/>
                </a:cxn>
                <a:cxn ang="0">
                  <a:pos x="1" y="0"/>
                </a:cxn>
              </a:cxnLst>
              <a:rect l="0" t="0" r="r" b="b"/>
              <a:pathLst>
                <a:path w="19" h="24">
                  <a:moveTo>
                    <a:pt x="1" y="0"/>
                  </a:moveTo>
                  <a:lnTo>
                    <a:pt x="19" y="0"/>
                  </a:lnTo>
                  <a:lnTo>
                    <a:pt x="19" y="3"/>
                  </a:lnTo>
                  <a:lnTo>
                    <a:pt x="7" y="20"/>
                  </a:lnTo>
                  <a:lnTo>
                    <a:pt x="19" y="20"/>
                  </a:lnTo>
                  <a:lnTo>
                    <a:pt x="19" y="24"/>
                  </a:lnTo>
                  <a:lnTo>
                    <a:pt x="0" y="24"/>
                  </a:lnTo>
                  <a:lnTo>
                    <a:pt x="0" y="21"/>
                  </a:lnTo>
                  <a:lnTo>
                    <a:pt x="11" y="5"/>
                  </a:lnTo>
                  <a:lnTo>
                    <a:pt x="11" y="4"/>
                  </a:lnTo>
                  <a:lnTo>
                    <a:pt x="1" y="4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1" name="Freeform 147"/>
            <p:cNvSpPr>
              <a:spLocks/>
            </p:cNvSpPr>
            <p:nvPr/>
          </p:nvSpPr>
          <p:spPr bwMode="auto">
            <a:xfrm>
              <a:off x="4543485" y="4046711"/>
              <a:ext cx="22225" cy="26988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4" y="0"/>
                </a:cxn>
                <a:cxn ang="0">
                  <a:pos x="14" y="2"/>
                </a:cxn>
                <a:cxn ang="0">
                  <a:pos x="6" y="14"/>
                </a:cxn>
                <a:cxn ang="0">
                  <a:pos x="6" y="14"/>
                </a:cxn>
                <a:cxn ang="0">
                  <a:pos x="14" y="14"/>
                </a:cxn>
                <a:cxn ang="0">
                  <a:pos x="14" y="17"/>
                </a:cxn>
                <a:cxn ang="0">
                  <a:pos x="0" y="17"/>
                </a:cxn>
                <a:cxn ang="0">
                  <a:pos x="0" y="15"/>
                </a:cxn>
                <a:cxn ang="0">
                  <a:pos x="9" y="3"/>
                </a:cxn>
                <a:cxn ang="0">
                  <a:pos x="9" y="3"/>
                </a:cxn>
                <a:cxn ang="0">
                  <a:pos x="1" y="3"/>
                </a:cxn>
                <a:cxn ang="0">
                  <a:pos x="1" y="0"/>
                </a:cxn>
              </a:cxnLst>
              <a:rect l="0" t="0" r="r" b="b"/>
              <a:pathLst>
                <a:path w="14" h="17">
                  <a:moveTo>
                    <a:pt x="1" y="0"/>
                  </a:moveTo>
                  <a:lnTo>
                    <a:pt x="14" y="0"/>
                  </a:lnTo>
                  <a:lnTo>
                    <a:pt x="14" y="2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14" y="14"/>
                  </a:lnTo>
                  <a:lnTo>
                    <a:pt x="14" y="17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9" y="3"/>
                  </a:lnTo>
                  <a:lnTo>
                    <a:pt x="9" y="3"/>
                  </a:lnTo>
                  <a:lnTo>
                    <a:pt x="1" y="3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5783543" y="4068739"/>
            <a:ext cx="581236" cy="453363"/>
            <a:chOff x="7000875" y="2573338"/>
            <a:chExt cx="396876" cy="309563"/>
          </a:xfrm>
          <a:solidFill>
            <a:schemeClr val="tx2"/>
          </a:solidFill>
        </p:grpSpPr>
        <p:sp>
          <p:nvSpPr>
            <p:cNvPr id="33" name="Freeform 152"/>
            <p:cNvSpPr>
              <a:spLocks noEditPoints="1"/>
            </p:cNvSpPr>
            <p:nvPr/>
          </p:nvSpPr>
          <p:spPr bwMode="auto">
            <a:xfrm>
              <a:off x="7218363" y="2573338"/>
              <a:ext cx="179388" cy="309563"/>
            </a:xfrm>
            <a:custGeom>
              <a:avLst/>
              <a:gdLst/>
              <a:ahLst/>
              <a:cxnLst>
                <a:cxn ang="0">
                  <a:pos x="22" y="14"/>
                </a:cxn>
                <a:cxn ang="0">
                  <a:pos x="18" y="15"/>
                </a:cxn>
                <a:cxn ang="0">
                  <a:pos x="16" y="18"/>
                </a:cxn>
                <a:cxn ang="0">
                  <a:pos x="15" y="22"/>
                </a:cxn>
                <a:cxn ang="0">
                  <a:pos x="15" y="58"/>
                </a:cxn>
                <a:cxn ang="0">
                  <a:pos x="17" y="61"/>
                </a:cxn>
                <a:cxn ang="0">
                  <a:pos x="20" y="64"/>
                </a:cxn>
                <a:cxn ang="0">
                  <a:pos x="24" y="65"/>
                </a:cxn>
                <a:cxn ang="0">
                  <a:pos x="74" y="64"/>
                </a:cxn>
                <a:cxn ang="0">
                  <a:pos x="78" y="63"/>
                </a:cxn>
                <a:cxn ang="0">
                  <a:pos x="80" y="60"/>
                </a:cxn>
                <a:cxn ang="0">
                  <a:pos x="81" y="56"/>
                </a:cxn>
                <a:cxn ang="0">
                  <a:pos x="81" y="20"/>
                </a:cxn>
                <a:cxn ang="0">
                  <a:pos x="79" y="17"/>
                </a:cxn>
                <a:cxn ang="0">
                  <a:pos x="76" y="14"/>
                </a:cxn>
                <a:cxn ang="0">
                  <a:pos x="72" y="13"/>
                </a:cxn>
                <a:cxn ang="0">
                  <a:pos x="11" y="0"/>
                </a:cxn>
                <a:cxn ang="0">
                  <a:pos x="86" y="0"/>
                </a:cxn>
                <a:cxn ang="0">
                  <a:pos x="90" y="2"/>
                </a:cxn>
                <a:cxn ang="0">
                  <a:pos x="92" y="4"/>
                </a:cxn>
                <a:cxn ang="0">
                  <a:pos x="93" y="7"/>
                </a:cxn>
                <a:cxn ang="0">
                  <a:pos x="94" y="68"/>
                </a:cxn>
                <a:cxn ang="0">
                  <a:pos x="93" y="72"/>
                </a:cxn>
                <a:cxn ang="0">
                  <a:pos x="91" y="75"/>
                </a:cxn>
                <a:cxn ang="0">
                  <a:pos x="88" y="77"/>
                </a:cxn>
                <a:cxn ang="0">
                  <a:pos x="85" y="78"/>
                </a:cxn>
                <a:cxn ang="0">
                  <a:pos x="55" y="85"/>
                </a:cxn>
                <a:cxn ang="0">
                  <a:pos x="67" y="86"/>
                </a:cxn>
                <a:cxn ang="0">
                  <a:pos x="70" y="87"/>
                </a:cxn>
                <a:cxn ang="0">
                  <a:pos x="72" y="90"/>
                </a:cxn>
                <a:cxn ang="0">
                  <a:pos x="73" y="94"/>
                </a:cxn>
                <a:cxn ang="0">
                  <a:pos x="110" y="94"/>
                </a:cxn>
                <a:cxn ang="0">
                  <a:pos x="112" y="95"/>
                </a:cxn>
                <a:cxn ang="0">
                  <a:pos x="113" y="98"/>
                </a:cxn>
                <a:cxn ang="0">
                  <a:pos x="113" y="108"/>
                </a:cxn>
                <a:cxn ang="0">
                  <a:pos x="111" y="110"/>
                </a:cxn>
                <a:cxn ang="0">
                  <a:pos x="109" y="111"/>
                </a:cxn>
                <a:cxn ang="0">
                  <a:pos x="97" y="195"/>
                </a:cxn>
                <a:cxn ang="0">
                  <a:pos x="0" y="152"/>
                </a:cxn>
                <a:cxn ang="0">
                  <a:pos x="44" y="133"/>
                </a:cxn>
                <a:cxn ang="0">
                  <a:pos x="48" y="129"/>
                </a:cxn>
                <a:cxn ang="0">
                  <a:pos x="51" y="125"/>
                </a:cxn>
                <a:cxn ang="0">
                  <a:pos x="52" y="120"/>
                </a:cxn>
                <a:cxn ang="0">
                  <a:pos x="51" y="115"/>
                </a:cxn>
                <a:cxn ang="0">
                  <a:pos x="39" y="85"/>
                </a:cxn>
                <a:cxn ang="0">
                  <a:pos x="40" y="78"/>
                </a:cxn>
                <a:cxn ang="0">
                  <a:pos x="31" y="76"/>
                </a:cxn>
                <a:cxn ang="0">
                  <a:pos x="27" y="74"/>
                </a:cxn>
                <a:cxn ang="0">
                  <a:pos x="23" y="74"/>
                </a:cxn>
                <a:cxn ang="0">
                  <a:pos x="18" y="74"/>
                </a:cxn>
                <a:cxn ang="0">
                  <a:pos x="15" y="76"/>
                </a:cxn>
                <a:cxn ang="0">
                  <a:pos x="10" y="73"/>
                </a:cxn>
                <a:cxn ang="0">
                  <a:pos x="5" y="70"/>
                </a:cxn>
                <a:cxn ang="0">
                  <a:pos x="2" y="68"/>
                </a:cxn>
                <a:cxn ang="0">
                  <a:pos x="2" y="7"/>
                </a:cxn>
                <a:cxn ang="0">
                  <a:pos x="4" y="4"/>
                </a:cxn>
                <a:cxn ang="0">
                  <a:pos x="7" y="1"/>
                </a:cxn>
                <a:cxn ang="0">
                  <a:pos x="11" y="0"/>
                </a:cxn>
              </a:cxnLst>
              <a:rect l="0" t="0" r="r" b="b"/>
              <a:pathLst>
                <a:path w="113" h="195">
                  <a:moveTo>
                    <a:pt x="24" y="13"/>
                  </a:moveTo>
                  <a:lnTo>
                    <a:pt x="22" y="14"/>
                  </a:lnTo>
                  <a:lnTo>
                    <a:pt x="20" y="14"/>
                  </a:lnTo>
                  <a:lnTo>
                    <a:pt x="18" y="15"/>
                  </a:lnTo>
                  <a:lnTo>
                    <a:pt x="17" y="17"/>
                  </a:lnTo>
                  <a:lnTo>
                    <a:pt x="16" y="18"/>
                  </a:lnTo>
                  <a:lnTo>
                    <a:pt x="15" y="20"/>
                  </a:lnTo>
                  <a:lnTo>
                    <a:pt x="15" y="22"/>
                  </a:lnTo>
                  <a:lnTo>
                    <a:pt x="15" y="56"/>
                  </a:lnTo>
                  <a:lnTo>
                    <a:pt x="15" y="58"/>
                  </a:lnTo>
                  <a:lnTo>
                    <a:pt x="16" y="60"/>
                  </a:lnTo>
                  <a:lnTo>
                    <a:pt x="17" y="61"/>
                  </a:lnTo>
                  <a:lnTo>
                    <a:pt x="18" y="63"/>
                  </a:lnTo>
                  <a:lnTo>
                    <a:pt x="20" y="64"/>
                  </a:lnTo>
                  <a:lnTo>
                    <a:pt x="22" y="64"/>
                  </a:lnTo>
                  <a:lnTo>
                    <a:pt x="24" y="65"/>
                  </a:lnTo>
                  <a:lnTo>
                    <a:pt x="72" y="65"/>
                  </a:lnTo>
                  <a:lnTo>
                    <a:pt x="74" y="64"/>
                  </a:lnTo>
                  <a:lnTo>
                    <a:pt x="76" y="64"/>
                  </a:lnTo>
                  <a:lnTo>
                    <a:pt x="78" y="63"/>
                  </a:lnTo>
                  <a:lnTo>
                    <a:pt x="79" y="61"/>
                  </a:lnTo>
                  <a:lnTo>
                    <a:pt x="80" y="60"/>
                  </a:lnTo>
                  <a:lnTo>
                    <a:pt x="81" y="58"/>
                  </a:lnTo>
                  <a:lnTo>
                    <a:pt x="81" y="56"/>
                  </a:lnTo>
                  <a:lnTo>
                    <a:pt x="81" y="22"/>
                  </a:lnTo>
                  <a:lnTo>
                    <a:pt x="81" y="20"/>
                  </a:lnTo>
                  <a:lnTo>
                    <a:pt x="80" y="18"/>
                  </a:lnTo>
                  <a:lnTo>
                    <a:pt x="79" y="17"/>
                  </a:lnTo>
                  <a:lnTo>
                    <a:pt x="78" y="15"/>
                  </a:lnTo>
                  <a:lnTo>
                    <a:pt x="76" y="14"/>
                  </a:lnTo>
                  <a:lnTo>
                    <a:pt x="74" y="14"/>
                  </a:lnTo>
                  <a:lnTo>
                    <a:pt x="72" y="13"/>
                  </a:lnTo>
                  <a:lnTo>
                    <a:pt x="24" y="13"/>
                  </a:lnTo>
                  <a:close/>
                  <a:moveTo>
                    <a:pt x="11" y="0"/>
                  </a:moveTo>
                  <a:lnTo>
                    <a:pt x="85" y="0"/>
                  </a:lnTo>
                  <a:lnTo>
                    <a:pt x="86" y="0"/>
                  </a:lnTo>
                  <a:lnTo>
                    <a:pt x="88" y="1"/>
                  </a:lnTo>
                  <a:lnTo>
                    <a:pt x="90" y="2"/>
                  </a:lnTo>
                  <a:lnTo>
                    <a:pt x="91" y="3"/>
                  </a:lnTo>
                  <a:lnTo>
                    <a:pt x="92" y="4"/>
                  </a:lnTo>
                  <a:lnTo>
                    <a:pt x="93" y="6"/>
                  </a:lnTo>
                  <a:lnTo>
                    <a:pt x="93" y="7"/>
                  </a:lnTo>
                  <a:lnTo>
                    <a:pt x="94" y="9"/>
                  </a:lnTo>
                  <a:lnTo>
                    <a:pt x="94" y="68"/>
                  </a:lnTo>
                  <a:lnTo>
                    <a:pt x="93" y="70"/>
                  </a:lnTo>
                  <a:lnTo>
                    <a:pt x="93" y="72"/>
                  </a:lnTo>
                  <a:lnTo>
                    <a:pt x="92" y="74"/>
                  </a:lnTo>
                  <a:lnTo>
                    <a:pt x="91" y="75"/>
                  </a:lnTo>
                  <a:lnTo>
                    <a:pt x="90" y="76"/>
                  </a:lnTo>
                  <a:lnTo>
                    <a:pt x="88" y="77"/>
                  </a:lnTo>
                  <a:lnTo>
                    <a:pt x="86" y="77"/>
                  </a:lnTo>
                  <a:lnTo>
                    <a:pt x="85" y="78"/>
                  </a:lnTo>
                  <a:lnTo>
                    <a:pt x="55" y="78"/>
                  </a:lnTo>
                  <a:lnTo>
                    <a:pt x="55" y="85"/>
                  </a:lnTo>
                  <a:lnTo>
                    <a:pt x="65" y="85"/>
                  </a:lnTo>
                  <a:lnTo>
                    <a:pt x="67" y="86"/>
                  </a:lnTo>
                  <a:lnTo>
                    <a:pt x="68" y="86"/>
                  </a:lnTo>
                  <a:lnTo>
                    <a:pt x="70" y="87"/>
                  </a:lnTo>
                  <a:lnTo>
                    <a:pt x="71" y="88"/>
                  </a:lnTo>
                  <a:lnTo>
                    <a:pt x="72" y="90"/>
                  </a:lnTo>
                  <a:lnTo>
                    <a:pt x="73" y="92"/>
                  </a:lnTo>
                  <a:lnTo>
                    <a:pt x="73" y="94"/>
                  </a:lnTo>
                  <a:lnTo>
                    <a:pt x="109" y="94"/>
                  </a:lnTo>
                  <a:lnTo>
                    <a:pt x="110" y="94"/>
                  </a:lnTo>
                  <a:lnTo>
                    <a:pt x="111" y="94"/>
                  </a:lnTo>
                  <a:lnTo>
                    <a:pt x="112" y="95"/>
                  </a:lnTo>
                  <a:lnTo>
                    <a:pt x="113" y="96"/>
                  </a:lnTo>
                  <a:lnTo>
                    <a:pt x="113" y="98"/>
                  </a:lnTo>
                  <a:lnTo>
                    <a:pt x="113" y="107"/>
                  </a:lnTo>
                  <a:lnTo>
                    <a:pt x="113" y="108"/>
                  </a:lnTo>
                  <a:lnTo>
                    <a:pt x="112" y="109"/>
                  </a:lnTo>
                  <a:lnTo>
                    <a:pt x="111" y="110"/>
                  </a:lnTo>
                  <a:lnTo>
                    <a:pt x="110" y="111"/>
                  </a:lnTo>
                  <a:lnTo>
                    <a:pt x="109" y="111"/>
                  </a:lnTo>
                  <a:lnTo>
                    <a:pt x="97" y="111"/>
                  </a:lnTo>
                  <a:lnTo>
                    <a:pt x="97" y="195"/>
                  </a:lnTo>
                  <a:lnTo>
                    <a:pt x="0" y="195"/>
                  </a:lnTo>
                  <a:lnTo>
                    <a:pt x="0" y="152"/>
                  </a:lnTo>
                  <a:lnTo>
                    <a:pt x="42" y="134"/>
                  </a:lnTo>
                  <a:lnTo>
                    <a:pt x="44" y="133"/>
                  </a:lnTo>
                  <a:lnTo>
                    <a:pt x="46" y="131"/>
                  </a:lnTo>
                  <a:lnTo>
                    <a:pt x="48" y="129"/>
                  </a:lnTo>
                  <a:lnTo>
                    <a:pt x="49" y="127"/>
                  </a:lnTo>
                  <a:lnTo>
                    <a:pt x="51" y="125"/>
                  </a:lnTo>
                  <a:lnTo>
                    <a:pt x="51" y="122"/>
                  </a:lnTo>
                  <a:lnTo>
                    <a:pt x="52" y="120"/>
                  </a:lnTo>
                  <a:lnTo>
                    <a:pt x="52" y="117"/>
                  </a:lnTo>
                  <a:lnTo>
                    <a:pt x="51" y="115"/>
                  </a:lnTo>
                  <a:lnTo>
                    <a:pt x="50" y="112"/>
                  </a:lnTo>
                  <a:lnTo>
                    <a:pt x="39" y="85"/>
                  </a:lnTo>
                  <a:lnTo>
                    <a:pt x="40" y="85"/>
                  </a:lnTo>
                  <a:lnTo>
                    <a:pt x="40" y="78"/>
                  </a:lnTo>
                  <a:lnTo>
                    <a:pt x="33" y="78"/>
                  </a:lnTo>
                  <a:lnTo>
                    <a:pt x="31" y="76"/>
                  </a:lnTo>
                  <a:lnTo>
                    <a:pt x="29" y="75"/>
                  </a:lnTo>
                  <a:lnTo>
                    <a:pt x="27" y="74"/>
                  </a:lnTo>
                  <a:lnTo>
                    <a:pt x="25" y="74"/>
                  </a:lnTo>
                  <a:lnTo>
                    <a:pt x="23" y="74"/>
                  </a:lnTo>
                  <a:lnTo>
                    <a:pt x="21" y="74"/>
                  </a:lnTo>
                  <a:lnTo>
                    <a:pt x="18" y="74"/>
                  </a:lnTo>
                  <a:lnTo>
                    <a:pt x="16" y="75"/>
                  </a:lnTo>
                  <a:lnTo>
                    <a:pt x="15" y="76"/>
                  </a:lnTo>
                  <a:lnTo>
                    <a:pt x="12" y="74"/>
                  </a:lnTo>
                  <a:lnTo>
                    <a:pt x="10" y="73"/>
                  </a:lnTo>
                  <a:lnTo>
                    <a:pt x="7" y="71"/>
                  </a:lnTo>
                  <a:lnTo>
                    <a:pt x="5" y="70"/>
                  </a:lnTo>
                  <a:lnTo>
                    <a:pt x="2" y="70"/>
                  </a:lnTo>
                  <a:lnTo>
                    <a:pt x="2" y="68"/>
                  </a:lnTo>
                  <a:lnTo>
                    <a:pt x="2" y="9"/>
                  </a:lnTo>
                  <a:lnTo>
                    <a:pt x="2" y="7"/>
                  </a:lnTo>
                  <a:lnTo>
                    <a:pt x="3" y="5"/>
                  </a:lnTo>
                  <a:lnTo>
                    <a:pt x="4" y="4"/>
                  </a:lnTo>
                  <a:lnTo>
                    <a:pt x="5" y="2"/>
                  </a:lnTo>
                  <a:lnTo>
                    <a:pt x="7" y="1"/>
                  </a:lnTo>
                  <a:lnTo>
                    <a:pt x="9" y="1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" name="Freeform 153"/>
            <p:cNvSpPr>
              <a:spLocks/>
            </p:cNvSpPr>
            <p:nvPr/>
          </p:nvSpPr>
          <p:spPr bwMode="auto">
            <a:xfrm>
              <a:off x="7110413" y="2574925"/>
              <a:ext cx="68263" cy="66675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5" y="0"/>
                </a:cxn>
                <a:cxn ang="0">
                  <a:pos x="28" y="1"/>
                </a:cxn>
                <a:cxn ang="0">
                  <a:pos x="30" y="2"/>
                </a:cxn>
                <a:cxn ang="0">
                  <a:pos x="33" y="4"/>
                </a:cxn>
                <a:cxn ang="0">
                  <a:pos x="35" y="5"/>
                </a:cxn>
                <a:cxn ang="0">
                  <a:pos x="37" y="7"/>
                </a:cxn>
                <a:cxn ang="0">
                  <a:pos x="39" y="10"/>
                </a:cxn>
                <a:cxn ang="0">
                  <a:pos x="41" y="12"/>
                </a:cxn>
                <a:cxn ang="0">
                  <a:pos x="42" y="15"/>
                </a:cxn>
                <a:cxn ang="0">
                  <a:pos x="42" y="18"/>
                </a:cxn>
                <a:cxn ang="0">
                  <a:pos x="43" y="21"/>
                </a:cxn>
                <a:cxn ang="0">
                  <a:pos x="42" y="24"/>
                </a:cxn>
                <a:cxn ang="0">
                  <a:pos x="42" y="27"/>
                </a:cxn>
                <a:cxn ang="0">
                  <a:pos x="41" y="30"/>
                </a:cxn>
                <a:cxn ang="0">
                  <a:pos x="39" y="33"/>
                </a:cxn>
                <a:cxn ang="0">
                  <a:pos x="37" y="35"/>
                </a:cxn>
                <a:cxn ang="0">
                  <a:pos x="35" y="37"/>
                </a:cxn>
                <a:cxn ang="0">
                  <a:pos x="33" y="39"/>
                </a:cxn>
                <a:cxn ang="0">
                  <a:pos x="30" y="40"/>
                </a:cxn>
                <a:cxn ang="0">
                  <a:pos x="28" y="42"/>
                </a:cxn>
                <a:cxn ang="0">
                  <a:pos x="25" y="42"/>
                </a:cxn>
                <a:cxn ang="0">
                  <a:pos x="22" y="42"/>
                </a:cxn>
                <a:cxn ang="0">
                  <a:pos x="18" y="42"/>
                </a:cxn>
                <a:cxn ang="0">
                  <a:pos x="15" y="42"/>
                </a:cxn>
                <a:cxn ang="0">
                  <a:pos x="13" y="40"/>
                </a:cxn>
                <a:cxn ang="0">
                  <a:pos x="10" y="39"/>
                </a:cxn>
                <a:cxn ang="0">
                  <a:pos x="8" y="37"/>
                </a:cxn>
                <a:cxn ang="0">
                  <a:pos x="6" y="35"/>
                </a:cxn>
                <a:cxn ang="0">
                  <a:pos x="4" y="33"/>
                </a:cxn>
                <a:cxn ang="0">
                  <a:pos x="2" y="30"/>
                </a:cxn>
                <a:cxn ang="0">
                  <a:pos x="1" y="27"/>
                </a:cxn>
                <a:cxn ang="0">
                  <a:pos x="1" y="24"/>
                </a:cxn>
                <a:cxn ang="0">
                  <a:pos x="0" y="21"/>
                </a:cxn>
                <a:cxn ang="0">
                  <a:pos x="1" y="18"/>
                </a:cxn>
                <a:cxn ang="0">
                  <a:pos x="1" y="15"/>
                </a:cxn>
                <a:cxn ang="0">
                  <a:pos x="2" y="12"/>
                </a:cxn>
                <a:cxn ang="0">
                  <a:pos x="4" y="10"/>
                </a:cxn>
                <a:cxn ang="0">
                  <a:pos x="6" y="7"/>
                </a:cxn>
                <a:cxn ang="0">
                  <a:pos x="8" y="5"/>
                </a:cxn>
                <a:cxn ang="0">
                  <a:pos x="10" y="4"/>
                </a:cxn>
                <a:cxn ang="0">
                  <a:pos x="13" y="2"/>
                </a:cxn>
                <a:cxn ang="0">
                  <a:pos x="15" y="1"/>
                </a:cxn>
                <a:cxn ang="0">
                  <a:pos x="18" y="0"/>
                </a:cxn>
                <a:cxn ang="0">
                  <a:pos x="22" y="0"/>
                </a:cxn>
              </a:cxnLst>
              <a:rect l="0" t="0" r="r" b="b"/>
              <a:pathLst>
                <a:path w="43" h="42">
                  <a:moveTo>
                    <a:pt x="22" y="0"/>
                  </a:moveTo>
                  <a:lnTo>
                    <a:pt x="25" y="0"/>
                  </a:lnTo>
                  <a:lnTo>
                    <a:pt x="28" y="1"/>
                  </a:lnTo>
                  <a:lnTo>
                    <a:pt x="30" y="2"/>
                  </a:lnTo>
                  <a:lnTo>
                    <a:pt x="33" y="4"/>
                  </a:lnTo>
                  <a:lnTo>
                    <a:pt x="35" y="5"/>
                  </a:lnTo>
                  <a:lnTo>
                    <a:pt x="37" y="7"/>
                  </a:lnTo>
                  <a:lnTo>
                    <a:pt x="39" y="10"/>
                  </a:lnTo>
                  <a:lnTo>
                    <a:pt x="41" y="12"/>
                  </a:lnTo>
                  <a:lnTo>
                    <a:pt x="42" y="15"/>
                  </a:lnTo>
                  <a:lnTo>
                    <a:pt x="42" y="18"/>
                  </a:lnTo>
                  <a:lnTo>
                    <a:pt x="43" y="21"/>
                  </a:lnTo>
                  <a:lnTo>
                    <a:pt x="42" y="24"/>
                  </a:lnTo>
                  <a:lnTo>
                    <a:pt x="42" y="27"/>
                  </a:lnTo>
                  <a:lnTo>
                    <a:pt x="41" y="30"/>
                  </a:lnTo>
                  <a:lnTo>
                    <a:pt x="39" y="33"/>
                  </a:lnTo>
                  <a:lnTo>
                    <a:pt x="37" y="35"/>
                  </a:lnTo>
                  <a:lnTo>
                    <a:pt x="35" y="37"/>
                  </a:lnTo>
                  <a:lnTo>
                    <a:pt x="33" y="39"/>
                  </a:lnTo>
                  <a:lnTo>
                    <a:pt x="30" y="40"/>
                  </a:lnTo>
                  <a:lnTo>
                    <a:pt x="28" y="42"/>
                  </a:lnTo>
                  <a:lnTo>
                    <a:pt x="25" y="42"/>
                  </a:lnTo>
                  <a:lnTo>
                    <a:pt x="22" y="42"/>
                  </a:lnTo>
                  <a:lnTo>
                    <a:pt x="18" y="42"/>
                  </a:lnTo>
                  <a:lnTo>
                    <a:pt x="15" y="42"/>
                  </a:lnTo>
                  <a:lnTo>
                    <a:pt x="13" y="40"/>
                  </a:lnTo>
                  <a:lnTo>
                    <a:pt x="10" y="39"/>
                  </a:lnTo>
                  <a:lnTo>
                    <a:pt x="8" y="37"/>
                  </a:lnTo>
                  <a:lnTo>
                    <a:pt x="6" y="35"/>
                  </a:lnTo>
                  <a:lnTo>
                    <a:pt x="4" y="33"/>
                  </a:lnTo>
                  <a:lnTo>
                    <a:pt x="2" y="30"/>
                  </a:lnTo>
                  <a:lnTo>
                    <a:pt x="1" y="27"/>
                  </a:lnTo>
                  <a:lnTo>
                    <a:pt x="1" y="24"/>
                  </a:lnTo>
                  <a:lnTo>
                    <a:pt x="0" y="21"/>
                  </a:lnTo>
                  <a:lnTo>
                    <a:pt x="1" y="18"/>
                  </a:lnTo>
                  <a:lnTo>
                    <a:pt x="1" y="15"/>
                  </a:lnTo>
                  <a:lnTo>
                    <a:pt x="2" y="12"/>
                  </a:lnTo>
                  <a:lnTo>
                    <a:pt x="4" y="10"/>
                  </a:lnTo>
                  <a:lnTo>
                    <a:pt x="6" y="7"/>
                  </a:lnTo>
                  <a:lnTo>
                    <a:pt x="8" y="5"/>
                  </a:lnTo>
                  <a:lnTo>
                    <a:pt x="10" y="4"/>
                  </a:lnTo>
                  <a:lnTo>
                    <a:pt x="13" y="2"/>
                  </a:lnTo>
                  <a:lnTo>
                    <a:pt x="15" y="1"/>
                  </a:lnTo>
                  <a:lnTo>
                    <a:pt x="18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5" name="Freeform 154"/>
            <p:cNvSpPr>
              <a:spLocks noEditPoints="1"/>
            </p:cNvSpPr>
            <p:nvPr/>
          </p:nvSpPr>
          <p:spPr bwMode="auto">
            <a:xfrm>
              <a:off x="7000875" y="2627313"/>
              <a:ext cx="287338" cy="254000"/>
            </a:xfrm>
            <a:custGeom>
              <a:avLst/>
              <a:gdLst/>
              <a:ahLst/>
              <a:cxnLst>
                <a:cxn ang="0">
                  <a:pos x="129" y="55"/>
                </a:cxn>
                <a:cxn ang="0">
                  <a:pos x="123" y="61"/>
                </a:cxn>
                <a:cxn ang="0">
                  <a:pos x="137" y="52"/>
                </a:cxn>
                <a:cxn ang="0">
                  <a:pos x="65" y="1"/>
                </a:cxn>
                <a:cxn ang="0">
                  <a:pos x="77" y="7"/>
                </a:cxn>
                <a:cxn ang="0">
                  <a:pos x="81" y="19"/>
                </a:cxn>
                <a:cxn ang="0">
                  <a:pos x="82" y="30"/>
                </a:cxn>
                <a:cxn ang="0">
                  <a:pos x="91" y="37"/>
                </a:cxn>
                <a:cxn ang="0">
                  <a:pos x="104" y="38"/>
                </a:cxn>
                <a:cxn ang="0">
                  <a:pos x="117" y="34"/>
                </a:cxn>
                <a:cxn ang="0">
                  <a:pos x="127" y="35"/>
                </a:cxn>
                <a:cxn ang="0">
                  <a:pos x="133" y="42"/>
                </a:cxn>
                <a:cxn ang="0">
                  <a:pos x="144" y="46"/>
                </a:cxn>
                <a:cxn ang="0">
                  <a:pos x="158" y="48"/>
                </a:cxn>
                <a:cxn ang="0">
                  <a:pos x="166" y="50"/>
                </a:cxn>
                <a:cxn ang="0">
                  <a:pos x="181" y="85"/>
                </a:cxn>
                <a:cxn ang="0">
                  <a:pos x="177" y="92"/>
                </a:cxn>
                <a:cxn ang="0">
                  <a:pos x="120" y="115"/>
                </a:cxn>
                <a:cxn ang="0">
                  <a:pos x="114" y="110"/>
                </a:cxn>
                <a:cxn ang="0">
                  <a:pos x="101" y="75"/>
                </a:cxn>
                <a:cxn ang="0">
                  <a:pos x="115" y="66"/>
                </a:cxn>
                <a:cxn ang="0">
                  <a:pos x="102" y="62"/>
                </a:cxn>
                <a:cxn ang="0">
                  <a:pos x="83" y="60"/>
                </a:cxn>
                <a:cxn ang="0">
                  <a:pos x="68" y="51"/>
                </a:cxn>
                <a:cxn ang="0">
                  <a:pos x="61" y="61"/>
                </a:cxn>
                <a:cxn ang="0">
                  <a:pos x="67" y="75"/>
                </a:cxn>
                <a:cxn ang="0">
                  <a:pos x="78" y="90"/>
                </a:cxn>
                <a:cxn ang="0">
                  <a:pos x="87" y="109"/>
                </a:cxn>
                <a:cxn ang="0">
                  <a:pos x="90" y="133"/>
                </a:cxn>
                <a:cxn ang="0">
                  <a:pos x="86" y="154"/>
                </a:cxn>
                <a:cxn ang="0">
                  <a:pos x="78" y="160"/>
                </a:cxn>
                <a:cxn ang="0">
                  <a:pos x="69" y="158"/>
                </a:cxn>
                <a:cxn ang="0">
                  <a:pos x="64" y="150"/>
                </a:cxn>
                <a:cxn ang="0">
                  <a:pos x="65" y="132"/>
                </a:cxn>
                <a:cxn ang="0">
                  <a:pos x="63" y="113"/>
                </a:cxn>
                <a:cxn ang="0">
                  <a:pos x="56" y="99"/>
                </a:cxn>
                <a:cxn ang="0">
                  <a:pos x="51" y="101"/>
                </a:cxn>
                <a:cxn ang="0">
                  <a:pos x="50" y="122"/>
                </a:cxn>
                <a:cxn ang="0">
                  <a:pos x="41" y="141"/>
                </a:cxn>
                <a:cxn ang="0">
                  <a:pos x="24" y="155"/>
                </a:cxn>
                <a:cxn ang="0">
                  <a:pos x="15" y="156"/>
                </a:cxn>
                <a:cxn ang="0">
                  <a:pos x="8" y="150"/>
                </a:cxn>
                <a:cxn ang="0">
                  <a:pos x="7" y="140"/>
                </a:cxn>
                <a:cxn ang="0">
                  <a:pos x="16" y="132"/>
                </a:cxn>
                <a:cxn ang="0">
                  <a:pos x="25" y="122"/>
                </a:cxn>
                <a:cxn ang="0">
                  <a:pos x="27" y="107"/>
                </a:cxn>
                <a:cxn ang="0">
                  <a:pos x="23" y="92"/>
                </a:cxn>
                <a:cxn ang="0">
                  <a:pos x="19" y="80"/>
                </a:cxn>
                <a:cxn ang="0">
                  <a:pos x="14" y="69"/>
                </a:cxn>
                <a:cxn ang="0">
                  <a:pos x="4" y="66"/>
                </a:cxn>
                <a:cxn ang="0">
                  <a:pos x="0" y="56"/>
                </a:cxn>
                <a:cxn ang="0">
                  <a:pos x="5" y="47"/>
                </a:cxn>
                <a:cxn ang="0">
                  <a:pos x="17" y="44"/>
                </a:cxn>
                <a:cxn ang="0">
                  <a:pos x="28" y="33"/>
                </a:cxn>
                <a:cxn ang="0">
                  <a:pos x="38" y="16"/>
                </a:cxn>
                <a:cxn ang="0">
                  <a:pos x="46" y="7"/>
                </a:cxn>
                <a:cxn ang="0">
                  <a:pos x="53" y="2"/>
                </a:cxn>
              </a:cxnLst>
              <a:rect l="0" t="0" r="r" b="b"/>
              <a:pathLst>
                <a:path w="181" h="160">
                  <a:moveTo>
                    <a:pt x="134" y="51"/>
                  </a:moveTo>
                  <a:lnTo>
                    <a:pt x="132" y="51"/>
                  </a:lnTo>
                  <a:lnTo>
                    <a:pt x="131" y="53"/>
                  </a:lnTo>
                  <a:lnTo>
                    <a:pt x="130" y="54"/>
                  </a:lnTo>
                  <a:lnTo>
                    <a:pt x="129" y="55"/>
                  </a:lnTo>
                  <a:lnTo>
                    <a:pt x="127" y="56"/>
                  </a:lnTo>
                  <a:lnTo>
                    <a:pt x="125" y="57"/>
                  </a:lnTo>
                  <a:lnTo>
                    <a:pt x="124" y="58"/>
                  </a:lnTo>
                  <a:lnTo>
                    <a:pt x="123" y="59"/>
                  </a:lnTo>
                  <a:lnTo>
                    <a:pt x="123" y="61"/>
                  </a:lnTo>
                  <a:lnTo>
                    <a:pt x="123" y="63"/>
                  </a:lnTo>
                  <a:lnTo>
                    <a:pt x="142" y="54"/>
                  </a:lnTo>
                  <a:lnTo>
                    <a:pt x="141" y="53"/>
                  </a:lnTo>
                  <a:lnTo>
                    <a:pt x="139" y="52"/>
                  </a:lnTo>
                  <a:lnTo>
                    <a:pt x="137" y="52"/>
                  </a:lnTo>
                  <a:lnTo>
                    <a:pt x="136" y="51"/>
                  </a:lnTo>
                  <a:lnTo>
                    <a:pt x="134" y="51"/>
                  </a:lnTo>
                  <a:close/>
                  <a:moveTo>
                    <a:pt x="60" y="0"/>
                  </a:moveTo>
                  <a:lnTo>
                    <a:pt x="63" y="0"/>
                  </a:lnTo>
                  <a:lnTo>
                    <a:pt x="65" y="1"/>
                  </a:lnTo>
                  <a:lnTo>
                    <a:pt x="68" y="1"/>
                  </a:lnTo>
                  <a:lnTo>
                    <a:pt x="70" y="2"/>
                  </a:lnTo>
                  <a:lnTo>
                    <a:pt x="73" y="4"/>
                  </a:lnTo>
                  <a:lnTo>
                    <a:pt x="75" y="5"/>
                  </a:lnTo>
                  <a:lnTo>
                    <a:pt x="77" y="7"/>
                  </a:lnTo>
                  <a:lnTo>
                    <a:pt x="78" y="9"/>
                  </a:lnTo>
                  <a:lnTo>
                    <a:pt x="79" y="12"/>
                  </a:lnTo>
                  <a:lnTo>
                    <a:pt x="80" y="14"/>
                  </a:lnTo>
                  <a:lnTo>
                    <a:pt x="81" y="16"/>
                  </a:lnTo>
                  <a:lnTo>
                    <a:pt x="81" y="19"/>
                  </a:lnTo>
                  <a:lnTo>
                    <a:pt x="81" y="21"/>
                  </a:lnTo>
                  <a:lnTo>
                    <a:pt x="81" y="24"/>
                  </a:lnTo>
                  <a:lnTo>
                    <a:pt x="81" y="26"/>
                  </a:lnTo>
                  <a:lnTo>
                    <a:pt x="81" y="28"/>
                  </a:lnTo>
                  <a:lnTo>
                    <a:pt x="82" y="30"/>
                  </a:lnTo>
                  <a:lnTo>
                    <a:pt x="84" y="32"/>
                  </a:lnTo>
                  <a:lnTo>
                    <a:pt x="85" y="34"/>
                  </a:lnTo>
                  <a:lnTo>
                    <a:pt x="87" y="35"/>
                  </a:lnTo>
                  <a:lnTo>
                    <a:pt x="89" y="36"/>
                  </a:lnTo>
                  <a:lnTo>
                    <a:pt x="91" y="37"/>
                  </a:lnTo>
                  <a:lnTo>
                    <a:pt x="94" y="38"/>
                  </a:lnTo>
                  <a:lnTo>
                    <a:pt x="96" y="38"/>
                  </a:lnTo>
                  <a:lnTo>
                    <a:pt x="99" y="38"/>
                  </a:lnTo>
                  <a:lnTo>
                    <a:pt x="101" y="38"/>
                  </a:lnTo>
                  <a:lnTo>
                    <a:pt x="104" y="38"/>
                  </a:lnTo>
                  <a:lnTo>
                    <a:pt x="107" y="37"/>
                  </a:lnTo>
                  <a:lnTo>
                    <a:pt x="110" y="37"/>
                  </a:lnTo>
                  <a:lnTo>
                    <a:pt x="112" y="36"/>
                  </a:lnTo>
                  <a:lnTo>
                    <a:pt x="115" y="35"/>
                  </a:lnTo>
                  <a:lnTo>
                    <a:pt x="117" y="34"/>
                  </a:lnTo>
                  <a:lnTo>
                    <a:pt x="119" y="34"/>
                  </a:lnTo>
                  <a:lnTo>
                    <a:pt x="121" y="34"/>
                  </a:lnTo>
                  <a:lnTo>
                    <a:pt x="123" y="34"/>
                  </a:lnTo>
                  <a:lnTo>
                    <a:pt x="125" y="34"/>
                  </a:lnTo>
                  <a:lnTo>
                    <a:pt x="127" y="35"/>
                  </a:lnTo>
                  <a:lnTo>
                    <a:pt x="129" y="36"/>
                  </a:lnTo>
                  <a:lnTo>
                    <a:pt x="130" y="38"/>
                  </a:lnTo>
                  <a:lnTo>
                    <a:pt x="132" y="40"/>
                  </a:lnTo>
                  <a:lnTo>
                    <a:pt x="133" y="42"/>
                  </a:lnTo>
                  <a:lnTo>
                    <a:pt x="133" y="42"/>
                  </a:lnTo>
                  <a:lnTo>
                    <a:pt x="133" y="43"/>
                  </a:lnTo>
                  <a:lnTo>
                    <a:pt x="136" y="43"/>
                  </a:lnTo>
                  <a:lnTo>
                    <a:pt x="138" y="44"/>
                  </a:lnTo>
                  <a:lnTo>
                    <a:pt x="141" y="44"/>
                  </a:lnTo>
                  <a:lnTo>
                    <a:pt x="144" y="46"/>
                  </a:lnTo>
                  <a:lnTo>
                    <a:pt x="146" y="47"/>
                  </a:lnTo>
                  <a:lnTo>
                    <a:pt x="148" y="49"/>
                  </a:lnTo>
                  <a:lnTo>
                    <a:pt x="150" y="51"/>
                  </a:lnTo>
                  <a:lnTo>
                    <a:pt x="156" y="48"/>
                  </a:lnTo>
                  <a:lnTo>
                    <a:pt x="158" y="48"/>
                  </a:lnTo>
                  <a:lnTo>
                    <a:pt x="160" y="47"/>
                  </a:lnTo>
                  <a:lnTo>
                    <a:pt x="161" y="48"/>
                  </a:lnTo>
                  <a:lnTo>
                    <a:pt x="163" y="48"/>
                  </a:lnTo>
                  <a:lnTo>
                    <a:pt x="165" y="49"/>
                  </a:lnTo>
                  <a:lnTo>
                    <a:pt x="166" y="50"/>
                  </a:lnTo>
                  <a:lnTo>
                    <a:pt x="167" y="51"/>
                  </a:lnTo>
                  <a:lnTo>
                    <a:pt x="168" y="53"/>
                  </a:lnTo>
                  <a:lnTo>
                    <a:pt x="180" y="81"/>
                  </a:lnTo>
                  <a:lnTo>
                    <a:pt x="181" y="83"/>
                  </a:lnTo>
                  <a:lnTo>
                    <a:pt x="181" y="85"/>
                  </a:lnTo>
                  <a:lnTo>
                    <a:pt x="181" y="86"/>
                  </a:lnTo>
                  <a:lnTo>
                    <a:pt x="180" y="88"/>
                  </a:lnTo>
                  <a:lnTo>
                    <a:pt x="179" y="89"/>
                  </a:lnTo>
                  <a:lnTo>
                    <a:pt x="178" y="91"/>
                  </a:lnTo>
                  <a:lnTo>
                    <a:pt x="177" y="92"/>
                  </a:lnTo>
                  <a:lnTo>
                    <a:pt x="176" y="93"/>
                  </a:lnTo>
                  <a:lnTo>
                    <a:pt x="125" y="115"/>
                  </a:lnTo>
                  <a:lnTo>
                    <a:pt x="123" y="115"/>
                  </a:lnTo>
                  <a:lnTo>
                    <a:pt x="122" y="115"/>
                  </a:lnTo>
                  <a:lnTo>
                    <a:pt x="120" y="115"/>
                  </a:lnTo>
                  <a:lnTo>
                    <a:pt x="118" y="115"/>
                  </a:lnTo>
                  <a:lnTo>
                    <a:pt x="117" y="114"/>
                  </a:lnTo>
                  <a:lnTo>
                    <a:pt x="116" y="113"/>
                  </a:lnTo>
                  <a:lnTo>
                    <a:pt x="114" y="112"/>
                  </a:lnTo>
                  <a:lnTo>
                    <a:pt x="114" y="110"/>
                  </a:lnTo>
                  <a:lnTo>
                    <a:pt x="101" y="81"/>
                  </a:lnTo>
                  <a:lnTo>
                    <a:pt x="101" y="80"/>
                  </a:lnTo>
                  <a:lnTo>
                    <a:pt x="100" y="78"/>
                  </a:lnTo>
                  <a:lnTo>
                    <a:pt x="101" y="76"/>
                  </a:lnTo>
                  <a:lnTo>
                    <a:pt x="101" y="75"/>
                  </a:lnTo>
                  <a:lnTo>
                    <a:pt x="102" y="73"/>
                  </a:lnTo>
                  <a:lnTo>
                    <a:pt x="103" y="72"/>
                  </a:lnTo>
                  <a:lnTo>
                    <a:pt x="104" y="71"/>
                  </a:lnTo>
                  <a:lnTo>
                    <a:pt x="106" y="70"/>
                  </a:lnTo>
                  <a:lnTo>
                    <a:pt x="115" y="66"/>
                  </a:lnTo>
                  <a:lnTo>
                    <a:pt x="115" y="63"/>
                  </a:lnTo>
                  <a:lnTo>
                    <a:pt x="115" y="60"/>
                  </a:lnTo>
                  <a:lnTo>
                    <a:pt x="111" y="61"/>
                  </a:lnTo>
                  <a:lnTo>
                    <a:pt x="106" y="62"/>
                  </a:lnTo>
                  <a:lnTo>
                    <a:pt x="102" y="62"/>
                  </a:lnTo>
                  <a:lnTo>
                    <a:pt x="98" y="62"/>
                  </a:lnTo>
                  <a:lnTo>
                    <a:pt x="94" y="62"/>
                  </a:lnTo>
                  <a:lnTo>
                    <a:pt x="90" y="62"/>
                  </a:lnTo>
                  <a:lnTo>
                    <a:pt x="87" y="61"/>
                  </a:lnTo>
                  <a:lnTo>
                    <a:pt x="83" y="60"/>
                  </a:lnTo>
                  <a:lnTo>
                    <a:pt x="80" y="59"/>
                  </a:lnTo>
                  <a:lnTo>
                    <a:pt x="76" y="57"/>
                  </a:lnTo>
                  <a:lnTo>
                    <a:pt x="73" y="55"/>
                  </a:lnTo>
                  <a:lnTo>
                    <a:pt x="70" y="53"/>
                  </a:lnTo>
                  <a:lnTo>
                    <a:pt x="68" y="51"/>
                  </a:lnTo>
                  <a:lnTo>
                    <a:pt x="66" y="48"/>
                  </a:lnTo>
                  <a:lnTo>
                    <a:pt x="65" y="51"/>
                  </a:lnTo>
                  <a:lnTo>
                    <a:pt x="63" y="54"/>
                  </a:lnTo>
                  <a:lnTo>
                    <a:pt x="62" y="57"/>
                  </a:lnTo>
                  <a:lnTo>
                    <a:pt x="61" y="61"/>
                  </a:lnTo>
                  <a:lnTo>
                    <a:pt x="61" y="65"/>
                  </a:lnTo>
                  <a:lnTo>
                    <a:pt x="60" y="69"/>
                  </a:lnTo>
                  <a:lnTo>
                    <a:pt x="62" y="71"/>
                  </a:lnTo>
                  <a:lnTo>
                    <a:pt x="65" y="73"/>
                  </a:lnTo>
                  <a:lnTo>
                    <a:pt x="67" y="75"/>
                  </a:lnTo>
                  <a:lnTo>
                    <a:pt x="69" y="78"/>
                  </a:lnTo>
                  <a:lnTo>
                    <a:pt x="72" y="80"/>
                  </a:lnTo>
                  <a:lnTo>
                    <a:pt x="74" y="83"/>
                  </a:lnTo>
                  <a:lnTo>
                    <a:pt x="76" y="86"/>
                  </a:lnTo>
                  <a:lnTo>
                    <a:pt x="78" y="90"/>
                  </a:lnTo>
                  <a:lnTo>
                    <a:pt x="80" y="93"/>
                  </a:lnTo>
                  <a:lnTo>
                    <a:pt x="82" y="97"/>
                  </a:lnTo>
                  <a:lnTo>
                    <a:pt x="84" y="101"/>
                  </a:lnTo>
                  <a:lnTo>
                    <a:pt x="85" y="105"/>
                  </a:lnTo>
                  <a:lnTo>
                    <a:pt x="87" y="109"/>
                  </a:lnTo>
                  <a:lnTo>
                    <a:pt x="88" y="114"/>
                  </a:lnTo>
                  <a:lnTo>
                    <a:pt x="89" y="118"/>
                  </a:lnTo>
                  <a:lnTo>
                    <a:pt x="89" y="123"/>
                  </a:lnTo>
                  <a:lnTo>
                    <a:pt x="90" y="128"/>
                  </a:lnTo>
                  <a:lnTo>
                    <a:pt x="90" y="133"/>
                  </a:lnTo>
                  <a:lnTo>
                    <a:pt x="89" y="139"/>
                  </a:lnTo>
                  <a:lnTo>
                    <a:pt x="89" y="144"/>
                  </a:lnTo>
                  <a:lnTo>
                    <a:pt x="88" y="150"/>
                  </a:lnTo>
                  <a:lnTo>
                    <a:pt x="87" y="152"/>
                  </a:lnTo>
                  <a:lnTo>
                    <a:pt x="86" y="154"/>
                  </a:lnTo>
                  <a:lnTo>
                    <a:pt x="85" y="156"/>
                  </a:lnTo>
                  <a:lnTo>
                    <a:pt x="83" y="157"/>
                  </a:lnTo>
                  <a:lnTo>
                    <a:pt x="82" y="158"/>
                  </a:lnTo>
                  <a:lnTo>
                    <a:pt x="80" y="159"/>
                  </a:lnTo>
                  <a:lnTo>
                    <a:pt x="78" y="160"/>
                  </a:lnTo>
                  <a:lnTo>
                    <a:pt x="76" y="160"/>
                  </a:lnTo>
                  <a:lnTo>
                    <a:pt x="75" y="160"/>
                  </a:lnTo>
                  <a:lnTo>
                    <a:pt x="73" y="160"/>
                  </a:lnTo>
                  <a:lnTo>
                    <a:pt x="71" y="159"/>
                  </a:lnTo>
                  <a:lnTo>
                    <a:pt x="69" y="158"/>
                  </a:lnTo>
                  <a:lnTo>
                    <a:pt x="68" y="157"/>
                  </a:lnTo>
                  <a:lnTo>
                    <a:pt x="66" y="155"/>
                  </a:lnTo>
                  <a:lnTo>
                    <a:pt x="65" y="153"/>
                  </a:lnTo>
                  <a:lnTo>
                    <a:pt x="64" y="152"/>
                  </a:lnTo>
                  <a:lnTo>
                    <a:pt x="64" y="150"/>
                  </a:lnTo>
                  <a:lnTo>
                    <a:pt x="64" y="147"/>
                  </a:lnTo>
                  <a:lnTo>
                    <a:pt x="64" y="145"/>
                  </a:lnTo>
                  <a:lnTo>
                    <a:pt x="65" y="140"/>
                  </a:lnTo>
                  <a:lnTo>
                    <a:pt x="65" y="136"/>
                  </a:lnTo>
                  <a:lnTo>
                    <a:pt x="65" y="132"/>
                  </a:lnTo>
                  <a:lnTo>
                    <a:pt x="65" y="127"/>
                  </a:lnTo>
                  <a:lnTo>
                    <a:pt x="65" y="124"/>
                  </a:lnTo>
                  <a:lnTo>
                    <a:pt x="64" y="120"/>
                  </a:lnTo>
                  <a:lnTo>
                    <a:pt x="64" y="116"/>
                  </a:lnTo>
                  <a:lnTo>
                    <a:pt x="63" y="113"/>
                  </a:lnTo>
                  <a:lnTo>
                    <a:pt x="61" y="110"/>
                  </a:lnTo>
                  <a:lnTo>
                    <a:pt x="60" y="107"/>
                  </a:lnTo>
                  <a:lnTo>
                    <a:pt x="59" y="104"/>
                  </a:lnTo>
                  <a:lnTo>
                    <a:pt x="57" y="102"/>
                  </a:lnTo>
                  <a:lnTo>
                    <a:pt x="56" y="99"/>
                  </a:lnTo>
                  <a:lnTo>
                    <a:pt x="54" y="97"/>
                  </a:lnTo>
                  <a:lnTo>
                    <a:pt x="52" y="95"/>
                  </a:lnTo>
                  <a:lnTo>
                    <a:pt x="51" y="96"/>
                  </a:lnTo>
                  <a:lnTo>
                    <a:pt x="50" y="97"/>
                  </a:lnTo>
                  <a:lnTo>
                    <a:pt x="51" y="101"/>
                  </a:lnTo>
                  <a:lnTo>
                    <a:pt x="51" y="105"/>
                  </a:lnTo>
                  <a:lnTo>
                    <a:pt x="51" y="109"/>
                  </a:lnTo>
                  <a:lnTo>
                    <a:pt x="51" y="113"/>
                  </a:lnTo>
                  <a:lnTo>
                    <a:pt x="51" y="118"/>
                  </a:lnTo>
                  <a:lnTo>
                    <a:pt x="50" y="122"/>
                  </a:lnTo>
                  <a:lnTo>
                    <a:pt x="49" y="127"/>
                  </a:lnTo>
                  <a:lnTo>
                    <a:pt x="48" y="131"/>
                  </a:lnTo>
                  <a:lnTo>
                    <a:pt x="46" y="134"/>
                  </a:lnTo>
                  <a:lnTo>
                    <a:pt x="44" y="138"/>
                  </a:lnTo>
                  <a:lnTo>
                    <a:pt x="41" y="141"/>
                  </a:lnTo>
                  <a:lnTo>
                    <a:pt x="38" y="145"/>
                  </a:lnTo>
                  <a:lnTo>
                    <a:pt x="35" y="148"/>
                  </a:lnTo>
                  <a:lnTo>
                    <a:pt x="32" y="150"/>
                  </a:lnTo>
                  <a:lnTo>
                    <a:pt x="28" y="153"/>
                  </a:lnTo>
                  <a:lnTo>
                    <a:pt x="24" y="155"/>
                  </a:lnTo>
                  <a:lnTo>
                    <a:pt x="22" y="156"/>
                  </a:lnTo>
                  <a:lnTo>
                    <a:pt x="20" y="156"/>
                  </a:lnTo>
                  <a:lnTo>
                    <a:pt x="19" y="156"/>
                  </a:lnTo>
                  <a:lnTo>
                    <a:pt x="17" y="156"/>
                  </a:lnTo>
                  <a:lnTo>
                    <a:pt x="15" y="156"/>
                  </a:lnTo>
                  <a:lnTo>
                    <a:pt x="13" y="155"/>
                  </a:lnTo>
                  <a:lnTo>
                    <a:pt x="12" y="154"/>
                  </a:lnTo>
                  <a:lnTo>
                    <a:pt x="10" y="153"/>
                  </a:lnTo>
                  <a:lnTo>
                    <a:pt x="9" y="151"/>
                  </a:lnTo>
                  <a:lnTo>
                    <a:pt x="8" y="150"/>
                  </a:lnTo>
                  <a:lnTo>
                    <a:pt x="7" y="148"/>
                  </a:lnTo>
                  <a:lnTo>
                    <a:pt x="7" y="146"/>
                  </a:lnTo>
                  <a:lnTo>
                    <a:pt x="7" y="144"/>
                  </a:lnTo>
                  <a:lnTo>
                    <a:pt x="7" y="141"/>
                  </a:lnTo>
                  <a:lnTo>
                    <a:pt x="7" y="140"/>
                  </a:lnTo>
                  <a:lnTo>
                    <a:pt x="8" y="138"/>
                  </a:lnTo>
                  <a:lnTo>
                    <a:pt x="10" y="136"/>
                  </a:lnTo>
                  <a:lnTo>
                    <a:pt x="11" y="135"/>
                  </a:lnTo>
                  <a:lnTo>
                    <a:pt x="13" y="133"/>
                  </a:lnTo>
                  <a:lnTo>
                    <a:pt x="16" y="132"/>
                  </a:lnTo>
                  <a:lnTo>
                    <a:pt x="18" y="130"/>
                  </a:lnTo>
                  <a:lnTo>
                    <a:pt x="20" y="128"/>
                  </a:lnTo>
                  <a:lnTo>
                    <a:pt x="22" y="126"/>
                  </a:lnTo>
                  <a:lnTo>
                    <a:pt x="24" y="124"/>
                  </a:lnTo>
                  <a:lnTo>
                    <a:pt x="25" y="122"/>
                  </a:lnTo>
                  <a:lnTo>
                    <a:pt x="26" y="119"/>
                  </a:lnTo>
                  <a:lnTo>
                    <a:pt x="27" y="116"/>
                  </a:lnTo>
                  <a:lnTo>
                    <a:pt x="27" y="113"/>
                  </a:lnTo>
                  <a:lnTo>
                    <a:pt x="27" y="110"/>
                  </a:lnTo>
                  <a:lnTo>
                    <a:pt x="27" y="107"/>
                  </a:lnTo>
                  <a:lnTo>
                    <a:pt x="27" y="103"/>
                  </a:lnTo>
                  <a:lnTo>
                    <a:pt x="26" y="100"/>
                  </a:lnTo>
                  <a:lnTo>
                    <a:pt x="25" y="97"/>
                  </a:lnTo>
                  <a:lnTo>
                    <a:pt x="24" y="94"/>
                  </a:lnTo>
                  <a:lnTo>
                    <a:pt x="23" y="92"/>
                  </a:lnTo>
                  <a:lnTo>
                    <a:pt x="21" y="90"/>
                  </a:lnTo>
                  <a:lnTo>
                    <a:pt x="20" y="88"/>
                  </a:lnTo>
                  <a:lnTo>
                    <a:pt x="19" y="86"/>
                  </a:lnTo>
                  <a:lnTo>
                    <a:pt x="19" y="83"/>
                  </a:lnTo>
                  <a:lnTo>
                    <a:pt x="19" y="80"/>
                  </a:lnTo>
                  <a:lnTo>
                    <a:pt x="19" y="76"/>
                  </a:lnTo>
                  <a:lnTo>
                    <a:pt x="19" y="72"/>
                  </a:lnTo>
                  <a:lnTo>
                    <a:pt x="19" y="68"/>
                  </a:lnTo>
                  <a:lnTo>
                    <a:pt x="16" y="69"/>
                  </a:lnTo>
                  <a:lnTo>
                    <a:pt x="14" y="69"/>
                  </a:lnTo>
                  <a:lnTo>
                    <a:pt x="12" y="69"/>
                  </a:lnTo>
                  <a:lnTo>
                    <a:pt x="10" y="69"/>
                  </a:lnTo>
                  <a:lnTo>
                    <a:pt x="8" y="68"/>
                  </a:lnTo>
                  <a:lnTo>
                    <a:pt x="6" y="67"/>
                  </a:lnTo>
                  <a:lnTo>
                    <a:pt x="4" y="66"/>
                  </a:lnTo>
                  <a:lnTo>
                    <a:pt x="3" y="65"/>
                  </a:lnTo>
                  <a:lnTo>
                    <a:pt x="1" y="63"/>
                  </a:lnTo>
                  <a:lnTo>
                    <a:pt x="1" y="61"/>
                  </a:lnTo>
                  <a:lnTo>
                    <a:pt x="0" y="59"/>
                  </a:lnTo>
                  <a:lnTo>
                    <a:pt x="0" y="56"/>
                  </a:lnTo>
                  <a:lnTo>
                    <a:pt x="0" y="54"/>
                  </a:lnTo>
                  <a:lnTo>
                    <a:pt x="1" y="52"/>
                  </a:lnTo>
                  <a:lnTo>
                    <a:pt x="2" y="50"/>
                  </a:lnTo>
                  <a:lnTo>
                    <a:pt x="3" y="49"/>
                  </a:lnTo>
                  <a:lnTo>
                    <a:pt x="5" y="47"/>
                  </a:lnTo>
                  <a:lnTo>
                    <a:pt x="7" y="46"/>
                  </a:lnTo>
                  <a:lnTo>
                    <a:pt x="9" y="45"/>
                  </a:lnTo>
                  <a:lnTo>
                    <a:pt x="11" y="45"/>
                  </a:lnTo>
                  <a:lnTo>
                    <a:pt x="14" y="45"/>
                  </a:lnTo>
                  <a:lnTo>
                    <a:pt x="17" y="44"/>
                  </a:lnTo>
                  <a:lnTo>
                    <a:pt x="20" y="43"/>
                  </a:lnTo>
                  <a:lnTo>
                    <a:pt x="23" y="42"/>
                  </a:lnTo>
                  <a:lnTo>
                    <a:pt x="25" y="41"/>
                  </a:lnTo>
                  <a:lnTo>
                    <a:pt x="27" y="37"/>
                  </a:lnTo>
                  <a:lnTo>
                    <a:pt x="28" y="33"/>
                  </a:lnTo>
                  <a:lnTo>
                    <a:pt x="30" y="29"/>
                  </a:lnTo>
                  <a:lnTo>
                    <a:pt x="32" y="25"/>
                  </a:lnTo>
                  <a:lnTo>
                    <a:pt x="34" y="22"/>
                  </a:lnTo>
                  <a:lnTo>
                    <a:pt x="36" y="19"/>
                  </a:lnTo>
                  <a:lnTo>
                    <a:pt x="38" y="16"/>
                  </a:lnTo>
                  <a:lnTo>
                    <a:pt x="40" y="14"/>
                  </a:lnTo>
                  <a:lnTo>
                    <a:pt x="41" y="12"/>
                  </a:lnTo>
                  <a:lnTo>
                    <a:pt x="43" y="10"/>
                  </a:lnTo>
                  <a:lnTo>
                    <a:pt x="44" y="8"/>
                  </a:lnTo>
                  <a:lnTo>
                    <a:pt x="46" y="7"/>
                  </a:lnTo>
                  <a:lnTo>
                    <a:pt x="47" y="6"/>
                  </a:lnTo>
                  <a:lnTo>
                    <a:pt x="48" y="5"/>
                  </a:lnTo>
                  <a:lnTo>
                    <a:pt x="48" y="5"/>
                  </a:lnTo>
                  <a:lnTo>
                    <a:pt x="50" y="3"/>
                  </a:lnTo>
                  <a:lnTo>
                    <a:pt x="53" y="2"/>
                  </a:lnTo>
                  <a:lnTo>
                    <a:pt x="55" y="1"/>
                  </a:lnTo>
                  <a:lnTo>
                    <a:pt x="58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7" name="Donut 36"/>
          <p:cNvSpPr/>
          <p:nvPr/>
        </p:nvSpPr>
        <p:spPr>
          <a:xfrm>
            <a:off x="4781469" y="5835916"/>
            <a:ext cx="460861" cy="460861"/>
          </a:xfrm>
          <a:prstGeom prst="donut">
            <a:avLst>
              <a:gd name="adj" fmla="val 523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8" name="Donut 37"/>
          <p:cNvSpPr/>
          <p:nvPr/>
        </p:nvSpPr>
        <p:spPr>
          <a:xfrm>
            <a:off x="6660018" y="4944756"/>
            <a:ext cx="460861" cy="460861"/>
          </a:xfrm>
          <a:prstGeom prst="donut">
            <a:avLst>
              <a:gd name="adj" fmla="val 523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9" name="Donut 38"/>
          <p:cNvSpPr/>
          <p:nvPr/>
        </p:nvSpPr>
        <p:spPr>
          <a:xfrm>
            <a:off x="7906184" y="4053597"/>
            <a:ext cx="460861" cy="460861"/>
          </a:xfrm>
          <a:prstGeom prst="donut">
            <a:avLst>
              <a:gd name="adj" fmla="val 523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0" name="Donut 39"/>
          <p:cNvSpPr/>
          <p:nvPr/>
        </p:nvSpPr>
        <p:spPr>
          <a:xfrm>
            <a:off x="9752264" y="3175972"/>
            <a:ext cx="460861" cy="460861"/>
          </a:xfrm>
          <a:prstGeom prst="donut">
            <a:avLst>
              <a:gd name="adj" fmla="val 523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045004" y="5881680"/>
            <a:ext cx="7104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  <a:latin typeface="+mj-lt"/>
              </a:rPr>
              <a:t>2016</a:t>
            </a:r>
            <a:endParaRPr lang="en-US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928152" y="4995032"/>
            <a:ext cx="7104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  <a:latin typeface="+mj-lt"/>
              </a:rPr>
              <a:t>2017</a:t>
            </a:r>
            <a:endParaRPr lang="en-US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168138" y="4108384"/>
            <a:ext cx="7104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  <a:latin typeface="+mj-lt"/>
              </a:rPr>
              <a:t>2018</a:t>
            </a:r>
            <a:endParaRPr lang="en-US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9028081" y="3221736"/>
            <a:ext cx="7104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  <a:latin typeface="+mj-lt"/>
              </a:rPr>
              <a:t>2019</a:t>
            </a:r>
            <a:endParaRPr lang="en-US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037288" y="5528139"/>
            <a:ext cx="11878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91210" y="5742212"/>
            <a:ext cx="243391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pellentesque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pretium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qu. </a:t>
            </a:r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260344" y="3772733"/>
            <a:ext cx="11878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3014266" y="3986806"/>
            <a:ext cx="243391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pellentesque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pretium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qu. </a:t>
            </a:r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6224625" y="2754543"/>
            <a:ext cx="11878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978547" y="2968616"/>
            <a:ext cx="243391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pellentesque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pretium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qu. </a:t>
            </a:r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8535895" y="1753361"/>
            <a:ext cx="11878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7289817" y="1967434"/>
            <a:ext cx="243391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pellentesque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pretium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qu. </a:t>
            </a:r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023846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 Same Side Corner Rectangle 2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71566" y="270004"/>
            <a:ext cx="4264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INFOGRAPHIC SLIDE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Isosceles Triangle 3"/>
          <p:cNvSpPr/>
          <p:nvPr/>
        </p:nvSpPr>
        <p:spPr>
          <a:xfrm>
            <a:off x="6385946" y="3324540"/>
            <a:ext cx="1492972" cy="1574125"/>
          </a:xfrm>
          <a:custGeom>
            <a:avLst/>
            <a:gdLst>
              <a:gd name="connsiteX0" fmla="*/ 0 w 1371600"/>
              <a:gd name="connsiteY0" fmla="*/ 1600200 h 1600200"/>
              <a:gd name="connsiteX1" fmla="*/ 685800 w 1371600"/>
              <a:gd name="connsiteY1" fmla="*/ 0 h 1600200"/>
              <a:gd name="connsiteX2" fmla="*/ 1371600 w 1371600"/>
              <a:gd name="connsiteY2" fmla="*/ 1600200 h 1600200"/>
              <a:gd name="connsiteX3" fmla="*/ 0 w 1371600"/>
              <a:gd name="connsiteY3" fmla="*/ 1600200 h 1600200"/>
              <a:gd name="connsiteX0" fmla="*/ 0 w 1371600"/>
              <a:gd name="connsiteY0" fmla="*/ 1600200 h 1600200"/>
              <a:gd name="connsiteX1" fmla="*/ 685800 w 1371600"/>
              <a:gd name="connsiteY1" fmla="*/ 0 h 1600200"/>
              <a:gd name="connsiteX2" fmla="*/ 1371600 w 1371600"/>
              <a:gd name="connsiteY2" fmla="*/ 1600200 h 1600200"/>
              <a:gd name="connsiteX3" fmla="*/ 0 w 1371600"/>
              <a:gd name="connsiteY3" fmla="*/ 1600200 h 1600200"/>
              <a:gd name="connsiteX0" fmla="*/ 0 w 1371600"/>
              <a:gd name="connsiteY0" fmla="*/ 1600200 h 1600200"/>
              <a:gd name="connsiteX1" fmla="*/ 685800 w 1371600"/>
              <a:gd name="connsiteY1" fmla="*/ 0 h 1600200"/>
              <a:gd name="connsiteX2" fmla="*/ 1371600 w 1371600"/>
              <a:gd name="connsiteY2" fmla="*/ 1600200 h 1600200"/>
              <a:gd name="connsiteX3" fmla="*/ 0 w 1371600"/>
              <a:gd name="connsiteY3" fmla="*/ 1600200 h 1600200"/>
              <a:gd name="connsiteX0" fmla="*/ 0 w 1371600"/>
              <a:gd name="connsiteY0" fmla="*/ 1600249 h 1600249"/>
              <a:gd name="connsiteX1" fmla="*/ 685800 w 1371600"/>
              <a:gd name="connsiteY1" fmla="*/ 49 h 1600249"/>
              <a:gd name="connsiteX2" fmla="*/ 1371600 w 1371600"/>
              <a:gd name="connsiteY2" fmla="*/ 1600249 h 1600249"/>
              <a:gd name="connsiteX3" fmla="*/ 0 w 1371600"/>
              <a:gd name="connsiteY3" fmla="*/ 1600249 h 1600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71600" h="1600249">
                <a:moveTo>
                  <a:pt x="0" y="1600249"/>
                </a:moveTo>
                <a:cubicBezTo>
                  <a:pt x="228600" y="1066849"/>
                  <a:pt x="157122" y="-8505"/>
                  <a:pt x="685800" y="49"/>
                </a:cubicBezTo>
                <a:cubicBezTo>
                  <a:pt x="1214478" y="8603"/>
                  <a:pt x="1143000" y="1066849"/>
                  <a:pt x="1371600" y="1600249"/>
                </a:cubicBezTo>
                <a:lnTo>
                  <a:pt x="0" y="1600249"/>
                </a:lnTo>
                <a:close/>
              </a:path>
            </a:pathLst>
          </a:custGeom>
          <a:solidFill>
            <a:schemeClr val="bg2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Isosceles Triangle 3"/>
          <p:cNvSpPr/>
          <p:nvPr/>
        </p:nvSpPr>
        <p:spPr>
          <a:xfrm>
            <a:off x="7625113" y="2861625"/>
            <a:ext cx="1492972" cy="2037040"/>
          </a:xfrm>
          <a:custGeom>
            <a:avLst/>
            <a:gdLst>
              <a:gd name="connsiteX0" fmla="*/ 0 w 1371600"/>
              <a:gd name="connsiteY0" fmla="*/ 1600200 h 1600200"/>
              <a:gd name="connsiteX1" fmla="*/ 685800 w 1371600"/>
              <a:gd name="connsiteY1" fmla="*/ 0 h 1600200"/>
              <a:gd name="connsiteX2" fmla="*/ 1371600 w 1371600"/>
              <a:gd name="connsiteY2" fmla="*/ 1600200 h 1600200"/>
              <a:gd name="connsiteX3" fmla="*/ 0 w 1371600"/>
              <a:gd name="connsiteY3" fmla="*/ 1600200 h 1600200"/>
              <a:gd name="connsiteX0" fmla="*/ 0 w 1371600"/>
              <a:gd name="connsiteY0" fmla="*/ 1600200 h 1600200"/>
              <a:gd name="connsiteX1" fmla="*/ 685800 w 1371600"/>
              <a:gd name="connsiteY1" fmla="*/ 0 h 1600200"/>
              <a:gd name="connsiteX2" fmla="*/ 1371600 w 1371600"/>
              <a:gd name="connsiteY2" fmla="*/ 1600200 h 1600200"/>
              <a:gd name="connsiteX3" fmla="*/ 0 w 1371600"/>
              <a:gd name="connsiteY3" fmla="*/ 1600200 h 1600200"/>
              <a:gd name="connsiteX0" fmla="*/ 0 w 1371600"/>
              <a:gd name="connsiteY0" fmla="*/ 1600200 h 1600200"/>
              <a:gd name="connsiteX1" fmla="*/ 685800 w 1371600"/>
              <a:gd name="connsiteY1" fmla="*/ 0 h 1600200"/>
              <a:gd name="connsiteX2" fmla="*/ 1371600 w 1371600"/>
              <a:gd name="connsiteY2" fmla="*/ 1600200 h 1600200"/>
              <a:gd name="connsiteX3" fmla="*/ 0 w 1371600"/>
              <a:gd name="connsiteY3" fmla="*/ 1600200 h 1600200"/>
              <a:gd name="connsiteX0" fmla="*/ 0 w 1371600"/>
              <a:gd name="connsiteY0" fmla="*/ 1600249 h 1600249"/>
              <a:gd name="connsiteX1" fmla="*/ 685800 w 1371600"/>
              <a:gd name="connsiteY1" fmla="*/ 49 h 1600249"/>
              <a:gd name="connsiteX2" fmla="*/ 1371600 w 1371600"/>
              <a:gd name="connsiteY2" fmla="*/ 1600249 h 1600249"/>
              <a:gd name="connsiteX3" fmla="*/ 0 w 1371600"/>
              <a:gd name="connsiteY3" fmla="*/ 1600249 h 1600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71600" h="1600249">
                <a:moveTo>
                  <a:pt x="0" y="1600249"/>
                </a:moveTo>
                <a:cubicBezTo>
                  <a:pt x="228600" y="1066849"/>
                  <a:pt x="157122" y="-8505"/>
                  <a:pt x="685800" y="49"/>
                </a:cubicBezTo>
                <a:cubicBezTo>
                  <a:pt x="1214478" y="8603"/>
                  <a:pt x="1143000" y="1066849"/>
                  <a:pt x="1371600" y="1600249"/>
                </a:cubicBezTo>
                <a:lnTo>
                  <a:pt x="0" y="1600249"/>
                </a:lnTo>
                <a:close/>
              </a:path>
            </a:pathLst>
          </a:custGeom>
          <a:solidFill>
            <a:schemeClr val="tx2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Isosceles Triangle 3"/>
          <p:cNvSpPr/>
          <p:nvPr/>
        </p:nvSpPr>
        <p:spPr>
          <a:xfrm>
            <a:off x="8864282" y="3679463"/>
            <a:ext cx="1492972" cy="1219200"/>
          </a:xfrm>
          <a:custGeom>
            <a:avLst/>
            <a:gdLst>
              <a:gd name="connsiteX0" fmla="*/ 0 w 1371600"/>
              <a:gd name="connsiteY0" fmla="*/ 1600200 h 1600200"/>
              <a:gd name="connsiteX1" fmla="*/ 685800 w 1371600"/>
              <a:gd name="connsiteY1" fmla="*/ 0 h 1600200"/>
              <a:gd name="connsiteX2" fmla="*/ 1371600 w 1371600"/>
              <a:gd name="connsiteY2" fmla="*/ 1600200 h 1600200"/>
              <a:gd name="connsiteX3" fmla="*/ 0 w 1371600"/>
              <a:gd name="connsiteY3" fmla="*/ 1600200 h 1600200"/>
              <a:gd name="connsiteX0" fmla="*/ 0 w 1371600"/>
              <a:gd name="connsiteY0" fmla="*/ 1600200 h 1600200"/>
              <a:gd name="connsiteX1" fmla="*/ 685800 w 1371600"/>
              <a:gd name="connsiteY1" fmla="*/ 0 h 1600200"/>
              <a:gd name="connsiteX2" fmla="*/ 1371600 w 1371600"/>
              <a:gd name="connsiteY2" fmla="*/ 1600200 h 1600200"/>
              <a:gd name="connsiteX3" fmla="*/ 0 w 1371600"/>
              <a:gd name="connsiteY3" fmla="*/ 1600200 h 1600200"/>
              <a:gd name="connsiteX0" fmla="*/ 0 w 1371600"/>
              <a:gd name="connsiteY0" fmla="*/ 1600200 h 1600200"/>
              <a:gd name="connsiteX1" fmla="*/ 685800 w 1371600"/>
              <a:gd name="connsiteY1" fmla="*/ 0 h 1600200"/>
              <a:gd name="connsiteX2" fmla="*/ 1371600 w 1371600"/>
              <a:gd name="connsiteY2" fmla="*/ 1600200 h 1600200"/>
              <a:gd name="connsiteX3" fmla="*/ 0 w 1371600"/>
              <a:gd name="connsiteY3" fmla="*/ 1600200 h 1600200"/>
              <a:gd name="connsiteX0" fmla="*/ 0 w 1371600"/>
              <a:gd name="connsiteY0" fmla="*/ 1600249 h 1600249"/>
              <a:gd name="connsiteX1" fmla="*/ 685800 w 1371600"/>
              <a:gd name="connsiteY1" fmla="*/ 49 h 1600249"/>
              <a:gd name="connsiteX2" fmla="*/ 1371600 w 1371600"/>
              <a:gd name="connsiteY2" fmla="*/ 1600249 h 1600249"/>
              <a:gd name="connsiteX3" fmla="*/ 0 w 1371600"/>
              <a:gd name="connsiteY3" fmla="*/ 1600249 h 1600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71600" h="1600249">
                <a:moveTo>
                  <a:pt x="0" y="1600249"/>
                </a:moveTo>
                <a:cubicBezTo>
                  <a:pt x="228600" y="1066849"/>
                  <a:pt x="157122" y="-8505"/>
                  <a:pt x="685800" y="49"/>
                </a:cubicBezTo>
                <a:cubicBezTo>
                  <a:pt x="1214478" y="8603"/>
                  <a:pt x="1143000" y="1066849"/>
                  <a:pt x="1371600" y="1600249"/>
                </a:cubicBezTo>
                <a:lnTo>
                  <a:pt x="0" y="1600249"/>
                </a:lnTo>
                <a:close/>
              </a:path>
            </a:pathLst>
          </a:custGeom>
          <a:solidFill>
            <a:schemeClr val="accent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Isosceles Triangle 3"/>
          <p:cNvSpPr/>
          <p:nvPr/>
        </p:nvSpPr>
        <p:spPr>
          <a:xfrm>
            <a:off x="10103450" y="3236860"/>
            <a:ext cx="1492972" cy="1661803"/>
          </a:xfrm>
          <a:custGeom>
            <a:avLst/>
            <a:gdLst>
              <a:gd name="connsiteX0" fmla="*/ 0 w 1371600"/>
              <a:gd name="connsiteY0" fmla="*/ 1600200 h 1600200"/>
              <a:gd name="connsiteX1" fmla="*/ 685800 w 1371600"/>
              <a:gd name="connsiteY1" fmla="*/ 0 h 1600200"/>
              <a:gd name="connsiteX2" fmla="*/ 1371600 w 1371600"/>
              <a:gd name="connsiteY2" fmla="*/ 1600200 h 1600200"/>
              <a:gd name="connsiteX3" fmla="*/ 0 w 1371600"/>
              <a:gd name="connsiteY3" fmla="*/ 1600200 h 1600200"/>
              <a:gd name="connsiteX0" fmla="*/ 0 w 1371600"/>
              <a:gd name="connsiteY0" fmla="*/ 1600200 h 1600200"/>
              <a:gd name="connsiteX1" fmla="*/ 685800 w 1371600"/>
              <a:gd name="connsiteY1" fmla="*/ 0 h 1600200"/>
              <a:gd name="connsiteX2" fmla="*/ 1371600 w 1371600"/>
              <a:gd name="connsiteY2" fmla="*/ 1600200 h 1600200"/>
              <a:gd name="connsiteX3" fmla="*/ 0 w 1371600"/>
              <a:gd name="connsiteY3" fmla="*/ 1600200 h 1600200"/>
              <a:gd name="connsiteX0" fmla="*/ 0 w 1371600"/>
              <a:gd name="connsiteY0" fmla="*/ 1600200 h 1600200"/>
              <a:gd name="connsiteX1" fmla="*/ 685800 w 1371600"/>
              <a:gd name="connsiteY1" fmla="*/ 0 h 1600200"/>
              <a:gd name="connsiteX2" fmla="*/ 1371600 w 1371600"/>
              <a:gd name="connsiteY2" fmla="*/ 1600200 h 1600200"/>
              <a:gd name="connsiteX3" fmla="*/ 0 w 1371600"/>
              <a:gd name="connsiteY3" fmla="*/ 1600200 h 1600200"/>
              <a:gd name="connsiteX0" fmla="*/ 0 w 1371600"/>
              <a:gd name="connsiteY0" fmla="*/ 1600249 h 1600249"/>
              <a:gd name="connsiteX1" fmla="*/ 685800 w 1371600"/>
              <a:gd name="connsiteY1" fmla="*/ 49 h 1600249"/>
              <a:gd name="connsiteX2" fmla="*/ 1371600 w 1371600"/>
              <a:gd name="connsiteY2" fmla="*/ 1600249 h 1600249"/>
              <a:gd name="connsiteX3" fmla="*/ 0 w 1371600"/>
              <a:gd name="connsiteY3" fmla="*/ 1600249 h 1600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71600" h="1600249">
                <a:moveTo>
                  <a:pt x="0" y="1600249"/>
                </a:moveTo>
                <a:cubicBezTo>
                  <a:pt x="228600" y="1066849"/>
                  <a:pt x="157122" y="-8505"/>
                  <a:pt x="685800" y="49"/>
                </a:cubicBezTo>
                <a:cubicBezTo>
                  <a:pt x="1214478" y="8603"/>
                  <a:pt x="1143000" y="1066849"/>
                  <a:pt x="1371600" y="1600249"/>
                </a:cubicBezTo>
                <a:lnTo>
                  <a:pt x="0" y="1600249"/>
                </a:lnTo>
                <a:close/>
              </a:path>
            </a:pathLst>
          </a:custGeom>
          <a:solidFill>
            <a:schemeClr val="accent2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6385946" y="4898665"/>
            <a:ext cx="5210476" cy="965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6959390" y="5181450"/>
            <a:ext cx="346084" cy="276073"/>
            <a:chOff x="6000750" y="1228726"/>
            <a:chExt cx="377826" cy="387350"/>
          </a:xfrm>
          <a:solidFill>
            <a:schemeClr val="bg2"/>
          </a:solidFill>
        </p:grpSpPr>
        <p:sp>
          <p:nvSpPr>
            <p:cNvPr id="14" name="Freeform 133"/>
            <p:cNvSpPr>
              <a:spLocks/>
            </p:cNvSpPr>
            <p:nvPr/>
          </p:nvSpPr>
          <p:spPr bwMode="auto">
            <a:xfrm>
              <a:off x="6261100" y="1228726"/>
              <a:ext cx="79375" cy="80963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28" y="1"/>
                </a:cxn>
                <a:cxn ang="0">
                  <a:pos x="31" y="1"/>
                </a:cxn>
                <a:cxn ang="0">
                  <a:pos x="34" y="2"/>
                </a:cxn>
                <a:cxn ang="0">
                  <a:pos x="37" y="4"/>
                </a:cxn>
                <a:cxn ang="0">
                  <a:pos x="40" y="6"/>
                </a:cxn>
                <a:cxn ang="0">
                  <a:pos x="42" y="8"/>
                </a:cxn>
                <a:cxn ang="0">
                  <a:pos x="44" y="10"/>
                </a:cxn>
                <a:cxn ang="0">
                  <a:pos x="46" y="13"/>
                </a:cxn>
                <a:cxn ang="0">
                  <a:pos x="48" y="16"/>
                </a:cxn>
                <a:cxn ang="0">
                  <a:pos x="49" y="19"/>
                </a:cxn>
                <a:cxn ang="0">
                  <a:pos x="49" y="22"/>
                </a:cxn>
                <a:cxn ang="0">
                  <a:pos x="50" y="25"/>
                </a:cxn>
                <a:cxn ang="0">
                  <a:pos x="49" y="29"/>
                </a:cxn>
                <a:cxn ang="0">
                  <a:pos x="49" y="32"/>
                </a:cxn>
                <a:cxn ang="0">
                  <a:pos x="48" y="35"/>
                </a:cxn>
                <a:cxn ang="0">
                  <a:pos x="46" y="38"/>
                </a:cxn>
                <a:cxn ang="0">
                  <a:pos x="44" y="41"/>
                </a:cxn>
                <a:cxn ang="0">
                  <a:pos x="42" y="43"/>
                </a:cxn>
                <a:cxn ang="0">
                  <a:pos x="40" y="45"/>
                </a:cxn>
                <a:cxn ang="0">
                  <a:pos x="37" y="47"/>
                </a:cxn>
                <a:cxn ang="0">
                  <a:pos x="34" y="49"/>
                </a:cxn>
                <a:cxn ang="0">
                  <a:pos x="31" y="50"/>
                </a:cxn>
                <a:cxn ang="0">
                  <a:pos x="28" y="50"/>
                </a:cxn>
                <a:cxn ang="0">
                  <a:pos x="25" y="51"/>
                </a:cxn>
                <a:cxn ang="0">
                  <a:pos x="21" y="50"/>
                </a:cxn>
                <a:cxn ang="0">
                  <a:pos x="18" y="50"/>
                </a:cxn>
                <a:cxn ang="0">
                  <a:pos x="15" y="49"/>
                </a:cxn>
                <a:cxn ang="0">
                  <a:pos x="12" y="47"/>
                </a:cxn>
                <a:cxn ang="0">
                  <a:pos x="10" y="45"/>
                </a:cxn>
                <a:cxn ang="0">
                  <a:pos x="7" y="43"/>
                </a:cxn>
                <a:cxn ang="0">
                  <a:pos x="5" y="41"/>
                </a:cxn>
                <a:cxn ang="0">
                  <a:pos x="3" y="38"/>
                </a:cxn>
                <a:cxn ang="0">
                  <a:pos x="2" y="35"/>
                </a:cxn>
                <a:cxn ang="0">
                  <a:pos x="1" y="32"/>
                </a:cxn>
                <a:cxn ang="0">
                  <a:pos x="0" y="29"/>
                </a:cxn>
                <a:cxn ang="0">
                  <a:pos x="0" y="25"/>
                </a:cxn>
                <a:cxn ang="0">
                  <a:pos x="0" y="22"/>
                </a:cxn>
                <a:cxn ang="0">
                  <a:pos x="1" y="19"/>
                </a:cxn>
                <a:cxn ang="0">
                  <a:pos x="2" y="16"/>
                </a:cxn>
                <a:cxn ang="0">
                  <a:pos x="3" y="13"/>
                </a:cxn>
                <a:cxn ang="0">
                  <a:pos x="5" y="10"/>
                </a:cxn>
                <a:cxn ang="0">
                  <a:pos x="7" y="8"/>
                </a:cxn>
                <a:cxn ang="0">
                  <a:pos x="10" y="6"/>
                </a:cxn>
                <a:cxn ang="0">
                  <a:pos x="12" y="4"/>
                </a:cxn>
                <a:cxn ang="0">
                  <a:pos x="15" y="2"/>
                </a:cxn>
                <a:cxn ang="0">
                  <a:pos x="18" y="1"/>
                </a:cxn>
                <a:cxn ang="0">
                  <a:pos x="21" y="1"/>
                </a:cxn>
                <a:cxn ang="0">
                  <a:pos x="25" y="0"/>
                </a:cxn>
              </a:cxnLst>
              <a:rect l="0" t="0" r="r" b="b"/>
              <a:pathLst>
                <a:path w="50" h="51">
                  <a:moveTo>
                    <a:pt x="25" y="0"/>
                  </a:moveTo>
                  <a:lnTo>
                    <a:pt x="28" y="1"/>
                  </a:lnTo>
                  <a:lnTo>
                    <a:pt x="31" y="1"/>
                  </a:lnTo>
                  <a:lnTo>
                    <a:pt x="34" y="2"/>
                  </a:lnTo>
                  <a:lnTo>
                    <a:pt x="37" y="4"/>
                  </a:lnTo>
                  <a:lnTo>
                    <a:pt x="40" y="6"/>
                  </a:lnTo>
                  <a:lnTo>
                    <a:pt x="42" y="8"/>
                  </a:lnTo>
                  <a:lnTo>
                    <a:pt x="44" y="10"/>
                  </a:lnTo>
                  <a:lnTo>
                    <a:pt x="46" y="13"/>
                  </a:lnTo>
                  <a:lnTo>
                    <a:pt x="48" y="16"/>
                  </a:lnTo>
                  <a:lnTo>
                    <a:pt x="49" y="19"/>
                  </a:lnTo>
                  <a:lnTo>
                    <a:pt x="49" y="22"/>
                  </a:lnTo>
                  <a:lnTo>
                    <a:pt x="50" y="25"/>
                  </a:lnTo>
                  <a:lnTo>
                    <a:pt x="49" y="29"/>
                  </a:lnTo>
                  <a:lnTo>
                    <a:pt x="49" y="32"/>
                  </a:lnTo>
                  <a:lnTo>
                    <a:pt x="48" y="35"/>
                  </a:lnTo>
                  <a:lnTo>
                    <a:pt x="46" y="38"/>
                  </a:lnTo>
                  <a:lnTo>
                    <a:pt x="44" y="41"/>
                  </a:lnTo>
                  <a:lnTo>
                    <a:pt x="42" y="43"/>
                  </a:lnTo>
                  <a:lnTo>
                    <a:pt x="40" y="45"/>
                  </a:lnTo>
                  <a:lnTo>
                    <a:pt x="37" y="47"/>
                  </a:lnTo>
                  <a:lnTo>
                    <a:pt x="34" y="49"/>
                  </a:lnTo>
                  <a:lnTo>
                    <a:pt x="31" y="50"/>
                  </a:lnTo>
                  <a:lnTo>
                    <a:pt x="28" y="50"/>
                  </a:lnTo>
                  <a:lnTo>
                    <a:pt x="25" y="51"/>
                  </a:lnTo>
                  <a:lnTo>
                    <a:pt x="21" y="50"/>
                  </a:lnTo>
                  <a:lnTo>
                    <a:pt x="18" y="50"/>
                  </a:lnTo>
                  <a:lnTo>
                    <a:pt x="15" y="49"/>
                  </a:lnTo>
                  <a:lnTo>
                    <a:pt x="12" y="47"/>
                  </a:lnTo>
                  <a:lnTo>
                    <a:pt x="10" y="45"/>
                  </a:lnTo>
                  <a:lnTo>
                    <a:pt x="7" y="43"/>
                  </a:lnTo>
                  <a:lnTo>
                    <a:pt x="5" y="41"/>
                  </a:lnTo>
                  <a:lnTo>
                    <a:pt x="3" y="38"/>
                  </a:lnTo>
                  <a:lnTo>
                    <a:pt x="2" y="35"/>
                  </a:lnTo>
                  <a:lnTo>
                    <a:pt x="1" y="32"/>
                  </a:lnTo>
                  <a:lnTo>
                    <a:pt x="0" y="29"/>
                  </a:lnTo>
                  <a:lnTo>
                    <a:pt x="0" y="25"/>
                  </a:lnTo>
                  <a:lnTo>
                    <a:pt x="0" y="22"/>
                  </a:lnTo>
                  <a:lnTo>
                    <a:pt x="1" y="19"/>
                  </a:lnTo>
                  <a:lnTo>
                    <a:pt x="2" y="16"/>
                  </a:lnTo>
                  <a:lnTo>
                    <a:pt x="3" y="13"/>
                  </a:lnTo>
                  <a:lnTo>
                    <a:pt x="5" y="10"/>
                  </a:lnTo>
                  <a:lnTo>
                    <a:pt x="7" y="8"/>
                  </a:lnTo>
                  <a:lnTo>
                    <a:pt x="10" y="6"/>
                  </a:lnTo>
                  <a:lnTo>
                    <a:pt x="12" y="4"/>
                  </a:lnTo>
                  <a:lnTo>
                    <a:pt x="15" y="2"/>
                  </a:lnTo>
                  <a:lnTo>
                    <a:pt x="18" y="1"/>
                  </a:lnTo>
                  <a:lnTo>
                    <a:pt x="21" y="1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" name="Freeform 134"/>
            <p:cNvSpPr>
              <a:spLocks/>
            </p:cNvSpPr>
            <p:nvPr/>
          </p:nvSpPr>
          <p:spPr bwMode="auto">
            <a:xfrm>
              <a:off x="6170613" y="1323976"/>
              <a:ext cx="207963" cy="292100"/>
            </a:xfrm>
            <a:custGeom>
              <a:avLst/>
              <a:gdLst/>
              <a:ahLst/>
              <a:cxnLst>
                <a:cxn ang="0">
                  <a:pos x="106" y="3"/>
                </a:cxn>
                <a:cxn ang="0">
                  <a:pos x="111" y="8"/>
                </a:cxn>
                <a:cxn ang="0">
                  <a:pos x="116" y="15"/>
                </a:cxn>
                <a:cxn ang="0">
                  <a:pos x="121" y="24"/>
                </a:cxn>
                <a:cxn ang="0">
                  <a:pos x="125" y="36"/>
                </a:cxn>
                <a:cxn ang="0">
                  <a:pos x="129" y="51"/>
                </a:cxn>
                <a:cxn ang="0">
                  <a:pos x="130" y="68"/>
                </a:cxn>
                <a:cxn ang="0">
                  <a:pos x="131" y="84"/>
                </a:cxn>
                <a:cxn ang="0">
                  <a:pos x="128" y="89"/>
                </a:cxn>
                <a:cxn ang="0">
                  <a:pos x="123" y="92"/>
                </a:cxn>
                <a:cxn ang="0">
                  <a:pos x="117" y="91"/>
                </a:cxn>
                <a:cxn ang="0">
                  <a:pos x="112" y="87"/>
                </a:cxn>
                <a:cxn ang="0">
                  <a:pos x="110" y="82"/>
                </a:cxn>
                <a:cxn ang="0">
                  <a:pos x="110" y="67"/>
                </a:cxn>
                <a:cxn ang="0">
                  <a:pos x="109" y="55"/>
                </a:cxn>
                <a:cxn ang="0">
                  <a:pos x="106" y="45"/>
                </a:cxn>
                <a:cxn ang="0">
                  <a:pos x="106" y="83"/>
                </a:cxn>
                <a:cxn ang="0">
                  <a:pos x="104" y="89"/>
                </a:cxn>
                <a:cxn ang="0">
                  <a:pos x="103" y="176"/>
                </a:cxn>
                <a:cxn ang="0">
                  <a:pos x="100" y="181"/>
                </a:cxn>
                <a:cxn ang="0">
                  <a:pos x="95" y="183"/>
                </a:cxn>
                <a:cxn ang="0">
                  <a:pos x="89" y="183"/>
                </a:cxn>
                <a:cxn ang="0">
                  <a:pos x="85" y="180"/>
                </a:cxn>
                <a:cxn ang="0">
                  <a:pos x="83" y="175"/>
                </a:cxn>
                <a:cxn ang="0">
                  <a:pos x="80" y="175"/>
                </a:cxn>
                <a:cxn ang="0">
                  <a:pos x="77" y="180"/>
                </a:cxn>
                <a:cxn ang="0">
                  <a:pos x="73" y="183"/>
                </a:cxn>
                <a:cxn ang="0">
                  <a:pos x="67" y="183"/>
                </a:cxn>
                <a:cxn ang="0">
                  <a:pos x="62" y="181"/>
                </a:cxn>
                <a:cxn ang="0">
                  <a:pos x="59" y="176"/>
                </a:cxn>
                <a:cxn ang="0">
                  <a:pos x="58" y="89"/>
                </a:cxn>
                <a:cxn ang="0">
                  <a:pos x="56" y="83"/>
                </a:cxn>
                <a:cxn ang="0">
                  <a:pos x="56" y="40"/>
                </a:cxn>
                <a:cxn ang="0">
                  <a:pos x="42" y="57"/>
                </a:cxn>
                <a:cxn ang="0">
                  <a:pos x="38" y="58"/>
                </a:cxn>
                <a:cxn ang="0">
                  <a:pos x="34" y="57"/>
                </a:cxn>
                <a:cxn ang="0">
                  <a:pos x="3" y="30"/>
                </a:cxn>
                <a:cxn ang="0">
                  <a:pos x="0" y="25"/>
                </a:cxn>
                <a:cxn ang="0">
                  <a:pos x="0" y="20"/>
                </a:cxn>
                <a:cxn ang="0">
                  <a:pos x="4" y="15"/>
                </a:cxn>
                <a:cxn ang="0">
                  <a:pos x="9" y="13"/>
                </a:cxn>
                <a:cxn ang="0">
                  <a:pos x="15" y="14"/>
                </a:cxn>
                <a:cxn ang="0">
                  <a:pos x="61" y="2"/>
                </a:cxn>
              </a:cxnLst>
              <a:rect l="0" t="0" r="r" b="b"/>
              <a:pathLst>
                <a:path w="131" h="184">
                  <a:moveTo>
                    <a:pt x="103" y="0"/>
                  </a:moveTo>
                  <a:lnTo>
                    <a:pt x="104" y="1"/>
                  </a:lnTo>
                  <a:lnTo>
                    <a:pt x="106" y="3"/>
                  </a:lnTo>
                  <a:lnTo>
                    <a:pt x="108" y="4"/>
                  </a:lnTo>
                  <a:lnTo>
                    <a:pt x="109" y="6"/>
                  </a:lnTo>
                  <a:lnTo>
                    <a:pt x="111" y="8"/>
                  </a:lnTo>
                  <a:lnTo>
                    <a:pt x="113" y="10"/>
                  </a:lnTo>
                  <a:lnTo>
                    <a:pt x="115" y="13"/>
                  </a:lnTo>
                  <a:lnTo>
                    <a:pt x="116" y="15"/>
                  </a:lnTo>
                  <a:lnTo>
                    <a:pt x="118" y="18"/>
                  </a:lnTo>
                  <a:lnTo>
                    <a:pt x="120" y="21"/>
                  </a:lnTo>
                  <a:lnTo>
                    <a:pt x="121" y="24"/>
                  </a:lnTo>
                  <a:lnTo>
                    <a:pt x="123" y="28"/>
                  </a:lnTo>
                  <a:lnTo>
                    <a:pt x="124" y="32"/>
                  </a:lnTo>
                  <a:lnTo>
                    <a:pt x="125" y="36"/>
                  </a:lnTo>
                  <a:lnTo>
                    <a:pt x="127" y="41"/>
                  </a:lnTo>
                  <a:lnTo>
                    <a:pt x="128" y="45"/>
                  </a:lnTo>
                  <a:lnTo>
                    <a:pt x="129" y="51"/>
                  </a:lnTo>
                  <a:lnTo>
                    <a:pt x="129" y="56"/>
                  </a:lnTo>
                  <a:lnTo>
                    <a:pt x="130" y="62"/>
                  </a:lnTo>
                  <a:lnTo>
                    <a:pt x="130" y="68"/>
                  </a:lnTo>
                  <a:lnTo>
                    <a:pt x="131" y="75"/>
                  </a:lnTo>
                  <a:lnTo>
                    <a:pt x="131" y="82"/>
                  </a:lnTo>
                  <a:lnTo>
                    <a:pt x="131" y="84"/>
                  </a:lnTo>
                  <a:lnTo>
                    <a:pt x="130" y="86"/>
                  </a:lnTo>
                  <a:lnTo>
                    <a:pt x="129" y="87"/>
                  </a:lnTo>
                  <a:lnTo>
                    <a:pt x="128" y="89"/>
                  </a:lnTo>
                  <a:lnTo>
                    <a:pt x="126" y="90"/>
                  </a:lnTo>
                  <a:lnTo>
                    <a:pt x="125" y="91"/>
                  </a:lnTo>
                  <a:lnTo>
                    <a:pt x="123" y="92"/>
                  </a:lnTo>
                  <a:lnTo>
                    <a:pt x="121" y="92"/>
                  </a:lnTo>
                  <a:lnTo>
                    <a:pt x="119" y="92"/>
                  </a:lnTo>
                  <a:lnTo>
                    <a:pt x="117" y="91"/>
                  </a:lnTo>
                  <a:lnTo>
                    <a:pt x="115" y="90"/>
                  </a:lnTo>
                  <a:lnTo>
                    <a:pt x="113" y="89"/>
                  </a:lnTo>
                  <a:lnTo>
                    <a:pt x="112" y="87"/>
                  </a:lnTo>
                  <a:lnTo>
                    <a:pt x="111" y="85"/>
                  </a:lnTo>
                  <a:lnTo>
                    <a:pt x="110" y="84"/>
                  </a:lnTo>
                  <a:lnTo>
                    <a:pt x="110" y="82"/>
                  </a:lnTo>
                  <a:lnTo>
                    <a:pt x="110" y="77"/>
                  </a:lnTo>
                  <a:lnTo>
                    <a:pt x="110" y="72"/>
                  </a:lnTo>
                  <a:lnTo>
                    <a:pt x="110" y="67"/>
                  </a:lnTo>
                  <a:lnTo>
                    <a:pt x="110" y="63"/>
                  </a:lnTo>
                  <a:lnTo>
                    <a:pt x="109" y="59"/>
                  </a:lnTo>
                  <a:lnTo>
                    <a:pt x="109" y="55"/>
                  </a:lnTo>
                  <a:lnTo>
                    <a:pt x="108" y="52"/>
                  </a:lnTo>
                  <a:lnTo>
                    <a:pt x="107" y="48"/>
                  </a:lnTo>
                  <a:lnTo>
                    <a:pt x="106" y="45"/>
                  </a:lnTo>
                  <a:lnTo>
                    <a:pt x="106" y="78"/>
                  </a:lnTo>
                  <a:lnTo>
                    <a:pt x="106" y="80"/>
                  </a:lnTo>
                  <a:lnTo>
                    <a:pt x="106" y="83"/>
                  </a:lnTo>
                  <a:lnTo>
                    <a:pt x="105" y="85"/>
                  </a:lnTo>
                  <a:lnTo>
                    <a:pt x="105" y="87"/>
                  </a:lnTo>
                  <a:lnTo>
                    <a:pt x="104" y="89"/>
                  </a:lnTo>
                  <a:lnTo>
                    <a:pt x="103" y="91"/>
                  </a:lnTo>
                  <a:lnTo>
                    <a:pt x="103" y="174"/>
                  </a:lnTo>
                  <a:lnTo>
                    <a:pt x="103" y="176"/>
                  </a:lnTo>
                  <a:lnTo>
                    <a:pt x="102" y="178"/>
                  </a:lnTo>
                  <a:lnTo>
                    <a:pt x="101" y="179"/>
                  </a:lnTo>
                  <a:lnTo>
                    <a:pt x="100" y="181"/>
                  </a:lnTo>
                  <a:lnTo>
                    <a:pt x="99" y="182"/>
                  </a:lnTo>
                  <a:lnTo>
                    <a:pt x="97" y="183"/>
                  </a:lnTo>
                  <a:lnTo>
                    <a:pt x="95" y="183"/>
                  </a:lnTo>
                  <a:lnTo>
                    <a:pt x="93" y="184"/>
                  </a:lnTo>
                  <a:lnTo>
                    <a:pt x="91" y="183"/>
                  </a:lnTo>
                  <a:lnTo>
                    <a:pt x="89" y="183"/>
                  </a:lnTo>
                  <a:lnTo>
                    <a:pt x="88" y="182"/>
                  </a:lnTo>
                  <a:lnTo>
                    <a:pt x="86" y="181"/>
                  </a:lnTo>
                  <a:lnTo>
                    <a:pt x="85" y="180"/>
                  </a:lnTo>
                  <a:lnTo>
                    <a:pt x="84" y="179"/>
                  </a:lnTo>
                  <a:lnTo>
                    <a:pt x="83" y="177"/>
                  </a:lnTo>
                  <a:lnTo>
                    <a:pt x="83" y="175"/>
                  </a:lnTo>
                  <a:lnTo>
                    <a:pt x="83" y="173"/>
                  </a:lnTo>
                  <a:lnTo>
                    <a:pt x="80" y="173"/>
                  </a:lnTo>
                  <a:lnTo>
                    <a:pt x="80" y="175"/>
                  </a:lnTo>
                  <a:lnTo>
                    <a:pt x="79" y="177"/>
                  </a:lnTo>
                  <a:lnTo>
                    <a:pt x="79" y="179"/>
                  </a:lnTo>
                  <a:lnTo>
                    <a:pt x="77" y="180"/>
                  </a:lnTo>
                  <a:lnTo>
                    <a:pt x="76" y="181"/>
                  </a:lnTo>
                  <a:lnTo>
                    <a:pt x="75" y="182"/>
                  </a:lnTo>
                  <a:lnTo>
                    <a:pt x="73" y="183"/>
                  </a:lnTo>
                  <a:lnTo>
                    <a:pt x="71" y="183"/>
                  </a:lnTo>
                  <a:lnTo>
                    <a:pt x="69" y="184"/>
                  </a:lnTo>
                  <a:lnTo>
                    <a:pt x="67" y="183"/>
                  </a:lnTo>
                  <a:lnTo>
                    <a:pt x="65" y="183"/>
                  </a:lnTo>
                  <a:lnTo>
                    <a:pt x="64" y="182"/>
                  </a:lnTo>
                  <a:lnTo>
                    <a:pt x="62" y="181"/>
                  </a:lnTo>
                  <a:lnTo>
                    <a:pt x="61" y="179"/>
                  </a:lnTo>
                  <a:lnTo>
                    <a:pt x="60" y="178"/>
                  </a:lnTo>
                  <a:lnTo>
                    <a:pt x="59" y="176"/>
                  </a:lnTo>
                  <a:lnTo>
                    <a:pt x="59" y="174"/>
                  </a:lnTo>
                  <a:lnTo>
                    <a:pt x="59" y="91"/>
                  </a:lnTo>
                  <a:lnTo>
                    <a:pt x="58" y="89"/>
                  </a:lnTo>
                  <a:lnTo>
                    <a:pt x="57" y="87"/>
                  </a:lnTo>
                  <a:lnTo>
                    <a:pt x="57" y="85"/>
                  </a:lnTo>
                  <a:lnTo>
                    <a:pt x="56" y="83"/>
                  </a:lnTo>
                  <a:lnTo>
                    <a:pt x="56" y="80"/>
                  </a:lnTo>
                  <a:lnTo>
                    <a:pt x="56" y="78"/>
                  </a:lnTo>
                  <a:lnTo>
                    <a:pt x="56" y="40"/>
                  </a:lnTo>
                  <a:lnTo>
                    <a:pt x="45" y="54"/>
                  </a:lnTo>
                  <a:lnTo>
                    <a:pt x="44" y="55"/>
                  </a:lnTo>
                  <a:lnTo>
                    <a:pt x="42" y="57"/>
                  </a:lnTo>
                  <a:lnTo>
                    <a:pt x="40" y="57"/>
                  </a:lnTo>
                  <a:lnTo>
                    <a:pt x="38" y="58"/>
                  </a:lnTo>
                  <a:lnTo>
                    <a:pt x="38" y="58"/>
                  </a:lnTo>
                  <a:lnTo>
                    <a:pt x="38" y="58"/>
                  </a:lnTo>
                  <a:lnTo>
                    <a:pt x="36" y="58"/>
                  </a:lnTo>
                  <a:lnTo>
                    <a:pt x="34" y="57"/>
                  </a:lnTo>
                  <a:lnTo>
                    <a:pt x="32" y="56"/>
                  </a:lnTo>
                  <a:lnTo>
                    <a:pt x="31" y="55"/>
                  </a:lnTo>
                  <a:lnTo>
                    <a:pt x="3" y="30"/>
                  </a:lnTo>
                  <a:lnTo>
                    <a:pt x="2" y="29"/>
                  </a:lnTo>
                  <a:lnTo>
                    <a:pt x="1" y="27"/>
                  </a:lnTo>
                  <a:lnTo>
                    <a:pt x="0" y="25"/>
                  </a:lnTo>
                  <a:lnTo>
                    <a:pt x="0" y="23"/>
                  </a:lnTo>
                  <a:lnTo>
                    <a:pt x="0" y="21"/>
                  </a:lnTo>
                  <a:lnTo>
                    <a:pt x="0" y="20"/>
                  </a:lnTo>
                  <a:lnTo>
                    <a:pt x="1" y="18"/>
                  </a:lnTo>
                  <a:lnTo>
                    <a:pt x="2" y="16"/>
                  </a:lnTo>
                  <a:lnTo>
                    <a:pt x="4" y="15"/>
                  </a:lnTo>
                  <a:lnTo>
                    <a:pt x="6" y="14"/>
                  </a:lnTo>
                  <a:lnTo>
                    <a:pt x="7" y="13"/>
                  </a:lnTo>
                  <a:lnTo>
                    <a:pt x="9" y="13"/>
                  </a:lnTo>
                  <a:lnTo>
                    <a:pt x="11" y="13"/>
                  </a:lnTo>
                  <a:lnTo>
                    <a:pt x="13" y="13"/>
                  </a:lnTo>
                  <a:lnTo>
                    <a:pt x="15" y="14"/>
                  </a:lnTo>
                  <a:lnTo>
                    <a:pt x="17" y="15"/>
                  </a:lnTo>
                  <a:lnTo>
                    <a:pt x="36" y="33"/>
                  </a:lnTo>
                  <a:lnTo>
                    <a:pt x="61" y="2"/>
                  </a:lnTo>
                  <a:lnTo>
                    <a:pt x="82" y="29"/>
                  </a:lnTo>
                  <a:lnTo>
                    <a:pt x="1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135"/>
            <p:cNvSpPr>
              <a:spLocks/>
            </p:cNvSpPr>
            <p:nvPr/>
          </p:nvSpPr>
          <p:spPr bwMode="auto">
            <a:xfrm>
              <a:off x="6273800" y="1311276"/>
              <a:ext cx="50800" cy="22225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8" y="1"/>
                </a:cxn>
                <a:cxn ang="0">
                  <a:pos x="19" y="1"/>
                </a:cxn>
                <a:cxn ang="0">
                  <a:pos x="20" y="2"/>
                </a:cxn>
                <a:cxn ang="0">
                  <a:pos x="22" y="3"/>
                </a:cxn>
                <a:cxn ang="0">
                  <a:pos x="22" y="4"/>
                </a:cxn>
                <a:cxn ang="0">
                  <a:pos x="28" y="1"/>
                </a:cxn>
                <a:cxn ang="0">
                  <a:pos x="29" y="1"/>
                </a:cxn>
                <a:cxn ang="0">
                  <a:pos x="30" y="1"/>
                </a:cxn>
                <a:cxn ang="0">
                  <a:pos x="31" y="2"/>
                </a:cxn>
                <a:cxn ang="0">
                  <a:pos x="31" y="2"/>
                </a:cxn>
                <a:cxn ang="0">
                  <a:pos x="32" y="3"/>
                </a:cxn>
                <a:cxn ang="0">
                  <a:pos x="32" y="4"/>
                </a:cxn>
                <a:cxn ang="0">
                  <a:pos x="32" y="11"/>
                </a:cxn>
                <a:cxn ang="0">
                  <a:pos x="32" y="12"/>
                </a:cxn>
                <a:cxn ang="0">
                  <a:pos x="31" y="13"/>
                </a:cxn>
                <a:cxn ang="0">
                  <a:pos x="31" y="14"/>
                </a:cxn>
                <a:cxn ang="0">
                  <a:pos x="30" y="14"/>
                </a:cxn>
                <a:cxn ang="0">
                  <a:pos x="29" y="14"/>
                </a:cxn>
                <a:cxn ang="0">
                  <a:pos x="29" y="14"/>
                </a:cxn>
                <a:cxn ang="0">
                  <a:pos x="27" y="13"/>
                </a:cxn>
                <a:cxn ang="0">
                  <a:pos x="25" y="13"/>
                </a:cxn>
                <a:cxn ang="0">
                  <a:pos x="23" y="12"/>
                </a:cxn>
                <a:cxn ang="0">
                  <a:pos x="22" y="12"/>
                </a:cxn>
                <a:cxn ang="0">
                  <a:pos x="21" y="13"/>
                </a:cxn>
                <a:cxn ang="0">
                  <a:pos x="19" y="14"/>
                </a:cxn>
                <a:cxn ang="0">
                  <a:pos x="18" y="14"/>
                </a:cxn>
                <a:cxn ang="0">
                  <a:pos x="16" y="14"/>
                </a:cxn>
                <a:cxn ang="0">
                  <a:pos x="15" y="14"/>
                </a:cxn>
                <a:cxn ang="0">
                  <a:pos x="13" y="14"/>
                </a:cxn>
                <a:cxn ang="0">
                  <a:pos x="12" y="13"/>
                </a:cxn>
                <a:cxn ang="0">
                  <a:pos x="11" y="12"/>
                </a:cxn>
                <a:cxn ang="0">
                  <a:pos x="10" y="12"/>
                </a:cxn>
                <a:cxn ang="0">
                  <a:pos x="9" y="13"/>
                </a:cxn>
                <a:cxn ang="0">
                  <a:pos x="7" y="13"/>
                </a:cxn>
                <a:cxn ang="0">
                  <a:pos x="6" y="14"/>
                </a:cxn>
                <a:cxn ang="0">
                  <a:pos x="4" y="14"/>
                </a:cxn>
                <a:cxn ang="0">
                  <a:pos x="3" y="14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1" y="13"/>
                </a:cxn>
                <a:cxn ang="0">
                  <a:pos x="0" y="12"/>
                </a:cxn>
                <a:cxn ang="0">
                  <a:pos x="0" y="11"/>
                </a:cxn>
                <a:cxn ang="0">
                  <a:pos x="0" y="4"/>
                </a:cxn>
                <a:cxn ang="0">
                  <a:pos x="0" y="3"/>
                </a:cxn>
                <a:cxn ang="0">
                  <a:pos x="1" y="2"/>
                </a:cxn>
                <a:cxn ang="0">
                  <a:pos x="2" y="2"/>
                </a:cxn>
                <a:cxn ang="0">
                  <a:pos x="3" y="1"/>
                </a:cxn>
                <a:cxn ang="0">
                  <a:pos x="4" y="1"/>
                </a:cxn>
                <a:cxn ang="0">
                  <a:pos x="5" y="1"/>
                </a:cxn>
                <a:cxn ang="0">
                  <a:pos x="10" y="4"/>
                </a:cxn>
                <a:cxn ang="0">
                  <a:pos x="11" y="3"/>
                </a:cxn>
                <a:cxn ang="0">
                  <a:pos x="12" y="2"/>
                </a:cxn>
                <a:cxn ang="0">
                  <a:pos x="13" y="1"/>
                </a:cxn>
                <a:cxn ang="0">
                  <a:pos x="15" y="1"/>
                </a:cxn>
                <a:cxn ang="0">
                  <a:pos x="16" y="0"/>
                </a:cxn>
              </a:cxnLst>
              <a:rect l="0" t="0" r="r" b="b"/>
              <a:pathLst>
                <a:path w="32" h="14">
                  <a:moveTo>
                    <a:pt x="16" y="0"/>
                  </a:moveTo>
                  <a:lnTo>
                    <a:pt x="18" y="1"/>
                  </a:lnTo>
                  <a:lnTo>
                    <a:pt x="19" y="1"/>
                  </a:lnTo>
                  <a:lnTo>
                    <a:pt x="20" y="2"/>
                  </a:lnTo>
                  <a:lnTo>
                    <a:pt x="22" y="3"/>
                  </a:lnTo>
                  <a:lnTo>
                    <a:pt x="22" y="4"/>
                  </a:lnTo>
                  <a:lnTo>
                    <a:pt x="28" y="1"/>
                  </a:lnTo>
                  <a:lnTo>
                    <a:pt x="29" y="1"/>
                  </a:lnTo>
                  <a:lnTo>
                    <a:pt x="30" y="1"/>
                  </a:lnTo>
                  <a:lnTo>
                    <a:pt x="31" y="2"/>
                  </a:lnTo>
                  <a:lnTo>
                    <a:pt x="31" y="2"/>
                  </a:lnTo>
                  <a:lnTo>
                    <a:pt x="32" y="3"/>
                  </a:lnTo>
                  <a:lnTo>
                    <a:pt x="32" y="4"/>
                  </a:lnTo>
                  <a:lnTo>
                    <a:pt x="32" y="11"/>
                  </a:lnTo>
                  <a:lnTo>
                    <a:pt x="32" y="12"/>
                  </a:lnTo>
                  <a:lnTo>
                    <a:pt x="31" y="13"/>
                  </a:lnTo>
                  <a:lnTo>
                    <a:pt x="31" y="14"/>
                  </a:lnTo>
                  <a:lnTo>
                    <a:pt x="30" y="14"/>
                  </a:lnTo>
                  <a:lnTo>
                    <a:pt x="29" y="14"/>
                  </a:lnTo>
                  <a:lnTo>
                    <a:pt x="29" y="14"/>
                  </a:lnTo>
                  <a:lnTo>
                    <a:pt x="27" y="13"/>
                  </a:lnTo>
                  <a:lnTo>
                    <a:pt x="25" y="13"/>
                  </a:lnTo>
                  <a:lnTo>
                    <a:pt x="23" y="12"/>
                  </a:lnTo>
                  <a:lnTo>
                    <a:pt x="22" y="12"/>
                  </a:lnTo>
                  <a:lnTo>
                    <a:pt x="21" y="13"/>
                  </a:lnTo>
                  <a:lnTo>
                    <a:pt x="19" y="14"/>
                  </a:lnTo>
                  <a:lnTo>
                    <a:pt x="18" y="14"/>
                  </a:lnTo>
                  <a:lnTo>
                    <a:pt x="16" y="14"/>
                  </a:lnTo>
                  <a:lnTo>
                    <a:pt x="15" y="14"/>
                  </a:lnTo>
                  <a:lnTo>
                    <a:pt x="13" y="14"/>
                  </a:lnTo>
                  <a:lnTo>
                    <a:pt x="12" y="13"/>
                  </a:lnTo>
                  <a:lnTo>
                    <a:pt x="11" y="12"/>
                  </a:lnTo>
                  <a:lnTo>
                    <a:pt x="10" y="12"/>
                  </a:lnTo>
                  <a:lnTo>
                    <a:pt x="9" y="13"/>
                  </a:lnTo>
                  <a:lnTo>
                    <a:pt x="7" y="13"/>
                  </a:lnTo>
                  <a:lnTo>
                    <a:pt x="6" y="14"/>
                  </a:lnTo>
                  <a:lnTo>
                    <a:pt x="4" y="14"/>
                  </a:lnTo>
                  <a:lnTo>
                    <a:pt x="3" y="14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1" y="13"/>
                  </a:lnTo>
                  <a:lnTo>
                    <a:pt x="0" y="12"/>
                  </a:lnTo>
                  <a:lnTo>
                    <a:pt x="0" y="11"/>
                  </a:lnTo>
                  <a:lnTo>
                    <a:pt x="0" y="4"/>
                  </a:lnTo>
                  <a:lnTo>
                    <a:pt x="0" y="3"/>
                  </a:lnTo>
                  <a:lnTo>
                    <a:pt x="1" y="2"/>
                  </a:lnTo>
                  <a:lnTo>
                    <a:pt x="2" y="2"/>
                  </a:lnTo>
                  <a:lnTo>
                    <a:pt x="3" y="1"/>
                  </a:lnTo>
                  <a:lnTo>
                    <a:pt x="4" y="1"/>
                  </a:lnTo>
                  <a:lnTo>
                    <a:pt x="5" y="1"/>
                  </a:lnTo>
                  <a:lnTo>
                    <a:pt x="10" y="4"/>
                  </a:lnTo>
                  <a:lnTo>
                    <a:pt x="11" y="3"/>
                  </a:lnTo>
                  <a:lnTo>
                    <a:pt x="12" y="2"/>
                  </a:lnTo>
                  <a:lnTo>
                    <a:pt x="13" y="1"/>
                  </a:lnTo>
                  <a:lnTo>
                    <a:pt x="15" y="1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136"/>
            <p:cNvSpPr>
              <a:spLocks/>
            </p:cNvSpPr>
            <p:nvPr/>
          </p:nvSpPr>
          <p:spPr bwMode="auto">
            <a:xfrm>
              <a:off x="6000750" y="1339851"/>
              <a:ext cx="214313" cy="134938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35" y="1"/>
                </a:cxn>
                <a:cxn ang="0">
                  <a:pos x="35" y="2"/>
                </a:cxn>
                <a:cxn ang="0">
                  <a:pos x="35" y="3"/>
                </a:cxn>
                <a:cxn ang="0">
                  <a:pos x="29" y="9"/>
                </a:cxn>
                <a:cxn ang="0">
                  <a:pos x="28" y="12"/>
                </a:cxn>
                <a:cxn ang="0">
                  <a:pos x="29" y="14"/>
                </a:cxn>
                <a:cxn ang="0">
                  <a:pos x="56" y="42"/>
                </a:cxn>
                <a:cxn ang="0">
                  <a:pos x="59" y="43"/>
                </a:cxn>
                <a:cxn ang="0">
                  <a:pos x="62" y="43"/>
                </a:cxn>
                <a:cxn ang="0">
                  <a:pos x="64" y="42"/>
                </a:cxn>
                <a:cxn ang="0">
                  <a:pos x="83" y="23"/>
                </a:cxn>
                <a:cxn ang="0">
                  <a:pos x="85" y="23"/>
                </a:cxn>
                <a:cxn ang="0">
                  <a:pos x="88" y="23"/>
                </a:cxn>
                <a:cxn ang="0">
                  <a:pos x="134" y="69"/>
                </a:cxn>
                <a:cxn ang="0">
                  <a:pos x="135" y="72"/>
                </a:cxn>
                <a:cxn ang="0">
                  <a:pos x="135" y="75"/>
                </a:cxn>
                <a:cxn ang="0">
                  <a:pos x="134" y="77"/>
                </a:cxn>
                <a:cxn ang="0">
                  <a:pos x="127" y="84"/>
                </a:cxn>
                <a:cxn ang="0">
                  <a:pos x="124" y="85"/>
                </a:cxn>
                <a:cxn ang="0">
                  <a:pos x="121" y="84"/>
                </a:cxn>
                <a:cxn ang="0">
                  <a:pos x="89" y="52"/>
                </a:cxn>
                <a:cxn ang="0">
                  <a:pos x="87" y="50"/>
                </a:cxn>
                <a:cxn ang="0">
                  <a:pos x="84" y="50"/>
                </a:cxn>
                <a:cxn ang="0">
                  <a:pos x="81" y="52"/>
                </a:cxn>
                <a:cxn ang="0">
                  <a:pos x="63" y="70"/>
                </a:cxn>
                <a:cxn ang="0">
                  <a:pos x="60" y="70"/>
                </a:cxn>
                <a:cxn ang="0">
                  <a:pos x="57" y="70"/>
                </a:cxn>
                <a:cxn ang="0">
                  <a:pos x="16" y="28"/>
                </a:cxn>
                <a:cxn ang="0">
                  <a:pos x="14" y="27"/>
                </a:cxn>
                <a:cxn ang="0">
                  <a:pos x="12" y="27"/>
                </a:cxn>
                <a:cxn ang="0">
                  <a:pos x="10" y="28"/>
                </a:cxn>
                <a:cxn ang="0">
                  <a:pos x="3" y="35"/>
                </a:cxn>
                <a:cxn ang="0">
                  <a:pos x="2" y="35"/>
                </a:cxn>
                <a:cxn ang="0">
                  <a:pos x="0" y="34"/>
                </a:cxn>
                <a:cxn ang="0">
                  <a:pos x="0" y="6"/>
                </a:cxn>
                <a:cxn ang="0">
                  <a:pos x="0" y="5"/>
                </a:cxn>
                <a:cxn ang="0">
                  <a:pos x="1" y="3"/>
                </a:cxn>
                <a:cxn ang="0">
                  <a:pos x="3" y="1"/>
                </a:cxn>
                <a:cxn ang="0">
                  <a:pos x="6" y="0"/>
                </a:cxn>
              </a:cxnLst>
              <a:rect l="0" t="0" r="r" b="b"/>
              <a:pathLst>
                <a:path w="135" h="85">
                  <a:moveTo>
                    <a:pt x="6" y="0"/>
                  </a:moveTo>
                  <a:lnTo>
                    <a:pt x="33" y="0"/>
                  </a:lnTo>
                  <a:lnTo>
                    <a:pt x="34" y="0"/>
                  </a:lnTo>
                  <a:lnTo>
                    <a:pt x="35" y="1"/>
                  </a:lnTo>
                  <a:lnTo>
                    <a:pt x="35" y="1"/>
                  </a:lnTo>
                  <a:lnTo>
                    <a:pt x="35" y="2"/>
                  </a:lnTo>
                  <a:lnTo>
                    <a:pt x="35" y="3"/>
                  </a:lnTo>
                  <a:lnTo>
                    <a:pt x="35" y="3"/>
                  </a:lnTo>
                  <a:lnTo>
                    <a:pt x="29" y="8"/>
                  </a:lnTo>
                  <a:lnTo>
                    <a:pt x="29" y="9"/>
                  </a:lnTo>
                  <a:lnTo>
                    <a:pt x="28" y="11"/>
                  </a:lnTo>
                  <a:lnTo>
                    <a:pt x="28" y="12"/>
                  </a:lnTo>
                  <a:lnTo>
                    <a:pt x="28" y="13"/>
                  </a:lnTo>
                  <a:lnTo>
                    <a:pt x="29" y="14"/>
                  </a:lnTo>
                  <a:lnTo>
                    <a:pt x="29" y="15"/>
                  </a:lnTo>
                  <a:lnTo>
                    <a:pt x="56" y="42"/>
                  </a:lnTo>
                  <a:lnTo>
                    <a:pt x="57" y="43"/>
                  </a:lnTo>
                  <a:lnTo>
                    <a:pt x="59" y="43"/>
                  </a:lnTo>
                  <a:lnTo>
                    <a:pt x="60" y="43"/>
                  </a:lnTo>
                  <a:lnTo>
                    <a:pt x="62" y="43"/>
                  </a:lnTo>
                  <a:lnTo>
                    <a:pt x="63" y="43"/>
                  </a:lnTo>
                  <a:lnTo>
                    <a:pt x="64" y="42"/>
                  </a:lnTo>
                  <a:lnTo>
                    <a:pt x="81" y="24"/>
                  </a:lnTo>
                  <a:lnTo>
                    <a:pt x="83" y="23"/>
                  </a:lnTo>
                  <a:lnTo>
                    <a:pt x="84" y="23"/>
                  </a:lnTo>
                  <a:lnTo>
                    <a:pt x="85" y="23"/>
                  </a:lnTo>
                  <a:lnTo>
                    <a:pt x="87" y="23"/>
                  </a:lnTo>
                  <a:lnTo>
                    <a:pt x="88" y="23"/>
                  </a:lnTo>
                  <a:lnTo>
                    <a:pt x="89" y="24"/>
                  </a:lnTo>
                  <a:lnTo>
                    <a:pt x="134" y="69"/>
                  </a:lnTo>
                  <a:lnTo>
                    <a:pt x="135" y="71"/>
                  </a:lnTo>
                  <a:lnTo>
                    <a:pt x="135" y="72"/>
                  </a:lnTo>
                  <a:lnTo>
                    <a:pt x="135" y="73"/>
                  </a:lnTo>
                  <a:lnTo>
                    <a:pt x="135" y="75"/>
                  </a:lnTo>
                  <a:lnTo>
                    <a:pt x="135" y="76"/>
                  </a:lnTo>
                  <a:lnTo>
                    <a:pt x="134" y="77"/>
                  </a:lnTo>
                  <a:lnTo>
                    <a:pt x="128" y="83"/>
                  </a:lnTo>
                  <a:lnTo>
                    <a:pt x="127" y="84"/>
                  </a:lnTo>
                  <a:lnTo>
                    <a:pt x="126" y="84"/>
                  </a:lnTo>
                  <a:lnTo>
                    <a:pt x="124" y="85"/>
                  </a:lnTo>
                  <a:lnTo>
                    <a:pt x="123" y="84"/>
                  </a:lnTo>
                  <a:lnTo>
                    <a:pt x="121" y="84"/>
                  </a:lnTo>
                  <a:lnTo>
                    <a:pt x="120" y="83"/>
                  </a:lnTo>
                  <a:lnTo>
                    <a:pt x="89" y="52"/>
                  </a:lnTo>
                  <a:lnTo>
                    <a:pt x="88" y="51"/>
                  </a:lnTo>
                  <a:lnTo>
                    <a:pt x="87" y="50"/>
                  </a:lnTo>
                  <a:lnTo>
                    <a:pt x="85" y="50"/>
                  </a:lnTo>
                  <a:lnTo>
                    <a:pt x="84" y="50"/>
                  </a:lnTo>
                  <a:lnTo>
                    <a:pt x="82" y="51"/>
                  </a:lnTo>
                  <a:lnTo>
                    <a:pt x="81" y="52"/>
                  </a:lnTo>
                  <a:lnTo>
                    <a:pt x="64" y="69"/>
                  </a:lnTo>
                  <a:lnTo>
                    <a:pt x="63" y="70"/>
                  </a:lnTo>
                  <a:lnTo>
                    <a:pt x="62" y="70"/>
                  </a:lnTo>
                  <a:lnTo>
                    <a:pt x="60" y="70"/>
                  </a:lnTo>
                  <a:lnTo>
                    <a:pt x="59" y="70"/>
                  </a:lnTo>
                  <a:lnTo>
                    <a:pt x="57" y="70"/>
                  </a:lnTo>
                  <a:lnTo>
                    <a:pt x="56" y="69"/>
                  </a:lnTo>
                  <a:lnTo>
                    <a:pt x="16" y="28"/>
                  </a:lnTo>
                  <a:lnTo>
                    <a:pt x="15" y="28"/>
                  </a:lnTo>
                  <a:lnTo>
                    <a:pt x="14" y="27"/>
                  </a:lnTo>
                  <a:lnTo>
                    <a:pt x="13" y="27"/>
                  </a:lnTo>
                  <a:lnTo>
                    <a:pt x="12" y="27"/>
                  </a:lnTo>
                  <a:lnTo>
                    <a:pt x="11" y="28"/>
                  </a:lnTo>
                  <a:lnTo>
                    <a:pt x="10" y="28"/>
                  </a:lnTo>
                  <a:lnTo>
                    <a:pt x="4" y="35"/>
                  </a:lnTo>
                  <a:lnTo>
                    <a:pt x="3" y="35"/>
                  </a:lnTo>
                  <a:lnTo>
                    <a:pt x="2" y="35"/>
                  </a:lnTo>
                  <a:lnTo>
                    <a:pt x="2" y="35"/>
                  </a:lnTo>
                  <a:lnTo>
                    <a:pt x="1" y="35"/>
                  </a:lnTo>
                  <a:lnTo>
                    <a:pt x="0" y="34"/>
                  </a:lnTo>
                  <a:lnTo>
                    <a:pt x="0" y="33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0" y="4"/>
                  </a:lnTo>
                  <a:lnTo>
                    <a:pt x="1" y="3"/>
                  </a:lnTo>
                  <a:lnTo>
                    <a:pt x="2" y="2"/>
                  </a:lnTo>
                  <a:lnTo>
                    <a:pt x="3" y="1"/>
                  </a:lnTo>
                  <a:lnTo>
                    <a:pt x="5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10662035" y="5187126"/>
            <a:ext cx="375802" cy="270397"/>
            <a:chOff x="6429375" y="1938338"/>
            <a:chExt cx="395288" cy="379412"/>
          </a:xfrm>
          <a:solidFill>
            <a:schemeClr val="accent2"/>
          </a:solidFill>
        </p:grpSpPr>
        <p:sp>
          <p:nvSpPr>
            <p:cNvPr id="19" name="Freeform 314"/>
            <p:cNvSpPr>
              <a:spLocks noEditPoints="1"/>
            </p:cNvSpPr>
            <p:nvPr/>
          </p:nvSpPr>
          <p:spPr bwMode="auto">
            <a:xfrm>
              <a:off x="6429375" y="1938338"/>
              <a:ext cx="223838" cy="373062"/>
            </a:xfrm>
            <a:custGeom>
              <a:avLst/>
              <a:gdLst/>
              <a:ahLst/>
              <a:cxnLst>
                <a:cxn ang="0">
                  <a:pos x="57" y="135"/>
                </a:cxn>
                <a:cxn ang="0">
                  <a:pos x="79" y="95"/>
                </a:cxn>
                <a:cxn ang="0">
                  <a:pos x="26" y="62"/>
                </a:cxn>
                <a:cxn ang="0">
                  <a:pos x="48" y="135"/>
                </a:cxn>
                <a:cxn ang="0">
                  <a:pos x="26" y="62"/>
                </a:cxn>
                <a:cxn ang="0">
                  <a:pos x="88" y="135"/>
                </a:cxn>
                <a:cxn ang="0">
                  <a:pos x="110" y="26"/>
                </a:cxn>
                <a:cxn ang="0">
                  <a:pos x="56" y="0"/>
                </a:cxn>
                <a:cxn ang="0">
                  <a:pos x="80" y="8"/>
                </a:cxn>
                <a:cxn ang="0">
                  <a:pos x="141" y="69"/>
                </a:cxn>
                <a:cxn ang="0">
                  <a:pos x="137" y="68"/>
                </a:cxn>
                <a:cxn ang="0">
                  <a:pos x="132" y="67"/>
                </a:cxn>
                <a:cxn ang="0">
                  <a:pos x="127" y="68"/>
                </a:cxn>
                <a:cxn ang="0">
                  <a:pos x="123" y="70"/>
                </a:cxn>
                <a:cxn ang="0">
                  <a:pos x="119" y="73"/>
                </a:cxn>
                <a:cxn ang="0">
                  <a:pos x="116" y="77"/>
                </a:cxn>
                <a:cxn ang="0">
                  <a:pos x="115" y="82"/>
                </a:cxn>
                <a:cxn ang="0">
                  <a:pos x="115" y="87"/>
                </a:cxn>
                <a:cxn ang="0">
                  <a:pos x="116" y="92"/>
                </a:cxn>
                <a:cxn ang="0">
                  <a:pos x="119" y="96"/>
                </a:cxn>
                <a:cxn ang="0">
                  <a:pos x="141" y="117"/>
                </a:cxn>
                <a:cxn ang="0">
                  <a:pos x="104" y="170"/>
                </a:cxn>
                <a:cxn ang="0">
                  <a:pos x="129" y="224"/>
                </a:cxn>
                <a:cxn ang="0">
                  <a:pos x="130" y="227"/>
                </a:cxn>
                <a:cxn ang="0">
                  <a:pos x="130" y="230"/>
                </a:cxn>
                <a:cxn ang="0">
                  <a:pos x="128" y="233"/>
                </a:cxn>
                <a:cxn ang="0">
                  <a:pos x="125" y="235"/>
                </a:cxn>
                <a:cxn ang="0">
                  <a:pos x="122" y="235"/>
                </a:cxn>
                <a:cxn ang="0">
                  <a:pos x="119" y="235"/>
                </a:cxn>
                <a:cxn ang="0">
                  <a:pos x="117" y="233"/>
                </a:cxn>
                <a:cxn ang="0">
                  <a:pos x="115" y="231"/>
                </a:cxn>
                <a:cxn ang="0">
                  <a:pos x="86" y="170"/>
                </a:cxn>
                <a:cxn ang="0">
                  <a:pos x="61" y="170"/>
                </a:cxn>
                <a:cxn ang="0">
                  <a:pos x="32" y="232"/>
                </a:cxn>
                <a:cxn ang="0">
                  <a:pos x="30" y="234"/>
                </a:cxn>
                <a:cxn ang="0">
                  <a:pos x="27" y="235"/>
                </a:cxn>
                <a:cxn ang="0">
                  <a:pos x="24" y="235"/>
                </a:cxn>
                <a:cxn ang="0">
                  <a:pos x="21" y="234"/>
                </a:cxn>
                <a:cxn ang="0">
                  <a:pos x="19" y="231"/>
                </a:cxn>
                <a:cxn ang="0">
                  <a:pos x="18" y="228"/>
                </a:cxn>
                <a:cxn ang="0">
                  <a:pos x="18" y="225"/>
                </a:cxn>
                <a:cxn ang="0">
                  <a:pos x="44" y="170"/>
                </a:cxn>
                <a:cxn ang="0">
                  <a:pos x="0" y="8"/>
                </a:cxn>
                <a:cxn ang="0">
                  <a:pos x="56" y="0"/>
                </a:cxn>
              </a:cxnLst>
              <a:rect l="0" t="0" r="r" b="b"/>
              <a:pathLst>
                <a:path w="141" h="235">
                  <a:moveTo>
                    <a:pt x="57" y="95"/>
                  </a:moveTo>
                  <a:lnTo>
                    <a:pt x="57" y="135"/>
                  </a:lnTo>
                  <a:lnTo>
                    <a:pt x="79" y="135"/>
                  </a:lnTo>
                  <a:lnTo>
                    <a:pt x="79" y="95"/>
                  </a:lnTo>
                  <a:lnTo>
                    <a:pt x="57" y="95"/>
                  </a:lnTo>
                  <a:close/>
                  <a:moveTo>
                    <a:pt x="26" y="62"/>
                  </a:moveTo>
                  <a:lnTo>
                    <a:pt x="26" y="135"/>
                  </a:lnTo>
                  <a:lnTo>
                    <a:pt x="48" y="135"/>
                  </a:lnTo>
                  <a:lnTo>
                    <a:pt x="48" y="62"/>
                  </a:lnTo>
                  <a:lnTo>
                    <a:pt x="26" y="62"/>
                  </a:lnTo>
                  <a:close/>
                  <a:moveTo>
                    <a:pt x="88" y="26"/>
                  </a:moveTo>
                  <a:lnTo>
                    <a:pt x="88" y="135"/>
                  </a:lnTo>
                  <a:lnTo>
                    <a:pt x="110" y="135"/>
                  </a:lnTo>
                  <a:lnTo>
                    <a:pt x="110" y="26"/>
                  </a:lnTo>
                  <a:lnTo>
                    <a:pt x="88" y="26"/>
                  </a:lnTo>
                  <a:close/>
                  <a:moveTo>
                    <a:pt x="56" y="0"/>
                  </a:moveTo>
                  <a:lnTo>
                    <a:pt x="80" y="0"/>
                  </a:lnTo>
                  <a:lnTo>
                    <a:pt x="80" y="8"/>
                  </a:lnTo>
                  <a:lnTo>
                    <a:pt x="141" y="8"/>
                  </a:lnTo>
                  <a:lnTo>
                    <a:pt x="141" y="69"/>
                  </a:lnTo>
                  <a:lnTo>
                    <a:pt x="139" y="68"/>
                  </a:lnTo>
                  <a:lnTo>
                    <a:pt x="137" y="68"/>
                  </a:lnTo>
                  <a:lnTo>
                    <a:pt x="134" y="67"/>
                  </a:lnTo>
                  <a:lnTo>
                    <a:pt x="132" y="67"/>
                  </a:lnTo>
                  <a:lnTo>
                    <a:pt x="129" y="67"/>
                  </a:lnTo>
                  <a:lnTo>
                    <a:pt x="127" y="68"/>
                  </a:lnTo>
                  <a:lnTo>
                    <a:pt x="125" y="69"/>
                  </a:lnTo>
                  <a:lnTo>
                    <a:pt x="123" y="70"/>
                  </a:lnTo>
                  <a:lnTo>
                    <a:pt x="121" y="71"/>
                  </a:lnTo>
                  <a:lnTo>
                    <a:pt x="119" y="73"/>
                  </a:lnTo>
                  <a:lnTo>
                    <a:pt x="117" y="75"/>
                  </a:lnTo>
                  <a:lnTo>
                    <a:pt x="116" y="77"/>
                  </a:lnTo>
                  <a:lnTo>
                    <a:pt x="115" y="80"/>
                  </a:lnTo>
                  <a:lnTo>
                    <a:pt x="115" y="82"/>
                  </a:lnTo>
                  <a:lnTo>
                    <a:pt x="114" y="85"/>
                  </a:lnTo>
                  <a:lnTo>
                    <a:pt x="115" y="87"/>
                  </a:lnTo>
                  <a:lnTo>
                    <a:pt x="115" y="90"/>
                  </a:lnTo>
                  <a:lnTo>
                    <a:pt x="116" y="92"/>
                  </a:lnTo>
                  <a:lnTo>
                    <a:pt x="117" y="94"/>
                  </a:lnTo>
                  <a:lnTo>
                    <a:pt x="119" y="96"/>
                  </a:lnTo>
                  <a:lnTo>
                    <a:pt x="120" y="98"/>
                  </a:lnTo>
                  <a:lnTo>
                    <a:pt x="141" y="117"/>
                  </a:lnTo>
                  <a:lnTo>
                    <a:pt x="141" y="170"/>
                  </a:lnTo>
                  <a:lnTo>
                    <a:pt x="104" y="170"/>
                  </a:lnTo>
                  <a:lnTo>
                    <a:pt x="104" y="170"/>
                  </a:lnTo>
                  <a:lnTo>
                    <a:pt x="129" y="224"/>
                  </a:lnTo>
                  <a:lnTo>
                    <a:pt x="130" y="225"/>
                  </a:lnTo>
                  <a:lnTo>
                    <a:pt x="130" y="227"/>
                  </a:lnTo>
                  <a:lnTo>
                    <a:pt x="130" y="228"/>
                  </a:lnTo>
                  <a:lnTo>
                    <a:pt x="130" y="230"/>
                  </a:lnTo>
                  <a:lnTo>
                    <a:pt x="129" y="231"/>
                  </a:lnTo>
                  <a:lnTo>
                    <a:pt x="128" y="233"/>
                  </a:lnTo>
                  <a:lnTo>
                    <a:pt x="127" y="234"/>
                  </a:lnTo>
                  <a:lnTo>
                    <a:pt x="125" y="235"/>
                  </a:lnTo>
                  <a:lnTo>
                    <a:pt x="124" y="235"/>
                  </a:lnTo>
                  <a:lnTo>
                    <a:pt x="122" y="235"/>
                  </a:lnTo>
                  <a:lnTo>
                    <a:pt x="120" y="235"/>
                  </a:lnTo>
                  <a:lnTo>
                    <a:pt x="119" y="235"/>
                  </a:lnTo>
                  <a:lnTo>
                    <a:pt x="118" y="234"/>
                  </a:lnTo>
                  <a:lnTo>
                    <a:pt x="117" y="233"/>
                  </a:lnTo>
                  <a:lnTo>
                    <a:pt x="115" y="232"/>
                  </a:lnTo>
                  <a:lnTo>
                    <a:pt x="115" y="231"/>
                  </a:lnTo>
                  <a:lnTo>
                    <a:pt x="86" y="170"/>
                  </a:lnTo>
                  <a:lnTo>
                    <a:pt x="86" y="170"/>
                  </a:lnTo>
                  <a:lnTo>
                    <a:pt x="61" y="170"/>
                  </a:lnTo>
                  <a:lnTo>
                    <a:pt x="61" y="170"/>
                  </a:lnTo>
                  <a:lnTo>
                    <a:pt x="33" y="231"/>
                  </a:lnTo>
                  <a:lnTo>
                    <a:pt x="32" y="232"/>
                  </a:lnTo>
                  <a:lnTo>
                    <a:pt x="31" y="233"/>
                  </a:lnTo>
                  <a:lnTo>
                    <a:pt x="30" y="234"/>
                  </a:lnTo>
                  <a:lnTo>
                    <a:pt x="28" y="235"/>
                  </a:lnTo>
                  <a:lnTo>
                    <a:pt x="27" y="235"/>
                  </a:lnTo>
                  <a:lnTo>
                    <a:pt x="25" y="235"/>
                  </a:lnTo>
                  <a:lnTo>
                    <a:pt x="24" y="235"/>
                  </a:lnTo>
                  <a:lnTo>
                    <a:pt x="22" y="235"/>
                  </a:lnTo>
                  <a:lnTo>
                    <a:pt x="21" y="234"/>
                  </a:lnTo>
                  <a:lnTo>
                    <a:pt x="20" y="233"/>
                  </a:lnTo>
                  <a:lnTo>
                    <a:pt x="19" y="231"/>
                  </a:lnTo>
                  <a:lnTo>
                    <a:pt x="18" y="230"/>
                  </a:lnTo>
                  <a:lnTo>
                    <a:pt x="18" y="228"/>
                  </a:lnTo>
                  <a:lnTo>
                    <a:pt x="18" y="227"/>
                  </a:lnTo>
                  <a:lnTo>
                    <a:pt x="18" y="225"/>
                  </a:lnTo>
                  <a:lnTo>
                    <a:pt x="18" y="224"/>
                  </a:lnTo>
                  <a:lnTo>
                    <a:pt x="44" y="170"/>
                  </a:lnTo>
                  <a:lnTo>
                    <a:pt x="0" y="170"/>
                  </a:lnTo>
                  <a:lnTo>
                    <a:pt x="0" y="8"/>
                  </a:lnTo>
                  <a:lnTo>
                    <a:pt x="56" y="8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315"/>
            <p:cNvSpPr>
              <a:spLocks/>
            </p:cNvSpPr>
            <p:nvPr/>
          </p:nvSpPr>
          <p:spPr bwMode="auto">
            <a:xfrm>
              <a:off x="6711950" y="1947863"/>
              <a:ext cx="76200" cy="76200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7" y="0"/>
                </a:cxn>
                <a:cxn ang="0">
                  <a:pos x="30" y="1"/>
                </a:cxn>
                <a:cxn ang="0">
                  <a:pos x="33" y="2"/>
                </a:cxn>
                <a:cxn ang="0">
                  <a:pos x="36" y="3"/>
                </a:cxn>
                <a:cxn ang="0">
                  <a:pos x="38" y="5"/>
                </a:cxn>
                <a:cxn ang="0">
                  <a:pos x="41" y="7"/>
                </a:cxn>
                <a:cxn ang="0">
                  <a:pos x="43" y="9"/>
                </a:cxn>
                <a:cxn ang="0">
                  <a:pos x="44" y="12"/>
                </a:cxn>
                <a:cxn ang="0">
                  <a:pos x="46" y="14"/>
                </a:cxn>
                <a:cxn ang="0">
                  <a:pos x="47" y="17"/>
                </a:cxn>
                <a:cxn ang="0">
                  <a:pos x="48" y="21"/>
                </a:cxn>
                <a:cxn ang="0">
                  <a:pos x="48" y="24"/>
                </a:cxn>
                <a:cxn ang="0">
                  <a:pos x="48" y="27"/>
                </a:cxn>
                <a:cxn ang="0">
                  <a:pos x="47" y="30"/>
                </a:cxn>
                <a:cxn ang="0">
                  <a:pos x="46" y="33"/>
                </a:cxn>
                <a:cxn ang="0">
                  <a:pos x="44" y="36"/>
                </a:cxn>
                <a:cxn ang="0">
                  <a:pos x="43" y="39"/>
                </a:cxn>
                <a:cxn ang="0">
                  <a:pos x="41" y="41"/>
                </a:cxn>
                <a:cxn ang="0">
                  <a:pos x="38" y="43"/>
                </a:cxn>
                <a:cxn ang="0">
                  <a:pos x="36" y="45"/>
                </a:cxn>
                <a:cxn ang="0">
                  <a:pos x="33" y="46"/>
                </a:cxn>
                <a:cxn ang="0">
                  <a:pos x="30" y="47"/>
                </a:cxn>
                <a:cxn ang="0">
                  <a:pos x="27" y="48"/>
                </a:cxn>
                <a:cxn ang="0">
                  <a:pos x="24" y="48"/>
                </a:cxn>
                <a:cxn ang="0">
                  <a:pos x="20" y="48"/>
                </a:cxn>
                <a:cxn ang="0">
                  <a:pos x="17" y="47"/>
                </a:cxn>
                <a:cxn ang="0">
                  <a:pos x="14" y="46"/>
                </a:cxn>
                <a:cxn ang="0">
                  <a:pos x="12" y="45"/>
                </a:cxn>
                <a:cxn ang="0">
                  <a:pos x="9" y="43"/>
                </a:cxn>
                <a:cxn ang="0">
                  <a:pos x="7" y="41"/>
                </a:cxn>
                <a:cxn ang="0">
                  <a:pos x="5" y="39"/>
                </a:cxn>
                <a:cxn ang="0">
                  <a:pos x="3" y="36"/>
                </a:cxn>
                <a:cxn ang="0">
                  <a:pos x="1" y="33"/>
                </a:cxn>
                <a:cxn ang="0">
                  <a:pos x="0" y="30"/>
                </a:cxn>
                <a:cxn ang="0">
                  <a:pos x="0" y="27"/>
                </a:cxn>
                <a:cxn ang="0">
                  <a:pos x="0" y="24"/>
                </a:cxn>
                <a:cxn ang="0">
                  <a:pos x="0" y="21"/>
                </a:cxn>
                <a:cxn ang="0">
                  <a:pos x="0" y="17"/>
                </a:cxn>
                <a:cxn ang="0">
                  <a:pos x="1" y="14"/>
                </a:cxn>
                <a:cxn ang="0">
                  <a:pos x="3" y="12"/>
                </a:cxn>
                <a:cxn ang="0">
                  <a:pos x="5" y="9"/>
                </a:cxn>
                <a:cxn ang="0">
                  <a:pos x="7" y="7"/>
                </a:cxn>
                <a:cxn ang="0">
                  <a:pos x="9" y="5"/>
                </a:cxn>
                <a:cxn ang="0">
                  <a:pos x="12" y="3"/>
                </a:cxn>
                <a:cxn ang="0">
                  <a:pos x="14" y="2"/>
                </a:cxn>
                <a:cxn ang="0">
                  <a:pos x="17" y="1"/>
                </a:cxn>
                <a:cxn ang="0">
                  <a:pos x="20" y="0"/>
                </a:cxn>
                <a:cxn ang="0">
                  <a:pos x="24" y="0"/>
                </a:cxn>
              </a:cxnLst>
              <a:rect l="0" t="0" r="r" b="b"/>
              <a:pathLst>
                <a:path w="48" h="48">
                  <a:moveTo>
                    <a:pt x="24" y="0"/>
                  </a:moveTo>
                  <a:lnTo>
                    <a:pt x="27" y="0"/>
                  </a:lnTo>
                  <a:lnTo>
                    <a:pt x="30" y="1"/>
                  </a:lnTo>
                  <a:lnTo>
                    <a:pt x="33" y="2"/>
                  </a:lnTo>
                  <a:lnTo>
                    <a:pt x="36" y="3"/>
                  </a:lnTo>
                  <a:lnTo>
                    <a:pt x="38" y="5"/>
                  </a:lnTo>
                  <a:lnTo>
                    <a:pt x="41" y="7"/>
                  </a:lnTo>
                  <a:lnTo>
                    <a:pt x="43" y="9"/>
                  </a:lnTo>
                  <a:lnTo>
                    <a:pt x="44" y="12"/>
                  </a:lnTo>
                  <a:lnTo>
                    <a:pt x="46" y="14"/>
                  </a:lnTo>
                  <a:lnTo>
                    <a:pt x="47" y="17"/>
                  </a:lnTo>
                  <a:lnTo>
                    <a:pt x="48" y="21"/>
                  </a:lnTo>
                  <a:lnTo>
                    <a:pt x="48" y="24"/>
                  </a:lnTo>
                  <a:lnTo>
                    <a:pt x="48" y="27"/>
                  </a:lnTo>
                  <a:lnTo>
                    <a:pt x="47" y="30"/>
                  </a:lnTo>
                  <a:lnTo>
                    <a:pt x="46" y="33"/>
                  </a:lnTo>
                  <a:lnTo>
                    <a:pt x="44" y="36"/>
                  </a:lnTo>
                  <a:lnTo>
                    <a:pt x="43" y="39"/>
                  </a:lnTo>
                  <a:lnTo>
                    <a:pt x="41" y="41"/>
                  </a:lnTo>
                  <a:lnTo>
                    <a:pt x="38" y="43"/>
                  </a:lnTo>
                  <a:lnTo>
                    <a:pt x="36" y="45"/>
                  </a:lnTo>
                  <a:lnTo>
                    <a:pt x="33" y="46"/>
                  </a:lnTo>
                  <a:lnTo>
                    <a:pt x="30" y="47"/>
                  </a:lnTo>
                  <a:lnTo>
                    <a:pt x="27" y="48"/>
                  </a:lnTo>
                  <a:lnTo>
                    <a:pt x="24" y="48"/>
                  </a:lnTo>
                  <a:lnTo>
                    <a:pt x="20" y="48"/>
                  </a:lnTo>
                  <a:lnTo>
                    <a:pt x="17" y="47"/>
                  </a:lnTo>
                  <a:lnTo>
                    <a:pt x="14" y="46"/>
                  </a:lnTo>
                  <a:lnTo>
                    <a:pt x="12" y="45"/>
                  </a:lnTo>
                  <a:lnTo>
                    <a:pt x="9" y="43"/>
                  </a:lnTo>
                  <a:lnTo>
                    <a:pt x="7" y="41"/>
                  </a:lnTo>
                  <a:lnTo>
                    <a:pt x="5" y="39"/>
                  </a:lnTo>
                  <a:lnTo>
                    <a:pt x="3" y="36"/>
                  </a:lnTo>
                  <a:lnTo>
                    <a:pt x="1" y="33"/>
                  </a:lnTo>
                  <a:lnTo>
                    <a:pt x="0" y="30"/>
                  </a:lnTo>
                  <a:lnTo>
                    <a:pt x="0" y="27"/>
                  </a:lnTo>
                  <a:lnTo>
                    <a:pt x="0" y="24"/>
                  </a:lnTo>
                  <a:lnTo>
                    <a:pt x="0" y="21"/>
                  </a:lnTo>
                  <a:lnTo>
                    <a:pt x="0" y="17"/>
                  </a:lnTo>
                  <a:lnTo>
                    <a:pt x="1" y="14"/>
                  </a:lnTo>
                  <a:lnTo>
                    <a:pt x="3" y="12"/>
                  </a:lnTo>
                  <a:lnTo>
                    <a:pt x="5" y="9"/>
                  </a:lnTo>
                  <a:lnTo>
                    <a:pt x="7" y="7"/>
                  </a:lnTo>
                  <a:lnTo>
                    <a:pt x="9" y="5"/>
                  </a:lnTo>
                  <a:lnTo>
                    <a:pt x="12" y="3"/>
                  </a:lnTo>
                  <a:lnTo>
                    <a:pt x="14" y="2"/>
                  </a:lnTo>
                  <a:lnTo>
                    <a:pt x="17" y="1"/>
                  </a:lnTo>
                  <a:lnTo>
                    <a:pt x="20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316"/>
            <p:cNvSpPr>
              <a:spLocks/>
            </p:cNvSpPr>
            <p:nvPr/>
          </p:nvSpPr>
          <p:spPr bwMode="auto">
            <a:xfrm>
              <a:off x="6624638" y="2038350"/>
              <a:ext cx="200025" cy="279400"/>
            </a:xfrm>
            <a:custGeom>
              <a:avLst/>
              <a:gdLst/>
              <a:ahLst/>
              <a:cxnLst>
                <a:cxn ang="0">
                  <a:pos x="102" y="3"/>
                </a:cxn>
                <a:cxn ang="0">
                  <a:pos x="107" y="8"/>
                </a:cxn>
                <a:cxn ang="0">
                  <a:pos x="112" y="14"/>
                </a:cxn>
                <a:cxn ang="0">
                  <a:pos x="117" y="23"/>
                </a:cxn>
                <a:cxn ang="0">
                  <a:pos x="121" y="35"/>
                </a:cxn>
                <a:cxn ang="0">
                  <a:pos x="124" y="49"/>
                </a:cxn>
                <a:cxn ang="0">
                  <a:pos x="126" y="65"/>
                </a:cxn>
                <a:cxn ang="0">
                  <a:pos x="126" y="80"/>
                </a:cxn>
                <a:cxn ang="0">
                  <a:pos x="123" y="85"/>
                </a:cxn>
                <a:cxn ang="0">
                  <a:pos x="118" y="88"/>
                </a:cxn>
                <a:cxn ang="0">
                  <a:pos x="114" y="88"/>
                </a:cxn>
                <a:cxn ang="0">
                  <a:pos x="109" y="85"/>
                </a:cxn>
                <a:cxn ang="0">
                  <a:pos x="106" y="80"/>
                </a:cxn>
                <a:cxn ang="0">
                  <a:pos x="106" y="69"/>
                </a:cxn>
                <a:cxn ang="0">
                  <a:pos x="105" y="57"/>
                </a:cxn>
                <a:cxn ang="0">
                  <a:pos x="103" y="46"/>
                </a:cxn>
                <a:cxn ang="0">
                  <a:pos x="102" y="77"/>
                </a:cxn>
                <a:cxn ang="0">
                  <a:pos x="101" y="84"/>
                </a:cxn>
                <a:cxn ang="0">
                  <a:pos x="100" y="167"/>
                </a:cxn>
                <a:cxn ang="0">
                  <a:pos x="98" y="172"/>
                </a:cxn>
                <a:cxn ang="0">
                  <a:pos x="93" y="176"/>
                </a:cxn>
                <a:cxn ang="0">
                  <a:pos x="88" y="176"/>
                </a:cxn>
                <a:cxn ang="0">
                  <a:pos x="83" y="174"/>
                </a:cxn>
                <a:cxn ang="0">
                  <a:pos x="80" y="170"/>
                </a:cxn>
                <a:cxn ang="0">
                  <a:pos x="77" y="166"/>
                </a:cxn>
                <a:cxn ang="0">
                  <a:pos x="76" y="172"/>
                </a:cxn>
                <a:cxn ang="0">
                  <a:pos x="72" y="175"/>
                </a:cxn>
                <a:cxn ang="0">
                  <a:pos x="67" y="176"/>
                </a:cxn>
                <a:cxn ang="0">
                  <a:pos x="61" y="175"/>
                </a:cxn>
                <a:cxn ang="0">
                  <a:pos x="57" y="171"/>
                </a:cxn>
                <a:cxn ang="0">
                  <a:pos x="56" y="87"/>
                </a:cxn>
                <a:cxn ang="0">
                  <a:pos x="54" y="82"/>
                </a:cxn>
                <a:cxn ang="0">
                  <a:pos x="54" y="75"/>
                </a:cxn>
                <a:cxn ang="0">
                  <a:pos x="42" y="53"/>
                </a:cxn>
                <a:cxn ang="0">
                  <a:pos x="37" y="55"/>
                </a:cxn>
                <a:cxn ang="0">
                  <a:pos x="34" y="55"/>
                </a:cxn>
                <a:cxn ang="0">
                  <a:pos x="29" y="53"/>
                </a:cxn>
                <a:cxn ang="0">
                  <a:pos x="0" y="26"/>
                </a:cxn>
                <a:cxn ang="0">
                  <a:pos x="0" y="21"/>
                </a:cxn>
                <a:cxn ang="0">
                  <a:pos x="2" y="15"/>
                </a:cxn>
                <a:cxn ang="0">
                  <a:pos x="7" y="12"/>
                </a:cxn>
                <a:cxn ang="0">
                  <a:pos x="12" y="13"/>
                </a:cxn>
                <a:cxn ang="0">
                  <a:pos x="35" y="32"/>
                </a:cxn>
                <a:cxn ang="0">
                  <a:pos x="99" y="0"/>
                </a:cxn>
              </a:cxnLst>
              <a:rect l="0" t="0" r="r" b="b"/>
              <a:pathLst>
                <a:path w="126" h="176">
                  <a:moveTo>
                    <a:pt x="99" y="0"/>
                  </a:moveTo>
                  <a:lnTo>
                    <a:pt x="100" y="1"/>
                  </a:lnTo>
                  <a:lnTo>
                    <a:pt x="102" y="3"/>
                  </a:lnTo>
                  <a:lnTo>
                    <a:pt x="104" y="4"/>
                  </a:lnTo>
                  <a:lnTo>
                    <a:pt x="105" y="6"/>
                  </a:lnTo>
                  <a:lnTo>
                    <a:pt x="107" y="8"/>
                  </a:lnTo>
                  <a:lnTo>
                    <a:pt x="109" y="10"/>
                  </a:lnTo>
                  <a:lnTo>
                    <a:pt x="110" y="12"/>
                  </a:lnTo>
                  <a:lnTo>
                    <a:pt x="112" y="14"/>
                  </a:lnTo>
                  <a:lnTo>
                    <a:pt x="114" y="17"/>
                  </a:lnTo>
                  <a:lnTo>
                    <a:pt x="115" y="20"/>
                  </a:lnTo>
                  <a:lnTo>
                    <a:pt x="117" y="23"/>
                  </a:lnTo>
                  <a:lnTo>
                    <a:pt x="118" y="27"/>
                  </a:lnTo>
                  <a:lnTo>
                    <a:pt x="120" y="31"/>
                  </a:lnTo>
                  <a:lnTo>
                    <a:pt x="121" y="35"/>
                  </a:lnTo>
                  <a:lnTo>
                    <a:pt x="122" y="39"/>
                  </a:lnTo>
                  <a:lnTo>
                    <a:pt x="123" y="44"/>
                  </a:lnTo>
                  <a:lnTo>
                    <a:pt x="124" y="49"/>
                  </a:lnTo>
                  <a:lnTo>
                    <a:pt x="125" y="54"/>
                  </a:lnTo>
                  <a:lnTo>
                    <a:pt x="125" y="59"/>
                  </a:lnTo>
                  <a:lnTo>
                    <a:pt x="126" y="65"/>
                  </a:lnTo>
                  <a:lnTo>
                    <a:pt x="126" y="72"/>
                  </a:lnTo>
                  <a:lnTo>
                    <a:pt x="126" y="78"/>
                  </a:lnTo>
                  <a:lnTo>
                    <a:pt x="126" y="80"/>
                  </a:lnTo>
                  <a:lnTo>
                    <a:pt x="125" y="82"/>
                  </a:lnTo>
                  <a:lnTo>
                    <a:pt x="124" y="84"/>
                  </a:lnTo>
                  <a:lnTo>
                    <a:pt x="123" y="85"/>
                  </a:lnTo>
                  <a:lnTo>
                    <a:pt x="122" y="87"/>
                  </a:lnTo>
                  <a:lnTo>
                    <a:pt x="120" y="88"/>
                  </a:lnTo>
                  <a:lnTo>
                    <a:pt x="118" y="88"/>
                  </a:lnTo>
                  <a:lnTo>
                    <a:pt x="116" y="89"/>
                  </a:lnTo>
                  <a:lnTo>
                    <a:pt x="116" y="89"/>
                  </a:lnTo>
                  <a:lnTo>
                    <a:pt x="114" y="88"/>
                  </a:lnTo>
                  <a:lnTo>
                    <a:pt x="113" y="88"/>
                  </a:lnTo>
                  <a:lnTo>
                    <a:pt x="111" y="87"/>
                  </a:lnTo>
                  <a:lnTo>
                    <a:pt x="109" y="85"/>
                  </a:lnTo>
                  <a:lnTo>
                    <a:pt x="108" y="84"/>
                  </a:lnTo>
                  <a:lnTo>
                    <a:pt x="107" y="82"/>
                  </a:lnTo>
                  <a:lnTo>
                    <a:pt x="106" y="80"/>
                  </a:lnTo>
                  <a:lnTo>
                    <a:pt x="106" y="78"/>
                  </a:lnTo>
                  <a:lnTo>
                    <a:pt x="106" y="74"/>
                  </a:lnTo>
                  <a:lnTo>
                    <a:pt x="106" y="69"/>
                  </a:lnTo>
                  <a:lnTo>
                    <a:pt x="106" y="65"/>
                  </a:lnTo>
                  <a:lnTo>
                    <a:pt x="106" y="61"/>
                  </a:lnTo>
                  <a:lnTo>
                    <a:pt x="105" y="57"/>
                  </a:lnTo>
                  <a:lnTo>
                    <a:pt x="105" y="53"/>
                  </a:lnTo>
                  <a:lnTo>
                    <a:pt x="104" y="50"/>
                  </a:lnTo>
                  <a:lnTo>
                    <a:pt x="103" y="46"/>
                  </a:lnTo>
                  <a:lnTo>
                    <a:pt x="102" y="43"/>
                  </a:lnTo>
                  <a:lnTo>
                    <a:pt x="102" y="75"/>
                  </a:lnTo>
                  <a:lnTo>
                    <a:pt x="102" y="77"/>
                  </a:lnTo>
                  <a:lnTo>
                    <a:pt x="102" y="79"/>
                  </a:lnTo>
                  <a:lnTo>
                    <a:pt x="101" y="82"/>
                  </a:lnTo>
                  <a:lnTo>
                    <a:pt x="101" y="84"/>
                  </a:lnTo>
                  <a:lnTo>
                    <a:pt x="100" y="86"/>
                  </a:lnTo>
                  <a:lnTo>
                    <a:pt x="100" y="87"/>
                  </a:lnTo>
                  <a:lnTo>
                    <a:pt x="100" y="167"/>
                  </a:lnTo>
                  <a:lnTo>
                    <a:pt x="99" y="169"/>
                  </a:lnTo>
                  <a:lnTo>
                    <a:pt x="99" y="171"/>
                  </a:lnTo>
                  <a:lnTo>
                    <a:pt x="98" y="172"/>
                  </a:lnTo>
                  <a:lnTo>
                    <a:pt x="97" y="174"/>
                  </a:lnTo>
                  <a:lnTo>
                    <a:pt x="95" y="175"/>
                  </a:lnTo>
                  <a:lnTo>
                    <a:pt x="93" y="176"/>
                  </a:lnTo>
                  <a:lnTo>
                    <a:pt x="92" y="176"/>
                  </a:lnTo>
                  <a:lnTo>
                    <a:pt x="90" y="176"/>
                  </a:lnTo>
                  <a:lnTo>
                    <a:pt x="88" y="176"/>
                  </a:lnTo>
                  <a:lnTo>
                    <a:pt x="86" y="176"/>
                  </a:lnTo>
                  <a:lnTo>
                    <a:pt x="85" y="175"/>
                  </a:lnTo>
                  <a:lnTo>
                    <a:pt x="83" y="174"/>
                  </a:lnTo>
                  <a:lnTo>
                    <a:pt x="82" y="173"/>
                  </a:lnTo>
                  <a:lnTo>
                    <a:pt x="81" y="172"/>
                  </a:lnTo>
                  <a:lnTo>
                    <a:pt x="80" y="170"/>
                  </a:lnTo>
                  <a:lnTo>
                    <a:pt x="80" y="168"/>
                  </a:lnTo>
                  <a:lnTo>
                    <a:pt x="80" y="166"/>
                  </a:lnTo>
                  <a:lnTo>
                    <a:pt x="77" y="166"/>
                  </a:lnTo>
                  <a:lnTo>
                    <a:pt x="77" y="168"/>
                  </a:lnTo>
                  <a:lnTo>
                    <a:pt x="76" y="170"/>
                  </a:lnTo>
                  <a:lnTo>
                    <a:pt x="76" y="172"/>
                  </a:lnTo>
                  <a:lnTo>
                    <a:pt x="75" y="173"/>
                  </a:lnTo>
                  <a:lnTo>
                    <a:pt x="73" y="174"/>
                  </a:lnTo>
                  <a:lnTo>
                    <a:pt x="72" y="175"/>
                  </a:lnTo>
                  <a:lnTo>
                    <a:pt x="70" y="176"/>
                  </a:lnTo>
                  <a:lnTo>
                    <a:pt x="68" y="176"/>
                  </a:lnTo>
                  <a:lnTo>
                    <a:pt x="67" y="176"/>
                  </a:lnTo>
                  <a:lnTo>
                    <a:pt x="65" y="176"/>
                  </a:lnTo>
                  <a:lnTo>
                    <a:pt x="63" y="176"/>
                  </a:lnTo>
                  <a:lnTo>
                    <a:pt x="61" y="175"/>
                  </a:lnTo>
                  <a:lnTo>
                    <a:pt x="59" y="174"/>
                  </a:lnTo>
                  <a:lnTo>
                    <a:pt x="58" y="172"/>
                  </a:lnTo>
                  <a:lnTo>
                    <a:pt x="57" y="171"/>
                  </a:lnTo>
                  <a:lnTo>
                    <a:pt x="56" y="169"/>
                  </a:lnTo>
                  <a:lnTo>
                    <a:pt x="56" y="167"/>
                  </a:lnTo>
                  <a:lnTo>
                    <a:pt x="56" y="87"/>
                  </a:lnTo>
                  <a:lnTo>
                    <a:pt x="55" y="86"/>
                  </a:lnTo>
                  <a:lnTo>
                    <a:pt x="55" y="84"/>
                  </a:lnTo>
                  <a:lnTo>
                    <a:pt x="54" y="82"/>
                  </a:lnTo>
                  <a:lnTo>
                    <a:pt x="54" y="79"/>
                  </a:lnTo>
                  <a:lnTo>
                    <a:pt x="54" y="77"/>
                  </a:lnTo>
                  <a:lnTo>
                    <a:pt x="54" y="75"/>
                  </a:lnTo>
                  <a:lnTo>
                    <a:pt x="54" y="39"/>
                  </a:lnTo>
                  <a:lnTo>
                    <a:pt x="44" y="52"/>
                  </a:lnTo>
                  <a:lnTo>
                    <a:pt x="42" y="53"/>
                  </a:lnTo>
                  <a:lnTo>
                    <a:pt x="40" y="54"/>
                  </a:lnTo>
                  <a:lnTo>
                    <a:pt x="39" y="55"/>
                  </a:lnTo>
                  <a:lnTo>
                    <a:pt x="37" y="55"/>
                  </a:lnTo>
                  <a:lnTo>
                    <a:pt x="36" y="55"/>
                  </a:lnTo>
                  <a:lnTo>
                    <a:pt x="36" y="55"/>
                  </a:lnTo>
                  <a:lnTo>
                    <a:pt x="34" y="55"/>
                  </a:lnTo>
                  <a:lnTo>
                    <a:pt x="32" y="55"/>
                  </a:lnTo>
                  <a:lnTo>
                    <a:pt x="31" y="54"/>
                  </a:lnTo>
                  <a:lnTo>
                    <a:pt x="29" y="53"/>
                  </a:lnTo>
                  <a:lnTo>
                    <a:pt x="3" y="29"/>
                  </a:lnTo>
                  <a:lnTo>
                    <a:pt x="1" y="28"/>
                  </a:lnTo>
                  <a:lnTo>
                    <a:pt x="0" y="26"/>
                  </a:lnTo>
                  <a:lnTo>
                    <a:pt x="0" y="24"/>
                  </a:lnTo>
                  <a:lnTo>
                    <a:pt x="0" y="22"/>
                  </a:lnTo>
                  <a:lnTo>
                    <a:pt x="0" y="21"/>
                  </a:lnTo>
                  <a:lnTo>
                    <a:pt x="0" y="19"/>
                  </a:lnTo>
                  <a:lnTo>
                    <a:pt x="1" y="17"/>
                  </a:lnTo>
                  <a:lnTo>
                    <a:pt x="2" y="15"/>
                  </a:lnTo>
                  <a:lnTo>
                    <a:pt x="3" y="14"/>
                  </a:lnTo>
                  <a:lnTo>
                    <a:pt x="5" y="13"/>
                  </a:lnTo>
                  <a:lnTo>
                    <a:pt x="7" y="12"/>
                  </a:lnTo>
                  <a:lnTo>
                    <a:pt x="9" y="12"/>
                  </a:lnTo>
                  <a:lnTo>
                    <a:pt x="11" y="12"/>
                  </a:lnTo>
                  <a:lnTo>
                    <a:pt x="12" y="13"/>
                  </a:lnTo>
                  <a:lnTo>
                    <a:pt x="14" y="13"/>
                  </a:lnTo>
                  <a:lnTo>
                    <a:pt x="16" y="14"/>
                  </a:lnTo>
                  <a:lnTo>
                    <a:pt x="35" y="32"/>
                  </a:lnTo>
                  <a:lnTo>
                    <a:pt x="59" y="2"/>
                  </a:lnTo>
                  <a:lnTo>
                    <a:pt x="79" y="28"/>
                  </a:lnTo>
                  <a:lnTo>
                    <a:pt x="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317"/>
            <p:cNvSpPr>
              <a:spLocks/>
            </p:cNvSpPr>
            <p:nvPr/>
          </p:nvSpPr>
          <p:spPr bwMode="auto">
            <a:xfrm>
              <a:off x="6724650" y="2027238"/>
              <a:ext cx="47625" cy="20637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7" y="0"/>
                </a:cxn>
                <a:cxn ang="0">
                  <a:pos x="18" y="0"/>
                </a:cxn>
                <a:cxn ang="0">
                  <a:pos x="19" y="1"/>
                </a:cxn>
                <a:cxn ang="0">
                  <a:pos x="20" y="2"/>
                </a:cxn>
                <a:cxn ang="0">
                  <a:pos x="21" y="3"/>
                </a:cxn>
                <a:cxn ang="0">
                  <a:pos x="27" y="0"/>
                </a:cxn>
                <a:cxn ang="0">
                  <a:pos x="28" y="0"/>
                </a:cxn>
                <a:cxn ang="0">
                  <a:pos x="28" y="0"/>
                </a:cxn>
                <a:cxn ang="0">
                  <a:pos x="29" y="1"/>
                </a:cxn>
                <a:cxn ang="0">
                  <a:pos x="30" y="1"/>
                </a:cxn>
                <a:cxn ang="0">
                  <a:pos x="30" y="2"/>
                </a:cxn>
                <a:cxn ang="0">
                  <a:pos x="30" y="3"/>
                </a:cxn>
                <a:cxn ang="0">
                  <a:pos x="30" y="10"/>
                </a:cxn>
                <a:cxn ang="0">
                  <a:pos x="30" y="11"/>
                </a:cxn>
                <a:cxn ang="0">
                  <a:pos x="30" y="12"/>
                </a:cxn>
                <a:cxn ang="0">
                  <a:pos x="29" y="12"/>
                </a:cxn>
                <a:cxn ang="0">
                  <a:pos x="29" y="13"/>
                </a:cxn>
                <a:cxn ang="0">
                  <a:pos x="28" y="13"/>
                </a:cxn>
                <a:cxn ang="0">
                  <a:pos x="27" y="13"/>
                </a:cxn>
                <a:cxn ang="0">
                  <a:pos x="25" y="12"/>
                </a:cxn>
                <a:cxn ang="0">
                  <a:pos x="24" y="12"/>
                </a:cxn>
                <a:cxn ang="0">
                  <a:pos x="22" y="11"/>
                </a:cxn>
                <a:cxn ang="0">
                  <a:pos x="21" y="11"/>
                </a:cxn>
                <a:cxn ang="0">
                  <a:pos x="19" y="12"/>
                </a:cxn>
                <a:cxn ang="0">
                  <a:pos x="18" y="12"/>
                </a:cxn>
                <a:cxn ang="0">
                  <a:pos x="17" y="13"/>
                </a:cxn>
                <a:cxn ang="0">
                  <a:pos x="15" y="13"/>
                </a:cxn>
                <a:cxn ang="0">
                  <a:pos x="14" y="13"/>
                </a:cxn>
                <a:cxn ang="0">
                  <a:pos x="13" y="12"/>
                </a:cxn>
                <a:cxn ang="0">
                  <a:pos x="11" y="12"/>
                </a:cxn>
                <a:cxn ang="0">
                  <a:pos x="10" y="11"/>
                </a:cxn>
                <a:cxn ang="0">
                  <a:pos x="9" y="11"/>
                </a:cxn>
                <a:cxn ang="0">
                  <a:pos x="8" y="12"/>
                </a:cxn>
                <a:cxn ang="0">
                  <a:pos x="6" y="12"/>
                </a:cxn>
                <a:cxn ang="0">
                  <a:pos x="5" y="12"/>
                </a:cxn>
                <a:cxn ang="0">
                  <a:pos x="4" y="13"/>
                </a:cxn>
                <a:cxn ang="0">
                  <a:pos x="3" y="13"/>
                </a:cxn>
                <a:cxn ang="0">
                  <a:pos x="2" y="13"/>
                </a:cxn>
                <a:cxn ang="0">
                  <a:pos x="1" y="12"/>
                </a:cxn>
                <a:cxn ang="0">
                  <a:pos x="0" y="12"/>
                </a:cxn>
                <a:cxn ang="0">
                  <a:pos x="0" y="11"/>
                </a:cxn>
                <a:cxn ang="0">
                  <a:pos x="0" y="10"/>
                </a:cxn>
                <a:cxn ang="0">
                  <a:pos x="0" y="3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1" y="1"/>
                </a:cxn>
                <a:cxn ang="0">
                  <a:pos x="2" y="0"/>
                </a:cxn>
                <a:cxn ang="0">
                  <a:pos x="3" y="0"/>
                </a:cxn>
                <a:cxn ang="0">
                  <a:pos x="4" y="1"/>
                </a:cxn>
                <a:cxn ang="0">
                  <a:pos x="10" y="3"/>
                </a:cxn>
                <a:cxn ang="0">
                  <a:pos x="10" y="2"/>
                </a:cxn>
                <a:cxn ang="0">
                  <a:pos x="11" y="1"/>
                </a:cxn>
                <a:cxn ang="0">
                  <a:pos x="13" y="0"/>
                </a:cxn>
                <a:cxn ang="0">
                  <a:pos x="14" y="0"/>
                </a:cxn>
                <a:cxn ang="0">
                  <a:pos x="15" y="0"/>
                </a:cxn>
              </a:cxnLst>
              <a:rect l="0" t="0" r="r" b="b"/>
              <a:pathLst>
                <a:path w="30" h="13">
                  <a:moveTo>
                    <a:pt x="15" y="0"/>
                  </a:moveTo>
                  <a:lnTo>
                    <a:pt x="17" y="0"/>
                  </a:lnTo>
                  <a:lnTo>
                    <a:pt x="18" y="0"/>
                  </a:lnTo>
                  <a:lnTo>
                    <a:pt x="19" y="1"/>
                  </a:lnTo>
                  <a:lnTo>
                    <a:pt x="20" y="2"/>
                  </a:lnTo>
                  <a:lnTo>
                    <a:pt x="21" y="3"/>
                  </a:lnTo>
                  <a:lnTo>
                    <a:pt x="27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9" y="1"/>
                  </a:lnTo>
                  <a:lnTo>
                    <a:pt x="30" y="1"/>
                  </a:lnTo>
                  <a:lnTo>
                    <a:pt x="30" y="2"/>
                  </a:lnTo>
                  <a:lnTo>
                    <a:pt x="30" y="3"/>
                  </a:lnTo>
                  <a:lnTo>
                    <a:pt x="30" y="10"/>
                  </a:lnTo>
                  <a:lnTo>
                    <a:pt x="30" y="11"/>
                  </a:lnTo>
                  <a:lnTo>
                    <a:pt x="30" y="12"/>
                  </a:lnTo>
                  <a:lnTo>
                    <a:pt x="29" y="12"/>
                  </a:lnTo>
                  <a:lnTo>
                    <a:pt x="29" y="13"/>
                  </a:lnTo>
                  <a:lnTo>
                    <a:pt x="28" y="13"/>
                  </a:lnTo>
                  <a:lnTo>
                    <a:pt x="27" y="13"/>
                  </a:lnTo>
                  <a:lnTo>
                    <a:pt x="25" y="12"/>
                  </a:lnTo>
                  <a:lnTo>
                    <a:pt x="24" y="12"/>
                  </a:lnTo>
                  <a:lnTo>
                    <a:pt x="22" y="11"/>
                  </a:lnTo>
                  <a:lnTo>
                    <a:pt x="21" y="11"/>
                  </a:lnTo>
                  <a:lnTo>
                    <a:pt x="19" y="12"/>
                  </a:lnTo>
                  <a:lnTo>
                    <a:pt x="18" y="12"/>
                  </a:lnTo>
                  <a:lnTo>
                    <a:pt x="17" y="13"/>
                  </a:lnTo>
                  <a:lnTo>
                    <a:pt x="15" y="13"/>
                  </a:lnTo>
                  <a:lnTo>
                    <a:pt x="14" y="13"/>
                  </a:lnTo>
                  <a:lnTo>
                    <a:pt x="13" y="12"/>
                  </a:lnTo>
                  <a:lnTo>
                    <a:pt x="11" y="12"/>
                  </a:lnTo>
                  <a:lnTo>
                    <a:pt x="10" y="11"/>
                  </a:lnTo>
                  <a:lnTo>
                    <a:pt x="9" y="11"/>
                  </a:lnTo>
                  <a:lnTo>
                    <a:pt x="8" y="12"/>
                  </a:lnTo>
                  <a:lnTo>
                    <a:pt x="6" y="12"/>
                  </a:lnTo>
                  <a:lnTo>
                    <a:pt x="5" y="12"/>
                  </a:lnTo>
                  <a:lnTo>
                    <a:pt x="4" y="13"/>
                  </a:lnTo>
                  <a:lnTo>
                    <a:pt x="3" y="13"/>
                  </a:lnTo>
                  <a:lnTo>
                    <a:pt x="2" y="13"/>
                  </a:lnTo>
                  <a:lnTo>
                    <a:pt x="1" y="12"/>
                  </a:lnTo>
                  <a:lnTo>
                    <a:pt x="0" y="12"/>
                  </a:lnTo>
                  <a:lnTo>
                    <a:pt x="0" y="11"/>
                  </a:lnTo>
                  <a:lnTo>
                    <a:pt x="0" y="10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1"/>
                  </a:lnTo>
                  <a:lnTo>
                    <a:pt x="2" y="0"/>
                  </a:lnTo>
                  <a:lnTo>
                    <a:pt x="3" y="0"/>
                  </a:lnTo>
                  <a:lnTo>
                    <a:pt x="4" y="1"/>
                  </a:lnTo>
                  <a:lnTo>
                    <a:pt x="10" y="3"/>
                  </a:lnTo>
                  <a:lnTo>
                    <a:pt x="10" y="2"/>
                  </a:lnTo>
                  <a:lnTo>
                    <a:pt x="11" y="1"/>
                  </a:lnTo>
                  <a:lnTo>
                    <a:pt x="13" y="0"/>
                  </a:lnTo>
                  <a:lnTo>
                    <a:pt x="14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8213811" y="5186207"/>
            <a:ext cx="315577" cy="271316"/>
            <a:chOff x="4367272" y="4008611"/>
            <a:chExt cx="396876" cy="344488"/>
          </a:xfrm>
          <a:solidFill>
            <a:schemeClr val="tx2"/>
          </a:solidFill>
        </p:grpSpPr>
        <p:sp>
          <p:nvSpPr>
            <p:cNvPr id="24" name="Freeform 141"/>
            <p:cNvSpPr>
              <a:spLocks/>
            </p:cNvSpPr>
            <p:nvPr/>
          </p:nvSpPr>
          <p:spPr bwMode="auto">
            <a:xfrm>
              <a:off x="4551422" y="4087986"/>
              <a:ext cx="71438" cy="69850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5" y="0"/>
                </a:cxn>
                <a:cxn ang="0">
                  <a:pos x="28" y="0"/>
                </a:cxn>
                <a:cxn ang="0">
                  <a:pos x="31" y="1"/>
                </a:cxn>
                <a:cxn ang="0">
                  <a:pos x="33" y="2"/>
                </a:cxn>
                <a:cxn ang="0">
                  <a:pos x="36" y="4"/>
                </a:cxn>
                <a:cxn ang="0">
                  <a:pos x="38" y="6"/>
                </a:cxn>
                <a:cxn ang="0">
                  <a:pos x="40" y="8"/>
                </a:cxn>
                <a:cxn ang="0">
                  <a:pos x="41" y="10"/>
                </a:cxn>
                <a:cxn ang="0">
                  <a:pos x="43" y="13"/>
                </a:cxn>
                <a:cxn ang="0">
                  <a:pos x="44" y="16"/>
                </a:cxn>
                <a:cxn ang="0">
                  <a:pos x="44" y="19"/>
                </a:cxn>
                <a:cxn ang="0">
                  <a:pos x="45" y="21"/>
                </a:cxn>
                <a:cxn ang="0">
                  <a:pos x="44" y="24"/>
                </a:cxn>
                <a:cxn ang="0">
                  <a:pos x="44" y="27"/>
                </a:cxn>
                <a:cxn ang="0">
                  <a:pos x="43" y="30"/>
                </a:cxn>
                <a:cxn ang="0">
                  <a:pos x="42" y="33"/>
                </a:cxn>
                <a:cxn ang="0">
                  <a:pos x="40" y="35"/>
                </a:cxn>
                <a:cxn ang="0">
                  <a:pos x="38" y="37"/>
                </a:cxn>
                <a:cxn ang="0">
                  <a:pos x="36" y="39"/>
                </a:cxn>
                <a:cxn ang="0">
                  <a:pos x="34" y="41"/>
                </a:cxn>
                <a:cxn ang="0">
                  <a:pos x="31" y="42"/>
                </a:cxn>
                <a:cxn ang="0">
                  <a:pos x="28" y="43"/>
                </a:cxn>
                <a:cxn ang="0">
                  <a:pos x="26" y="44"/>
                </a:cxn>
                <a:cxn ang="0">
                  <a:pos x="23" y="44"/>
                </a:cxn>
                <a:cxn ang="0">
                  <a:pos x="20" y="44"/>
                </a:cxn>
                <a:cxn ang="0">
                  <a:pos x="17" y="43"/>
                </a:cxn>
                <a:cxn ang="0">
                  <a:pos x="14" y="42"/>
                </a:cxn>
                <a:cxn ang="0">
                  <a:pos x="11" y="41"/>
                </a:cxn>
                <a:cxn ang="0">
                  <a:pos x="9" y="40"/>
                </a:cxn>
                <a:cxn ang="0">
                  <a:pos x="7" y="38"/>
                </a:cxn>
                <a:cxn ang="0">
                  <a:pos x="5" y="36"/>
                </a:cxn>
                <a:cxn ang="0">
                  <a:pos x="3" y="33"/>
                </a:cxn>
                <a:cxn ang="0">
                  <a:pos x="2" y="31"/>
                </a:cxn>
                <a:cxn ang="0">
                  <a:pos x="1" y="28"/>
                </a:cxn>
                <a:cxn ang="0">
                  <a:pos x="0" y="25"/>
                </a:cxn>
                <a:cxn ang="0">
                  <a:pos x="0" y="22"/>
                </a:cxn>
                <a:cxn ang="0">
                  <a:pos x="0" y="19"/>
                </a:cxn>
                <a:cxn ang="0">
                  <a:pos x="1" y="16"/>
                </a:cxn>
                <a:cxn ang="0">
                  <a:pos x="2" y="13"/>
                </a:cxn>
                <a:cxn ang="0">
                  <a:pos x="3" y="11"/>
                </a:cxn>
                <a:cxn ang="0">
                  <a:pos x="5" y="8"/>
                </a:cxn>
                <a:cxn ang="0">
                  <a:pos x="7" y="6"/>
                </a:cxn>
                <a:cxn ang="0">
                  <a:pos x="9" y="4"/>
                </a:cxn>
                <a:cxn ang="0">
                  <a:pos x="11" y="3"/>
                </a:cxn>
                <a:cxn ang="0">
                  <a:pos x="14" y="1"/>
                </a:cxn>
                <a:cxn ang="0">
                  <a:pos x="16" y="0"/>
                </a:cxn>
                <a:cxn ang="0">
                  <a:pos x="19" y="0"/>
                </a:cxn>
                <a:cxn ang="0">
                  <a:pos x="22" y="0"/>
                </a:cxn>
              </a:cxnLst>
              <a:rect l="0" t="0" r="r" b="b"/>
              <a:pathLst>
                <a:path w="45" h="44">
                  <a:moveTo>
                    <a:pt x="22" y="0"/>
                  </a:moveTo>
                  <a:lnTo>
                    <a:pt x="25" y="0"/>
                  </a:lnTo>
                  <a:lnTo>
                    <a:pt x="28" y="0"/>
                  </a:lnTo>
                  <a:lnTo>
                    <a:pt x="31" y="1"/>
                  </a:lnTo>
                  <a:lnTo>
                    <a:pt x="33" y="2"/>
                  </a:lnTo>
                  <a:lnTo>
                    <a:pt x="36" y="4"/>
                  </a:lnTo>
                  <a:lnTo>
                    <a:pt x="38" y="6"/>
                  </a:lnTo>
                  <a:lnTo>
                    <a:pt x="40" y="8"/>
                  </a:lnTo>
                  <a:lnTo>
                    <a:pt x="41" y="10"/>
                  </a:lnTo>
                  <a:lnTo>
                    <a:pt x="43" y="13"/>
                  </a:lnTo>
                  <a:lnTo>
                    <a:pt x="44" y="16"/>
                  </a:lnTo>
                  <a:lnTo>
                    <a:pt x="44" y="19"/>
                  </a:lnTo>
                  <a:lnTo>
                    <a:pt x="45" y="21"/>
                  </a:lnTo>
                  <a:lnTo>
                    <a:pt x="44" y="24"/>
                  </a:lnTo>
                  <a:lnTo>
                    <a:pt x="44" y="27"/>
                  </a:lnTo>
                  <a:lnTo>
                    <a:pt x="43" y="30"/>
                  </a:lnTo>
                  <a:lnTo>
                    <a:pt x="42" y="33"/>
                  </a:lnTo>
                  <a:lnTo>
                    <a:pt x="40" y="35"/>
                  </a:lnTo>
                  <a:lnTo>
                    <a:pt x="38" y="37"/>
                  </a:lnTo>
                  <a:lnTo>
                    <a:pt x="36" y="39"/>
                  </a:lnTo>
                  <a:lnTo>
                    <a:pt x="34" y="41"/>
                  </a:lnTo>
                  <a:lnTo>
                    <a:pt x="31" y="42"/>
                  </a:lnTo>
                  <a:lnTo>
                    <a:pt x="28" y="43"/>
                  </a:lnTo>
                  <a:lnTo>
                    <a:pt x="26" y="44"/>
                  </a:lnTo>
                  <a:lnTo>
                    <a:pt x="23" y="44"/>
                  </a:lnTo>
                  <a:lnTo>
                    <a:pt x="20" y="44"/>
                  </a:lnTo>
                  <a:lnTo>
                    <a:pt x="17" y="43"/>
                  </a:lnTo>
                  <a:lnTo>
                    <a:pt x="14" y="42"/>
                  </a:lnTo>
                  <a:lnTo>
                    <a:pt x="11" y="41"/>
                  </a:lnTo>
                  <a:lnTo>
                    <a:pt x="9" y="40"/>
                  </a:lnTo>
                  <a:lnTo>
                    <a:pt x="7" y="38"/>
                  </a:lnTo>
                  <a:lnTo>
                    <a:pt x="5" y="36"/>
                  </a:lnTo>
                  <a:lnTo>
                    <a:pt x="3" y="33"/>
                  </a:lnTo>
                  <a:lnTo>
                    <a:pt x="2" y="31"/>
                  </a:lnTo>
                  <a:lnTo>
                    <a:pt x="1" y="28"/>
                  </a:lnTo>
                  <a:lnTo>
                    <a:pt x="0" y="25"/>
                  </a:lnTo>
                  <a:lnTo>
                    <a:pt x="0" y="22"/>
                  </a:lnTo>
                  <a:lnTo>
                    <a:pt x="0" y="19"/>
                  </a:lnTo>
                  <a:lnTo>
                    <a:pt x="1" y="16"/>
                  </a:lnTo>
                  <a:lnTo>
                    <a:pt x="2" y="13"/>
                  </a:lnTo>
                  <a:lnTo>
                    <a:pt x="3" y="11"/>
                  </a:lnTo>
                  <a:lnTo>
                    <a:pt x="5" y="8"/>
                  </a:lnTo>
                  <a:lnTo>
                    <a:pt x="7" y="6"/>
                  </a:lnTo>
                  <a:lnTo>
                    <a:pt x="9" y="4"/>
                  </a:lnTo>
                  <a:lnTo>
                    <a:pt x="11" y="3"/>
                  </a:lnTo>
                  <a:lnTo>
                    <a:pt x="14" y="1"/>
                  </a:lnTo>
                  <a:lnTo>
                    <a:pt x="16" y="0"/>
                  </a:lnTo>
                  <a:lnTo>
                    <a:pt x="19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42"/>
            <p:cNvSpPr>
              <a:spLocks/>
            </p:cNvSpPr>
            <p:nvPr/>
          </p:nvSpPr>
          <p:spPr bwMode="auto">
            <a:xfrm>
              <a:off x="4416485" y="4097511"/>
              <a:ext cx="206375" cy="255588"/>
            </a:xfrm>
            <a:custGeom>
              <a:avLst/>
              <a:gdLst/>
              <a:ahLst/>
              <a:cxnLst>
                <a:cxn ang="0">
                  <a:pos x="65" y="1"/>
                </a:cxn>
                <a:cxn ang="0">
                  <a:pos x="73" y="6"/>
                </a:cxn>
                <a:cxn ang="0">
                  <a:pos x="78" y="16"/>
                </a:cxn>
                <a:cxn ang="0">
                  <a:pos x="78" y="26"/>
                </a:cxn>
                <a:cxn ang="0">
                  <a:pos x="79" y="34"/>
                </a:cxn>
                <a:cxn ang="0">
                  <a:pos x="85" y="41"/>
                </a:cxn>
                <a:cxn ang="0">
                  <a:pos x="95" y="44"/>
                </a:cxn>
                <a:cxn ang="0">
                  <a:pos x="106" y="44"/>
                </a:cxn>
                <a:cxn ang="0">
                  <a:pos x="116" y="42"/>
                </a:cxn>
                <a:cxn ang="0">
                  <a:pos x="123" y="43"/>
                </a:cxn>
                <a:cxn ang="0">
                  <a:pos x="128" y="47"/>
                </a:cxn>
                <a:cxn ang="0">
                  <a:pos x="130" y="53"/>
                </a:cxn>
                <a:cxn ang="0">
                  <a:pos x="129" y="57"/>
                </a:cxn>
                <a:cxn ang="0">
                  <a:pos x="127" y="63"/>
                </a:cxn>
                <a:cxn ang="0">
                  <a:pos x="121" y="67"/>
                </a:cxn>
                <a:cxn ang="0">
                  <a:pos x="113" y="68"/>
                </a:cxn>
                <a:cxn ang="0">
                  <a:pos x="102" y="69"/>
                </a:cxn>
                <a:cxn ang="0">
                  <a:pos x="92" y="69"/>
                </a:cxn>
                <a:cxn ang="0">
                  <a:pos x="79" y="66"/>
                </a:cxn>
                <a:cxn ang="0">
                  <a:pos x="66" y="58"/>
                </a:cxn>
                <a:cxn ang="0">
                  <a:pos x="58" y="51"/>
                </a:cxn>
                <a:cxn ang="0">
                  <a:pos x="55" y="55"/>
                </a:cxn>
                <a:cxn ang="0">
                  <a:pos x="50" y="61"/>
                </a:cxn>
                <a:cxn ang="0">
                  <a:pos x="44" y="68"/>
                </a:cxn>
                <a:cxn ang="0">
                  <a:pos x="59" y="69"/>
                </a:cxn>
                <a:cxn ang="0">
                  <a:pos x="66" y="71"/>
                </a:cxn>
                <a:cxn ang="0">
                  <a:pos x="74" y="75"/>
                </a:cxn>
                <a:cxn ang="0">
                  <a:pos x="79" y="83"/>
                </a:cxn>
                <a:cxn ang="0">
                  <a:pos x="82" y="94"/>
                </a:cxn>
                <a:cxn ang="0">
                  <a:pos x="82" y="105"/>
                </a:cxn>
                <a:cxn ang="0">
                  <a:pos x="82" y="121"/>
                </a:cxn>
                <a:cxn ang="0">
                  <a:pos x="82" y="139"/>
                </a:cxn>
                <a:cxn ang="0">
                  <a:pos x="82" y="153"/>
                </a:cxn>
                <a:cxn ang="0">
                  <a:pos x="79" y="159"/>
                </a:cxn>
                <a:cxn ang="0">
                  <a:pos x="74" y="161"/>
                </a:cxn>
                <a:cxn ang="0">
                  <a:pos x="61" y="159"/>
                </a:cxn>
                <a:cxn ang="0">
                  <a:pos x="58" y="153"/>
                </a:cxn>
                <a:cxn ang="0">
                  <a:pos x="58" y="139"/>
                </a:cxn>
                <a:cxn ang="0">
                  <a:pos x="57" y="121"/>
                </a:cxn>
                <a:cxn ang="0">
                  <a:pos x="57" y="105"/>
                </a:cxn>
                <a:cxn ang="0">
                  <a:pos x="58" y="94"/>
                </a:cxn>
                <a:cxn ang="0">
                  <a:pos x="57" y="93"/>
                </a:cxn>
                <a:cxn ang="0">
                  <a:pos x="47" y="93"/>
                </a:cxn>
                <a:cxn ang="0">
                  <a:pos x="34" y="93"/>
                </a:cxn>
                <a:cxn ang="0">
                  <a:pos x="21" y="93"/>
                </a:cxn>
                <a:cxn ang="0">
                  <a:pos x="12" y="93"/>
                </a:cxn>
                <a:cxn ang="0">
                  <a:pos x="5" y="91"/>
                </a:cxn>
                <a:cxn ang="0">
                  <a:pos x="0" y="84"/>
                </a:cxn>
                <a:cxn ang="0">
                  <a:pos x="0" y="73"/>
                </a:cxn>
                <a:cxn ang="0">
                  <a:pos x="2" y="62"/>
                </a:cxn>
                <a:cxn ang="0">
                  <a:pos x="3" y="58"/>
                </a:cxn>
                <a:cxn ang="0">
                  <a:pos x="10" y="44"/>
                </a:cxn>
                <a:cxn ang="0">
                  <a:pos x="19" y="30"/>
                </a:cxn>
                <a:cxn ang="0">
                  <a:pos x="29" y="18"/>
                </a:cxn>
                <a:cxn ang="0">
                  <a:pos x="38" y="8"/>
                </a:cxn>
                <a:cxn ang="0">
                  <a:pos x="46" y="3"/>
                </a:cxn>
                <a:cxn ang="0">
                  <a:pos x="57" y="0"/>
                </a:cxn>
              </a:cxnLst>
              <a:rect l="0" t="0" r="r" b="b"/>
              <a:pathLst>
                <a:path w="130" h="161">
                  <a:moveTo>
                    <a:pt x="57" y="0"/>
                  </a:moveTo>
                  <a:lnTo>
                    <a:pt x="59" y="0"/>
                  </a:lnTo>
                  <a:lnTo>
                    <a:pt x="62" y="0"/>
                  </a:lnTo>
                  <a:lnTo>
                    <a:pt x="65" y="1"/>
                  </a:lnTo>
                  <a:lnTo>
                    <a:pt x="67" y="1"/>
                  </a:lnTo>
                  <a:lnTo>
                    <a:pt x="69" y="3"/>
                  </a:lnTo>
                  <a:lnTo>
                    <a:pt x="71" y="4"/>
                  </a:lnTo>
                  <a:lnTo>
                    <a:pt x="73" y="6"/>
                  </a:lnTo>
                  <a:lnTo>
                    <a:pt x="75" y="9"/>
                  </a:lnTo>
                  <a:lnTo>
                    <a:pt x="77" y="11"/>
                  </a:lnTo>
                  <a:lnTo>
                    <a:pt x="78" y="13"/>
                  </a:lnTo>
                  <a:lnTo>
                    <a:pt x="78" y="16"/>
                  </a:lnTo>
                  <a:lnTo>
                    <a:pt x="79" y="19"/>
                  </a:lnTo>
                  <a:lnTo>
                    <a:pt x="79" y="21"/>
                  </a:lnTo>
                  <a:lnTo>
                    <a:pt x="78" y="24"/>
                  </a:lnTo>
                  <a:lnTo>
                    <a:pt x="78" y="26"/>
                  </a:lnTo>
                  <a:lnTo>
                    <a:pt x="77" y="29"/>
                  </a:lnTo>
                  <a:lnTo>
                    <a:pt x="77" y="31"/>
                  </a:lnTo>
                  <a:lnTo>
                    <a:pt x="78" y="33"/>
                  </a:lnTo>
                  <a:lnTo>
                    <a:pt x="79" y="34"/>
                  </a:lnTo>
                  <a:lnTo>
                    <a:pt x="80" y="36"/>
                  </a:lnTo>
                  <a:lnTo>
                    <a:pt x="81" y="38"/>
                  </a:lnTo>
                  <a:lnTo>
                    <a:pt x="83" y="39"/>
                  </a:lnTo>
                  <a:lnTo>
                    <a:pt x="85" y="41"/>
                  </a:lnTo>
                  <a:lnTo>
                    <a:pt x="87" y="42"/>
                  </a:lnTo>
                  <a:lnTo>
                    <a:pt x="89" y="43"/>
                  </a:lnTo>
                  <a:lnTo>
                    <a:pt x="92" y="43"/>
                  </a:lnTo>
                  <a:lnTo>
                    <a:pt x="95" y="44"/>
                  </a:lnTo>
                  <a:lnTo>
                    <a:pt x="97" y="44"/>
                  </a:lnTo>
                  <a:lnTo>
                    <a:pt x="100" y="44"/>
                  </a:lnTo>
                  <a:lnTo>
                    <a:pt x="103" y="44"/>
                  </a:lnTo>
                  <a:lnTo>
                    <a:pt x="106" y="44"/>
                  </a:lnTo>
                  <a:lnTo>
                    <a:pt x="109" y="43"/>
                  </a:lnTo>
                  <a:lnTo>
                    <a:pt x="111" y="43"/>
                  </a:lnTo>
                  <a:lnTo>
                    <a:pt x="114" y="42"/>
                  </a:lnTo>
                  <a:lnTo>
                    <a:pt x="116" y="42"/>
                  </a:lnTo>
                  <a:lnTo>
                    <a:pt x="118" y="42"/>
                  </a:lnTo>
                  <a:lnTo>
                    <a:pt x="119" y="42"/>
                  </a:lnTo>
                  <a:lnTo>
                    <a:pt x="121" y="42"/>
                  </a:lnTo>
                  <a:lnTo>
                    <a:pt x="123" y="43"/>
                  </a:lnTo>
                  <a:lnTo>
                    <a:pt x="124" y="43"/>
                  </a:lnTo>
                  <a:lnTo>
                    <a:pt x="126" y="44"/>
                  </a:lnTo>
                  <a:lnTo>
                    <a:pt x="127" y="45"/>
                  </a:lnTo>
                  <a:lnTo>
                    <a:pt x="128" y="47"/>
                  </a:lnTo>
                  <a:lnTo>
                    <a:pt x="129" y="48"/>
                  </a:lnTo>
                  <a:lnTo>
                    <a:pt x="129" y="50"/>
                  </a:lnTo>
                  <a:lnTo>
                    <a:pt x="130" y="52"/>
                  </a:lnTo>
                  <a:lnTo>
                    <a:pt x="130" y="53"/>
                  </a:lnTo>
                  <a:lnTo>
                    <a:pt x="130" y="53"/>
                  </a:lnTo>
                  <a:lnTo>
                    <a:pt x="130" y="54"/>
                  </a:lnTo>
                  <a:lnTo>
                    <a:pt x="129" y="55"/>
                  </a:lnTo>
                  <a:lnTo>
                    <a:pt x="129" y="57"/>
                  </a:lnTo>
                  <a:lnTo>
                    <a:pt x="129" y="58"/>
                  </a:lnTo>
                  <a:lnTo>
                    <a:pt x="128" y="60"/>
                  </a:lnTo>
                  <a:lnTo>
                    <a:pt x="128" y="62"/>
                  </a:lnTo>
                  <a:lnTo>
                    <a:pt x="127" y="63"/>
                  </a:lnTo>
                  <a:lnTo>
                    <a:pt x="125" y="64"/>
                  </a:lnTo>
                  <a:lnTo>
                    <a:pt x="124" y="65"/>
                  </a:lnTo>
                  <a:lnTo>
                    <a:pt x="122" y="66"/>
                  </a:lnTo>
                  <a:lnTo>
                    <a:pt x="121" y="67"/>
                  </a:lnTo>
                  <a:lnTo>
                    <a:pt x="118" y="67"/>
                  </a:lnTo>
                  <a:lnTo>
                    <a:pt x="117" y="68"/>
                  </a:lnTo>
                  <a:lnTo>
                    <a:pt x="115" y="68"/>
                  </a:lnTo>
                  <a:lnTo>
                    <a:pt x="113" y="68"/>
                  </a:lnTo>
                  <a:lnTo>
                    <a:pt x="110" y="68"/>
                  </a:lnTo>
                  <a:lnTo>
                    <a:pt x="108" y="69"/>
                  </a:lnTo>
                  <a:lnTo>
                    <a:pt x="105" y="69"/>
                  </a:lnTo>
                  <a:lnTo>
                    <a:pt x="102" y="69"/>
                  </a:lnTo>
                  <a:lnTo>
                    <a:pt x="99" y="69"/>
                  </a:lnTo>
                  <a:lnTo>
                    <a:pt x="97" y="69"/>
                  </a:lnTo>
                  <a:lnTo>
                    <a:pt x="94" y="69"/>
                  </a:lnTo>
                  <a:lnTo>
                    <a:pt x="92" y="69"/>
                  </a:lnTo>
                  <a:lnTo>
                    <a:pt x="91" y="69"/>
                  </a:lnTo>
                  <a:lnTo>
                    <a:pt x="87" y="68"/>
                  </a:lnTo>
                  <a:lnTo>
                    <a:pt x="83" y="67"/>
                  </a:lnTo>
                  <a:lnTo>
                    <a:pt x="79" y="66"/>
                  </a:lnTo>
                  <a:lnTo>
                    <a:pt x="75" y="65"/>
                  </a:lnTo>
                  <a:lnTo>
                    <a:pt x="72" y="63"/>
                  </a:lnTo>
                  <a:lnTo>
                    <a:pt x="69" y="61"/>
                  </a:lnTo>
                  <a:lnTo>
                    <a:pt x="66" y="58"/>
                  </a:lnTo>
                  <a:lnTo>
                    <a:pt x="63" y="56"/>
                  </a:lnTo>
                  <a:lnTo>
                    <a:pt x="61" y="53"/>
                  </a:lnTo>
                  <a:lnTo>
                    <a:pt x="59" y="50"/>
                  </a:lnTo>
                  <a:lnTo>
                    <a:pt x="58" y="51"/>
                  </a:lnTo>
                  <a:lnTo>
                    <a:pt x="58" y="51"/>
                  </a:lnTo>
                  <a:lnTo>
                    <a:pt x="57" y="52"/>
                  </a:lnTo>
                  <a:lnTo>
                    <a:pt x="56" y="53"/>
                  </a:lnTo>
                  <a:lnTo>
                    <a:pt x="55" y="55"/>
                  </a:lnTo>
                  <a:lnTo>
                    <a:pt x="54" y="56"/>
                  </a:lnTo>
                  <a:lnTo>
                    <a:pt x="53" y="58"/>
                  </a:lnTo>
                  <a:lnTo>
                    <a:pt x="51" y="60"/>
                  </a:lnTo>
                  <a:lnTo>
                    <a:pt x="50" y="61"/>
                  </a:lnTo>
                  <a:lnTo>
                    <a:pt x="48" y="63"/>
                  </a:lnTo>
                  <a:lnTo>
                    <a:pt x="47" y="65"/>
                  </a:lnTo>
                  <a:lnTo>
                    <a:pt x="46" y="66"/>
                  </a:lnTo>
                  <a:lnTo>
                    <a:pt x="44" y="68"/>
                  </a:lnTo>
                  <a:lnTo>
                    <a:pt x="43" y="69"/>
                  </a:lnTo>
                  <a:lnTo>
                    <a:pt x="49" y="69"/>
                  </a:lnTo>
                  <a:lnTo>
                    <a:pt x="54" y="69"/>
                  </a:lnTo>
                  <a:lnTo>
                    <a:pt x="59" y="69"/>
                  </a:lnTo>
                  <a:lnTo>
                    <a:pt x="61" y="69"/>
                  </a:lnTo>
                  <a:lnTo>
                    <a:pt x="62" y="70"/>
                  </a:lnTo>
                  <a:lnTo>
                    <a:pt x="64" y="70"/>
                  </a:lnTo>
                  <a:lnTo>
                    <a:pt x="66" y="71"/>
                  </a:lnTo>
                  <a:lnTo>
                    <a:pt x="68" y="72"/>
                  </a:lnTo>
                  <a:lnTo>
                    <a:pt x="70" y="73"/>
                  </a:lnTo>
                  <a:lnTo>
                    <a:pt x="72" y="74"/>
                  </a:lnTo>
                  <a:lnTo>
                    <a:pt x="74" y="75"/>
                  </a:lnTo>
                  <a:lnTo>
                    <a:pt x="75" y="77"/>
                  </a:lnTo>
                  <a:lnTo>
                    <a:pt x="77" y="79"/>
                  </a:lnTo>
                  <a:lnTo>
                    <a:pt x="78" y="81"/>
                  </a:lnTo>
                  <a:lnTo>
                    <a:pt x="79" y="83"/>
                  </a:lnTo>
                  <a:lnTo>
                    <a:pt x="80" y="86"/>
                  </a:lnTo>
                  <a:lnTo>
                    <a:pt x="81" y="88"/>
                  </a:lnTo>
                  <a:lnTo>
                    <a:pt x="82" y="91"/>
                  </a:lnTo>
                  <a:lnTo>
                    <a:pt x="82" y="94"/>
                  </a:lnTo>
                  <a:lnTo>
                    <a:pt x="82" y="96"/>
                  </a:lnTo>
                  <a:lnTo>
                    <a:pt x="82" y="99"/>
                  </a:lnTo>
                  <a:lnTo>
                    <a:pt x="82" y="102"/>
                  </a:lnTo>
                  <a:lnTo>
                    <a:pt x="82" y="105"/>
                  </a:lnTo>
                  <a:lnTo>
                    <a:pt x="82" y="109"/>
                  </a:lnTo>
                  <a:lnTo>
                    <a:pt x="82" y="113"/>
                  </a:lnTo>
                  <a:lnTo>
                    <a:pt x="82" y="117"/>
                  </a:lnTo>
                  <a:lnTo>
                    <a:pt x="82" y="121"/>
                  </a:lnTo>
                  <a:lnTo>
                    <a:pt x="82" y="126"/>
                  </a:lnTo>
                  <a:lnTo>
                    <a:pt x="82" y="130"/>
                  </a:lnTo>
                  <a:lnTo>
                    <a:pt x="82" y="134"/>
                  </a:lnTo>
                  <a:lnTo>
                    <a:pt x="82" y="139"/>
                  </a:lnTo>
                  <a:lnTo>
                    <a:pt x="82" y="143"/>
                  </a:lnTo>
                  <a:lnTo>
                    <a:pt x="82" y="146"/>
                  </a:lnTo>
                  <a:lnTo>
                    <a:pt x="82" y="150"/>
                  </a:lnTo>
                  <a:lnTo>
                    <a:pt x="82" y="153"/>
                  </a:lnTo>
                  <a:lnTo>
                    <a:pt x="82" y="155"/>
                  </a:lnTo>
                  <a:lnTo>
                    <a:pt x="81" y="156"/>
                  </a:lnTo>
                  <a:lnTo>
                    <a:pt x="80" y="158"/>
                  </a:lnTo>
                  <a:lnTo>
                    <a:pt x="79" y="159"/>
                  </a:lnTo>
                  <a:lnTo>
                    <a:pt x="78" y="160"/>
                  </a:lnTo>
                  <a:lnTo>
                    <a:pt x="77" y="160"/>
                  </a:lnTo>
                  <a:lnTo>
                    <a:pt x="75" y="161"/>
                  </a:lnTo>
                  <a:lnTo>
                    <a:pt x="74" y="161"/>
                  </a:lnTo>
                  <a:lnTo>
                    <a:pt x="66" y="161"/>
                  </a:lnTo>
                  <a:lnTo>
                    <a:pt x="64" y="161"/>
                  </a:lnTo>
                  <a:lnTo>
                    <a:pt x="62" y="160"/>
                  </a:lnTo>
                  <a:lnTo>
                    <a:pt x="61" y="159"/>
                  </a:lnTo>
                  <a:lnTo>
                    <a:pt x="59" y="158"/>
                  </a:lnTo>
                  <a:lnTo>
                    <a:pt x="58" y="157"/>
                  </a:lnTo>
                  <a:lnTo>
                    <a:pt x="58" y="155"/>
                  </a:lnTo>
                  <a:lnTo>
                    <a:pt x="58" y="153"/>
                  </a:lnTo>
                  <a:lnTo>
                    <a:pt x="58" y="150"/>
                  </a:lnTo>
                  <a:lnTo>
                    <a:pt x="58" y="146"/>
                  </a:lnTo>
                  <a:lnTo>
                    <a:pt x="58" y="143"/>
                  </a:lnTo>
                  <a:lnTo>
                    <a:pt x="58" y="139"/>
                  </a:lnTo>
                  <a:lnTo>
                    <a:pt x="58" y="134"/>
                  </a:lnTo>
                  <a:lnTo>
                    <a:pt x="58" y="130"/>
                  </a:lnTo>
                  <a:lnTo>
                    <a:pt x="57" y="126"/>
                  </a:lnTo>
                  <a:lnTo>
                    <a:pt x="57" y="121"/>
                  </a:lnTo>
                  <a:lnTo>
                    <a:pt x="57" y="117"/>
                  </a:lnTo>
                  <a:lnTo>
                    <a:pt x="57" y="113"/>
                  </a:lnTo>
                  <a:lnTo>
                    <a:pt x="57" y="109"/>
                  </a:lnTo>
                  <a:lnTo>
                    <a:pt x="57" y="105"/>
                  </a:lnTo>
                  <a:lnTo>
                    <a:pt x="57" y="102"/>
                  </a:lnTo>
                  <a:lnTo>
                    <a:pt x="58" y="99"/>
                  </a:lnTo>
                  <a:lnTo>
                    <a:pt x="58" y="96"/>
                  </a:lnTo>
                  <a:lnTo>
                    <a:pt x="58" y="94"/>
                  </a:lnTo>
                  <a:lnTo>
                    <a:pt x="58" y="94"/>
                  </a:lnTo>
                  <a:lnTo>
                    <a:pt x="57" y="94"/>
                  </a:lnTo>
                  <a:lnTo>
                    <a:pt x="57" y="93"/>
                  </a:lnTo>
                  <a:lnTo>
                    <a:pt x="57" y="93"/>
                  </a:lnTo>
                  <a:lnTo>
                    <a:pt x="55" y="93"/>
                  </a:lnTo>
                  <a:lnTo>
                    <a:pt x="53" y="93"/>
                  </a:lnTo>
                  <a:lnTo>
                    <a:pt x="50" y="93"/>
                  </a:lnTo>
                  <a:lnTo>
                    <a:pt x="47" y="93"/>
                  </a:lnTo>
                  <a:lnTo>
                    <a:pt x="44" y="93"/>
                  </a:lnTo>
                  <a:lnTo>
                    <a:pt x="41" y="93"/>
                  </a:lnTo>
                  <a:lnTo>
                    <a:pt x="37" y="93"/>
                  </a:lnTo>
                  <a:lnTo>
                    <a:pt x="34" y="93"/>
                  </a:lnTo>
                  <a:lnTo>
                    <a:pt x="30" y="93"/>
                  </a:lnTo>
                  <a:lnTo>
                    <a:pt x="27" y="93"/>
                  </a:lnTo>
                  <a:lnTo>
                    <a:pt x="24" y="93"/>
                  </a:lnTo>
                  <a:lnTo>
                    <a:pt x="21" y="93"/>
                  </a:lnTo>
                  <a:lnTo>
                    <a:pt x="18" y="93"/>
                  </a:lnTo>
                  <a:lnTo>
                    <a:pt x="16" y="93"/>
                  </a:lnTo>
                  <a:lnTo>
                    <a:pt x="14" y="93"/>
                  </a:lnTo>
                  <a:lnTo>
                    <a:pt x="12" y="93"/>
                  </a:lnTo>
                  <a:lnTo>
                    <a:pt x="11" y="93"/>
                  </a:lnTo>
                  <a:lnTo>
                    <a:pt x="9" y="93"/>
                  </a:lnTo>
                  <a:lnTo>
                    <a:pt x="7" y="92"/>
                  </a:lnTo>
                  <a:lnTo>
                    <a:pt x="5" y="91"/>
                  </a:lnTo>
                  <a:lnTo>
                    <a:pt x="3" y="89"/>
                  </a:lnTo>
                  <a:lnTo>
                    <a:pt x="2" y="88"/>
                  </a:lnTo>
                  <a:lnTo>
                    <a:pt x="1" y="86"/>
                  </a:lnTo>
                  <a:lnTo>
                    <a:pt x="0" y="84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77"/>
                  </a:lnTo>
                  <a:lnTo>
                    <a:pt x="0" y="73"/>
                  </a:lnTo>
                  <a:lnTo>
                    <a:pt x="1" y="69"/>
                  </a:lnTo>
                  <a:lnTo>
                    <a:pt x="1" y="67"/>
                  </a:lnTo>
                  <a:lnTo>
                    <a:pt x="1" y="64"/>
                  </a:lnTo>
                  <a:lnTo>
                    <a:pt x="2" y="62"/>
                  </a:lnTo>
                  <a:lnTo>
                    <a:pt x="2" y="61"/>
                  </a:lnTo>
                  <a:lnTo>
                    <a:pt x="2" y="61"/>
                  </a:lnTo>
                  <a:lnTo>
                    <a:pt x="2" y="61"/>
                  </a:lnTo>
                  <a:lnTo>
                    <a:pt x="3" y="58"/>
                  </a:lnTo>
                  <a:lnTo>
                    <a:pt x="5" y="54"/>
                  </a:lnTo>
                  <a:lnTo>
                    <a:pt x="6" y="51"/>
                  </a:lnTo>
                  <a:lnTo>
                    <a:pt x="8" y="47"/>
                  </a:lnTo>
                  <a:lnTo>
                    <a:pt x="10" y="44"/>
                  </a:lnTo>
                  <a:lnTo>
                    <a:pt x="12" y="40"/>
                  </a:lnTo>
                  <a:lnTo>
                    <a:pt x="14" y="37"/>
                  </a:lnTo>
                  <a:lnTo>
                    <a:pt x="16" y="34"/>
                  </a:lnTo>
                  <a:lnTo>
                    <a:pt x="19" y="30"/>
                  </a:lnTo>
                  <a:lnTo>
                    <a:pt x="21" y="27"/>
                  </a:lnTo>
                  <a:lnTo>
                    <a:pt x="24" y="24"/>
                  </a:lnTo>
                  <a:lnTo>
                    <a:pt x="26" y="21"/>
                  </a:lnTo>
                  <a:lnTo>
                    <a:pt x="29" y="18"/>
                  </a:lnTo>
                  <a:lnTo>
                    <a:pt x="31" y="15"/>
                  </a:lnTo>
                  <a:lnTo>
                    <a:pt x="34" y="12"/>
                  </a:lnTo>
                  <a:lnTo>
                    <a:pt x="36" y="10"/>
                  </a:lnTo>
                  <a:lnTo>
                    <a:pt x="38" y="8"/>
                  </a:lnTo>
                  <a:lnTo>
                    <a:pt x="40" y="6"/>
                  </a:lnTo>
                  <a:lnTo>
                    <a:pt x="42" y="5"/>
                  </a:lnTo>
                  <a:lnTo>
                    <a:pt x="44" y="3"/>
                  </a:lnTo>
                  <a:lnTo>
                    <a:pt x="46" y="3"/>
                  </a:lnTo>
                  <a:lnTo>
                    <a:pt x="48" y="1"/>
                  </a:lnTo>
                  <a:lnTo>
                    <a:pt x="51" y="0"/>
                  </a:lnTo>
                  <a:lnTo>
                    <a:pt x="54" y="0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43"/>
            <p:cNvSpPr>
              <a:spLocks/>
            </p:cNvSpPr>
            <p:nvPr/>
          </p:nvSpPr>
          <p:spPr bwMode="auto">
            <a:xfrm>
              <a:off x="4367272" y="4065761"/>
              <a:ext cx="127000" cy="287338"/>
            </a:xfrm>
            <a:custGeom>
              <a:avLst/>
              <a:gdLst/>
              <a:ahLst/>
              <a:cxnLst>
                <a:cxn ang="0">
                  <a:pos x="14" y="1"/>
                </a:cxn>
                <a:cxn ang="0">
                  <a:pos x="18" y="2"/>
                </a:cxn>
                <a:cxn ang="0">
                  <a:pos x="21" y="5"/>
                </a:cxn>
                <a:cxn ang="0">
                  <a:pos x="23" y="8"/>
                </a:cxn>
                <a:cxn ang="0">
                  <a:pos x="24" y="12"/>
                </a:cxn>
                <a:cxn ang="0">
                  <a:pos x="24" y="121"/>
                </a:cxn>
                <a:cxn ang="0">
                  <a:pos x="80" y="145"/>
                </a:cxn>
                <a:cxn ang="0">
                  <a:pos x="73" y="173"/>
                </a:cxn>
                <a:cxn ang="0">
                  <a:pos x="72" y="177"/>
                </a:cxn>
                <a:cxn ang="0">
                  <a:pos x="70" y="179"/>
                </a:cxn>
                <a:cxn ang="0">
                  <a:pos x="66" y="181"/>
                </a:cxn>
                <a:cxn ang="0">
                  <a:pos x="63" y="181"/>
                </a:cxn>
                <a:cxn ang="0">
                  <a:pos x="60" y="179"/>
                </a:cxn>
                <a:cxn ang="0">
                  <a:pos x="57" y="177"/>
                </a:cxn>
                <a:cxn ang="0">
                  <a:pos x="57" y="173"/>
                </a:cxn>
                <a:cxn ang="0">
                  <a:pos x="31" y="145"/>
                </a:cxn>
                <a:cxn ang="0">
                  <a:pos x="31" y="175"/>
                </a:cxn>
                <a:cxn ang="0">
                  <a:pos x="29" y="178"/>
                </a:cxn>
                <a:cxn ang="0">
                  <a:pos x="27" y="180"/>
                </a:cxn>
                <a:cxn ang="0">
                  <a:pos x="23" y="181"/>
                </a:cxn>
                <a:cxn ang="0">
                  <a:pos x="20" y="180"/>
                </a:cxn>
                <a:cxn ang="0">
                  <a:pos x="17" y="178"/>
                </a:cxn>
                <a:cxn ang="0">
                  <a:pos x="15" y="175"/>
                </a:cxn>
                <a:cxn ang="0">
                  <a:pos x="15" y="145"/>
                </a:cxn>
                <a:cxn ang="0">
                  <a:pos x="11" y="145"/>
                </a:cxn>
                <a:cxn ang="0">
                  <a:pos x="11" y="145"/>
                </a:cxn>
                <a:cxn ang="0">
                  <a:pos x="7" y="144"/>
                </a:cxn>
                <a:cxn ang="0">
                  <a:pos x="3" y="141"/>
                </a:cxn>
                <a:cxn ang="0">
                  <a:pos x="1" y="137"/>
                </a:cxn>
                <a:cxn ang="0">
                  <a:pos x="0" y="133"/>
                </a:cxn>
                <a:cxn ang="0">
                  <a:pos x="0" y="10"/>
                </a:cxn>
                <a:cxn ang="0">
                  <a:pos x="2" y="6"/>
                </a:cxn>
                <a:cxn ang="0">
                  <a:pos x="4" y="3"/>
                </a:cxn>
                <a:cxn ang="0">
                  <a:pos x="8" y="1"/>
                </a:cxn>
                <a:cxn ang="0">
                  <a:pos x="12" y="0"/>
                </a:cxn>
              </a:cxnLst>
              <a:rect l="0" t="0" r="r" b="b"/>
              <a:pathLst>
                <a:path w="80" h="181">
                  <a:moveTo>
                    <a:pt x="12" y="0"/>
                  </a:moveTo>
                  <a:lnTo>
                    <a:pt x="14" y="1"/>
                  </a:lnTo>
                  <a:lnTo>
                    <a:pt x="16" y="1"/>
                  </a:lnTo>
                  <a:lnTo>
                    <a:pt x="18" y="2"/>
                  </a:lnTo>
                  <a:lnTo>
                    <a:pt x="20" y="3"/>
                  </a:lnTo>
                  <a:lnTo>
                    <a:pt x="21" y="5"/>
                  </a:lnTo>
                  <a:lnTo>
                    <a:pt x="23" y="6"/>
                  </a:lnTo>
                  <a:lnTo>
                    <a:pt x="23" y="8"/>
                  </a:lnTo>
                  <a:lnTo>
                    <a:pt x="24" y="10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4" y="121"/>
                  </a:lnTo>
                  <a:lnTo>
                    <a:pt x="80" y="121"/>
                  </a:lnTo>
                  <a:lnTo>
                    <a:pt x="80" y="145"/>
                  </a:lnTo>
                  <a:lnTo>
                    <a:pt x="73" y="145"/>
                  </a:lnTo>
                  <a:lnTo>
                    <a:pt x="73" y="173"/>
                  </a:lnTo>
                  <a:lnTo>
                    <a:pt x="72" y="175"/>
                  </a:lnTo>
                  <a:lnTo>
                    <a:pt x="72" y="177"/>
                  </a:lnTo>
                  <a:lnTo>
                    <a:pt x="71" y="178"/>
                  </a:lnTo>
                  <a:lnTo>
                    <a:pt x="70" y="179"/>
                  </a:lnTo>
                  <a:lnTo>
                    <a:pt x="68" y="180"/>
                  </a:lnTo>
                  <a:lnTo>
                    <a:pt x="66" y="181"/>
                  </a:lnTo>
                  <a:lnTo>
                    <a:pt x="65" y="181"/>
                  </a:lnTo>
                  <a:lnTo>
                    <a:pt x="63" y="181"/>
                  </a:lnTo>
                  <a:lnTo>
                    <a:pt x="61" y="180"/>
                  </a:lnTo>
                  <a:lnTo>
                    <a:pt x="60" y="179"/>
                  </a:lnTo>
                  <a:lnTo>
                    <a:pt x="58" y="178"/>
                  </a:lnTo>
                  <a:lnTo>
                    <a:pt x="57" y="177"/>
                  </a:lnTo>
                  <a:lnTo>
                    <a:pt x="57" y="175"/>
                  </a:lnTo>
                  <a:lnTo>
                    <a:pt x="57" y="173"/>
                  </a:lnTo>
                  <a:lnTo>
                    <a:pt x="57" y="145"/>
                  </a:lnTo>
                  <a:lnTo>
                    <a:pt x="31" y="145"/>
                  </a:lnTo>
                  <a:lnTo>
                    <a:pt x="31" y="173"/>
                  </a:lnTo>
                  <a:lnTo>
                    <a:pt x="31" y="175"/>
                  </a:lnTo>
                  <a:lnTo>
                    <a:pt x="30" y="177"/>
                  </a:lnTo>
                  <a:lnTo>
                    <a:pt x="29" y="178"/>
                  </a:lnTo>
                  <a:lnTo>
                    <a:pt x="28" y="179"/>
                  </a:lnTo>
                  <a:lnTo>
                    <a:pt x="27" y="180"/>
                  </a:lnTo>
                  <a:lnTo>
                    <a:pt x="25" y="181"/>
                  </a:lnTo>
                  <a:lnTo>
                    <a:pt x="23" y="181"/>
                  </a:lnTo>
                  <a:lnTo>
                    <a:pt x="21" y="181"/>
                  </a:lnTo>
                  <a:lnTo>
                    <a:pt x="20" y="180"/>
                  </a:lnTo>
                  <a:lnTo>
                    <a:pt x="18" y="179"/>
                  </a:lnTo>
                  <a:lnTo>
                    <a:pt x="17" y="178"/>
                  </a:lnTo>
                  <a:lnTo>
                    <a:pt x="16" y="177"/>
                  </a:lnTo>
                  <a:lnTo>
                    <a:pt x="15" y="175"/>
                  </a:lnTo>
                  <a:lnTo>
                    <a:pt x="15" y="173"/>
                  </a:lnTo>
                  <a:lnTo>
                    <a:pt x="15" y="145"/>
                  </a:lnTo>
                  <a:lnTo>
                    <a:pt x="11" y="145"/>
                  </a:lnTo>
                  <a:lnTo>
                    <a:pt x="11" y="145"/>
                  </a:lnTo>
                  <a:lnTo>
                    <a:pt x="11" y="145"/>
                  </a:lnTo>
                  <a:lnTo>
                    <a:pt x="11" y="145"/>
                  </a:lnTo>
                  <a:lnTo>
                    <a:pt x="9" y="144"/>
                  </a:lnTo>
                  <a:lnTo>
                    <a:pt x="7" y="144"/>
                  </a:lnTo>
                  <a:lnTo>
                    <a:pt x="5" y="142"/>
                  </a:lnTo>
                  <a:lnTo>
                    <a:pt x="3" y="141"/>
                  </a:lnTo>
                  <a:lnTo>
                    <a:pt x="2" y="139"/>
                  </a:lnTo>
                  <a:lnTo>
                    <a:pt x="1" y="137"/>
                  </a:lnTo>
                  <a:lnTo>
                    <a:pt x="0" y="135"/>
                  </a:lnTo>
                  <a:lnTo>
                    <a:pt x="0" y="133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1" y="8"/>
                  </a:lnTo>
                  <a:lnTo>
                    <a:pt x="2" y="6"/>
                  </a:lnTo>
                  <a:lnTo>
                    <a:pt x="3" y="5"/>
                  </a:lnTo>
                  <a:lnTo>
                    <a:pt x="4" y="3"/>
                  </a:lnTo>
                  <a:lnTo>
                    <a:pt x="6" y="2"/>
                  </a:lnTo>
                  <a:lnTo>
                    <a:pt x="8" y="1"/>
                  </a:lnTo>
                  <a:lnTo>
                    <a:pt x="1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144"/>
            <p:cNvSpPr>
              <a:spLocks/>
            </p:cNvSpPr>
            <p:nvPr/>
          </p:nvSpPr>
          <p:spPr bwMode="auto">
            <a:xfrm>
              <a:off x="4559360" y="4045123"/>
              <a:ext cx="204788" cy="307975"/>
            </a:xfrm>
            <a:custGeom>
              <a:avLst/>
              <a:gdLst/>
              <a:ahLst/>
              <a:cxnLst>
                <a:cxn ang="0">
                  <a:pos x="72" y="0"/>
                </a:cxn>
                <a:cxn ang="0">
                  <a:pos x="116" y="23"/>
                </a:cxn>
                <a:cxn ang="0">
                  <a:pos x="105" y="76"/>
                </a:cxn>
                <a:cxn ang="0">
                  <a:pos x="108" y="86"/>
                </a:cxn>
                <a:cxn ang="0">
                  <a:pos x="113" y="90"/>
                </a:cxn>
                <a:cxn ang="0">
                  <a:pos x="117" y="96"/>
                </a:cxn>
                <a:cxn ang="0">
                  <a:pos x="120" y="102"/>
                </a:cxn>
                <a:cxn ang="0">
                  <a:pos x="123" y="106"/>
                </a:cxn>
                <a:cxn ang="0">
                  <a:pos x="126" y="107"/>
                </a:cxn>
                <a:cxn ang="0">
                  <a:pos x="128" y="110"/>
                </a:cxn>
                <a:cxn ang="0">
                  <a:pos x="129" y="114"/>
                </a:cxn>
                <a:cxn ang="0">
                  <a:pos x="128" y="117"/>
                </a:cxn>
                <a:cxn ang="0">
                  <a:pos x="126" y="120"/>
                </a:cxn>
                <a:cxn ang="0">
                  <a:pos x="123" y="122"/>
                </a:cxn>
                <a:cxn ang="0">
                  <a:pos x="113" y="122"/>
                </a:cxn>
                <a:cxn ang="0">
                  <a:pos x="24" y="194"/>
                </a:cxn>
                <a:cxn ang="0">
                  <a:pos x="8" y="122"/>
                </a:cxn>
                <a:cxn ang="0">
                  <a:pos x="4" y="121"/>
                </a:cxn>
                <a:cxn ang="0">
                  <a:pos x="2" y="119"/>
                </a:cxn>
                <a:cxn ang="0">
                  <a:pos x="0" y="116"/>
                </a:cxn>
                <a:cxn ang="0">
                  <a:pos x="0" y="112"/>
                </a:cxn>
                <a:cxn ang="0">
                  <a:pos x="2" y="109"/>
                </a:cxn>
                <a:cxn ang="0">
                  <a:pos x="4" y="106"/>
                </a:cxn>
                <a:cxn ang="0">
                  <a:pos x="8" y="105"/>
                </a:cxn>
                <a:cxn ang="0">
                  <a:pos x="60" y="102"/>
                </a:cxn>
                <a:cxn ang="0">
                  <a:pos x="63" y="96"/>
                </a:cxn>
                <a:cxn ang="0">
                  <a:pos x="66" y="91"/>
                </a:cxn>
                <a:cxn ang="0">
                  <a:pos x="71" y="86"/>
                </a:cxn>
                <a:cxn ang="0">
                  <a:pos x="77" y="83"/>
                </a:cxn>
                <a:cxn ang="0">
                  <a:pos x="80" y="76"/>
                </a:cxn>
                <a:cxn ang="0">
                  <a:pos x="72" y="80"/>
                </a:cxn>
                <a:cxn ang="0">
                  <a:pos x="56" y="0"/>
                </a:cxn>
              </a:cxnLst>
              <a:rect l="0" t="0" r="r" b="b"/>
              <a:pathLst>
                <a:path w="129" h="194">
                  <a:moveTo>
                    <a:pt x="56" y="0"/>
                  </a:moveTo>
                  <a:lnTo>
                    <a:pt x="72" y="0"/>
                  </a:lnTo>
                  <a:lnTo>
                    <a:pt x="72" y="7"/>
                  </a:lnTo>
                  <a:lnTo>
                    <a:pt x="116" y="23"/>
                  </a:lnTo>
                  <a:lnTo>
                    <a:pt x="116" y="76"/>
                  </a:lnTo>
                  <a:lnTo>
                    <a:pt x="105" y="76"/>
                  </a:lnTo>
                  <a:lnTo>
                    <a:pt x="105" y="84"/>
                  </a:lnTo>
                  <a:lnTo>
                    <a:pt x="108" y="86"/>
                  </a:lnTo>
                  <a:lnTo>
                    <a:pt x="110" y="88"/>
                  </a:lnTo>
                  <a:lnTo>
                    <a:pt x="113" y="90"/>
                  </a:lnTo>
                  <a:lnTo>
                    <a:pt x="115" y="93"/>
                  </a:lnTo>
                  <a:lnTo>
                    <a:pt x="117" y="96"/>
                  </a:lnTo>
                  <a:lnTo>
                    <a:pt x="119" y="99"/>
                  </a:lnTo>
                  <a:lnTo>
                    <a:pt x="120" y="102"/>
                  </a:lnTo>
                  <a:lnTo>
                    <a:pt x="121" y="106"/>
                  </a:lnTo>
                  <a:lnTo>
                    <a:pt x="123" y="106"/>
                  </a:lnTo>
                  <a:lnTo>
                    <a:pt x="124" y="106"/>
                  </a:lnTo>
                  <a:lnTo>
                    <a:pt x="126" y="107"/>
                  </a:lnTo>
                  <a:lnTo>
                    <a:pt x="127" y="109"/>
                  </a:lnTo>
                  <a:lnTo>
                    <a:pt x="128" y="110"/>
                  </a:lnTo>
                  <a:lnTo>
                    <a:pt x="129" y="112"/>
                  </a:lnTo>
                  <a:lnTo>
                    <a:pt x="129" y="114"/>
                  </a:lnTo>
                  <a:lnTo>
                    <a:pt x="129" y="116"/>
                  </a:lnTo>
                  <a:lnTo>
                    <a:pt x="128" y="117"/>
                  </a:lnTo>
                  <a:lnTo>
                    <a:pt x="127" y="119"/>
                  </a:lnTo>
                  <a:lnTo>
                    <a:pt x="126" y="120"/>
                  </a:lnTo>
                  <a:lnTo>
                    <a:pt x="124" y="121"/>
                  </a:lnTo>
                  <a:lnTo>
                    <a:pt x="123" y="122"/>
                  </a:lnTo>
                  <a:lnTo>
                    <a:pt x="121" y="122"/>
                  </a:lnTo>
                  <a:lnTo>
                    <a:pt x="113" y="122"/>
                  </a:lnTo>
                  <a:lnTo>
                    <a:pt x="113" y="194"/>
                  </a:lnTo>
                  <a:lnTo>
                    <a:pt x="24" y="194"/>
                  </a:lnTo>
                  <a:lnTo>
                    <a:pt x="24" y="122"/>
                  </a:lnTo>
                  <a:lnTo>
                    <a:pt x="8" y="122"/>
                  </a:lnTo>
                  <a:lnTo>
                    <a:pt x="6" y="122"/>
                  </a:lnTo>
                  <a:lnTo>
                    <a:pt x="4" y="121"/>
                  </a:lnTo>
                  <a:lnTo>
                    <a:pt x="3" y="120"/>
                  </a:lnTo>
                  <a:lnTo>
                    <a:pt x="2" y="119"/>
                  </a:lnTo>
                  <a:lnTo>
                    <a:pt x="1" y="117"/>
                  </a:lnTo>
                  <a:lnTo>
                    <a:pt x="0" y="116"/>
                  </a:lnTo>
                  <a:lnTo>
                    <a:pt x="0" y="114"/>
                  </a:lnTo>
                  <a:lnTo>
                    <a:pt x="0" y="112"/>
                  </a:lnTo>
                  <a:lnTo>
                    <a:pt x="1" y="110"/>
                  </a:lnTo>
                  <a:lnTo>
                    <a:pt x="2" y="109"/>
                  </a:lnTo>
                  <a:lnTo>
                    <a:pt x="3" y="107"/>
                  </a:lnTo>
                  <a:lnTo>
                    <a:pt x="4" y="106"/>
                  </a:lnTo>
                  <a:lnTo>
                    <a:pt x="6" y="106"/>
                  </a:lnTo>
                  <a:lnTo>
                    <a:pt x="8" y="105"/>
                  </a:lnTo>
                  <a:lnTo>
                    <a:pt x="59" y="105"/>
                  </a:lnTo>
                  <a:lnTo>
                    <a:pt x="60" y="102"/>
                  </a:lnTo>
                  <a:lnTo>
                    <a:pt x="61" y="99"/>
                  </a:lnTo>
                  <a:lnTo>
                    <a:pt x="63" y="96"/>
                  </a:lnTo>
                  <a:lnTo>
                    <a:pt x="64" y="93"/>
                  </a:lnTo>
                  <a:lnTo>
                    <a:pt x="66" y="91"/>
                  </a:lnTo>
                  <a:lnTo>
                    <a:pt x="69" y="88"/>
                  </a:lnTo>
                  <a:lnTo>
                    <a:pt x="71" y="86"/>
                  </a:lnTo>
                  <a:lnTo>
                    <a:pt x="74" y="84"/>
                  </a:lnTo>
                  <a:lnTo>
                    <a:pt x="77" y="83"/>
                  </a:lnTo>
                  <a:lnTo>
                    <a:pt x="80" y="82"/>
                  </a:lnTo>
                  <a:lnTo>
                    <a:pt x="80" y="76"/>
                  </a:lnTo>
                  <a:lnTo>
                    <a:pt x="72" y="76"/>
                  </a:lnTo>
                  <a:lnTo>
                    <a:pt x="72" y="80"/>
                  </a:lnTo>
                  <a:lnTo>
                    <a:pt x="56" y="80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145"/>
            <p:cNvSpPr>
              <a:spLocks/>
            </p:cNvSpPr>
            <p:nvPr/>
          </p:nvSpPr>
          <p:spPr bwMode="auto">
            <a:xfrm>
              <a:off x="4438710" y="4008611"/>
              <a:ext cx="47625" cy="6032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30" y="0"/>
                </a:cxn>
                <a:cxn ang="0">
                  <a:pos x="30" y="5"/>
                </a:cxn>
                <a:cxn ang="0">
                  <a:pos x="12" y="31"/>
                </a:cxn>
                <a:cxn ang="0">
                  <a:pos x="12" y="31"/>
                </a:cxn>
                <a:cxn ang="0">
                  <a:pos x="30" y="31"/>
                </a:cxn>
                <a:cxn ang="0">
                  <a:pos x="30" y="38"/>
                </a:cxn>
                <a:cxn ang="0">
                  <a:pos x="0" y="38"/>
                </a:cxn>
                <a:cxn ang="0">
                  <a:pos x="0" y="34"/>
                </a:cxn>
                <a:cxn ang="0">
                  <a:pos x="19" y="7"/>
                </a:cxn>
                <a:cxn ang="0">
                  <a:pos x="19" y="7"/>
                </a:cxn>
                <a:cxn ang="0">
                  <a:pos x="2" y="7"/>
                </a:cxn>
                <a:cxn ang="0">
                  <a:pos x="2" y="0"/>
                </a:cxn>
              </a:cxnLst>
              <a:rect l="0" t="0" r="r" b="b"/>
              <a:pathLst>
                <a:path w="30" h="38">
                  <a:moveTo>
                    <a:pt x="2" y="0"/>
                  </a:moveTo>
                  <a:lnTo>
                    <a:pt x="30" y="0"/>
                  </a:lnTo>
                  <a:lnTo>
                    <a:pt x="30" y="5"/>
                  </a:lnTo>
                  <a:lnTo>
                    <a:pt x="12" y="31"/>
                  </a:lnTo>
                  <a:lnTo>
                    <a:pt x="12" y="31"/>
                  </a:lnTo>
                  <a:lnTo>
                    <a:pt x="30" y="31"/>
                  </a:lnTo>
                  <a:lnTo>
                    <a:pt x="30" y="38"/>
                  </a:lnTo>
                  <a:lnTo>
                    <a:pt x="0" y="38"/>
                  </a:lnTo>
                  <a:lnTo>
                    <a:pt x="0" y="34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2" y="7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46"/>
            <p:cNvSpPr>
              <a:spLocks/>
            </p:cNvSpPr>
            <p:nvPr/>
          </p:nvSpPr>
          <p:spPr bwMode="auto">
            <a:xfrm>
              <a:off x="4502210" y="4027661"/>
              <a:ext cx="30163" cy="38100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9" y="0"/>
                </a:cxn>
                <a:cxn ang="0">
                  <a:pos x="19" y="3"/>
                </a:cxn>
                <a:cxn ang="0">
                  <a:pos x="7" y="20"/>
                </a:cxn>
                <a:cxn ang="0">
                  <a:pos x="19" y="20"/>
                </a:cxn>
                <a:cxn ang="0">
                  <a:pos x="19" y="24"/>
                </a:cxn>
                <a:cxn ang="0">
                  <a:pos x="0" y="24"/>
                </a:cxn>
                <a:cxn ang="0">
                  <a:pos x="0" y="21"/>
                </a:cxn>
                <a:cxn ang="0">
                  <a:pos x="11" y="5"/>
                </a:cxn>
                <a:cxn ang="0">
                  <a:pos x="11" y="4"/>
                </a:cxn>
                <a:cxn ang="0">
                  <a:pos x="1" y="4"/>
                </a:cxn>
                <a:cxn ang="0">
                  <a:pos x="1" y="0"/>
                </a:cxn>
              </a:cxnLst>
              <a:rect l="0" t="0" r="r" b="b"/>
              <a:pathLst>
                <a:path w="19" h="24">
                  <a:moveTo>
                    <a:pt x="1" y="0"/>
                  </a:moveTo>
                  <a:lnTo>
                    <a:pt x="19" y="0"/>
                  </a:lnTo>
                  <a:lnTo>
                    <a:pt x="19" y="3"/>
                  </a:lnTo>
                  <a:lnTo>
                    <a:pt x="7" y="20"/>
                  </a:lnTo>
                  <a:lnTo>
                    <a:pt x="19" y="20"/>
                  </a:lnTo>
                  <a:lnTo>
                    <a:pt x="19" y="24"/>
                  </a:lnTo>
                  <a:lnTo>
                    <a:pt x="0" y="24"/>
                  </a:lnTo>
                  <a:lnTo>
                    <a:pt x="0" y="21"/>
                  </a:lnTo>
                  <a:lnTo>
                    <a:pt x="11" y="5"/>
                  </a:lnTo>
                  <a:lnTo>
                    <a:pt x="11" y="4"/>
                  </a:lnTo>
                  <a:lnTo>
                    <a:pt x="1" y="4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47"/>
            <p:cNvSpPr>
              <a:spLocks/>
            </p:cNvSpPr>
            <p:nvPr/>
          </p:nvSpPr>
          <p:spPr bwMode="auto">
            <a:xfrm>
              <a:off x="4543485" y="4046711"/>
              <a:ext cx="22225" cy="26988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4" y="0"/>
                </a:cxn>
                <a:cxn ang="0">
                  <a:pos x="14" y="2"/>
                </a:cxn>
                <a:cxn ang="0">
                  <a:pos x="6" y="14"/>
                </a:cxn>
                <a:cxn ang="0">
                  <a:pos x="6" y="14"/>
                </a:cxn>
                <a:cxn ang="0">
                  <a:pos x="14" y="14"/>
                </a:cxn>
                <a:cxn ang="0">
                  <a:pos x="14" y="17"/>
                </a:cxn>
                <a:cxn ang="0">
                  <a:pos x="0" y="17"/>
                </a:cxn>
                <a:cxn ang="0">
                  <a:pos x="0" y="15"/>
                </a:cxn>
                <a:cxn ang="0">
                  <a:pos x="9" y="3"/>
                </a:cxn>
                <a:cxn ang="0">
                  <a:pos x="9" y="3"/>
                </a:cxn>
                <a:cxn ang="0">
                  <a:pos x="1" y="3"/>
                </a:cxn>
                <a:cxn ang="0">
                  <a:pos x="1" y="0"/>
                </a:cxn>
              </a:cxnLst>
              <a:rect l="0" t="0" r="r" b="b"/>
              <a:pathLst>
                <a:path w="14" h="17">
                  <a:moveTo>
                    <a:pt x="1" y="0"/>
                  </a:moveTo>
                  <a:lnTo>
                    <a:pt x="14" y="0"/>
                  </a:lnTo>
                  <a:lnTo>
                    <a:pt x="14" y="2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14" y="14"/>
                  </a:lnTo>
                  <a:lnTo>
                    <a:pt x="14" y="17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9" y="3"/>
                  </a:lnTo>
                  <a:lnTo>
                    <a:pt x="9" y="3"/>
                  </a:lnTo>
                  <a:lnTo>
                    <a:pt x="1" y="3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9436598" y="5169704"/>
            <a:ext cx="348341" cy="287819"/>
            <a:chOff x="5643563" y="1293813"/>
            <a:chExt cx="357188" cy="393700"/>
          </a:xfrm>
          <a:solidFill>
            <a:schemeClr val="accent1"/>
          </a:solidFill>
        </p:grpSpPr>
        <p:sp>
          <p:nvSpPr>
            <p:cNvPr id="32" name="Freeform 123"/>
            <p:cNvSpPr>
              <a:spLocks/>
            </p:cNvSpPr>
            <p:nvPr/>
          </p:nvSpPr>
          <p:spPr bwMode="auto">
            <a:xfrm>
              <a:off x="5676901" y="1335088"/>
              <a:ext cx="73025" cy="71438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26" y="0"/>
                </a:cxn>
                <a:cxn ang="0">
                  <a:pos x="29" y="1"/>
                </a:cxn>
                <a:cxn ang="0">
                  <a:pos x="32" y="2"/>
                </a:cxn>
                <a:cxn ang="0">
                  <a:pos x="35" y="4"/>
                </a:cxn>
                <a:cxn ang="0">
                  <a:pos x="38" y="6"/>
                </a:cxn>
                <a:cxn ang="0">
                  <a:pos x="40" y="8"/>
                </a:cxn>
                <a:cxn ang="0">
                  <a:pos x="42" y="10"/>
                </a:cxn>
                <a:cxn ang="0">
                  <a:pos x="44" y="13"/>
                </a:cxn>
                <a:cxn ang="0">
                  <a:pos x="45" y="16"/>
                </a:cxn>
                <a:cxn ang="0">
                  <a:pos x="45" y="19"/>
                </a:cxn>
                <a:cxn ang="0">
                  <a:pos x="46" y="23"/>
                </a:cxn>
                <a:cxn ang="0">
                  <a:pos x="45" y="26"/>
                </a:cxn>
                <a:cxn ang="0">
                  <a:pos x="45" y="29"/>
                </a:cxn>
                <a:cxn ang="0">
                  <a:pos x="44" y="32"/>
                </a:cxn>
                <a:cxn ang="0">
                  <a:pos x="42" y="35"/>
                </a:cxn>
                <a:cxn ang="0">
                  <a:pos x="40" y="37"/>
                </a:cxn>
                <a:cxn ang="0">
                  <a:pos x="38" y="40"/>
                </a:cxn>
                <a:cxn ang="0">
                  <a:pos x="35" y="42"/>
                </a:cxn>
                <a:cxn ang="0">
                  <a:pos x="32" y="43"/>
                </a:cxn>
                <a:cxn ang="0">
                  <a:pos x="29" y="44"/>
                </a:cxn>
                <a:cxn ang="0">
                  <a:pos x="26" y="45"/>
                </a:cxn>
                <a:cxn ang="0">
                  <a:pos x="23" y="45"/>
                </a:cxn>
                <a:cxn ang="0">
                  <a:pos x="19" y="45"/>
                </a:cxn>
                <a:cxn ang="0">
                  <a:pos x="16" y="44"/>
                </a:cxn>
                <a:cxn ang="0">
                  <a:pos x="13" y="43"/>
                </a:cxn>
                <a:cxn ang="0">
                  <a:pos x="10" y="42"/>
                </a:cxn>
                <a:cxn ang="0">
                  <a:pos x="8" y="40"/>
                </a:cxn>
                <a:cxn ang="0">
                  <a:pos x="6" y="37"/>
                </a:cxn>
                <a:cxn ang="0">
                  <a:pos x="4" y="35"/>
                </a:cxn>
                <a:cxn ang="0">
                  <a:pos x="2" y="32"/>
                </a:cxn>
                <a:cxn ang="0">
                  <a:pos x="1" y="29"/>
                </a:cxn>
                <a:cxn ang="0">
                  <a:pos x="0" y="26"/>
                </a:cxn>
                <a:cxn ang="0">
                  <a:pos x="0" y="23"/>
                </a:cxn>
                <a:cxn ang="0">
                  <a:pos x="0" y="19"/>
                </a:cxn>
                <a:cxn ang="0">
                  <a:pos x="1" y="16"/>
                </a:cxn>
                <a:cxn ang="0">
                  <a:pos x="2" y="13"/>
                </a:cxn>
                <a:cxn ang="0">
                  <a:pos x="4" y="10"/>
                </a:cxn>
                <a:cxn ang="0">
                  <a:pos x="6" y="8"/>
                </a:cxn>
                <a:cxn ang="0">
                  <a:pos x="8" y="6"/>
                </a:cxn>
                <a:cxn ang="0">
                  <a:pos x="10" y="4"/>
                </a:cxn>
                <a:cxn ang="0">
                  <a:pos x="13" y="2"/>
                </a:cxn>
                <a:cxn ang="0">
                  <a:pos x="16" y="1"/>
                </a:cxn>
                <a:cxn ang="0">
                  <a:pos x="19" y="0"/>
                </a:cxn>
                <a:cxn ang="0">
                  <a:pos x="23" y="0"/>
                </a:cxn>
              </a:cxnLst>
              <a:rect l="0" t="0" r="r" b="b"/>
              <a:pathLst>
                <a:path w="46" h="45">
                  <a:moveTo>
                    <a:pt x="23" y="0"/>
                  </a:moveTo>
                  <a:lnTo>
                    <a:pt x="26" y="0"/>
                  </a:lnTo>
                  <a:lnTo>
                    <a:pt x="29" y="1"/>
                  </a:lnTo>
                  <a:lnTo>
                    <a:pt x="32" y="2"/>
                  </a:lnTo>
                  <a:lnTo>
                    <a:pt x="35" y="4"/>
                  </a:lnTo>
                  <a:lnTo>
                    <a:pt x="38" y="6"/>
                  </a:lnTo>
                  <a:lnTo>
                    <a:pt x="40" y="8"/>
                  </a:lnTo>
                  <a:lnTo>
                    <a:pt x="42" y="10"/>
                  </a:lnTo>
                  <a:lnTo>
                    <a:pt x="44" y="13"/>
                  </a:lnTo>
                  <a:lnTo>
                    <a:pt x="45" y="16"/>
                  </a:lnTo>
                  <a:lnTo>
                    <a:pt x="45" y="19"/>
                  </a:lnTo>
                  <a:lnTo>
                    <a:pt x="46" y="23"/>
                  </a:lnTo>
                  <a:lnTo>
                    <a:pt x="45" y="26"/>
                  </a:lnTo>
                  <a:lnTo>
                    <a:pt x="45" y="29"/>
                  </a:lnTo>
                  <a:lnTo>
                    <a:pt x="44" y="32"/>
                  </a:lnTo>
                  <a:lnTo>
                    <a:pt x="42" y="35"/>
                  </a:lnTo>
                  <a:lnTo>
                    <a:pt x="40" y="37"/>
                  </a:lnTo>
                  <a:lnTo>
                    <a:pt x="38" y="40"/>
                  </a:lnTo>
                  <a:lnTo>
                    <a:pt x="35" y="42"/>
                  </a:lnTo>
                  <a:lnTo>
                    <a:pt x="32" y="43"/>
                  </a:lnTo>
                  <a:lnTo>
                    <a:pt x="29" y="44"/>
                  </a:lnTo>
                  <a:lnTo>
                    <a:pt x="26" y="45"/>
                  </a:lnTo>
                  <a:lnTo>
                    <a:pt x="23" y="45"/>
                  </a:lnTo>
                  <a:lnTo>
                    <a:pt x="19" y="45"/>
                  </a:lnTo>
                  <a:lnTo>
                    <a:pt x="16" y="44"/>
                  </a:lnTo>
                  <a:lnTo>
                    <a:pt x="13" y="43"/>
                  </a:lnTo>
                  <a:lnTo>
                    <a:pt x="10" y="42"/>
                  </a:lnTo>
                  <a:lnTo>
                    <a:pt x="8" y="40"/>
                  </a:lnTo>
                  <a:lnTo>
                    <a:pt x="6" y="37"/>
                  </a:lnTo>
                  <a:lnTo>
                    <a:pt x="4" y="35"/>
                  </a:lnTo>
                  <a:lnTo>
                    <a:pt x="2" y="32"/>
                  </a:lnTo>
                  <a:lnTo>
                    <a:pt x="1" y="29"/>
                  </a:lnTo>
                  <a:lnTo>
                    <a:pt x="0" y="26"/>
                  </a:lnTo>
                  <a:lnTo>
                    <a:pt x="0" y="23"/>
                  </a:lnTo>
                  <a:lnTo>
                    <a:pt x="0" y="19"/>
                  </a:lnTo>
                  <a:lnTo>
                    <a:pt x="1" y="16"/>
                  </a:lnTo>
                  <a:lnTo>
                    <a:pt x="2" y="13"/>
                  </a:lnTo>
                  <a:lnTo>
                    <a:pt x="4" y="10"/>
                  </a:lnTo>
                  <a:lnTo>
                    <a:pt x="6" y="8"/>
                  </a:lnTo>
                  <a:lnTo>
                    <a:pt x="8" y="6"/>
                  </a:lnTo>
                  <a:lnTo>
                    <a:pt x="10" y="4"/>
                  </a:lnTo>
                  <a:lnTo>
                    <a:pt x="13" y="2"/>
                  </a:lnTo>
                  <a:lnTo>
                    <a:pt x="16" y="1"/>
                  </a:lnTo>
                  <a:lnTo>
                    <a:pt x="19" y="0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3" name="Freeform 124"/>
            <p:cNvSpPr>
              <a:spLocks/>
            </p:cNvSpPr>
            <p:nvPr/>
          </p:nvSpPr>
          <p:spPr bwMode="auto">
            <a:xfrm>
              <a:off x="5643563" y="1425575"/>
              <a:ext cx="139700" cy="261938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66" y="4"/>
                </a:cxn>
                <a:cxn ang="0">
                  <a:pos x="71" y="9"/>
                </a:cxn>
                <a:cxn ang="0">
                  <a:pos x="76" y="17"/>
                </a:cxn>
                <a:cxn ang="0">
                  <a:pos x="81" y="27"/>
                </a:cxn>
                <a:cxn ang="0">
                  <a:pos x="84" y="39"/>
                </a:cxn>
                <a:cxn ang="0">
                  <a:pos x="87" y="54"/>
                </a:cxn>
                <a:cxn ang="0">
                  <a:pos x="88" y="73"/>
                </a:cxn>
                <a:cxn ang="0">
                  <a:pos x="86" y="78"/>
                </a:cxn>
                <a:cxn ang="0">
                  <a:pos x="82" y="81"/>
                </a:cxn>
                <a:cxn ang="0">
                  <a:pos x="76" y="82"/>
                </a:cxn>
                <a:cxn ang="0">
                  <a:pos x="72" y="79"/>
                </a:cxn>
                <a:cxn ang="0">
                  <a:pos x="69" y="75"/>
                </a:cxn>
                <a:cxn ang="0">
                  <a:pos x="69" y="63"/>
                </a:cxn>
                <a:cxn ang="0">
                  <a:pos x="68" y="51"/>
                </a:cxn>
                <a:cxn ang="0">
                  <a:pos x="65" y="40"/>
                </a:cxn>
                <a:cxn ang="0">
                  <a:pos x="65" y="76"/>
                </a:cxn>
                <a:cxn ang="0">
                  <a:pos x="63" y="155"/>
                </a:cxn>
                <a:cxn ang="0">
                  <a:pos x="61" y="161"/>
                </a:cxn>
                <a:cxn ang="0">
                  <a:pos x="57" y="164"/>
                </a:cxn>
                <a:cxn ang="0">
                  <a:pos x="51" y="164"/>
                </a:cxn>
                <a:cxn ang="0">
                  <a:pos x="46" y="162"/>
                </a:cxn>
                <a:cxn ang="0">
                  <a:pos x="44" y="156"/>
                </a:cxn>
                <a:cxn ang="0">
                  <a:pos x="41" y="162"/>
                </a:cxn>
                <a:cxn ang="0">
                  <a:pos x="36" y="164"/>
                </a:cxn>
                <a:cxn ang="0">
                  <a:pos x="31" y="164"/>
                </a:cxn>
                <a:cxn ang="0">
                  <a:pos x="27" y="161"/>
                </a:cxn>
                <a:cxn ang="0">
                  <a:pos x="25" y="155"/>
                </a:cxn>
                <a:cxn ang="0">
                  <a:pos x="23" y="76"/>
                </a:cxn>
                <a:cxn ang="0">
                  <a:pos x="22" y="40"/>
                </a:cxn>
                <a:cxn ang="0">
                  <a:pos x="20" y="51"/>
                </a:cxn>
                <a:cxn ang="0">
                  <a:pos x="19" y="63"/>
                </a:cxn>
                <a:cxn ang="0">
                  <a:pos x="18" y="75"/>
                </a:cxn>
                <a:cxn ang="0">
                  <a:pos x="16" y="79"/>
                </a:cxn>
                <a:cxn ang="0">
                  <a:pos x="11" y="82"/>
                </a:cxn>
                <a:cxn ang="0">
                  <a:pos x="7" y="82"/>
                </a:cxn>
                <a:cxn ang="0">
                  <a:pos x="2" y="79"/>
                </a:cxn>
                <a:cxn ang="0">
                  <a:pos x="0" y="73"/>
                </a:cxn>
                <a:cxn ang="0">
                  <a:pos x="1" y="54"/>
                </a:cxn>
                <a:cxn ang="0">
                  <a:pos x="3" y="39"/>
                </a:cxn>
                <a:cxn ang="0">
                  <a:pos x="7" y="27"/>
                </a:cxn>
                <a:cxn ang="0">
                  <a:pos x="11" y="17"/>
                </a:cxn>
                <a:cxn ang="0">
                  <a:pos x="16" y="9"/>
                </a:cxn>
                <a:cxn ang="0">
                  <a:pos x="21" y="4"/>
                </a:cxn>
                <a:cxn ang="0">
                  <a:pos x="26" y="0"/>
                </a:cxn>
              </a:cxnLst>
              <a:rect l="0" t="0" r="r" b="b"/>
              <a:pathLst>
                <a:path w="88" h="165">
                  <a:moveTo>
                    <a:pt x="26" y="0"/>
                  </a:moveTo>
                  <a:lnTo>
                    <a:pt x="44" y="24"/>
                  </a:lnTo>
                  <a:lnTo>
                    <a:pt x="62" y="0"/>
                  </a:lnTo>
                  <a:lnTo>
                    <a:pt x="63" y="1"/>
                  </a:lnTo>
                  <a:lnTo>
                    <a:pt x="65" y="2"/>
                  </a:lnTo>
                  <a:lnTo>
                    <a:pt x="66" y="4"/>
                  </a:lnTo>
                  <a:lnTo>
                    <a:pt x="68" y="5"/>
                  </a:lnTo>
                  <a:lnTo>
                    <a:pt x="70" y="7"/>
                  </a:lnTo>
                  <a:lnTo>
                    <a:pt x="71" y="9"/>
                  </a:lnTo>
                  <a:lnTo>
                    <a:pt x="73" y="12"/>
                  </a:lnTo>
                  <a:lnTo>
                    <a:pt x="75" y="14"/>
                  </a:lnTo>
                  <a:lnTo>
                    <a:pt x="76" y="17"/>
                  </a:lnTo>
                  <a:lnTo>
                    <a:pt x="78" y="20"/>
                  </a:lnTo>
                  <a:lnTo>
                    <a:pt x="79" y="23"/>
                  </a:lnTo>
                  <a:lnTo>
                    <a:pt x="81" y="27"/>
                  </a:lnTo>
                  <a:lnTo>
                    <a:pt x="82" y="31"/>
                  </a:lnTo>
                  <a:lnTo>
                    <a:pt x="83" y="35"/>
                  </a:lnTo>
                  <a:lnTo>
                    <a:pt x="84" y="39"/>
                  </a:lnTo>
                  <a:lnTo>
                    <a:pt x="85" y="44"/>
                  </a:lnTo>
                  <a:lnTo>
                    <a:pt x="86" y="49"/>
                  </a:lnTo>
                  <a:lnTo>
                    <a:pt x="87" y="54"/>
                  </a:lnTo>
                  <a:lnTo>
                    <a:pt x="87" y="60"/>
                  </a:lnTo>
                  <a:lnTo>
                    <a:pt x="88" y="66"/>
                  </a:lnTo>
                  <a:lnTo>
                    <a:pt x="88" y="73"/>
                  </a:lnTo>
                  <a:lnTo>
                    <a:pt x="87" y="75"/>
                  </a:lnTo>
                  <a:lnTo>
                    <a:pt x="87" y="76"/>
                  </a:lnTo>
                  <a:lnTo>
                    <a:pt x="86" y="78"/>
                  </a:lnTo>
                  <a:lnTo>
                    <a:pt x="85" y="79"/>
                  </a:lnTo>
                  <a:lnTo>
                    <a:pt x="84" y="81"/>
                  </a:lnTo>
                  <a:lnTo>
                    <a:pt x="82" y="81"/>
                  </a:lnTo>
                  <a:lnTo>
                    <a:pt x="80" y="82"/>
                  </a:lnTo>
                  <a:lnTo>
                    <a:pt x="78" y="82"/>
                  </a:lnTo>
                  <a:lnTo>
                    <a:pt x="76" y="82"/>
                  </a:lnTo>
                  <a:lnTo>
                    <a:pt x="75" y="81"/>
                  </a:lnTo>
                  <a:lnTo>
                    <a:pt x="73" y="80"/>
                  </a:lnTo>
                  <a:lnTo>
                    <a:pt x="72" y="79"/>
                  </a:lnTo>
                  <a:lnTo>
                    <a:pt x="71" y="78"/>
                  </a:lnTo>
                  <a:lnTo>
                    <a:pt x="70" y="76"/>
                  </a:lnTo>
                  <a:lnTo>
                    <a:pt x="69" y="75"/>
                  </a:lnTo>
                  <a:lnTo>
                    <a:pt x="69" y="73"/>
                  </a:lnTo>
                  <a:lnTo>
                    <a:pt x="69" y="68"/>
                  </a:lnTo>
                  <a:lnTo>
                    <a:pt x="69" y="63"/>
                  </a:lnTo>
                  <a:lnTo>
                    <a:pt x="69" y="59"/>
                  </a:lnTo>
                  <a:lnTo>
                    <a:pt x="68" y="54"/>
                  </a:lnTo>
                  <a:lnTo>
                    <a:pt x="68" y="51"/>
                  </a:lnTo>
                  <a:lnTo>
                    <a:pt x="67" y="47"/>
                  </a:lnTo>
                  <a:lnTo>
                    <a:pt x="67" y="43"/>
                  </a:lnTo>
                  <a:lnTo>
                    <a:pt x="65" y="40"/>
                  </a:lnTo>
                  <a:lnTo>
                    <a:pt x="65" y="70"/>
                  </a:lnTo>
                  <a:lnTo>
                    <a:pt x="65" y="73"/>
                  </a:lnTo>
                  <a:lnTo>
                    <a:pt x="65" y="76"/>
                  </a:lnTo>
                  <a:lnTo>
                    <a:pt x="64" y="79"/>
                  </a:lnTo>
                  <a:lnTo>
                    <a:pt x="63" y="81"/>
                  </a:lnTo>
                  <a:lnTo>
                    <a:pt x="63" y="155"/>
                  </a:lnTo>
                  <a:lnTo>
                    <a:pt x="62" y="157"/>
                  </a:lnTo>
                  <a:lnTo>
                    <a:pt x="62" y="159"/>
                  </a:lnTo>
                  <a:lnTo>
                    <a:pt x="61" y="161"/>
                  </a:lnTo>
                  <a:lnTo>
                    <a:pt x="60" y="162"/>
                  </a:lnTo>
                  <a:lnTo>
                    <a:pt x="58" y="163"/>
                  </a:lnTo>
                  <a:lnTo>
                    <a:pt x="57" y="164"/>
                  </a:lnTo>
                  <a:lnTo>
                    <a:pt x="55" y="164"/>
                  </a:lnTo>
                  <a:lnTo>
                    <a:pt x="53" y="165"/>
                  </a:lnTo>
                  <a:lnTo>
                    <a:pt x="51" y="164"/>
                  </a:lnTo>
                  <a:lnTo>
                    <a:pt x="49" y="164"/>
                  </a:lnTo>
                  <a:lnTo>
                    <a:pt x="48" y="163"/>
                  </a:lnTo>
                  <a:lnTo>
                    <a:pt x="46" y="162"/>
                  </a:lnTo>
                  <a:lnTo>
                    <a:pt x="45" y="160"/>
                  </a:lnTo>
                  <a:lnTo>
                    <a:pt x="44" y="158"/>
                  </a:lnTo>
                  <a:lnTo>
                    <a:pt x="44" y="156"/>
                  </a:lnTo>
                  <a:lnTo>
                    <a:pt x="43" y="158"/>
                  </a:lnTo>
                  <a:lnTo>
                    <a:pt x="42" y="160"/>
                  </a:lnTo>
                  <a:lnTo>
                    <a:pt x="41" y="162"/>
                  </a:lnTo>
                  <a:lnTo>
                    <a:pt x="40" y="163"/>
                  </a:lnTo>
                  <a:lnTo>
                    <a:pt x="38" y="164"/>
                  </a:lnTo>
                  <a:lnTo>
                    <a:pt x="36" y="164"/>
                  </a:lnTo>
                  <a:lnTo>
                    <a:pt x="34" y="165"/>
                  </a:lnTo>
                  <a:lnTo>
                    <a:pt x="33" y="164"/>
                  </a:lnTo>
                  <a:lnTo>
                    <a:pt x="31" y="164"/>
                  </a:lnTo>
                  <a:lnTo>
                    <a:pt x="29" y="163"/>
                  </a:lnTo>
                  <a:lnTo>
                    <a:pt x="28" y="162"/>
                  </a:lnTo>
                  <a:lnTo>
                    <a:pt x="27" y="161"/>
                  </a:lnTo>
                  <a:lnTo>
                    <a:pt x="26" y="159"/>
                  </a:lnTo>
                  <a:lnTo>
                    <a:pt x="25" y="157"/>
                  </a:lnTo>
                  <a:lnTo>
                    <a:pt x="25" y="155"/>
                  </a:lnTo>
                  <a:lnTo>
                    <a:pt x="25" y="81"/>
                  </a:lnTo>
                  <a:lnTo>
                    <a:pt x="24" y="79"/>
                  </a:lnTo>
                  <a:lnTo>
                    <a:pt x="23" y="76"/>
                  </a:lnTo>
                  <a:lnTo>
                    <a:pt x="22" y="73"/>
                  </a:lnTo>
                  <a:lnTo>
                    <a:pt x="22" y="70"/>
                  </a:lnTo>
                  <a:lnTo>
                    <a:pt x="22" y="40"/>
                  </a:lnTo>
                  <a:lnTo>
                    <a:pt x="21" y="43"/>
                  </a:lnTo>
                  <a:lnTo>
                    <a:pt x="20" y="47"/>
                  </a:lnTo>
                  <a:lnTo>
                    <a:pt x="20" y="51"/>
                  </a:lnTo>
                  <a:lnTo>
                    <a:pt x="19" y="54"/>
                  </a:lnTo>
                  <a:lnTo>
                    <a:pt x="19" y="59"/>
                  </a:lnTo>
                  <a:lnTo>
                    <a:pt x="19" y="63"/>
                  </a:lnTo>
                  <a:lnTo>
                    <a:pt x="19" y="68"/>
                  </a:lnTo>
                  <a:lnTo>
                    <a:pt x="19" y="73"/>
                  </a:lnTo>
                  <a:lnTo>
                    <a:pt x="18" y="75"/>
                  </a:lnTo>
                  <a:lnTo>
                    <a:pt x="18" y="76"/>
                  </a:lnTo>
                  <a:lnTo>
                    <a:pt x="17" y="78"/>
                  </a:lnTo>
                  <a:lnTo>
                    <a:pt x="16" y="79"/>
                  </a:lnTo>
                  <a:lnTo>
                    <a:pt x="14" y="80"/>
                  </a:lnTo>
                  <a:lnTo>
                    <a:pt x="13" y="81"/>
                  </a:lnTo>
                  <a:lnTo>
                    <a:pt x="11" y="82"/>
                  </a:lnTo>
                  <a:lnTo>
                    <a:pt x="9" y="82"/>
                  </a:lnTo>
                  <a:lnTo>
                    <a:pt x="9" y="82"/>
                  </a:lnTo>
                  <a:lnTo>
                    <a:pt x="7" y="82"/>
                  </a:lnTo>
                  <a:lnTo>
                    <a:pt x="5" y="81"/>
                  </a:lnTo>
                  <a:lnTo>
                    <a:pt x="3" y="80"/>
                  </a:lnTo>
                  <a:lnTo>
                    <a:pt x="2" y="79"/>
                  </a:lnTo>
                  <a:lnTo>
                    <a:pt x="1" y="77"/>
                  </a:lnTo>
                  <a:lnTo>
                    <a:pt x="0" y="75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60"/>
                  </a:lnTo>
                  <a:lnTo>
                    <a:pt x="1" y="54"/>
                  </a:lnTo>
                  <a:lnTo>
                    <a:pt x="1" y="49"/>
                  </a:lnTo>
                  <a:lnTo>
                    <a:pt x="2" y="44"/>
                  </a:lnTo>
                  <a:lnTo>
                    <a:pt x="3" y="39"/>
                  </a:lnTo>
                  <a:lnTo>
                    <a:pt x="4" y="35"/>
                  </a:lnTo>
                  <a:lnTo>
                    <a:pt x="5" y="31"/>
                  </a:lnTo>
                  <a:lnTo>
                    <a:pt x="7" y="27"/>
                  </a:lnTo>
                  <a:lnTo>
                    <a:pt x="8" y="23"/>
                  </a:lnTo>
                  <a:lnTo>
                    <a:pt x="10" y="20"/>
                  </a:lnTo>
                  <a:lnTo>
                    <a:pt x="11" y="17"/>
                  </a:lnTo>
                  <a:lnTo>
                    <a:pt x="13" y="14"/>
                  </a:lnTo>
                  <a:lnTo>
                    <a:pt x="14" y="12"/>
                  </a:lnTo>
                  <a:lnTo>
                    <a:pt x="16" y="9"/>
                  </a:lnTo>
                  <a:lnTo>
                    <a:pt x="18" y="7"/>
                  </a:lnTo>
                  <a:lnTo>
                    <a:pt x="19" y="5"/>
                  </a:lnTo>
                  <a:lnTo>
                    <a:pt x="21" y="4"/>
                  </a:lnTo>
                  <a:lnTo>
                    <a:pt x="23" y="2"/>
                  </a:lnTo>
                  <a:lnTo>
                    <a:pt x="24" y="1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" name="Freeform 125"/>
            <p:cNvSpPr>
              <a:spLocks/>
            </p:cNvSpPr>
            <p:nvPr/>
          </p:nvSpPr>
          <p:spPr bwMode="auto">
            <a:xfrm>
              <a:off x="5689601" y="1409700"/>
              <a:ext cx="47625" cy="19050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6" y="0"/>
                </a:cxn>
                <a:cxn ang="0">
                  <a:pos x="18" y="1"/>
                </a:cxn>
                <a:cxn ang="0">
                  <a:pos x="19" y="2"/>
                </a:cxn>
                <a:cxn ang="0">
                  <a:pos x="20" y="3"/>
                </a:cxn>
                <a:cxn ang="0">
                  <a:pos x="26" y="1"/>
                </a:cxn>
                <a:cxn ang="0">
                  <a:pos x="27" y="0"/>
                </a:cxn>
                <a:cxn ang="0">
                  <a:pos x="27" y="1"/>
                </a:cxn>
                <a:cxn ang="0">
                  <a:pos x="28" y="1"/>
                </a:cxn>
                <a:cxn ang="0">
                  <a:pos x="29" y="1"/>
                </a:cxn>
                <a:cxn ang="0">
                  <a:pos x="29" y="2"/>
                </a:cxn>
                <a:cxn ang="0">
                  <a:pos x="30" y="3"/>
                </a:cxn>
                <a:cxn ang="0">
                  <a:pos x="30" y="10"/>
                </a:cxn>
                <a:cxn ang="0">
                  <a:pos x="29" y="10"/>
                </a:cxn>
                <a:cxn ang="0">
                  <a:pos x="29" y="11"/>
                </a:cxn>
                <a:cxn ang="0">
                  <a:pos x="28" y="12"/>
                </a:cxn>
                <a:cxn ang="0">
                  <a:pos x="28" y="12"/>
                </a:cxn>
                <a:cxn ang="0">
                  <a:pos x="27" y="12"/>
                </a:cxn>
                <a:cxn ang="0">
                  <a:pos x="26" y="12"/>
                </a:cxn>
                <a:cxn ang="0">
                  <a:pos x="24" y="12"/>
                </a:cxn>
                <a:cxn ang="0">
                  <a:pos x="23" y="11"/>
                </a:cxn>
                <a:cxn ang="0">
                  <a:pos x="21" y="11"/>
                </a:cxn>
                <a:cxn ang="0">
                  <a:pos x="20" y="10"/>
                </a:cxn>
                <a:cxn ang="0">
                  <a:pos x="19" y="11"/>
                </a:cxn>
                <a:cxn ang="0">
                  <a:pos x="17" y="12"/>
                </a:cxn>
                <a:cxn ang="0">
                  <a:pos x="16" y="12"/>
                </a:cxn>
                <a:cxn ang="0">
                  <a:pos x="15" y="12"/>
                </a:cxn>
                <a:cxn ang="0">
                  <a:pos x="13" y="12"/>
                </a:cxn>
                <a:cxn ang="0">
                  <a:pos x="12" y="12"/>
                </a:cxn>
                <a:cxn ang="0">
                  <a:pos x="11" y="11"/>
                </a:cxn>
                <a:cxn ang="0">
                  <a:pos x="10" y="10"/>
                </a:cxn>
                <a:cxn ang="0">
                  <a:pos x="9" y="10"/>
                </a:cxn>
                <a:cxn ang="0">
                  <a:pos x="7" y="11"/>
                </a:cxn>
                <a:cxn ang="0">
                  <a:pos x="5" y="11"/>
                </a:cxn>
                <a:cxn ang="0">
                  <a:pos x="4" y="12"/>
                </a:cxn>
                <a:cxn ang="0">
                  <a:pos x="3" y="12"/>
                </a:cxn>
                <a:cxn ang="0">
                  <a:pos x="2" y="12"/>
                </a:cxn>
                <a:cxn ang="0">
                  <a:pos x="1" y="12"/>
                </a:cxn>
                <a:cxn ang="0">
                  <a:pos x="1" y="11"/>
                </a:cxn>
                <a:cxn ang="0">
                  <a:pos x="0" y="10"/>
                </a:cxn>
                <a:cxn ang="0">
                  <a:pos x="0" y="9"/>
                </a:cxn>
                <a:cxn ang="0">
                  <a:pos x="0" y="3"/>
                </a:cxn>
                <a:cxn ang="0">
                  <a:pos x="0" y="2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2" y="0"/>
                </a:cxn>
                <a:cxn ang="0">
                  <a:pos x="3" y="0"/>
                </a:cxn>
                <a:cxn ang="0">
                  <a:pos x="4" y="1"/>
                </a:cxn>
                <a:cxn ang="0">
                  <a:pos x="9" y="3"/>
                </a:cxn>
                <a:cxn ang="0">
                  <a:pos x="10" y="2"/>
                </a:cxn>
                <a:cxn ang="0">
                  <a:pos x="12" y="1"/>
                </a:cxn>
                <a:cxn ang="0">
                  <a:pos x="13" y="0"/>
                </a:cxn>
                <a:cxn ang="0">
                  <a:pos x="15" y="0"/>
                </a:cxn>
              </a:cxnLst>
              <a:rect l="0" t="0" r="r" b="b"/>
              <a:pathLst>
                <a:path w="30" h="12">
                  <a:moveTo>
                    <a:pt x="15" y="0"/>
                  </a:moveTo>
                  <a:lnTo>
                    <a:pt x="16" y="0"/>
                  </a:lnTo>
                  <a:lnTo>
                    <a:pt x="18" y="1"/>
                  </a:lnTo>
                  <a:lnTo>
                    <a:pt x="19" y="2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27" y="0"/>
                  </a:lnTo>
                  <a:lnTo>
                    <a:pt x="27" y="1"/>
                  </a:lnTo>
                  <a:lnTo>
                    <a:pt x="28" y="1"/>
                  </a:lnTo>
                  <a:lnTo>
                    <a:pt x="29" y="1"/>
                  </a:lnTo>
                  <a:lnTo>
                    <a:pt x="29" y="2"/>
                  </a:lnTo>
                  <a:lnTo>
                    <a:pt x="30" y="3"/>
                  </a:lnTo>
                  <a:lnTo>
                    <a:pt x="30" y="10"/>
                  </a:lnTo>
                  <a:lnTo>
                    <a:pt x="29" y="10"/>
                  </a:lnTo>
                  <a:lnTo>
                    <a:pt x="29" y="11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7" y="12"/>
                  </a:lnTo>
                  <a:lnTo>
                    <a:pt x="26" y="12"/>
                  </a:lnTo>
                  <a:lnTo>
                    <a:pt x="24" y="12"/>
                  </a:lnTo>
                  <a:lnTo>
                    <a:pt x="23" y="11"/>
                  </a:lnTo>
                  <a:lnTo>
                    <a:pt x="21" y="11"/>
                  </a:lnTo>
                  <a:lnTo>
                    <a:pt x="20" y="10"/>
                  </a:lnTo>
                  <a:lnTo>
                    <a:pt x="19" y="11"/>
                  </a:lnTo>
                  <a:lnTo>
                    <a:pt x="17" y="12"/>
                  </a:lnTo>
                  <a:lnTo>
                    <a:pt x="16" y="12"/>
                  </a:lnTo>
                  <a:lnTo>
                    <a:pt x="15" y="12"/>
                  </a:lnTo>
                  <a:lnTo>
                    <a:pt x="13" y="12"/>
                  </a:lnTo>
                  <a:lnTo>
                    <a:pt x="12" y="12"/>
                  </a:lnTo>
                  <a:lnTo>
                    <a:pt x="11" y="11"/>
                  </a:lnTo>
                  <a:lnTo>
                    <a:pt x="10" y="10"/>
                  </a:lnTo>
                  <a:lnTo>
                    <a:pt x="9" y="10"/>
                  </a:lnTo>
                  <a:lnTo>
                    <a:pt x="7" y="11"/>
                  </a:lnTo>
                  <a:lnTo>
                    <a:pt x="5" y="11"/>
                  </a:lnTo>
                  <a:lnTo>
                    <a:pt x="4" y="12"/>
                  </a:lnTo>
                  <a:lnTo>
                    <a:pt x="3" y="12"/>
                  </a:lnTo>
                  <a:lnTo>
                    <a:pt x="2" y="12"/>
                  </a:lnTo>
                  <a:lnTo>
                    <a:pt x="1" y="12"/>
                  </a:lnTo>
                  <a:lnTo>
                    <a:pt x="1" y="11"/>
                  </a:lnTo>
                  <a:lnTo>
                    <a:pt x="0" y="10"/>
                  </a:lnTo>
                  <a:lnTo>
                    <a:pt x="0" y="9"/>
                  </a:lnTo>
                  <a:lnTo>
                    <a:pt x="0" y="3"/>
                  </a:lnTo>
                  <a:lnTo>
                    <a:pt x="0" y="2"/>
                  </a:lnTo>
                  <a:lnTo>
                    <a:pt x="1" y="1"/>
                  </a:lnTo>
                  <a:lnTo>
                    <a:pt x="1" y="1"/>
                  </a:lnTo>
                  <a:lnTo>
                    <a:pt x="2" y="0"/>
                  </a:lnTo>
                  <a:lnTo>
                    <a:pt x="3" y="0"/>
                  </a:lnTo>
                  <a:lnTo>
                    <a:pt x="4" y="1"/>
                  </a:lnTo>
                  <a:lnTo>
                    <a:pt x="9" y="3"/>
                  </a:lnTo>
                  <a:lnTo>
                    <a:pt x="10" y="2"/>
                  </a:lnTo>
                  <a:lnTo>
                    <a:pt x="12" y="1"/>
                  </a:lnTo>
                  <a:lnTo>
                    <a:pt x="13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5" name="Freeform 126"/>
            <p:cNvSpPr>
              <a:spLocks/>
            </p:cNvSpPr>
            <p:nvPr/>
          </p:nvSpPr>
          <p:spPr bwMode="auto">
            <a:xfrm>
              <a:off x="5862638" y="1293813"/>
              <a:ext cx="73025" cy="73025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26" y="1"/>
                </a:cxn>
                <a:cxn ang="0">
                  <a:pos x="30" y="1"/>
                </a:cxn>
                <a:cxn ang="0">
                  <a:pos x="33" y="2"/>
                </a:cxn>
                <a:cxn ang="0">
                  <a:pos x="35" y="4"/>
                </a:cxn>
                <a:cxn ang="0">
                  <a:pos x="38" y="6"/>
                </a:cxn>
                <a:cxn ang="0">
                  <a:pos x="40" y="8"/>
                </a:cxn>
                <a:cxn ang="0">
                  <a:pos x="42" y="11"/>
                </a:cxn>
                <a:cxn ang="0">
                  <a:pos x="44" y="13"/>
                </a:cxn>
                <a:cxn ang="0">
                  <a:pos x="45" y="16"/>
                </a:cxn>
                <a:cxn ang="0">
                  <a:pos x="46" y="20"/>
                </a:cxn>
                <a:cxn ang="0">
                  <a:pos x="46" y="23"/>
                </a:cxn>
                <a:cxn ang="0">
                  <a:pos x="46" y="26"/>
                </a:cxn>
                <a:cxn ang="0">
                  <a:pos x="45" y="29"/>
                </a:cxn>
                <a:cxn ang="0">
                  <a:pos x="44" y="32"/>
                </a:cxn>
                <a:cxn ang="0">
                  <a:pos x="42" y="35"/>
                </a:cxn>
                <a:cxn ang="0">
                  <a:pos x="40" y="38"/>
                </a:cxn>
                <a:cxn ang="0">
                  <a:pos x="38" y="40"/>
                </a:cxn>
                <a:cxn ang="0">
                  <a:pos x="35" y="42"/>
                </a:cxn>
                <a:cxn ang="0">
                  <a:pos x="33" y="43"/>
                </a:cxn>
                <a:cxn ang="0">
                  <a:pos x="30" y="45"/>
                </a:cxn>
                <a:cxn ang="0">
                  <a:pos x="26" y="45"/>
                </a:cxn>
                <a:cxn ang="0">
                  <a:pos x="23" y="46"/>
                </a:cxn>
                <a:cxn ang="0">
                  <a:pos x="20" y="45"/>
                </a:cxn>
                <a:cxn ang="0">
                  <a:pos x="17" y="45"/>
                </a:cxn>
                <a:cxn ang="0">
                  <a:pos x="13" y="43"/>
                </a:cxn>
                <a:cxn ang="0">
                  <a:pos x="11" y="42"/>
                </a:cxn>
                <a:cxn ang="0">
                  <a:pos x="8" y="40"/>
                </a:cxn>
                <a:cxn ang="0">
                  <a:pos x="6" y="38"/>
                </a:cxn>
                <a:cxn ang="0">
                  <a:pos x="4" y="35"/>
                </a:cxn>
                <a:cxn ang="0">
                  <a:pos x="2" y="32"/>
                </a:cxn>
                <a:cxn ang="0">
                  <a:pos x="1" y="29"/>
                </a:cxn>
                <a:cxn ang="0">
                  <a:pos x="0" y="26"/>
                </a:cxn>
                <a:cxn ang="0">
                  <a:pos x="0" y="23"/>
                </a:cxn>
                <a:cxn ang="0">
                  <a:pos x="0" y="20"/>
                </a:cxn>
                <a:cxn ang="0">
                  <a:pos x="1" y="16"/>
                </a:cxn>
                <a:cxn ang="0">
                  <a:pos x="2" y="13"/>
                </a:cxn>
                <a:cxn ang="0">
                  <a:pos x="4" y="11"/>
                </a:cxn>
                <a:cxn ang="0">
                  <a:pos x="6" y="8"/>
                </a:cxn>
                <a:cxn ang="0">
                  <a:pos x="8" y="6"/>
                </a:cxn>
                <a:cxn ang="0">
                  <a:pos x="11" y="4"/>
                </a:cxn>
                <a:cxn ang="0">
                  <a:pos x="13" y="2"/>
                </a:cxn>
                <a:cxn ang="0">
                  <a:pos x="17" y="1"/>
                </a:cxn>
                <a:cxn ang="0">
                  <a:pos x="20" y="1"/>
                </a:cxn>
                <a:cxn ang="0">
                  <a:pos x="23" y="0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lnTo>
                    <a:pt x="26" y="1"/>
                  </a:lnTo>
                  <a:lnTo>
                    <a:pt x="30" y="1"/>
                  </a:lnTo>
                  <a:lnTo>
                    <a:pt x="33" y="2"/>
                  </a:lnTo>
                  <a:lnTo>
                    <a:pt x="35" y="4"/>
                  </a:lnTo>
                  <a:lnTo>
                    <a:pt x="38" y="6"/>
                  </a:lnTo>
                  <a:lnTo>
                    <a:pt x="40" y="8"/>
                  </a:lnTo>
                  <a:lnTo>
                    <a:pt x="42" y="11"/>
                  </a:lnTo>
                  <a:lnTo>
                    <a:pt x="44" y="13"/>
                  </a:lnTo>
                  <a:lnTo>
                    <a:pt x="45" y="16"/>
                  </a:lnTo>
                  <a:lnTo>
                    <a:pt x="46" y="20"/>
                  </a:lnTo>
                  <a:lnTo>
                    <a:pt x="46" y="23"/>
                  </a:lnTo>
                  <a:lnTo>
                    <a:pt x="46" y="26"/>
                  </a:lnTo>
                  <a:lnTo>
                    <a:pt x="45" y="29"/>
                  </a:lnTo>
                  <a:lnTo>
                    <a:pt x="44" y="32"/>
                  </a:lnTo>
                  <a:lnTo>
                    <a:pt x="42" y="35"/>
                  </a:lnTo>
                  <a:lnTo>
                    <a:pt x="40" y="38"/>
                  </a:lnTo>
                  <a:lnTo>
                    <a:pt x="38" y="40"/>
                  </a:lnTo>
                  <a:lnTo>
                    <a:pt x="35" y="42"/>
                  </a:lnTo>
                  <a:lnTo>
                    <a:pt x="33" y="43"/>
                  </a:lnTo>
                  <a:lnTo>
                    <a:pt x="30" y="45"/>
                  </a:lnTo>
                  <a:lnTo>
                    <a:pt x="26" y="45"/>
                  </a:lnTo>
                  <a:lnTo>
                    <a:pt x="23" y="46"/>
                  </a:lnTo>
                  <a:lnTo>
                    <a:pt x="20" y="45"/>
                  </a:lnTo>
                  <a:lnTo>
                    <a:pt x="17" y="45"/>
                  </a:lnTo>
                  <a:lnTo>
                    <a:pt x="13" y="43"/>
                  </a:lnTo>
                  <a:lnTo>
                    <a:pt x="11" y="42"/>
                  </a:lnTo>
                  <a:lnTo>
                    <a:pt x="8" y="40"/>
                  </a:lnTo>
                  <a:lnTo>
                    <a:pt x="6" y="38"/>
                  </a:lnTo>
                  <a:lnTo>
                    <a:pt x="4" y="35"/>
                  </a:lnTo>
                  <a:lnTo>
                    <a:pt x="2" y="32"/>
                  </a:lnTo>
                  <a:lnTo>
                    <a:pt x="1" y="29"/>
                  </a:lnTo>
                  <a:lnTo>
                    <a:pt x="0" y="26"/>
                  </a:lnTo>
                  <a:lnTo>
                    <a:pt x="0" y="23"/>
                  </a:lnTo>
                  <a:lnTo>
                    <a:pt x="0" y="20"/>
                  </a:lnTo>
                  <a:lnTo>
                    <a:pt x="1" y="16"/>
                  </a:lnTo>
                  <a:lnTo>
                    <a:pt x="2" y="13"/>
                  </a:lnTo>
                  <a:lnTo>
                    <a:pt x="4" y="11"/>
                  </a:lnTo>
                  <a:lnTo>
                    <a:pt x="6" y="8"/>
                  </a:lnTo>
                  <a:lnTo>
                    <a:pt x="8" y="6"/>
                  </a:lnTo>
                  <a:lnTo>
                    <a:pt x="11" y="4"/>
                  </a:lnTo>
                  <a:lnTo>
                    <a:pt x="13" y="2"/>
                  </a:lnTo>
                  <a:lnTo>
                    <a:pt x="17" y="1"/>
                  </a:lnTo>
                  <a:lnTo>
                    <a:pt x="20" y="1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6" name="Freeform 127"/>
            <p:cNvSpPr>
              <a:spLocks/>
            </p:cNvSpPr>
            <p:nvPr/>
          </p:nvSpPr>
          <p:spPr bwMode="auto">
            <a:xfrm>
              <a:off x="5797551" y="1323975"/>
              <a:ext cx="203200" cy="315913"/>
            </a:xfrm>
            <a:custGeom>
              <a:avLst/>
              <a:gdLst/>
              <a:ahLst/>
              <a:cxnLst>
                <a:cxn ang="0">
                  <a:pos x="119" y="0"/>
                </a:cxn>
                <a:cxn ang="0">
                  <a:pos x="125" y="3"/>
                </a:cxn>
                <a:cxn ang="0">
                  <a:pos x="128" y="9"/>
                </a:cxn>
                <a:cxn ang="0">
                  <a:pos x="128" y="14"/>
                </a:cxn>
                <a:cxn ang="0">
                  <a:pos x="126" y="18"/>
                </a:cxn>
                <a:cxn ang="0">
                  <a:pos x="124" y="21"/>
                </a:cxn>
                <a:cxn ang="0">
                  <a:pos x="121" y="26"/>
                </a:cxn>
                <a:cxn ang="0">
                  <a:pos x="116" y="32"/>
                </a:cxn>
                <a:cxn ang="0">
                  <a:pos x="111" y="39"/>
                </a:cxn>
                <a:cxn ang="0">
                  <a:pos x="105" y="47"/>
                </a:cxn>
                <a:cxn ang="0">
                  <a:pos x="100" y="55"/>
                </a:cxn>
                <a:cxn ang="0">
                  <a:pos x="95" y="61"/>
                </a:cxn>
                <a:cxn ang="0">
                  <a:pos x="91" y="66"/>
                </a:cxn>
                <a:cxn ang="0">
                  <a:pos x="90" y="68"/>
                </a:cxn>
                <a:cxn ang="0">
                  <a:pos x="88" y="72"/>
                </a:cxn>
                <a:cxn ang="0">
                  <a:pos x="88" y="77"/>
                </a:cxn>
                <a:cxn ang="0">
                  <a:pos x="107" y="184"/>
                </a:cxn>
                <a:cxn ang="0">
                  <a:pos x="107" y="190"/>
                </a:cxn>
                <a:cxn ang="0">
                  <a:pos x="104" y="195"/>
                </a:cxn>
                <a:cxn ang="0">
                  <a:pos x="99" y="198"/>
                </a:cxn>
                <a:cxn ang="0">
                  <a:pos x="93" y="199"/>
                </a:cxn>
                <a:cxn ang="0">
                  <a:pos x="88" y="196"/>
                </a:cxn>
                <a:cxn ang="0">
                  <a:pos x="65" y="154"/>
                </a:cxn>
                <a:cxn ang="0">
                  <a:pos x="64" y="148"/>
                </a:cxn>
                <a:cxn ang="0">
                  <a:pos x="58" y="173"/>
                </a:cxn>
                <a:cxn ang="0">
                  <a:pos x="60" y="178"/>
                </a:cxn>
                <a:cxn ang="0">
                  <a:pos x="59" y="184"/>
                </a:cxn>
                <a:cxn ang="0">
                  <a:pos x="55" y="189"/>
                </a:cxn>
                <a:cxn ang="0">
                  <a:pos x="50" y="191"/>
                </a:cxn>
                <a:cxn ang="0">
                  <a:pos x="45" y="190"/>
                </a:cxn>
                <a:cxn ang="0">
                  <a:pos x="40" y="187"/>
                </a:cxn>
                <a:cxn ang="0">
                  <a:pos x="13" y="148"/>
                </a:cxn>
                <a:cxn ang="0">
                  <a:pos x="12" y="142"/>
                </a:cxn>
                <a:cxn ang="0">
                  <a:pos x="15" y="136"/>
                </a:cxn>
                <a:cxn ang="0">
                  <a:pos x="43" y="111"/>
                </a:cxn>
                <a:cxn ang="0">
                  <a:pos x="43" y="107"/>
                </a:cxn>
                <a:cxn ang="0">
                  <a:pos x="42" y="99"/>
                </a:cxn>
                <a:cxn ang="0">
                  <a:pos x="42" y="90"/>
                </a:cxn>
                <a:cxn ang="0">
                  <a:pos x="41" y="81"/>
                </a:cxn>
                <a:cxn ang="0">
                  <a:pos x="41" y="74"/>
                </a:cxn>
                <a:cxn ang="0">
                  <a:pos x="40" y="68"/>
                </a:cxn>
                <a:cxn ang="0">
                  <a:pos x="37" y="65"/>
                </a:cxn>
                <a:cxn ang="0">
                  <a:pos x="36" y="62"/>
                </a:cxn>
                <a:cxn ang="0">
                  <a:pos x="32" y="58"/>
                </a:cxn>
                <a:cxn ang="0">
                  <a:pos x="27" y="52"/>
                </a:cxn>
                <a:cxn ang="0">
                  <a:pos x="22" y="45"/>
                </a:cxn>
                <a:cxn ang="0">
                  <a:pos x="16" y="37"/>
                </a:cxn>
                <a:cxn ang="0">
                  <a:pos x="11" y="31"/>
                </a:cxn>
                <a:cxn ang="0">
                  <a:pos x="7" y="25"/>
                </a:cxn>
                <a:cxn ang="0">
                  <a:pos x="4" y="21"/>
                </a:cxn>
                <a:cxn ang="0">
                  <a:pos x="3" y="20"/>
                </a:cxn>
                <a:cxn ang="0">
                  <a:pos x="0" y="14"/>
                </a:cxn>
                <a:cxn ang="0">
                  <a:pos x="1" y="8"/>
                </a:cxn>
                <a:cxn ang="0">
                  <a:pos x="5" y="3"/>
                </a:cxn>
                <a:cxn ang="0">
                  <a:pos x="11" y="1"/>
                </a:cxn>
                <a:cxn ang="0">
                  <a:pos x="16" y="2"/>
                </a:cxn>
                <a:cxn ang="0">
                  <a:pos x="21" y="6"/>
                </a:cxn>
                <a:cxn ang="0">
                  <a:pos x="108" y="3"/>
                </a:cxn>
                <a:cxn ang="0">
                  <a:pos x="113" y="0"/>
                </a:cxn>
              </a:cxnLst>
              <a:rect l="0" t="0" r="r" b="b"/>
              <a:pathLst>
                <a:path w="128" h="199">
                  <a:moveTo>
                    <a:pt x="115" y="0"/>
                  </a:moveTo>
                  <a:lnTo>
                    <a:pt x="117" y="0"/>
                  </a:lnTo>
                  <a:lnTo>
                    <a:pt x="119" y="0"/>
                  </a:lnTo>
                  <a:lnTo>
                    <a:pt x="121" y="1"/>
                  </a:lnTo>
                  <a:lnTo>
                    <a:pt x="123" y="2"/>
                  </a:lnTo>
                  <a:lnTo>
                    <a:pt x="125" y="3"/>
                  </a:lnTo>
                  <a:lnTo>
                    <a:pt x="126" y="5"/>
                  </a:lnTo>
                  <a:lnTo>
                    <a:pt x="127" y="7"/>
                  </a:lnTo>
                  <a:lnTo>
                    <a:pt x="128" y="9"/>
                  </a:lnTo>
                  <a:lnTo>
                    <a:pt x="128" y="11"/>
                  </a:lnTo>
                  <a:lnTo>
                    <a:pt x="128" y="13"/>
                  </a:lnTo>
                  <a:lnTo>
                    <a:pt x="128" y="14"/>
                  </a:lnTo>
                  <a:lnTo>
                    <a:pt x="127" y="16"/>
                  </a:lnTo>
                  <a:lnTo>
                    <a:pt x="126" y="18"/>
                  </a:lnTo>
                  <a:lnTo>
                    <a:pt x="126" y="18"/>
                  </a:lnTo>
                  <a:lnTo>
                    <a:pt x="125" y="19"/>
                  </a:lnTo>
                  <a:lnTo>
                    <a:pt x="125" y="20"/>
                  </a:lnTo>
                  <a:lnTo>
                    <a:pt x="124" y="21"/>
                  </a:lnTo>
                  <a:lnTo>
                    <a:pt x="123" y="22"/>
                  </a:lnTo>
                  <a:lnTo>
                    <a:pt x="122" y="24"/>
                  </a:lnTo>
                  <a:lnTo>
                    <a:pt x="121" y="26"/>
                  </a:lnTo>
                  <a:lnTo>
                    <a:pt x="119" y="28"/>
                  </a:lnTo>
                  <a:lnTo>
                    <a:pt x="118" y="30"/>
                  </a:lnTo>
                  <a:lnTo>
                    <a:pt x="116" y="32"/>
                  </a:lnTo>
                  <a:lnTo>
                    <a:pt x="114" y="34"/>
                  </a:lnTo>
                  <a:lnTo>
                    <a:pt x="112" y="37"/>
                  </a:lnTo>
                  <a:lnTo>
                    <a:pt x="111" y="39"/>
                  </a:lnTo>
                  <a:lnTo>
                    <a:pt x="109" y="42"/>
                  </a:lnTo>
                  <a:lnTo>
                    <a:pt x="107" y="44"/>
                  </a:lnTo>
                  <a:lnTo>
                    <a:pt x="105" y="47"/>
                  </a:lnTo>
                  <a:lnTo>
                    <a:pt x="103" y="50"/>
                  </a:lnTo>
                  <a:lnTo>
                    <a:pt x="101" y="52"/>
                  </a:lnTo>
                  <a:lnTo>
                    <a:pt x="100" y="55"/>
                  </a:lnTo>
                  <a:lnTo>
                    <a:pt x="98" y="57"/>
                  </a:lnTo>
                  <a:lnTo>
                    <a:pt x="96" y="59"/>
                  </a:lnTo>
                  <a:lnTo>
                    <a:pt x="95" y="61"/>
                  </a:lnTo>
                  <a:lnTo>
                    <a:pt x="94" y="63"/>
                  </a:lnTo>
                  <a:lnTo>
                    <a:pt x="92" y="64"/>
                  </a:lnTo>
                  <a:lnTo>
                    <a:pt x="91" y="66"/>
                  </a:lnTo>
                  <a:lnTo>
                    <a:pt x="91" y="67"/>
                  </a:lnTo>
                  <a:lnTo>
                    <a:pt x="90" y="68"/>
                  </a:lnTo>
                  <a:lnTo>
                    <a:pt x="90" y="68"/>
                  </a:lnTo>
                  <a:lnTo>
                    <a:pt x="89" y="69"/>
                  </a:lnTo>
                  <a:lnTo>
                    <a:pt x="89" y="70"/>
                  </a:lnTo>
                  <a:lnTo>
                    <a:pt x="88" y="72"/>
                  </a:lnTo>
                  <a:lnTo>
                    <a:pt x="88" y="74"/>
                  </a:lnTo>
                  <a:lnTo>
                    <a:pt x="88" y="75"/>
                  </a:lnTo>
                  <a:lnTo>
                    <a:pt x="88" y="77"/>
                  </a:lnTo>
                  <a:lnTo>
                    <a:pt x="87" y="146"/>
                  </a:lnTo>
                  <a:lnTo>
                    <a:pt x="106" y="182"/>
                  </a:lnTo>
                  <a:lnTo>
                    <a:pt x="107" y="184"/>
                  </a:lnTo>
                  <a:lnTo>
                    <a:pt x="107" y="186"/>
                  </a:lnTo>
                  <a:lnTo>
                    <a:pt x="107" y="188"/>
                  </a:lnTo>
                  <a:lnTo>
                    <a:pt x="107" y="190"/>
                  </a:lnTo>
                  <a:lnTo>
                    <a:pt x="106" y="192"/>
                  </a:lnTo>
                  <a:lnTo>
                    <a:pt x="105" y="194"/>
                  </a:lnTo>
                  <a:lnTo>
                    <a:pt x="104" y="195"/>
                  </a:lnTo>
                  <a:lnTo>
                    <a:pt x="102" y="197"/>
                  </a:lnTo>
                  <a:lnTo>
                    <a:pt x="101" y="198"/>
                  </a:lnTo>
                  <a:lnTo>
                    <a:pt x="99" y="198"/>
                  </a:lnTo>
                  <a:lnTo>
                    <a:pt x="97" y="199"/>
                  </a:lnTo>
                  <a:lnTo>
                    <a:pt x="95" y="199"/>
                  </a:lnTo>
                  <a:lnTo>
                    <a:pt x="93" y="199"/>
                  </a:lnTo>
                  <a:lnTo>
                    <a:pt x="91" y="198"/>
                  </a:lnTo>
                  <a:lnTo>
                    <a:pt x="89" y="197"/>
                  </a:lnTo>
                  <a:lnTo>
                    <a:pt x="88" y="196"/>
                  </a:lnTo>
                  <a:lnTo>
                    <a:pt x="86" y="194"/>
                  </a:lnTo>
                  <a:lnTo>
                    <a:pt x="85" y="193"/>
                  </a:lnTo>
                  <a:lnTo>
                    <a:pt x="65" y="154"/>
                  </a:lnTo>
                  <a:lnTo>
                    <a:pt x="64" y="152"/>
                  </a:lnTo>
                  <a:lnTo>
                    <a:pt x="64" y="150"/>
                  </a:lnTo>
                  <a:lnTo>
                    <a:pt x="64" y="148"/>
                  </a:lnTo>
                  <a:lnTo>
                    <a:pt x="64" y="125"/>
                  </a:lnTo>
                  <a:lnTo>
                    <a:pt x="40" y="145"/>
                  </a:lnTo>
                  <a:lnTo>
                    <a:pt x="58" y="173"/>
                  </a:lnTo>
                  <a:lnTo>
                    <a:pt x="59" y="174"/>
                  </a:lnTo>
                  <a:lnTo>
                    <a:pt x="60" y="176"/>
                  </a:lnTo>
                  <a:lnTo>
                    <a:pt x="60" y="178"/>
                  </a:lnTo>
                  <a:lnTo>
                    <a:pt x="60" y="180"/>
                  </a:lnTo>
                  <a:lnTo>
                    <a:pt x="60" y="182"/>
                  </a:lnTo>
                  <a:lnTo>
                    <a:pt x="59" y="184"/>
                  </a:lnTo>
                  <a:lnTo>
                    <a:pt x="58" y="186"/>
                  </a:lnTo>
                  <a:lnTo>
                    <a:pt x="57" y="187"/>
                  </a:lnTo>
                  <a:lnTo>
                    <a:pt x="55" y="189"/>
                  </a:lnTo>
                  <a:lnTo>
                    <a:pt x="53" y="190"/>
                  </a:lnTo>
                  <a:lnTo>
                    <a:pt x="52" y="190"/>
                  </a:lnTo>
                  <a:lnTo>
                    <a:pt x="50" y="191"/>
                  </a:lnTo>
                  <a:lnTo>
                    <a:pt x="48" y="191"/>
                  </a:lnTo>
                  <a:lnTo>
                    <a:pt x="47" y="191"/>
                  </a:lnTo>
                  <a:lnTo>
                    <a:pt x="45" y="190"/>
                  </a:lnTo>
                  <a:lnTo>
                    <a:pt x="43" y="189"/>
                  </a:lnTo>
                  <a:lnTo>
                    <a:pt x="41" y="188"/>
                  </a:lnTo>
                  <a:lnTo>
                    <a:pt x="40" y="187"/>
                  </a:lnTo>
                  <a:lnTo>
                    <a:pt x="39" y="185"/>
                  </a:lnTo>
                  <a:lnTo>
                    <a:pt x="14" y="150"/>
                  </a:lnTo>
                  <a:lnTo>
                    <a:pt x="13" y="148"/>
                  </a:lnTo>
                  <a:lnTo>
                    <a:pt x="13" y="146"/>
                  </a:lnTo>
                  <a:lnTo>
                    <a:pt x="12" y="144"/>
                  </a:lnTo>
                  <a:lnTo>
                    <a:pt x="12" y="142"/>
                  </a:lnTo>
                  <a:lnTo>
                    <a:pt x="13" y="140"/>
                  </a:lnTo>
                  <a:lnTo>
                    <a:pt x="14" y="138"/>
                  </a:lnTo>
                  <a:lnTo>
                    <a:pt x="15" y="136"/>
                  </a:lnTo>
                  <a:lnTo>
                    <a:pt x="16" y="134"/>
                  </a:lnTo>
                  <a:lnTo>
                    <a:pt x="43" y="111"/>
                  </a:lnTo>
                  <a:lnTo>
                    <a:pt x="43" y="111"/>
                  </a:lnTo>
                  <a:lnTo>
                    <a:pt x="43" y="110"/>
                  </a:lnTo>
                  <a:lnTo>
                    <a:pt x="43" y="109"/>
                  </a:lnTo>
                  <a:lnTo>
                    <a:pt x="43" y="107"/>
                  </a:lnTo>
                  <a:lnTo>
                    <a:pt x="43" y="105"/>
                  </a:lnTo>
                  <a:lnTo>
                    <a:pt x="43" y="102"/>
                  </a:lnTo>
                  <a:lnTo>
                    <a:pt x="42" y="99"/>
                  </a:lnTo>
                  <a:lnTo>
                    <a:pt x="42" y="96"/>
                  </a:lnTo>
                  <a:lnTo>
                    <a:pt x="42" y="93"/>
                  </a:lnTo>
                  <a:lnTo>
                    <a:pt x="42" y="90"/>
                  </a:lnTo>
                  <a:lnTo>
                    <a:pt x="41" y="87"/>
                  </a:lnTo>
                  <a:lnTo>
                    <a:pt x="41" y="84"/>
                  </a:lnTo>
                  <a:lnTo>
                    <a:pt x="41" y="81"/>
                  </a:lnTo>
                  <a:lnTo>
                    <a:pt x="41" y="79"/>
                  </a:lnTo>
                  <a:lnTo>
                    <a:pt x="41" y="76"/>
                  </a:lnTo>
                  <a:lnTo>
                    <a:pt x="41" y="74"/>
                  </a:lnTo>
                  <a:lnTo>
                    <a:pt x="40" y="72"/>
                  </a:lnTo>
                  <a:lnTo>
                    <a:pt x="40" y="70"/>
                  </a:lnTo>
                  <a:lnTo>
                    <a:pt x="40" y="68"/>
                  </a:lnTo>
                  <a:lnTo>
                    <a:pt x="39" y="67"/>
                  </a:lnTo>
                  <a:lnTo>
                    <a:pt x="38" y="65"/>
                  </a:lnTo>
                  <a:lnTo>
                    <a:pt x="37" y="65"/>
                  </a:lnTo>
                  <a:lnTo>
                    <a:pt x="37" y="64"/>
                  </a:lnTo>
                  <a:lnTo>
                    <a:pt x="36" y="63"/>
                  </a:lnTo>
                  <a:lnTo>
                    <a:pt x="36" y="62"/>
                  </a:lnTo>
                  <a:lnTo>
                    <a:pt x="34" y="61"/>
                  </a:lnTo>
                  <a:lnTo>
                    <a:pt x="33" y="60"/>
                  </a:lnTo>
                  <a:lnTo>
                    <a:pt x="32" y="58"/>
                  </a:lnTo>
                  <a:lnTo>
                    <a:pt x="30" y="56"/>
                  </a:lnTo>
                  <a:lnTo>
                    <a:pt x="29" y="54"/>
                  </a:lnTo>
                  <a:lnTo>
                    <a:pt x="27" y="52"/>
                  </a:lnTo>
                  <a:lnTo>
                    <a:pt x="25" y="49"/>
                  </a:lnTo>
                  <a:lnTo>
                    <a:pt x="24" y="47"/>
                  </a:lnTo>
                  <a:lnTo>
                    <a:pt x="22" y="45"/>
                  </a:lnTo>
                  <a:lnTo>
                    <a:pt x="20" y="42"/>
                  </a:lnTo>
                  <a:lnTo>
                    <a:pt x="18" y="40"/>
                  </a:lnTo>
                  <a:lnTo>
                    <a:pt x="16" y="37"/>
                  </a:lnTo>
                  <a:lnTo>
                    <a:pt x="14" y="35"/>
                  </a:lnTo>
                  <a:lnTo>
                    <a:pt x="13" y="33"/>
                  </a:lnTo>
                  <a:lnTo>
                    <a:pt x="11" y="31"/>
                  </a:lnTo>
                  <a:lnTo>
                    <a:pt x="9" y="29"/>
                  </a:lnTo>
                  <a:lnTo>
                    <a:pt x="8" y="27"/>
                  </a:lnTo>
                  <a:lnTo>
                    <a:pt x="7" y="25"/>
                  </a:lnTo>
                  <a:lnTo>
                    <a:pt x="6" y="23"/>
                  </a:lnTo>
                  <a:lnTo>
                    <a:pt x="5" y="22"/>
                  </a:lnTo>
                  <a:lnTo>
                    <a:pt x="4" y="21"/>
                  </a:lnTo>
                  <a:lnTo>
                    <a:pt x="3" y="20"/>
                  </a:lnTo>
                  <a:lnTo>
                    <a:pt x="3" y="20"/>
                  </a:lnTo>
                  <a:lnTo>
                    <a:pt x="3" y="20"/>
                  </a:lnTo>
                  <a:lnTo>
                    <a:pt x="1" y="18"/>
                  </a:lnTo>
                  <a:lnTo>
                    <a:pt x="1" y="16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1" y="10"/>
                  </a:lnTo>
                  <a:lnTo>
                    <a:pt x="1" y="8"/>
                  </a:lnTo>
                  <a:lnTo>
                    <a:pt x="2" y="6"/>
                  </a:lnTo>
                  <a:lnTo>
                    <a:pt x="3" y="5"/>
                  </a:lnTo>
                  <a:lnTo>
                    <a:pt x="5" y="3"/>
                  </a:lnTo>
                  <a:lnTo>
                    <a:pt x="7" y="2"/>
                  </a:lnTo>
                  <a:lnTo>
                    <a:pt x="9" y="1"/>
                  </a:lnTo>
                  <a:lnTo>
                    <a:pt x="11" y="1"/>
                  </a:lnTo>
                  <a:lnTo>
                    <a:pt x="13" y="1"/>
                  </a:lnTo>
                  <a:lnTo>
                    <a:pt x="15" y="1"/>
                  </a:lnTo>
                  <a:lnTo>
                    <a:pt x="16" y="2"/>
                  </a:lnTo>
                  <a:lnTo>
                    <a:pt x="18" y="3"/>
                  </a:lnTo>
                  <a:lnTo>
                    <a:pt x="20" y="4"/>
                  </a:lnTo>
                  <a:lnTo>
                    <a:pt x="21" y="6"/>
                  </a:lnTo>
                  <a:lnTo>
                    <a:pt x="65" y="63"/>
                  </a:lnTo>
                  <a:lnTo>
                    <a:pt x="107" y="5"/>
                  </a:lnTo>
                  <a:lnTo>
                    <a:pt x="108" y="3"/>
                  </a:lnTo>
                  <a:lnTo>
                    <a:pt x="110" y="2"/>
                  </a:lnTo>
                  <a:lnTo>
                    <a:pt x="111" y="1"/>
                  </a:lnTo>
                  <a:lnTo>
                    <a:pt x="113" y="0"/>
                  </a:lnTo>
                  <a:lnTo>
                    <a:pt x="1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7" name="Freeform 128"/>
            <p:cNvSpPr>
              <a:spLocks/>
            </p:cNvSpPr>
            <p:nvPr/>
          </p:nvSpPr>
          <p:spPr bwMode="auto">
            <a:xfrm>
              <a:off x="5876926" y="1368425"/>
              <a:ext cx="46038" cy="20638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6" y="0"/>
                </a:cxn>
                <a:cxn ang="0">
                  <a:pos x="18" y="1"/>
                </a:cxn>
                <a:cxn ang="0">
                  <a:pos x="19" y="2"/>
                </a:cxn>
                <a:cxn ang="0">
                  <a:pos x="20" y="3"/>
                </a:cxn>
                <a:cxn ang="0">
                  <a:pos x="26" y="1"/>
                </a:cxn>
                <a:cxn ang="0">
                  <a:pos x="26" y="1"/>
                </a:cxn>
                <a:cxn ang="0">
                  <a:pos x="27" y="1"/>
                </a:cxn>
                <a:cxn ang="0">
                  <a:pos x="28" y="1"/>
                </a:cxn>
                <a:cxn ang="0">
                  <a:pos x="29" y="2"/>
                </a:cxn>
                <a:cxn ang="0">
                  <a:pos x="29" y="2"/>
                </a:cxn>
                <a:cxn ang="0">
                  <a:pos x="29" y="3"/>
                </a:cxn>
                <a:cxn ang="0">
                  <a:pos x="29" y="10"/>
                </a:cxn>
                <a:cxn ang="0">
                  <a:pos x="29" y="11"/>
                </a:cxn>
                <a:cxn ang="0">
                  <a:pos x="29" y="11"/>
                </a:cxn>
                <a:cxn ang="0">
                  <a:pos x="28" y="12"/>
                </a:cxn>
                <a:cxn ang="0">
                  <a:pos x="27" y="12"/>
                </a:cxn>
                <a:cxn ang="0">
                  <a:pos x="27" y="13"/>
                </a:cxn>
                <a:cxn ang="0">
                  <a:pos x="26" y="12"/>
                </a:cxn>
                <a:cxn ang="0">
                  <a:pos x="24" y="12"/>
                </a:cxn>
                <a:cxn ang="0">
                  <a:pos x="22" y="11"/>
                </a:cxn>
                <a:cxn ang="0">
                  <a:pos x="21" y="11"/>
                </a:cxn>
                <a:cxn ang="0">
                  <a:pos x="19" y="11"/>
                </a:cxn>
                <a:cxn ang="0">
                  <a:pos x="18" y="11"/>
                </a:cxn>
                <a:cxn ang="0">
                  <a:pos x="17" y="12"/>
                </a:cxn>
                <a:cxn ang="0">
                  <a:pos x="16" y="13"/>
                </a:cxn>
                <a:cxn ang="0">
                  <a:pos x="15" y="13"/>
                </a:cxn>
                <a:cxn ang="0">
                  <a:pos x="13" y="13"/>
                </a:cxn>
                <a:cxn ang="0">
                  <a:pos x="12" y="12"/>
                </a:cxn>
                <a:cxn ang="0">
                  <a:pos x="11" y="11"/>
                </a:cxn>
                <a:cxn ang="0">
                  <a:pos x="10" y="10"/>
                </a:cxn>
                <a:cxn ang="0">
                  <a:pos x="8" y="11"/>
                </a:cxn>
                <a:cxn ang="0">
                  <a:pos x="7" y="11"/>
                </a:cxn>
                <a:cxn ang="0">
                  <a:pos x="5" y="12"/>
                </a:cxn>
                <a:cxn ang="0">
                  <a:pos x="3" y="12"/>
                </a:cxn>
                <a:cxn ang="0">
                  <a:pos x="3" y="12"/>
                </a:cxn>
                <a:cxn ang="0">
                  <a:pos x="2" y="12"/>
                </a:cxn>
                <a:cxn ang="0">
                  <a:pos x="1" y="12"/>
                </a:cxn>
                <a:cxn ang="0">
                  <a:pos x="1" y="11"/>
                </a:cxn>
                <a:cxn ang="0">
                  <a:pos x="0" y="11"/>
                </a:cxn>
                <a:cxn ang="0">
                  <a:pos x="0" y="10"/>
                </a:cxn>
                <a:cxn ang="0">
                  <a:pos x="0" y="3"/>
                </a:cxn>
                <a:cxn ang="0">
                  <a:pos x="0" y="2"/>
                </a:cxn>
                <a:cxn ang="0">
                  <a:pos x="1" y="2"/>
                </a:cxn>
                <a:cxn ang="0">
                  <a:pos x="1" y="1"/>
                </a:cxn>
                <a:cxn ang="0">
                  <a:pos x="2" y="1"/>
                </a:cxn>
                <a:cxn ang="0">
                  <a:pos x="3" y="1"/>
                </a:cxn>
                <a:cxn ang="0">
                  <a:pos x="4" y="1"/>
                </a:cxn>
                <a:cxn ang="0">
                  <a:pos x="9" y="3"/>
                </a:cxn>
                <a:cxn ang="0">
                  <a:pos x="10" y="2"/>
                </a:cxn>
                <a:cxn ang="0">
                  <a:pos x="11" y="1"/>
                </a:cxn>
                <a:cxn ang="0">
                  <a:pos x="13" y="0"/>
                </a:cxn>
                <a:cxn ang="0">
                  <a:pos x="15" y="0"/>
                </a:cxn>
              </a:cxnLst>
              <a:rect l="0" t="0" r="r" b="b"/>
              <a:pathLst>
                <a:path w="29" h="13">
                  <a:moveTo>
                    <a:pt x="15" y="0"/>
                  </a:moveTo>
                  <a:lnTo>
                    <a:pt x="16" y="0"/>
                  </a:lnTo>
                  <a:lnTo>
                    <a:pt x="18" y="1"/>
                  </a:lnTo>
                  <a:lnTo>
                    <a:pt x="19" y="2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26" y="1"/>
                  </a:lnTo>
                  <a:lnTo>
                    <a:pt x="27" y="1"/>
                  </a:lnTo>
                  <a:lnTo>
                    <a:pt x="28" y="1"/>
                  </a:lnTo>
                  <a:lnTo>
                    <a:pt x="29" y="2"/>
                  </a:lnTo>
                  <a:lnTo>
                    <a:pt x="29" y="2"/>
                  </a:lnTo>
                  <a:lnTo>
                    <a:pt x="29" y="3"/>
                  </a:lnTo>
                  <a:lnTo>
                    <a:pt x="29" y="10"/>
                  </a:lnTo>
                  <a:lnTo>
                    <a:pt x="29" y="11"/>
                  </a:lnTo>
                  <a:lnTo>
                    <a:pt x="29" y="11"/>
                  </a:lnTo>
                  <a:lnTo>
                    <a:pt x="28" y="12"/>
                  </a:lnTo>
                  <a:lnTo>
                    <a:pt x="27" y="12"/>
                  </a:lnTo>
                  <a:lnTo>
                    <a:pt x="27" y="13"/>
                  </a:lnTo>
                  <a:lnTo>
                    <a:pt x="26" y="12"/>
                  </a:lnTo>
                  <a:lnTo>
                    <a:pt x="24" y="12"/>
                  </a:lnTo>
                  <a:lnTo>
                    <a:pt x="22" y="11"/>
                  </a:lnTo>
                  <a:lnTo>
                    <a:pt x="21" y="11"/>
                  </a:lnTo>
                  <a:lnTo>
                    <a:pt x="19" y="11"/>
                  </a:lnTo>
                  <a:lnTo>
                    <a:pt x="18" y="11"/>
                  </a:lnTo>
                  <a:lnTo>
                    <a:pt x="17" y="12"/>
                  </a:lnTo>
                  <a:lnTo>
                    <a:pt x="16" y="13"/>
                  </a:lnTo>
                  <a:lnTo>
                    <a:pt x="15" y="13"/>
                  </a:lnTo>
                  <a:lnTo>
                    <a:pt x="13" y="13"/>
                  </a:lnTo>
                  <a:lnTo>
                    <a:pt x="12" y="12"/>
                  </a:lnTo>
                  <a:lnTo>
                    <a:pt x="11" y="11"/>
                  </a:lnTo>
                  <a:lnTo>
                    <a:pt x="10" y="10"/>
                  </a:lnTo>
                  <a:lnTo>
                    <a:pt x="8" y="11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3" y="12"/>
                  </a:lnTo>
                  <a:lnTo>
                    <a:pt x="3" y="12"/>
                  </a:lnTo>
                  <a:lnTo>
                    <a:pt x="2" y="12"/>
                  </a:lnTo>
                  <a:lnTo>
                    <a:pt x="1" y="12"/>
                  </a:lnTo>
                  <a:lnTo>
                    <a:pt x="1" y="11"/>
                  </a:lnTo>
                  <a:lnTo>
                    <a:pt x="0" y="11"/>
                  </a:lnTo>
                  <a:lnTo>
                    <a:pt x="0" y="10"/>
                  </a:lnTo>
                  <a:lnTo>
                    <a:pt x="0" y="3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1"/>
                  </a:lnTo>
                  <a:lnTo>
                    <a:pt x="2" y="1"/>
                  </a:lnTo>
                  <a:lnTo>
                    <a:pt x="3" y="1"/>
                  </a:lnTo>
                  <a:lnTo>
                    <a:pt x="4" y="1"/>
                  </a:lnTo>
                  <a:lnTo>
                    <a:pt x="9" y="3"/>
                  </a:lnTo>
                  <a:lnTo>
                    <a:pt x="10" y="2"/>
                  </a:lnTo>
                  <a:lnTo>
                    <a:pt x="11" y="1"/>
                  </a:lnTo>
                  <a:lnTo>
                    <a:pt x="13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40" name="TextBox 39"/>
          <p:cNvSpPr txBox="1"/>
          <p:nvPr/>
        </p:nvSpPr>
        <p:spPr>
          <a:xfrm>
            <a:off x="566705" y="2561354"/>
            <a:ext cx="249180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566705" y="2349711"/>
            <a:ext cx="11944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2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66705" y="3893617"/>
            <a:ext cx="249180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566705" y="3681974"/>
            <a:ext cx="11944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accent1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400572" y="2561354"/>
            <a:ext cx="249180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3400572" y="2349711"/>
            <a:ext cx="11944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2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400572" y="3893617"/>
            <a:ext cx="249180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3400572" y="3681974"/>
            <a:ext cx="11944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accent2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566704" y="5014475"/>
            <a:ext cx="5325673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Sed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perspiciatis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unde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omnis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iste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natus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error sit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voluptatem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accusantium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doloremque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laudantium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totam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rem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aperiam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eaque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ipsa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quae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ab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illo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inventore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veritatis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et quasi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architecto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beatae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 dicta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sunt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explicabo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6843731" y="2946928"/>
            <a:ext cx="5774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10%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8069273" y="2483328"/>
            <a:ext cx="6046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50%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9374965" y="3344798"/>
            <a:ext cx="47160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</a:t>
            </a:r>
            <a:r>
              <a:rPr 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%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0558830" y="2876793"/>
            <a:ext cx="58221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25%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5452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 Same Side Corner Rectangle 3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71566" y="270004"/>
            <a:ext cx="22637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ABOUT US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620168" y="3806343"/>
            <a:ext cx="68139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a,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venenatis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Nullam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dictum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mollis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pretium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Integer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tincidunt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Cras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dapibus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Vivamus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elementum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semper nisi.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leo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ligula,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ac,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endParaRPr lang="en-US" sz="1100" dirty="0" smtClean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20168" y="2672319"/>
            <a:ext cx="11448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bg1">
                    <a:lumMod val="65000"/>
                  </a:schemeClr>
                </a:solidFill>
              </a:rPr>
              <a:t>2340</a:t>
            </a:r>
            <a:endParaRPr lang="en-US" sz="3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20168" y="3213827"/>
            <a:ext cx="8098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2"/>
                </a:solidFill>
              </a:rPr>
              <a:t>Clients</a:t>
            </a:r>
            <a:endParaRPr lang="en-US" sz="1400" dirty="0">
              <a:solidFill>
                <a:schemeClr val="bg2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80166" y="2672319"/>
            <a:ext cx="14093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bg1">
                    <a:lumMod val="65000"/>
                  </a:schemeClr>
                </a:solidFill>
              </a:rPr>
              <a:t>100k+</a:t>
            </a:r>
            <a:endParaRPr lang="en-US" sz="3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080166" y="3213827"/>
            <a:ext cx="89639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2"/>
                </a:solidFill>
              </a:rPr>
              <a:t>Projects</a:t>
            </a:r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722907" y="2672319"/>
            <a:ext cx="94128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bg1">
                    <a:lumMod val="65000"/>
                  </a:schemeClr>
                </a:solidFill>
              </a:rPr>
              <a:t>50+</a:t>
            </a:r>
            <a:endParaRPr lang="en-US" sz="3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722907" y="3213827"/>
            <a:ext cx="9765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accent1"/>
                </a:solidFill>
              </a:rPr>
              <a:t>Designer</a:t>
            </a:r>
            <a:endParaRPr lang="en-US" sz="1400" dirty="0">
              <a:solidFill>
                <a:schemeClr val="accent1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693320" y="5394959"/>
            <a:ext cx="3512920" cy="318172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740273" y="5400157"/>
            <a:ext cx="34190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Visit our website : www.yourname.com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32" r="2993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48094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49" b="10249"/>
          <a:stretch>
            <a:fillRect/>
          </a:stretch>
        </p:blipFill>
        <p:spPr/>
      </p:pic>
      <p:sp>
        <p:nvSpPr>
          <p:cNvPr id="4" name="Rectangle 3"/>
          <p:cNvSpPr/>
          <p:nvPr/>
        </p:nvSpPr>
        <p:spPr>
          <a:xfrm>
            <a:off x="0" y="5519907"/>
            <a:ext cx="12192000" cy="536074"/>
          </a:xfrm>
          <a:prstGeom prst="rect">
            <a:avLst/>
          </a:prstGeom>
          <a:gradFill>
            <a:gsLst>
              <a:gs pos="0">
                <a:schemeClr val="bg2">
                  <a:alpha val="95000"/>
                </a:schemeClr>
              </a:gs>
              <a:gs pos="100000">
                <a:schemeClr val="accent1">
                  <a:alpha val="9500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6"/>
          <p:cNvSpPr>
            <a:spLocks noEditPoints="1"/>
          </p:cNvSpPr>
          <p:nvPr/>
        </p:nvSpPr>
        <p:spPr bwMode="auto">
          <a:xfrm>
            <a:off x="4126853" y="5655283"/>
            <a:ext cx="277748" cy="277748"/>
          </a:xfrm>
          <a:custGeom>
            <a:avLst/>
            <a:gdLst>
              <a:gd name="T0" fmla="*/ 1250 w 3309"/>
              <a:gd name="T1" fmla="*/ 878 h 3299"/>
              <a:gd name="T2" fmla="*/ 1320 w 3309"/>
              <a:gd name="T3" fmla="*/ 983 h 3299"/>
              <a:gd name="T4" fmla="*/ 1395 w 3309"/>
              <a:gd name="T5" fmla="*/ 1160 h 3299"/>
              <a:gd name="T6" fmla="*/ 1436 w 3309"/>
              <a:gd name="T7" fmla="*/ 1261 h 3299"/>
              <a:gd name="T8" fmla="*/ 1390 w 3309"/>
              <a:gd name="T9" fmla="*/ 1370 h 3299"/>
              <a:gd name="T10" fmla="*/ 1307 w 3309"/>
              <a:gd name="T11" fmla="*/ 1466 h 3299"/>
              <a:gd name="T12" fmla="*/ 1345 w 3309"/>
              <a:gd name="T13" fmla="*/ 1570 h 3299"/>
              <a:gd name="T14" fmla="*/ 1504 w 3309"/>
              <a:gd name="T15" fmla="*/ 1762 h 3299"/>
              <a:gd name="T16" fmla="*/ 1768 w 3309"/>
              <a:gd name="T17" fmla="*/ 1949 h 3299"/>
              <a:gd name="T18" fmla="*/ 1903 w 3309"/>
              <a:gd name="T19" fmla="*/ 2000 h 3299"/>
              <a:gd name="T20" fmla="*/ 1988 w 3309"/>
              <a:gd name="T21" fmla="*/ 1924 h 3299"/>
              <a:gd name="T22" fmla="*/ 2080 w 3309"/>
              <a:gd name="T23" fmla="*/ 1808 h 3299"/>
              <a:gd name="T24" fmla="*/ 2181 w 3309"/>
              <a:gd name="T25" fmla="*/ 1814 h 3299"/>
              <a:gd name="T26" fmla="*/ 2341 w 3309"/>
              <a:gd name="T27" fmla="*/ 1888 h 3299"/>
              <a:gd name="T28" fmla="*/ 2470 w 3309"/>
              <a:gd name="T29" fmla="*/ 1952 h 3299"/>
              <a:gd name="T30" fmla="*/ 2509 w 3309"/>
              <a:gd name="T31" fmla="*/ 2042 h 3299"/>
              <a:gd name="T32" fmla="*/ 2436 w 3309"/>
              <a:gd name="T33" fmla="*/ 2232 h 3299"/>
              <a:gd name="T34" fmla="*/ 2256 w 3309"/>
              <a:gd name="T35" fmla="*/ 2343 h 3299"/>
              <a:gd name="T36" fmla="*/ 2169 w 3309"/>
              <a:gd name="T37" fmla="*/ 2361 h 3299"/>
              <a:gd name="T38" fmla="*/ 2081 w 3309"/>
              <a:gd name="T39" fmla="*/ 2362 h 3299"/>
              <a:gd name="T40" fmla="*/ 1879 w 3309"/>
              <a:gd name="T41" fmla="*/ 2306 h 3299"/>
              <a:gd name="T42" fmla="*/ 1530 w 3309"/>
              <a:gd name="T43" fmla="*/ 2146 h 3299"/>
              <a:gd name="T44" fmla="*/ 1251 w 3309"/>
              <a:gd name="T45" fmla="*/ 1907 h 3299"/>
              <a:gd name="T46" fmla="*/ 1089 w 3309"/>
              <a:gd name="T47" fmla="*/ 1707 h 3299"/>
              <a:gd name="T48" fmla="*/ 1031 w 3309"/>
              <a:gd name="T49" fmla="*/ 1625 h 3299"/>
              <a:gd name="T50" fmla="*/ 930 w 3309"/>
              <a:gd name="T51" fmla="*/ 1437 h 3299"/>
              <a:gd name="T52" fmla="*/ 899 w 3309"/>
              <a:gd name="T53" fmla="*/ 1168 h 3299"/>
              <a:gd name="T54" fmla="*/ 984 w 3309"/>
              <a:gd name="T55" fmla="*/ 977 h 3299"/>
              <a:gd name="T56" fmla="*/ 1089 w 3309"/>
              <a:gd name="T57" fmla="*/ 883 h 3299"/>
              <a:gd name="T58" fmla="*/ 1410 w 3309"/>
              <a:gd name="T59" fmla="*/ 283 h 3299"/>
              <a:gd name="T60" fmla="*/ 851 w 3309"/>
              <a:gd name="T61" fmla="*/ 538 h 3299"/>
              <a:gd name="T62" fmla="*/ 464 w 3309"/>
              <a:gd name="T63" fmla="*/ 1003 h 3299"/>
              <a:gd name="T64" fmla="*/ 319 w 3309"/>
              <a:gd name="T65" fmla="*/ 1608 h 3299"/>
              <a:gd name="T66" fmla="*/ 451 w 3309"/>
              <a:gd name="T67" fmla="*/ 2187 h 3299"/>
              <a:gd name="T68" fmla="*/ 1083 w 3309"/>
              <a:gd name="T69" fmla="*/ 2820 h 3299"/>
              <a:gd name="T70" fmla="*/ 1685 w 3309"/>
              <a:gd name="T71" fmla="*/ 2958 h 3299"/>
              <a:gd name="T72" fmla="*/ 2296 w 3309"/>
              <a:gd name="T73" fmla="*/ 2815 h 3299"/>
              <a:gd name="T74" fmla="*/ 2766 w 3309"/>
              <a:gd name="T75" fmla="*/ 2432 h 3299"/>
              <a:gd name="T76" fmla="*/ 3022 w 3309"/>
              <a:gd name="T77" fmla="*/ 1879 h 3299"/>
              <a:gd name="T78" fmla="*/ 3001 w 3309"/>
              <a:gd name="T79" fmla="*/ 1248 h 3299"/>
              <a:gd name="T80" fmla="*/ 2709 w 3309"/>
              <a:gd name="T81" fmla="*/ 715 h 3299"/>
              <a:gd name="T82" fmla="*/ 2216 w 3309"/>
              <a:gd name="T83" fmla="*/ 362 h 3299"/>
              <a:gd name="T84" fmla="*/ 1685 w 3309"/>
              <a:gd name="T85" fmla="*/ 0 h 3299"/>
              <a:gd name="T86" fmla="*/ 2362 w 3309"/>
              <a:gd name="T87" fmla="*/ 146 h 3299"/>
              <a:gd name="T88" fmla="*/ 2899 w 3309"/>
              <a:gd name="T89" fmla="*/ 540 h 3299"/>
              <a:gd name="T90" fmla="*/ 3231 w 3309"/>
              <a:gd name="T91" fmla="*/ 1118 h 3299"/>
              <a:gd name="T92" fmla="*/ 3296 w 3309"/>
              <a:gd name="T93" fmla="*/ 1809 h 3299"/>
              <a:gd name="T94" fmla="*/ 3070 w 3309"/>
              <a:gd name="T95" fmla="*/ 2446 h 3299"/>
              <a:gd name="T96" fmla="*/ 2613 w 3309"/>
              <a:gd name="T97" fmla="*/ 2927 h 3299"/>
              <a:gd name="T98" fmla="*/ 1988 w 3309"/>
              <a:gd name="T99" fmla="*/ 3187 h 3299"/>
              <a:gd name="T100" fmla="*/ 1317 w 3309"/>
              <a:gd name="T101" fmla="*/ 3174 h 3299"/>
              <a:gd name="T102" fmla="*/ 294 w 3309"/>
              <a:gd name="T103" fmla="*/ 2437 h 3299"/>
              <a:gd name="T104" fmla="*/ 72 w 3309"/>
              <a:gd name="T105" fmla="*/ 1807 h 3299"/>
              <a:gd name="T106" fmla="*/ 137 w 3309"/>
              <a:gd name="T107" fmla="*/ 1118 h 3299"/>
              <a:gd name="T108" fmla="*/ 470 w 3309"/>
              <a:gd name="T109" fmla="*/ 540 h 3299"/>
              <a:gd name="T110" fmla="*/ 1008 w 3309"/>
              <a:gd name="T111" fmla="*/ 146 h 3299"/>
              <a:gd name="T112" fmla="*/ 1685 w 3309"/>
              <a:gd name="T113" fmla="*/ 0 h 3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309" h="3299">
                <a:moveTo>
                  <a:pt x="1138" y="873"/>
                </a:moveTo>
                <a:lnTo>
                  <a:pt x="1177" y="875"/>
                </a:lnTo>
                <a:lnTo>
                  <a:pt x="1215" y="877"/>
                </a:lnTo>
                <a:lnTo>
                  <a:pt x="1223" y="876"/>
                </a:lnTo>
                <a:lnTo>
                  <a:pt x="1232" y="876"/>
                </a:lnTo>
                <a:lnTo>
                  <a:pt x="1241" y="876"/>
                </a:lnTo>
                <a:lnTo>
                  <a:pt x="1250" y="878"/>
                </a:lnTo>
                <a:lnTo>
                  <a:pt x="1260" y="882"/>
                </a:lnTo>
                <a:lnTo>
                  <a:pt x="1271" y="890"/>
                </a:lnTo>
                <a:lnTo>
                  <a:pt x="1282" y="902"/>
                </a:lnTo>
                <a:lnTo>
                  <a:pt x="1292" y="919"/>
                </a:lnTo>
                <a:lnTo>
                  <a:pt x="1304" y="942"/>
                </a:lnTo>
                <a:lnTo>
                  <a:pt x="1311" y="961"/>
                </a:lnTo>
                <a:lnTo>
                  <a:pt x="1320" y="983"/>
                </a:lnTo>
                <a:lnTo>
                  <a:pt x="1330" y="1006"/>
                </a:lnTo>
                <a:lnTo>
                  <a:pt x="1340" y="1032"/>
                </a:lnTo>
                <a:lnTo>
                  <a:pt x="1352" y="1058"/>
                </a:lnTo>
                <a:lnTo>
                  <a:pt x="1363" y="1084"/>
                </a:lnTo>
                <a:lnTo>
                  <a:pt x="1374" y="1111"/>
                </a:lnTo>
                <a:lnTo>
                  <a:pt x="1385" y="1136"/>
                </a:lnTo>
                <a:lnTo>
                  <a:pt x="1395" y="1160"/>
                </a:lnTo>
                <a:lnTo>
                  <a:pt x="1404" y="1182"/>
                </a:lnTo>
                <a:lnTo>
                  <a:pt x="1412" y="1200"/>
                </a:lnTo>
                <a:lnTo>
                  <a:pt x="1418" y="1216"/>
                </a:lnTo>
                <a:lnTo>
                  <a:pt x="1423" y="1227"/>
                </a:lnTo>
                <a:lnTo>
                  <a:pt x="1427" y="1234"/>
                </a:lnTo>
                <a:lnTo>
                  <a:pt x="1432" y="1248"/>
                </a:lnTo>
                <a:lnTo>
                  <a:pt x="1436" y="1261"/>
                </a:lnTo>
                <a:lnTo>
                  <a:pt x="1437" y="1274"/>
                </a:lnTo>
                <a:lnTo>
                  <a:pt x="1435" y="1289"/>
                </a:lnTo>
                <a:lnTo>
                  <a:pt x="1430" y="1305"/>
                </a:lnTo>
                <a:lnTo>
                  <a:pt x="1421" y="1323"/>
                </a:lnTo>
                <a:lnTo>
                  <a:pt x="1413" y="1338"/>
                </a:lnTo>
                <a:lnTo>
                  <a:pt x="1403" y="1354"/>
                </a:lnTo>
                <a:lnTo>
                  <a:pt x="1390" y="1370"/>
                </a:lnTo>
                <a:lnTo>
                  <a:pt x="1375" y="1387"/>
                </a:lnTo>
                <a:lnTo>
                  <a:pt x="1360" y="1406"/>
                </a:lnTo>
                <a:lnTo>
                  <a:pt x="1345" y="1423"/>
                </a:lnTo>
                <a:lnTo>
                  <a:pt x="1330" y="1439"/>
                </a:lnTo>
                <a:lnTo>
                  <a:pt x="1321" y="1447"/>
                </a:lnTo>
                <a:lnTo>
                  <a:pt x="1314" y="1456"/>
                </a:lnTo>
                <a:lnTo>
                  <a:pt x="1307" y="1466"/>
                </a:lnTo>
                <a:lnTo>
                  <a:pt x="1303" y="1477"/>
                </a:lnTo>
                <a:lnTo>
                  <a:pt x="1302" y="1489"/>
                </a:lnTo>
                <a:lnTo>
                  <a:pt x="1305" y="1503"/>
                </a:lnTo>
                <a:lnTo>
                  <a:pt x="1313" y="1520"/>
                </a:lnTo>
                <a:lnTo>
                  <a:pt x="1320" y="1533"/>
                </a:lnTo>
                <a:lnTo>
                  <a:pt x="1331" y="1549"/>
                </a:lnTo>
                <a:lnTo>
                  <a:pt x="1345" y="1570"/>
                </a:lnTo>
                <a:lnTo>
                  <a:pt x="1360" y="1593"/>
                </a:lnTo>
                <a:lnTo>
                  <a:pt x="1378" y="1618"/>
                </a:lnTo>
                <a:lnTo>
                  <a:pt x="1399" y="1645"/>
                </a:lnTo>
                <a:lnTo>
                  <a:pt x="1422" y="1674"/>
                </a:lnTo>
                <a:lnTo>
                  <a:pt x="1446" y="1703"/>
                </a:lnTo>
                <a:lnTo>
                  <a:pt x="1474" y="1733"/>
                </a:lnTo>
                <a:lnTo>
                  <a:pt x="1504" y="1762"/>
                </a:lnTo>
                <a:lnTo>
                  <a:pt x="1535" y="1792"/>
                </a:lnTo>
                <a:lnTo>
                  <a:pt x="1579" y="1830"/>
                </a:lnTo>
                <a:lnTo>
                  <a:pt x="1622" y="1862"/>
                </a:lnTo>
                <a:lnTo>
                  <a:pt x="1664" y="1890"/>
                </a:lnTo>
                <a:lnTo>
                  <a:pt x="1702" y="1913"/>
                </a:lnTo>
                <a:lnTo>
                  <a:pt x="1737" y="1933"/>
                </a:lnTo>
                <a:lnTo>
                  <a:pt x="1768" y="1949"/>
                </a:lnTo>
                <a:lnTo>
                  <a:pt x="1796" y="1962"/>
                </a:lnTo>
                <a:lnTo>
                  <a:pt x="1821" y="1973"/>
                </a:lnTo>
                <a:lnTo>
                  <a:pt x="1840" y="1981"/>
                </a:lnTo>
                <a:lnTo>
                  <a:pt x="1854" y="1987"/>
                </a:lnTo>
                <a:lnTo>
                  <a:pt x="1873" y="1995"/>
                </a:lnTo>
                <a:lnTo>
                  <a:pt x="1889" y="1999"/>
                </a:lnTo>
                <a:lnTo>
                  <a:pt x="1903" y="2000"/>
                </a:lnTo>
                <a:lnTo>
                  <a:pt x="1916" y="1996"/>
                </a:lnTo>
                <a:lnTo>
                  <a:pt x="1928" y="1989"/>
                </a:lnTo>
                <a:lnTo>
                  <a:pt x="1941" y="1978"/>
                </a:lnTo>
                <a:lnTo>
                  <a:pt x="1949" y="1968"/>
                </a:lnTo>
                <a:lnTo>
                  <a:pt x="1960" y="1955"/>
                </a:lnTo>
                <a:lnTo>
                  <a:pt x="1974" y="1940"/>
                </a:lnTo>
                <a:lnTo>
                  <a:pt x="1988" y="1924"/>
                </a:lnTo>
                <a:lnTo>
                  <a:pt x="2003" y="1906"/>
                </a:lnTo>
                <a:lnTo>
                  <a:pt x="2018" y="1887"/>
                </a:lnTo>
                <a:lnTo>
                  <a:pt x="2032" y="1869"/>
                </a:lnTo>
                <a:lnTo>
                  <a:pt x="2046" y="1852"/>
                </a:lnTo>
                <a:lnTo>
                  <a:pt x="2057" y="1837"/>
                </a:lnTo>
                <a:lnTo>
                  <a:pt x="2067" y="1824"/>
                </a:lnTo>
                <a:lnTo>
                  <a:pt x="2080" y="1808"/>
                </a:lnTo>
                <a:lnTo>
                  <a:pt x="2094" y="1799"/>
                </a:lnTo>
                <a:lnTo>
                  <a:pt x="2108" y="1795"/>
                </a:lnTo>
                <a:lnTo>
                  <a:pt x="2122" y="1795"/>
                </a:lnTo>
                <a:lnTo>
                  <a:pt x="2139" y="1799"/>
                </a:lnTo>
                <a:lnTo>
                  <a:pt x="2156" y="1804"/>
                </a:lnTo>
                <a:lnTo>
                  <a:pt x="2166" y="1808"/>
                </a:lnTo>
                <a:lnTo>
                  <a:pt x="2181" y="1814"/>
                </a:lnTo>
                <a:lnTo>
                  <a:pt x="2198" y="1822"/>
                </a:lnTo>
                <a:lnTo>
                  <a:pt x="2219" y="1832"/>
                </a:lnTo>
                <a:lnTo>
                  <a:pt x="2242" y="1842"/>
                </a:lnTo>
                <a:lnTo>
                  <a:pt x="2266" y="1853"/>
                </a:lnTo>
                <a:lnTo>
                  <a:pt x="2292" y="1865"/>
                </a:lnTo>
                <a:lnTo>
                  <a:pt x="2316" y="1877"/>
                </a:lnTo>
                <a:lnTo>
                  <a:pt x="2341" y="1888"/>
                </a:lnTo>
                <a:lnTo>
                  <a:pt x="2364" y="1899"/>
                </a:lnTo>
                <a:lnTo>
                  <a:pt x="2384" y="1909"/>
                </a:lnTo>
                <a:lnTo>
                  <a:pt x="2403" y="1918"/>
                </a:lnTo>
                <a:lnTo>
                  <a:pt x="2418" y="1925"/>
                </a:lnTo>
                <a:lnTo>
                  <a:pt x="2429" y="1931"/>
                </a:lnTo>
                <a:lnTo>
                  <a:pt x="2452" y="1942"/>
                </a:lnTo>
                <a:lnTo>
                  <a:pt x="2470" y="1952"/>
                </a:lnTo>
                <a:lnTo>
                  <a:pt x="2485" y="1960"/>
                </a:lnTo>
                <a:lnTo>
                  <a:pt x="2497" y="1969"/>
                </a:lnTo>
                <a:lnTo>
                  <a:pt x="2505" y="1978"/>
                </a:lnTo>
                <a:lnTo>
                  <a:pt x="2508" y="1986"/>
                </a:lnTo>
                <a:lnTo>
                  <a:pt x="2510" y="2001"/>
                </a:lnTo>
                <a:lnTo>
                  <a:pt x="2510" y="2019"/>
                </a:lnTo>
                <a:lnTo>
                  <a:pt x="2509" y="2042"/>
                </a:lnTo>
                <a:lnTo>
                  <a:pt x="2506" y="2070"/>
                </a:lnTo>
                <a:lnTo>
                  <a:pt x="2501" y="2099"/>
                </a:lnTo>
                <a:lnTo>
                  <a:pt x="2493" y="2131"/>
                </a:lnTo>
                <a:lnTo>
                  <a:pt x="2482" y="2165"/>
                </a:lnTo>
                <a:lnTo>
                  <a:pt x="2472" y="2188"/>
                </a:lnTo>
                <a:lnTo>
                  <a:pt x="2456" y="2210"/>
                </a:lnTo>
                <a:lnTo>
                  <a:pt x="2436" y="2232"/>
                </a:lnTo>
                <a:lnTo>
                  <a:pt x="2413" y="2252"/>
                </a:lnTo>
                <a:lnTo>
                  <a:pt x="2389" y="2272"/>
                </a:lnTo>
                <a:lnTo>
                  <a:pt x="2362" y="2290"/>
                </a:lnTo>
                <a:lnTo>
                  <a:pt x="2335" y="2306"/>
                </a:lnTo>
                <a:lnTo>
                  <a:pt x="2308" y="2320"/>
                </a:lnTo>
                <a:lnTo>
                  <a:pt x="2281" y="2332"/>
                </a:lnTo>
                <a:lnTo>
                  <a:pt x="2256" y="2343"/>
                </a:lnTo>
                <a:lnTo>
                  <a:pt x="2233" y="2349"/>
                </a:lnTo>
                <a:lnTo>
                  <a:pt x="2213" y="2352"/>
                </a:lnTo>
                <a:lnTo>
                  <a:pt x="2204" y="2354"/>
                </a:lnTo>
                <a:lnTo>
                  <a:pt x="2195" y="2355"/>
                </a:lnTo>
                <a:lnTo>
                  <a:pt x="2186" y="2357"/>
                </a:lnTo>
                <a:lnTo>
                  <a:pt x="2178" y="2359"/>
                </a:lnTo>
                <a:lnTo>
                  <a:pt x="2169" y="2361"/>
                </a:lnTo>
                <a:lnTo>
                  <a:pt x="2160" y="2363"/>
                </a:lnTo>
                <a:lnTo>
                  <a:pt x="2151" y="2364"/>
                </a:lnTo>
                <a:lnTo>
                  <a:pt x="2140" y="2365"/>
                </a:lnTo>
                <a:lnTo>
                  <a:pt x="2127" y="2366"/>
                </a:lnTo>
                <a:lnTo>
                  <a:pt x="2113" y="2366"/>
                </a:lnTo>
                <a:lnTo>
                  <a:pt x="2098" y="2364"/>
                </a:lnTo>
                <a:lnTo>
                  <a:pt x="2081" y="2362"/>
                </a:lnTo>
                <a:lnTo>
                  <a:pt x="2061" y="2359"/>
                </a:lnTo>
                <a:lnTo>
                  <a:pt x="2039" y="2354"/>
                </a:lnTo>
                <a:lnTo>
                  <a:pt x="2014" y="2348"/>
                </a:lnTo>
                <a:lnTo>
                  <a:pt x="1986" y="2340"/>
                </a:lnTo>
                <a:lnTo>
                  <a:pt x="1954" y="2330"/>
                </a:lnTo>
                <a:lnTo>
                  <a:pt x="1919" y="2319"/>
                </a:lnTo>
                <a:lnTo>
                  <a:pt x="1879" y="2306"/>
                </a:lnTo>
                <a:lnTo>
                  <a:pt x="1836" y="2291"/>
                </a:lnTo>
                <a:lnTo>
                  <a:pt x="1788" y="2273"/>
                </a:lnTo>
                <a:lnTo>
                  <a:pt x="1735" y="2253"/>
                </a:lnTo>
                <a:lnTo>
                  <a:pt x="1681" y="2230"/>
                </a:lnTo>
                <a:lnTo>
                  <a:pt x="1628" y="2204"/>
                </a:lnTo>
                <a:lnTo>
                  <a:pt x="1578" y="2176"/>
                </a:lnTo>
                <a:lnTo>
                  <a:pt x="1530" y="2146"/>
                </a:lnTo>
                <a:lnTo>
                  <a:pt x="1483" y="2114"/>
                </a:lnTo>
                <a:lnTo>
                  <a:pt x="1439" y="2081"/>
                </a:lnTo>
                <a:lnTo>
                  <a:pt x="1397" y="2046"/>
                </a:lnTo>
                <a:lnTo>
                  <a:pt x="1357" y="2011"/>
                </a:lnTo>
                <a:lnTo>
                  <a:pt x="1319" y="1976"/>
                </a:lnTo>
                <a:lnTo>
                  <a:pt x="1284" y="1941"/>
                </a:lnTo>
                <a:lnTo>
                  <a:pt x="1251" y="1907"/>
                </a:lnTo>
                <a:lnTo>
                  <a:pt x="1220" y="1873"/>
                </a:lnTo>
                <a:lnTo>
                  <a:pt x="1192" y="1840"/>
                </a:lnTo>
                <a:lnTo>
                  <a:pt x="1166" y="1810"/>
                </a:lnTo>
                <a:lnTo>
                  <a:pt x="1143" y="1779"/>
                </a:lnTo>
                <a:lnTo>
                  <a:pt x="1122" y="1753"/>
                </a:lnTo>
                <a:lnTo>
                  <a:pt x="1104" y="1728"/>
                </a:lnTo>
                <a:lnTo>
                  <a:pt x="1089" y="1707"/>
                </a:lnTo>
                <a:lnTo>
                  <a:pt x="1076" y="1689"/>
                </a:lnTo>
                <a:lnTo>
                  <a:pt x="1067" y="1675"/>
                </a:lnTo>
                <a:lnTo>
                  <a:pt x="1060" y="1665"/>
                </a:lnTo>
                <a:lnTo>
                  <a:pt x="1055" y="1659"/>
                </a:lnTo>
                <a:lnTo>
                  <a:pt x="1050" y="1651"/>
                </a:lnTo>
                <a:lnTo>
                  <a:pt x="1041" y="1640"/>
                </a:lnTo>
                <a:lnTo>
                  <a:pt x="1031" y="1625"/>
                </a:lnTo>
                <a:lnTo>
                  <a:pt x="1017" y="1607"/>
                </a:lnTo>
                <a:lnTo>
                  <a:pt x="1003" y="1585"/>
                </a:lnTo>
                <a:lnTo>
                  <a:pt x="989" y="1560"/>
                </a:lnTo>
                <a:lnTo>
                  <a:pt x="973" y="1533"/>
                </a:lnTo>
                <a:lnTo>
                  <a:pt x="958" y="1502"/>
                </a:lnTo>
                <a:lnTo>
                  <a:pt x="944" y="1471"/>
                </a:lnTo>
                <a:lnTo>
                  <a:pt x="930" y="1437"/>
                </a:lnTo>
                <a:lnTo>
                  <a:pt x="918" y="1402"/>
                </a:lnTo>
                <a:lnTo>
                  <a:pt x="907" y="1366"/>
                </a:lnTo>
                <a:lnTo>
                  <a:pt x="899" y="1328"/>
                </a:lnTo>
                <a:lnTo>
                  <a:pt x="894" y="1290"/>
                </a:lnTo>
                <a:lnTo>
                  <a:pt x="893" y="1252"/>
                </a:lnTo>
                <a:lnTo>
                  <a:pt x="894" y="1208"/>
                </a:lnTo>
                <a:lnTo>
                  <a:pt x="899" y="1168"/>
                </a:lnTo>
                <a:lnTo>
                  <a:pt x="907" y="1132"/>
                </a:lnTo>
                <a:lnTo>
                  <a:pt x="917" y="1099"/>
                </a:lnTo>
                <a:lnTo>
                  <a:pt x="928" y="1069"/>
                </a:lnTo>
                <a:lnTo>
                  <a:pt x="941" y="1042"/>
                </a:lnTo>
                <a:lnTo>
                  <a:pt x="955" y="1018"/>
                </a:lnTo>
                <a:lnTo>
                  <a:pt x="970" y="996"/>
                </a:lnTo>
                <a:lnTo>
                  <a:pt x="984" y="977"/>
                </a:lnTo>
                <a:lnTo>
                  <a:pt x="998" y="959"/>
                </a:lnTo>
                <a:lnTo>
                  <a:pt x="1010" y="945"/>
                </a:lnTo>
                <a:lnTo>
                  <a:pt x="1022" y="933"/>
                </a:lnTo>
                <a:lnTo>
                  <a:pt x="1032" y="923"/>
                </a:lnTo>
                <a:lnTo>
                  <a:pt x="1051" y="905"/>
                </a:lnTo>
                <a:lnTo>
                  <a:pt x="1070" y="892"/>
                </a:lnTo>
                <a:lnTo>
                  <a:pt x="1089" y="883"/>
                </a:lnTo>
                <a:lnTo>
                  <a:pt x="1107" y="877"/>
                </a:lnTo>
                <a:lnTo>
                  <a:pt x="1123" y="874"/>
                </a:lnTo>
                <a:lnTo>
                  <a:pt x="1138" y="873"/>
                </a:lnTo>
                <a:close/>
                <a:moveTo>
                  <a:pt x="1685" y="256"/>
                </a:moveTo>
                <a:lnTo>
                  <a:pt x="1592" y="259"/>
                </a:lnTo>
                <a:lnTo>
                  <a:pt x="1500" y="268"/>
                </a:lnTo>
                <a:lnTo>
                  <a:pt x="1410" y="283"/>
                </a:lnTo>
                <a:lnTo>
                  <a:pt x="1322" y="304"/>
                </a:lnTo>
                <a:lnTo>
                  <a:pt x="1237" y="330"/>
                </a:lnTo>
                <a:lnTo>
                  <a:pt x="1154" y="362"/>
                </a:lnTo>
                <a:lnTo>
                  <a:pt x="1074" y="399"/>
                </a:lnTo>
                <a:lnTo>
                  <a:pt x="996" y="441"/>
                </a:lnTo>
                <a:lnTo>
                  <a:pt x="922" y="487"/>
                </a:lnTo>
                <a:lnTo>
                  <a:pt x="851" y="538"/>
                </a:lnTo>
                <a:lnTo>
                  <a:pt x="783" y="593"/>
                </a:lnTo>
                <a:lnTo>
                  <a:pt x="720" y="652"/>
                </a:lnTo>
                <a:lnTo>
                  <a:pt x="660" y="716"/>
                </a:lnTo>
                <a:lnTo>
                  <a:pt x="604" y="782"/>
                </a:lnTo>
                <a:lnTo>
                  <a:pt x="552" y="852"/>
                </a:lnTo>
                <a:lnTo>
                  <a:pt x="506" y="925"/>
                </a:lnTo>
                <a:lnTo>
                  <a:pt x="464" y="1003"/>
                </a:lnTo>
                <a:lnTo>
                  <a:pt x="427" y="1082"/>
                </a:lnTo>
                <a:lnTo>
                  <a:pt x="394" y="1164"/>
                </a:lnTo>
                <a:lnTo>
                  <a:pt x="368" y="1249"/>
                </a:lnTo>
                <a:lnTo>
                  <a:pt x="347" y="1335"/>
                </a:lnTo>
                <a:lnTo>
                  <a:pt x="331" y="1424"/>
                </a:lnTo>
                <a:lnTo>
                  <a:pt x="322" y="1516"/>
                </a:lnTo>
                <a:lnTo>
                  <a:pt x="319" y="1608"/>
                </a:lnTo>
                <a:lnTo>
                  <a:pt x="322" y="1695"/>
                </a:lnTo>
                <a:lnTo>
                  <a:pt x="330" y="1782"/>
                </a:lnTo>
                <a:lnTo>
                  <a:pt x="344" y="1867"/>
                </a:lnTo>
                <a:lnTo>
                  <a:pt x="363" y="1950"/>
                </a:lnTo>
                <a:lnTo>
                  <a:pt x="387" y="2031"/>
                </a:lnTo>
                <a:lnTo>
                  <a:pt x="417" y="2111"/>
                </a:lnTo>
                <a:lnTo>
                  <a:pt x="451" y="2187"/>
                </a:lnTo>
                <a:lnTo>
                  <a:pt x="489" y="2260"/>
                </a:lnTo>
                <a:lnTo>
                  <a:pt x="532" y="2331"/>
                </a:lnTo>
                <a:lnTo>
                  <a:pt x="579" y="2400"/>
                </a:lnTo>
                <a:lnTo>
                  <a:pt x="409" y="2901"/>
                </a:lnTo>
                <a:lnTo>
                  <a:pt x="934" y="2735"/>
                </a:lnTo>
                <a:lnTo>
                  <a:pt x="1007" y="2780"/>
                </a:lnTo>
                <a:lnTo>
                  <a:pt x="1083" y="2820"/>
                </a:lnTo>
                <a:lnTo>
                  <a:pt x="1162" y="2856"/>
                </a:lnTo>
                <a:lnTo>
                  <a:pt x="1244" y="2886"/>
                </a:lnTo>
                <a:lnTo>
                  <a:pt x="1328" y="2912"/>
                </a:lnTo>
                <a:lnTo>
                  <a:pt x="1415" y="2932"/>
                </a:lnTo>
                <a:lnTo>
                  <a:pt x="1503" y="2947"/>
                </a:lnTo>
                <a:lnTo>
                  <a:pt x="1593" y="2955"/>
                </a:lnTo>
                <a:lnTo>
                  <a:pt x="1685" y="2958"/>
                </a:lnTo>
                <a:lnTo>
                  <a:pt x="1778" y="2955"/>
                </a:lnTo>
                <a:lnTo>
                  <a:pt x="1870" y="2946"/>
                </a:lnTo>
                <a:lnTo>
                  <a:pt x="1959" y="2931"/>
                </a:lnTo>
                <a:lnTo>
                  <a:pt x="2047" y="2910"/>
                </a:lnTo>
                <a:lnTo>
                  <a:pt x="2133" y="2883"/>
                </a:lnTo>
                <a:lnTo>
                  <a:pt x="2216" y="2851"/>
                </a:lnTo>
                <a:lnTo>
                  <a:pt x="2296" y="2815"/>
                </a:lnTo>
                <a:lnTo>
                  <a:pt x="2373" y="2773"/>
                </a:lnTo>
                <a:lnTo>
                  <a:pt x="2448" y="2727"/>
                </a:lnTo>
                <a:lnTo>
                  <a:pt x="2518" y="2677"/>
                </a:lnTo>
                <a:lnTo>
                  <a:pt x="2586" y="2622"/>
                </a:lnTo>
                <a:lnTo>
                  <a:pt x="2650" y="2562"/>
                </a:lnTo>
                <a:lnTo>
                  <a:pt x="2709" y="2499"/>
                </a:lnTo>
                <a:lnTo>
                  <a:pt x="2766" y="2432"/>
                </a:lnTo>
                <a:lnTo>
                  <a:pt x="2817" y="2362"/>
                </a:lnTo>
                <a:lnTo>
                  <a:pt x="2863" y="2288"/>
                </a:lnTo>
                <a:lnTo>
                  <a:pt x="2905" y="2212"/>
                </a:lnTo>
                <a:lnTo>
                  <a:pt x="2943" y="2132"/>
                </a:lnTo>
                <a:lnTo>
                  <a:pt x="2975" y="2050"/>
                </a:lnTo>
                <a:lnTo>
                  <a:pt x="3001" y="1965"/>
                </a:lnTo>
                <a:lnTo>
                  <a:pt x="3022" y="1879"/>
                </a:lnTo>
                <a:lnTo>
                  <a:pt x="3037" y="1789"/>
                </a:lnTo>
                <a:lnTo>
                  <a:pt x="3047" y="1699"/>
                </a:lnTo>
                <a:lnTo>
                  <a:pt x="3050" y="1607"/>
                </a:lnTo>
                <a:lnTo>
                  <a:pt x="3047" y="1515"/>
                </a:lnTo>
                <a:lnTo>
                  <a:pt x="3037" y="1423"/>
                </a:lnTo>
                <a:lnTo>
                  <a:pt x="3022" y="1335"/>
                </a:lnTo>
                <a:lnTo>
                  <a:pt x="3001" y="1248"/>
                </a:lnTo>
                <a:lnTo>
                  <a:pt x="2975" y="1163"/>
                </a:lnTo>
                <a:lnTo>
                  <a:pt x="2943" y="1081"/>
                </a:lnTo>
                <a:lnTo>
                  <a:pt x="2905" y="1002"/>
                </a:lnTo>
                <a:lnTo>
                  <a:pt x="2863" y="925"/>
                </a:lnTo>
                <a:lnTo>
                  <a:pt x="2817" y="852"/>
                </a:lnTo>
                <a:lnTo>
                  <a:pt x="2766" y="782"/>
                </a:lnTo>
                <a:lnTo>
                  <a:pt x="2709" y="715"/>
                </a:lnTo>
                <a:lnTo>
                  <a:pt x="2650" y="652"/>
                </a:lnTo>
                <a:lnTo>
                  <a:pt x="2586" y="593"/>
                </a:lnTo>
                <a:lnTo>
                  <a:pt x="2518" y="538"/>
                </a:lnTo>
                <a:lnTo>
                  <a:pt x="2448" y="487"/>
                </a:lnTo>
                <a:lnTo>
                  <a:pt x="2373" y="441"/>
                </a:lnTo>
                <a:lnTo>
                  <a:pt x="2296" y="399"/>
                </a:lnTo>
                <a:lnTo>
                  <a:pt x="2216" y="362"/>
                </a:lnTo>
                <a:lnTo>
                  <a:pt x="2133" y="330"/>
                </a:lnTo>
                <a:lnTo>
                  <a:pt x="2047" y="304"/>
                </a:lnTo>
                <a:lnTo>
                  <a:pt x="1959" y="283"/>
                </a:lnTo>
                <a:lnTo>
                  <a:pt x="1870" y="268"/>
                </a:lnTo>
                <a:lnTo>
                  <a:pt x="1778" y="259"/>
                </a:lnTo>
                <a:lnTo>
                  <a:pt x="1685" y="256"/>
                </a:lnTo>
                <a:close/>
                <a:moveTo>
                  <a:pt x="1685" y="0"/>
                </a:moveTo>
                <a:lnTo>
                  <a:pt x="1787" y="3"/>
                </a:lnTo>
                <a:lnTo>
                  <a:pt x="1889" y="13"/>
                </a:lnTo>
                <a:lnTo>
                  <a:pt x="1988" y="28"/>
                </a:lnTo>
                <a:lnTo>
                  <a:pt x="2085" y="49"/>
                </a:lnTo>
                <a:lnTo>
                  <a:pt x="2180" y="76"/>
                </a:lnTo>
                <a:lnTo>
                  <a:pt x="2271" y="108"/>
                </a:lnTo>
                <a:lnTo>
                  <a:pt x="2362" y="146"/>
                </a:lnTo>
                <a:lnTo>
                  <a:pt x="2449" y="189"/>
                </a:lnTo>
                <a:lnTo>
                  <a:pt x="2532" y="236"/>
                </a:lnTo>
                <a:lnTo>
                  <a:pt x="2613" y="288"/>
                </a:lnTo>
                <a:lnTo>
                  <a:pt x="2690" y="345"/>
                </a:lnTo>
                <a:lnTo>
                  <a:pt x="2764" y="405"/>
                </a:lnTo>
                <a:lnTo>
                  <a:pt x="2833" y="471"/>
                </a:lnTo>
                <a:lnTo>
                  <a:pt x="2899" y="540"/>
                </a:lnTo>
                <a:lnTo>
                  <a:pt x="2961" y="613"/>
                </a:lnTo>
                <a:lnTo>
                  <a:pt x="3018" y="690"/>
                </a:lnTo>
                <a:lnTo>
                  <a:pt x="3070" y="769"/>
                </a:lnTo>
                <a:lnTo>
                  <a:pt x="3119" y="852"/>
                </a:lnTo>
                <a:lnTo>
                  <a:pt x="3161" y="937"/>
                </a:lnTo>
                <a:lnTo>
                  <a:pt x="3199" y="1027"/>
                </a:lnTo>
                <a:lnTo>
                  <a:pt x="3231" y="1118"/>
                </a:lnTo>
                <a:lnTo>
                  <a:pt x="3259" y="1211"/>
                </a:lnTo>
                <a:lnTo>
                  <a:pt x="3281" y="1308"/>
                </a:lnTo>
                <a:lnTo>
                  <a:pt x="3296" y="1406"/>
                </a:lnTo>
                <a:lnTo>
                  <a:pt x="3305" y="1505"/>
                </a:lnTo>
                <a:lnTo>
                  <a:pt x="3309" y="1608"/>
                </a:lnTo>
                <a:lnTo>
                  <a:pt x="3305" y="1709"/>
                </a:lnTo>
                <a:lnTo>
                  <a:pt x="3296" y="1809"/>
                </a:lnTo>
                <a:lnTo>
                  <a:pt x="3281" y="1907"/>
                </a:lnTo>
                <a:lnTo>
                  <a:pt x="3259" y="2003"/>
                </a:lnTo>
                <a:lnTo>
                  <a:pt x="3231" y="2097"/>
                </a:lnTo>
                <a:lnTo>
                  <a:pt x="3199" y="2188"/>
                </a:lnTo>
                <a:lnTo>
                  <a:pt x="3161" y="2277"/>
                </a:lnTo>
                <a:lnTo>
                  <a:pt x="3119" y="2363"/>
                </a:lnTo>
                <a:lnTo>
                  <a:pt x="3070" y="2446"/>
                </a:lnTo>
                <a:lnTo>
                  <a:pt x="3018" y="2525"/>
                </a:lnTo>
                <a:lnTo>
                  <a:pt x="2961" y="2601"/>
                </a:lnTo>
                <a:lnTo>
                  <a:pt x="2899" y="2675"/>
                </a:lnTo>
                <a:lnTo>
                  <a:pt x="2833" y="2744"/>
                </a:lnTo>
                <a:lnTo>
                  <a:pt x="2764" y="2809"/>
                </a:lnTo>
                <a:lnTo>
                  <a:pt x="2690" y="2870"/>
                </a:lnTo>
                <a:lnTo>
                  <a:pt x="2613" y="2927"/>
                </a:lnTo>
                <a:lnTo>
                  <a:pt x="2532" y="2979"/>
                </a:lnTo>
                <a:lnTo>
                  <a:pt x="2449" y="3026"/>
                </a:lnTo>
                <a:lnTo>
                  <a:pt x="2362" y="3069"/>
                </a:lnTo>
                <a:lnTo>
                  <a:pt x="2271" y="3106"/>
                </a:lnTo>
                <a:lnTo>
                  <a:pt x="2180" y="3138"/>
                </a:lnTo>
                <a:lnTo>
                  <a:pt x="2085" y="3165"/>
                </a:lnTo>
                <a:lnTo>
                  <a:pt x="1988" y="3187"/>
                </a:lnTo>
                <a:lnTo>
                  <a:pt x="1889" y="3203"/>
                </a:lnTo>
                <a:lnTo>
                  <a:pt x="1787" y="3212"/>
                </a:lnTo>
                <a:lnTo>
                  <a:pt x="1685" y="3215"/>
                </a:lnTo>
                <a:lnTo>
                  <a:pt x="1591" y="3212"/>
                </a:lnTo>
                <a:lnTo>
                  <a:pt x="1498" y="3205"/>
                </a:lnTo>
                <a:lnTo>
                  <a:pt x="1407" y="3192"/>
                </a:lnTo>
                <a:lnTo>
                  <a:pt x="1317" y="3174"/>
                </a:lnTo>
                <a:lnTo>
                  <a:pt x="1230" y="3150"/>
                </a:lnTo>
                <a:lnTo>
                  <a:pt x="1143" y="3123"/>
                </a:lnTo>
                <a:lnTo>
                  <a:pt x="1060" y="3091"/>
                </a:lnTo>
                <a:lnTo>
                  <a:pt x="979" y="3055"/>
                </a:lnTo>
                <a:lnTo>
                  <a:pt x="900" y="3015"/>
                </a:lnTo>
                <a:lnTo>
                  <a:pt x="0" y="3299"/>
                </a:lnTo>
                <a:lnTo>
                  <a:pt x="294" y="2437"/>
                </a:lnTo>
                <a:lnTo>
                  <a:pt x="247" y="2355"/>
                </a:lnTo>
                <a:lnTo>
                  <a:pt x="204" y="2269"/>
                </a:lnTo>
                <a:lnTo>
                  <a:pt x="167" y="2182"/>
                </a:lnTo>
                <a:lnTo>
                  <a:pt x="136" y="2092"/>
                </a:lnTo>
                <a:lnTo>
                  <a:pt x="109" y="1998"/>
                </a:lnTo>
                <a:lnTo>
                  <a:pt x="88" y="1904"/>
                </a:lnTo>
                <a:lnTo>
                  <a:pt x="72" y="1807"/>
                </a:lnTo>
                <a:lnTo>
                  <a:pt x="63" y="1708"/>
                </a:lnTo>
                <a:lnTo>
                  <a:pt x="60" y="1608"/>
                </a:lnTo>
                <a:lnTo>
                  <a:pt x="63" y="1505"/>
                </a:lnTo>
                <a:lnTo>
                  <a:pt x="72" y="1406"/>
                </a:lnTo>
                <a:lnTo>
                  <a:pt x="89" y="1308"/>
                </a:lnTo>
                <a:lnTo>
                  <a:pt x="110" y="1211"/>
                </a:lnTo>
                <a:lnTo>
                  <a:pt x="137" y="1118"/>
                </a:lnTo>
                <a:lnTo>
                  <a:pt x="170" y="1027"/>
                </a:lnTo>
                <a:lnTo>
                  <a:pt x="207" y="937"/>
                </a:lnTo>
                <a:lnTo>
                  <a:pt x="251" y="852"/>
                </a:lnTo>
                <a:lnTo>
                  <a:pt x="299" y="769"/>
                </a:lnTo>
                <a:lnTo>
                  <a:pt x="351" y="690"/>
                </a:lnTo>
                <a:lnTo>
                  <a:pt x="409" y="613"/>
                </a:lnTo>
                <a:lnTo>
                  <a:pt x="470" y="540"/>
                </a:lnTo>
                <a:lnTo>
                  <a:pt x="536" y="471"/>
                </a:lnTo>
                <a:lnTo>
                  <a:pt x="606" y="405"/>
                </a:lnTo>
                <a:lnTo>
                  <a:pt x="679" y="345"/>
                </a:lnTo>
                <a:lnTo>
                  <a:pt x="757" y="288"/>
                </a:lnTo>
                <a:lnTo>
                  <a:pt x="837" y="236"/>
                </a:lnTo>
                <a:lnTo>
                  <a:pt x="921" y="189"/>
                </a:lnTo>
                <a:lnTo>
                  <a:pt x="1008" y="146"/>
                </a:lnTo>
                <a:lnTo>
                  <a:pt x="1098" y="108"/>
                </a:lnTo>
                <a:lnTo>
                  <a:pt x="1190" y="76"/>
                </a:lnTo>
                <a:lnTo>
                  <a:pt x="1285" y="49"/>
                </a:lnTo>
                <a:lnTo>
                  <a:pt x="1382" y="28"/>
                </a:lnTo>
                <a:lnTo>
                  <a:pt x="1481" y="13"/>
                </a:lnTo>
                <a:lnTo>
                  <a:pt x="1582" y="3"/>
                </a:lnTo>
                <a:lnTo>
                  <a:pt x="1685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05427" y="5634056"/>
            <a:ext cx="1480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</a:rPr>
              <a:t>+1 234 567 890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9" name="Freeform 11"/>
          <p:cNvSpPr>
            <a:spLocks noEditPoints="1"/>
          </p:cNvSpPr>
          <p:nvPr/>
        </p:nvSpPr>
        <p:spPr bwMode="auto">
          <a:xfrm>
            <a:off x="6107231" y="5659485"/>
            <a:ext cx="263860" cy="266172"/>
          </a:xfrm>
          <a:custGeom>
            <a:avLst/>
            <a:gdLst>
              <a:gd name="T0" fmla="*/ 1653 w 3198"/>
              <a:gd name="T1" fmla="*/ 740 h 3229"/>
              <a:gd name="T2" fmla="*/ 1545 w 3198"/>
              <a:gd name="T3" fmla="*/ 774 h 3229"/>
              <a:gd name="T4" fmla="*/ 1466 w 3198"/>
              <a:gd name="T5" fmla="*/ 828 h 3229"/>
              <a:gd name="T6" fmla="*/ 1410 w 3198"/>
              <a:gd name="T7" fmla="*/ 897 h 3229"/>
              <a:gd name="T8" fmla="*/ 1375 w 3198"/>
              <a:gd name="T9" fmla="*/ 975 h 3229"/>
              <a:gd name="T10" fmla="*/ 1356 w 3198"/>
              <a:gd name="T11" fmla="*/ 1053 h 3229"/>
              <a:gd name="T12" fmla="*/ 1351 w 3198"/>
              <a:gd name="T13" fmla="*/ 1127 h 3229"/>
              <a:gd name="T14" fmla="*/ 1168 w 3198"/>
              <a:gd name="T15" fmla="*/ 1671 h 3229"/>
              <a:gd name="T16" fmla="*/ 1737 w 3198"/>
              <a:gd name="T17" fmla="*/ 2607 h 3229"/>
              <a:gd name="T18" fmla="*/ 2031 w 3198"/>
              <a:gd name="T19" fmla="*/ 1341 h 3229"/>
              <a:gd name="T20" fmla="*/ 1739 w 3198"/>
              <a:gd name="T21" fmla="*/ 1124 h 3229"/>
              <a:gd name="T22" fmla="*/ 1760 w 3198"/>
              <a:gd name="T23" fmla="*/ 1079 h 3229"/>
              <a:gd name="T24" fmla="*/ 1795 w 3198"/>
              <a:gd name="T25" fmla="*/ 1059 h 3229"/>
              <a:gd name="T26" fmla="*/ 2026 w 3198"/>
              <a:gd name="T27" fmla="*/ 1056 h 3229"/>
              <a:gd name="T28" fmla="*/ 1599 w 3198"/>
              <a:gd name="T29" fmla="*/ 0 h 3229"/>
              <a:gd name="T30" fmla="*/ 1897 w 3198"/>
              <a:gd name="T31" fmla="*/ 28 h 3229"/>
              <a:gd name="T32" fmla="*/ 2177 w 3198"/>
              <a:gd name="T33" fmla="*/ 109 h 3229"/>
              <a:gd name="T34" fmla="*/ 2433 w 3198"/>
              <a:gd name="T35" fmla="*/ 237 h 3229"/>
              <a:gd name="T36" fmla="*/ 2661 w 3198"/>
              <a:gd name="T37" fmla="*/ 408 h 3229"/>
              <a:gd name="T38" fmla="*/ 2855 w 3198"/>
              <a:gd name="T39" fmla="*/ 616 h 3229"/>
              <a:gd name="T40" fmla="*/ 3011 w 3198"/>
              <a:gd name="T41" fmla="*/ 856 h 3229"/>
              <a:gd name="T42" fmla="*/ 3123 w 3198"/>
              <a:gd name="T43" fmla="*/ 1124 h 3229"/>
              <a:gd name="T44" fmla="*/ 3186 w 3198"/>
              <a:gd name="T45" fmla="*/ 1413 h 3229"/>
              <a:gd name="T46" fmla="*/ 3195 w 3198"/>
              <a:gd name="T47" fmla="*/ 1717 h 3229"/>
              <a:gd name="T48" fmla="*/ 3150 w 3198"/>
              <a:gd name="T49" fmla="*/ 2012 h 3229"/>
              <a:gd name="T50" fmla="*/ 3053 w 3198"/>
              <a:gd name="T51" fmla="*/ 2286 h 3229"/>
              <a:gd name="T52" fmla="*/ 2912 w 3198"/>
              <a:gd name="T53" fmla="*/ 2537 h 3229"/>
              <a:gd name="T54" fmla="*/ 2730 w 3198"/>
              <a:gd name="T55" fmla="*/ 2756 h 3229"/>
              <a:gd name="T56" fmla="*/ 2512 w 3198"/>
              <a:gd name="T57" fmla="*/ 2939 h 3229"/>
              <a:gd name="T58" fmla="*/ 2265 w 3198"/>
              <a:gd name="T59" fmla="*/ 3082 h 3229"/>
              <a:gd name="T60" fmla="*/ 1993 w 3198"/>
              <a:gd name="T61" fmla="*/ 3180 h 3229"/>
              <a:gd name="T62" fmla="*/ 1701 w 3198"/>
              <a:gd name="T63" fmla="*/ 3225 h 3229"/>
              <a:gd name="T64" fmla="*/ 1398 w 3198"/>
              <a:gd name="T65" fmla="*/ 3216 h 3229"/>
              <a:gd name="T66" fmla="*/ 1112 w 3198"/>
              <a:gd name="T67" fmla="*/ 3152 h 3229"/>
              <a:gd name="T68" fmla="*/ 848 w 3198"/>
              <a:gd name="T69" fmla="*/ 3039 h 3229"/>
              <a:gd name="T70" fmla="*/ 610 w 3198"/>
              <a:gd name="T71" fmla="*/ 2882 h 3229"/>
              <a:gd name="T72" fmla="*/ 404 w 3198"/>
              <a:gd name="T73" fmla="*/ 2686 h 3229"/>
              <a:gd name="T74" fmla="*/ 235 w 3198"/>
              <a:gd name="T75" fmla="*/ 2456 h 3229"/>
              <a:gd name="T76" fmla="*/ 108 w 3198"/>
              <a:gd name="T77" fmla="*/ 2197 h 3229"/>
              <a:gd name="T78" fmla="*/ 28 w 3198"/>
              <a:gd name="T79" fmla="*/ 1916 h 3229"/>
              <a:gd name="T80" fmla="*/ 0 w 3198"/>
              <a:gd name="T81" fmla="*/ 1615 h 3229"/>
              <a:gd name="T82" fmla="*/ 28 w 3198"/>
              <a:gd name="T83" fmla="*/ 1314 h 3229"/>
              <a:gd name="T84" fmla="*/ 108 w 3198"/>
              <a:gd name="T85" fmla="*/ 1032 h 3229"/>
              <a:gd name="T86" fmla="*/ 235 w 3198"/>
              <a:gd name="T87" fmla="*/ 774 h 3229"/>
              <a:gd name="T88" fmla="*/ 404 w 3198"/>
              <a:gd name="T89" fmla="*/ 543 h 3229"/>
              <a:gd name="T90" fmla="*/ 610 w 3198"/>
              <a:gd name="T91" fmla="*/ 348 h 3229"/>
              <a:gd name="T92" fmla="*/ 848 w 3198"/>
              <a:gd name="T93" fmla="*/ 190 h 3229"/>
              <a:gd name="T94" fmla="*/ 1112 w 3198"/>
              <a:gd name="T95" fmla="*/ 77 h 3229"/>
              <a:gd name="T96" fmla="*/ 1398 w 3198"/>
              <a:gd name="T97" fmla="*/ 13 h 3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198" h="3229">
                <a:moveTo>
                  <a:pt x="1741" y="734"/>
                </a:moveTo>
                <a:lnTo>
                  <a:pt x="1695" y="735"/>
                </a:lnTo>
                <a:lnTo>
                  <a:pt x="1653" y="740"/>
                </a:lnTo>
                <a:lnTo>
                  <a:pt x="1614" y="749"/>
                </a:lnTo>
                <a:lnTo>
                  <a:pt x="1578" y="761"/>
                </a:lnTo>
                <a:lnTo>
                  <a:pt x="1545" y="774"/>
                </a:lnTo>
                <a:lnTo>
                  <a:pt x="1516" y="790"/>
                </a:lnTo>
                <a:lnTo>
                  <a:pt x="1490" y="808"/>
                </a:lnTo>
                <a:lnTo>
                  <a:pt x="1466" y="828"/>
                </a:lnTo>
                <a:lnTo>
                  <a:pt x="1445" y="849"/>
                </a:lnTo>
                <a:lnTo>
                  <a:pt x="1427" y="873"/>
                </a:lnTo>
                <a:lnTo>
                  <a:pt x="1410" y="897"/>
                </a:lnTo>
                <a:lnTo>
                  <a:pt x="1397" y="922"/>
                </a:lnTo>
                <a:lnTo>
                  <a:pt x="1385" y="948"/>
                </a:lnTo>
                <a:lnTo>
                  <a:pt x="1375" y="975"/>
                </a:lnTo>
                <a:lnTo>
                  <a:pt x="1367" y="1001"/>
                </a:lnTo>
                <a:lnTo>
                  <a:pt x="1361" y="1027"/>
                </a:lnTo>
                <a:lnTo>
                  <a:pt x="1356" y="1053"/>
                </a:lnTo>
                <a:lnTo>
                  <a:pt x="1353" y="1079"/>
                </a:lnTo>
                <a:lnTo>
                  <a:pt x="1351" y="1103"/>
                </a:lnTo>
                <a:lnTo>
                  <a:pt x="1351" y="1127"/>
                </a:lnTo>
                <a:lnTo>
                  <a:pt x="1351" y="1341"/>
                </a:lnTo>
                <a:lnTo>
                  <a:pt x="1168" y="1341"/>
                </a:lnTo>
                <a:lnTo>
                  <a:pt x="1168" y="1671"/>
                </a:lnTo>
                <a:lnTo>
                  <a:pt x="1351" y="1671"/>
                </a:lnTo>
                <a:lnTo>
                  <a:pt x="1351" y="2607"/>
                </a:lnTo>
                <a:lnTo>
                  <a:pt x="1737" y="2607"/>
                </a:lnTo>
                <a:lnTo>
                  <a:pt x="1737" y="1671"/>
                </a:lnTo>
                <a:lnTo>
                  <a:pt x="1997" y="1671"/>
                </a:lnTo>
                <a:lnTo>
                  <a:pt x="2031" y="1341"/>
                </a:lnTo>
                <a:lnTo>
                  <a:pt x="1737" y="1341"/>
                </a:lnTo>
                <a:lnTo>
                  <a:pt x="1737" y="1146"/>
                </a:lnTo>
                <a:lnTo>
                  <a:pt x="1739" y="1124"/>
                </a:lnTo>
                <a:lnTo>
                  <a:pt x="1744" y="1106"/>
                </a:lnTo>
                <a:lnTo>
                  <a:pt x="1751" y="1091"/>
                </a:lnTo>
                <a:lnTo>
                  <a:pt x="1760" y="1079"/>
                </a:lnTo>
                <a:lnTo>
                  <a:pt x="1771" y="1069"/>
                </a:lnTo>
                <a:lnTo>
                  <a:pt x="1783" y="1063"/>
                </a:lnTo>
                <a:lnTo>
                  <a:pt x="1795" y="1059"/>
                </a:lnTo>
                <a:lnTo>
                  <a:pt x="1807" y="1057"/>
                </a:lnTo>
                <a:lnTo>
                  <a:pt x="1819" y="1056"/>
                </a:lnTo>
                <a:lnTo>
                  <a:pt x="2026" y="1056"/>
                </a:lnTo>
                <a:lnTo>
                  <a:pt x="2026" y="735"/>
                </a:lnTo>
                <a:lnTo>
                  <a:pt x="1741" y="734"/>
                </a:lnTo>
                <a:close/>
                <a:moveTo>
                  <a:pt x="1599" y="0"/>
                </a:moveTo>
                <a:lnTo>
                  <a:pt x="1701" y="4"/>
                </a:lnTo>
                <a:lnTo>
                  <a:pt x="1800" y="13"/>
                </a:lnTo>
                <a:lnTo>
                  <a:pt x="1897" y="28"/>
                </a:lnTo>
                <a:lnTo>
                  <a:pt x="1993" y="50"/>
                </a:lnTo>
                <a:lnTo>
                  <a:pt x="2086" y="77"/>
                </a:lnTo>
                <a:lnTo>
                  <a:pt x="2177" y="109"/>
                </a:lnTo>
                <a:lnTo>
                  <a:pt x="2265" y="148"/>
                </a:lnTo>
                <a:lnTo>
                  <a:pt x="2351" y="190"/>
                </a:lnTo>
                <a:lnTo>
                  <a:pt x="2433" y="237"/>
                </a:lnTo>
                <a:lnTo>
                  <a:pt x="2512" y="290"/>
                </a:lnTo>
                <a:lnTo>
                  <a:pt x="2588" y="348"/>
                </a:lnTo>
                <a:lnTo>
                  <a:pt x="2661" y="408"/>
                </a:lnTo>
                <a:lnTo>
                  <a:pt x="2730" y="474"/>
                </a:lnTo>
                <a:lnTo>
                  <a:pt x="2794" y="543"/>
                </a:lnTo>
                <a:lnTo>
                  <a:pt x="2855" y="616"/>
                </a:lnTo>
                <a:lnTo>
                  <a:pt x="2912" y="693"/>
                </a:lnTo>
                <a:lnTo>
                  <a:pt x="2964" y="774"/>
                </a:lnTo>
                <a:lnTo>
                  <a:pt x="3011" y="856"/>
                </a:lnTo>
                <a:lnTo>
                  <a:pt x="3053" y="943"/>
                </a:lnTo>
                <a:lnTo>
                  <a:pt x="3091" y="1032"/>
                </a:lnTo>
                <a:lnTo>
                  <a:pt x="3123" y="1124"/>
                </a:lnTo>
                <a:lnTo>
                  <a:pt x="3150" y="1218"/>
                </a:lnTo>
                <a:lnTo>
                  <a:pt x="3171" y="1314"/>
                </a:lnTo>
                <a:lnTo>
                  <a:pt x="3186" y="1413"/>
                </a:lnTo>
                <a:lnTo>
                  <a:pt x="3195" y="1513"/>
                </a:lnTo>
                <a:lnTo>
                  <a:pt x="3198" y="1615"/>
                </a:lnTo>
                <a:lnTo>
                  <a:pt x="3195" y="1717"/>
                </a:lnTo>
                <a:lnTo>
                  <a:pt x="3186" y="1817"/>
                </a:lnTo>
                <a:lnTo>
                  <a:pt x="3171" y="1916"/>
                </a:lnTo>
                <a:lnTo>
                  <a:pt x="3150" y="2012"/>
                </a:lnTo>
                <a:lnTo>
                  <a:pt x="3123" y="2105"/>
                </a:lnTo>
                <a:lnTo>
                  <a:pt x="3091" y="2197"/>
                </a:lnTo>
                <a:lnTo>
                  <a:pt x="3053" y="2286"/>
                </a:lnTo>
                <a:lnTo>
                  <a:pt x="3011" y="2373"/>
                </a:lnTo>
                <a:lnTo>
                  <a:pt x="2964" y="2456"/>
                </a:lnTo>
                <a:lnTo>
                  <a:pt x="2912" y="2537"/>
                </a:lnTo>
                <a:lnTo>
                  <a:pt x="2855" y="2613"/>
                </a:lnTo>
                <a:lnTo>
                  <a:pt x="2794" y="2686"/>
                </a:lnTo>
                <a:lnTo>
                  <a:pt x="2730" y="2756"/>
                </a:lnTo>
                <a:lnTo>
                  <a:pt x="2661" y="2821"/>
                </a:lnTo>
                <a:lnTo>
                  <a:pt x="2588" y="2882"/>
                </a:lnTo>
                <a:lnTo>
                  <a:pt x="2512" y="2939"/>
                </a:lnTo>
                <a:lnTo>
                  <a:pt x="2433" y="2992"/>
                </a:lnTo>
                <a:lnTo>
                  <a:pt x="2351" y="3039"/>
                </a:lnTo>
                <a:lnTo>
                  <a:pt x="2265" y="3082"/>
                </a:lnTo>
                <a:lnTo>
                  <a:pt x="2177" y="3120"/>
                </a:lnTo>
                <a:lnTo>
                  <a:pt x="2086" y="3152"/>
                </a:lnTo>
                <a:lnTo>
                  <a:pt x="1993" y="3180"/>
                </a:lnTo>
                <a:lnTo>
                  <a:pt x="1897" y="3201"/>
                </a:lnTo>
                <a:lnTo>
                  <a:pt x="1800" y="3216"/>
                </a:lnTo>
                <a:lnTo>
                  <a:pt x="1701" y="3225"/>
                </a:lnTo>
                <a:lnTo>
                  <a:pt x="1599" y="3229"/>
                </a:lnTo>
                <a:lnTo>
                  <a:pt x="1498" y="3225"/>
                </a:lnTo>
                <a:lnTo>
                  <a:pt x="1398" y="3216"/>
                </a:lnTo>
                <a:lnTo>
                  <a:pt x="1301" y="3201"/>
                </a:lnTo>
                <a:lnTo>
                  <a:pt x="1206" y="3180"/>
                </a:lnTo>
                <a:lnTo>
                  <a:pt x="1112" y="3152"/>
                </a:lnTo>
                <a:lnTo>
                  <a:pt x="1022" y="3120"/>
                </a:lnTo>
                <a:lnTo>
                  <a:pt x="933" y="3082"/>
                </a:lnTo>
                <a:lnTo>
                  <a:pt x="848" y="3039"/>
                </a:lnTo>
                <a:lnTo>
                  <a:pt x="765" y="2992"/>
                </a:lnTo>
                <a:lnTo>
                  <a:pt x="686" y="2939"/>
                </a:lnTo>
                <a:lnTo>
                  <a:pt x="610" y="2882"/>
                </a:lnTo>
                <a:lnTo>
                  <a:pt x="538" y="2821"/>
                </a:lnTo>
                <a:lnTo>
                  <a:pt x="469" y="2756"/>
                </a:lnTo>
                <a:lnTo>
                  <a:pt x="404" y="2686"/>
                </a:lnTo>
                <a:lnTo>
                  <a:pt x="343" y="2613"/>
                </a:lnTo>
                <a:lnTo>
                  <a:pt x="287" y="2537"/>
                </a:lnTo>
                <a:lnTo>
                  <a:pt x="235" y="2456"/>
                </a:lnTo>
                <a:lnTo>
                  <a:pt x="188" y="2373"/>
                </a:lnTo>
                <a:lnTo>
                  <a:pt x="145" y="2286"/>
                </a:lnTo>
                <a:lnTo>
                  <a:pt x="108" y="2197"/>
                </a:lnTo>
                <a:lnTo>
                  <a:pt x="76" y="2105"/>
                </a:lnTo>
                <a:lnTo>
                  <a:pt x="49" y="2012"/>
                </a:lnTo>
                <a:lnTo>
                  <a:pt x="28" y="1916"/>
                </a:lnTo>
                <a:lnTo>
                  <a:pt x="13" y="1817"/>
                </a:lnTo>
                <a:lnTo>
                  <a:pt x="3" y="1717"/>
                </a:lnTo>
                <a:lnTo>
                  <a:pt x="0" y="1615"/>
                </a:lnTo>
                <a:lnTo>
                  <a:pt x="3" y="1513"/>
                </a:lnTo>
                <a:lnTo>
                  <a:pt x="13" y="1413"/>
                </a:lnTo>
                <a:lnTo>
                  <a:pt x="28" y="1314"/>
                </a:lnTo>
                <a:lnTo>
                  <a:pt x="49" y="1218"/>
                </a:lnTo>
                <a:lnTo>
                  <a:pt x="76" y="1124"/>
                </a:lnTo>
                <a:lnTo>
                  <a:pt x="108" y="1032"/>
                </a:lnTo>
                <a:lnTo>
                  <a:pt x="145" y="943"/>
                </a:lnTo>
                <a:lnTo>
                  <a:pt x="188" y="856"/>
                </a:lnTo>
                <a:lnTo>
                  <a:pt x="235" y="774"/>
                </a:lnTo>
                <a:lnTo>
                  <a:pt x="287" y="693"/>
                </a:lnTo>
                <a:lnTo>
                  <a:pt x="343" y="616"/>
                </a:lnTo>
                <a:lnTo>
                  <a:pt x="404" y="543"/>
                </a:lnTo>
                <a:lnTo>
                  <a:pt x="469" y="474"/>
                </a:lnTo>
                <a:lnTo>
                  <a:pt x="538" y="408"/>
                </a:lnTo>
                <a:lnTo>
                  <a:pt x="610" y="348"/>
                </a:lnTo>
                <a:lnTo>
                  <a:pt x="686" y="290"/>
                </a:lnTo>
                <a:lnTo>
                  <a:pt x="765" y="237"/>
                </a:lnTo>
                <a:lnTo>
                  <a:pt x="848" y="190"/>
                </a:lnTo>
                <a:lnTo>
                  <a:pt x="933" y="148"/>
                </a:lnTo>
                <a:lnTo>
                  <a:pt x="1022" y="109"/>
                </a:lnTo>
                <a:lnTo>
                  <a:pt x="1112" y="77"/>
                </a:lnTo>
                <a:lnTo>
                  <a:pt x="1206" y="50"/>
                </a:lnTo>
                <a:lnTo>
                  <a:pt x="1301" y="28"/>
                </a:lnTo>
                <a:lnTo>
                  <a:pt x="1398" y="13"/>
                </a:lnTo>
                <a:lnTo>
                  <a:pt x="1498" y="4"/>
                </a:lnTo>
                <a:lnTo>
                  <a:pt x="159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6383623" y="5634056"/>
            <a:ext cx="17610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 smtClean="0">
                <a:solidFill>
                  <a:schemeClr val="bg1"/>
                </a:solidFill>
              </a:rPr>
              <a:t>facebook_fanpage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11" name="Freeform 16"/>
          <p:cNvSpPr>
            <a:spLocks noEditPoints="1"/>
          </p:cNvSpPr>
          <p:nvPr/>
        </p:nvSpPr>
        <p:spPr bwMode="auto">
          <a:xfrm>
            <a:off x="8366342" y="5664542"/>
            <a:ext cx="256918" cy="259230"/>
          </a:xfrm>
          <a:custGeom>
            <a:avLst/>
            <a:gdLst>
              <a:gd name="T0" fmla="*/ 1827 w 3226"/>
              <a:gd name="T1" fmla="*/ 913 h 3260"/>
              <a:gd name="T2" fmla="*/ 1684 w 3226"/>
              <a:gd name="T3" fmla="*/ 1014 h 3260"/>
              <a:gd name="T4" fmla="*/ 1601 w 3226"/>
              <a:gd name="T5" fmla="*/ 1171 h 3260"/>
              <a:gd name="T6" fmla="*/ 1599 w 3226"/>
              <a:gd name="T7" fmla="*/ 1348 h 3260"/>
              <a:gd name="T8" fmla="*/ 1305 w 3226"/>
              <a:gd name="T9" fmla="*/ 1290 h 3260"/>
              <a:gd name="T10" fmla="*/ 1045 w 3226"/>
              <a:gd name="T11" fmla="*/ 1155 h 3260"/>
              <a:gd name="T12" fmla="*/ 834 w 3226"/>
              <a:gd name="T13" fmla="*/ 957 h 3260"/>
              <a:gd name="T14" fmla="*/ 786 w 3226"/>
              <a:gd name="T15" fmla="*/ 1104 h 3260"/>
              <a:gd name="T16" fmla="*/ 810 w 3226"/>
              <a:gd name="T17" fmla="*/ 1283 h 3260"/>
              <a:gd name="T18" fmla="*/ 914 w 3226"/>
              <a:gd name="T19" fmla="*/ 1430 h 3260"/>
              <a:gd name="T20" fmla="*/ 820 w 3226"/>
              <a:gd name="T21" fmla="*/ 1429 h 3260"/>
              <a:gd name="T22" fmla="*/ 784 w 3226"/>
              <a:gd name="T23" fmla="*/ 1463 h 3260"/>
              <a:gd name="T24" fmla="*/ 853 w 3226"/>
              <a:gd name="T25" fmla="*/ 1636 h 3260"/>
              <a:gd name="T26" fmla="*/ 991 w 3226"/>
              <a:gd name="T27" fmla="*/ 1753 h 3260"/>
              <a:gd name="T28" fmla="*/ 1014 w 3226"/>
              <a:gd name="T29" fmla="*/ 1795 h 3260"/>
              <a:gd name="T30" fmla="*/ 928 w 3226"/>
              <a:gd name="T31" fmla="*/ 1832 h 3260"/>
              <a:gd name="T32" fmla="*/ 1041 w 3226"/>
              <a:gd name="T33" fmla="*/ 1974 h 3260"/>
              <a:gd name="T34" fmla="*/ 1210 w 3226"/>
              <a:gd name="T35" fmla="*/ 2045 h 3260"/>
              <a:gd name="T36" fmla="*/ 1102 w 3226"/>
              <a:gd name="T37" fmla="*/ 2144 h 3260"/>
              <a:gd name="T38" fmla="*/ 862 w 3226"/>
              <a:gd name="T39" fmla="*/ 2207 h 3260"/>
              <a:gd name="T40" fmla="*/ 771 w 3226"/>
              <a:gd name="T41" fmla="*/ 2242 h 3260"/>
              <a:gd name="T42" fmla="*/ 1048 w 3226"/>
              <a:gd name="T43" fmla="*/ 2348 h 3260"/>
              <a:gd name="T44" fmla="*/ 1355 w 3226"/>
              <a:gd name="T45" fmla="*/ 2371 h 3260"/>
              <a:gd name="T46" fmla="*/ 1637 w 3226"/>
              <a:gd name="T47" fmla="*/ 2314 h 3260"/>
              <a:gd name="T48" fmla="*/ 1873 w 3226"/>
              <a:gd name="T49" fmla="*/ 2194 h 3260"/>
              <a:gd name="T50" fmla="*/ 2061 w 3226"/>
              <a:gd name="T51" fmla="*/ 2026 h 3260"/>
              <a:gd name="T52" fmla="*/ 2203 w 3226"/>
              <a:gd name="T53" fmla="*/ 1821 h 3260"/>
              <a:gd name="T54" fmla="*/ 2292 w 3226"/>
              <a:gd name="T55" fmla="*/ 1596 h 3260"/>
              <a:gd name="T56" fmla="*/ 2332 w 3226"/>
              <a:gd name="T57" fmla="*/ 1363 h 3260"/>
              <a:gd name="T58" fmla="*/ 2415 w 3226"/>
              <a:gd name="T59" fmla="*/ 1188 h 3260"/>
              <a:gd name="T60" fmla="*/ 2467 w 3226"/>
              <a:gd name="T61" fmla="*/ 1084 h 3260"/>
              <a:gd name="T62" fmla="*/ 2342 w 3226"/>
              <a:gd name="T63" fmla="*/ 1097 h 3260"/>
              <a:gd name="T64" fmla="*/ 2452 w 3226"/>
              <a:gd name="T65" fmla="*/ 958 h 3260"/>
              <a:gd name="T66" fmla="*/ 2294 w 3226"/>
              <a:gd name="T67" fmla="*/ 990 h 3260"/>
              <a:gd name="T68" fmla="*/ 2131 w 3226"/>
              <a:gd name="T69" fmla="*/ 929 h 3260"/>
              <a:gd name="T70" fmla="*/ 1962 w 3226"/>
              <a:gd name="T71" fmla="*/ 887 h 3260"/>
              <a:gd name="T72" fmla="*/ 1913 w 3226"/>
              <a:gd name="T73" fmla="*/ 29 h 3260"/>
              <a:gd name="T74" fmla="*/ 2284 w 3226"/>
              <a:gd name="T75" fmla="*/ 149 h 3260"/>
              <a:gd name="T76" fmla="*/ 2610 w 3226"/>
              <a:gd name="T77" fmla="*/ 351 h 3260"/>
              <a:gd name="T78" fmla="*/ 2880 w 3226"/>
              <a:gd name="T79" fmla="*/ 622 h 3260"/>
              <a:gd name="T80" fmla="*/ 3079 w 3226"/>
              <a:gd name="T81" fmla="*/ 953 h 3260"/>
              <a:gd name="T82" fmla="*/ 3199 w 3226"/>
              <a:gd name="T83" fmla="*/ 1327 h 3260"/>
              <a:gd name="T84" fmla="*/ 3223 w 3226"/>
              <a:gd name="T85" fmla="*/ 1733 h 3260"/>
              <a:gd name="T86" fmla="*/ 3150 w 3226"/>
              <a:gd name="T87" fmla="*/ 2126 h 3260"/>
              <a:gd name="T88" fmla="*/ 2990 w 3226"/>
              <a:gd name="T89" fmla="*/ 2480 h 3260"/>
              <a:gd name="T90" fmla="*/ 2754 w 3226"/>
              <a:gd name="T91" fmla="*/ 2782 h 3260"/>
              <a:gd name="T92" fmla="*/ 2454 w 3226"/>
              <a:gd name="T93" fmla="*/ 3021 h 3260"/>
              <a:gd name="T94" fmla="*/ 2104 w 3226"/>
              <a:gd name="T95" fmla="*/ 3183 h 3260"/>
              <a:gd name="T96" fmla="*/ 1715 w 3226"/>
              <a:gd name="T97" fmla="*/ 3256 h 3260"/>
              <a:gd name="T98" fmla="*/ 1313 w 3226"/>
              <a:gd name="T99" fmla="*/ 3232 h 3260"/>
              <a:gd name="T100" fmla="*/ 941 w 3226"/>
              <a:gd name="T101" fmla="*/ 3112 h 3260"/>
              <a:gd name="T102" fmla="*/ 615 w 3226"/>
              <a:gd name="T103" fmla="*/ 2910 h 3260"/>
              <a:gd name="T104" fmla="*/ 346 w 3226"/>
              <a:gd name="T105" fmla="*/ 2639 h 3260"/>
              <a:gd name="T106" fmla="*/ 146 w 3226"/>
              <a:gd name="T107" fmla="*/ 2308 h 3260"/>
              <a:gd name="T108" fmla="*/ 28 w 3226"/>
              <a:gd name="T109" fmla="*/ 1934 h 3260"/>
              <a:gd name="T110" fmla="*/ 3 w 3226"/>
              <a:gd name="T111" fmla="*/ 1527 h 3260"/>
              <a:gd name="T112" fmla="*/ 77 w 3226"/>
              <a:gd name="T113" fmla="*/ 1135 h 3260"/>
              <a:gd name="T114" fmla="*/ 237 w 3226"/>
              <a:gd name="T115" fmla="*/ 781 h 3260"/>
              <a:gd name="T116" fmla="*/ 473 w 3226"/>
              <a:gd name="T117" fmla="*/ 479 h 3260"/>
              <a:gd name="T118" fmla="*/ 772 w 3226"/>
              <a:gd name="T119" fmla="*/ 240 h 3260"/>
              <a:gd name="T120" fmla="*/ 1122 w 3226"/>
              <a:gd name="T121" fmla="*/ 78 h 3260"/>
              <a:gd name="T122" fmla="*/ 1511 w 3226"/>
              <a:gd name="T123" fmla="*/ 5 h 3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226" h="3260">
                <a:moveTo>
                  <a:pt x="1962" y="887"/>
                </a:moveTo>
                <a:lnTo>
                  <a:pt x="1914" y="890"/>
                </a:lnTo>
                <a:lnTo>
                  <a:pt x="1870" y="900"/>
                </a:lnTo>
                <a:lnTo>
                  <a:pt x="1827" y="913"/>
                </a:lnTo>
                <a:lnTo>
                  <a:pt x="1787" y="931"/>
                </a:lnTo>
                <a:lnTo>
                  <a:pt x="1749" y="955"/>
                </a:lnTo>
                <a:lnTo>
                  <a:pt x="1714" y="982"/>
                </a:lnTo>
                <a:lnTo>
                  <a:pt x="1684" y="1014"/>
                </a:lnTo>
                <a:lnTo>
                  <a:pt x="1657" y="1048"/>
                </a:lnTo>
                <a:lnTo>
                  <a:pt x="1634" y="1086"/>
                </a:lnTo>
                <a:lnTo>
                  <a:pt x="1614" y="1127"/>
                </a:lnTo>
                <a:lnTo>
                  <a:pt x="1601" y="1171"/>
                </a:lnTo>
                <a:lnTo>
                  <a:pt x="1593" y="1216"/>
                </a:lnTo>
                <a:lnTo>
                  <a:pt x="1590" y="1262"/>
                </a:lnTo>
                <a:lnTo>
                  <a:pt x="1592" y="1306"/>
                </a:lnTo>
                <a:lnTo>
                  <a:pt x="1599" y="1348"/>
                </a:lnTo>
                <a:lnTo>
                  <a:pt x="1523" y="1342"/>
                </a:lnTo>
                <a:lnTo>
                  <a:pt x="1448" y="1330"/>
                </a:lnTo>
                <a:lnTo>
                  <a:pt x="1375" y="1312"/>
                </a:lnTo>
                <a:lnTo>
                  <a:pt x="1305" y="1290"/>
                </a:lnTo>
                <a:lnTo>
                  <a:pt x="1236" y="1263"/>
                </a:lnTo>
                <a:lnTo>
                  <a:pt x="1169" y="1232"/>
                </a:lnTo>
                <a:lnTo>
                  <a:pt x="1106" y="1195"/>
                </a:lnTo>
                <a:lnTo>
                  <a:pt x="1045" y="1155"/>
                </a:lnTo>
                <a:lnTo>
                  <a:pt x="988" y="1111"/>
                </a:lnTo>
                <a:lnTo>
                  <a:pt x="933" y="1063"/>
                </a:lnTo>
                <a:lnTo>
                  <a:pt x="882" y="1012"/>
                </a:lnTo>
                <a:lnTo>
                  <a:pt x="834" y="957"/>
                </a:lnTo>
                <a:lnTo>
                  <a:pt x="817" y="990"/>
                </a:lnTo>
                <a:lnTo>
                  <a:pt x="803" y="1027"/>
                </a:lnTo>
                <a:lnTo>
                  <a:pt x="793" y="1065"/>
                </a:lnTo>
                <a:lnTo>
                  <a:pt x="786" y="1104"/>
                </a:lnTo>
                <a:lnTo>
                  <a:pt x="784" y="1145"/>
                </a:lnTo>
                <a:lnTo>
                  <a:pt x="787" y="1193"/>
                </a:lnTo>
                <a:lnTo>
                  <a:pt x="796" y="1239"/>
                </a:lnTo>
                <a:lnTo>
                  <a:pt x="810" y="1283"/>
                </a:lnTo>
                <a:lnTo>
                  <a:pt x="829" y="1325"/>
                </a:lnTo>
                <a:lnTo>
                  <a:pt x="854" y="1363"/>
                </a:lnTo>
                <a:lnTo>
                  <a:pt x="882" y="1398"/>
                </a:lnTo>
                <a:lnTo>
                  <a:pt x="914" y="1430"/>
                </a:lnTo>
                <a:lnTo>
                  <a:pt x="949" y="1457"/>
                </a:lnTo>
                <a:lnTo>
                  <a:pt x="904" y="1453"/>
                </a:lnTo>
                <a:lnTo>
                  <a:pt x="862" y="1443"/>
                </a:lnTo>
                <a:lnTo>
                  <a:pt x="820" y="1429"/>
                </a:lnTo>
                <a:lnTo>
                  <a:pt x="781" y="1410"/>
                </a:lnTo>
                <a:lnTo>
                  <a:pt x="781" y="1412"/>
                </a:lnTo>
                <a:lnTo>
                  <a:pt x="781" y="1415"/>
                </a:lnTo>
                <a:lnTo>
                  <a:pt x="784" y="1463"/>
                </a:lnTo>
                <a:lnTo>
                  <a:pt x="793" y="1510"/>
                </a:lnTo>
                <a:lnTo>
                  <a:pt x="808" y="1555"/>
                </a:lnTo>
                <a:lnTo>
                  <a:pt x="827" y="1597"/>
                </a:lnTo>
                <a:lnTo>
                  <a:pt x="853" y="1636"/>
                </a:lnTo>
                <a:lnTo>
                  <a:pt x="881" y="1671"/>
                </a:lnTo>
                <a:lnTo>
                  <a:pt x="914" y="1703"/>
                </a:lnTo>
                <a:lnTo>
                  <a:pt x="951" y="1730"/>
                </a:lnTo>
                <a:lnTo>
                  <a:pt x="991" y="1753"/>
                </a:lnTo>
                <a:lnTo>
                  <a:pt x="1033" y="1770"/>
                </a:lnTo>
                <a:lnTo>
                  <a:pt x="1079" y="1782"/>
                </a:lnTo>
                <a:lnTo>
                  <a:pt x="1047" y="1789"/>
                </a:lnTo>
                <a:lnTo>
                  <a:pt x="1014" y="1795"/>
                </a:lnTo>
                <a:lnTo>
                  <a:pt x="981" y="1796"/>
                </a:lnTo>
                <a:lnTo>
                  <a:pt x="945" y="1794"/>
                </a:lnTo>
                <a:lnTo>
                  <a:pt x="911" y="1788"/>
                </a:lnTo>
                <a:lnTo>
                  <a:pt x="928" y="1832"/>
                </a:lnTo>
                <a:lnTo>
                  <a:pt x="950" y="1873"/>
                </a:lnTo>
                <a:lnTo>
                  <a:pt x="977" y="1911"/>
                </a:lnTo>
                <a:lnTo>
                  <a:pt x="1007" y="1944"/>
                </a:lnTo>
                <a:lnTo>
                  <a:pt x="1041" y="1974"/>
                </a:lnTo>
                <a:lnTo>
                  <a:pt x="1080" y="1999"/>
                </a:lnTo>
                <a:lnTo>
                  <a:pt x="1120" y="2020"/>
                </a:lnTo>
                <a:lnTo>
                  <a:pt x="1164" y="2035"/>
                </a:lnTo>
                <a:lnTo>
                  <a:pt x="1210" y="2045"/>
                </a:lnTo>
                <a:lnTo>
                  <a:pt x="1258" y="2049"/>
                </a:lnTo>
                <a:lnTo>
                  <a:pt x="1209" y="2085"/>
                </a:lnTo>
                <a:lnTo>
                  <a:pt x="1157" y="2117"/>
                </a:lnTo>
                <a:lnTo>
                  <a:pt x="1102" y="2144"/>
                </a:lnTo>
                <a:lnTo>
                  <a:pt x="1045" y="2168"/>
                </a:lnTo>
                <a:lnTo>
                  <a:pt x="986" y="2186"/>
                </a:lnTo>
                <a:lnTo>
                  <a:pt x="924" y="2199"/>
                </a:lnTo>
                <a:lnTo>
                  <a:pt x="862" y="2207"/>
                </a:lnTo>
                <a:lnTo>
                  <a:pt x="797" y="2210"/>
                </a:lnTo>
                <a:lnTo>
                  <a:pt x="753" y="2208"/>
                </a:lnTo>
                <a:lnTo>
                  <a:pt x="708" y="2204"/>
                </a:lnTo>
                <a:lnTo>
                  <a:pt x="771" y="2242"/>
                </a:lnTo>
                <a:lnTo>
                  <a:pt x="837" y="2276"/>
                </a:lnTo>
                <a:lnTo>
                  <a:pt x="905" y="2305"/>
                </a:lnTo>
                <a:lnTo>
                  <a:pt x="976" y="2329"/>
                </a:lnTo>
                <a:lnTo>
                  <a:pt x="1048" y="2348"/>
                </a:lnTo>
                <a:lnTo>
                  <a:pt x="1123" y="2361"/>
                </a:lnTo>
                <a:lnTo>
                  <a:pt x="1200" y="2371"/>
                </a:lnTo>
                <a:lnTo>
                  <a:pt x="1277" y="2374"/>
                </a:lnTo>
                <a:lnTo>
                  <a:pt x="1355" y="2371"/>
                </a:lnTo>
                <a:lnTo>
                  <a:pt x="1430" y="2363"/>
                </a:lnTo>
                <a:lnTo>
                  <a:pt x="1501" y="2351"/>
                </a:lnTo>
                <a:lnTo>
                  <a:pt x="1570" y="2335"/>
                </a:lnTo>
                <a:lnTo>
                  <a:pt x="1637" y="2314"/>
                </a:lnTo>
                <a:lnTo>
                  <a:pt x="1700" y="2290"/>
                </a:lnTo>
                <a:lnTo>
                  <a:pt x="1761" y="2261"/>
                </a:lnTo>
                <a:lnTo>
                  <a:pt x="1818" y="2230"/>
                </a:lnTo>
                <a:lnTo>
                  <a:pt x="1873" y="2194"/>
                </a:lnTo>
                <a:lnTo>
                  <a:pt x="1924" y="2156"/>
                </a:lnTo>
                <a:lnTo>
                  <a:pt x="1974" y="2116"/>
                </a:lnTo>
                <a:lnTo>
                  <a:pt x="2019" y="2072"/>
                </a:lnTo>
                <a:lnTo>
                  <a:pt x="2061" y="2026"/>
                </a:lnTo>
                <a:lnTo>
                  <a:pt x="2102" y="1977"/>
                </a:lnTo>
                <a:lnTo>
                  <a:pt x="2138" y="1927"/>
                </a:lnTo>
                <a:lnTo>
                  <a:pt x="2171" y="1875"/>
                </a:lnTo>
                <a:lnTo>
                  <a:pt x="2203" y="1821"/>
                </a:lnTo>
                <a:lnTo>
                  <a:pt x="2230" y="1766"/>
                </a:lnTo>
                <a:lnTo>
                  <a:pt x="2254" y="1710"/>
                </a:lnTo>
                <a:lnTo>
                  <a:pt x="2275" y="1654"/>
                </a:lnTo>
                <a:lnTo>
                  <a:pt x="2292" y="1596"/>
                </a:lnTo>
                <a:lnTo>
                  <a:pt x="2308" y="1538"/>
                </a:lnTo>
                <a:lnTo>
                  <a:pt x="2319" y="1480"/>
                </a:lnTo>
                <a:lnTo>
                  <a:pt x="2327" y="1421"/>
                </a:lnTo>
                <a:lnTo>
                  <a:pt x="2332" y="1363"/>
                </a:lnTo>
                <a:lnTo>
                  <a:pt x="2334" y="1306"/>
                </a:lnTo>
                <a:lnTo>
                  <a:pt x="2333" y="1257"/>
                </a:lnTo>
                <a:lnTo>
                  <a:pt x="2375" y="1225"/>
                </a:lnTo>
                <a:lnTo>
                  <a:pt x="2415" y="1188"/>
                </a:lnTo>
                <a:lnTo>
                  <a:pt x="2452" y="1149"/>
                </a:lnTo>
                <a:lnTo>
                  <a:pt x="2486" y="1107"/>
                </a:lnTo>
                <a:lnTo>
                  <a:pt x="2517" y="1064"/>
                </a:lnTo>
                <a:lnTo>
                  <a:pt x="2467" y="1084"/>
                </a:lnTo>
                <a:lnTo>
                  <a:pt x="2415" y="1101"/>
                </a:lnTo>
                <a:lnTo>
                  <a:pt x="2360" y="1114"/>
                </a:lnTo>
                <a:lnTo>
                  <a:pt x="2305" y="1123"/>
                </a:lnTo>
                <a:lnTo>
                  <a:pt x="2342" y="1097"/>
                </a:lnTo>
                <a:lnTo>
                  <a:pt x="2375" y="1068"/>
                </a:lnTo>
                <a:lnTo>
                  <a:pt x="2404" y="1034"/>
                </a:lnTo>
                <a:lnTo>
                  <a:pt x="2431" y="997"/>
                </a:lnTo>
                <a:lnTo>
                  <a:pt x="2452" y="958"/>
                </a:lnTo>
                <a:lnTo>
                  <a:pt x="2468" y="915"/>
                </a:lnTo>
                <a:lnTo>
                  <a:pt x="2413" y="945"/>
                </a:lnTo>
                <a:lnTo>
                  <a:pt x="2355" y="970"/>
                </a:lnTo>
                <a:lnTo>
                  <a:pt x="2294" y="990"/>
                </a:lnTo>
                <a:lnTo>
                  <a:pt x="2232" y="1006"/>
                </a:lnTo>
                <a:lnTo>
                  <a:pt x="2202" y="976"/>
                </a:lnTo>
                <a:lnTo>
                  <a:pt x="2167" y="951"/>
                </a:lnTo>
                <a:lnTo>
                  <a:pt x="2131" y="929"/>
                </a:lnTo>
                <a:lnTo>
                  <a:pt x="2092" y="912"/>
                </a:lnTo>
                <a:lnTo>
                  <a:pt x="2049" y="899"/>
                </a:lnTo>
                <a:lnTo>
                  <a:pt x="2006" y="890"/>
                </a:lnTo>
                <a:lnTo>
                  <a:pt x="1962" y="887"/>
                </a:lnTo>
                <a:close/>
                <a:moveTo>
                  <a:pt x="1613" y="0"/>
                </a:moveTo>
                <a:lnTo>
                  <a:pt x="1715" y="5"/>
                </a:lnTo>
                <a:lnTo>
                  <a:pt x="1815" y="14"/>
                </a:lnTo>
                <a:lnTo>
                  <a:pt x="1913" y="29"/>
                </a:lnTo>
                <a:lnTo>
                  <a:pt x="2010" y="50"/>
                </a:lnTo>
                <a:lnTo>
                  <a:pt x="2104" y="78"/>
                </a:lnTo>
                <a:lnTo>
                  <a:pt x="2196" y="111"/>
                </a:lnTo>
                <a:lnTo>
                  <a:pt x="2284" y="149"/>
                </a:lnTo>
                <a:lnTo>
                  <a:pt x="2371" y="192"/>
                </a:lnTo>
                <a:lnTo>
                  <a:pt x="2454" y="240"/>
                </a:lnTo>
                <a:lnTo>
                  <a:pt x="2534" y="293"/>
                </a:lnTo>
                <a:lnTo>
                  <a:pt x="2610" y="351"/>
                </a:lnTo>
                <a:lnTo>
                  <a:pt x="2684" y="412"/>
                </a:lnTo>
                <a:lnTo>
                  <a:pt x="2754" y="479"/>
                </a:lnTo>
                <a:lnTo>
                  <a:pt x="2818" y="549"/>
                </a:lnTo>
                <a:lnTo>
                  <a:pt x="2880" y="622"/>
                </a:lnTo>
                <a:lnTo>
                  <a:pt x="2937" y="700"/>
                </a:lnTo>
                <a:lnTo>
                  <a:pt x="2990" y="781"/>
                </a:lnTo>
                <a:lnTo>
                  <a:pt x="3037" y="865"/>
                </a:lnTo>
                <a:lnTo>
                  <a:pt x="3079" y="953"/>
                </a:lnTo>
                <a:lnTo>
                  <a:pt x="3118" y="1042"/>
                </a:lnTo>
                <a:lnTo>
                  <a:pt x="3150" y="1135"/>
                </a:lnTo>
                <a:lnTo>
                  <a:pt x="3177" y="1230"/>
                </a:lnTo>
                <a:lnTo>
                  <a:pt x="3199" y="1327"/>
                </a:lnTo>
                <a:lnTo>
                  <a:pt x="3214" y="1427"/>
                </a:lnTo>
                <a:lnTo>
                  <a:pt x="3223" y="1527"/>
                </a:lnTo>
                <a:lnTo>
                  <a:pt x="3226" y="1630"/>
                </a:lnTo>
                <a:lnTo>
                  <a:pt x="3223" y="1733"/>
                </a:lnTo>
                <a:lnTo>
                  <a:pt x="3214" y="1834"/>
                </a:lnTo>
                <a:lnTo>
                  <a:pt x="3199" y="1934"/>
                </a:lnTo>
                <a:lnTo>
                  <a:pt x="3177" y="2031"/>
                </a:lnTo>
                <a:lnTo>
                  <a:pt x="3150" y="2126"/>
                </a:lnTo>
                <a:lnTo>
                  <a:pt x="3118" y="2219"/>
                </a:lnTo>
                <a:lnTo>
                  <a:pt x="3079" y="2308"/>
                </a:lnTo>
                <a:lnTo>
                  <a:pt x="3037" y="2396"/>
                </a:lnTo>
                <a:lnTo>
                  <a:pt x="2990" y="2480"/>
                </a:lnTo>
                <a:lnTo>
                  <a:pt x="2937" y="2561"/>
                </a:lnTo>
                <a:lnTo>
                  <a:pt x="2880" y="2639"/>
                </a:lnTo>
                <a:lnTo>
                  <a:pt x="2818" y="2712"/>
                </a:lnTo>
                <a:lnTo>
                  <a:pt x="2754" y="2782"/>
                </a:lnTo>
                <a:lnTo>
                  <a:pt x="2684" y="2849"/>
                </a:lnTo>
                <a:lnTo>
                  <a:pt x="2610" y="2910"/>
                </a:lnTo>
                <a:lnTo>
                  <a:pt x="2534" y="2968"/>
                </a:lnTo>
                <a:lnTo>
                  <a:pt x="2454" y="3021"/>
                </a:lnTo>
                <a:lnTo>
                  <a:pt x="2371" y="3069"/>
                </a:lnTo>
                <a:lnTo>
                  <a:pt x="2284" y="3112"/>
                </a:lnTo>
                <a:lnTo>
                  <a:pt x="2196" y="3150"/>
                </a:lnTo>
                <a:lnTo>
                  <a:pt x="2104" y="3183"/>
                </a:lnTo>
                <a:lnTo>
                  <a:pt x="2010" y="3210"/>
                </a:lnTo>
                <a:lnTo>
                  <a:pt x="1913" y="3232"/>
                </a:lnTo>
                <a:lnTo>
                  <a:pt x="1815" y="3247"/>
                </a:lnTo>
                <a:lnTo>
                  <a:pt x="1715" y="3256"/>
                </a:lnTo>
                <a:lnTo>
                  <a:pt x="1613" y="3260"/>
                </a:lnTo>
                <a:lnTo>
                  <a:pt x="1511" y="3256"/>
                </a:lnTo>
                <a:lnTo>
                  <a:pt x="1411" y="3247"/>
                </a:lnTo>
                <a:lnTo>
                  <a:pt x="1313" y="3232"/>
                </a:lnTo>
                <a:lnTo>
                  <a:pt x="1217" y="3210"/>
                </a:lnTo>
                <a:lnTo>
                  <a:pt x="1122" y="3183"/>
                </a:lnTo>
                <a:lnTo>
                  <a:pt x="1031" y="3150"/>
                </a:lnTo>
                <a:lnTo>
                  <a:pt x="941" y="3112"/>
                </a:lnTo>
                <a:lnTo>
                  <a:pt x="856" y="3069"/>
                </a:lnTo>
                <a:lnTo>
                  <a:pt x="772" y="3021"/>
                </a:lnTo>
                <a:lnTo>
                  <a:pt x="692" y="2968"/>
                </a:lnTo>
                <a:lnTo>
                  <a:pt x="615" y="2910"/>
                </a:lnTo>
                <a:lnTo>
                  <a:pt x="543" y="2849"/>
                </a:lnTo>
                <a:lnTo>
                  <a:pt x="473" y="2782"/>
                </a:lnTo>
                <a:lnTo>
                  <a:pt x="408" y="2712"/>
                </a:lnTo>
                <a:lnTo>
                  <a:pt x="346" y="2639"/>
                </a:lnTo>
                <a:lnTo>
                  <a:pt x="290" y="2561"/>
                </a:lnTo>
                <a:lnTo>
                  <a:pt x="237" y="2480"/>
                </a:lnTo>
                <a:lnTo>
                  <a:pt x="190" y="2396"/>
                </a:lnTo>
                <a:lnTo>
                  <a:pt x="146" y="2308"/>
                </a:lnTo>
                <a:lnTo>
                  <a:pt x="109" y="2219"/>
                </a:lnTo>
                <a:lnTo>
                  <a:pt x="77" y="2126"/>
                </a:lnTo>
                <a:lnTo>
                  <a:pt x="49" y="2031"/>
                </a:lnTo>
                <a:lnTo>
                  <a:pt x="28" y="1934"/>
                </a:lnTo>
                <a:lnTo>
                  <a:pt x="13" y="1834"/>
                </a:lnTo>
                <a:lnTo>
                  <a:pt x="3" y="1733"/>
                </a:lnTo>
                <a:lnTo>
                  <a:pt x="0" y="1630"/>
                </a:lnTo>
                <a:lnTo>
                  <a:pt x="3" y="1527"/>
                </a:lnTo>
                <a:lnTo>
                  <a:pt x="13" y="1427"/>
                </a:lnTo>
                <a:lnTo>
                  <a:pt x="28" y="1327"/>
                </a:lnTo>
                <a:lnTo>
                  <a:pt x="49" y="1230"/>
                </a:lnTo>
                <a:lnTo>
                  <a:pt x="77" y="1135"/>
                </a:lnTo>
                <a:lnTo>
                  <a:pt x="109" y="1042"/>
                </a:lnTo>
                <a:lnTo>
                  <a:pt x="146" y="953"/>
                </a:lnTo>
                <a:lnTo>
                  <a:pt x="190" y="865"/>
                </a:lnTo>
                <a:lnTo>
                  <a:pt x="237" y="781"/>
                </a:lnTo>
                <a:lnTo>
                  <a:pt x="290" y="700"/>
                </a:lnTo>
                <a:lnTo>
                  <a:pt x="346" y="622"/>
                </a:lnTo>
                <a:lnTo>
                  <a:pt x="408" y="549"/>
                </a:lnTo>
                <a:lnTo>
                  <a:pt x="473" y="479"/>
                </a:lnTo>
                <a:lnTo>
                  <a:pt x="543" y="412"/>
                </a:lnTo>
                <a:lnTo>
                  <a:pt x="615" y="351"/>
                </a:lnTo>
                <a:lnTo>
                  <a:pt x="692" y="293"/>
                </a:lnTo>
                <a:lnTo>
                  <a:pt x="772" y="240"/>
                </a:lnTo>
                <a:lnTo>
                  <a:pt x="856" y="192"/>
                </a:lnTo>
                <a:lnTo>
                  <a:pt x="941" y="149"/>
                </a:lnTo>
                <a:lnTo>
                  <a:pt x="1031" y="111"/>
                </a:lnTo>
                <a:lnTo>
                  <a:pt x="1122" y="78"/>
                </a:lnTo>
                <a:lnTo>
                  <a:pt x="1217" y="50"/>
                </a:lnTo>
                <a:lnTo>
                  <a:pt x="1313" y="29"/>
                </a:lnTo>
                <a:lnTo>
                  <a:pt x="1411" y="14"/>
                </a:lnTo>
                <a:lnTo>
                  <a:pt x="1511" y="5"/>
                </a:lnTo>
                <a:lnTo>
                  <a:pt x="1613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35294" y="5634056"/>
            <a:ext cx="20644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 smtClean="0">
                <a:solidFill>
                  <a:schemeClr val="bg1"/>
                </a:solidFill>
              </a:rPr>
              <a:t>twitter_account_here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492290" y="5618667"/>
            <a:ext cx="237757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</a:rPr>
              <a:t>Stay Connect with us :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157728" y="1188612"/>
            <a:ext cx="5876544" cy="1107996"/>
          </a:xfrm>
          <a:prstGeom prst="rect">
            <a:avLst/>
          </a:prstGeom>
          <a:noFill/>
          <a:effectLst>
            <a:outerShdw blurRad="152400" dist="38100" algn="l" rotWithShape="0">
              <a:prstClr val="black">
                <a:alpha val="29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THANK YOU</a:t>
            </a:r>
            <a:endParaRPr lang="en-US" sz="6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4779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 Same Side Corner Rectangle 2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71566" y="270004"/>
            <a:ext cx="28200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OUR SERVICE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82864" y="2362293"/>
            <a:ext cx="2194560" cy="146304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660102" y="2362293"/>
            <a:ext cx="2194560" cy="146304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337340" y="2362293"/>
            <a:ext cx="2194560" cy="14630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014577" y="2362293"/>
            <a:ext cx="2194560" cy="14630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1417143" y="3363667"/>
            <a:ext cx="13260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Service Name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094380" y="3363667"/>
            <a:ext cx="13260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+mj-lt"/>
              </a:rPr>
              <a:t>Service Name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771618" y="3363667"/>
            <a:ext cx="13260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+mj-lt"/>
              </a:rPr>
              <a:t>Service Name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9448855" y="3363667"/>
            <a:ext cx="13260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+mj-lt"/>
              </a:rPr>
              <a:t>Service Name</a:t>
            </a:r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9832028" y="2755686"/>
            <a:ext cx="559659" cy="392488"/>
          </a:xfrm>
          <a:custGeom>
            <a:avLst/>
            <a:gdLst>
              <a:gd name="connsiteX0" fmla="*/ 438150 w 488950"/>
              <a:gd name="connsiteY0" fmla="*/ 0 h 342900"/>
              <a:gd name="connsiteX1" fmla="*/ 447675 w 488950"/>
              <a:gd name="connsiteY1" fmla="*/ 3175 h 342900"/>
              <a:gd name="connsiteX2" fmla="*/ 457200 w 488950"/>
              <a:gd name="connsiteY2" fmla="*/ 6350 h 342900"/>
              <a:gd name="connsiteX3" fmla="*/ 466725 w 488950"/>
              <a:gd name="connsiteY3" fmla="*/ 12700 h 342900"/>
              <a:gd name="connsiteX4" fmla="*/ 476250 w 488950"/>
              <a:gd name="connsiteY4" fmla="*/ 22225 h 342900"/>
              <a:gd name="connsiteX5" fmla="*/ 482600 w 488950"/>
              <a:gd name="connsiteY5" fmla="*/ 31750 h 342900"/>
              <a:gd name="connsiteX6" fmla="*/ 485775 w 488950"/>
              <a:gd name="connsiteY6" fmla="*/ 41275 h 342900"/>
              <a:gd name="connsiteX7" fmla="*/ 488950 w 488950"/>
              <a:gd name="connsiteY7" fmla="*/ 50800 h 342900"/>
              <a:gd name="connsiteX8" fmla="*/ 488950 w 488950"/>
              <a:gd name="connsiteY8" fmla="*/ 63500 h 342900"/>
              <a:gd name="connsiteX9" fmla="*/ 488950 w 488950"/>
              <a:gd name="connsiteY9" fmla="*/ 73025 h 342900"/>
              <a:gd name="connsiteX10" fmla="*/ 482600 w 488950"/>
              <a:gd name="connsiteY10" fmla="*/ 82550 h 342900"/>
              <a:gd name="connsiteX11" fmla="*/ 479425 w 488950"/>
              <a:gd name="connsiteY11" fmla="*/ 92075 h 342900"/>
              <a:gd name="connsiteX12" fmla="*/ 469900 w 488950"/>
              <a:gd name="connsiteY12" fmla="*/ 101600 h 342900"/>
              <a:gd name="connsiteX13" fmla="*/ 460375 w 488950"/>
              <a:gd name="connsiteY13" fmla="*/ 107950 h 342900"/>
              <a:gd name="connsiteX14" fmla="*/ 450850 w 488950"/>
              <a:gd name="connsiteY14" fmla="*/ 111125 h 342900"/>
              <a:gd name="connsiteX15" fmla="*/ 438150 w 488950"/>
              <a:gd name="connsiteY15" fmla="*/ 114300 h 342900"/>
              <a:gd name="connsiteX16" fmla="*/ 428625 w 488950"/>
              <a:gd name="connsiteY16" fmla="*/ 114300 h 342900"/>
              <a:gd name="connsiteX17" fmla="*/ 419100 w 488950"/>
              <a:gd name="connsiteY17" fmla="*/ 114300 h 342900"/>
              <a:gd name="connsiteX18" fmla="*/ 416612 w 488950"/>
              <a:gd name="connsiteY18" fmla="*/ 113056 h 342900"/>
              <a:gd name="connsiteX19" fmla="*/ 367613 w 488950"/>
              <a:gd name="connsiteY19" fmla="*/ 233019 h 342900"/>
              <a:gd name="connsiteX20" fmla="*/ 371475 w 488950"/>
              <a:gd name="connsiteY20" fmla="*/ 234950 h 342900"/>
              <a:gd name="connsiteX21" fmla="*/ 381000 w 488950"/>
              <a:gd name="connsiteY21" fmla="*/ 244475 h 342900"/>
              <a:gd name="connsiteX22" fmla="*/ 384175 w 488950"/>
              <a:gd name="connsiteY22" fmla="*/ 250825 h 342900"/>
              <a:gd name="connsiteX23" fmla="*/ 390525 w 488950"/>
              <a:gd name="connsiteY23" fmla="*/ 260350 h 342900"/>
              <a:gd name="connsiteX24" fmla="*/ 390525 w 488950"/>
              <a:gd name="connsiteY24" fmla="*/ 276225 h 342900"/>
              <a:gd name="connsiteX25" fmla="*/ 387350 w 488950"/>
              <a:gd name="connsiteY25" fmla="*/ 295275 h 342900"/>
              <a:gd name="connsiteX26" fmla="*/ 381000 w 488950"/>
              <a:gd name="connsiteY26" fmla="*/ 301625 h 342900"/>
              <a:gd name="connsiteX27" fmla="*/ 374650 w 488950"/>
              <a:gd name="connsiteY27" fmla="*/ 311150 h 342900"/>
              <a:gd name="connsiteX28" fmla="*/ 368300 w 488950"/>
              <a:gd name="connsiteY28" fmla="*/ 314325 h 342900"/>
              <a:gd name="connsiteX29" fmla="*/ 358775 w 488950"/>
              <a:gd name="connsiteY29" fmla="*/ 320675 h 342900"/>
              <a:gd name="connsiteX30" fmla="*/ 339725 w 488950"/>
              <a:gd name="connsiteY30" fmla="*/ 320675 h 342900"/>
              <a:gd name="connsiteX31" fmla="*/ 323850 w 488950"/>
              <a:gd name="connsiteY31" fmla="*/ 317500 h 342900"/>
              <a:gd name="connsiteX32" fmla="*/ 314325 w 488950"/>
              <a:gd name="connsiteY32" fmla="*/ 311150 h 342900"/>
              <a:gd name="connsiteX33" fmla="*/ 307975 w 488950"/>
              <a:gd name="connsiteY33" fmla="*/ 304800 h 342900"/>
              <a:gd name="connsiteX34" fmla="*/ 301625 w 488950"/>
              <a:gd name="connsiteY34" fmla="*/ 298450 h 342900"/>
              <a:gd name="connsiteX35" fmla="*/ 298450 w 488950"/>
              <a:gd name="connsiteY35" fmla="*/ 288925 h 342900"/>
              <a:gd name="connsiteX36" fmla="*/ 295275 w 488950"/>
              <a:gd name="connsiteY36" fmla="*/ 269875 h 342900"/>
              <a:gd name="connsiteX37" fmla="*/ 301625 w 488950"/>
              <a:gd name="connsiteY37" fmla="*/ 254000 h 342900"/>
              <a:gd name="connsiteX38" fmla="*/ 304800 w 488950"/>
              <a:gd name="connsiteY38" fmla="*/ 244475 h 342900"/>
              <a:gd name="connsiteX39" fmla="*/ 309136 w 488950"/>
              <a:gd name="connsiteY39" fmla="*/ 241584 h 342900"/>
              <a:gd name="connsiteX40" fmla="*/ 225030 w 488950"/>
              <a:gd name="connsiteY40" fmla="*/ 141022 h 342900"/>
              <a:gd name="connsiteX41" fmla="*/ 222250 w 488950"/>
              <a:gd name="connsiteY41" fmla="*/ 142875 h 342900"/>
              <a:gd name="connsiteX42" fmla="*/ 212725 w 488950"/>
              <a:gd name="connsiteY42" fmla="*/ 146050 h 342900"/>
              <a:gd name="connsiteX43" fmla="*/ 196850 w 488950"/>
              <a:gd name="connsiteY43" fmla="*/ 149225 h 342900"/>
              <a:gd name="connsiteX44" fmla="*/ 177800 w 488950"/>
              <a:gd name="connsiteY44" fmla="*/ 142875 h 342900"/>
              <a:gd name="connsiteX45" fmla="*/ 176243 w 488950"/>
              <a:gd name="connsiteY45" fmla="*/ 142097 h 342900"/>
              <a:gd name="connsiteX46" fmla="*/ 97363 w 488950"/>
              <a:gd name="connsiteY46" fmla="*/ 244825 h 342900"/>
              <a:gd name="connsiteX47" fmla="*/ 101600 w 488950"/>
              <a:gd name="connsiteY47" fmla="*/ 247650 h 342900"/>
              <a:gd name="connsiteX48" fmla="*/ 107950 w 488950"/>
              <a:gd name="connsiteY48" fmla="*/ 257175 h 342900"/>
              <a:gd name="connsiteX49" fmla="*/ 111125 w 488950"/>
              <a:gd name="connsiteY49" fmla="*/ 269875 h 342900"/>
              <a:gd name="connsiteX50" fmla="*/ 114300 w 488950"/>
              <a:gd name="connsiteY50" fmla="*/ 279400 h 342900"/>
              <a:gd name="connsiteX51" fmla="*/ 114300 w 488950"/>
              <a:gd name="connsiteY51" fmla="*/ 288925 h 342900"/>
              <a:gd name="connsiteX52" fmla="*/ 114300 w 488950"/>
              <a:gd name="connsiteY52" fmla="*/ 301625 h 342900"/>
              <a:gd name="connsiteX53" fmla="*/ 107950 w 488950"/>
              <a:gd name="connsiteY53" fmla="*/ 311150 h 342900"/>
              <a:gd name="connsiteX54" fmla="*/ 104775 w 488950"/>
              <a:gd name="connsiteY54" fmla="*/ 320675 h 342900"/>
              <a:gd name="connsiteX55" fmla="*/ 95250 w 488950"/>
              <a:gd name="connsiteY55" fmla="*/ 330200 h 342900"/>
              <a:gd name="connsiteX56" fmla="*/ 85725 w 488950"/>
              <a:gd name="connsiteY56" fmla="*/ 336550 h 342900"/>
              <a:gd name="connsiteX57" fmla="*/ 76200 w 488950"/>
              <a:gd name="connsiteY57" fmla="*/ 339725 h 342900"/>
              <a:gd name="connsiteX58" fmla="*/ 63500 w 488950"/>
              <a:gd name="connsiteY58" fmla="*/ 342900 h 342900"/>
              <a:gd name="connsiteX59" fmla="*/ 53975 w 488950"/>
              <a:gd name="connsiteY59" fmla="*/ 342900 h 342900"/>
              <a:gd name="connsiteX60" fmla="*/ 44450 w 488950"/>
              <a:gd name="connsiteY60" fmla="*/ 339725 h 342900"/>
              <a:gd name="connsiteX61" fmla="*/ 31750 w 488950"/>
              <a:gd name="connsiteY61" fmla="*/ 336550 h 342900"/>
              <a:gd name="connsiteX62" fmla="*/ 22225 w 488950"/>
              <a:gd name="connsiteY62" fmla="*/ 330200 h 342900"/>
              <a:gd name="connsiteX63" fmla="*/ 15875 w 488950"/>
              <a:gd name="connsiteY63" fmla="*/ 323850 h 342900"/>
              <a:gd name="connsiteX64" fmla="*/ 9525 w 488950"/>
              <a:gd name="connsiteY64" fmla="*/ 314325 h 342900"/>
              <a:gd name="connsiteX65" fmla="*/ 3175 w 488950"/>
              <a:gd name="connsiteY65" fmla="*/ 301625 h 342900"/>
              <a:gd name="connsiteX66" fmla="*/ 3175 w 488950"/>
              <a:gd name="connsiteY66" fmla="*/ 292100 h 342900"/>
              <a:gd name="connsiteX67" fmla="*/ 0 w 488950"/>
              <a:gd name="connsiteY67" fmla="*/ 282575 h 342900"/>
              <a:gd name="connsiteX68" fmla="*/ 3175 w 488950"/>
              <a:gd name="connsiteY68" fmla="*/ 269875 h 342900"/>
              <a:gd name="connsiteX69" fmla="*/ 6350 w 488950"/>
              <a:gd name="connsiteY69" fmla="*/ 260350 h 342900"/>
              <a:gd name="connsiteX70" fmla="*/ 12700 w 488950"/>
              <a:gd name="connsiteY70" fmla="*/ 250825 h 342900"/>
              <a:gd name="connsiteX71" fmla="*/ 22225 w 488950"/>
              <a:gd name="connsiteY71" fmla="*/ 241300 h 342900"/>
              <a:gd name="connsiteX72" fmla="*/ 31750 w 488950"/>
              <a:gd name="connsiteY72" fmla="*/ 234950 h 342900"/>
              <a:gd name="connsiteX73" fmla="*/ 41275 w 488950"/>
              <a:gd name="connsiteY73" fmla="*/ 231775 h 342900"/>
              <a:gd name="connsiteX74" fmla="*/ 50800 w 488950"/>
              <a:gd name="connsiteY74" fmla="*/ 228600 h 342900"/>
              <a:gd name="connsiteX75" fmla="*/ 63500 w 488950"/>
              <a:gd name="connsiteY75" fmla="*/ 228600 h 342900"/>
              <a:gd name="connsiteX76" fmla="*/ 73025 w 488950"/>
              <a:gd name="connsiteY76" fmla="*/ 231775 h 342900"/>
              <a:gd name="connsiteX77" fmla="*/ 82550 w 488950"/>
              <a:gd name="connsiteY77" fmla="*/ 234950 h 342900"/>
              <a:gd name="connsiteX78" fmla="*/ 87434 w 488950"/>
              <a:gd name="connsiteY78" fmla="*/ 238206 h 342900"/>
              <a:gd name="connsiteX79" fmla="*/ 165901 w 488950"/>
              <a:gd name="connsiteY79" fmla="*/ 134151 h 342900"/>
              <a:gd name="connsiteX80" fmla="*/ 161925 w 488950"/>
              <a:gd name="connsiteY80" fmla="*/ 130175 h 342900"/>
              <a:gd name="connsiteX81" fmla="*/ 158750 w 488950"/>
              <a:gd name="connsiteY81" fmla="*/ 123825 h 342900"/>
              <a:gd name="connsiteX82" fmla="*/ 155575 w 488950"/>
              <a:gd name="connsiteY82" fmla="*/ 114300 h 342900"/>
              <a:gd name="connsiteX83" fmla="*/ 152400 w 488950"/>
              <a:gd name="connsiteY83" fmla="*/ 98425 h 342900"/>
              <a:gd name="connsiteX84" fmla="*/ 155575 w 488950"/>
              <a:gd name="connsiteY84" fmla="*/ 79375 h 342900"/>
              <a:gd name="connsiteX85" fmla="*/ 161925 w 488950"/>
              <a:gd name="connsiteY85" fmla="*/ 73025 h 342900"/>
              <a:gd name="connsiteX86" fmla="*/ 168275 w 488950"/>
              <a:gd name="connsiteY86" fmla="*/ 63500 h 342900"/>
              <a:gd name="connsiteX87" fmla="*/ 177800 w 488950"/>
              <a:gd name="connsiteY87" fmla="*/ 60325 h 342900"/>
              <a:gd name="connsiteX88" fmla="*/ 184150 w 488950"/>
              <a:gd name="connsiteY88" fmla="*/ 53975 h 342900"/>
              <a:gd name="connsiteX89" fmla="*/ 203200 w 488950"/>
              <a:gd name="connsiteY89" fmla="*/ 53975 h 342900"/>
              <a:gd name="connsiteX90" fmla="*/ 219075 w 488950"/>
              <a:gd name="connsiteY90" fmla="*/ 57150 h 342900"/>
              <a:gd name="connsiteX91" fmla="*/ 228600 w 488950"/>
              <a:gd name="connsiteY91" fmla="*/ 63500 h 342900"/>
              <a:gd name="connsiteX92" fmla="*/ 234950 w 488950"/>
              <a:gd name="connsiteY92" fmla="*/ 69850 h 342900"/>
              <a:gd name="connsiteX93" fmla="*/ 241300 w 488950"/>
              <a:gd name="connsiteY93" fmla="*/ 76200 h 342900"/>
              <a:gd name="connsiteX94" fmla="*/ 244475 w 488950"/>
              <a:gd name="connsiteY94" fmla="*/ 85725 h 342900"/>
              <a:gd name="connsiteX95" fmla="*/ 247650 w 488950"/>
              <a:gd name="connsiteY95" fmla="*/ 104775 h 342900"/>
              <a:gd name="connsiteX96" fmla="*/ 241300 w 488950"/>
              <a:gd name="connsiteY96" fmla="*/ 120650 h 342900"/>
              <a:gd name="connsiteX97" fmla="*/ 238125 w 488950"/>
              <a:gd name="connsiteY97" fmla="*/ 130175 h 342900"/>
              <a:gd name="connsiteX98" fmla="*/ 236105 w 488950"/>
              <a:gd name="connsiteY98" fmla="*/ 132196 h 342900"/>
              <a:gd name="connsiteX99" fmla="*/ 319809 w 488950"/>
              <a:gd name="connsiteY99" fmla="*/ 232641 h 342900"/>
              <a:gd name="connsiteX100" fmla="*/ 320675 w 488950"/>
              <a:gd name="connsiteY100" fmla="*/ 231775 h 342900"/>
              <a:gd name="connsiteX101" fmla="*/ 330200 w 488950"/>
              <a:gd name="connsiteY101" fmla="*/ 228600 h 342900"/>
              <a:gd name="connsiteX102" fmla="*/ 346075 w 488950"/>
              <a:gd name="connsiteY102" fmla="*/ 225425 h 342900"/>
              <a:gd name="connsiteX103" fmla="*/ 355775 w 488950"/>
              <a:gd name="connsiteY103" fmla="*/ 228659 h 342900"/>
              <a:gd name="connsiteX104" fmla="*/ 405002 w 488950"/>
              <a:gd name="connsiteY104" fmla="*/ 107484 h 342900"/>
              <a:gd name="connsiteX105" fmla="*/ 396875 w 488950"/>
              <a:gd name="connsiteY105" fmla="*/ 104775 h 342900"/>
              <a:gd name="connsiteX106" fmla="*/ 390525 w 488950"/>
              <a:gd name="connsiteY106" fmla="*/ 95250 h 342900"/>
              <a:gd name="connsiteX107" fmla="*/ 384175 w 488950"/>
              <a:gd name="connsiteY107" fmla="*/ 85725 h 342900"/>
              <a:gd name="connsiteX108" fmla="*/ 377825 w 488950"/>
              <a:gd name="connsiteY108" fmla="*/ 76200 h 342900"/>
              <a:gd name="connsiteX109" fmla="*/ 377825 w 488950"/>
              <a:gd name="connsiteY109" fmla="*/ 63500 h 342900"/>
              <a:gd name="connsiteX110" fmla="*/ 374650 w 488950"/>
              <a:gd name="connsiteY110" fmla="*/ 53975 h 342900"/>
              <a:gd name="connsiteX111" fmla="*/ 377825 w 488950"/>
              <a:gd name="connsiteY111" fmla="*/ 44450 h 342900"/>
              <a:gd name="connsiteX112" fmla="*/ 381000 w 488950"/>
              <a:gd name="connsiteY112" fmla="*/ 31750 h 342900"/>
              <a:gd name="connsiteX113" fmla="*/ 387350 w 488950"/>
              <a:gd name="connsiteY113" fmla="*/ 22225 h 342900"/>
              <a:gd name="connsiteX114" fmla="*/ 396875 w 488950"/>
              <a:gd name="connsiteY114" fmla="*/ 15875 h 342900"/>
              <a:gd name="connsiteX115" fmla="*/ 406400 w 488950"/>
              <a:gd name="connsiteY115" fmla="*/ 9525 h 342900"/>
              <a:gd name="connsiteX116" fmla="*/ 415925 w 488950"/>
              <a:gd name="connsiteY116" fmla="*/ 3175 h 342900"/>
              <a:gd name="connsiteX117" fmla="*/ 425450 w 488950"/>
              <a:gd name="connsiteY117" fmla="*/ 3175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</a:cxnLst>
            <a:rect l="l" t="t" r="r" b="b"/>
            <a:pathLst>
              <a:path w="488950" h="342900">
                <a:moveTo>
                  <a:pt x="438150" y="0"/>
                </a:moveTo>
                <a:lnTo>
                  <a:pt x="447675" y="3175"/>
                </a:lnTo>
                <a:lnTo>
                  <a:pt x="457200" y="6350"/>
                </a:lnTo>
                <a:lnTo>
                  <a:pt x="466725" y="12700"/>
                </a:lnTo>
                <a:lnTo>
                  <a:pt x="476250" y="22225"/>
                </a:lnTo>
                <a:lnTo>
                  <a:pt x="482600" y="31750"/>
                </a:lnTo>
                <a:lnTo>
                  <a:pt x="485775" y="41275"/>
                </a:lnTo>
                <a:lnTo>
                  <a:pt x="488950" y="50800"/>
                </a:lnTo>
                <a:lnTo>
                  <a:pt x="488950" y="63500"/>
                </a:lnTo>
                <a:lnTo>
                  <a:pt x="488950" y="73025"/>
                </a:lnTo>
                <a:lnTo>
                  <a:pt x="482600" y="82550"/>
                </a:lnTo>
                <a:lnTo>
                  <a:pt x="479425" y="92075"/>
                </a:lnTo>
                <a:lnTo>
                  <a:pt x="469900" y="101600"/>
                </a:lnTo>
                <a:lnTo>
                  <a:pt x="460375" y="107950"/>
                </a:lnTo>
                <a:lnTo>
                  <a:pt x="450850" y="111125"/>
                </a:lnTo>
                <a:lnTo>
                  <a:pt x="438150" y="114300"/>
                </a:lnTo>
                <a:lnTo>
                  <a:pt x="428625" y="114300"/>
                </a:lnTo>
                <a:lnTo>
                  <a:pt x="419100" y="114300"/>
                </a:lnTo>
                <a:lnTo>
                  <a:pt x="416612" y="113056"/>
                </a:lnTo>
                <a:lnTo>
                  <a:pt x="367613" y="233019"/>
                </a:lnTo>
                <a:lnTo>
                  <a:pt x="371475" y="234950"/>
                </a:lnTo>
                <a:lnTo>
                  <a:pt x="381000" y="244475"/>
                </a:lnTo>
                <a:lnTo>
                  <a:pt x="384175" y="250825"/>
                </a:lnTo>
                <a:lnTo>
                  <a:pt x="390525" y="260350"/>
                </a:lnTo>
                <a:lnTo>
                  <a:pt x="390525" y="276225"/>
                </a:lnTo>
                <a:lnTo>
                  <a:pt x="387350" y="295275"/>
                </a:lnTo>
                <a:lnTo>
                  <a:pt x="381000" y="301625"/>
                </a:lnTo>
                <a:lnTo>
                  <a:pt x="374650" y="311150"/>
                </a:lnTo>
                <a:lnTo>
                  <a:pt x="368300" y="314325"/>
                </a:lnTo>
                <a:lnTo>
                  <a:pt x="358775" y="320675"/>
                </a:lnTo>
                <a:lnTo>
                  <a:pt x="339725" y="320675"/>
                </a:lnTo>
                <a:lnTo>
                  <a:pt x="323850" y="317500"/>
                </a:lnTo>
                <a:lnTo>
                  <a:pt x="314325" y="311150"/>
                </a:lnTo>
                <a:lnTo>
                  <a:pt x="307975" y="304800"/>
                </a:lnTo>
                <a:lnTo>
                  <a:pt x="301625" y="298450"/>
                </a:lnTo>
                <a:lnTo>
                  <a:pt x="298450" y="288925"/>
                </a:lnTo>
                <a:lnTo>
                  <a:pt x="295275" y="269875"/>
                </a:lnTo>
                <a:lnTo>
                  <a:pt x="301625" y="254000"/>
                </a:lnTo>
                <a:lnTo>
                  <a:pt x="304800" y="244475"/>
                </a:lnTo>
                <a:lnTo>
                  <a:pt x="309136" y="241584"/>
                </a:lnTo>
                <a:lnTo>
                  <a:pt x="225030" y="141022"/>
                </a:lnTo>
                <a:lnTo>
                  <a:pt x="222250" y="142875"/>
                </a:lnTo>
                <a:lnTo>
                  <a:pt x="212725" y="146050"/>
                </a:lnTo>
                <a:lnTo>
                  <a:pt x="196850" y="149225"/>
                </a:lnTo>
                <a:lnTo>
                  <a:pt x="177800" y="142875"/>
                </a:lnTo>
                <a:lnTo>
                  <a:pt x="176243" y="142097"/>
                </a:lnTo>
                <a:lnTo>
                  <a:pt x="97363" y="244825"/>
                </a:lnTo>
                <a:lnTo>
                  <a:pt x="101600" y="247650"/>
                </a:lnTo>
                <a:lnTo>
                  <a:pt x="107950" y="257175"/>
                </a:lnTo>
                <a:lnTo>
                  <a:pt x="111125" y="269875"/>
                </a:lnTo>
                <a:lnTo>
                  <a:pt x="114300" y="279400"/>
                </a:lnTo>
                <a:lnTo>
                  <a:pt x="114300" y="288925"/>
                </a:lnTo>
                <a:lnTo>
                  <a:pt x="114300" y="301625"/>
                </a:lnTo>
                <a:lnTo>
                  <a:pt x="107950" y="311150"/>
                </a:lnTo>
                <a:lnTo>
                  <a:pt x="104775" y="320675"/>
                </a:lnTo>
                <a:lnTo>
                  <a:pt x="95250" y="330200"/>
                </a:lnTo>
                <a:lnTo>
                  <a:pt x="85725" y="336550"/>
                </a:lnTo>
                <a:lnTo>
                  <a:pt x="76200" y="339725"/>
                </a:lnTo>
                <a:lnTo>
                  <a:pt x="63500" y="342900"/>
                </a:lnTo>
                <a:lnTo>
                  <a:pt x="53975" y="342900"/>
                </a:lnTo>
                <a:lnTo>
                  <a:pt x="44450" y="339725"/>
                </a:lnTo>
                <a:lnTo>
                  <a:pt x="31750" y="336550"/>
                </a:lnTo>
                <a:lnTo>
                  <a:pt x="22225" y="330200"/>
                </a:lnTo>
                <a:lnTo>
                  <a:pt x="15875" y="323850"/>
                </a:lnTo>
                <a:lnTo>
                  <a:pt x="9525" y="314325"/>
                </a:lnTo>
                <a:lnTo>
                  <a:pt x="3175" y="301625"/>
                </a:lnTo>
                <a:lnTo>
                  <a:pt x="3175" y="292100"/>
                </a:lnTo>
                <a:lnTo>
                  <a:pt x="0" y="282575"/>
                </a:lnTo>
                <a:lnTo>
                  <a:pt x="3175" y="269875"/>
                </a:lnTo>
                <a:lnTo>
                  <a:pt x="6350" y="260350"/>
                </a:lnTo>
                <a:lnTo>
                  <a:pt x="12700" y="250825"/>
                </a:lnTo>
                <a:lnTo>
                  <a:pt x="22225" y="241300"/>
                </a:lnTo>
                <a:lnTo>
                  <a:pt x="31750" y="234950"/>
                </a:lnTo>
                <a:lnTo>
                  <a:pt x="41275" y="231775"/>
                </a:lnTo>
                <a:lnTo>
                  <a:pt x="50800" y="228600"/>
                </a:lnTo>
                <a:lnTo>
                  <a:pt x="63500" y="228600"/>
                </a:lnTo>
                <a:lnTo>
                  <a:pt x="73025" y="231775"/>
                </a:lnTo>
                <a:lnTo>
                  <a:pt x="82550" y="234950"/>
                </a:lnTo>
                <a:lnTo>
                  <a:pt x="87434" y="238206"/>
                </a:lnTo>
                <a:lnTo>
                  <a:pt x="165901" y="134151"/>
                </a:lnTo>
                <a:lnTo>
                  <a:pt x="161925" y="130175"/>
                </a:lnTo>
                <a:lnTo>
                  <a:pt x="158750" y="123825"/>
                </a:lnTo>
                <a:lnTo>
                  <a:pt x="155575" y="114300"/>
                </a:lnTo>
                <a:lnTo>
                  <a:pt x="152400" y="98425"/>
                </a:lnTo>
                <a:lnTo>
                  <a:pt x="155575" y="79375"/>
                </a:lnTo>
                <a:lnTo>
                  <a:pt x="161925" y="73025"/>
                </a:lnTo>
                <a:lnTo>
                  <a:pt x="168275" y="63500"/>
                </a:lnTo>
                <a:lnTo>
                  <a:pt x="177800" y="60325"/>
                </a:lnTo>
                <a:lnTo>
                  <a:pt x="184150" y="53975"/>
                </a:lnTo>
                <a:lnTo>
                  <a:pt x="203200" y="53975"/>
                </a:lnTo>
                <a:lnTo>
                  <a:pt x="219075" y="57150"/>
                </a:lnTo>
                <a:lnTo>
                  <a:pt x="228600" y="63500"/>
                </a:lnTo>
                <a:lnTo>
                  <a:pt x="234950" y="69850"/>
                </a:lnTo>
                <a:lnTo>
                  <a:pt x="241300" y="76200"/>
                </a:lnTo>
                <a:lnTo>
                  <a:pt x="244475" y="85725"/>
                </a:lnTo>
                <a:lnTo>
                  <a:pt x="247650" y="104775"/>
                </a:lnTo>
                <a:lnTo>
                  <a:pt x="241300" y="120650"/>
                </a:lnTo>
                <a:lnTo>
                  <a:pt x="238125" y="130175"/>
                </a:lnTo>
                <a:lnTo>
                  <a:pt x="236105" y="132196"/>
                </a:lnTo>
                <a:lnTo>
                  <a:pt x="319809" y="232641"/>
                </a:lnTo>
                <a:lnTo>
                  <a:pt x="320675" y="231775"/>
                </a:lnTo>
                <a:lnTo>
                  <a:pt x="330200" y="228600"/>
                </a:lnTo>
                <a:lnTo>
                  <a:pt x="346075" y="225425"/>
                </a:lnTo>
                <a:lnTo>
                  <a:pt x="355775" y="228659"/>
                </a:lnTo>
                <a:lnTo>
                  <a:pt x="405002" y="107484"/>
                </a:lnTo>
                <a:lnTo>
                  <a:pt x="396875" y="104775"/>
                </a:lnTo>
                <a:lnTo>
                  <a:pt x="390525" y="95250"/>
                </a:lnTo>
                <a:lnTo>
                  <a:pt x="384175" y="85725"/>
                </a:lnTo>
                <a:lnTo>
                  <a:pt x="377825" y="76200"/>
                </a:lnTo>
                <a:lnTo>
                  <a:pt x="377825" y="63500"/>
                </a:lnTo>
                <a:lnTo>
                  <a:pt x="374650" y="53975"/>
                </a:lnTo>
                <a:lnTo>
                  <a:pt x="377825" y="44450"/>
                </a:lnTo>
                <a:lnTo>
                  <a:pt x="381000" y="31750"/>
                </a:lnTo>
                <a:lnTo>
                  <a:pt x="387350" y="22225"/>
                </a:lnTo>
                <a:lnTo>
                  <a:pt x="396875" y="15875"/>
                </a:lnTo>
                <a:lnTo>
                  <a:pt x="406400" y="9525"/>
                </a:lnTo>
                <a:lnTo>
                  <a:pt x="415925" y="3175"/>
                </a:lnTo>
                <a:lnTo>
                  <a:pt x="425450" y="317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8" name="Freeform 17"/>
          <p:cNvSpPr>
            <a:spLocks noChangeArrowheads="1"/>
          </p:cNvSpPr>
          <p:nvPr/>
        </p:nvSpPr>
        <p:spPr bwMode="auto">
          <a:xfrm>
            <a:off x="4544657" y="2759843"/>
            <a:ext cx="425450" cy="384175"/>
          </a:xfrm>
          <a:custGeom>
            <a:avLst/>
            <a:gdLst>
              <a:gd name="connsiteX0" fmla="*/ 0 w 425450"/>
              <a:gd name="connsiteY0" fmla="*/ 307975 h 384175"/>
              <a:gd name="connsiteX1" fmla="*/ 79375 w 425450"/>
              <a:gd name="connsiteY1" fmla="*/ 307975 h 384175"/>
              <a:gd name="connsiteX2" fmla="*/ 79375 w 425450"/>
              <a:gd name="connsiteY2" fmla="*/ 384175 h 384175"/>
              <a:gd name="connsiteX3" fmla="*/ 0 w 425450"/>
              <a:gd name="connsiteY3" fmla="*/ 384175 h 384175"/>
              <a:gd name="connsiteX4" fmla="*/ 346075 w 425450"/>
              <a:gd name="connsiteY4" fmla="*/ 117475 h 384175"/>
              <a:gd name="connsiteX5" fmla="*/ 425450 w 425450"/>
              <a:gd name="connsiteY5" fmla="*/ 117475 h 384175"/>
              <a:gd name="connsiteX6" fmla="*/ 425450 w 425450"/>
              <a:gd name="connsiteY6" fmla="*/ 384175 h 384175"/>
              <a:gd name="connsiteX7" fmla="*/ 346075 w 425450"/>
              <a:gd name="connsiteY7" fmla="*/ 384175 h 384175"/>
              <a:gd name="connsiteX8" fmla="*/ 114300 w 425450"/>
              <a:gd name="connsiteY8" fmla="*/ 117475 h 384175"/>
              <a:gd name="connsiteX9" fmla="*/ 193675 w 425450"/>
              <a:gd name="connsiteY9" fmla="*/ 117475 h 384175"/>
              <a:gd name="connsiteX10" fmla="*/ 193675 w 425450"/>
              <a:gd name="connsiteY10" fmla="*/ 384175 h 384175"/>
              <a:gd name="connsiteX11" fmla="*/ 114300 w 425450"/>
              <a:gd name="connsiteY11" fmla="*/ 384175 h 384175"/>
              <a:gd name="connsiteX12" fmla="*/ 346075 w 425450"/>
              <a:gd name="connsiteY12" fmla="*/ 19050 h 384175"/>
              <a:gd name="connsiteX13" fmla="*/ 425450 w 425450"/>
              <a:gd name="connsiteY13" fmla="*/ 19050 h 384175"/>
              <a:gd name="connsiteX14" fmla="*/ 425450 w 425450"/>
              <a:gd name="connsiteY14" fmla="*/ 79375 h 384175"/>
              <a:gd name="connsiteX15" fmla="*/ 346075 w 425450"/>
              <a:gd name="connsiteY15" fmla="*/ 79375 h 384175"/>
              <a:gd name="connsiteX16" fmla="*/ 231775 w 425450"/>
              <a:gd name="connsiteY16" fmla="*/ 0 h 384175"/>
              <a:gd name="connsiteX17" fmla="*/ 307975 w 425450"/>
              <a:gd name="connsiteY17" fmla="*/ 0 h 384175"/>
              <a:gd name="connsiteX18" fmla="*/ 307975 w 425450"/>
              <a:gd name="connsiteY18" fmla="*/ 384175 h 384175"/>
              <a:gd name="connsiteX19" fmla="*/ 231775 w 425450"/>
              <a:gd name="connsiteY19" fmla="*/ 384175 h 384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25450" h="384175">
                <a:moveTo>
                  <a:pt x="0" y="307975"/>
                </a:moveTo>
                <a:lnTo>
                  <a:pt x="79375" y="307975"/>
                </a:lnTo>
                <a:lnTo>
                  <a:pt x="79375" y="384175"/>
                </a:lnTo>
                <a:lnTo>
                  <a:pt x="0" y="384175"/>
                </a:lnTo>
                <a:close/>
                <a:moveTo>
                  <a:pt x="346075" y="117475"/>
                </a:moveTo>
                <a:lnTo>
                  <a:pt x="425450" y="117475"/>
                </a:lnTo>
                <a:lnTo>
                  <a:pt x="425450" y="384175"/>
                </a:lnTo>
                <a:lnTo>
                  <a:pt x="346075" y="384175"/>
                </a:lnTo>
                <a:close/>
                <a:moveTo>
                  <a:pt x="114300" y="117475"/>
                </a:moveTo>
                <a:lnTo>
                  <a:pt x="193675" y="117475"/>
                </a:lnTo>
                <a:lnTo>
                  <a:pt x="193675" y="384175"/>
                </a:lnTo>
                <a:lnTo>
                  <a:pt x="114300" y="384175"/>
                </a:lnTo>
                <a:close/>
                <a:moveTo>
                  <a:pt x="346075" y="19050"/>
                </a:moveTo>
                <a:lnTo>
                  <a:pt x="425450" y="19050"/>
                </a:lnTo>
                <a:lnTo>
                  <a:pt x="425450" y="79375"/>
                </a:lnTo>
                <a:lnTo>
                  <a:pt x="346075" y="79375"/>
                </a:lnTo>
                <a:close/>
                <a:moveTo>
                  <a:pt x="231775" y="0"/>
                </a:moveTo>
                <a:lnTo>
                  <a:pt x="307975" y="0"/>
                </a:lnTo>
                <a:lnTo>
                  <a:pt x="307975" y="384175"/>
                </a:lnTo>
                <a:lnTo>
                  <a:pt x="231775" y="38417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7207607" y="2724918"/>
            <a:ext cx="454025" cy="454025"/>
            <a:chOff x="4684713" y="3425825"/>
            <a:chExt cx="454025" cy="454025"/>
          </a:xfrm>
        </p:grpSpPr>
        <p:sp>
          <p:nvSpPr>
            <p:cNvPr id="20" name="Freeform 67"/>
            <p:cNvSpPr>
              <a:spLocks noEditPoints="1"/>
            </p:cNvSpPr>
            <p:nvPr/>
          </p:nvSpPr>
          <p:spPr bwMode="auto">
            <a:xfrm>
              <a:off x="4837113" y="3578225"/>
              <a:ext cx="149225" cy="149225"/>
            </a:xfrm>
            <a:custGeom>
              <a:avLst/>
              <a:gdLst>
                <a:gd name="T0" fmla="*/ 46 w 94"/>
                <a:gd name="T1" fmla="*/ 94 h 94"/>
                <a:gd name="T2" fmla="*/ 28 w 94"/>
                <a:gd name="T3" fmla="*/ 90 h 94"/>
                <a:gd name="T4" fmla="*/ 14 w 94"/>
                <a:gd name="T5" fmla="*/ 80 h 94"/>
                <a:gd name="T6" fmla="*/ 4 w 94"/>
                <a:gd name="T7" fmla="*/ 66 h 94"/>
                <a:gd name="T8" fmla="*/ 0 w 94"/>
                <a:gd name="T9" fmla="*/ 46 h 94"/>
                <a:gd name="T10" fmla="*/ 0 w 94"/>
                <a:gd name="T11" fmla="*/ 38 h 94"/>
                <a:gd name="T12" fmla="*/ 8 w 94"/>
                <a:gd name="T13" fmla="*/ 20 h 94"/>
                <a:gd name="T14" fmla="*/ 20 w 94"/>
                <a:gd name="T15" fmla="*/ 8 h 94"/>
                <a:gd name="T16" fmla="*/ 38 w 94"/>
                <a:gd name="T17" fmla="*/ 0 h 94"/>
                <a:gd name="T18" fmla="*/ 46 w 94"/>
                <a:gd name="T19" fmla="*/ 0 h 94"/>
                <a:gd name="T20" fmla="*/ 66 w 94"/>
                <a:gd name="T21" fmla="*/ 4 h 94"/>
                <a:gd name="T22" fmla="*/ 80 w 94"/>
                <a:gd name="T23" fmla="*/ 14 h 94"/>
                <a:gd name="T24" fmla="*/ 90 w 94"/>
                <a:gd name="T25" fmla="*/ 28 h 94"/>
                <a:gd name="T26" fmla="*/ 94 w 94"/>
                <a:gd name="T27" fmla="*/ 46 h 94"/>
                <a:gd name="T28" fmla="*/ 94 w 94"/>
                <a:gd name="T29" fmla="*/ 56 h 94"/>
                <a:gd name="T30" fmla="*/ 86 w 94"/>
                <a:gd name="T31" fmla="*/ 74 h 94"/>
                <a:gd name="T32" fmla="*/ 74 w 94"/>
                <a:gd name="T33" fmla="*/ 86 h 94"/>
                <a:gd name="T34" fmla="*/ 56 w 94"/>
                <a:gd name="T35" fmla="*/ 94 h 94"/>
                <a:gd name="T36" fmla="*/ 46 w 94"/>
                <a:gd name="T37" fmla="*/ 94 h 94"/>
                <a:gd name="T38" fmla="*/ 46 w 94"/>
                <a:gd name="T39" fmla="*/ 16 h 94"/>
                <a:gd name="T40" fmla="*/ 34 w 94"/>
                <a:gd name="T41" fmla="*/ 18 h 94"/>
                <a:gd name="T42" fmla="*/ 18 w 94"/>
                <a:gd name="T43" fmla="*/ 34 h 94"/>
                <a:gd name="T44" fmla="*/ 16 w 94"/>
                <a:gd name="T45" fmla="*/ 46 h 94"/>
                <a:gd name="T46" fmla="*/ 16 w 94"/>
                <a:gd name="T47" fmla="*/ 54 h 94"/>
                <a:gd name="T48" fmla="*/ 26 w 94"/>
                <a:gd name="T49" fmla="*/ 68 h 94"/>
                <a:gd name="T50" fmla="*/ 40 w 94"/>
                <a:gd name="T51" fmla="*/ 78 h 94"/>
                <a:gd name="T52" fmla="*/ 46 w 94"/>
                <a:gd name="T53" fmla="*/ 78 h 94"/>
                <a:gd name="T54" fmla="*/ 58 w 94"/>
                <a:gd name="T55" fmla="*/ 76 h 94"/>
                <a:gd name="T56" fmla="*/ 76 w 94"/>
                <a:gd name="T57" fmla="*/ 58 h 94"/>
                <a:gd name="T58" fmla="*/ 78 w 94"/>
                <a:gd name="T59" fmla="*/ 46 h 94"/>
                <a:gd name="T60" fmla="*/ 78 w 94"/>
                <a:gd name="T61" fmla="*/ 40 h 94"/>
                <a:gd name="T62" fmla="*/ 68 w 94"/>
                <a:gd name="T63" fmla="*/ 26 h 94"/>
                <a:gd name="T64" fmla="*/ 54 w 94"/>
                <a:gd name="T65" fmla="*/ 16 h 94"/>
                <a:gd name="T66" fmla="*/ 46 w 94"/>
                <a:gd name="T67" fmla="*/ 16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4" h="94">
                  <a:moveTo>
                    <a:pt x="46" y="94"/>
                  </a:moveTo>
                  <a:lnTo>
                    <a:pt x="46" y="94"/>
                  </a:lnTo>
                  <a:lnTo>
                    <a:pt x="38" y="94"/>
                  </a:lnTo>
                  <a:lnTo>
                    <a:pt x="28" y="90"/>
                  </a:lnTo>
                  <a:lnTo>
                    <a:pt x="20" y="86"/>
                  </a:lnTo>
                  <a:lnTo>
                    <a:pt x="14" y="80"/>
                  </a:lnTo>
                  <a:lnTo>
                    <a:pt x="8" y="74"/>
                  </a:lnTo>
                  <a:lnTo>
                    <a:pt x="4" y="66"/>
                  </a:lnTo>
                  <a:lnTo>
                    <a:pt x="0" y="56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0" y="38"/>
                  </a:lnTo>
                  <a:lnTo>
                    <a:pt x="4" y="28"/>
                  </a:lnTo>
                  <a:lnTo>
                    <a:pt x="8" y="20"/>
                  </a:lnTo>
                  <a:lnTo>
                    <a:pt x="14" y="14"/>
                  </a:lnTo>
                  <a:lnTo>
                    <a:pt x="20" y="8"/>
                  </a:lnTo>
                  <a:lnTo>
                    <a:pt x="28" y="4"/>
                  </a:lnTo>
                  <a:lnTo>
                    <a:pt x="38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56" y="0"/>
                  </a:lnTo>
                  <a:lnTo>
                    <a:pt x="66" y="4"/>
                  </a:lnTo>
                  <a:lnTo>
                    <a:pt x="74" y="8"/>
                  </a:lnTo>
                  <a:lnTo>
                    <a:pt x="80" y="14"/>
                  </a:lnTo>
                  <a:lnTo>
                    <a:pt x="86" y="20"/>
                  </a:lnTo>
                  <a:lnTo>
                    <a:pt x="90" y="28"/>
                  </a:lnTo>
                  <a:lnTo>
                    <a:pt x="94" y="38"/>
                  </a:lnTo>
                  <a:lnTo>
                    <a:pt x="94" y="46"/>
                  </a:lnTo>
                  <a:lnTo>
                    <a:pt x="94" y="46"/>
                  </a:lnTo>
                  <a:lnTo>
                    <a:pt x="94" y="56"/>
                  </a:lnTo>
                  <a:lnTo>
                    <a:pt x="90" y="66"/>
                  </a:lnTo>
                  <a:lnTo>
                    <a:pt x="86" y="74"/>
                  </a:lnTo>
                  <a:lnTo>
                    <a:pt x="80" y="80"/>
                  </a:lnTo>
                  <a:lnTo>
                    <a:pt x="74" y="86"/>
                  </a:lnTo>
                  <a:lnTo>
                    <a:pt x="66" y="90"/>
                  </a:lnTo>
                  <a:lnTo>
                    <a:pt x="56" y="94"/>
                  </a:lnTo>
                  <a:lnTo>
                    <a:pt x="46" y="94"/>
                  </a:lnTo>
                  <a:lnTo>
                    <a:pt x="46" y="94"/>
                  </a:lnTo>
                  <a:close/>
                  <a:moveTo>
                    <a:pt x="46" y="16"/>
                  </a:moveTo>
                  <a:lnTo>
                    <a:pt x="46" y="16"/>
                  </a:lnTo>
                  <a:lnTo>
                    <a:pt x="40" y="16"/>
                  </a:lnTo>
                  <a:lnTo>
                    <a:pt x="34" y="18"/>
                  </a:lnTo>
                  <a:lnTo>
                    <a:pt x="26" y="26"/>
                  </a:lnTo>
                  <a:lnTo>
                    <a:pt x="18" y="34"/>
                  </a:lnTo>
                  <a:lnTo>
                    <a:pt x="16" y="40"/>
                  </a:lnTo>
                  <a:lnTo>
                    <a:pt x="16" y="46"/>
                  </a:lnTo>
                  <a:lnTo>
                    <a:pt x="16" y="46"/>
                  </a:lnTo>
                  <a:lnTo>
                    <a:pt x="16" y="54"/>
                  </a:lnTo>
                  <a:lnTo>
                    <a:pt x="18" y="58"/>
                  </a:lnTo>
                  <a:lnTo>
                    <a:pt x="26" y="68"/>
                  </a:lnTo>
                  <a:lnTo>
                    <a:pt x="34" y="76"/>
                  </a:lnTo>
                  <a:lnTo>
                    <a:pt x="40" y="78"/>
                  </a:lnTo>
                  <a:lnTo>
                    <a:pt x="46" y="78"/>
                  </a:lnTo>
                  <a:lnTo>
                    <a:pt x="46" y="78"/>
                  </a:lnTo>
                  <a:lnTo>
                    <a:pt x="54" y="78"/>
                  </a:lnTo>
                  <a:lnTo>
                    <a:pt x="58" y="76"/>
                  </a:lnTo>
                  <a:lnTo>
                    <a:pt x="68" y="68"/>
                  </a:lnTo>
                  <a:lnTo>
                    <a:pt x="76" y="58"/>
                  </a:lnTo>
                  <a:lnTo>
                    <a:pt x="78" y="54"/>
                  </a:lnTo>
                  <a:lnTo>
                    <a:pt x="78" y="46"/>
                  </a:lnTo>
                  <a:lnTo>
                    <a:pt x="78" y="46"/>
                  </a:lnTo>
                  <a:lnTo>
                    <a:pt x="78" y="40"/>
                  </a:lnTo>
                  <a:lnTo>
                    <a:pt x="76" y="34"/>
                  </a:lnTo>
                  <a:lnTo>
                    <a:pt x="68" y="26"/>
                  </a:lnTo>
                  <a:lnTo>
                    <a:pt x="58" y="18"/>
                  </a:lnTo>
                  <a:lnTo>
                    <a:pt x="54" y="16"/>
                  </a:lnTo>
                  <a:lnTo>
                    <a:pt x="46" y="16"/>
                  </a:lnTo>
                  <a:lnTo>
                    <a:pt x="46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68"/>
            <p:cNvSpPr>
              <a:spLocks noEditPoints="1"/>
            </p:cNvSpPr>
            <p:nvPr/>
          </p:nvSpPr>
          <p:spPr bwMode="auto">
            <a:xfrm>
              <a:off x="4684713" y="3425825"/>
              <a:ext cx="454025" cy="454025"/>
            </a:xfrm>
            <a:custGeom>
              <a:avLst/>
              <a:gdLst>
                <a:gd name="T0" fmla="*/ 286 w 286"/>
                <a:gd name="T1" fmla="*/ 120 h 286"/>
                <a:gd name="T2" fmla="*/ 268 w 286"/>
                <a:gd name="T3" fmla="*/ 70 h 286"/>
                <a:gd name="T4" fmla="*/ 238 w 286"/>
                <a:gd name="T5" fmla="*/ 74 h 286"/>
                <a:gd name="T6" fmla="*/ 222 w 286"/>
                <a:gd name="T7" fmla="*/ 78 h 286"/>
                <a:gd name="T8" fmla="*/ 210 w 286"/>
                <a:gd name="T9" fmla="*/ 68 h 286"/>
                <a:gd name="T10" fmla="*/ 206 w 286"/>
                <a:gd name="T11" fmla="*/ 52 h 286"/>
                <a:gd name="T12" fmla="*/ 230 w 286"/>
                <a:gd name="T13" fmla="*/ 28 h 286"/>
                <a:gd name="T14" fmla="*/ 182 w 286"/>
                <a:gd name="T15" fmla="*/ 4 h 286"/>
                <a:gd name="T16" fmla="*/ 164 w 286"/>
                <a:gd name="T17" fmla="*/ 28 h 286"/>
                <a:gd name="T18" fmla="*/ 156 w 286"/>
                <a:gd name="T19" fmla="*/ 42 h 286"/>
                <a:gd name="T20" fmla="*/ 140 w 286"/>
                <a:gd name="T21" fmla="*/ 44 h 286"/>
                <a:gd name="T22" fmla="*/ 126 w 286"/>
                <a:gd name="T23" fmla="*/ 34 h 286"/>
                <a:gd name="T24" fmla="*/ 124 w 286"/>
                <a:gd name="T25" fmla="*/ 0 h 286"/>
                <a:gd name="T26" fmla="*/ 74 w 286"/>
                <a:gd name="T27" fmla="*/ 16 h 286"/>
                <a:gd name="T28" fmla="*/ 80 w 286"/>
                <a:gd name="T29" fmla="*/ 46 h 286"/>
                <a:gd name="T30" fmla="*/ 82 w 286"/>
                <a:gd name="T31" fmla="*/ 64 h 286"/>
                <a:gd name="T32" fmla="*/ 74 w 286"/>
                <a:gd name="T33" fmla="*/ 74 h 286"/>
                <a:gd name="T34" fmla="*/ 56 w 286"/>
                <a:gd name="T35" fmla="*/ 78 h 286"/>
                <a:gd name="T36" fmla="*/ 30 w 286"/>
                <a:gd name="T37" fmla="*/ 54 h 286"/>
                <a:gd name="T38" fmla="*/ 4 w 286"/>
                <a:gd name="T39" fmla="*/ 102 h 286"/>
                <a:gd name="T40" fmla="*/ 32 w 286"/>
                <a:gd name="T41" fmla="*/ 120 h 286"/>
                <a:gd name="T42" fmla="*/ 46 w 286"/>
                <a:gd name="T43" fmla="*/ 130 h 286"/>
                <a:gd name="T44" fmla="*/ 48 w 286"/>
                <a:gd name="T45" fmla="*/ 144 h 286"/>
                <a:gd name="T46" fmla="*/ 38 w 286"/>
                <a:gd name="T47" fmla="*/ 158 h 286"/>
                <a:gd name="T48" fmla="*/ 0 w 286"/>
                <a:gd name="T49" fmla="*/ 160 h 286"/>
                <a:gd name="T50" fmla="*/ 18 w 286"/>
                <a:gd name="T51" fmla="*/ 214 h 286"/>
                <a:gd name="T52" fmla="*/ 52 w 286"/>
                <a:gd name="T53" fmla="*/ 206 h 286"/>
                <a:gd name="T54" fmla="*/ 68 w 286"/>
                <a:gd name="T55" fmla="*/ 202 h 286"/>
                <a:gd name="T56" fmla="*/ 80 w 286"/>
                <a:gd name="T57" fmla="*/ 212 h 286"/>
                <a:gd name="T58" fmla="*/ 82 w 286"/>
                <a:gd name="T59" fmla="*/ 228 h 286"/>
                <a:gd name="T60" fmla="*/ 56 w 286"/>
                <a:gd name="T61" fmla="*/ 258 h 286"/>
                <a:gd name="T62" fmla="*/ 106 w 286"/>
                <a:gd name="T63" fmla="*/ 282 h 286"/>
                <a:gd name="T64" fmla="*/ 124 w 286"/>
                <a:gd name="T65" fmla="*/ 252 h 286"/>
                <a:gd name="T66" fmla="*/ 134 w 286"/>
                <a:gd name="T67" fmla="*/ 238 h 286"/>
                <a:gd name="T68" fmla="*/ 150 w 286"/>
                <a:gd name="T69" fmla="*/ 238 h 286"/>
                <a:gd name="T70" fmla="*/ 164 w 286"/>
                <a:gd name="T71" fmla="*/ 246 h 286"/>
                <a:gd name="T72" fmla="*/ 164 w 286"/>
                <a:gd name="T73" fmla="*/ 286 h 286"/>
                <a:gd name="T74" fmla="*/ 218 w 286"/>
                <a:gd name="T75" fmla="*/ 266 h 286"/>
                <a:gd name="T76" fmla="*/ 210 w 286"/>
                <a:gd name="T77" fmla="*/ 234 h 286"/>
                <a:gd name="T78" fmla="*/ 206 w 286"/>
                <a:gd name="T79" fmla="*/ 216 h 286"/>
                <a:gd name="T80" fmla="*/ 216 w 286"/>
                <a:gd name="T81" fmla="*/ 206 h 286"/>
                <a:gd name="T82" fmla="*/ 234 w 286"/>
                <a:gd name="T83" fmla="*/ 202 h 286"/>
                <a:gd name="T84" fmla="*/ 260 w 286"/>
                <a:gd name="T85" fmla="*/ 226 h 286"/>
                <a:gd name="T86" fmla="*/ 282 w 286"/>
                <a:gd name="T87" fmla="*/ 178 h 286"/>
                <a:gd name="T88" fmla="*/ 258 w 286"/>
                <a:gd name="T89" fmla="*/ 160 h 286"/>
                <a:gd name="T90" fmla="*/ 242 w 286"/>
                <a:gd name="T91" fmla="*/ 150 h 286"/>
                <a:gd name="T92" fmla="*/ 242 w 286"/>
                <a:gd name="T93" fmla="*/ 136 h 286"/>
                <a:gd name="T94" fmla="*/ 252 w 286"/>
                <a:gd name="T95" fmla="*/ 122 h 286"/>
                <a:gd name="T96" fmla="*/ 142 w 286"/>
                <a:gd name="T97" fmla="*/ 214 h 286"/>
                <a:gd name="T98" fmla="*/ 116 w 286"/>
                <a:gd name="T99" fmla="*/ 208 h 286"/>
                <a:gd name="T100" fmla="*/ 84 w 286"/>
                <a:gd name="T101" fmla="*/ 182 h 286"/>
                <a:gd name="T102" fmla="*/ 72 w 286"/>
                <a:gd name="T103" fmla="*/ 142 h 286"/>
                <a:gd name="T104" fmla="*/ 78 w 286"/>
                <a:gd name="T105" fmla="*/ 116 h 286"/>
                <a:gd name="T106" fmla="*/ 104 w 286"/>
                <a:gd name="T107" fmla="*/ 84 h 286"/>
                <a:gd name="T108" fmla="*/ 142 w 286"/>
                <a:gd name="T109" fmla="*/ 72 h 286"/>
                <a:gd name="T110" fmla="*/ 170 w 286"/>
                <a:gd name="T111" fmla="*/ 78 h 286"/>
                <a:gd name="T112" fmla="*/ 202 w 286"/>
                <a:gd name="T113" fmla="*/ 104 h 286"/>
                <a:gd name="T114" fmla="*/ 214 w 286"/>
                <a:gd name="T115" fmla="*/ 142 h 286"/>
                <a:gd name="T116" fmla="*/ 208 w 286"/>
                <a:gd name="T117" fmla="*/ 170 h 286"/>
                <a:gd name="T118" fmla="*/ 182 w 286"/>
                <a:gd name="T119" fmla="*/ 202 h 286"/>
                <a:gd name="T120" fmla="*/ 142 w 286"/>
                <a:gd name="T121" fmla="*/ 214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86" h="286">
                  <a:moveTo>
                    <a:pt x="258" y="120"/>
                  </a:moveTo>
                  <a:lnTo>
                    <a:pt x="286" y="120"/>
                  </a:lnTo>
                  <a:lnTo>
                    <a:pt x="286" y="120"/>
                  </a:lnTo>
                  <a:lnTo>
                    <a:pt x="282" y="102"/>
                  </a:lnTo>
                  <a:lnTo>
                    <a:pt x="276" y="86"/>
                  </a:lnTo>
                  <a:lnTo>
                    <a:pt x="268" y="70"/>
                  </a:lnTo>
                  <a:lnTo>
                    <a:pt x="258" y="56"/>
                  </a:lnTo>
                  <a:lnTo>
                    <a:pt x="238" y="74"/>
                  </a:lnTo>
                  <a:lnTo>
                    <a:pt x="238" y="74"/>
                  </a:lnTo>
                  <a:lnTo>
                    <a:pt x="234" y="78"/>
                  </a:lnTo>
                  <a:lnTo>
                    <a:pt x="228" y="80"/>
                  </a:lnTo>
                  <a:lnTo>
                    <a:pt x="222" y="78"/>
                  </a:lnTo>
                  <a:lnTo>
                    <a:pt x="216" y="74"/>
                  </a:lnTo>
                  <a:lnTo>
                    <a:pt x="210" y="68"/>
                  </a:lnTo>
                  <a:lnTo>
                    <a:pt x="210" y="68"/>
                  </a:lnTo>
                  <a:lnTo>
                    <a:pt x="206" y="64"/>
                  </a:lnTo>
                  <a:lnTo>
                    <a:pt x="206" y="58"/>
                  </a:lnTo>
                  <a:lnTo>
                    <a:pt x="206" y="52"/>
                  </a:lnTo>
                  <a:lnTo>
                    <a:pt x="210" y="46"/>
                  </a:lnTo>
                  <a:lnTo>
                    <a:pt x="230" y="28"/>
                  </a:lnTo>
                  <a:lnTo>
                    <a:pt x="230" y="28"/>
                  </a:lnTo>
                  <a:lnTo>
                    <a:pt x="214" y="18"/>
                  </a:lnTo>
                  <a:lnTo>
                    <a:pt x="200" y="10"/>
                  </a:lnTo>
                  <a:lnTo>
                    <a:pt x="182" y="4"/>
                  </a:lnTo>
                  <a:lnTo>
                    <a:pt x="164" y="0"/>
                  </a:lnTo>
                  <a:lnTo>
                    <a:pt x="164" y="28"/>
                  </a:lnTo>
                  <a:lnTo>
                    <a:pt x="164" y="28"/>
                  </a:lnTo>
                  <a:lnTo>
                    <a:pt x="164" y="34"/>
                  </a:lnTo>
                  <a:lnTo>
                    <a:pt x="160" y="38"/>
                  </a:lnTo>
                  <a:lnTo>
                    <a:pt x="156" y="42"/>
                  </a:lnTo>
                  <a:lnTo>
                    <a:pt x="150" y="44"/>
                  </a:lnTo>
                  <a:lnTo>
                    <a:pt x="140" y="44"/>
                  </a:lnTo>
                  <a:lnTo>
                    <a:pt x="140" y="44"/>
                  </a:lnTo>
                  <a:lnTo>
                    <a:pt x="134" y="42"/>
                  </a:lnTo>
                  <a:lnTo>
                    <a:pt x="130" y="38"/>
                  </a:lnTo>
                  <a:lnTo>
                    <a:pt x="126" y="34"/>
                  </a:lnTo>
                  <a:lnTo>
                    <a:pt x="124" y="28"/>
                  </a:lnTo>
                  <a:lnTo>
                    <a:pt x="124" y="0"/>
                  </a:lnTo>
                  <a:lnTo>
                    <a:pt x="124" y="0"/>
                  </a:lnTo>
                  <a:lnTo>
                    <a:pt x="106" y="4"/>
                  </a:lnTo>
                  <a:lnTo>
                    <a:pt x="90" y="10"/>
                  </a:lnTo>
                  <a:lnTo>
                    <a:pt x="74" y="16"/>
                  </a:lnTo>
                  <a:lnTo>
                    <a:pt x="58" y="26"/>
                  </a:lnTo>
                  <a:lnTo>
                    <a:pt x="80" y="46"/>
                  </a:lnTo>
                  <a:lnTo>
                    <a:pt x="80" y="46"/>
                  </a:lnTo>
                  <a:lnTo>
                    <a:pt x="82" y="52"/>
                  </a:lnTo>
                  <a:lnTo>
                    <a:pt x="84" y="58"/>
                  </a:lnTo>
                  <a:lnTo>
                    <a:pt x="82" y="64"/>
                  </a:lnTo>
                  <a:lnTo>
                    <a:pt x="80" y="68"/>
                  </a:lnTo>
                  <a:lnTo>
                    <a:pt x="74" y="74"/>
                  </a:lnTo>
                  <a:lnTo>
                    <a:pt x="74" y="74"/>
                  </a:lnTo>
                  <a:lnTo>
                    <a:pt x="68" y="78"/>
                  </a:lnTo>
                  <a:lnTo>
                    <a:pt x="62" y="80"/>
                  </a:lnTo>
                  <a:lnTo>
                    <a:pt x="56" y="78"/>
                  </a:lnTo>
                  <a:lnTo>
                    <a:pt x="52" y="74"/>
                  </a:lnTo>
                  <a:lnTo>
                    <a:pt x="30" y="54"/>
                  </a:lnTo>
                  <a:lnTo>
                    <a:pt x="30" y="54"/>
                  </a:lnTo>
                  <a:lnTo>
                    <a:pt x="20" y="68"/>
                  </a:lnTo>
                  <a:lnTo>
                    <a:pt x="12" y="84"/>
                  </a:lnTo>
                  <a:lnTo>
                    <a:pt x="4" y="102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32" y="120"/>
                  </a:lnTo>
                  <a:lnTo>
                    <a:pt x="38" y="122"/>
                  </a:lnTo>
                  <a:lnTo>
                    <a:pt x="44" y="124"/>
                  </a:lnTo>
                  <a:lnTo>
                    <a:pt x="46" y="130"/>
                  </a:lnTo>
                  <a:lnTo>
                    <a:pt x="48" y="136"/>
                  </a:lnTo>
                  <a:lnTo>
                    <a:pt x="48" y="144"/>
                  </a:lnTo>
                  <a:lnTo>
                    <a:pt x="48" y="144"/>
                  </a:lnTo>
                  <a:lnTo>
                    <a:pt x="46" y="150"/>
                  </a:lnTo>
                  <a:lnTo>
                    <a:pt x="44" y="156"/>
                  </a:lnTo>
                  <a:lnTo>
                    <a:pt x="38" y="158"/>
                  </a:lnTo>
                  <a:lnTo>
                    <a:pt x="32" y="160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4" y="180"/>
                  </a:lnTo>
                  <a:lnTo>
                    <a:pt x="10" y="196"/>
                  </a:lnTo>
                  <a:lnTo>
                    <a:pt x="18" y="214"/>
                  </a:lnTo>
                  <a:lnTo>
                    <a:pt x="28" y="230"/>
                  </a:lnTo>
                  <a:lnTo>
                    <a:pt x="52" y="206"/>
                  </a:lnTo>
                  <a:lnTo>
                    <a:pt x="52" y="206"/>
                  </a:lnTo>
                  <a:lnTo>
                    <a:pt x="56" y="202"/>
                  </a:lnTo>
                  <a:lnTo>
                    <a:pt x="62" y="202"/>
                  </a:lnTo>
                  <a:lnTo>
                    <a:pt x="68" y="202"/>
                  </a:lnTo>
                  <a:lnTo>
                    <a:pt x="74" y="206"/>
                  </a:lnTo>
                  <a:lnTo>
                    <a:pt x="80" y="212"/>
                  </a:lnTo>
                  <a:lnTo>
                    <a:pt x="80" y="212"/>
                  </a:lnTo>
                  <a:lnTo>
                    <a:pt x="82" y="216"/>
                  </a:lnTo>
                  <a:lnTo>
                    <a:pt x="84" y="222"/>
                  </a:lnTo>
                  <a:lnTo>
                    <a:pt x="82" y="228"/>
                  </a:lnTo>
                  <a:lnTo>
                    <a:pt x="80" y="234"/>
                  </a:lnTo>
                  <a:lnTo>
                    <a:pt x="56" y="258"/>
                  </a:lnTo>
                  <a:lnTo>
                    <a:pt x="56" y="258"/>
                  </a:lnTo>
                  <a:lnTo>
                    <a:pt x="72" y="268"/>
                  </a:lnTo>
                  <a:lnTo>
                    <a:pt x="88" y="276"/>
                  </a:lnTo>
                  <a:lnTo>
                    <a:pt x="106" y="282"/>
                  </a:lnTo>
                  <a:lnTo>
                    <a:pt x="124" y="286"/>
                  </a:lnTo>
                  <a:lnTo>
                    <a:pt x="124" y="252"/>
                  </a:lnTo>
                  <a:lnTo>
                    <a:pt x="124" y="252"/>
                  </a:lnTo>
                  <a:lnTo>
                    <a:pt x="126" y="246"/>
                  </a:lnTo>
                  <a:lnTo>
                    <a:pt x="130" y="242"/>
                  </a:lnTo>
                  <a:lnTo>
                    <a:pt x="134" y="238"/>
                  </a:lnTo>
                  <a:lnTo>
                    <a:pt x="140" y="238"/>
                  </a:lnTo>
                  <a:lnTo>
                    <a:pt x="150" y="238"/>
                  </a:lnTo>
                  <a:lnTo>
                    <a:pt x="150" y="238"/>
                  </a:lnTo>
                  <a:lnTo>
                    <a:pt x="156" y="238"/>
                  </a:lnTo>
                  <a:lnTo>
                    <a:pt x="160" y="242"/>
                  </a:lnTo>
                  <a:lnTo>
                    <a:pt x="164" y="246"/>
                  </a:lnTo>
                  <a:lnTo>
                    <a:pt x="164" y="252"/>
                  </a:lnTo>
                  <a:lnTo>
                    <a:pt x="164" y="286"/>
                  </a:lnTo>
                  <a:lnTo>
                    <a:pt x="164" y="286"/>
                  </a:lnTo>
                  <a:lnTo>
                    <a:pt x="184" y="282"/>
                  </a:lnTo>
                  <a:lnTo>
                    <a:pt x="200" y="274"/>
                  </a:lnTo>
                  <a:lnTo>
                    <a:pt x="218" y="266"/>
                  </a:lnTo>
                  <a:lnTo>
                    <a:pt x="232" y="256"/>
                  </a:lnTo>
                  <a:lnTo>
                    <a:pt x="210" y="234"/>
                  </a:lnTo>
                  <a:lnTo>
                    <a:pt x="210" y="234"/>
                  </a:lnTo>
                  <a:lnTo>
                    <a:pt x="206" y="228"/>
                  </a:lnTo>
                  <a:lnTo>
                    <a:pt x="206" y="222"/>
                  </a:lnTo>
                  <a:lnTo>
                    <a:pt x="206" y="216"/>
                  </a:lnTo>
                  <a:lnTo>
                    <a:pt x="210" y="212"/>
                  </a:lnTo>
                  <a:lnTo>
                    <a:pt x="216" y="206"/>
                  </a:lnTo>
                  <a:lnTo>
                    <a:pt x="216" y="206"/>
                  </a:lnTo>
                  <a:lnTo>
                    <a:pt x="222" y="202"/>
                  </a:lnTo>
                  <a:lnTo>
                    <a:pt x="228" y="202"/>
                  </a:lnTo>
                  <a:lnTo>
                    <a:pt x="234" y="202"/>
                  </a:lnTo>
                  <a:lnTo>
                    <a:pt x="238" y="206"/>
                  </a:lnTo>
                  <a:lnTo>
                    <a:pt x="260" y="226"/>
                  </a:lnTo>
                  <a:lnTo>
                    <a:pt x="260" y="226"/>
                  </a:lnTo>
                  <a:lnTo>
                    <a:pt x="270" y="212"/>
                  </a:lnTo>
                  <a:lnTo>
                    <a:pt x="276" y="196"/>
                  </a:lnTo>
                  <a:lnTo>
                    <a:pt x="282" y="178"/>
                  </a:lnTo>
                  <a:lnTo>
                    <a:pt x="286" y="160"/>
                  </a:lnTo>
                  <a:lnTo>
                    <a:pt x="258" y="160"/>
                  </a:lnTo>
                  <a:lnTo>
                    <a:pt x="258" y="160"/>
                  </a:lnTo>
                  <a:lnTo>
                    <a:pt x="252" y="158"/>
                  </a:lnTo>
                  <a:lnTo>
                    <a:pt x="246" y="156"/>
                  </a:lnTo>
                  <a:lnTo>
                    <a:pt x="242" y="150"/>
                  </a:lnTo>
                  <a:lnTo>
                    <a:pt x="242" y="144"/>
                  </a:lnTo>
                  <a:lnTo>
                    <a:pt x="242" y="136"/>
                  </a:lnTo>
                  <a:lnTo>
                    <a:pt x="242" y="136"/>
                  </a:lnTo>
                  <a:lnTo>
                    <a:pt x="242" y="130"/>
                  </a:lnTo>
                  <a:lnTo>
                    <a:pt x="246" y="124"/>
                  </a:lnTo>
                  <a:lnTo>
                    <a:pt x="252" y="122"/>
                  </a:lnTo>
                  <a:lnTo>
                    <a:pt x="258" y="120"/>
                  </a:lnTo>
                  <a:lnTo>
                    <a:pt x="258" y="120"/>
                  </a:lnTo>
                  <a:close/>
                  <a:moveTo>
                    <a:pt x="142" y="214"/>
                  </a:moveTo>
                  <a:lnTo>
                    <a:pt x="142" y="214"/>
                  </a:lnTo>
                  <a:lnTo>
                    <a:pt x="128" y="212"/>
                  </a:lnTo>
                  <a:lnTo>
                    <a:pt x="116" y="208"/>
                  </a:lnTo>
                  <a:lnTo>
                    <a:pt x="104" y="202"/>
                  </a:lnTo>
                  <a:lnTo>
                    <a:pt x="92" y="194"/>
                  </a:lnTo>
                  <a:lnTo>
                    <a:pt x="84" y="182"/>
                  </a:lnTo>
                  <a:lnTo>
                    <a:pt x="78" y="170"/>
                  </a:lnTo>
                  <a:lnTo>
                    <a:pt x="74" y="158"/>
                  </a:lnTo>
                  <a:lnTo>
                    <a:pt x="72" y="142"/>
                  </a:lnTo>
                  <a:lnTo>
                    <a:pt x="72" y="142"/>
                  </a:lnTo>
                  <a:lnTo>
                    <a:pt x="74" y="128"/>
                  </a:lnTo>
                  <a:lnTo>
                    <a:pt x="78" y="116"/>
                  </a:lnTo>
                  <a:lnTo>
                    <a:pt x="84" y="104"/>
                  </a:lnTo>
                  <a:lnTo>
                    <a:pt x="92" y="92"/>
                  </a:lnTo>
                  <a:lnTo>
                    <a:pt x="104" y="84"/>
                  </a:lnTo>
                  <a:lnTo>
                    <a:pt x="116" y="78"/>
                  </a:lnTo>
                  <a:lnTo>
                    <a:pt x="128" y="74"/>
                  </a:lnTo>
                  <a:lnTo>
                    <a:pt x="142" y="72"/>
                  </a:lnTo>
                  <a:lnTo>
                    <a:pt x="142" y="72"/>
                  </a:lnTo>
                  <a:lnTo>
                    <a:pt x="158" y="74"/>
                  </a:lnTo>
                  <a:lnTo>
                    <a:pt x="170" y="78"/>
                  </a:lnTo>
                  <a:lnTo>
                    <a:pt x="182" y="84"/>
                  </a:lnTo>
                  <a:lnTo>
                    <a:pt x="194" y="92"/>
                  </a:lnTo>
                  <a:lnTo>
                    <a:pt x="202" y="104"/>
                  </a:lnTo>
                  <a:lnTo>
                    <a:pt x="208" y="116"/>
                  </a:lnTo>
                  <a:lnTo>
                    <a:pt x="212" y="128"/>
                  </a:lnTo>
                  <a:lnTo>
                    <a:pt x="214" y="142"/>
                  </a:lnTo>
                  <a:lnTo>
                    <a:pt x="214" y="142"/>
                  </a:lnTo>
                  <a:lnTo>
                    <a:pt x="212" y="158"/>
                  </a:lnTo>
                  <a:lnTo>
                    <a:pt x="208" y="170"/>
                  </a:lnTo>
                  <a:lnTo>
                    <a:pt x="202" y="182"/>
                  </a:lnTo>
                  <a:lnTo>
                    <a:pt x="194" y="194"/>
                  </a:lnTo>
                  <a:lnTo>
                    <a:pt x="182" y="202"/>
                  </a:lnTo>
                  <a:lnTo>
                    <a:pt x="170" y="208"/>
                  </a:lnTo>
                  <a:lnTo>
                    <a:pt x="158" y="212"/>
                  </a:lnTo>
                  <a:lnTo>
                    <a:pt x="142" y="214"/>
                  </a:lnTo>
                  <a:lnTo>
                    <a:pt x="142" y="2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Freeform 21"/>
          <p:cNvSpPr>
            <a:spLocks/>
          </p:cNvSpPr>
          <p:nvPr/>
        </p:nvSpPr>
        <p:spPr bwMode="auto">
          <a:xfrm>
            <a:off x="1856307" y="2669355"/>
            <a:ext cx="447675" cy="565150"/>
          </a:xfrm>
          <a:custGeom>
            <a:avLst/>
            <a:gdLst>
              <a:gd name="connsiteX0" fmla="*/ 114300 w 447675"/>
              <a:gd name="connsiteY0" fmla="*/ 193675 h 565150"/>
              <a:gd name="connsiteX1" fmla="*/ 168275 w 447675"/>
              <a:gd name="connsiteY1" fmla="*/ 219075 h 565150"/>
              <a:gd name="connsiteX2" fmla="*/ 168275 w 447675"/>
              <a:gd name="connsiteY2" fmla="*/ 400050 h 565150"/>
              <a:gd name="connsiteX3" fmla="*/ 76200 w 447675"/>
              <a:gd name="connsiteY3" fmla="*/ 527050 h 565150"/>
              <a:gd name="connsiteX4" fmla="*/ 371475 w 447675"/>
              <a:gd name="connsiteY4" fmla="*/ 527050 h 565150"/>
              <a:gd name="connsiteX5" fmla="*/ 279400 w 447675"/>
              <a:gd name="connsiteY5" fmla="*/ 400050 h 565150"/>
              <a:gd name="connsiteX6" fmla="*/ 279400 w 447675"/>
              <a:gd name="connsiteY6" fmla="*/ 219075 h 565150"/>
              <a:gd name="connsiteX7" fmla="*/ 333375 w 447675"/>
              <a:gd name="connsiteY7" fmla="*/ 193675 h 565150"/>
              <a:gd name="connsiteX8" fmla="*/ 352425 w 447675"/>
              <a:gd name="connsiteY8" fmla="*/ 228600 h 565150"/>
              <a:gd name="connsiteX9" fmla="*/ 317500 w 447675"/>
              <a:gd name="connsiteY9" fmla="*/ 244475 h 565150"/>
              <a:gd name="connsiteX10" fmla="*/ 317500 w 447675"/>
              <a:gd name="connsiteY10" fmla="*/ 387350 h 565150"/>
              <a:gd name="connsiteX11" fmla="*/ 447675 w 447675"/>
              <a:gd name="connsiteY11" fmla="*/ 565150 h 565150"/>
              <a:gd name="connsiteX12" fmla="*/ 0 w 447675"/>
              <a:gd name="connsiteY12" fmla="*/ 565150 h 565150"/>
              <a:gd name="connsiteX13" fmla="*/ 130175 w 447675"/>
              <a:gd name="connsiteY13" fmla="*/ 387350 h 565150"/>
              <a:gd name="connsiteX14" fmla="*/ 130175 w 447675"/>
              <a:gd name="connsiteY14" fmla="*/ 244475 h 565150"/>
              <a:gd name="connsiteX15" fmla="*/ 98425 w 447675"/>
              <a:gd name="connsiteY15" fmla="*/ 228600 h 565150"/>
              <a:gd name="connsiteX16" fmla="*/ 219075 w 447675"/>
              <a:gd name="connsiteY16" fmla="*/ 168275 h 565150"/>
              <a:gd name="connsiteX17" fmla="*/ 234950 w 447675"/>
              <a:gd name="connsiteY17" fmla="*/ 171450 h 565150"/>
              <a:gd name="connsiteX18" fmla="*/ 244475 w 447675"/>
              <a:gd name="connsiteY18" fmla="*/ 177800 h 565150"/>
              <a:gd name="connsiteX19" fmla="*/ 250825 w 447675"/>
              <a:gd name="connsiteY19" fmla="*/ 190500 h 565150"/>
              <a:gd name="connsiteX20" fmla="*/ 254000 w 447675"/>
              <a:gd name="connsiteY20" fmla="*/ 203200 h 565150"/>
              <a:gd name="connsiteX21" fmla="*/ 250825 w 447675"/>
              <a:gd name="connsiteY21" fmla="*/ 215900 h 565150"/>
              <a:gd name="connsiteX22" fmla="*/ 244475 w 447675"/>
              <a:gd name="connsiteY22" fmla="*/ 225425 h 565150"/>
              <a:gd name="connsiteX23" fmla="*/ 234950 w 447675"/>
              <a:gd name="connsiteY23" fmla="*/ 234950 h 565150"/>
              <a:gd name="connsiteX24" fmla="*/ 219075 w 447675"/>
              <a:gd name="connsiteY24" fmla="*/ 238125 h 565150"/>
              <a:gd name="connsiteX25" fmla="*/ 206375 w 447675"/>
              <a:gd name="connsiteY25" fmla="*/ 234950 h 565150"/>
              <a:gd name="connsiteX26" fmla="*/ 196850 w 447675"/>
              <a:gd name="connsiteY26" fmla="*/ 225425 h 565150"/>
              <a:gd name="connsiteX27" fmla="*/ 187325 w 447675"/>
              <a:gd name="connsiteY27" fmla="*/ 215900 h 565150"/>
              <a:gd name="connsiteX28" fmla="*/ 187325 w 447675"/>
              <a:gd name="connsiteY28" fmla="*/ 203200 h 565150"/>
              <a:gd name="connsiteX29" fmla="*/ 187325 w 447675"/>
              <a:gd name="connsiteY29" fmla="*/ 190500 h 565150"/>
              <a:gd name="connsiteX30" fmla="*/ 196850 w 447675"/>
              <a:gd name="connsiteY30" fmla="*/ 177800 h 565150"/>
              <a:gd name="connsiteX31" fmla="*/ 206375 w 447675"/>
              <a:gd name="connsiteY31" fmla="*/ 171450 h 565150"/>
              <a:gd name="connsiteX32" fmla="*/ 139700 w 447675"/>
              <a:gd name="connsiteY32" fmla="*/ 73025 h 565150"/>
              <a:gd name="connsiteX33" fmla="*/ 152400 w 447675"/>
              <a:gd name="connsiteY33" fmla="*/ 73025 h 565150"/>
              <a:gd name="connsiteX34" fmla="*/ 165100 w 447675"/>
              <a:gd name="connsiteY34" fmla="*/ 73025 h 565150"/>
              <a:gd name="connsiteX35" fmla="*/ 177800 w 447675"/>
              <a:gd name="connsiteY35" fmla="*/ 82550 h 565150"/>
              <a:gd name="connsiteX36" fmla="*/ 184150 w 447675"/>
              <a:gd name="connsiteY36" fmla="*/ 92075 h 565150"/>
              <a:gd name="connsiteX37" fmla="*/ 187325 w 447675"/>
              <a:gd name="connsiteY37" fmla="*/ 107950 h 565150"/>
              <a:gd name="connsiteX38" fmla="*/ 184150 w 447675"/>
              <a:gd name="connsiteY38" fmla="*/ 120650 h 565150"/>
              <a:gd name="connsiteX39" fmla="*/ 177800 w 447675"/>
              <a:gd name="connsiteY39" fmla="*/ 133350 h 565150"/>
              <a:gd name="connsiteX40" fmla="*/ 165100 w 447675"/>
              <a:gd name="connsiteY40" fmla="*/ 139700 h 565150"/>
              <a:gd name="connsiteX41" fmla="*/ 152400 w 447675"/>
              <a:gd name="connsiteY41" fmla="*/ 142875 h 565150"/>
              <a:gd name="connsiteX42" fmla="*/ 139700 w 447675"/>
              <a:gd name="connsiteY42" fmla="*/ 139700 h 565150"/>
              <a:gd name="connsiteX43" fmla="*/ 127000 w 447675"/>
              <a:gd name="connsiteY43" fmla="*/ 133350 h 565150"/>
              <a:gd name="connsiteX44" fmla="*/ 120650 w 447675"/>
              <a:gd name="connsiteY44" fmla="*/ 120650 h 565150"/>
              <a:gd name="connsiteX45" fmla="*/ 117475 w 447675"/>
              <a:gd name="connsiteY45" fmla="*/ 107950 h 565150"/>
              <a:gd name="connsiteX46" fmla="*/ 120650 w 447675"/>
              <a:gd name="connsiteY46" fmla="*/ 92075 h 565150"/>
              <a:gd name="connsiteX47" fmla="*/ 127000 w 447675"/>
              <a:gd name="connsiteY47" fmla="*/ 82550 h 565150"/>
              <a:gd name="connsiteX48" fmla="*/ 279400 w 447675"/>
              <a:gd name="connsiteY48" fmla="*/ 0 h 565150"/>
              <a:gd name="connsiteX49" fmla="*/ 292100 w 447675"/>
              <a:gd name="connsiteY49" fmla="*/ 3175 h 565150"/>
              <a:gd name="connsiteX50" fmla="*/ 301625 w 447675"/>
              <a:gd name="connsiteY50" fmla="*/ 6350 h 565150"/>
              <a:gd name="connsiteX51" fmla="*/ 311150 w 447675"/>
              <a:gd name="connsiteY51" fmla="*/ 9525 h 565150"/>
              <a:gd name="connsiteX52" fmla="*/ 320675 w 447675"/>
              <a:gd name="connsiteY52" fmla="*/ 19050 h 565150"/>
              <a:gd name="connsiteX53" fmla="*/ 327025 w 447675"/>
              <a:gd name="connsiteY53" fmla="*/ 25400 h 565150"/>
              <a:gd name="connsiteX54" fmla="*/ 333375 w 447675"/>
              <a:gd name="connsiteY54" fmla="*/ 38100 h 565150"/>
              <a:gd name="connsiteX55" fmla="*/ 336550 w 447675"/>
              <a:gd name="connsiteY55" fmla="*/ 47625 h 565150"/>
              <a:gd name="connsiteX56" fmla="*/ 336550 w 447675"/>
              <a:gd name="connsiteY56" fmla="*/ 60325 h 565150"/>
              <a:gd name="connsiteX57" fmla="*/ 336550 w 447675"/>
              <a:gd name="connsiteY57" fmla="*/ 69850 h 565150"/>
              <a:gd name="connsiteX58" fmla="*/ 333375 w 447675"/>
              <a:gd name="connsiteY58" fmla="*/ 82550 h 565150"/>
              <a:gd name="connsiteX59" fmla="*/ 327025 w 447675"/>
              <a:gd name="connsiteY59" fmla="*/ 92075 h 565150"/>
              <a:gd name="connsiteX60" fmla="*/ 320675 w 447675"/>
              <a:gd name="connsiteY60" fmla="*/ 98425 h 565150"/>
              <a:gd name="connsiteX61" fmla="*/ 311150 w 447675"/>
              <a:gd name="connsiteY61" fmla="*/ 107950 h 565150"/>
              <a:gd name="connsiteX62" fmla="*/ 301625 w 447675"/>
              <a:gd name="connsiteY62" fmla="*/ 111125 h 565150"/>
              <a:gd name="connsiteX63" fmla="*/ 292100 w 447675"/>
              <a:gd name="connsiteY63" fmla="*/ 114300 h 565150"/>
              <a:gd name="connsiteX64" fmla="*/ 279400 w 447675"/>
              <a:gd name="connsiteY64" fmla="*/ 117475 h 565150"/>
              <a:gd name="connsiteX65" fmla="*/ 269875 w 447675"/>
              <a:gd name="connsiteY65" fmla="*/ 114300 h 565150"/>
              <a:gd name="connsiteX66" fmla="*/ 257175 w 447675"/>
              <a:gd name="connsiteY66" fmla="*/ 111125 h 565150"/>
              <a:gd name="connsiteX67" fmla="*/ 247650 w 447675"/>
              <a:gd name="connsiteY67" fmla="*/ 107950 h 565150"/>
              <a:gd name="connsiteX68" fmla="*/ 238125 w 447675"/>
              <a:gd name="connsiteY68" fmla="*/ 98425 h 565150"/>
              <a:gd name="connsiteX69" fmla="*/ 231775 w 447675"/>
              <a:gd name="connsiteY69" fmla="*/ 92075 h 565150"/>
              <a:gd name="connsiteX70" fmla="*/ 225425 w 447675"/>
              <a:gd name="connsiteY70" fmla="*/ 82550 h 565150"/>
              <a:gd name="connsiteX71" fmla="*/ 222250 w 447675"/>
              <a:gd name="connsiteY71" fmla="*/ 69850 h 565150"/>
              <a:gd name="connsiteX72" fmla="*/ 222250 w 447675"/>
              <a:gd name="connsiteY72" fmla="*/ 60325 h 565150"/>
              <a:gd name="connsiteX73" fmla="*/ 222250 w 447675"/>
              <a:gd name="connsiteY73" fmla="*/ 47625 h 565150"/>
              <a:gd name="connsiteX74" fmla="*/ 225425 w 447675"/>
              <a:gd name="connsiteY74" fmla="*/ 38100 h 565150"/>
              <a:gd name="connsiteX75" fmla="*/ 231775 w 447675"/>
              <a:gd name="connsiteY75" fmla="*/ 25400 h 565150"/>
              <a:gd name="connsiteX76" fmla="*/ 238125 w 447675"/>
              <a:gd name="connsiteY76" fmla="*/ 19050 h 565150"/>
              <a:gd name="connsiteX77" fmla="*/ 247650 w 447675"/>
              <a:gd name="connsiteY77" fmla="*/ 9525 h 565150"/>
              <a:gd name="connsiteX78" fmla="*/ 257175 w 447675"/>
              <a:gd name="connsiteY78" fmla="*/ 6350 h 565150"/>
              <a:gd name="connsiteX79" fmla="*/ 269875 w 447675"/>
              <a:gd name="connsiteY79" fmla="*/ 3175 h 565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447675" h="565150">
                <a:moveTo>
                  <a:pt x="114300" y="193675"/>
                </a:moveTo>
                <a:lnTo>
                  <a:pt x="168275" y="219075"/>
                </a:lnTo>
                <a:lnTo>
                  <a:pt x="168275" y="400050"/>
                </a:lnTo>
                <a:lnTo>
                  <a:pt x="76200" y="527050"/>
                </a:lnTo>
                <a:lnTo>
                  <a:pt x="371475" y="527050"/>
                </a:lnTo>
                <a:lnTo>
                  <a:pt x="279400" y="400050"/>
                </a:lnTo>
                <a:lnTo>
                  <a:pt x="279400" y="219075"/>
                </a:lnTo>
                <a:lnTo>
                  <a:pt x="333375" y="193675"/>
                </a:lnTo>
                <a:lnTo>
                  <a:pt x="352425" y="228600"/>
                </a:lnTo>
                <a:lnTo>
                  <a:pt x="317500" y="244475"/>
                </a:lnTo>
                <a:lnTo>
                  <a:pt x="317500" y="387350"/>
                </a:lnTo>
                <a:lnTo>
                  <a:pt x="447675" y="565150"/>
                </a:lnTo>
                <a:lnTo>
                  <a:pt x="0" y="565150"/>
                </a:lnTo>
                <a:lnTo>
                  <a:pt x="130175" y="387350"/>
                </a:lnTo>
                <a:lnTo>
                  <a:pt x="130175" y="244475"/>
                </a:lnTo>
                <a:lnTo>
                  <a:pt x="98425" y="228600"/>
                </a:lnTo>
                <a:close/>
                <a:moveTo>
                  <a:pt x="219075" y="168275"/>
                </a:moveTo>
                <a:lnTo>
                  <a:pt x="234950" y="171450"/>
                </a:lnTo>
                <a:lnTo>
                  <a:pt x="244475" y="177800"/>
                </a:lnTo>
                <a:lnTo>
                  <a:pt x="250825" y="190500"/>
                </a:lnTo>
                <a:lnTo>
                  <a:pt x="254000" y="203200"/>
                </a:lnTo>
                <a:lnTo>
                  <a:pt x="250825" y="215900"/>
                </a:lnTo>
                <a:lnTo>
                  <a:pt x="244475" y="225425"/>
                </a:lnTo>
                <a:lnTo>
                  <a:pt x="234950" y="234950"/>
                </a:lnTo>
                <a:lnTo>
                  <a:pt x="219075" y="238125"/>
                </a:lnTo>
                <a:lnTo>
                  <a:pt x="206375" y="234950"/>
                </a:lnTo>
                <a:lnTo>
                  <a:pt x="196850" y="225425"/>
                </a:lnTo>
                <a:lnTo>
                  <a:pt x="187325" y="215900"/>
                </a:lnTo>
                <a:lnTo>
                  <a:pt x="187325" y="203200"/>
                </a:lnTo>
                <a:lnTo>
                  <a:pt x="187325" y="190500"/>
                </a:lnTo>
                <a:lnTo>
                  <a:pt x="196850" y="177800"/>
                </a:lnTo>
                <a:lnTo>
                  <a:pt x="206375" y="171450"/>
                </a:lnTo>
                <a:close/>
                <a:moveTo>
                  <a:pt x="139700" y="73025"/>
                </a:moveTo>
                <a:lnTo>
                  <a:pt x="152400" y="73025"/>
                </a:lnTo>
                <a:lnTo>
                  <a:pt x="165100" y="73025"/>
                </a:lnTo>
                <a:lnTo>
                  <a:pt x="177800" y="82550"/>
                </a:lnTo>
                <a:lnTo>
                  <a:pt x="184150" y="92075"/>
                </a:lnTo>
                <a:lnTo>
                  <a:pt x="187325" y="107950"/>
                </a:lnTo>
                <a:lnTo>
                  <a:pt x="184150" y="120650"/>
                </a:lnTo>
                <a:lnTo>
                  <a:pt x="177800" y="133350"/>
                </a:lnTo>
                <a:lnTo>
                  <a:pt x="165100" y="139700"/>
                </a:lnTo>
                <a:lnTo>
                  <a:pt x="152400" y="142875"/>
                </a:lnTo>
                <a:lnTo>
                  <a:pt x="139700" y="139700"/>
                </a:lnTo>
                <a:lnTo>
                  <a:pt x="127000" y="133350"/>
                </a:lnTo>
                <a:lnTo>
                  <a:pt x="120650" y="120650"/>
                </a:lnTo>
                <a:lnTo>
                  <a:pt x="117475" y="107950"/>
                </a:lnTo>
                <a:lnTo>
                  <a:pt x="120650" y="92075"/>
                </a:lnTo>
                <a:lnTo>
                  <a:pt x="127000" y="82550"/>
                </a:lnTo>
                <a:close/>
                <a:moveTo>
                  <a:pt x="279400" y="0"/>
                </a:moveTo>
                <a:lnTo>
                  <a:pt x="292100" y="3175"/>
                </a:lnTo>
                <a:lnTo>
                  <a:pt x="301625" y="6350"/>
                </a:lnTo>
                <a:lnTo>
                  <a:pt x="311150" y="9525"/>
                </a:lnTo>
                <a:lnTo>
                  <a:pt x="320675" y="19050"/>
                </a:lnTo>
                <a:lnTo>
                  <a:pt x="327025" y="25400"/>
                </a:lnTo>
                <a:lnTo>
                  <a:pt x="333375" y="38100"/>
                </a:lnTo>
                <a:lnTo>
                  <a:pt x="336550" y="47625"/>
                </a:lnTo>
                <a:lnTo>
                  <a:pt x="336550" y="60325"/>
                </a:lnTo>
                <a:lnTo>
                  <a:pt x="336550" y="69850"/>
                </a:lnTo>
                <a:lnTo>
                  <a:pt x="333375" y="82550"/>
                </a:lnTo>
                <a:lnTo>
                  <a:pt x="327025" y="92075"/>
                </a:lnTo>
                <a:lnTo>
                  <a:pt x="320675" y="98425"/>
                </a:lnTo>
                <a:lnTo>
                  <a:pt x="311150" y="107950"/>
                </a:lnTo>
                <a:lnTo>
                  <a:pt x="301625" y="111125"/>
                </a:lnTo>
                <a:lnTo>
                  <a:pt x="292100" y="114300"/>
                </a:lnTo>
                <a:lnTo>
                  <a:pt x="279400" y="117475"/>
                </a:lnTo>
                <a:lnTo>
                  <a:pt x="269875" y="114300"/>
                </a:lnTo>
                <a:lnTo>
                  <a:pt x="257175" y="111125"/>
                </a:lnTo>
                <a:lnTo>
                  <a:pt x="247650" y="107950"/>
                </a:lnTo>
                <a:lnTo>
                  <a:pt x="238125" y="98425"/>
                </a:lnTo>
                <a:lnTo>
                  <a:pt x="231775" y="92075"/>
                </a:lnTo>
                <a:lnTo>
                  <a:pt x="225425" y="82550"/>
                </a:lnTo>
                <a:lnTo>
                  <a:pt x="222250" y="69850"/>
                </a:lnTo>
                <a:lnTo>
                  <a:pt x="222250" y="60325"/>
                </a:lnTo>
                <a:lnTo>
                  <a:pt x="222250" y="47625"/>
                </a:lnTo>
                <a:lnTo>
                  <a:pt x="225425" y="38100"/>
                </a:lnTo>
                <a:lnTo>
                  <a:pt x="231775" y="25400"/>
                </a:lnTo>
                <a:lnTo>
                  <a:pt x="238125" y="19050"/>
                </a:lnTo>
                <a:lnTo>
                  <a:pt x="247650" y="9525"/>
                </a:lnTo>
                <a:lnTo>
                  <a:pt x="257175" y="6350"/>
                </a:lnTo>
                <a:lnTo>
                  <a:pt x="269875" y="317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982864" y="4132395"/>
            <a:ext cx="2194560" cy="1869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a,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venenatis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endParaRPr lang="en-US" sz="1100" dirty="0" smtClean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660415" y="4132395"/>
            <a:ext cx="2194560" cy="1869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a,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venenatis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endParaRPr lang="en-US" sz="1100" dirty="0" smtClean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337339" y="4132395"/>
            <a:ext cx="2194560" cy="1869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a,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venenatis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endParaRPr lang="en-US" sz="1100" dirty="0" smtClean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014577" y="4132395"/>
            <a:ext cx="2194560" cy="1869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a,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venenatis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endParaRPr lang="en-US" sz="1100" dirty="0" smtClean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77054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789432" y="2048256"/>
            <a:ext cx="2520865" cy="4142232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139700" dist="38100" dir="10800000" algn="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3486856" y="2048256"/>
            <a:ext cx="2520865" cy="4142232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139700" dist="38100" dir="10800000" algn="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6184279" y="2048256"/>
            <a:ext cx="2520865" cy="4142232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139700" dist="38100" dir="10800000" algn="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8881703" y="2048256"/>
            <a:ext cx="2520865" cy="4142232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139700" dist="38100" dir="10800000" algn="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 Same Side Corner Rectangle 6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71566" y="270004"/>
            <a:ext cx="23374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OUR TEAM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1585065" y="4115969"/>
            <a:ext cx="9172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John Doe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095690" y="4415284"/>
            <a:ext cx="1895988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Lorem ipsum dolor sit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consectetuer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</a:p>
        </p:txBody>
      </p:sp>
      <p:sp>
        <p:nvSpPr>
          <p:cNvPr id="22" name="Freeform 6"/>
          <p:cNvSpPr>
            <a:spLocks noEditPoints="1"/>
          </p:cNvSpPr>
          <p:nvPr/>
        </p:nvSpPr>
        <p:spPr bwMode="auto">
          <a:xfrm>
            <a:off x="1411221" y="5505981"/>
            <a:ext cx="251247" cy="253904"/>
          </a:xfrm>
          <a:custGeom>
            <a:avLst/>
            <a:gdLst>
              <a:gd name="T0" fmla="*/ 1658 w 3208"/>
              <a:gd name="T1" fmla="*/ 744 h 3246"/>
              <a:gd name="T2" fmla="*/ 1550 w 3208"/>
              <a:gd name="T3" fmla="*/ 778 h 3246"/>
              <a:gd name="T4" fmla="*/ 1471 w 3208"/>
              <a:gd name="T5" fmla="*/ 833 h 3246"/>
              <a:gd name="T6" fmla="*/ 1415 w 3208"/>
              <a:gd name="T7" fmla="*/ 902 h 3246"/>
              <a:gd name="T8" fmla="*/ 1380 w 3208"/>
              <a:gd name="T9" fmla="*/ 980 h 3246"/>
              <a:gd name="T10" fmla="*/ 1361 w 3208"/>
              <a:gd name="T11" fmla="*/ 1059 h 3246"/>
              <a:gd name="T12" fmla="*/ 1356 w 3208"/>
              <a:gd name="T13" fmla="*/ 1133 h 3246"/>
              <a:gd name="T14" fmla="*/ 1172 w 3208"/>
              <a:gd name="T15" fmla="*/ 1680 h 3246"/>
              <a:gd name="T16" fmla="*/ 1742 w 3208"/>
              <a:gd name="T17" fmla="*/ 2621 h 3246"/>
              <a:gd name="T18" fmla="*/ 2037 w 3208"/>
              <a:gd name="T19" fmla="*/ 1348 h 3246"/>
              <a:gd name="T20" fmla="*/ 1744 w 3208"/>
              <a:gd name="T21" fmla="*/ 1130 h 3246"/>
              <a:gd name="T22" fmla="*/ 1765 w 3208"/>
              <a:gd name="T23" fmla="*/ 1084 h 3246"/>
              <a:gd name="T24" fmla="*/ 1800 w 3208"/>
              <a:gd name="T25" fmla="*/ 1065 h 3246"/>
              <a:gd name="T26" fmla="*/ 2032 w 3208"/>
              <a:gd name="T27" fmla="*/ 1062 h 3246"/>
              <a:gd name="T28" fmla="*/ 1604 w 3208"/>
              <a:gd name="T29" fmla="*/ 0 h 3246"/>
              <a:gd name="T30" fmla="*/ 1902 w 3208"/>
              <a:gd name="T31" fmla="*/ 29 h 3246"/>
              <a:gd name="T32" fmla="*/ 2183 w 3208"/>
              <a:gd name="T33" fmla="*/ 110 h 3246"/>
              <a:gd name="T34" fmla="*/ 2440 w 3208"/>
              <a:gd name="T35" fmla="*/ 239 h 3246"/>
              <a:gd name="T36" fmla="*/ 2669 w 3208"/>
              <a:gd name="T37" fmla="*/ 410 h 3246"/>
              <a:gd name="T38" fmla="*/ 2864 w 3208"/>
              <a:gd name="T39" fmla="*/ 619 h 3246"/>
              <a:gd name="T40" fmla="*/ 3020 w 3208"/>
              <a:gd name="T41" fmla="*/ 861 h 3246"/>
              <a:gd name="T42" fmla="*/ 3133 w 3208"/>
              <a:gd name="T43" fmla="*/ 1130 h 3246"/>
              <a:gd name="T44" fmla="*/ 3196 w 3208"/>
              <a:gd name="T45" fmla="*/ 1420 h 3246"/>
              <a:gd name="T46" fmla="*/ 3205 w 3208"/>
              <a:gd name="T47" fmla="*/ 1726 h 3246"/>
              <a:gd name="T48" fmla="*/ 3160 w 3208"/>
              <a:gd name="T49" fmla="*/ 2022 h 3246"/>
              <a:gd name="T50" fmla="*/ 3062 w 3208"/>
              <a:gd name="T51" fmla="*/ 2298 h 3246"/>
              <a:gd name="T52" fmla="*/ 2921 w 3208"/>
              <a:gd name="T53" fmla="*/ 2550 h 3246"/>
              <a:gd name="T54" fmla="*/ 2738 w 3208"/>
              <a:gd name="T55" fmla="*/ 2770 h 3246"/>
              <a:gd name="T56" fmla="*/ 2520 w 3208"/>
              <a:gd name="T57" fmla="*/ 2955 h 3246"/>
              <a:gd name="T58" fmla="*/ 2272 w 3208"/>
              <a:gd name="T59" fmla="*/ 3098 h 3246"/>
              <a:gd name="T60" fmla="*/ 1999 w 3208"/>
              <a:gd name="T61" fmla="*/ 3196 h 3246"/>
              <a:gd name="T62" fmla="*/ 1706 w 3208"/>
              <a:gd name="T63" fmla="*/ 3242 h 3246"/>
              <a:gd name="T64" fmla="*/ 1403 w 3208"/>
              <a:gd name="T65" fmla="*/ 3233 h 3246"/>
              <a:gd name="T66" fmla="*/ 1116 w 3208"/>
              <a:gd name="T67" fmla="*/ 3169 h 3246"/>
              <a:gd name="T68" fmla="*/ 851 w 3208"/>
              <a:gd name="T69" fmla="*/ 3055 h 3246"/>
              <a:gd name="T70" fmla="*/ 612 w 3208"/>
              <a:gd name="T71" fmla="*/ 2897 h 3246"/>
              <a:gd name="T72" fmla="*/ 405 w 3208"/>
              <a:gd name="T73" fmla="*/ 2700 h 3246"/>
              <a:gd name="T74" fmla="*/ 236 w 3208"/>
              <a:gd name="T75" fmla="*/ 2468 h 3246"/>
              <a:gd name="T76" fmla="*/ 108 w 3208"/>
              <a:gd name="T77" fmla="*/ 2209 h 3246"/>
              <a:gd name="T78" fmla="*/ 28 w 3208"/>
              <a:gd name="T79" fmla="*/ 1925 h 3246"/>
              <a:gd name="T80" fmla="*/ 0 w 3208"/>
              <a:gd name="T81" fmla="*/ 1623 h 3246"/>
              <a:gd name="T82" fmla="*/ 28 w 3208"/>
              <a:gd name="T83" fmla="*/ 1321 h 3246"/>
              <a:gd name="T84" fmla="*/ 108 w 3208"/>
              <a:gd name="T85" fmla="*/ 1038 h 3246"/>
              <a:gd name="T86" fmla="*/ 236 w 3208"/>
              <a:gd name="T87" fmla="*/ 778 h 3246"/>
              <a:gd name="T88" fmla="*/ 405 w 3208"/>
              <a:gd name="T89" fmla="*/ 546 h 3246"/>
              <a:gd name="T90" fmla="*/ 612 w 3208"/>
              <a:gd name="T91" fmla="*/ 349 h 3246"/>
              <a:gd name="T92" fmla="*/ 851 w 3208"/>
              <a:gd name="T93" fmla="*/ 191 h 3246"/>
              <a:gd name="T94" fmla="*/ 1116 w 3208"/>
              <a:gd name="T95" fmla="*/ 77 h 3246"/>
              <a:gd name="T96" fmla="*/ 1403 w 3208"/>
              <a:gd name="T97" fmla="*/ 14 h 3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208" h="3246">
                <a:moveTo>
                  <a:pt x="1746" y="738"/>
                </a:moveTo>
                <a:lnTo>
                  <a:pt x="1700" y="739"/>
                </a:lnTo>
                <a:lnTo>
                  <a:pt x="1658" y="744"/>
                </a:lnTo>
                <a:lnTo>
                  <a:pt x="1619" y="753"/>
                </a:lnTo>
                <a:lnTo>
                  <a:pt x="1583" y="765"/>
                </a:lnTo>
                <a:lnTo>
                  <a:pt x="1550" y="778"/>
                </a:lnTo>
                <a:lnTo>
                  <a:pt x="1521" y="794"/>
                </a:lnTo>
                <a:lnTo>
                  <a:pt x="1495" y="812"/>
                </a:lnTo>
                <a:lnTo>
                  <a:pt x="1471" y="833"/>
                </a:lnTo>
                <a:lnTo>
                  <a:pt x="1450" y="854"/>
                </a:lnTo>
                <a:lnTo>
                  <a:pt x="1432" y="877"/>
                </a:lnTo>
                <a:lnTo>
                  <a:pt x="1415" y="902"/>
                </a:lnTo>
                <a:lnTo>
                  <a:pt x="1402" y="927"/>
                </a:lnTo>
                <a:lnTo>
                  <a:pt x="1390" y="953"/>
                </a:lnTo>
                <a:lnTo>
                  <a:pt x="1380" y="980"/>
                </a:lnTo>
                <a:lnTo>
                  <a:pt x="1372" y="1006"/>
                </a:lnTo>
                <a:lnTo>
                  <a:pt x="1366" y="1032"/>
                </a:lnTo>
                <a:lnTo>
                  <a:pt x="1361" y="1059"/>
                </a:lnTo>
                <a:lnTo>
                  <a:pt x="1358" y="1084"/>
                </a:lnTo>
                <a:lnTo>
                  <a:pt x="1356" y="1109"/>
                </a:lnTo>
                <a:lnTo>
                  <a:pt x="1356" y="1133"/>
                </a:lnTo>
                <a:lnTo>
                  <a:pt x="1356" y="1348"/>
                </a:lnTo>
                <a:lnTo>
                  <a:pt x="1172" y="1348"/>
                </a:lnTo>
                <a:lnTo>
                  <a:pt x="1172" y="1680"/>
                </a:lnTo>
                <a:lnTo>
                  <a:pt x="1356" y="1680"/>
                </a:lnTo>
                <a:lnTo>
                  <a:pt x="1356" y="2621"/>
                </a:lnTo>
                <a:lnTo>
                  <a:pt x="1742" y="2621"/>
                </a:lnTo>
                <a:lnTo>
                  <a:pt x="1742" y="1680"/>
                </a:lnTo>
                <a:lnTo>
                  <a:pt x="2003" y="1680"/>
                </a:lnTo>
                <a:lnTo>
                  <a:pt x="2037" y="1348"/>
                </a:lnTo>
                <a:lnTo>
                  <a:pt x="1742" y="1348"/>
                </a:lnTo>
                <a:lnTo>
                  <a:pt x="1742" y="1152"/>
                </a:lnTo>
                <a:lnTo>
                  <a:pt x="1744" y="1130"/>
                </a:lnTo>
                <a:lnTo>
                  <a:pt x="1749" y="1112"/>
                </a:lnTo>
                <a:lnTo>
                  <a:pt x="1756" y="1096"/>
                </a:lnTo>
                <a:lnTo>
                  <a:pt x="1765" y="1084"/>
                </a:lnTo>
                <a:lnTo>
                  <a:pt x="1776" y="1075"/>
                </a:lnTo>
                <a:lnTo>
                  <a:pt x="1788" y="1069"/>
                </a:lnTo>
                <a:lnTo>
                  <a:pt x="1800" y="1065"/>
                </a:lnTo>
                <a:lnTo>
                  <a:pt x="1812" y="1063"/>
                </a:lnTo>
                <a:lnTo>
                  <a:pt x="1824" y="1062"/>
                </a:lnTo>
                <a:lnTo>
                  <a:pt x="2032" y="1062"/>
                </a:lnTo>
                <a:lnTo>
                  <a:pt x="2032" y="739"/>
                </a:lnTo>
                <a:lnTo>
                  <a:pt x="1746" y="738"/>
                </a:lnTo>
                <a:close/>
                <a:moveTo>
                  <a:pt x="1604" y="0"/>
                </a:moveTo>
                <a:lnTo>
                  <a:pt x="1706" y="4"/>
                </a:lnTo>
                <a:lnTo>
                  <a:pt x="1805" y="14"/>
                </a:lnTo>
                <a:lnTo>
                  <a:pt x="1902" y="29"/>
                </a:lnTo>
                <a:lnTo>
                  <a:pt x="1999" y="50"/>
                </a:lnTo>
                <a:lnTo>
                  <a:pt x="2092" y="77"/>
                </a:lnTo>
                <a:lnTo>
                  <a:pt x="2183" y="110"/>
                </a:lnTo>
                <a:lnTo>
                  <a:pt x="2272" y="148"/>
                </a:lnTo>
                <a:lnTo>
                  <a:pt x="2358" y="191"/>
                </a:lnTo>
                <a:lnTo>
                  <a:pt x="2440" y="239"/>
                </a:lnTo>
                <a:lnTo>
                  <a:pt x="2520" y="292"/>
                </a:lnTo>
                <a:lnTo>
                  <a:pt x="2596" y="349"/>
                </a:lnTo>
                <a:lnTo>
                  <a:pt x="2669" y="410"/>
                </a:lnTo>
                <a:lnTo>
                  <a:pt x="2738" y="476"/>
                </a:lnTo>
                <a:lnTo>
                  <a:pt x="2803" y="546"/>
                </a:lnTo>
                <a:lnTo>
                  <a:pt x="2864" y="619"/>
                </a:lnTo>
                <a:lnTo>
                  <a:pt x="2921" y="697"/>
                </a:lnTo>
                <a:lnTo>
                  <a:pt x="2973" y="778"/>
                </a:lnTo>
                <a:lnTo>
                  <a:pt x="3020" y="861"/>
                </a:lnTo>
                <a:lnTo>
                  <a:pt x="3062" y="948"/>
                </a:lnTo>
                <a:lnTo>
                  <a:pt x="3101" y="1038"/>
                </a:lnTo>
                <a:lnTo>
                  <a:pt x="3133" y="1130"/>
                </a:lnTo>
                <a:lnTo>
                  <a:pt x="3160" y="1224"/>
                </a:lnTo>
                <a:lnTo>
                  <a:pt x="3181" y="1321"/>
                </a:lnTo>
                <a:lnTo>
                  <a:pt x="3196" y="1420"/>
                </a:lnTo>
                <a:lnTo>
                  <a:pt x="3205" y="1521"/>
                </a:lnTo>
                <a:lnTo>
                  <a:pt x="3208" y="1623"/>
                </a:lnTo>
                <a:lnTo>
                  <a:pt x="3205" y="1726"/>
                </a:lnTo>
                <a:lnTo>
                  <a:pt x="3196" y="1826"/>
                </a:lnTo>
                <a:lnTo>
                  <a:pt x="3181" y="1925"/>
                </a:lnTo>
                <a:lnTo>
                  <a:pt x="3160" y="2022"/>
                </a:lnTo>
                <a:lnTo>
                  <a:pt x="3133" y="2116"/>
                </a:lnTo>
                <a:lnTo>
                  <a:pt x="3101" y="2209"/>
                </a:lnTo>
                <a:lnTo>
                  <a:pt x="3062" y="2298"/>
                </a:lnTo>
                <a:lnTo>
                  <a:pt x="3020" y="2385"/>
                </a:lnTo>
                <a:lnTo>
                  <a:pt x="2973" y="2468"/>
                </a:lnTo>
                <a:lnTo>
                  <a:pt x="2921" y="2550"/>
                </a:lnTo>
                <a:lnTo>
                  <a:pt x="2864" y="2627"/>
                </a:lnTo>
                <a:lnTo>
                  <a:pt x="2803" y="2700"/>
                </a:lnTo>
                <a:lnTo>
                  <a:pt x="2738" y="2770"/>
                </a:lnTo>
                <a:lnTo>
                  <a:pt x="2669" y="2836"/>
                </a:lnTo>
                <a:lnTo>
                  <a:pt x="2596" y="2897"/>
                </a:lnTo>
                <a:lnTo>
                  <a:pt x="2520" y="2955"/>
                </a:lnTo>
                <a:lnTo>
                  <a:pt x="2440" y="3007"/>
                </a:lnTo>
                <a:lnTo>
                  <a:pt x="2358" y="3055"/>
                </a:lnTo>
                <a:lnTo>
                  <a:pt x="2272" y="3098"/>
                </a:lnTo>
                <a:lnTo>
                  <a:pt x="2183" y="3136"/>
                </a:lnTo>
                <a:lnTo>
                  <a:pt x="2092" y="3169"/>
                </a:lnTo>
                <a:lnTo>
                  <a:pt x="1999" y="3196"/>
                </a:lnTo>
                <a:lnTo>
                  <a:pt x="1902" y="3217"/>
                </a:lnTo>
                <a:lnTo>
                  <a:pt x="1805" y="3233"/>
                </a:lnTo>
                <a:lnTo>
                  <a:pt x="1706" y="3242"/>
                </a:lnTo>
                <a:lnTo>
                  <a:pt x="1604" y="3246"/>
                </a:lnTo>
                <a:lnTo>
                  <a:pt x="1503" y="3242"/>
                </a:lnTo>
                <a:lnTo>
                  <a:pt x="1403" y="3233"/>
                </a:lnTo>
                <a:lnTo>
                  <a:pt x="1305" y="3217"/>
                </a:lnTo>
                <a:lnTo>
                  <a:pt x="1210" y="3196"/>
                </a:lnTo>
                <a:lnTo>
                  <a:pt x="1116" y="3169"/>
                </a:lnTo>
                <a:lnTo>
                  <a:pt x="1025" y="3136"/>
                </a:lnTo>
                <a:lnTo>
                  <a:pt x="936" y="3098"/>
                </a:lnTo>
                <a:lnTo>
                  <a:pt x="851" y="3055"/>
                </a:lnTo>
                <a:lnTo>
                  <a:pt x="768" y="3007"/>
                </a:lnTo>
                <a:lnTo>
                  <a:pt x="688" y="2955"/>
                </a:lnTo>
                <a:lnTo>
                  <a:pt x="612" y="2897"/>
                </a:lnTo>
                <a:lnTo>
                  <a:pt x="540" y="2836"/>
                </a:lnTo>
                <a:lnTo>
                  <a:pt x="471" y="2770"/>
                </a:lnTo>
                <a:lnTo>
                  <a:pt x="405" y="2700"/>
                </a:lnTo>
                <a:lnTo>
                  <a:pt x="344" y="2627"/>
                </a:lnTo>
                <a:lnTo>
                  <a:pt x="288" y="2550"/>
                </a:lnTo>
                <a:lnTo>
                  <a:pt x="236" y="2468"/>
                </a:lnTo>
                <a:lnTo>
                  <a:pt x="189" y="2385"/>
                </a:lnTo>
                <a:lnTo>
                  <a:pt x="145" y="2298"/>
                </a:lnTo>
                <a:lnTo>
                  <a:pt x="108" y="2209"/>
                </a:lnTo>
                <a:lnTo>
                  <a:pt x="76" y="2116"/>
                </a:lnTo>
                <a:lnTo>
                  <a:pt x="49" y="2022"/>
                </a:lnTo>
                <a:lnTo>
                  <a:pt x="28" y="1925"/>
                </a:lnTo>
                <a:lnTo>
                  <a:pt x="13" y="1826"/>
                </a:lnTo>
                <a:lnTo>
                  <a:pt x="3" y="1726"/>
                </a:lnTo>
                <a:lnTo>
                  <a:pt x="0" y="1623"/>
                </a:lnTo>
                <a:lnTo>
                  <a:pt x="3" y="1521"/>
                </a:lnTo>
                <a:lnTo>
                  <a:pt x="13" y="1420"/>
                </a:lnTo>
                <a:lnTo>
                  <a:pt x="28" y="1321"/>
                </a:lnTo>
                <a:lnTo>
                  <a:pt x="49" y="1224"/>
                </a:lnTo>
                <a:lnTo>
                  <a:pt x="76" y="1130"/>
                </a:lnTo>
                <a:lnTo>
                  <a:pt x="108" y="1038"/>
                </a:lnTo>
                <a:lnTo>
                  <a:pt x="145" y="948"/>
                </a:lnTo>
                <a:lnTo>
                  <a:pt x="189" y="861"/>
                </a:lnTo>
                <a:lnTo>
                  <a:pt x="236" y="778"/>
                </a:lnTo>
                <a:lnTo>
                  <a:pt x="288" y="697"/>
                </a:lnTo>
                <a:lnTo>
                  <a:pt x="344" y="619"/>
                </a:lnTo>
                <a:lnTo>
                  <a:pt x="405" y="546"/>
                </a:lnTo>
                <a:lnTo>
                  <a:pt x="471" y="476"/>
                </a:lnTo>
                <a:lnTo>
                  <a:pt x="540" y="410"/>
                </a:lnTo>
                <a:lnTo>
                  <a:pt x="612" y="349"/>
                </a:lnTo>
                <a:lnTo>
                  <a:pt x="688" y="292"/>
                </a:lnTo>
                <a:lnTo>
                  <a:pt x="768" y="239"/>
                </a:lnTo>
                <a:lnTo>
                  <a:pt x="851" y="191"/>
                </a:lnTo>
                <a:lnTo>
                  <a:pt x="936" y="148"/>
                </a:lnTo>
                <a:lnTo>
                  <a:pt x="1025" y="110"/>
                </a:lnTo>
                <a:lnTo>
                  <a:pt x="1116" y="77"/>
                </a:lnTo>
                <a:lnTo>
                  <a:pt x="1210" y="50"/>
                </a:lnTo>
                <a:lnTo>
                  <a:pt x="1305" y="29"/>
                </a:lnTo>
                <a:lnTo>
                  <a:pt x="1403" y="14"/>
                </a:lnTo>
                <a:lnTo>
                  <a:pt x="1503" y="4"/>
                </a:lnTo>
                <a:lnTo>
                  <a:pt x="1604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1919390" y="5505981"/>
            <a:ext cx="249917" cy="253904"/>
            <a:chOff x="1768475" y="5711825"/>
            <a:chExt cx="298450" cy="303212"/>
          </a:xfrm>
          <a:solidFill>
            <a:schemeClr val="tx2"/>
          </a:solidFill>
        </p:grpSpPr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1887538" y="5834063"/>
              <a:ext cx="60325" cy="60325"/>
            </a:xfrm>
            <a:custGeom>
              <a:avLst/>
              <a:gdLst>
                <a:gd name="T0" fmla="*/ 338 w 676"/>
                <a:gd name="T1" fmla="*/ 0 h 650"/>
                <a:gd name="T2" fmla="*/ 385 w 676"/>
                <a:gd name="T3" fmla="*/ 3 h 650"/>
                <a:gd name="T4" fmla="*/ 431 w 676"/>
                <a:gd name="T5" fmla="*/ 12 h 650"/>
                <a:gd name="T6" fmla="*/ 473 w 676"/>
                <a:gd name="T7" fmla="*/ 28 h 650"/>
                <a:gd name="T8" fmla="*/ 513 w 676"/>
                <a:gd name="T9" fmla="*/ 48 h 650"/>
                <a:gd name="T10" fmla="*/ 550 w 676"/>
                <a:gd name="T11" fmla="*/ 73 h 650"/>
                <a:gd name="T12" fmla="*/ 583 w 676"/>
                <a:gd name="T13" fmla="*/ 103 h 650"/>
                <a:gd name="T14" fmla="*/ 612 w 676"/>
                <a:gd name="T15" fmla="*/ 135 h 650"/>
                <a:gd name="T16" fmla="*/ 634 w 676"/>
                <a:gd name="T17" fmla="*/ 169 h 650"/>
                <a:gd name="T18" fmla="*/ 652 w 676"/>
                <a:gd name="T19" fmla="*/ 205 h 650"/>
                <a:gd name="T20" fmla="*/ 664 w 676"/>
                <a:gd name="T21" fmla="*/ 243 h 650"/>
                <a:gd name="T22" fmla="*/ 673 w 676"/>
                <a:gd name="T23" fmla="*/ 283 h 650"/>
                <a:gd name="T24" fmla="*/ 676 w 676"/>
                <a:gd name="T25" fmla="*/ 325 h 650"/>
                <a:gd name="T26" fmla="*/ 673 w 676"/>
                <a:gd name="T27" fmla="*/ 369 h 650"/>
                <a:gd name="T28" fmla="*/ 663 w 676"/>
                <a:gd name="T29" fmla="*/ 411 h 650"/>
                <a:gd name="T30" fmla="*/ 650 w 676"/>
                <a:gd name="T31" fmla="*/ 451 h 650"/>
                <a:gd name="T32" fmla="*/ 630 w 676"/>
                <a:gd name="T33" fmla="*/ 488 h 650"/>
                <a:gd name="T34" fmla="*/ 605 w 676"/>
                <a:gd name="T35" fmla="*/ 523 h 650"/>
                <a:gd name="T36" fmla="*/ 577 w 676"/>
                <a:gd name="T37" fmla="*/ 554 h 650"/>
                <a:gd name="T38" fmla="*/ 544 w 676"/>
                <a:gd name="T39" fmla="*/ 582 h 650"/>
                <a:gd name="T40" fmla="*/ 508 w 676"/>
                <a:gd name="T41" fmla="*/ 605 h 650"/>
                <a:gd name="T42" fmla="*/ 469 w 676"/>
                <a:gd name="T43" fmla="*/ 624 h 650"/>
                <a:gd name="T44" fmla="*/ 428 w 676"/>
                <a:gd name="T45" fmla="*/ 638 h 650"/>
                <a:gd name="T46" fmla="*/ 383 w 676"/>
                <a:gd name="T47" fmla="*/ 647 h 650"/>
                <a:gd name="T48" fmla="*/ 338 w 676"/>
                <a:gd name="T49" fmla="*/ 650 h 650"/>
                <a:gd name="T50" fmla="*/ 291 w 676"/>
                <a:gd name="T51" fmla="*/ 647 h 650"/>
                <a:gd name="T52" fmla="*/ 248 w 676"/>
                <a:gd name="T53" fmla="*/ 638 h 650"/>
                <a:gd name="T54" fmla="*/ 206 w 676"/>
                <a:gd name="T55" fmla="*/ 624 h 650"/>
                <a:gd name="T56" fmla="*/ 167 w 676"/>
                <a:gd name="T57" fmla="*/ 605 h 650"/>
                <a:gd name="T58" fmla="*/ 131 w 676"/>
                <a:gd name="T59" fmla="*/ 582 h 650"/>
                <a:gd name="T60" fmla="*/ 99 w 676"/>
                <a:gd name="T61" fmla="*/ 554 h 650"/>
                <a:gd name="T62" fmla="*/ 69 w 676"/>
                <a:gd name="T63" fmla="*/ 523 h 650"/>
                <a:gd name="T64" fmla="*/ 45 w 676"/>
                <a:gd name="T65" fmla="*/ 488 h 650"/>
                <a:gd name="T66" fmla="*/ 26 w 676"/>
                <a:gd name="T67" fmla="*/ 451 h 650"/>
                <a:gd name="T68" fmla="*/ 11 w 676"/>
                <a:gd name="T69" fmla="*/ 411 h 650"/>
                <a:gd name="T70" fmla="*/ 3 w 676"/>
                <a:gd name="T71" fmla="*/ 369 h 650"/>
                <a:gd name="T72" fmla="*/ 0 w 676"/>
                <a:gd name="T73" fmla="*/ 325 h 650"/>
                <a:gd name="T74" fmla="*/ 2 w 676"/>
                <a:gd name="T75" fmla="*/ 283 h 650"/>
                <a:gd name="T76" fmla="*/ 10 w 676"/>
                <a:gd name="T77" fmla="*/ 243 h 650"/>
                <a:gd name="T78" fmla="*/ 24 w 676"/>
                <a:gd name="T79" fmla="*/ 205 h 650"/>
                <a:gd name="T80" fmla="*/ 41 w 676"/>
                <a:gd name="T81" fmla="*/ 169 h 650"/>
                <a:gd name="T82" fmla="*/ 63 w 676"/>
                <a:gd name="T83" fmla="*/ 135 h 650"/>
                <a:gd name="T84" fmla="*/ 92 w 676"/>
                <a:gd name="T85" fmla="*/ 103 h 650"/>
                <a:gd name="T86" fmla="*/ 125 w 676"/>
                <a:gd name="T87" fmla="*/ 73 h 650"/>
                <a:gd name="T88" fmla="*/ 161 w 676"/>
                <a:gd name="T89" fmla="*/ 48 h 650"/>
                <a:gd name="T90" fmla="*/ 202 w 676"/>
                <a:gd name="T91" fmla="*/ 28 h 650"/>
                <a:gd name="T92" fmla="*/ 245 w 676"/>
                <a:gd name="T93" fmla="*/ 12 h 650"/>
                <a:gd name="T94" fmla="*/ 290 w 676"/>
                <a:gd name="T95" fmla="*/ 3 h 650"/>
                <a:gd name="T96" fmla="*/ 338 w 676"/>
                <a:gd name="T97" fmla="*/ 0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76" h="650">
                  <a:moveTo>
                    <a:pt x="338" y="0"/>
                  </a:moveTo>
                  <a:lnTo>
                    <a:pt x="385" y="3"/>
                  </a:lnTo>
                  <a:lnTo>
                    <a:pt x="431" y="12"/>
                  </a:lnTo>
                  <a:lnTo>
                    <a:pt x="473" y="28"/>
                  </a:lnTo>
                  <a:lnTo>
                    <a:pt x="513" y="48"/>
                  </a:lnTo>
                  <a:lnTo>
                    <a:pt x="550" y="73"/>
                  </a:lnTo>
                  <a:lnTo>
                    <a:pt x="583" y="103"/>
                  </a:lnTo>
                  <a:lnTo>
                    <a:pt x="612" y="135"/>
                  </a:lnTo>
                  <a:lnTo>
                    <a:pt x="634" y="169"/>
                  </a:lnTo>
                  <a:lnTo>
                    <a:pt x="652" y="205"/>
                  </a:lnTo>
                  <a:lnTo>
                    <a:pt x="664" y="243"/>
                  </a:lnTo>
                  <a:lnTo>
                    <a:pt x="673" y="283"/>
                  </a:lnTo>
                  <a:lnTo>
                    <a:pt x="676" y="325"/>
                  </a:lnTo>
                  <a:lnTo>
                    <a:pt x="673" y="369"/>
                  </a:lnTo>
                  <a:lnTo>
                    <a:pt x="663" y="411"/>
                  </a:lnTo>
                  <a:lnTo>
                    <a:pt x="650" y="451"/>
                  </a:lnTo>
                  <a:lnTo>
                    <a:pt x="630" y="488"/>
                  </a:lnTo>
                  <a:lnTo>
                    <a:pt x="605" y="523"/>
                  </a:lnTo>
                  <a:lnTo>
                    <a:pt x="577" y="554"/>
                  </a:lnTo>
                  <a:lnTo>
                    <a:pt x="544" y="582"/>
                  </a:lnTo>
                  <a:lnTo>
                    <a:pt x="508" y="605"/>
                  </a:lnTo>
                  <a:lnTo>
                    <a:pt x="469" y="624"/>
                  </a:lnTo>
                  <a:lnTo>
                    <a:pt x="428" y="638"/>
                  </a:lnTo>
                  <a:lnTo>
                    <a:pt x="383" y="647"/>
                  </a:lnTo>
                  <a:lnTo>
                    <a:pt x="338" y="650"/>
                  </a:lnTo>
                  <a:lnTo>
                    <a:pt x="291" y="647"/>
                  </a:lnTo>
                  <a:lnTo>
                    <a:pt x="248" y="638"/>
                  </a:lnTo>
                  <a:lnTo>
                    <a:pt x="206" y="624"/>
                  </a:lnTo>
                  <a:lnTo>
                    <a:pt x="167" y="605"/>
                  </a:lnTo>
                  <a:lnTo>
                    <a:pt x="131" y="582"/>
                  </a:lnTo>
                  <a:lnTo>
                    <a:pt x="99" y="554"/>
                  </a:lnTo>
                  <a:lnTo>
                    <a:pt x="69" y="523"/>
                  </a:lnTo>
                  <a:lnTo>
                    <a:pt x="45" y="488"/>
                  </a:lnTo>
                  <a:lnTo>
                    <a:pt x="26" y="451"/>
                  </a:lnTo>
                  <a:lnTo>
                    <a:pt x="11" y="411"/>
                  </a:lnTo>
                  <a:lnTo>
                    <a:pt x="3" y="369"/>
                  </a:lnTo>
                  <a:lnTo>
                    <a:pt x="0" y="325"/>
                  </a:lnTo>
                  <a:lnTo>
                    <a:pt x="2" y="283"/>
                  </a:lnTo>
                  <a:lnTo>
                    <a:pt x="10" y="243"/>
                  </a:lnTo>
                  <a:lnTo>
                    <a:pt x="24" y="205"/>
                  </a:lnTo>
                  <a:lnTo>
                    <a:pt x="41" y="169"/>
                  </a:lnTo>
                  <a:lnTo>
                    <a:pt x="63" y="135"/>
                  </a:lnTo>
                  <a:lnTo>
                    <a:pt x="92" y="103"/>
                  </a:lnTo>
                  <a:lnTo>
                    <a:pt x="125" y="73"/>
                  </a:lnTo>
                  <a:lnTo>
                    <a:pt x="161" y="48"/>
                  </a:lnTo>
                  <a:lnTo>
                    <a:pt x="202" y="28"/>
                  </a:lnTo>
                  <a:lnTo>
                    <a:pt x="245" y="12"/>
                  </a:lnTo>
                  <a:lnTo>
                    <a:pt x="290" y="3"/>
                  </a:lnTo>
                  <a:lnTo>
                    <a:pt x="3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1954213" y="5797550"/>
              <a:ext cx="28575" cy="28575"/>
            </a:xfrm>
            <a:custGeom>
              <a:avLst/>
              <a:gdLst>
                <a:gd name="T0" fmla="*/ 283 w 327"/>
                <a:gd name="T1" fmla="*/ 0 h 313"/>
                <a:gd name="T2" fmla="*/ 327 w 327"/>
                <a:gd name="T3" fmla="*/ 0 h 313"/>
                <a:gd name="T4" fmla="*/ 327 w 327"/>
                <a:gd name="T5" fmla="*/ 312 h 313"/>
                <a:gd name="T6" fmla="*/ 1 w 327"/>
                <a:gd name="T7" fmla="*/ 313 h 313"/>
                <a:gd name="T8" fmla="*/ 0 w 327"/>
                <a:gd name="T9" fmla="*/ 1 h 313"/>
                <a:gd name="T10" fmla="*/ 283 w 327"/>
                <a:gd name="T11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313">
                  <a:moveTo>
                    <a:pt x="283" y="0"/>
                  </a:moveTo>
                  <a:lnTo>
                    <a:pt x="327" y="0"/>
                  </a:lnTo>
                  <a:lnTo>
                    <a:pt x="327" y="312"/>
                  </a:lnTo>
                  <a:lnTo>
                    <a:pt x="1" y="313"/>
                  </a:lnTo>
                  <a:lnTo>
                    <a:pt x="0" y="1"/>
                  </a:lnTo>
                  <a:lnTo>
                    <a:pt x="2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1768475" y="5711825"/>
              <a:ext cx="298450" cy="303212"/>
            </a:xfrm>
            <a:custGeom>
              <a:avLst/>
              <a:gdLst>
                <a:gd name="T0" fmla="*/ 1009 w 3379"/>
                <a:gd name="T1" fmla="*/ 712 h 3246"/>
                <a:gd name="T2" fmla="*/ 888 w 3379"/>
                <a:gd name="T3" fmla="*/ 765 h 3246"/>
                <a:gd name="T4" fmla="*/ 796 w 3379"/>
                <a:gd name="T5" fmla="*/ 854 h 3246"/>
                <a:gd name="T6" fmla="*/ 740 w 3379"/>
                <a:gd name="T7" fmla="*/ 970 h 3246"/>
                <a:gd name="T8" fmla="*/ 729 w 3379"/>
                <a:gd name="T9" fmla="*/ 2189 h 3246"/>
                <a:gd name="T10" fmla="*/ 753 w 3379"/>
                <a:gd name="T11" fmla="*/ 2318 h 3246"/>
                <a:gd name="T12" fmla="*/ 822 w 3379"/>
                <a:gd name="T13" fmla="*/ 2426 h 3246"/>
                <a:gd name="T14" fmla="*/ 926 w 3379"/>
                <a:gd name="T15" fmla="*/ 2504 h 3246"/>
                <a:gd name="T16" fmla="*/ 1054 w 3379"/>
                <a:gd name="T17" fmla="*/ 2543 h 3246"/>
                <a:gd name="T18" fmla="*/ 2325 w 3379"/>
                <a:gd name="T19" fmla="*/ 2543 h 3246"/>
                <a:gd name="T20" fmla="*/ 2454 w 3379"/>
                <a:gd name="T21" fmla="*/ 2504 h 3246"/>
                <a:gd name="T22" fmla="*/ 2556 w 3379"/>
                <a:gd name="T23" fmla="*/ 2426 h 3246"/>
                <a:gd name="T24" fmla="*/ 2625 w 3379"/>
                <a:gd name="T25" fmla="*/ 2318 h 3246"/>
                <a:gd name="T26" fmla="*/ 2651 w 3379"/>
                <a:gd name="T27" fmla="*/ 2189 h 3246"/>
                <a:gd name="T28" fmla="*/ 2639 w 3379"/>
                <a:gd name="T29" fmla="*/ 970 h 3246"/>
                <a:gd name="T30" fmla="*/ 2584 w 3379"/>
                <a:gd name="T31" fmla="*/ 854 h 3246"/>
                <a:gd name="T32" fmla="*/ 2491 w 3379"/>
                <a:gd name="T33" fmla="*/ 765 h 3246"/>
                <a:gd name="T34" fmla="*/ 2370 w 3379"/>
                <a:gd name="T35" fmla="*/ 712 h 3246"/>
                <a:gd name="T36" fmla="*/ 1100 w 3379"/>
                <a:gd name="T37" fmla="*/ 701 h 3246"/>
                <a:gd name="T38" fmla="*/ 1901 w 3379"/>
                <a:gd name="T39" fmla="*/ 14 h 3246"/>
                <a:gd name="T40" fmla="*/ 2203 w 3379"/>
                <a:gd name="T41" fmla="*/ 77 h 3246"/>
                <a:gd name="T42" fmla="*/ 2484 w 3379"/>
                <a:gd name="T43" fmla="*/ 191 h 3246"/>
                <a:gd name="T44" fmla="*/ 2734 w 3379"/>
                <a:gd name="T45" fmla="*/ 349 h 3246"/>
                <a:gd name="T46" fmla="*/ 2952 w 3379"/>
                <a:gd name="T47" fmla="*/ 546 h 3246"/>
                <a:gd name="T48" fmla="*/ 3131 w 3379"/>
                <a:gd name="T49" fmla="*/ 778 h 3246"/>
                <a:gd name="T50" fmla="*/ 3266 w 3379"/>
                <a:gd name="T51" fmla="*/ 1038 h 3246"/>
                <a:gd name="T52" fmla="*/ 3350 w 3379"/>
                <a:gd name="T53" fmla="*/ 1321 h 3246"/>
                <a:gd name="T54" fmla="*/ 3379 w 3379"/>
                <a:gd name="T55" fmla="*/ 1623 h 3246"/>
                <a:gd name="T56" fmla="*/ 3350 w 3379"/>
                <a:gd name="T57" fmla="*/ 1925 h 3246"/>
                <a:gd name="T58" fmla="*/ 3266 w 3379"/>
                <a:gd name="T59" fmla="*/ 2209 h 3246"/>
                <a:gd name="T60" fmla="*/ 3131 w 3379"/>
                <a:gd name="T61" fmla="*/ 2468 h 3246"/>
                <a:gd name="T62" fmla="*/ 2952 w 3379"/>
                <a:gd name="T63" fmla="*/ 2700 h 3246"/>
                <a:gd name="T64" fmla="*/ 2734 w 3379"/>
                <a:gd name="T65" fmla="*/ 2897 h 3246"/>
                <a:gd name="T66" fmla="*/ 2484 w 3379"/>
                <a:gd name="T67" fmla="*/ 3055 h 3246"/>
                <a:gd name="T68" fmla="*/ 2203 w 3379"/>
                <a:gd name="T69" fmla="*/ 3169 h 3246"/>
                <a:gd name="T70" fmla="*/ 1901 w 3379"/>
                <a:gd name="T71" fmla="*/ 3233 h 3246"/>
                <a:gd name="T72" fmla="*/ 1583 w 3379"/>
                <a:gd name="T73" fmla="*/ 3242 h 3246"/>
                <a:gd name="T74" fmla="*/ 1275 w 3379"/>
                <a:gd name="T75" fmla="*/ 3196 h 3246"/>
                <a:gd name="T76" fmla="*/ 986 w 3379"/>
                <a:gd name="T77" fmla="*/ 3098 h 3246"/>
                <a:gd name="T78" fmla="*/ 725 w 3379"/>
                <a:gd name="T79" fmla="*/ 2955 h 3246"/>
                <a:gd name="T80" fmla="*/ 496 w 3379"/>
                <a:gd name="T81" fmla="*/ 2770 h 3246"/>
                <a:gd name="T82" fmla="*/ 303 w 3379"/>
                <a:gd name="T83" fmla="*/ 2550 h 3246"/>
                <a:gd name="T84" fmla="*/ 153 w 3379"/>
                <a:gd name="T85" fmla="*/ 2298 h 3246"/>
                <a:gd name="T86" fmla="*/ 52 w 3379"/>
                <a:gd name="T87" fmla="*/ 2022 h 3246"/>
                <a:gd name="T88" fmla="*/ 3 w 3379"/>
                <a:gd name="T89" fmla="*/ 1726 h 3246"/>
                <a:gd name="T90" fmla="*/ 14 w 3379"/>
                <a:gd name="T91" fmla="*/ 1420 h 3246"/>
                <a:gd name="T92" fmla="*/ 80 w 3379"/>
                <a:gd name="T93" fmla="*/ 1130 h 3246"/>
                <a:gd name="T94" fmla="*/ 199 w 3379"/>
                <a:gd name="T95" fmla="*/ 861 h 3246"/>
                <a:gd name="T96" fmla="*/ 362 w 3379"/>
                <a:gd name="T97" fmla="*/ 619 h 3246"/>
                <a:gd name="T98" fmla="*/ 569 w 3379"/>
                <a:gd name="T99" fmla="*/ 410 h 3246"/>
                <a:gd name="T100" fmla="*/ 808 w 3379"/>
                <a:gd name="T101" fmla="*/ 239 h 3246"/>
                <a:gd name="T102" fmla="*/ 1080 w 3379"/>
                <a:gd name="T103" fmla="*/ 110 h 3246"/>
                <a:gd name="T104" fmla="*/ 1375 w 3379"/>
                <a:gd name="T105" fmla="*/ 29 h 3246"/>
                <a:gd name="T106" fmla="*/ 1690 w 3379"/>
                <a:gd name="T107" fmla="*/ 0 h 3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379" h="3246">
                  <a:moveTo>
                    <a:pt x="1100" y="701"/>
                  </a:moveTo>
                  <a:lnTo>
                    <a:pt x="1054" y="704"/>
                  </a:lnTo>
                  <a:lnTo>
                    <a:pt x="1009" y="712"/>
                  </a:lnTo>
                  <a:lnTo>
                    <a:pt x="966" y="725"/>
                  </a:lnTo>
                  <a:lnTo>
                    <a:pt x="926" y="742"/>
                  </a:lnTo>
                  <a:lnTo>
                    <a:pt x="888" y="765"/>
                  </a:lnTo>
                  <a:lnTo>
                    <a:pt x="854" y="791"/>
                  </a:lnTo>
                  <a:lnTo>
                    <a:pt x="822" y="820"/>
                  </a:lnTo>
                  <a:lnTo>
                    <a:pt x="796" y="854"/>
                  </a:lnTo>
                  <a:lnTo>
                    <a:pt x="773" y="889"/>
                  </a:lnTo>
                  <a:lnTo>
                    <a:pt x="753" y="928"/>
                  </a:lnTo>
                  <a:lnTo>
                    <a:pt x="740" y="970"/>
                  </a:lnTo>
                  <a:lnTo>
                    <a:pt x="731" y="1012"/>
                  </a:lnTo>
                  <a:lnTo>
                    <a:pt x="729" y="1057"/>
                  </a:lnTo>
                  <a:lnTo>
                    <a:pt x="729" y="2189"/>
                  </a:lnTo>
                  <a:lnTo>
                    <a:pt x="731" y="2234"/>
                  </a:lnTo>
                  <a:lnTo>
                    <a:pt x="740" y="2277"/>
                  </a:lnTo>
                  <a:lnTo>
                    <a:pt x="753" y="2318"/>
                  </a:lnTo>
                  <a:lnTo>
                    <a:pt x="773" y="2357"/>
                  </a:lnTo>
                  <a:lnTo>
                    <a:pt x="796" y="2392"/>
                  </a:lnTo>
                  <a:lnTo>
                    <a:pt x="822" y="2426"/>
                  </a:lnTo>
                  <a:lnTo>
                    <a:pt x="854" y="2455"/>
                  </a:lnTo>
                  <a:lnTo>
                    <a:pt x="888" y="2482"/>
                  </a:lnTo>
                  <a:lnTo>
                    <a:pt x="926" y="2504"/>
                  </a:lnTo>
                  <a:lnTo>
                    <a:pt x="966" y="2521"/>
                  </a:lnTo>
                  <a:lnTo>
                    <a:pt x="1009" y="2534"/>
                  </a:lnTo>
                  <a:lnTo>
                    <a:pt x="1054" y="2543"/>
                  </a:lnTo>
                  <a:lnTo>
                    <a:pt x="1100" y="2546"/>
                  </a:lnTo>
                  <a:lnTo>
                    <a:pt x="2279" y="2546"/>
                  </a:lnTo>
                  <a:lnTo>
                    <a:pt x="2325" y="2543"/>
                  </a:lnTo>
                  <a:lnTo>
                    <a:pt x="2370" y="2534"/>
                  </a:lnTo>
                  <a:lnTo>
                    <a:pt x="2413" y="2521"/>
                  </a:lnTo>
                  <a:lnTo>
                    <a:pt x="2454" y="2504"/>
                  </a:lnTo>
                  <a:lnTo>
                    <a:pt x="2491" y="2482"/>
                  </a:lnTo>
                  <a:lnTo>
                    <a:pt x="2526" y="2455"/>
                  </a:lnTo>
                  <a:lnTo>
                    <a:pt x="2556" y="2426"/>
                  </a:lnTo>
                  <a:lnTo>
                    <a:pt x="2584" y="2392"/>
                  </a:lnTo>
                  <a:lnTo>
                    <a:pt x="2607" y="2357"/>
                  </a:lnTo>
                  <a:lnTo>
                    <a:pt x="2625" y="2318"/>
                  </a:lnTo>
                  <a:lnTo>
                    <a:pt x="2639" y="2277"/>
                  </a:lnTo>
                  <a:lnTo>
                    <a:pt x="2647" y="2234"/>
                  </a:lnTo>
                  <a:lnTo>
                    <a:pt x="2651" y="2189"/>
                  </a:lnTo>
                  <a:lnTo>
                    <a:pt x="2651" y="1057"/>
                  </a:lnTo>
                  <a:lnTo>
                    <a:pt x="2647" y="1012"/>
                  </a:lnTo>
                  <a:lnTo>
                    <a:pt x="2639" y="970"/>
                  </a:lnTo>
                  <a:lnTo>
                    <a:pt x="2625" y="928"/>
                  </a:lnTo>
                  <a:lnTo>
                    <a:pt x="2607" y="889"/>
                  </a:lnTo>
                  <a:lnTo>
                    <a:pt x="2584" y="854"/>
                  </a:lnTo>
                  <a:lnTo>
                    <a:pt x="2556" y="820"/>
                  </a:lnTo>
                  <a:lnTo>
                    <a:pt x="2526" y="791"/>
                  </a:lnTo>
                  <a:lnTo>
                    <a:pt x="2491" y="765"/>
                  </a:lnTo>
                  <a:lnTo>
                    <a:pt x="2454" y="742"/>
                  </a:lnTo>
                  <a:lnTo>
                    <a:pt x="2413" y="725"/>
                  </a:lnTo>
                  <a:lnTo>
                    <a:pt x="2370" y="712"/>
                  </a:lnTo>
                  <a:lnTo>
                    <a:pt x="2325" y="704"/>
                  </a:lnTo>
                  <a:lnTo>
                    <a:pt x="2279" y="701"/>
                  </a:lnTo>
                  <a:lnTo>
                    <a:pt x="1100" y="701"/>
                  </a:lnTo>
                  <a:close/>
                  <a:moveTo>
                    <a:pt x="1690" y="0"/>
                  </a:moveTo>
                  <a:lnTo>
                    <a:pt x="1797" y="4"/>
                  </a:lnTo>
                  <a:lnTo>
                    <a:pt x="1901" y="14"/>
                  </a:lnTo>
                  <a:lnTo>
                    <a:pt x="2004" y="29"/>
                  </a:lnTo>
                  <a:lnTo>
                    <a:pt x="2105" y="50"/>
                  </a:lnTo>
                  <a:lnTo>
                    <a:pt x="2203" y="77"/>
                  </a:lnTo>
                  <a:lnTo>
                    <a:pt x="2300" y="110"/>
                  </a:lnTo>
                  <a:lnTo>
                    <a:pt x="2393" y="148"/>
                  </a:lnTo>
                  <a:lnTo>
                    <a:pt x="2484" y="191"/>
                  </a:lnTo>
                  <a:lnTo>
                    <a:pt x="2570" y="239"/>
                  </a:lnTo>
                  <a:lnTo>
                    <a:pt x="2654" y="292"/>
                  </a:lnTo>
                  <a:lnTo>
                    <a:pt x="2734" y="349"/>
                  </a:lnTo>
                  <a:lnTo>
                    <a:pt x="2811" y="410"/>
                  </a:lnTo>
                  <a:lnTo>
                    <a:pt x="2884" y="476"/>
                  </a:lnTo>
                  <a:lnTo>
                    <a:pt x="2952" y="546"/>
                  </a:lnTo>
                  <a:lnTo>
                    <a:pt x="3016" y="619"/>
                  </a:lnTo>
                  <a:lnTo>
                    <a:pt x="3076" y="697"/>
                  </a:lnTo>
                  <a:lnTo>
                    <a:pt x="3131" y="778"/>
                  </a:lnTo>
                  <a:lnTo>
                    <a:pt x="3181" y="861"/>
                  </a:lnTo>
                  <a:lnTo>
                    <a:pt x="3225" y="948"/>
                  </a:lnTo>
                  <a:lnTo>
                    <a:pt x="3266" y="1038"/>
                  </a:lnTo>
                  <a:lnTo>
                    <a:pt x="3299" y="1130"/>
                  </a:lnTo>
                  <a:lnTo>
                    <a:pt x="3328" y="1224"/>
                  </a:lnTo>
                  <a:lnTo>
                    <a:pt x="3350" y="1321"/>
                  </a:lnTo>
                  <a:lnTo>
                    <a:pt x="3366" y="1420"/>
                  </a:lnTo>
                  <a:lnTo>
                    <a:pt x="3376" y="1521"/>
                  </a:lnTo>
                  <a:lnTo>
                    <a:pt x="3379" y="1623"/>
                  </a:lnTo>
                  <a:lnTo>
                    <a:pt x="3376" y="1726"/>
                  </a:lnTo>
                  <a:lnTo>
                    <a:pt x="3366" y="1826"/>
                  </a:lnTo>
                  <a:lnTo>
                    <a:pt x="3350" y="1925"/>
                  </a:lnTo>
                  <a:lnTo>
                    <a:pt x="3328" y="2022"/>
                  </a:lnTo>
                  <a:lnTo>
                    <a:pt x="3299" y="2116"/>
                  </a:lnTo>
                  <a:lnTo>
                    <a:pt x="3266" y="2209"/>
                  </a:lnTo>
                  <a:lnTo>
                    <a:pt x="3225" y="2298"/>
                  </a:lnTo>
                  <a:lnTo>
                    <a:pt x="3181" y="2385"/>
                  </a:lnTo>
                  <a:lnTo>
                    <a:pt x="3131" y="2468"/>
                  </a:lnTo>
                  <a:lnTo>
                    <a:pt x="3076" y="2550"/>
                  </a:lnTo>
                  <a:lnTo>
                    <a:pt x="3016" y="2627"/>
                  </a:lnTo>
                  <a:lnTo>
                    <a:pt x="2952" y="2700"/>
                  </a:lnTo>
                  <a:lnTo>
                    <a:pt x="2884" y="2770"/>
                  </a:lnTo>
                  <a:lnTo>
                    <a:pt x="2811" y="2836"/>
                  </a:lnTo>
                  <a:lnTo>
                    <a:pt x="2734" y="2897"/>
                  </a:lnTo>
                  <a:lnTo>
                    <a:pt x="2654" y="2955"/>
                  </a:lnTo>
                  <a:lnTo>
                    <a:pt x="2570" y="3007"/>
                  </a:lnTo>
                  <a:lnTo>
                    <a:pt x="2484" y="3055"/>
                  </a:lnTo>
                  <a:lnTo>
                    <a:pt x="2393" y="3098"/>
                  </a:lnTo>
                  <a:lnTo>
                    <a:pt x="2300" y="3136"/>
                  </a:lnTo>
                  <a:lnTo>
                    <a:pt x="2203" y="3169"/>
                  </a:lnTo>
                  <a:lnTo>
                    <a:pt x="2105" y="3196"/>
                  </a:lnTo>
                  <a:lnTo>
                    <a:pt x="2004" y="3217"/>
                  </a:lnTo>
                  <a:lnTo>
                    <a:pt x="1901" y="3233"/>
                  </a:lnTo>
                  <a:lnTo>
                    <a:pt x="1797" y="3242"/>
                  </a:lnTo>
                  <a:lnTo>
                    <a:pt x="1690" y="3246"/>
                  </a:lnTo>
                  <a:lnTo>
                    <a:pt x="1583" y="3242"/>
                  </a:lnTo>
                  <a:lnTo>
                    <a:pt x="1477" y="3233"/>
                  </a:lnTo>
                  <a:lnTo>
                    <a:pt x="1375" y="3217"/>
                  </a:lnTo>
                  <a:lnTo>
                    <a:pt x="1275" y="3196"/>
                  </a:lnTo>
                  <a:lnTo>
                    <a:pt x="1175" y="3169"/>
                  </a:lnTo>
                  <a:lnTo>
                    <a:pt x="1080" y="3136"/>
                  </a:lnTo>
                  <a:lnTo>
                    <a:pt x="986" y="3098"/>
                  </a:lnTo>
                  <a:lnTo>
                    <a:pt x="896" y="3055"/>
                  </a:lnTo>
                  <a:lnTo>
                    <a:pt x="808" y="3007"/>
                  </a:lnTo>
                  <a:lnTo>
                    <a:pt x="725" y="2955"/>
                  </a:lnTo>
                  <a:lnTo>
                    <a:pt x="645" y="2897"/>
                  </a:lnTo>
                  <a:lnTo>
                    <a:pt x="569" y="2836"/>
                  </a:lnTo>
                  <a:lnTo>
                    <a:pt x="496" y="2770"/>
                  </a:lnTo>
                  <a:lnTo>
                    <a:pt x="427" y="2700"/>
                  </a:lnTo>
                  <a:lnTo>
                    <a:pt x="362" y="2627"/>
                  </a:lnTo>
                  <a:lnTo>
                    <a:pt x="303" y="2550"/>
                  </a:lnTo>
                  <a:lnTo>
                    <a:pt x="248" y="2468"/>
                  </a:lnTo>
                  <a:lnTo>
                    <a:pt x="199" y="2385"/>
                  </a:lnTo>
                  <a:lnTo>
                    <a:pt x="153" y="2298"/>
                  </a:lnTo>
                  <a:lnTo>
                    <a:pt x="114" y="2209"/>
                  </a:lnTo>
                  <a:lnTo>
                    <a:pt x="80" y="2116"/>
                  </a:lnTo>
                  <a:lnTo>
                    <a:pt x="52" y="2022"/>
                  </a:lnTo>
                  <a:lnTo>
                    <a:pt x="30" y="1925"/>
                  </a:lnTo>
                  <a:lnTo>
                    <a:pt x="14" y="1826"/>
                  </a:lnTo>
                  <a:lnTo>
                    <a:pt x="3" y="1726"/>
                  </a:lnTo>
                  <a:lnTo>
                    <a:pt x="0" y="1623"/>
                  </a:lnTo>
                  <a:lnTo>
                    <a:pt x="3" y="1521"/>
                  </a:lnTo>
                  <a:lnTo>
                    <a:pt x="14" y="1420"/>
                  </a:lnTo>
                  <a:lnTo>
                    <a:pt x="30" y="1321"/>
                  </a:lnTo>
                  <a:lnTo>
                    <a:pt x="52" y="1224"/>
                  </a:lnTo>
                  <a:lnTo>
                    <a:pt x="80" y="1130"/>
                  </a:lnTo>
                  <a:lnTo>
                    <a:pt x="114" y="1038"/>
                  </a:lnTo>
                  <a:lnTo>
                    <a:pt x="153" y="948"/>
                  </a:lnTo>
                  <a:lnTo>
                    <a:pt x="199" y="861"/>
                  </a:lnTo>
                  <a:lnTo>
                    <a:pt x="248" y="778"/>
                  </a:lnTo>
                  <a:lnTo>
                    <a:pt x="303" y="697"/>
                  </a:lnTo>
                  <a:lnTo>
                    <a:pt x="362" y="619"/>
                  </a:lnTo>
                  <a:lnTo>
                    <a:pt x="427" y="546"/>
                  </a:lnTo>
                  <a:lnTo>
                    <a:pt x="496" y="476"/>
                  </a:lnTo>
                  <a:lnTo>
                    <a:pt x="569" y="410"/>
                  </a:lnTo>
                  <a:lnTo>
                    <a:pt x="645" y="349"/>
                  </a:lnTo>
                  <a:lnTo>
                    <a:pt x="725" y="292"/>
                  </a:lnTo>
                  <a:lnTo>
                    <a:pt x="808" y="239"/>
                  </a:lnTo>
                  <a:lnTo>
                    <a:pt x="896" y="191"/>
                  </a:lnTo>
                  <a:lnTo>
                    <a:pt x="986" y="148"/>
                  </a:lnTo>
                  <a:lnTo>
                    <a:pt x="1080" y="110"/>
                  </a:lnTo>
                  <a:lnTo>
                    <a:pt x="1175" y="77"/>
                  </a:lnTo>
                  <a:lnTo>
                    <a:pt x="1275" y="50"/>
                  </a:lnTo>
                  <a:lnTo>
                    <a:pt x="1375" y="29"/>
                  </a:lnTo>
                  <a:lnTo>
                    <a:pt x="1477" y="14"/>
                  </a:lnTo>
                  <a:lnTo>
                    <a:pt x="1583" y="4"/>
                  </a:lnTo>
                  <a:lnTo>
                    <a:pt x="16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1849438" y="5846763"/>
              <a:ext cx="136525" cy="85725"/>
            </a:xfrm>
            <a:custGeom>
              <a:avLst/>
              <a:gdLst>
                <a:gd name="T0" fmla="*/ 0 w 1547"/>
                <a:gd name="T1" fmla="*/ 0 h 933"/>
                <a:gd name="T2" fmla="*/ 287 w 1547"/>
                <a:gd name="T3" fmla="*/ 0 h 933"/>
                <a:gd name="T4" fmla="*/ 271 w 1547"/>
                <a:gd name="T5" fmla="*/ 46 h 933"/>
                <a:gd name="T6" fmla="*/ 258 w 1547"/>
                <a:gd name="T7" fmla="*/ 93 h 933"/>
                <a:gd name="T8" fmla="*/ 251 w 1547"/>
                <a:gd name="T9" fmla="*/ 140 h 933"/>
                <a:gd name="T10" fmla="*/ 249 w 1547"/>
                <a:gd name="T11" fmla="*/ 190 h 933"/>
                <a:gd name="T12" fmla="*/ 252 w 1547"/>
                <a:gd name="T13" fmla="*/ 245 h 933"/>
                <a:gd name="T14" fmla="*/ 260 w 1547"/>
                <a:gd name="T15" fmla="*/ 298 h 933"/>
                <a:gd name="T16" fmla="*/ 275 w 1547"/>
                <a:gd name="T17" fmla="*/ 349 h 933"/>
                <a:gd name="T18" fmla="*/ 295 w 1547"/>
                <a:gd name="T19" fmla="*/ 398 h 933"/>
                <a:gd name="T20" fmla="*/ 320 w 1547"/>
                <a:gd name="T21" fmla="*/ 445 h 933"/>
                <a:gd name="T22" fmla="*/ 350 w 1547"/>
                <a:gd name="T23" fmla="*/ 487 h 933"/>
                <a:gd name="T24" fmla="*/ 384 w 1547"/>
                <a:gd name="T25" fmla="*/ 528 h 933"/>
                <a:gd name="T26" fmla="*/ 422 w 1547"/>
                <a:gd name="T27" fmla="*/ 565 h 933"/>
                <a:gd name="T28" fmla="*/ 463 w 1547"/>
                <a:gd name="T29" fmla="*/ 597 h 933"/>
                <a:gd name="T30" fmla="*/ 509 w 1547"/>
                <a:gd name="T31" fmla="*/ 625 h 933"/>
                <a:gd name="T32" fmla="*/ 557 w 1547"/>
                <a:gd name="T33" fmla="*/ 650 h 933"/>
                <a:gd name="T34" fmla="*/ 608 w 1547"/>
                <a:gd name="T35" fmla="*/ 669 h 933"/>
                <a:gd name="T36" fmla="*/ 661 w 1547"/>
                <a:gd name="T37" fmla="*/ 683 h 933"/>
                <a:gd name="T38" fmla="*/ 717 w 1547"/>
                <a:gd name="T39" fmla="*/ 691 h 933"/>
                <a:gd name="T40" fmla="*/ 774 w 1547"/>
                <a:gd name="T41" fmla="*/ 694 h 933"/>
                <a:gd name="T42" fmla="*/ 831 w 1547"/>
                <a:gd name="T43" fmla="*/ 691 h 933"/>
                <a:gd name="T44" fmla="*/ 886 w 1547"/>
                <a:gd name="T45" fmla="*/ 683 h 933"/>
                <a:gd name="T46" fmla="*/ 940 w 1547"/>
                <a:gd name="T47" fmla="*/ 669 h 933"/>
                <a:gd name="T48" fmla="*/ 991 w 1547"/>
                <a:gd name="T49" fmla="*/ 650 h 933"/>
                <a:gd name="T50" fmla="*/ 1039 w 1547"/>
                <a:gd name="T51" fmla="*/ 625 h 933"/>
                <a:gd name="T52" fmla="*/ 1084 w 1547"/>
                <a:gd name="T53" fmla="*/ 597 h 933"/>
                <a:gd name="T54" fmla="*/ 1126 w 1547"/>
                <a:gd name="T55" fmla="*/ 565 h 933"/>
                <a:gd name="T56" fmla="*/ 1164 w 1547"/>
                <a:gd name="T57" fmla="*/ 528 h 933"/>
                <a:gd name="T58" fmla="*/ 1198 w 1547"/>
                <a:gd name="T59" fmla="*/ 487 h 933"/>
                <a:gd name="T60" fmla="*/ 1227 w 1547"/>
                <a:gd name="T61" fmla="*/ 445 h 933"/>
                <a:gd name="T62" fmla="*/ 1253 w 1547"/>
                <a:gd name="T63" fmla="*/ 398 h 933"/>
                <a:gd name="T64" fmla="*/ 1273 w 1547"/>
                <a:gd name="T65" fmla="*/ 349 h 933"/>
                <a:gd name="T66" fmla="*/ 1287 w 1547"/>
                <a:gd name="T67" fmla="*/ 298 h 933"/>
                <a:gd name="T68" fmla="*/ 1296 w 1547"/>
                <a:gd name="T69" fmla="*/ 245 h 933"/>
                <a:gd name="T70" fmla="*/ 1299 w 1547"/>
                <a:gd name="T71" fmla="*/ 190 h 933"/>
                <a:gd name="T72" fmla="*/ 1297 w 1547"/>
                <a:gd name="T73" fmla="*/ 140 h 933"/>
                <a:gd name="T74" fmla="*/ 1289 w 1547"/>
                <a:gd name="T75" fmla="*/ 93 h 933"/>
                <a:gd name="T76" fmla="*/ 1277 w 1547"/>
                <a:gd name="T77" fmla="*/ 46 h 933"/>
                <a:gd name="T78" fmla="*/ 1260 w 1547"/>
                <a:gd name="T79" fmla="*/ 0 h 933"/>
                <a:gd name="T80" fmla="*/ 1547 w 1547"/>
                <a:gd name="T81" fmla="*/ 0 h 933"/>
                <a:gd name="T82" fmla="*/ 1547 w 1547"/>
                <a:gd name="T83" fmla="*/ 756 h 933"/>
                <a:gd name="T84" fmla="*/ 1544 w 1547"/>
                <a:gd name="T85" fmla="*/ 788 h 933"/>
                <a:gd name="T86" fmla="*/ 1536 w 1547"/>
                <a:gd name="T87" fmla="*/ 818 h 933"/>
                <a:gd name="T88" fmla="*/ 1522 w 1547"/>
                <a:gd name="T89" fmla="*/ 846 h 933"/>
                <a:gd name="T90" fmla="*/ 1504 w 1547"/>
                <a:gd name="T91" fmla="*/ 870 h 933"/>
                <a:gd name="T92" fmla="*/ 1482 w 1547"/>
                <a:gd name="T93" fmla="*/ 891 h 933"/>
                <a:gd name="T94" fmla="*/ 1456 w 1547"/>
                <a:gd name="T95" fmla="*/ 909 h 933"/>
                <a:gd name="T96" fmla="*/ 1427 w 1547"/>
                <a:gd name="T97" fmla="*/ 922 h 933"/>
                <a:gd name="T98" fmla="*/ 1396 w 1547"/>
                <a:gd name="T99" fmla="*/ 930 h 933"/>
                <a:gd name="T100" fmla="*/ 1363 w 1547"/>
                <a:gd name="T101" fmla="*/ 933 h 933"/>
                <a:gd name="T102" fmla="*/ 184 w 1547"/>
                <a:gd name="T103" fmla="*/ 933 h 933"/>
                <a:gd name="T104" fmla="*/ 151 w 1547"/>
                <a:gd name="T105" fmla="*/ 930 h 933"/>
                <a:gd name="T106" fmla="*/ 120 w 1547"/>
                <a:gd name="T107" fmla="*/ 922 h 933"/>
                <a:gd name="T108" fmla="*/ 91 w 1547"/>
                <a:gd name="T109" fmla="*/ 909 h 933"/>
                <a:gd name="T110" fmla="*/ 66 w 1547"/>
                <a:gd name="T111" fmla="*/ 891 h 933"/>
                <a:gd name="T112" fmla="*/ 44 w 1547"/>
                <a:gd name="T113" fmla="*/ 870 h 933"/>
                <a:gd name="T114" fmla="*/ 26 w 1547"/>
                <a:gd name="T115" fmla="*/ 846 h 933"/>
                <a:gd name="T116" fmla="*/ 12 w 1547"/>
                <a:gd name="T117" fmla="*/ 818 h 933"/>
                <a:gd name="T118" fmla="*/ 3 w 1547"/>
                <a:gd name="T119" fmla="*/ 788 h 933"/>
                <a:gd name="T120" fmla="*/ 0 w 1547"/>
                <a:gd name="T121" fmla="*/ 756 h 933"/>
                <a:gd name="T122" fmla="*/ 0 w 1547"/>
                <a:gd name="T123" fmla="*/ 0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47" h="933">
                  <a:moveTo>
                    <a:pt x="0" y="0"/>
                  </a:moveTo>
                  <a:lnTo>
                    <a:pt x="287" y="0"/>
                  </a:lnTo>
                  <a:lnTo>
                    <a:pt x="271" y="46"/>
                  </a:lnTo>
                  <a:lnTo>
                    <a:pt x="258" y="93"/>
                  </a:lnTo>
                  <a:lnTo>
                    <a:pt x="251" y="140"/>
                  </a:lnTo>
                  <a:lnTo>
                    <a:pt x="249" y="190"/>
                  </a:lnTo>
                  <a:lnTo>
                    <a:pt x="252" y="245"/>
                  </a:lnTo>
                  <a:lnTo>
                    <a:pt x="260" y="298"/>
                  </a:lnTo>
                  <a:lnTo>
                    <a:pt x="275" y="349"/>
                  </a:lnTo>
                  <a:lnTo>
                    <a:pt x="295" y="398"/>
                  </a:lnTo>
                  <a:lnTo>
                    <a:pt x="320" y="445"/>
                  </a:lnTo>
                  <a:lnTo>
                    <a:pt x="350" y="487"/>
                  </a:lnTo>
                  <a:lnTo>
                    <a:pt x="384" y="528"/>
                  </a:lnTo>
                  <a:lnTo>
                    <a:pt x="422" y="565"/>
                  </a:lnTo>
                  <a:lnTo>
                    <a:pt x="463" y="597"/>
                  </a:lnTo>
                  <a:lnTo>
                    <a:pt x="509" y="625"/>
                  </a:lnTo>
                  <a:lnTo>
                    <a:pt x="557" y="650"/>
                  </a:lnTo>
                  <a:lnTo>
                    <a:pt x="608" y="669"/>
                  </a:lnTo>
                  <a:lnTo>
                    <a:pt x="661" y="683"/>
                  </a:lnTo>
                  <a:lnTo>
                    <a:pt x="717" y="691"/>
                  </a:lnTo>
                  <a:lnTo>
                    <a:pt x="774" y="694"/>
                  </a:lnTo>
                  <a:lnTo>
                    <a:pt x="831" y="691"/>
                  </a:lnTo>
                  <a:lnTo>
                    <a:pt x="886" y="683"/>
                  </a:lnTo>
                  <a:lnTo>
                    <a:pt x="940" y="669"/>
                  </a:lnTo>
                  <a:lnTo>
                    <a:pt x="991" y="650"/>
                  </a:lnTo>
                  <a:lnTo>
                    <a:pt x="1039" y="625"/>
                  </a:lnTo>
                  <a:lnTo>
                    <a:pt x="1084" y="597"/>
                  </a:lnTo>
                  <a:lnTo>
                    <a:pt x="1126" y="565"/>
                  </a:lnTo>
                  <a:lnTo>
                    <a:pt x="1164" y="528"/>
                  </a:lnTo>
                  <a:lnTo>
                    <a:pt x="1198" y="487"/>
                  </a:lnTo>
                  <a:lnTo>
                    <a:pt x="1227" y="445"/>
                  </a:lnTo>
                  <a:lnTo>
                    <a:pt x="1253" y="398"/>
                  </a:lnTo>
                  <a:lnTo>
                    <a:pt x="1273" y="349"/>
                  </a:lnTo>
                  <a:lnTo>
                    <a:pt x="1287" y="298"/>
                  </a:lnTo>
                  <a:lnTo>
                    <a:pt x="1296" y="245"/>
                  </a:lnTo>
                  <a:lnTo>
                    <a:pt x="1299" y="190"/>
                  </a:lnTo>
                  <a:lnTo>
                    <a:pt x="1297" y="140"/>
                  </a:lnTo>
                  <a:lnTo>
                    <a:pt x="1289" y="93"/>
                  </a:lnTo>
                  <a:lnTo>
                    <a:pt x="1277" y="46"/>
                  </a:lnTo>
                  <a:lnTo>
                    <a:pt x="1260" y="0"/>
                  </a:lnTo>
                  <a:lnTo>
                    <a:pt x="1547" y="0"/>
                  </a:lnTo>
                  <a:lnTo>
                    <a:pt x="1547" y="756"/>
                  </a:lnTo>
                  <a:lnTo>
                    <a:pt x="1544" y="788"/>
                  </a:lnTo>
                  <a:lnTo>
                    <a:pt x="1536" y="818"/>
                  </a:lnTo>
                  <a:lnTo>
                    <a:pt x="1522" y="846"/>
                  </a:lnTo>
                  <a:lnTo>
                    <a:pt x="1504" y="870"/>
                  </a:lnTo>
                  <a:lnTo>
                    <a:pt x="1482" y="891"/>
                  </a:lnTo>
                  <a:lnTo>
                    <a:pt x="1456" y="909"/>
                  </a:lnTo>
                  <a:lnTo>
                    <a:pt x="1427" y="922"/>
                  </a:lnTo>
                  <a:lnTo>
                    <a:pt x="1396" y="930"/>
                  </a:lnTo>
                  <a:lnTo>
                    <a:pt x="1363" y="933"/>
                  </a:lnTo>
                  <a:lnTo>
                    <a:pt x="184" y="933"/>
                  </a:lnTo>
                  <a:lnTo>
                    <a:pt x="151" y="930"/>
                  </a:lnTo>
                  <a:lnTo>
                    <a:pt x="120" y="922"/>
                  </a:lnTo>
                  <a:lnTo>
                    <a:pt x="91" y="909"/>
                  </a:lnTo>
                  <a:lnTo>
                    <a:pt x="66" y="891"/>
                  </a:lnTo>
                  <a:lnTo>
                    <a:pt x="44" y="870"/>
                  </a:lnTo>
                  <a:lnTo>
                    <a:pt x="26" y="846"/>
                  </a:lnTo>
                  <a:lnTo>
                    <a:pt x="12" y="818"/>
                  </a:lnTo>
                  <a:lnTo>
                    <a:pt x="3" y="788"/>
                  </a:lnTo>
                  <a:lnTo>
                    <a:pt x="0" y="75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</p:grpSp>
      <p:sp>
        <p:nvSpPr>
          <p:cNvPr id="28" name="Freeform 19"/>
          <p:cNvSpPr>
            <a:spLocks noEditPoints="1"/>
          </p:cNvSpPr>
          <p:nvPr/>
        </p:nvSpPr>
        <p:spPr bwMode="auto">
          <a:xfrm>
            <a:off x="2426230" y="5505981"/>
            <a:ext cx="249917" cy="253904"/>
          </a:xfrm>
          <a:custGeom>
            <a:avLst/>
            <a:gdLst>
              <a:gd name="T0" fmla="*/ 1914 w 3379"/>
              <a:gd name="T1" fmla="*/ 909 h 3246"/>
              <a:gd name="T2" fmla="*/ 1764 w 3379"/>
              <a:gd name="T3" fmla="*/ 1009 h 3246"/>
              <a:gd name="T4" fmla="*/ 1677 w 3379"/>
              <a:gd name="T5" fmla="*/ 1165 h 3246"/>
              <a:gd name="T6" fmla="*/ 1675 w 3379"/>
              <a:gd name="T7" fmla="*/ 1342 h 3246"/>
              <a:gd name="T8" fmla="*/ 1366 w 3379"/>
              <a:gd name="T9" fmla="*/ 1284 h 3246"/>
              <a:gd name="T10" fmla="*/ 1095 w 3379"/>
              <a:gd name="T11" fmla="*/ 1150 h 3246"/>
              <a:gd name="T12" fmla="*/ 874 w 3379"/>
              <a:gd name="T13" fmla="*/ 952 h 3246"/>
              <a:gd name="T14" fmla="*/ 823 w 3379"/>
              <a:gd name="T15" fmla="*/ 1099 h 3246"/>
              <a:gd name="T16" fmla="*/ 849 w 3379"/>
              <a:gd name="T17" fmla="*/ 1277 h 3246"/>
              <a:gd name="T18" fmla="*/ 957 w 3379"/>
              <a:gd name="T19" fmla="*/ 1423 h 3246"/>
              <a:gd name="T20" fmla="*/ 859 w 3379"/>
              <a:gd name="T21" fmla="*/ 1422 h 3246"/>
              <a:gd name="T22" fmla="*/ 821 w 3379"/>
              <a:gd name="T23" fmla="*/ 1457 h 3246"/>
              <a:gd name="T24" fmla="*/ 893 w 3379"/>
              <a:gd name="T25" fmla="*/ 1628 h 3246"/>
              <a:gd name="T26" fmla="*/ 1038 w 3379"/>
              <a:gd name="T27" fmla="*/ 1745 h 3246"/>
              <a:gd name="T28" fmla="*/ 1062 w 3379"/>
              <a:gd name="T29" fmla="*/ 1786 h 3246"/>
              <a:gd name="T30" fmla="*/ 972 w 3379"/>
              <a:gd name="T31" fmla="*/ 1824 h 3246"/>
              <a:gd name="T32" fmla="*/ 1091 w 3379"/>
              <a:gd name="T33" fmla="*/ 1965 h 3246"/>
              <a:gd name="T34" fmla="*/ 1267 w 3379"/>
              <a:gd name="T35" fmla="*/ 2036 h 3246"/>
              <a:gd name="T36" fmla="*/ 1154 w 3379"/>
              <a:gd name="T37" fmla="*/ 2135 h 3246"/>
              <a:gd name="T38" fmla="*/ 902 w 3379"/>
              <a:gd name="T39" fmla="*/ 2197 h 3246"/>
              <a:gd name="T40" fmla="*/ 807 w 3379"/>
              <a:gd name="T41" fmla="*/ 2232 h 3246"/>
              <a:gd name="T42" fmla="*/ 1098 w 3379"/>
              <a:gd name="T43" fmla="*/ 2338 h 3246"/>
              <a:gd name="T44" fmla="*/ 1419 w 3379"/>
              <a:gd name="T45" fmla="*/ 2360 h 3246"/>
              <a:gd name="T46" fmla="*/ 1714 w 3379"/>
              <a:gd name="T47" fmla="*/ 2304 h 3246"/>
              <a:gd name="T48" fmla="*/ 1961 w 3379"/>
              <a:gd name="T49" fmla="*/ 2184 h 3246"/>
              <a:gd name="T50" fmla="*/ 2159 w 3379"/>
              <a:gd name="T51" fmla="*/ 2017 h 3246"/>
              <a:gd name="T52" fmla="*/ 2307 w 3379"/>
              <a:gd name="T53" fmla="*/ 1813 h 3246"/>
              <a:gd name="T54" fmla="*/ 2401 w 3379"/>
              <a:gd name="T55" fmla="*/ 1589 h 3246"/>
              <a:gd name="T56" fmla="*/ 2442 w 3379"/>
              <a:gd name="T57" fmla="*/ 1357 h 3246"/>
              <a:gd name="T58" fmla="*/ 2529 w 3379"/>
              <a:gd name="T59" fmla="*/ 1183 h 3246"/>
              <a:gd name="T60" fmla="*/ 2584 w 3379"/>
              <a:gd name="T61" fmla="*/ 1079 h 3246"/>
              <a:gd name="T62" fmla="*/ 2453 w 3379"/>
              <a:gd name="T63" fmla="*/ 1092 h 3246"/>
              <a:gd name="T64" fmla="*/ 2568 w 3379"/>
              <a:gd name="T65" fmla="*/ 953 h 3246"/>
              <a:gd name="T66" fmla="*/ 2403 w 3379"/>
              <a:gd name="T67" fmla="*/ 986 h 3246"/>
              <a:gd name="T68" fmla="*/ 2232 w 3379"/>
              <a:gd name="T69" fmla="*/ 925 h 3246"/>
              <a:gd name="T70" fmla="*/ 2054 w 3379"/>
              <a:gd name="T71" fmla="*/ 883 h 3246"/>
              <a:gd name="T72" fmla="*/ 2004 w 3379"/>
              <a:gd name="T73" fmla="*/ 29 h 3246"/>
              <a:gd name="T74" fmla="*/ 2393 w 3379"/>
              <a:gd name="T75" fmla="*/ 148 h 3246"/>
              <a:gd name="T76" fmla="*/ 2734 w 3379"/>
              <a:gd name="T77" fmla="*/ 349 h 3246"/>
              <a:gd name="T78" fmla="*/ 3016 w 3379"/>
              <a:gd name="T79" fmla="*/ 619 h 3246"/>
              <a:gd name="T80" fmla="*/ 3225 w 3379"/>
              <a:gd name="T81" fmla="*/ 948 h 3246"/>
              <a:gd name="T82" fmla="*/ 3350 w 3379"/>
              <a:gd name="T83" fmla="*/ 1321 h 3246"/>
              <a:gd name="T84" fmla="*/ 3376 w 3379"/>
              <a:gd name="T85" fmla="*/ 1726 h 3246"/>
              <a:gd name="T86" fmla="*/ 3299 w 3379"/>
              <a:gd name="T87" fmla="*/ 2116 h 3246"/>
              <a:gd name="T88" fmla="*/ 3131 w 3379"/>
              <a:gd name="T89" fmla="*/ 2468 h 3246"/>
              <a:gd name="T90" fmla="*/ 2884 w 3379"/>
              <a:gd name="T91" fmla="*/ 2770 h 3246"/>
              <a:gd name="T92" fmla="*/ 2570 w 3379"/>
              <a:gd name="T93" fmla="*/ 3007 h 3246"/>
              <a:gd name="T94" fmla="*/ 2203 w 3379"/>
              <a:gd name="T95" fmla="*/ 3169 h 3246"/>
              <a:gd name="T96" fmla="*/ 1797 w 3379"/>
              <a:gd name="T97" fmla="*/ 3242 h 3246"/>
              <a:gd name="T98" fmla="*/ 1375 w 3379"/>
              <a:gd name="T99" fmla="*/ 3217 h 3246"/>
              <a:gd name="T100" fmla="*/ 986 w 3379"/>
              <a:gd name="T101" fmla="*/ 3098 h 3246"/>
              <a:gd name="T102" fmla="*/ 645 w 3379"/>
              <a:gd name="T103" fmla="*/ 2897 h 3246"/>
              <a:gd name="T104" fmla="*/ 362 w 3379"/>
              <a:gd name="T105" fmla="*/ 2627 h 3246"/>
              <a:gd name="T106" fmla="*/ 153 w 3379"/>
              <a:gd name="T107" fmla="*/ 2298 h 3246"/>
              <a:gd name="T108" fmla="*/ 30 w 3379"/>
              <a:gd name="T109" fmla="*/ 1925 h 3246"/>
              <a:gd name="T110" fmla="*/ 3 w 3379"/>
              <a:gd name="T111" fmla="*/ 1521 h 3246"/>
              <a:gd name="T112" fmla="*/ 80 w 3379"/>
              <a:gd name="T113" fmla="*/ 1130 h 3246"/>
              <a:gd name="T114" fmla="*/ 248 w 3379"/>
              <a:gd name="T115" fmla="*/ 778 h 3246"/>
              <a:gd name="T116" fmla="*/ 496 w 3379"/>
              <a:gd name="T117" fmla="*/ 476 h 3246"/>
              <a:gd name="T118" fmla="*/ 808 w 3379"/>
              <a:gd name="T119" fmla="*/ 239 h 3246"/>
              <a:gd name="T120" fmla="*/ 1175 w 3379"/>
              <a:gd name="T121" fmla="*/ 77 h 3246"/>
              <a:gd name="T122" fmla="*/ 1583 w 3379"/>
              <a:gd name="T123" fmla="*/ 4 h 3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79" h="3246">
                <a:moveTo>
                  <a:pt x="2054" y="883"/>
                </a:moveTo>
                <a:lnTo>
                  <a:pt x="2005" y="886"/>
                </a:lnTo>
                <a:lnTo>
                  <a:pt x="1958" y="895"/>
                </a:lnTo>
                <a:lnTo>
                  <a:pt x="1914" y="909"/>
                </a:lnTo>
                <a:lnTo>
                  <a:pt x="1872" y="927"/>
                </a:lnTo>
                <a:lnTo>
                  <a:pt x="1831" y="950"/>
                </a:lnTo>
                <a:lnTo>
                  <a:pt x="1796" y="978"/>
                </a:lnTo>
                <a:lnTo>
                  <a:pt x="1764" y="1009"/>
                </a:lnTo>
                <a:lnTo>
                  <a:pt x="1735" y="1044"/>
                </a:lnTo>
                <a:lnTo>
                  <a:pt x="1711" y="1081"/>
                </a:lnTo>
                <a:lnTo>
                  <a:pt x="1691" y="1122"/>
                </a:lnTo>
                <a:lnTo>
                  <a:pt x="1677" y="1165"/>
                </a:lnTo>
                <a:lnTo>
                  <a:pt x="1669" y="1210"/>
                </a:lnTo>
                <a:lnTo>
                  <a:pt x="1666" y="1257"/>
                </a:lnTo>
                <a:lnTo>
                  <a:pt x="1668" y="1300"/>
                </a:lnTo>
                <a:lnTo>
                  <a:pt x="1675" y="1342"/>
                </a:lnTo>
                <a:lnTo>
                  <a:pt x="1595" y="1336"/>
                </a:lnTo>
                <a:lnTo>
                  <a:pt x="1517" y="1324"/>
                </a:lnTo>
                <a:lnTo>
                  <a:pt x="1440" y="1306"/>
                </a:lnTo>
                <a:lnTo>
                  <a:pt x="1366" y="1284"/>
                </a:lnTo>
                <a:lnTo>
                  <a:pt x="1295" y="1258"/>
                </a:lnTo>
                <a:lnTo>
                  <a:pt x="1225" y="1226"/>
                </a:lnTo>
                <a:lnTo>
                  <a:pt x="1158" y="1190"/>
                </a:lnTo>
                <a:lnTo>
                  <a:pt x="1095" y="1150"/>
                </a:lnTo>
                <a:lnTo>
                  <a:pt x="1035" y="1105"/>
                </a:lnTo>
                <a:lnTo>
                  <a:pt x="978" y="1058"/>
                </a:lnTo>
                <a:lnTo>
                  <a:pt x="924" y="1007"/>
                </a:lnTo>
                <a:lnTo>
                  <a:pt x="874" y="952"/>
                </a:lnTo>
                <a:lnTo>
                  <a:pt x="856" y="986"/>
                </a:lnTo>
                <a:lnTo>
                  <a:pt x="841" y="1022"/>
                </a:lnTo>
                <a:lnTo>
                  <a:pt x="831" y="1060"/>
                </a:lnTo>
                <a:lnTo>
                  <a:pt x="823" y="1099"/>
                </a:lnTo>
                <a:lnTo>
                  <a:pt x="821" y="1140"/>
                </a:lnTo>
                <a:lnTo>
                  <a:pt x="824" y="1188"/>
                </a:lnTo>
                <a:lnTo>
                  <a:pt x="834" y="1233"/>
                </a:lnTo>
                <a:lnTo>
                  <a:pt x="849" y="1277"/>
                </a:lnTo>
                <a:lnTo>
                  <a:pt x="869" y="1319"/>
                </a:lnTo>
                <a:lnTo>
                  <a:pt x="894" y="1357"/>
                </a:lnTo>
                <a:lnTo>
                  <a:pt x="924" y="1392"/>
                </a:lnTo>
                <a:lnTo>
                  <a:pt x="957" y="1423"/>
                </a:lnTo>
                <a:lnTo>
                  <a:pt x="994" y="1451"/>
                </a:lnTo>
                <a:lnTo>
                  <a:pt x="947" y="1446"/>
                </a:lnTo>
                <a:lnTo>
                  <a:pt x="902" y="1436"/>
                </a:lnTo>
                <a:lnTo>
                  <a:pt x="859" y="1422"/>
                </a:lnTo>
                <a:lnTo>
                  <a:pt x="818" y="1404"/>
                </a:lnTo>
                <a:lnTo>
                  <a:pt x="818" y="1406"/>
                </a:lnTo>
                <a:lnTo>
                  <a:pt x="818" y="1409"/>
                </a:lnTo>
                <a:lnTo>
                  <a:pt x="821" y="1457"/>
                </a:lnTo>
                <a:lnTo>
                  <a:pt x="831" y="1503"/>
                </a:lnTo>
                <a:lnTo>
                  <a:pt x="846" y="1548"/>
                </a:lnTo>
                <a:lnTo>
                  <a:pt x="867" y="1590"/>
                </a:lnTo>
                <a:lnTo>
                  <a:pt x="893" y="1628"/>
                </a:lnTo>
                <a:lnTo>
                  <a:pt x="923" y="1664"/>
                </a:lnTo>
                <a:lnTo>
                  <a:pt x="957" y="1695"/>
                </a:lnTo>
                <a:lnTo>
                  <a:pt x="997" y="1723"/>
                </a:lnTo>
                <a:lnTo>
                  <a:pt x="1038" y="1745"/>
                </a:lnTo>
                <a:lnTo>
                  <a:pt x="1082" y="1762"/>
                </a:lnTo>
                <a:lnTo>
                  <a:pt x="1130" y="1774"/>
                </a:lnTo>
                <a:lnTo>
                  <a:pt x="1097" y="1781"/>
                </a:lnTo>
                <a:lnTo>
                  <a:pt x="1062" y="1786"/>
                </a:lnTo>
                <a:lnTo>
                  <a:pt x="1027" y="1787"/>
                </a:lnTo>
                <a:lnTo>
                  <a:pt x="990" y="1785"/>
                </a:lnTo>
                <a:lnTo>
                  <a:pt x="954" y="1780"/>
                </a:lnTo>
                <a:lnTo>
                  <a:pt x="972" y="1824"/>
                </a:lnTo>
                <a:lnTo>
                  <a:pt x="995" y="1865"/>
                </a:lnTo>
                <a:lnTo>
                  <a:pt x="1023" y="1902"/>
                </a:lnTo>
                <a:lnTo>
                  <a:pt x="1055" y="1936"/>
                </a:lnTo>
                <a:lnTo>
                  <a:pt x="1091" y="1965"/>
                </a:lnTo>
                <a:lnTo>
                  <a:pt x="1131" y="1990"/>
                </a:lnTo>
                <a:lnTo>
                  <a:pt x="1173" y="2011"/>
                </a:lnTo>
                <a:lnTo>
                  <a:pt x="1220" y="2026"/>
                </a:lnTo>
                <a:lnTo>
                  <a:pt x="1267" y="2036"/>
                </a:lnTo>
                <a:lnTo>
                  <a:pt x="1318" y="2040"/>
                </a:lnTo>
                <a:lnTo>
                  <a:pt x="1266" y="2076"/>
                </a:lnTo>
                <a:lnTo>
                  <a:pt x="1212" y="2107"/>
                </a:lnTo>
                <a:lnTo>
                  <a:pt x="1154" y="2135"/>
                </a:lnTo>
                <a:lnTo>
                  <a:pt x="1095" y="2158"/>
                </a:lnTo>
                <a:lnTo>
                  <a:pt x="1032" y="2176"/>
                </a:lnTo>
                <a:lnTo>
                  <a:pt x="968" y="2189"/>
                </a:lnTo>
                <a:lnTo>
                  <a:pt x="902" y="2197"/>
                </a:lnTo>
                <a:lnTo>
                  <a:pt x="835" y="2201"/>
                </a:lnTo>
                <a:lnTo>
                  <a:pt x="788" y="2198"/>
                </a:lnTo>
                <a:lnTo>
                  <a:pt x="742" y="2194"/>
                </a:lnTo>
                <a:lnTo>
                  <a:pt x="807" y="2232"/>
                </a:lnTo>
                <a:lnTo>
                  <a:pt x="877" y="2265"/>
                </a:lnTo>
                <a:lnTo>
                  <a:pt x="948" y="2295"/>
                </a:lnTo>
                <a:lnTo>
                  <a:pt x="1022" y="2318"/>
                </a:lnTo>
                <a:lnTo>
                  <a:pt x="1098" y="2338"/>
                </a:lnTo>
                <a:lnTo>
                  <a:pt x="1176" y="2351"/>
                </a:lnTo>
                <a:lnTo>
                  <a:pt x="1257" y="2360"/>
                </a:lnTo>
                <a:lnTo>
                  <a:pt x="1338" y="2363"/>
                </a:lnTo>
                <a:lnTo>
                  <a:pt x="1419" y="2360"/>
                </a:lnTo>
                <a:lnTo>
                  <a:pt x="1497" y="2353"/>
                </a:lnTo>
                <a:lnTo>
                  <a:pt x="1573" y="2341"/>
                </a:lnTo>
                <a:lnTo>
                  <a:pt x="1644" y="2324"/>
                </a:lnTo>
                <a:lnTo>
                  <a:pt x="1714" y="2304"/>
                </a:lnTo>
                <a:lnTo>
                  <a:pt x="1781" y="2280"/>
                </a:lnTo>
                <a:lnTo>
                  <a:pt x="1844" y="2251"/>
                </a:lnTo>
                <a:lnTo>
                  <a:pt x="1904" y="2220"/>
                </a:lnTo>
                <a:lnTo>
                  <a:pt x="1961" y="2184"/>
                </a:lnTo>
                <a:lnTo>
                  <a:pt x="2015" y="2147"/>
                </a:lnTo>
                <a:lnTo>
                  <a:pt x="2067" y="2106"/>
                </a:lnTo>
                <a:lnTo>
                  <a:pt x="2115" y="2062"/>
                </a:lnTo>
                <a:lnTo>
                  <a:pt x="2159" y="2017"/>
                </a:lnTo>
                <a:lnTo>
                  <a:pt x="2201" y="1968"/>
                </a:lnTo>
                <a:lnTo>
                  <a:pt x="2239" y="1918"/>
                </a:lnTo>
                <a:lnTo>
                  <a:pt x="2274" y="1867"/>
                </a:lnTo>
                <a:lnTo>
                  <a:pt x="2307" y="1813"/>
                </a:lnTo>
                <a:lnTo>
                  <a:pt x="2336" y="1758"/>
                </a:lnTo>
                <a:lnTo>
                  <a:pt x="2361" y="1702"/>
                </a:lnTo>
                <a:lnTo>
                  <a:pt x="2383" y="1646"/>
                </a:lnTo>
                <a:lnTo>
                  <a:pt x="2401" y="1589"/>
                </a:lnTo>
                <a:lnTo>
                  <a:pt x="2417" y="1531"/>
                </a:lnTo>
                <a:lnTo>
                  <a:pt x="2429" y="1473"/>
                </a:lnTo>
                <a:lnTo>
                  <a:pt x="2437" y="1415"/>
                </a:lnTo>
                <a:lnTo>
                  <a:pt x="2442" y="1357"/>
                </a:lnTo>
                <a:lnTo>
                  <a:pt x="2444" y="1300"/>
                </a:lnTo>
                <a:lnTo>
                  <a:pt x="2443" y="1252"/>
                </a:lnTo>
                <a:lnTo>
                  <a:pt x="2488" y="1219"/>
                </a:lnTo>
                <a:lnTo>
                  <a:pt x="2529" y="1183"/>
                </a:lnTo>
                <a:lnTo>
                  <a:pt x="2568" y="1144"/>
                </a:lnTo>
                <a:lnTo>
                  <a:pt x="2604" y="1102"/>
                </a:lnTo>
                <a:lnTo>
                  <a:pt x="2637" y="1059"/>
                </a:lnTo>
                <a:lnTo>
                  <a:pt x="2584" y="1079"/>
                </a:lnTo>
                <a:lnTo>
                  <a:pt x="2529" y="1096"/>
                </a:lnTo>
                <a:lnTo>
                  <a:pt x="2472" y="1109"/>
                </a:lnTo>
                <a:lnTo>
                  <a:pt x="2414" y="1118"/>
                </a:lnTo>
                <a:lnTo>
                  <a:pt x="2453" y="1092"/>
                </a:lnTo>
                <a:lnTo>
                  <a:pt x="2488" y="1063"/>
                </a:lnTo>
                <a:lnTo>
                  <a:pt x="2518" y="1029"/>
                </a:lnTo>
                <a:lnTo>
                  <a:pt x="2546" y="993"/>
                </a:lnTo>
                <a:lnTo>
                  <a:pt x="2568" y="953"/>
                </a:lnTo>
                <a:lnTo>
                  <a:pt x="2585" y="911"/>
                </a:lnTo>
                <a:lnTo>
                  <a:pt x="2527" y="941"/>
                </a:lnTo>
                <a:lnTo>
                  <a:pt x="2467" y="965"/>
                </a:lnTo>
                <a:lnTo>
                  <a:pt x="2403" y="986"/>
                </a:lnTo>
                <a:lnTo>
                  <a:pt x="2338" y="1001"/>
                </a:lnTo>
                <a:lnTo>
                  <a:pt x="2306" y="972"/>
                </a:lnTo>
                <a:lnTo>
                  <a:pt x="2270" y="946"/>
                </a:lnTo>
                <a:lnTo>
                  <a:pt x="2232" y="925"/>
                </a:lnTo>
                <a:lnTo>
                  <a:pt x="2191" y="908"/>
                </a:lnTo>
                <a:lnTo>
                  <a:pt x="2146" y="894"/>
                </a:lnTo>
                <a:lnTo>
                  <a:pt x="2101" y="886"/>
                </a:lnTo>
                <a:lnTo>
                  <a:pt x="2054" y="883"/>
                </a:lnTo>
                <a:close/>
                <a:moveTo>
                  <a:pt x="1690" y="0"/>
                </a:moveTo>
                <a:lnTo>
                  <a:pt x="1797" y="4"/>
                </a:lnTo>
                <a:lnTo>
                  <a:pt x="1901" y="14"/>
                </a:lnTo>
                <a:lnTo>
                  <a:pt x="2004" y="29"/>
                </a:lnTo>
                <a:lnTo>
                  <a:pt x="2105" y="50"/>
                </a:lnTo>
                <a:lnTo>
                  <a:pt x="2203" y="77"/>
                </a:lnTo>
                <a:lnTo>
                  <a:pt x="2300" y="110"/>
                </a:lnTo>
                <a:lnTo>
                  <a:pt x="2393" y="148"/>
                </a:lnTo>
                <a:lnTo>
                  <a:pt x="2484" y="191"/>
                </a:lnTo>
                <a:lnTo>
                  <a:pt x="2570" y="239"/>
                </a:lnTo>
                <a:lnTo>
                  <a:pt x="2654" y="292"/>
                </a:lnTo>
                <a:lnTo>
                  <a:pt x="2734" y="349"/>
                </a:lnTo>
                <a:lnTo>
                  <a:pt x="2811" y="410"/>
                </a:lnTo>
                <a:lnTo>
                  <a:pt x="2884" y="476"/>
                </a:lnTo>
                <a:lnTo>
                  <a:pt x="2952" y="546"/>
                </a:lnTo>
                <a:lnTo>
                  <a:pt x="3016" y="619"/>
                </a:lnTo>
                <a:lnTo>
                  <a:pt x="3076" y="697"/>
                </a:lnTo>
                <a:lnTo>
                  <a:pt x="3131" y="778"/>
                </a:lnTo>
                <a:lnTo>
                  <a:pt x="3181" y="861"/>
                </a:lnTo>
                <a:lnTo>
                  <a:pt x="3225" y="948"/>
                </a:lnTo>
                <a:lnTo>
                  <a:pt x="3266" y="1038"/>
                </a:lnTo>
                <a:lnTo>
                  <a:pt x="3299" y="1130"/>
                </a:lnTo>
                <a:lnTo>
                  <a:pt x="3328" y="1224"/>
                </a:lnTo>
                <a:lnTo>
                  <a:pt x="3350" y="1321"/>
                </a:lnTo>
                <a:lnTo>
                  <a:pt x="3366" y="1420"/>
                </a:lnTo>
                <a:lnTo>
                  <a:pt x="3376" y="1521"/>
                </a:lnTo>
                <a:lnTo>
                  <a:pt x="3379" y="1623"/>
                </a:lnTo>
                <a:lnTo>
                  <a:pt x="3376" y="1726"/>
                </a:lnTo>
                <a:lnTo>
                  <a:pt x="3366" y="1826"/>
                </a:lnTo>
                <a:lnTo>
                  <a:pt x="3350" y="1925"/>
                </a:lnTo>
                <a:lnTo>
                  <a:pt x="3328" y="2022"/>
                </a:lnTo>
                <a:lnTo>
                  <a:pt x="3299" y="2116"/>
                </a:lnTo>
                <a:lnTo>
                  <a:pt x="3266" y="2209"/>
                </a:lnTo>
                <a:lnTo>
                  <a:pt x="3225" y="2298"/>
                </a:lnTo>
                <a:lnTo>
                  <a:pt x="3181" y="2385"/>
                </a:lnTo>
                <a:lnTo>
                  <a:pt x="3131" y="2468"/>
                </a:lnTo>
                <a:lnTo>
                  <a:pt x="3076" y="2550"/>
                </a:lnTo>
                <a:lnTo>
                  <a:pt x="3016" y="2627"/>
                </a:lnTo>
                <a:lnTo>
                  <a:pt x="2952" y="2700"/>
                </a:lnTo>
                <a:lnTo>
                  <a:pt x="2884" y="2770"/>
                </a:lnTo>
                <a:lnTo>
                  <a:pt x="2811" y="2836"/>
                </a:lnTo>
                <a:lnTo>
                  <a:pt x="2734" y="2897"/>
                </a:lnTo>
                <a:lnTo>
                  <a:pt x="2654" y="2955"/>
                </a:lnTo>
                <a:lnTo>
                  <a:pt x="2570" y="3007"/>
                </a:lnTo>
                <a:lnTo>
                  <a:pt x="2484" y="3055"/>
                </a:lnTo>
                <a:lnTo>
                  <a:pt x="2393" y="3098"/>
                </a:lnTo>
                <a:lnTo>
                  <a:pt x="2300" y="3136"/>
                </a:lnTo>
                <a:lnTo>
                  <a:pt x="2203" y="3169"/>
                </a:lnTo>
                <a:lnTo>
                  <a:pt x="2105" y="3196"/>
                </a:lnTo>
                <a:lnTo>
                  <a:pt x="2004" y="3217"/>
                </a:lnTo>
                <a:lnTo>
                  <a:pt x="1901" y="3233"/>
                </a:lnTo>
                <a:lnTo>
                  <a:pt x="1797" y="3242"/>
                </a:lnTo>
                <a:lnTo>
                  <a:pt x="1690" y="3246"/>
                </a:lnTo>
                <a:lnTo>
                  <a:pt x="1583" y="3242"/>
                </a:lnTo>
                <a:lnTo>
                  <a:pt x="1477" y="3233"/>
                </a:lnTo>
                <a:lnTo>
                  <a:pt x="1375" y="3217"/>
                </a:lnTo>
                <a:lnTo>
                  <a:pt x="1275" y="3196"/>
                </a:lnTo>
                <a:lnTo>
                  <a:pt x="1175" y="3169"/>
                </a:lnTo>
                <a:lnTo>
                  <a:pt x="1080" y="3136"/>
                </a:lnTo>
                <a:lnTo>
                  <a:pt x="986" y="3098"/>
                </a:lnTo>
                <a:lnTo>
                  <a:pt x="896" y="3055"/>
                </a:lnTo>
                <a:lnTo>
                  <a:pt x="808" y="3007"/>
                </a:lnTo>
                <a:lnTo>
                  <a:pt x="725" y="2955"/>
                </a:lnTo>
                <a:lnTo>
                  <a:pt x="645" y="2897"/>
                </a:lnTo>
                <a:lnTo>
                  <a:pt x="569" y="2836"/>
                </a:lnTo>
                <a:lnTo>
                  <a:pt x="496" y="2770"/>
                </a:lnTo>
                <a:lnTo>
                  <a:pt x="427" y="2700"/>
                </a:lnTo>
                <a:lnTo>
                  <a:pt x="362" y="2627"/>
                </a:lnTo>
                <a:lnTo>
                  <a:pt x="303" y="2550"/>
                </a:lnTo>
                <a:lnTo>
                  <a:pt x="248" y="2468"/>
                </a:lnTo>
                <a:lnTo>
                  <a:pt x="199" y="2385"/>
                </a:lnTo>
                <a:lnTo>
                  <a:pt x="153" y="2298"/>
                </a:lnTo>
                <a:lnTo>
                  <a:pt x="114" y="2209"/>
                </a:lnTo>
                <a:lnTo>
                  <a:pt x="80" y="2116"/>
                </a:lnTo>
                <a:lnTo>
                  <a:pt x="52" y="2022"/>
                </a:lnTo>
                <a:lnTo>
                  <a:pt x="30" y="1925"/>
                </a:lnTo>
                <a:lnTo>
                  <a:pt x="14" y="1826"/>
                </a:lnTo>
                <a:lnTo>
                  <a:pt x="3" y="1726"/>
                </a:lnTo>
                <a:lnTo>
                  <a:pt x="0" y="1623"/>
                </a:lnTo>
                <a:lnTo>
                  <a:pt x="3" y="1521"/>
                </a:lnTo>
                <a:lnTo>
                  <a:pt x="14" y="1420"/>
                </a:lnTo>
                <a:lnTo>
                  <a:pt x="30" y="1321"/>
                </a:lnTo>
                <a:lnTo>
                  <a:pt x="52" y="1224"/>
                </a:lnTo>
                <a:lnTo>
                  <a:pt x="80" y="1130"/>
                </a:lnTo>
                <a:lnTo>
                  <a:pt x="114" y="1038"/>
                </a:lnTo>
                <a:lnTo>
                  <a:pt x="153" y="948"/>
                </a:lnTo>
                <a:lnTo>
                  <a:pt x="199" y="861"/>
                </a:lnTo>
                <a:lnTo>
                  <a:pt x="248" y="778"/>
                </a:lnTo>
                <a:lnTo>
                  <a:pt x="303" y="697"/>
                </a:lnTo>
                <a:lnTo>
                  <a:pt x="362" y="619"/>
                </a:lnTo>
                <a:lnTo>
                  <a:pt x="427" y="546"/>
                </a:lnTo>
                <a:lnTo>
                  <a:pt x="496" y="476"/>
                </a:lnTo>
                <a:lnTo>
                  <a:pt x="569" y="410"/>
                </a:lnTo>
                <a:lnTo>
                  <a:pt x="645" y="349"/>
                </a:lnTo>
                <a:lnTo>
                  <a:pt x="725" y="292"/>
                </a:lnTo>
                <a:lnTo>
                  <a:pt x="808" y="239"/>
                </a:lnTo>
                <a:lnTo>
                  <a:pt x="896" y="191"/>
                </a:lnTo>
                <a:lnTo>
                  <a:pt x="986" y="148"/>
                </a:lnTo>
                <a:lnTo>
                  <a:pt x="1080" y="110"/>
                </a:lnTo>
                <a:lnTo>
                  <a:pt x="1175" y="77"/>
                </a:lnTo>
                <a:lnTo>
                  <a:pt x="1275" y="50"/>
                </a:lnTo>
                <a:lnTo>
                  <a:pt x="1375" y="29"/>
                </a:lnTo>
                <a:lnTo>
                  <a:pt x="1477" y="14"/>
                </a:lnTo>
                <a:lnTo>
                  <a:pt x="1583" y="4"/>
                </a:lnTo>
                <a:lnTo>
                  <a:pt x="169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cxnSp>
        <p:nvCxnSpPr>
          <p:cNvPr id="29" name="Straight Connector 28"/>
          <p:cNvCxnSpPr/>
          <p:nvPr/>
        </p:nvCxnSpPr>
        <p:spPr>
          <a:xfrm>
            <a:off x="1811937" y="5974831"/>
            <a:ext cx="463494" cy="0"/>
          </a:xfrm>
          <a:prstGeom prst="line">
            <a:avLst/>
          </a:prstGeom>
          <a:ln w="635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4288669" y="4115969"/>
            <a:ext cx="9172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John Doe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3799294" y="4415284"/>
            <a:ext cx="1895988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Lorem ipsum dolor sit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consectetuer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</a:p>
        </p:txBody>
      </p:sp>
      <p:sp>
        <p:nvSpPr>
          <p:cNvPr id="69" name="Freeform 6"/>
          <p:cNvSpPr>
            <a:spLocks noEditPoints="1"/>
          </p:cNvSpPr>
          <p:nvPr/>
        </p:nvSpPr>
        <p:spPr bwMode="auto">
          <a:xfrm>
            <a:off x="4114825" y="5505981"/>
            <a:ext cx="251247" cy="253904"/>
          </a:xfrm>
          <a:custGeom>
            <a:avLst/>
            <a:gdLst>
              <a:gd name="T0" fmla="*/ 1658 w 3208"/>
              <a:gd name="T1" fmla="*/ 744 h 3246"/>
              <a:gd name="T2" fmla="*/ 1550 w 3208"/>
              <a:gd name="T3" fmla="*/ 778 h 3246"/>
              <a:gd name="T4" fmla="*/ 1471 w 3208"/>
              <a:gd name="T5" fmla="*/ 833 h 3246"/>
              <a:gd name="T6" fmla="*/ 1415 w 3208"/>
              <a:gd name="T7" fmla="*/ 902 h 3246"/>
              <a:gd name="T8" fmla="*/ 1380 w 3208"/>
              <a:gd name="T9" fmla="*/ 980 h 3246"/>
              <a:gd name="T10" fmla="*/ 1361 w 3208"/>
              <a:gd name="T11" fmla="*/ 1059 h 3246"/>
              <a:gd name="T12" fmla="*/ 1356 w 3208"/>
              <a:gd name="T13" fmla="*/ 1133 h 3246"/>
              <a:gd name="T14" fmla="*/ 1172 w 3208"/>
              <a:gd name="T15" fmla="*/ 1680 h 3246"/>
              <a:gd name="T16" fmla="*/ 1742 w 3208"/>
              <a:gd name="T17" fmla="*/ 2621 h 3246"/>
              <a:gd name="T18" fmla="*/ 2037 w 3208"/>
              <a:gd name="T19" fmla="*/ 1348 h 3246"/>
              <a:gd name="T20" fmla="*/ 1744 w 3208"/>
              <a:gd name="T21" fmla="*/ 1130 h 3246"/>
              <a:gd name="T22" fmla="*/ 1765 w 3208"/>
              <a:gd name="T23" fmla="*/ 1084 h 3246"/>
              <a:gd name="T24" fmla="*/ 1800 w 3208"/>
              <a:gd name="T25" fmla="*/ 1065 h 3246"/>
              <a:gd name="T26" fmla="*/ 2032 w 3208"/>
              <a:gd name="T27" fmla="*/ 1062 h 3246"/>
              <a:gd name="T28" fmla="*/ 1604 w 3208"/>
              <a:gd name="T29" fmla="*/ 0 h 3246"/>
              <a:gd name="T30" fmla="*/ 1902 w 3208"/>
              <a:gd name="T31" fmla="*/ 29 h 3246"/>
              <a:gd name="T32" fmla="*/ 2183 w 3208"/>
              <a:gd name="T33" fmla="*/ 110 h 3246"/>
              <a:gd name="T34" fmla="*/ 2440 w 3208"/>
              <a:gd name="T35" fmla="*/ 239 h 3246"/>
              <a:gd name="T36" fmla="*/ 2669 w 3208"/>
              <a:gd name="T37" fmla="*/ 410 h 3246"/>
              <a:gd name="T38" fmla="*/ 2864 w 3208"/>
              <a:gd name="T39" fmla="*/ 619 h 3246"/>
              <a:gd name="T40" fmla="*/ 3020 w 3208"/>
              <a:gd name="T41" fmla="*/ 861 h 3246"/>
              <a:gd name="T42" fmla="*/ 3133 w 3208"/>
              <a:gd name="T43" fmla="*/ 1130 h 3246"/>
              <a:gd name="T44" fmla="*/ 3196 w 3208"/>
              <a:gd name="T45" fmla="*/ 1420 h 3246"/>
              <a:gd name="T46" fmla="*/ 3205 w 3208"/>
              <a:gd name="T47" fmla="*/ 1726 h 3246"/>
              <a:gd name="T48" fmla="*/ 3160 w 3208"/>
              <a:gd name="T49" fmla="*/ 2022 h 3246"/>
              <a:gd name="T50" fmla="*/ 3062 w 3208"/>
              <a:gd name="T51" fmla="*/ 2298 h 3246"/>
              <a:gd name="T52" fmla="*/ 2921 w 3208"/>
              <a:gd name="T53" fmla="*/ 2550 h 3246"/>
              <a:gd name="T54" fmla="*/ 2738 w 3208"/>
              <a:gd name="T55" fmla="*/ 2770 h 3246"/>
              <a:gd name="T56" fmla="*/ 2520 w 3208"/>
              <a:gd name="T57" fmla="*/ 2955 h 3246"/>
              <a:gd name="T58" fmla="*/ 2272 w 3208"/>
              <a:gd name="T59" fmla="*/ 3098 h 3246"/>
              <a:gd name="T60" fmla="*/ 1999 w 3208"/>
              <a:gd name="T61" fmla="*/ 3196 h 3246"/>
              <a:gd name="T62" fmla="*/ 1706 w 3208"/>
              <a:gd name="T63" fmla="*/ 3242 h 3246"/>
              <a:gd name="T64" fmla="*/ 1403 w 3208"/>
              <a:gd name="T65" fmla="*/ 3233 h 3246"/>
              <a:gd name="T66" fmla="*/ 1116 w 3208"/>
              <a:gd name="T67" fmla="*/ 3169 h 3246"/>
              <a:gd name="T68" fmla="*/ 851 w 3208"/>
              <a:gd name="T69" fmla="*/ 3055 h 3246"/>
              <a:gd name="T70" fmla="*/ 612 w 3208"/>
              <a:gd name="T71" fmla="*/ 2897 h 3246"/>
              <a:gd name="T72" fmla="*/ 405 w 3208"/>
              <a:gd name="T73" fmla="*/ 2700 h 3246"/>
              <a:gd name="T74" fmla="*/ 236 w 3208"/>
              <a:gd name="T75" fmla="*/ 2468 h 3246"/>
              <a:gd name="T76" fmla="*/ 108 w 3208"/>
              <a:gd name="T77" fmla="*/ 2209 h 3246"/>
              <a:gd name="T78" fmla="*/ 28 w 3208"/>
              <a:gd name="T79" fmla="*/ 1925 h 3246"/>
              <a:gd name="T80" fmla="*/ 0 w 3208"/>
              <a:gd name="T81" fmla="*/ 1623 h 3246"/>
              <a:gd name="T82" fmla="*/ 28 w 3208"/>
              <a:gd name="T83" fmla="*/ 1321 h 3246"/>
              <a:gd name="T84" fmla="*/ 108 w 3208"/>
              <a:gd name="T85" fmla="*/ 1038 h 3246"/>
              <a:gd name="T86" fmla="*/ 236 w 3208"/>
              <a:gd name="T87" fmla="*/ 778 h 3246"/>
              <a:gd name="T88" fmla="*/ 405 w 3208"/>
              <a:gd name="T89" fmla="*/ 546 h 3246"/>
              <a:gd name="T90" fmla="*/ 612 w 3208"/>
              <a:gd name="T91" fmla="*/ 349 h 3246"/>
              <a:gd name="T92" fmla="*/ 851 w 3208"/>
              <a:gd name="T93" fmla="*/ 191 h 3246"/>
              <a:gd name="T94" fmla="*/ 1116 w 3208"/>
              <a:gd name="T95" fmla="*/ 77 h 3246"/>
              <a:gd name="T96" fmla="*/ 1403 w 3208"/>
              <a:gd name="T97" fmla="*/ 14 h 3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208" h="3246">
                <a:moveTo>
                  <a:pt x="1746" y="738"/>
                </a:moveTo>
                <a:lnTo>
                  <a:pt x="1700" y="739"/>
                </a:lnTo>
                <a:lnTo>
                  <a:pt x="1658" y="744"/>
                </a:lnTo>
                <a:lnTo>
                  <a:pt x="1619" y="753"/>
                </a:lnTo>
                <a:lnTo>
                  <a:pt x="1583" y="765"/>
                </a:lnTo>
                <a:lnTo>
                  <a:pt x="1550" y="778"/>
                </a:lnTo>
                <a:lnTo>
                  <a:pt x="1521" y="794"/>
                </a:lnTo>
                <a:lnTo>
                  <a:pt x="1495" y="812"/>
                </a:lnTo>
                <a:lnTo>
                  <a:pt x="1471" y="833"/>
                </a:lnTo>
                <a:lnTo>
                  <a:pt x="1450" y="854"/>
                </a:lnTo>
                <a:lnTo>
                  <a:pt x="1432" y="877"/>
                </a:lnTo>
                <a:lnTo>
                  <a:pt x="1415" y="902"/>
                </a:lnTo>
                <a:lnTo>
                  <a:pt x="1402" y="927"/>
                </a:lnTo>
                <a:lnTo>
                  <a:pt x="1390" y="953"/>
                </a:lnTo>
                <a:lnTo>
                  <a:pt x="1380" y="980"/>
                </a:lnTo>
                <a:lnTo>
                  <a:pt x="1372" y="1006"/>
                </a:lnTo>
                <a:lnTo>
                  <a:pt x="1366" y="1032"/>
                </a:lnTo>
                <a:lnTo>
                  <a:pt x="1361" y="1059"/>
                </a:lnTo>
                <a:lnTo>
                  <a:pt x="1358" y="1084"/>
                </a:lnTo>
                <a:lnTo>
                  <a:pt x="1356" y="1109"/>
                </a:lnTo>
                <a:lnTo>
                  <a:pt x="1356" y="1133"/>
                </a:lnTo>
                <a:lnTo>
                  <a:pt x="1356" y="1348"/>
                </a:lnTo>
                <a:lnTo>
                  <a:pt x="1172" y="1348"/>
                </a:lnTo>
                <a:lnTo>
                  <a:pt x="1172" y="1680"/>
                </a:lnTo>
                <a:lnTo>
                  <a:pt x="1356" y="1680"/>
                </a:lnTo>
                <a:lnTo>
                  <a:pt x="1356" y="2621"/>
                </a:lnTo>
                <a:lnTo>
                  <a:pt x="1742" y="2621"/>
                </a:lnTo>
                <a:lnTo>
                  <a:pt x="1742" y="1680"/>
                </a:lnTo>
                <a:lnTo>
                  <a:pt x="2003" y="1680"/>
                </a:lnTo>
                <a:lnTo>
                  <a:pt x="2037" y="1348"/>
                </a:lnTo>
                <a:lnTo>
                  <a:pt x="1742" y="1348"/>
                </a:lnTo>
                <a:lnTo>
                  <a:pt x="1742" y="1152"/>
                </a:lnTo>
                <a:lnTo>
                  <a:pt x="1744" y="1130"/>
                </a:lnTo>
                <a:lnTo>
                  <a:pt x="1749" y="1112"/>
                </a:lnTo>
                <a:lnTo>
                  <a:pt x="1756" y="1096"/>
                </a:lnTo>
                <a:lnTo>
                  <a:pt x="1765" y="1084"/>
                </a:lnTo>
                <a:lnTo>
                  <a:pt x="1776" y="1075"/>
                </a:lnTo>
                <a:lnTo>
                  <a:pt x="1788" y="1069"/>
                </a:lnTo>
                <a:lnTo>
                  <a:pt x="1800" y="1065"/>
                </a:lnTo>
                <a:lnTo>
                  <a:pt x="1812" y="1063"/>
                </a:lnTo>
                <a:lnTo>
                  <a:pt x="1824" y="1062"/>
                </a:lnTo>
                <a:lnTo>
                  <a:pt x="2032" y="1062"/>
                </a:lnTo>
                <a:lnTo>
                  <a:pt x="2032" y="739"/>
                </a:lnTo>
                <a:lnTo>
                  <a:pt x="1746" y="738"/>
                </a:lnTo>
                <a:close/>
                <a:moveTo>
                  <a:pt x="1604" y="0"/>
                </a:moveTo>
                <a:lnTo>
                  <a:pt x="1706" y="4"/>
                </a:lnTo>
                <a:lnTo>
                  <a:pt x="1805" y="14"/>
                </a:lnTo>
                <a:lnTo>
                  <a:pt x="1902" y="29"/>
                </a:lnTo>
                <a:lnTo>
                  <a:pt x="1999" y="50"/>
                </a:lnTo>
                <a:lnTo>
                  <a:pt x="2092" y="77"/>
                </a:lnTo>
                <a:lnTo>
                  <a:pt x="2183" y="110"/>
                </a:lnTo>
                <a:lnTo>
                  <a:pt x="2272" y="148"/>
                </a:lnTo>
                <a:lnTo>
                  <a:pt x="2358" y="191"/>
                </a:lnTo>
                <a:lnTo>
                  <a:pt x="2440" y="239"/>
                </a:lnTo>
                <a:lnTo>
                  <a:pt x="2520" y="292"/>
                </a:lnTo>
                <a:lnTo>
                  <a:pt x="2596" y="349"/>
                </a:lnTo>
                <a:lnTo>
                  <a:pt x="2669" y="410"/>
                </a:lnTo>
                <a:lnTo>
                  <a:pt x="2738" y="476"/>
                </a:lnTo>
                <a:lnTo>
                  <a:pt x="2803" y="546"/>
                </a:lnTo>
                <a:lnTo>
                  <a:pt x="2864" y="619"/>
                </a:lnTo>
                <a:lnTo>
                  <a:pt x="2921" y="697"/>
                </a:lnTo>
                <a:lnTo>
                  <a:pt x="2973" y="778"/>
                </a:lnTo>
                <a:lnTo>
                  <a:pt x="3020" y="861"/>
                </a:lnTo>
                <a:lnTo>
                  <a:pt x="3062" y="948"/>
                </a:lnTo>
                <a:lnTo>
                  <a:pt x="3101" y="1038"/>
                </a:lnTo>
                <a:lnTo>
                  <a:pt x="3133" y="1130"/>
                </a:lnTo>
                <a:lnTo>
                  <a:pt x="3160" y="1224"/>
                </a:lnTo>
                <a:lnTo>
                  <a:pt x="3181" y="1321"/>
                </a:lnTo>
                <a:lnTo>
                  <a:pt x="3196" y="1420"/>
                </a:lnTo>
                <a:lnTo>
                  <a:pt x="3205" y="1521"/>
                </a:lnTo>
                <a:lnTo>
                  <a:pt x="3208" y="1623"/>
                </a:lnTo>
                <a:lnTo>
                  <a:pt x="3205" y="1726"/>
                </a:lnTo>
                <a:lnTo>
                  <a:pt x="3196" y="1826"/>
                </a:lnTo>
                <a:lnTo>
                  <a:pt x="3181" y="1925"/>
                </a:lnTo>
                <a:lnTo>
                  <a:pt x="3160" y="2022"/>
                </a:lnTo>
                <a:lnTo>
                  <a:pt x="3133" y="2116"/>
                </a:lnTo>
                <a:lnTo>
                  <a:pt x="3101" y="2209"/>
                </a:lnTo>
                <a:lnTo>
                  <a:pt x="3062" y="2298"/>
                </a:lnTo>
                <a:lnTo>
                  <a:pt x="3020" y="2385"/>
                </a:lnTo>
                <a:lnTo>
                  <a:pt x="2973" y="2468"/>
                </a:lnTo>
                <a:lnTo>
                  <a:pt x="2921" y="2550"/>
                </a:lnTo>
                <a:lnTo>
                  <a:pt x="2864" y="2627"/>
                </a:lnTo>
                <a:lnTo>
                  <a:pt x="2803" y="2700"/>
                </a:lnTo>
                <a:lnTo>
                  <a:pt x="2738" y="2770"/>
                </a:lnTo>
                <a:lnTo>
                  <a:pt x="2669" y="2836"/>
                </a:lnTo>
                <a:lnTo>
                  <a:pt x="2596" y="2897"/>
                </a:lnTo>
                <a:lnTo>
                  <a:pt x="2520" y="2955"/>
                </a:lnTo>
                <a:lnTo>
                  <a:pt x="2440" y="3007"/>
                </a:lnTo>
                <a:lnTo>
                  <a:pt x="2358" y="3055"/>
                </a:lnTo>
                <a:lnTo>
                  <a:pt x="2272" y="3098"/>
                </a:lnTo>
                <a:lnTo>
                  <a:pt x="2183" y="3136"/>
                </a:lnTo>
                <a:lnTo>
                  <a:pt x="2092" y="3169"/>
                </a:lnTo>
                <a:lnTo>
                  <a:pt x="1999" y="3196"/>
                </a:lnTo>
                <a:lnTo>
                  <a:pt x="1902" y="3217"/>
                </a:lnTo>
                <a:lnTo>
                  <a:pt x="1805" y="3233"/>
                </a:lnTo>
                <a:lnTo>
                  <a:pt x="1706" y="3242"/>
                </a:lnTo>
                <a:lnTo>
                  <a:pt x="1604" y="3246"/>
                </a:lnTo>
                <a:lnTo>
                  <a:pt x="1503" y="3242"/>
                </a:lnTo>
                <a:lnTo>
                  <a:pt x="1403" y="3233"/>
                </a:lnTo>
                <a:lnTo>
                  <a:pt x="1305" y="3217"/>
                </a:lnTo>
                <a:lnTo>
                  <a:pt x="1210" y="3196"/>
                </a:lnTo>
                <a:lnTo>
                  <a:pt x="1116" y="3169"/>
                </a:lnTo>
                <a:lnTo>
                  <a:pt x="1025" y="3136"/>
                </a:lnTo>
                <a:lnTo>
                  <a:pt x="936" y="3098"/>
                </a:lnTo>
                <a:lnTo>
                  <a:pt x="851" y="3055"/>
                </a:lnTo>
                <a:lnTo>
                  <a:pt x="768" y="3007"/>
                </a:lnTo>
                <a:lnTo>
                  <a:pt x="688" y="2955"/>
                </a:lnTo>
                <a:lnTo>
                  <a:pt x="612" y="2897"/>
                </a:lnTo>
                <a:lnTo>
                  <a:pt x="540" y="2836"/>
                </a:lnTo>
                <a:lnTo>
                  <a:pt x="471" y="2770"/>
                </a:lnTo>
                <a:lnTo>
                  <a:pt x="405" y="2700"/>
                </a:lnTo>
                <a:lnTo>
                  <a:pt x="344" y="2627"/>
                </a:lnTo>
                <a:lnTo>
                  <a:pt x="288" y="2550"/>
                </a:lnTo>
                <a:lnTo>
                  <a:pt x="236" y="2468"/>
                </a:lnTo>
                <a:lnTo>
                  <a:pt x="189" y="2385"/>
                </a:lnTo>
                <a:lnTo>
                  <a:pt x="145" y="2298"/>
                </a:lnTo>
                <a:lnTo>
                  <a:pt x="108" y="2209"/>
                </a:lnTo>
                <a:lnTo>
                  <a:pt x="76" y="2116"/>
                </a:lnTo>
                <a:lnTo>
                  <a:pt x="49" y="2022"/>
                </a:lnTo>
                <a:lnTo>
                  <a:pt x="28" y="1925"/>
                </a:lnTo>
                <a:lnTo>
                  <a:pt x="13" y="1826"/>
                </a:lnTo>
                <a:lnTo>
                  <a:pt x="3" y="1726"/>
                </a:lnTo>
                <a:lnTo>
                  <a:pt x="0" y="1623"/>
                </a:lnTo>
                <a:lnTo>
                  <a:pt x="3" y="1521"/>
                </a:lnTo>
                <a:lnTo>
                  <a:pt x="13" y="1420"/>
                </a:lnTo>
                <a:lnTo>
                  <a:pt x="28" y="1321"/>
                </a:lnTo>
                <a:lnTo>
                  <a:pt x="49" y="1224"/>
                </a:lnTo>
                <a:lnTo>
                  <a:pt x="76" y="1130"/>
                </a:lnTo>
                <a:lnTo>
                  <a:pt x="108" y="1038"/>
                </a:lnTo>
                <a:lnTo>
                  <a:pt x="145" y="948"/>
                </a:lnTo>
                <a:lnTo>
                  <a:pt x="189" y="861"/>
                </a:lnTo>
                <a:lnTo>
                  <a:pt x="236" y="778"/>
                </a:lnTo>
                <a:lnTo>
                  <a:pt x="288" y="697"/>
                </a:lnTo>
                <a:lnTo>
                  <a:pt x="344" y="619"/>
                </a:lnTo>
                <a:lnTo>
                  <a:pt x="405" y="546"/>
                </a:lnTo>
                <a:lnTo>
                  <a:pt x="471" y="476"/>
                </a:lnTo>
                <a:lnTo>
                  <a:pt x="540" y="410"/>
                </a:lnTo>
                <a:lnTo>
                  <a:pt x="612" y="349"/>
                </a:lnTo>
                <a:lnTo>
                  <a:pt x="688" y="292"/>
                </a:lnTo>
                <a:lnTo>
                  <a:pt x="768" y="239"/>
                </a:lnTo>
                <a:lnTo>
                  <a:pt x="851" y="191"/>
                </a:lnTo>
                <a:lnTo>
                  <a:pt x="936" y="148"/>
                </a:lnTo>
                <a:lnTo>
                  <a:pt x="1025" y="110"/>
                </a:lnTo>
                <a:lnTo>
                  <a:pt x="1116" y="77"/>
                </a:lnTo>
                <a:lnTo>
                  <a:pt x="1210" y="50"/>
                </a:lnTo>
                <a:lnTo>
                  <a:pt x="1305" y="29"/>
                </a:lnTo>
                <a:lnTo>
                  <a:pt x="1403" y="14"/>
                </a:lnTo>
                <a:lnTo>
                  <a:pt x="1503" y="4"/>
                </a:lnTo>
                <a:lnTo>
                  <a:pt x="1604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grpSp>
        <p:nvGrpSpPr>
          <p:cNvPr id="70" name="Group 69"/>
          <p:cNvGrpSpPr/>
          <p:nvPr/>
        </p:nvGrpSpPr>
        <p:grpSpPr>
          <a:xfrm>
            <a:off x="4622994" y="5505981"/>
            <a:ext cx="249917" cy="253904"/>
            <a:chOff x="1768475" y="5711825"/>
            <a:chExt cx="298450" cy="303212"/>
          </a:xfrm>
          <a:solidFill>
            <a:schemeClr val="tx2"/>
          </a:solidFill>
        </p:grpSpPr>
        <p:sp>
          <p:nvSpPr>
            <p:cNvPr id="73" name="Freeform 72"/>
            <p:cNvSpPr>
              <a:spLocks/>
            </p:cNvSpPr>
            <p:nvPr/>
          </p:nvSpPr>
          <p:spPr bwMode="auto">
            <a:xfrm>
              <a:off x="1887538" y="5834063"/>
              <a:ext cx="60325" cy="60325"/>
            </a:xfrm>
            <a:custGeom>
              <a:avLst/>
              <a:gdLst>
                <a:gd name="T0" fmla="*/ 338 w 676"/>
                <a:gd name="T1" fmla="*/ 0 h 650"/>
                <a:gd name="T2" fmla="*/ 385 w 676"/>
                <a:gd name="T3" fmla="*/ 3 h 650"/>
                <a:gd name="T4" fmla="*/ 431 w 676"/>
                <a:gd name="T5" fmla="*/ 12 h 650"/>
                <a:gd name="T6" fmla="*/ 473 w 676"/>
                <a:gd name="T7" fmla="*/ 28 h 650"/>
                <a:gd name="T8" fmla="*/ 513 w 676"/>
                <a:gd name="T9" fmla="*/ 48 h 650"/>
                <a:gd name="T10" fmla="*/ 550 w 676"/>
                <a:gd name="T11" fmla="*/ 73 h 650"/>
                <a:gd name="T12" fmla="*/ 583 w 676"/>
                <a:gd name="T13" fmla="*/ 103 h 650"/>
                <a:gd name="T14" fmla="*/ 612 w 676"/>
                <a:gd name="T15" fmla="*/ 135 h 650"/>
                <a:gd name="T16" fmla="*/ 634 w 676"/>
                <a:gd name="T17" fmla="*/ 169 h 650"/>
                <a:gd name="T18" fmla="*/ 652 w 676"/>
                <a:gd name="T19" fmla="*/ 205 h 650"/>
                <a:gd name="T20" fmla="*/ 664 w 676"/>
                <a:gd name="T21" fmla="*/ 243 h 650"/>
                <a:gd name="T22" fmla="*/ 673 w 676"/>
                <a:gd name="T23" fmla="*/ 283 h 650"/>
                <a:gd name="T24" fmla="*/ 676 w 676"/>
                <a:gd name="T25" fmla="*/ 325 h 650"/>
                <a:gd name="T26" fmla="*/ 673 w 676"/>
                <a:gd name="T27" fmla="*/ 369 h 650"/>
                <a:gd name="T28" fmla="*/ 663 w 676"/>
                <a:gd name="T29" fmla="*/ 411 h 650"/>
                <a:gd name="T30" fmla="*/ 650 w 676"/>
                <a:gd name="T31" fmla="*/ 451 h 650"/>
                <a:gd name="T32" fmla="*/ 630 w 676"/>
                <a:gd name="T33" fmla="*/ 488 h 650"/>
                <a:gd name="T34" fmla="*/ 605 w 676"/>
                <a:gd name="T35" fmla="*/ 523 h 650"/>
                <a:gd name="T36" fmla="*/ 577 w 676"/>
                <a:gd name="T37" fmla="*/ 554 h 650"/>
                <a:gd name="T38" fmla="*/ 544 w 676"/>
                <a:gd name="T39" fmla="*/ 582 h 650"/>
                <a:gd name="T40" fmla="*/ 508 w 676"/>
                <a:gd name="T41" fmla="*/ 605 h 650"/>
                <a:gd name="T42" fmla="*/ 469 w 676"/>
                <a:gd name="T43" fmla="*/ 624 h 650"/>
                <a:gd name="T44" fmla="*/ 428 w 676"/>
                <a:gd name="T45" fmla="*/ 638 h 650"/>
                <a:gd name="T46" fmla="*/ 383 w 676"/>
                <a:gd name="T47" fmla="*/ 647 h 650"/>
                <a:gd name="T48" fmla="*/ 338 w 676"/>
                <a:gd name="T49" fmla="*/ 650 h 650"/>
                <a:gd name="T50" fmla="*/ 291 w 676"/>
                <a:gd name="T51" fmla="*/ 647 h 650"/>
                <a:gd name="T52" fmla="*/ 248 w 676"/>
                <a:gd name="T53" fmla="*/ 638 h 650"/>
                <a:gd name="T54" fmla="*/ 206 w 676"/>
                <a:gd name="T55" fmla="*/ 624 h 650"/>
                <a:gd name="T56" fmla="*/ 167 w 676"/>
                <a:gd name="T57" fmla="*/ 605 h 650"/>
                <a:gd name="T58" fmla="*/ 131 w 676"/>
                <a:gd name="T59" fmla="*/ 582 h 650"/>
                <a:gd name="T60" fmla="*/ 99 w 676"/>
                <a:gd name="T61" fmla="*/ 554 h 650"/>
                <a:gd name="T62" fmla="*/ 69 w 676"/>
                <a:gd name="T63" fmla="*/ 523 h 650"/>
                <a:gd name="T64" fmla="*/ 45 w 676"/>
                <a:gd name="T65" fmla="*/ 488 h 650"/>
                <a:gd name="T66" fmla="*/ 26 w 676"/>
                <a:gd name="T67" fmla="*/ 451 h 650"/>
                <a:gd name="T68" fmla="*/ 11 w 676"/>
                <a:gd name="T69" fmla="*/ 411 h 650"/>
                <a:gd name="T70" fmla="*/ 3 w 676"/>
                <a:gd name="T71" fmla="*/ 369 h 650"/>
                <a:gd name="T72" fmla="*/ 0 w 676"/>
                <a:gd name="T73" fmla="*/ 325 h 650"/>
                <a:gd name="T74" fmla="*/ 2 w 676"/>
                <a:gd name="T75" fmla="*/ 283 h 650"/>
                <a:gd name="T76" fmla="*/ 10 w 676"/>
                <a:gd name="T77" fmla="*/ 243 h 650"/>
                <a:gd name="T78" fmla="*/ 24 w 676"/>
                <a:gd name="T79" fmla="*/ 205 h 650"/>
                <a:gd name="T80" fmla="*/ 41 w 676"/>
                <a:gd name="T81" fmla="*/ 169 h 650"/>
                <a:gd name="T82" fmla="*/ 63 w 676"/>
                <a:gd name="T83" fmla="*/ 135 h 650"/>
                <a:gd name="T84" fmla="*/ 92 w 676"/>
                <a:gd name="T85" fmla="*/ 103 h 650"/>
                <a:gd name="T86" fmla="*/ 125 w 676"/>
                <a:gd name="T87" fmla="*/ 73 h 650"/>
                <a:gd name="T88" fmla="*/ 161 w 676"/>
                <a:gd name="T89" fmla="*/ 48 h 650"/>
                <a:gd name="T90" fmla="*/ 202 w 676"/>
                <a:gd name="T91" fmla="*/ 28 h 650"/>
                <a:gd name="T92" fmla="*/ 245 w 676"/>
                <a:gd name="T93" fmla="*/ 12 h 650"/>
                <a:gd name="T94" fmla="*/ 290 w 676"/>
                <a:gd name="T95" fmla="*/ 3 h 650"/>
                <a:gd name="T96" fmla="*/ 338 w 676"/>
                <a:gd name="T97" fmla="*/ 0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76" h="650">
                  <a:moveTo>
                    <a:pt x="338" y="0"/>
                  </a:moveTo>
                  <a:lnTo>
                    <a:pt x="385" y="3"/>
                  </a:lnTo>
                  <a:lnTo>
                    <a:pt x="431" y="12"/>
                  </a:lnTo>
                  <a:lnTo>
                    <a:pt x="473" y="28"/>
                  </a:lnTo>
                  <a:lnTo>
                    <a:pt x="513" y="48"/>
                  </a:lnTo>
                  <a:lnTo>
                    <a:pt x="550" y="73"/>
                  </a:lnTo>
                  <a:lnTo>
                    <a:pt x="583" y="103"/>
                  </a:lnTo>
                  <a:lnTo>
                    <a:pt x="612" y="135"/>
                  </a:lnTo>
                  <a:lnTo>
                    <a:pt x="634" y="169"/>
                  </a:lnTo>
                  <a:lnTo>
                    <a:pt x="652" y="205"/>
                  </a:lnTo>
                  <a:lnTo>
                    <a:pt x="664" y="243"/>
                  </a:lnTo>
                  <a:lnTo>
                    <a:pt x="673" y="283"/>
                  </a:lnTo>
                  <a:lnTo>
                    <a:pt x="676" y="325"/>
                  </a:lnTo>
                  <a:lnTo>
                    <a:pt x="673" y="369"/>
                  </a:lnTo>
                  <a:lnTo>
                    <a:pt x="663" y="411"/>
                  </a:lnTo>
                  <a:lnTo>
                    <a:pt x="650" y="451"/>
                  </a:lnTo>
                  <a:lnTo>
                    <a:pt x="630" y="488"/>
                  </a:lnTo>
                  <a:lnTo>
                    <a:pt x="605" y="523"/>
                  </a:lnTo>
                  <a:lnTo>
                    <a:pt x="577" y="554"/>
                  </a:lnTo>
                  <a:lnTo>
                    <a:pt x="544" y="582"/>
                  </a:lnTo>
                  <a:lnTo>
                    <a:pt x="508" y="605"/>
                  </a:lnTo>
                  <a:lnTo>
                    <a:pt x="469" y="624"/>
                  </a:lnTo>
                  <a:lnTo>
                    <a:pt x="428" y="638"/>
                  </a:lnTo>
                  <a:lnTo>
                    <a:pt x="383" y="647"/>
                  </a:lnTo>
                  <a:lnTo>
                    <a:pt x="338" y="650"/>
                  </a:lnTo>
                  <a:lnTo>
                    <a:pt x="291" y="647"/>
                  </a:lnTo>
                  <a:lnTo>
                    <a:pt x="248" y="638"/>
                  </a:lnTo>
                  <a:lnTo>
                    <a:pt x="206" y="624"/>
                  </a:lnTo>
                  <a:lnTo>
                    <a:pt x="167" y="605"/>
                  </a:lnTo>
                  <a:lnTo>
                    <a:pt x="131" y="582"/>
                  </a:lnTo>
                  <a:lnTo>
                    <a:pt x="99" y="554"/>
                  </a:lnTo>
                  <a:lnTo>
                    <a:pt x="69" y="523"/>
                  </a:lnTo>
                  <a:lnTo>
                    <a:pt x="45" y="488"/>
                  </a:lnTo>
                  <a:lnTo>
                    <a:pt x="26" y="451"/>
                  </a:lnTo>
                  <a:lnTo>
                    <a:pt x="11" y="411"/>
                  </a:lnTo>
                  <a:lnTo>
                    <a:pt x="3" y="369"/>
                  </a:lnTo>
                  <a:lnTo>
                    <a:pt x="0" y="325"/>
                  </a:lnTo>
                  <a:lnTo>
                    <a:pt x="2" y="283"/>
                  </a:lnTo>
                  <a:lnTo>
                    <a:pt x="10" y="243"/>
                  </a:lnTo>
                  <a:lnTo>
                    <a:pt x="24" y="205"/>
                  </a:lnTo>
                  <a:lnTo>
                    <a:pt x="41" y="169"/>
                  </a:lnTo>
                  <a:lnTo>
                    <a:pt x="63" y="135"/>
                  </a:lnTo>
                  <a:lnTo>
                    <a:pt x="92" y="103"/>
                  </a:lnTo>
                  <a:lnTo>
                    <a:pt x="125" y="73"/>
                  </a:lnTo>
                  <a:lnTo>
                    <a:pt x="161" y="48"/>
                  </a:lnTo>
                  <a:lnTo>
                    <a:pt x="202" y="28"/>
                  </a:lnTo>
                  <a:lnTo>
                    <a:pt x="245" y="12"/>
                  </a:lnTo>
                  <a:lnTo>
                    <a:pt x="290" y="3"/>
                  </a:lnTo>
                  <a:lnTo>
                    <a:pt x="3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>
              <a:spLocks/>
            </p:cNvSpPr>
            <p:nvPr/>
          </p:nvSpPr>
          <p:spPr bwMode="auto">
            <a:xfrm>
              <a:off x="1954213" y="5797550"/>
              <a:ext cx="28575" cy="28575"/>
            </a:xfrm>
            <a:custGeom>
              <a:avLst/>
              <a:gdLst>
                <a:gd name="T0" fmla="*/ 283 w 327"/>
                <a:gd name="T1" fmla="*/ 0 h 313"/>
                <a:gd name="T2" fmla="*/ 327 w 327"/>
                <a:gd name="T3" fmla="*/ 0 h 313"/>
                <a:gd name="T4" fmla="*/ 327 w 327"/>
                <a:gd name="T5" fmla="*/ 312 h 313"/>
                <a:gd name="T6" fmla="*/ 1 w 327"/>
                <a:gd name="T7" fmla="*/ 313 h 313"/>
                <a:gd name="T8" fmla="*/ 0 w 327"/>
                <a:gd name="T9" fmla="*/ 1 h 313"/>
                <a:gd name="T10" fmla="*/ 283 w 327"/>
                <a:gd name="T11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313">
                  <a:moveTo>
                    <a:pt x="283" y="0"/>
                  </a:moveTo>
                  <a:lnTo>
                    <a:pt x="327" y="0"/>
                  </a:lnTo>
                  <a:lnTo>
                    <a:pt x="327" y="312"/>
                  </a:lnTo>
                  <a:lnTo>
                    <a:pt x="1" y="313"/>
                  </a:lnTo>
                  <a:lnTo>
                    <a:pt x="0" y="1"/>
                  </a:lnTo>
                  <a:lnTo>
                    <a:pt x="2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>
              <a:spLocks noEditPoints="1"/>
            </p:cNvSpPr>
            <p:nvPr/>
          </p:nvSpPr>
          <p:spPr bwMode="auto">
            <a:xfrm>
              <a:off x="1768475" y="5711825"/>
              <a:ext cx="298450" cy="303212"/>
            </a:xfrm>
            <a:custGeom>
              <a:avLst/>
              <a:gdLst>
                <a:gd name="T0" fmla="*/ 1009 w 3379"/>
                <a:gd name="T1" fmla="*/ 712 h 3246"/>
                <a:gd name="T2" fmla="*/ 888 w 3379"/>
                <a:gd name="T3" fmla="*/ 765 h 3246"/>
                <a:gd name="T4" fmla="*/ 796 w 3379"/>
                <a:gd name="T5" fmla="*/ 854 h 3246"/>
                <a:gd name="T6" fmla="*/ 740 w 3379"/>
                <a:gd name="T7" fmla="*/ 970 h 3246"/>
                <a:gd name="T8" fmla="*/ 729 w 3379"/>
                <a:gd name="T9" fmla="*/ 2189 h 3246"/>
                <a:gd name="T10" fmla="*/ 753 w 3379"/>
                <a:gd name="T11" fmla="*/ 2318 h 3246"/>
                <a:gd name="T12" fmla="*/ 822 w 3379"/>
                <a:gd name="T13" fmla="*/ 2426 h 3246"/>
                <a:gd name="T14" fmla="*/ 926 w 3379"/>
                <a:gd name="T15" fmla="*/ 2504 h 3246"/>
                <a:gd name="T16" fmla="*/ 1054 w 3379"/>
                <a:gd name="T17" fmla="*/ 2543 h 3246"/>
                <a:gd name="T18" fmla="*/ 2325 w 3379"/>
                <a:gd name="T19" fmla="*/ 2543 h 3246"/>
                <a:gd name="T20" fmla="*/ 2454 w 3379"/>
                <a:gd name="T21" fmla="*/ 2504 h 3246"/>
                <a:gd name="T22" fmla="*/ 2556 w 3379"/>
                <a:gd name="T23" fmla="*/ 2426 h 3246"/>
                <a:gd name="T24" fmla="*/ 2625 w 3379"/>
                <a:gd name="T25" fmla="*/ 2318 h 3246"/>
                <a:gd name="T26" fmla="*/ 2651 w 3379"/>
                <a:gd name="T27" fmla="*/ 2189 h 3246"/>
                <a:gd name="T28" fmla="*/ 2639 w 3379"/>
                <a:gd name="T29" fmla="*/ 970 h 3246"/>
                <a:gd name="T30" fmla="*/ 2584 w 3379"/>
                <a:gd name="T31" fmla="*/ 854 h 3246"/>
                <a:gd name="T32" fmla="*/ 2491 w 3379"/>
                <a:gd name="T33" fmla="*/ 765 h 3246"/>
                <a:gd name="T34" fmla="*/ 2370 w 3379"/>
                <a:gd name="T35" fmla="*/ 712 h 3246"/>
                <a:gd name="T36" fmla="*/ 1100 w 3379"/>
                <a:gd name="T37" fmla="*/ 701 h 3246"/>
                <a:gd name="T38" fmla="*/ 1901 w 3379"/>
                <a:gd name="T39" fmla="*/ 14 h 3246"/>
                <a:gd name="T40" fmla="*/ 2203 w 3379"/>
                <a:gd name="T41" fmla="*/ 77 h 3246"/>
                <a:gd name="T42" fmla="*/ 2484 w 3379"/>
                <a:gd name="T43" fmla="*/ 191 h 3246"/>
                <a:gd name="T44" fmla="*/ 2734 w 3379"/>
                <a:gd name="T45" fmla="*/ 349 h 3246"/>
                <a:gd name="T46" fmla="*/ 2952 w 3379"/>
                <a:gd name="T47" fmla="*/ 546 h 3246"/>
                <a:gd name="T48" fmla="*/ 3131 w 3379"/>
                <a:gd name="T49" fmla="*/ 778 h 3246"/>
                <a:gd name="T50" fmla="*/ 3266 w 3379"/>
                <a:gd name="T51" fmla="*/ 1038 h 3246"/>
                <a:gd name="T52" fmla="*/ 3350 w 3379"/>
                <a:gd name="T53" fmla="*/ 1321 h 3246"/>
                <a:gd name="T54" fmla="*/ 3379 w 3379"/>
                <a:gd name="T55" fmla="*/ 1623 h 3246"/>
                <a:gd name="T56" fmla="*/ 3350 w 3379"/>
                <a:gd name="T57" fmla="*/ 1925 h 3246"/>
                <a:gd name="T58" fmla="*/ 3266 w 3379"/>
                <a:gd name="T59" fmla="*/ 2209 h 3246"/>
                <a:gd name="T60" fmla="*/ 3131 w 3379"/>
                <a:gd name="T61" fmla="*/ 2468 h 3246"/>
                <a:gd name="T62" fmla="*/ 2952 w 3379"/>
                <a:gd name="T63" fmla="*/ 2700 h 3246"/>
                <a:gd name="T64" fmla="*/ 2734 w 3379"/>
                <a:gd name="T65" fmla="*/ 2897 h 3246"/>
                <a:gd name="T66" fmla="*/ 2484 w 3379"/>
                <a:gd name="T67" fmla="*/ 3055 h 3246"/>
                <a:gd name="T68" fmla="*/ 2203 w 3379"/>
                <a:gd name="T69" fmla="*/ 3169 h 3246"/>
                <a:gd name="T70" fmla="*/ 1901 w 3379"/>
                <a:gd name="T71" fmla="*/ 3233 h 3246"/>
                <a:gd name="T72" fmla="*/ 1583 w 3379"/>
                <a:gd name="T73" fmla="*/ 3242 h 3246"/>
                <a:gd name="T74" fmla="*/ 1275 w 3379"/>
                <a:gd name="T75" fmla="*/ 3196 h 3246"/>
                <a:gd name="T76" fmla="*/ 986 w 3379"/>
                <a:gd name="T77" fmla="*/ 3098 h 3246"/>
                <a:gd name="T78" fmla="*/ 725 w 3379"/>
                <a:gd name="T79" fmla="*/ 2955 h 3246"/>
                <a:gd name="T80" fmla="*/ 496 w 3379"/>
                <a:gd name="T81" fmla="*/ 2770 h 3246"/>
                <a:gd name="T82" fmla="*/ 303 w 3379"/>
                <a:gd name="T83" fmla="*/ 2550 h 3246"/>
                <a:gd name="T84" fmla="*/ 153 w 3379"/>
                <a:gd name="T85" fmla="*/ 2298 h 3246"/>
                <a:gd name="T86" fmla="*/ 52 w 3379"/>
                <a:gd name="T87" fmla="*/ 2022 h 3246"/>
                <a:gd name="T88" fmla="*/ 3 w 3379"/>
                <a:gd name="T89" fmla="*/ 1726 h 3246"/>
                <a:gd name="T90" fmla="*/ 14 w 3379"/>
                <a:gd name="T91" fmla="*/ 1420 h 3246"/>
                <a:gd name="T92" fmla="*/ 80 w 3379"/>
                <a:gd name="T93" fmla="*/ 1130 h 3246"/>
                <a:gd name="T94" fmla="*/ 199 w 3379"/>
                <a:gd name="T95" fmla="*/ 861 h 3246"/>
                <a:gd name="T96" fmla="*/ 362 w 3379"/>
                <a:gd name="T97" fmla="*/ 619 h 3246"/>
                <a:gd name="T98" fmla="*/ 569 w 3379"/>
                <a:gd name="T99" fmla="*/ 410 h 3246"/>
                <a:gd name="T100" fmla="*/ 808 w 3379"/>
                <a:gd name="T101" fmla="*/ 239 h 3246"/>
                <a:gd name="T102" fmla="*/ 1080 w 3379"/>
                <a:gd name="T103" fmla="*/ 110 h 3246"/>
                <a:gd name="T104" fmla="*/ 1375 w 3379"/>
                <a:gd name="T105" fmla="*/ 29 h 3246"/>
                <a:gd name="T106" fmla="*/ 1690 w 3379"/>
                <a:gd name="T107" fmla="*/ 0 h 3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379" h="3246">
                  <a:moveTo>
                    <a:pt x="1100" y="701"/>
                  </a:moveTo>
                  <a:lnTo>
                    <a:pt x="1054" y="704"/>
                  </a:lnTo>
                  <a:lnTo>
                    <a:pt x="1009" y="712"/>
                  </a:lnTo>
                  <a:lnTo>
                    <a:pt x="966" y="725"/>
                  </a:lnTo>
                  <a:lnTo>
                    <a:pt x="926" y="742"/>
                  </a:lnTo>
                  <a:lnTo>
                    <a:pt x="888" y="765"/>
                  </a:lnTo>
                  <a:lnTo>
                    <a:pt x="854" y="791"/>
                  </a:lnTo>
                  <a:lnTo>
                    <a:pt x="822" y="820"/>
                  </a:lnTo>
                  <a:lnTo>
                    <a:pt x="796" y="854"/>
                  </a:lnTo>
                  <a:lnTo>
                    <a:pt x="773" y="889"/>
                  </a:lnTo>
                  <a:lnTo>
                    <a:pt x="753" y="928"/>
                  </a:lnTo>
                  <a:lnTo>
                    <a:pt x="740" y="970"/>
                  </a:lnTo>
                  <a:lnTo>
                    <a:pt x="731" y="1012"/>
                  </a:lnTo>
                  <a:lnTo>
                    <a:pt x="729" y="1057"/>
                  </a:lnTo>
                  <a:lnTo>
                    <a:pt x="729" y="2189"/>
                  </a:lnTo>
                  <a:lnTo>
                    <a:pt x="731" y="2234"/>
                  </a:lnTo>
                  <a:lnTo>
                    <a:pt x="740" y="2277"/>
                  </a:lnTo>
                  <a:lnTo>
                    <a:pt x="753" y="2318"/>
                  </a:lnTo>
                  <a:lnTo>
                    <a:pt x="773" y="2357"/>
                  </a:lnTo>
                  <a:lnTo>
                    <a:pt x="796" y="2392"/>
                  </a:lnTo>
                  <a:lnTo>
                    <a:pt x="822" y="2426"/>
                  </a:lnTo>
                  <a:lnTo>
                    <a:pt x="854" y="2455"/>
                  </a:lnTo>
                  <a:lnTo>
                    <a:pt x="888" y="2482"/>
                  </a:lnTo>
                  <a:lnTo>
                    <a:pt x="926" y="2504"/>
                  </a:lnTo>
                  <a:lnTo>
                    <a:pt x="966" y="2521"/>
                  </a:lnTo>
                  <a:lnTo>
                    <a:pt x="1009" y="2534"/>
                  </a:lnTo>
                  <a:lnTo>
                    <a:pt x="1054" y="2543"/>
                  </a:lnTo>
                  <a:lnTo>
                    <a:pt x="1100" y="2546"/>
                  </a:lnTo>
                  <a:lnTo>
                    <a:pt x="2279" y="2546"/>
                  </a:lnTo>
                  <a:lnTo>
                    <a:pt x="2325" y="2543"/>
                  </a:lnTo>
                  <a:lnTo>
                    <a:pt x="2370" y="2534"/>
                  </a:lnTo>
                  <a:lnTo>
                    <a:pt x="2413" y="2521"/>
                  </a:lnTo>
                  <a:lnTo>
                    <a:pt x="2454" y="2504"/>
                  </a:lnTo>
                  <a:lnTo>
                    <a:pt x="2491" y="2482"/>
                  </a:lnTo>
                  <a:lnTo>
                    <a:pt x="2526" y="2455"/>
                  </a:lnTo>
                  <a:lnTo>
                    <a:pt x="2556" y="2426"/>
                  </a:lnTo>
                  <a:lnTo>
                    <a:pt x="2584" y="2392"/>
                  </a:lnTo>
                  <a:lnTo>
                    <a:pt x="2607" y="2357"/>
                  </a:lnTo>
                  <a:lnTo>
                    <a:pt x="2625" y="2318"/>
                  </a:lnTo>
                  <a:lnTo>
                    <a:pt x="2639" y="2277"/>
                  </a:lnTo>
                  <a:lnTo>
                    <a:pt x="2647" y="2234"/>
                  </a:lnTo>
                  <a:lnTo>
                    <a:pt x="2651" y="2189"/>
                  </a:lnTo>
                  <a:lnTo>
                    <a:pt x="2651" y="1057"/>
                  </a:lnTo>
                  <a:lnTo>
                    <a:pt x="2647" y="1012"/>
                  </a:lnTo>
                  <a:lnTo>
                    <a:pt x="2639" y="970"/>
                  </a:lnTo>
                  <a:lnTo>
                    <a:pt x="2625" y="928"/>
                  </a:lnTo>
                  <a:lnTo>
                    <a:pt x="2607" y="889"/>
                  </a:lnTo>
                  <a:lnTo>
                    <a:pt x="2584" y="854"/>
                  </a:lnTo>
                  <a:lnTo>
                    <a:pt x="2556" y="820"/>
                  </a:lnTo>
                  <a:lnTo>
                    <a:pt x="2526" y="791"/>
                  </a:lnTo>
                  <a:lnTo>
                    <a:pt x="2491" y="765"/>
                  </a:lnTo>
                  <a:lnTo>
                    <a:pt x="2454" y="742"/>
                  </a:lnTo>
                  <a:lnTo>
                    <a:pt x="2413" y="725"/>
                  </a:lnTo>
                  <a:lnTo>
                    <a:pt x="2370" y="712"/>
                  </a:lnTo>
                  <a:lnTo>
                    <a:pt x="2325" y="704"/>
                  </a:lnTo>
                  <a:lnTo>
                    <a:pt x="2279" y="701"/>
                  </a:lnTo>
                  <a:lnTo>
                    <a:pt x="1100" y="701"/>
                  </a:lnTo>
                  <a:close/>
                  <a:moveTo>
                    <a:pt x="1690" y="0"/>
                  </a:moveTo>
                  <a:lnTo>
                    <a:pt x="1797" y="4"/>
                  </a:lnTo>
                  <a:lnTo>
                    <a:pt x="1901" y="14"/>
                  </a:lnTo>
                  <a:lnTo>
                    <a:pt x="2004" y="29"/>
                  </a:lnTo>
                  <a:lnTo>
                    <a:pt x="2105" y="50"/>
                  </a:lnTo>
                  <a:lnTo>
                    <a:pt x="2203" y="77"/>
                  </a:lnTo>
                  <a:lnTo>
                    <a:pt x="2300" y="110"/>
                  </a:lnTo>
                  <a:lnTo>
                    <a:pt x="2393" y="148"/>
                  </a:lnTo>
                  <a:lnTo>
                    <a:pt x="2484" y="191"/>
                  </a:lnTo>
                  <a:lnTo>
                    <a:pt x="2570" y="239"/>
                  </a:lnTo>
                  <a:lnTo>
                    <a:pt x="2654" y="292"/>
                  </a:lnTo>
                  <a:lnTo>
                    <a:pt x="2734" y="349"/>
                  </a:lnTo>
                  <a:lnTo>
                    <a:pt x="2811" y="410"/>
                  </a:lnTo>
                  <a:lnTo>
                    <a:pt x="2884" y="476"/>
                  </a:lnTo>
                  <a:lnTo>
                    <a:pt x="2952" y="546"/>
                  </a:lnTo>
                  <a:lnTo>
                    <a:pt x="3016" y="619"/>
                  </a:lnTo>
                  <a:lnTo>
                    <a:pt x="3076" y="697"/>
                  </a:lnTo>
                  <a:lnTo>
                    <a:pt x="3131" y="778"/>
                  </a:lnTo>
                  <a:lnTo>
                    <a:pt x="3181" y="861"/>
                  </a:lnTo>
                  <a:lnTo>
                    <a:pt x="3225" y="948"/>
                  </a:lnTo>
                  <a:lnTo>
                    <a:pt x="3266" y="1038"/>
                  </a:lnTo>
                  <a:lnTo>
                    <a:pt x="3299" y="1130"/>
                  </a:lnTo>
                  <a:lnTo>
                    <a:pt x="3328" y="1224"/>
                  </a:lnTo>
                  <a:lnTo>
                    <a:pt x="3350" y="1321"/>
                  </a:lnTo>
                  <a:lnTo>
                    <a:pt x="3366" y="1420"/>
                  </a:lnTo>
                  <a:lnTo>
                    <a:pt x="3376" y="1521"/>
                  </a:lnTo>
                  <a:lnTo>
                    <a:pt x="3379" y="1623"/>
                  </a:lnTo>
                  <a:lnTo>
                    <a:pt x="3376" y="1726"/>
                  </a:lnTo>
                  <a:lnTo>
                    <a:pt x="3366" y="1826"/>
                  </a:lnTo>
                  <a:lnTo>
                    <a:pt x="3350" y="1925"/>
                  </a:lnTo>
                  <a:lnTo>
                    <a:pt x="3328" y="2022"/>
                  </a:lnTo>
                  <a:lnTo>
                    <a:pt x="3299" y="2116"/>
                  </a:lnTo>
                  <a:lnTo>
                    <a:pt x="3266" y="2209"/>
                  </a:lnTo>
                  <a:lnTo>
                    <a:pt x="3225" y="2298"/>
                  </a:lnTo>
                  <a:lnTo>
                    <a:pt x="3181" y="2385"/>
                  </a:lnTo>
                  <a:lnTo>
                    <a:pt x="3131" y="2468"/>
                  </a:lnTo>
                  <a:lnTo>
                    <a:pt x="3076" y="2550"/>
                  </a:lnTo>
                  <a:lnTo>
                    <a:pt x="3016" y="2627"/>
                  </a:lnTo>
                  <a:lnTo>
                    <a:pt x="2952" y="2700"/>
                  </a:lnTo>
                  <a:lnTo>
                    <a:pt x="2884" y="2770"/>
                  </a:lnTo>
                  <a:lnTo>
                    <a:pt x="2811" y="2836"/>
                  </a:lnTo>
                  <a:lnTo>
                    <a:pt x="2734" y="2897"/>
                  </a:lnTo>
                  <a:lnTo>
                    <a:pt x="2654" y="2955"/>
                  </a:lnTo>
                  <a:lnTo>
                    <a:pt x="2570" y="3007"/>
                  </a:lnTo>
                  <a:lnTo>
                    <a:pt x="2484" y="3055"/>
                  </a:lnTo>
                  <a:lnTo>
                    <a:pt x="2393" y="3098"/>
                  </a:lnTo>
                  <a:lnTo>
                    <a:pt x="2300" y="3136"/>
                  </a:lnTo>
                  <a:lnTo>
                    <a:pt x="2203" y="3169"/>
                  </a:lnTo>
                  <a:lnTo>
                    <a:pt x="2105" y="3196"/>
                  </a:lnTo>
                  <a:lnTo>
                    <a:pt x="2004" y="3217"/>
                  </a:lnTo>
                  <a:lnTo>
                    <a:pt x="1901" y="3233"/>
                  </a:lnTo>
                  <a:lnTo>
                    <a:pt x="1797" y="3242"/>
                  </a:lnTo>
                  <a:lnTo>
                    <a:pt x="1690" y="3246"/>
                  </a:lnTo>
                  <a:lnTo>
                    <a:pt x="1583" y="3242"/>
                  </a:lnTo>
                  <a:lnTo>
                    <a:pt x="1477" y="3233"/>
                  </a:lnTo>
                  <a:lnTo>
                    <a:pt x="1375" y="3217"/>
                  </a:lnTo>
                  <a:lnTo>
                    <a:pt x="1275" y="3196"/>
                  </a:lnTo>
                  <a:lnTo>
                    <a:pt x="1175" y="3169"/>
                  </a:lnTo>
                  <a:lnTo>
                    <a:pt x="1080" y="3136"/>
                  </a:lnTo>
                  <a:lnTo>
                    <a:pt x="986" y="3098"/>
                  </a:lnTo>
                  <a:lnTo>
                    <a:pt x="896" y="3055"/>
                  </a:lnTo>
                  <a:lnTo>
                    <a:pt x="808" y="3007"/>
                  </a:lnTo>
                  <a:lnTo>
                    <a:pt x="725" y="2955"/>
                  </a:lnTo>
                  <a:lnTo>
                    <a:pt x="645" y="2897"/>
                  </a:lnTo>
                  <a:lnTo>
                    <a:pt x="569" y="2836"/>
                  </a:lnTo>
                  <a:lnTo>
                    <a:pt x="496" y="2770"/>
                  </a:lnTo>
                  <a:lnTo>
                    <a:pt x="427" y="2700"/>
                  </a:lnTo>
                  <a:lnTo>
                    <a:pt x="362" y="2627"/>
                  </a:lnTo>
                  <a:lnTo>
                    <a:pt x="303" y="2550"/>
                  </a:lnTo>
                  <a:lnTo>
                    <a:pt x="248" y="2468"/>
                  </a:lnTo>
                  <a:lnTo>
                    <a:pt x="199" y="2385"/>
                  </a:lnTo>
                  <a:lnTo>
                    <a:pt x="153" y="2298"/>
                  </a:lnTo>
                  <a:lnTo>
                    <a:pt x="114" y="2209"/>
                  </a:lnTo>
                  <a:lnTo>
                    <a:pt x="80" y="2116"/>
                  </a:lnTo>
                  <a:lnTo>
                    <a:pt x="52" y="2022"/>
                  </a:lnTo>
                  <a:lnTo>
                    <a:pt x="30" y="1925"/>
                  </a:lnTo>
                  <a:lnTo>
                    <a:pt x="14" y="1826"/>
                  </a:lnTo>
                  <a:lnTo>
                    <a:pt x="3" y="1726"/>
                  </a:lnTo>
                  <a:lnTo>
                    <a:pt x="0" y="1623"/>
                  </a:lnTo>
                  <a:lnTo>
                    <a:pt x="3" y="1521"/>
                  </a:lnTo>
                  <a:lnTo>
                    <a:pt x="14" y="1420"/>
                  </a:lnTo>
                  <a:lnTo>
                    <a:pt x="30" y="1321"/>
                  </a:lnTo>
                  <a:lnTo>
                    <a:pt x="52" y="1224"/>
                  </a:lnTo>
                  <a:lnTo>
                    <a:pt x="80" y="1130"/>
                  </a:lnTo>
                  <a:lnTo>
                    <a:pt x="114" y="1038"/>
                  </a:lnTo>
                  <a:lnTo>
                    <a:pt x="153" y="948"/>
                  </a:lnTo>
                  <a:lnTo>
                    <a:pt x="199" y="861"/>
                  </a:lnTo>
                  <a:lnTo>
                    <a:pt x="248" y="778"/>
                  </a:lnTo>
                  <a:lnTo>
                    <a:pt x="303" y="697"/>
                  </a:lnTo>
                  <a:lnTo>
                    <a:pt x="362" y="619"/>
                  </a:lnTo>
                  <a:lnTo>
                    <a:pt x="427" y="546"/>
                  </a:lnTo>
                  <a:lnTo>
                    <a:pt x="496" y="476"/>
                  </a:lnTo>
                  <a:lnTo>
                    <a:pt x="569" y="410"/>
                  </a:lnTo>
                  <a:lnTo>
                    <a:pt x="645" y="349"/>
                  </a:lnTo>
                  <a:lnTo>
                    <a:pt x="725" y="292"/>
                  </a:lnTo>
                  <a:lnTo>
                    <a:pt x="808" y="239"/>
                  </a:lnTo>
                  <a:lnTo>
                    <a:pt x="896" y="191"/>
                  </a:lnTo>
                  <a:lnTo>
                    <a:pt x="986" y="148"/>
                  </a:lnTo>
                  <a:lnTo>
                    <a:pt x="1080" y="110"/>
                  </a:lnTo>
                  <a:lnTo>
                    <a:pt x="1175" y="77"/>
                  </a:lnTo>
                  <a:lnTo>
                    <a:pt x="1275" y="50"/>
                  </a:lnTo>
                  <a:lnTo>
                    <a:pt x="1375" y="29"/>
                  </a:lnTo>
                  <a:lnTo>
                    <a:pt x="1477" y="14"/>
                  </a:lnTo>
                  <a:lnTo>
                    <a:pt x="1583" y="4"/>
                  </a:lnTo>
                  <a:lnTo>
                    <a:pt x="16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>
              <a:spLocks/>
            </p:cNvSpPr>
            <p:nvPr/>
          </p:nvSpPr>
          <p:spPr bwMode="auto">
            <a:xfrm>
              <a:off x="1849438" y="5846763"/>
              <a:ext cx="136525" cy="85725"/>
            </a:xfrm>
            <a:custGeom>
              <a:avLst/>
              <a:gdLst>
                <a:gd name="T0" fmla="*/ 0 w 1547"/>
                <a:gd name="T1" fmla="*/ 0 h 933"/>
                <a:gd name="T2" fmla="*/ 287 w 1547"/>
                <a:gd name="T3" fmla="*/ 0 h 933"/>
                <a:gd name="T4" fmla="*/ 271 w 1547"/>
                <a:gd name="T5" fmla="*/ 46 h 933"/>
                <a:gd name="T6" fmla="*/ 258 w 1547"/>
                <a:gd name="T7" fmla="*/ 93 h 933"/>
                <a:gd name="T8" fmla="*/ 251 w 1547"/>
                <a:gd name="T9" fmla="*/ 140 h 933"/>
                <a:gd name="T10" fmla="*/ 249 w 1547"/>
                <a:gd name="T11" fmla="*/ 190 h 933"/>
                <a:gd name="T12" fmla="*/ 252 w 1547"/>
                <a:gd name="T13" fmla="*/ 245 h 933"/>
                <a:gd name="T14" fmla="*/ 260 w 1547"/>
                <a:gd name="T15" fmla="*/ 298 h 933"/>
                <a:gd name="T16" fmla="*/ 275 w 1547"/>
                <a:gd name="T17" fmla="*/ 349 h 933"/>
                <a:gd name="T18" fmla="*/ 295 w 1547"/>
                <a:gd name="T19" fmla="*/ 398 h 933"/>
                <a:gd name="T20" fmla="*/ 320 w 1547"/>
                <a:gd name="T21" fmla="*/ 445 h 933"/>
                <a:gd name="T22" fmla="*/ 350 w 1547"/>
                <a:gd name="T23" fmla="*/ 487 h 933"/>
                <a:gd name="T24" fmla="*/ 384 w 1547"/>
                <a:gd name="T25" fmla="*/ 528 h 933"/>
                <a:gd name="T26" fmla="*/ 422 w 1547"/>
                <a:gd name="T27" fmla="*/ 565 h 933"/>
                <a:gd name="T28" fmla="*/ 463 w 1547"/>
                <a:gd name="T29" fmla="*/ 597 h 933"/>
                <a:gd name="T30" fmla="*/ 509 w 1547"/>
                <a:gd name="T31" fmla="*/ 625 h 933"/>
                <a:gd name="T32" fmla="*/ 557 w 1547"/>
                <a:gd name="T33" fmla="*/ 650 h 933"/>
                <a:gd name="T34" fmla="*/ 608 w 1547"/>
                <a:gd name="T35" fmla="*/ 669 h 933"/>
                <a:gd name="T36" fmla="*/ 661 w 1547"/>
                <a:gd name="T37" fmla="*/ 683 h 933"/>
                <a:gd name="T38" fmla="*/ 717 w 1547"/>
                <a:gd name="T39" fmla="*/ 691 h 933"/>
                <a:gd name="T40" fmla="*/ 774 w 1547"/>
                <a:gd name="T41" fmla="*/ 694 h 933"/>
                <a:gd name="T42" fmla="*/ 831 w 1547"/>
                <a:gd name="T43" fmla="*/ 691 h 933"/>
                <a:gd name="T44" fmla="*/ 886 w 1547"/>
                <a:gd name="T45" fmla="*/ 683 h 933"/>
                <a:gd name="T46" fmla="*/ 940 w 1547"/>
                <a:gd name="T47" fmla="*/ 669 h 933"/>
                <a:gd name="T48" fmla="*/ 991 w 1547"/>
                <a:gd name="T49" fmla="*/ 650 h 933"/>
                <a:gd name="T50" fmla="*/ 1039 w 1547"/>
                <a:gd name="T51" fmla="*/ 625 h 933"/>
                <a:gd name="T52" fmla="*/ 1084 w 1547"/>
                <a:gd name="T53" fmla="*/ 597 h 933"/>
                <a:gd name="T54" fmla="*/ 1126 w 1547"/>
                <a:gd name="T55" fmla="*/ 565 h 933"/>
                <a:gd name="T56" fmla="*/ 1164 w 1547"/>
                <a:gd name="T57" fmla="*/ 528 h 933"/>
                <a:gd name="T58" fmla="*/ 1198 w 1547"/>
                <a:gd name="T59" fmla="*/ 487 h 933"/>
                <a:gd name="T60" fmla="*/ 1227 w 1547"/>
                <a:gd name="T61" fmla="*/ 445 h 933"/>
                <a:gd name="T62" fmla="*/ 1253 w 1547"/>
                <a:gd name="T63" fmla="*/ 398 h 933"/>
                <a:gd name="T64" fmla="*/ 1273 w 1547"/>
                <a:gd name="T65" fmla="*/ 349 h 933"/>
                <a:gd name="T66" fmla="*/ 1287 w 1547"/>
                <a:gd name="T67" fmla="*/ 298 h 933"/>
                <a:gd name="T68" fmla="*/ 1296 w 1547"/>
                <a:gd name="T69" fmla="*/ 245 h 933"/>
                <a:gd name="T70" fmla="*/ 1299 w 1547"/>
                <a:gd name="T71" fmla="*/ 190 h 933"/>
                <a:gd name="T72" fmla="*/ 1297 w 1547"/>
                <a:gd name="T73" fmla="*/ 140 h 933"/>
                <a:gd name="T74" fmla="*/ 1289 w 1547"/>
                <a:gd name="T75" fmla="*/ 93 h 933"/>
                <a:gd name="T76" fmla="*/ 1277 w 1547"/>
                <a:gd name="T77" fmla="*/ 46 h 933"/>
                <a:gd name="T78" fmla="*/ 1260 w 1547"/>
                <a:gd name="T79" fmla="*/ 0 h 933"/>
                <a:gd name="T80" fmla="*/ 1547 w 1547"/>
                <a:gd name="T81" fmla="*/ 0 h 933"/>
                <a:gd name="T82" fmla="*/ 1547 w 1547"/>
                <a:gd name="T83" fmla="*/ 756 h 933"/>
                <a:gd name="T84" fmla="*/ 1544 w 1547"/>
                <a:gd name="T85" fmla="*/ 788 h 933"/>
                <a:gd name="T86" fmla="*/ 1536 w 1547"/>
                <a:gd name="T87" fmla="*/ 818 h 933"/>
                <a:gd name="T88" fmla="*/ 1522 w 1547"/>
                <a:gd name="T89" fmla="*/ 846 h 933"/>
                <a:gd name="T90" fmla="*/ 1504 w 1547"/>
                <a:gd name="T91" fmla="*/ 870 h 933"/>
                <a:gd name="T92" fmla="*/ 1482 w 1547"/>
                <a:gd name="T93" fmla="*/ 891 h 933"/>
                <a:gd name="T94" fmla="*/ 1456 w 1547"/>
                <a:gd name="T95" fmla="*/ 909 h 933"/>
                <a:gd name="T96" fmla="*/ 1427 w 1547"/>
                <a:gd name="T97" fmla="*/ 922 h 933"/>
                <a:gd name="T98" fmla="*/ 1396 w 1547"/>
                <a:gd name="T99" fmla="*/ 930 h 933"/>
                <a:gd name="T100" fmla="*/ 1363 w 1547"/>
                <a:gd name="T101" fmla="*/ 933 h 933"/>
                <a:gd name="T102" fmla="*/ 184 w 1547"/>
                <a:gd name="T103" fmla="*/ 933 h 933"/>
                <a:gd name="T104" fmla="*/ 151 w 1547"/>
                <a:gd name="T105" fmla="*/ 930 h 933"/>
                <a:gd name="T106" fmla="*/ 120 w 1547"/>
                <a:gd name="T107" fmla="*/ 922 h 933"/>
                <a:gd name="T108" fmla="*/ 91 w 1547"/>
                <a:gd name="T109" fmla="*/ 909 h 933"/>
                <a:gd name="T110" fmla="*/ 66 w 1547"/>
                <a:gd name="T111" fmla="*/ 891 h 933"/>
                <a:gd name="T112" fmla="*/ 44 w 1547"/>
                <a:gd name="T113" fmla="*/ 870 h 933"/>
                <a:gd name="T114" fmla="*/ 26 w 1547"/>
                <a:gd name="T115" fmla="*/ 846 h 933"/>
                <a:gd name="T116" fmla="*/ 12 w 1547"/>
                <a:gd name="T117" fmla="*/ 818 h 933"/>
                <a:gd name="T118" fmla="*/ 3 w 1547"/>
                <a:gd name="T119" fmla="*/ 788 h 933"/>
                <a:gd name="T120" fmla="*/ 0 w 1547"/>
                <a:gd name="T121" fmla="*/ 756 h 933"/>
                <a:gd name="T122" fmla="*/ 0 w 1547"/>
                <a:gd name="T123" fmla="*/ 0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47" h="933">
                  <a:moveTo>
                    <a:pt x="0" y="0"/>
                  </a:moveTo>
                  <a:lnTo>
                    <a:pt x="287" y="0"/>
                  </a:lnTo>
                  <a:lnTo>
                    <a:pt x="271" y="46"/>
                  </a:lnTo>
                  <a:lnTo>
                    <a:pt x="258" y="93"/>
                  </a:lnTo>
                  <a:lnTo>
                    <a:pt x="251" y="140"/>
                  </a:lnTo>
                  <a:lnTo>
                    <a:pt x="249" y="190"/>
                  </a:lnTo>
                  <a:lnTo>
                    <a:pt x="252" y="245"/>
                  </a:lnTo>
                  <a:lnTo>
                    <a:pt x="260" y="298"/>
                  </a:lnTo>
                  <a:lnTo>
                    <a:pt x="275" y="349"/>
                  </a:lnTo>
                  <a:lnTo>
                    <a:pt x="295" y="398"/>
                  </a:lnTo>
                  <a:lnTo>
                    <a:pt x="320" y="445"/>
                  </a:lnTo>
                  <a:lnTo>
                    <a:pt x="350" y="487"/>
                  </a:lnTo>
                  <a:lnTo>
                    <a:pt x="384" y="528"/>
                  </a:lnTo>
                  <a:lnTo>
                    <a:pt x="422" y="565"/>
                  </a:lnTo>
                  <a:lnTo>
                    <a:pt x="463" y="597"/>
                  </a:lnTo>
                  <a:lnTo>
                    <a:pt x="509" y="625"/>
                  </a:lnTo>
                  <a:lnTo>
                    <a:pt x="557" y="650"/>
                  </a:lnTo>
                  <a:lnTo>
                    <a:pt x="608" y="669"/>
                  </a:lnTo>
                  <a:lnTo>
                    <a:pt x="661" y="683"/>
                  </a:lnTo>
                  <a:lnTo>
                    <a:pt x="717" y="691"/>
                  </a:lnTo>
                  <a:lnTo>
                    <a:pt x="774" y="694"/>
                  </a:lnTo>
                  <a:lnTo>
                    <a:pt x="831" y="691"/>
                  </a:lnTo>
                  <a:lnTo>
                    <a:pt x="886" y="683"/>
                  </a:lnTo>
                  <a:lnTo>
                    <a:pt x="940" y="669"/>
                  </a:lnTo>
                  <a:lnTo>
                    <a:pt x="991" y="650"/>
                  </a:lnTo>
                  <a:lnTo>
                    <a:pt x="1039" y="625"/>
                  </a:lnTo>
                  <a:lnTo>
                    <a:pt x="1084" y="597"/>
                  </a:lnTo>
                  <a:lnTo>
                    <a:pt x="1126" y="565"/>
                  </a:lnTo>
                  <a:lnTo>
                    <a:pt x="1164" y="528"/>
                  </a:lnTo>
                  <a:lnTo>
                    <a:pt x="1198" y="487"/>
                  </a:lnTo>
                  <a:lnTo>
                    <a:pt x="1227" y="445"/>
                  </a:lnTo>
                  <a:lnTo>
                    <a:pt x="1253" y="398"/>
                  </a:lnTo>
                  <a:lnTo>
                    <a:pt x="1273" y="349"/>
                  </a:lnTo>
                  <a:lnTo>
                    <a:pt x="1287" y="298"/>
                  </a:lnTo>
                  <a:lnTo>
                    <a:pt x="1296" y="245"/>
                  </a:lnTo>
                  <a:lnTo>
                    <a:pt x="1299" y="190"/>
                  </a:lnTo>
                  <a:lnTo>
                    <a:pt x="1297" y="140"/>
                  </a:lnTo>
                  <a:lnTo>
                    <a:pt x="1289" y="93"/>
                  </a:lnTo>
                  <a:lnTo>
                    <a:pt x="1277" y="46"/>
                  </a:lnTo>
                  <a:lnTo>
                    <a:pt x="1260" y="0"/>
                  </a:lnTo>
                  <a:lnTo>
                    <a:pt x="1547" y="0"/>
                  </a:lnTo>
                  <a:lnTo>
                    <a:pt x="1547" y="756"/>
                  </a:lnTo>
                  <a:lnTo>
                    <a:pt x="1544" y="788"/>
                  </a:lnTo>
                  <a:lnTo>
                    <a:pt x="1536" y="818"/>
                  </a:lnTo>
                  <a:lnTo>
                    <a:pt x="1522" y="846"/>
                  </a:lnTo>
                  <a:lnTo>
                    <a:pt x="1504" y="870"/>
                  </a:lnTo>
                  <a:lnTo>
                    <a:pt x="1482" y="891"/>
                  </a:lnTo>
                  <a:lnTo>
                    <a:pt x="1456" y="909"/>
                  </a:lnTo>
                  <a:lnTo>
                    <a:pt x="1427" y="922"/>
                  </a:lnTo>
                  <a:lnTo>
                    <a:pt x="1396" y="930"/>
                  </a:lnTo>
                  <a:lnTo>
                    <a:pt x="1363" y="933"/>
                  </a:lnTo>
                  <a:lnTo>
                    <a:pt x="184" y="933"/>
                  </a:lnTo>
                  <a:lnTo>
                    <a:pt x="151" y="930"/>
                  </a:lnTo>
                  <a:lnTo>
                    <a:pt x="120" y="922"/>
                  </a:lnTo>
                  <a:lnTo>
                    <a:pt x="91" y="909"/>
                  </a:lnTo>
                  <a:lnTo>
                    <a:pt x="66" y="891"/>
                  </a:lnTo>
                  <a:lnTo>
                    <a:pt x="44" y="870"/>
                  </a:lnTo>
                  <a:lnTo>
                    <a:pt x="26" y="846"/>
                  </a:lnTo>
                  <a:lnTo>
                    <a:pt x="12" y="818"/>
                  </a:lnTo>
                  <a:lnTo>
                    <a:pt x="3" y="788"/>
                  </a:lnTo>
                  <a:lnTo>
                    <a:pt x="0" y="75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</p:grpSp>
      <p:sp>
        <p:nvSpPr>
          <p:cNvPr id="71" name="Freeform 19"/>
          <p:cNvSpPr>
            <a:spLocks noEditPoints="1"/>
          </p:cNvSpPr>
          <p:nvPr/>
        </p:nvSpPr>
        <p:spPr bwMode="auto">
          <a:xfrm>
            <a:off x="5129834" y="5505981"/>
            <a:ext cx="249917" cy="253904"/>
          </a:xfrm>
          <a:custGeom>
            <a:avLst/>
            <a:gdLst>
              <a:gd name="T0" fmla="*/ 1914 w 3379"/>
              <a:gd name="T1" fmla="*/ 909 h 3246"/>
              <a:gd name="T2" fmla="*/ 1764 w 3379"/>
              <a:gd name="T3" fmla="*/ 1009 h 3246"/>
              <a:gd name="T4" fmla="*/ 1677 w 3379"/>
              <a:gd name="T5" fmla="*/ 1165 h 3246"/>
              <a:gd name="T6" fmla="*/ 1675 w 3379"/>
              <a:gd name="T7" fmla="*/ 1342 h 3246"/>
              <a:gd name="T8" fmla="*/ 1366 w 3379"/>
              <a:gd name="T9" fmla="*/ 1284 h 3246"/>
              <a:gd name="T10" fmla="*/ 1095 w 3379"/>
              <a:gd name="T11" fmla="*/ 1150 h 3246"/>
              <a:gd name="T12" fmla="*/ 874 w 3379"/>
              <a:gd name="T13" fmla="*/ 952 h 3246"/>
              <a:gd name="T14" fmla="*/ 823 w 3379"/>
              <a:gd name="T15" fmla="*/ 1099 h 3246"/>
              <a:gd name="T16" fmla="*/ 849 w 3379"/>
              <a:gd name="T17" fmla="*/ 1277 h 3246"/>
              <a:gd name="T18" fmla="*/ 957 w 3379"/>
              <a:gd name="T19" fmla="*/ 1423 h 3246"/>
              <a:gd name="T20" fmla="*/ 859 w 3379"/>
              <a:gd name="T21" fmla="*/ 1422 h 3246"/>
              <a:gd name="T22" fmla="*/ 821 w 3379"/>
              <a:gd name="T23" fmla="*/ 1457 h 3246"/>
              <a:gd name="T24" fmla="*/ 893 w 3379"/>
              <a:gd name="T25" fmla="*/ 1628 h 3246"/>
              <a:gd name="T26" fmla="*/ 1038 w 3379"/>
              <a:gd name="T27" fmla="*/ 1745 h 3246"/>
              <a:gd name="T28" fmla="*/ 1062 w 3379"/>
              <a:gd name="T29" fmla="*/ 1786 h 3246"/>
              <a:gd name="T30" fmla="*/ 972 w 3379"/>
              <a:gd name="T31" fmla="*/ 1824 h 3246"/>
              <a:gd name="T32" fmla="*/ 1091 w 3379"/>
              <a:gd name="T33" fmla="*/ 1965 h 3246"/>
              <a:gd name="T34" fmla="*/ 1267 w 3379"/>
              <a:gd name="T35" fmla="*/ 2036 h 3246"/>
              <a:gd name="T36" fmla="*/ 1154 w 3379"/>
              <a:gd name="T37" fmla="*/ 2135 h 3246"/>
              <a:gd name="T38" fmla="*/ 902 w 3379"/>
              <a:gd name="T39" fmla="*/ 2197 h 3246"/>
              <a:gd name="T40" fmla="*/ 807 w 3379"/>
              <a:gd name="T41" fmla="*/ 2232 h 3246"/>
              <a:gd name="T42" fmla="*/ 1098 w 3379"/>
              <a:gd name="T43" fmla="*/ 2338 h 3246"/>
              <a:gd name="T44" fmla="*/ 1419 w 3379"/>
              <a:gd name="T45" fmla="*/ 2360 h 3246"/>
              <a:gd name="T46" fmla="*/ 1714 w 3379"/>
              <a:gd name="T47" fmla="*/ 2304 h 3246"/>
              <a:gd name="T48" fmla="*/ 1961 w 3379"/>
              <a:gd name="T49" fmla="*/ 2184 h 3246"/>
              <a:gd name="T50" fmla="*/ 2159 w 3379"/>
              <a:gd name="T51" fmla="*/ 2017 h 3246"/>
              <a:gd name="T52" fmla="*/ 2307 w 3379"/>
              <a:gd name="T53" fmla="*/ 1813 h 3246"/>
              <a:gd name="T54" fmla="*/ 2401 w 3379"/>
              <a:gd name="T55" fmla="*/ 1589 h 3246"/>
              <a:gd name="T56" fmla="*/ 2442 w 3379"/>
              <a:gd name="T57" fmla="*/ 1357 h 3246"/>
              <a:gd name="T58" fmla="*/ 2529 w 3379"/>
              <a:gd name="T59" fmla="*/ 1183 h 3246"/>
              <a:gd name="T60" fmla="*/ 2584 w 3379"/>
              <a:gd name="T61" fmla="*/ 1079 h 3246"/>
              <a:gd name="T62" fmla="*/ 2453 w 3379"/>
              <a:gd name="T63" fmla="*/ 1092 h 3246"/>
              <a:gd name="T64" fmla="*/ 2568 w 3379"/>
              <a:gd name="T65" fmla="*/ 953 h 3246"/>
              <a:gd name="T66" fmla="*/ 2403 w 3379"/>
              <a:gd name="T67" fmla="*/ 986 h 3246"/>
              <a:gd name="T68" fmla="*/ 2232 w 3379"/>
              <a:gd name="T69" fmla="*/ 925 h 3246"/>
              <a:gd name="T70" fmla="*/ 2054 w 3379"/>
              <a:gd name="T71" fmla="*/ 883 h 3246"/>
              <a:gd name="T72" fmla="*/ 2004 w 3379"/>
              <a:gd name="T73" fmla="*/ 29 h 3246"/>
              <a:gd name="T74" fmla="*/ 2393 w 3379"/>
              <a:gd name="T75" fmla="*/ 148 h 3246"/>
              <a:gd name="T76" fmla="*/ 2734 w 3379"/>
              <a:gd name="T77" fmla="*/ 349 h 3246"/>
              <a:gd name="T78" fmla="*/ 3016 w 3379"/>
              <a:gd name="T79" fmla="*/ 619 h 3246"/>
              <a:gd name="T80" fmla="*/ 3225 w 3379"/>
              <a:gd name="T81" fmla="*/ 948 h 3246"/>
              <a:gd name="T82" fmla="*/ 3350 w 3379"/>
              <a:gd name="T83" fmla="*/ 1321 h 3246"/>
              <a:gd name="T84" fmla="*/ 3376 w 3379"/>
              <a:gd name="T85" fmla="*/ 1726 h 3246"/>
              <a:gd name="T86" fmla="*/ 3299 w 3379"/>
              <a:gd name="T87" fmla="*/ 2116 h 3246"/>
              <a:gd name="T88" fmla="*/ 3131 w 3379"/>
              <a:gd name="T89" fmla="*/ 2468 h 3246"/>
              <a:gd name="T90" fmla="*/ 2884 w 3379"/>
              <a:gd name="T91" fmla="*/ 2770 h 3246"/>
              <a:gd name="T92" fmla="*/ 2570 w 3379"/>
              <a:gd name="T93" fmla="*/ 3007 h 3246"/>
              <a:gd name="T94" fmla="*/ 2203 w 3379"/>
              <a:gd name="T95" fmla="*/ 3169 h 3246"/>
              <a:gd name="T96" fmla="*/ 1797 w 3379"/>
              <a:gd name="T97" fmla="*/ 3242 h 3246"/>
              <a:gd name="T98" fmla="*/ 1375 w 3379"/>
              <a:gd name="T99" fmla="*/ 3217 h 3246"/>
              <a:gd name="T100" fmla="*/ 986 w 3379"/>
              <a:gd name="T101" fmla="*/ 3098 h 3246"/>
              <a:gd name="T102" fmla="*/ 645 w 3379"/>
              <a:gd name="T103" fmla="*/ 2897 h 3246"/>
              <a:gd name="T104" fmla="*/ 362 w 3379"/>
              <a:gd name="T105" fmla="*/ 2627 h 3246"/>
              <a:gd name="T106" fmla="*/ 153 w 3379"/>
              <a:gd name="T107" fmla="*/ 2298 h 3246"/>
              <a:gd name="T108" fmla="*/ 30 w 3379"/>
              <a:gd name="T109" fmla="*/ 1925 h 3246"/>
              <a:gd name="T110" fmla="*/ 3 w 3379"/>
              <a:gd name="T111" fmla="*/ 1521 h 3246"/>
              <a:gd name="T112" fmla="*/ 80 w 3379"/>
              <a:gd name="T113" fmla="*/ 1130 h 3246"/>
              <a:gd name="T114" fmla="*/ 248 w 3379"/>
              <a:gd name="T115" fmla="*/ 778 h 3246"/>
              <a:gd name="T116" fmla="*/ 496 w 3379"/>
              <a:gd name="T117" fmla="*/ 476 h 3246"/>
              <a:gd name="T118" fmla="*/ 808 w 3379"/>
              <a:gd name="T119" fmla="*/ 239 h 3246"/>
              <a:gd name="T120" fmla="*/ 1175 w 3379"/>
              <a:gd name="T121" fmla="*/ 77 h 3246"/>
              <a:gd name="T122" fmla="*/ 1583 w 3379"/>
              <a:gd name="T123" fmla="*/ 4 h 3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79" h="3246">
                <a:moveTo>
                  <a:pt x="2054" y="883"/>
                </a:moveTo>
                <a:lnTo>
                  <a:pt x="2005" y="886"/>
                </a:lnTo>
                <a:lnTo>
                  <a:pt x="1958" y="895"/>
                </a:lnTo>
                <a:lnTo>
                  <a:pt x="1914" y="909"/>
                </a:lnTo>
                <a:lnTo>
                  <a:pt x="1872" y="927"/>
                </a:lnTo>
                <a:lnTo>
                  <a:pt x="1831" y="950"/>
                </a:lnTo>
                <a:lnTo>
                  <a:pt x="1796" y="978"/>
                </a:lnTo>
                <a:lnTo>
                  <a:pt x="1764" y="1009"/>
                </a:lnTo>
                <a:lnTo>
                  <a:pt x="1735" y="1044"/>
                </a:lnTo>
                <a:lnTo>
                  <a:pt x="1711" y="1081"/>
                </a:lnTo>
                <a:lnTo>
                  <a:pt x="1691" y="1122"/>
                </a:lnTo>
                <a:lnTo>
                  <a:pt x="1677" y="1165"/>
                </a:lnTo>
                <a:lnTo>
                  <a:pt x="1669" y="1210"/>
                </a:lnTo>
                <a:lnTo>
                  <a:pt x="1666" y="1257"/>
                </a:lnTo>
                <a:lnTo>
                  <a:pt x="1668" y="1300"/>
                </a:lnTo>
                <a:lnTo>
                  <a:pt x="1675" y="1342"/>
                </a:lnTo>
                <a:lnTo>
                  <a:pt x="1595" y="1336"/>
                </a:lnTo>
                <a:lnTo>
                  <a:pt x="1517" y="1324"/>
                </a:lnTo>
                <a:lnTo>
                  <a:pt x="1440" y="1306"/>
                </a:lnTo>
                <a:lnTo>
                  <a:pt x="1366" y="1284"/>
                </a:lnTo>
                <a:lnTo>
                  <a:pt x="1295" y="1258"/>
                </a:lnTo>
                <a:lnTo>
                  <a:pt x="1225" y="1226"/>
                </a:lnTo>
                <a:lnTo>
                  <a:pt x="1158" y="1190"/>
                </a:lnTo>
                <a:lnTo>
                  <a:pt x="1095" y="1150"/>
                </a:lnTo>
                <a:lnTo>
                  <a:pt x="1035" y="1105"/>
                </a:lnTo>
                <a:lnTo>
                  <a:pt x="978" y="1058"/>
                </a:lnTo>
                <a:lnTo>
                  <a:pt x="924" y="1007"/>
                </a:lnTo>
                <a:lnTo>
                  <a:pt x="874" y="952"/>
                </a:lnTo>
                <a:lnTo>
                  <a:pt x="856" y="986"/>
                </a:lnTo>
                <a:lnTo>
                  <a:pt x="841" y="1022"/>
                </a:lnTo>
                <a:lnTo>
                  <a:pt x="831" y="1060"/>
                </a:lnTo>
                <a:lnTo>
                  <a:pt x="823" y="1099"/>
                </a:lnTo>
                <a:lnTo>
                  <a:pt x="821" y="1140"/>
                </a:lnTo>
                <a:lnTo>
                  <a:pt x="824" y="1188"/>
                </a:lnTo>
                <a:lnTo>
                  <a:pt x="834" y="1233"/>
                </a:lnTo>
                <a:lnTo>
                  <a:pt x="849" y="1277"/>
                </a:lnTo>
                <a:lnTo>
                  <a:pt x="869" y="1319"/>
                </a:lnTo>
                <a:lnTo>
                  <a:pt x="894" y="1357"/>
                </a:lnTo>
                <a:lnTo>
                  <a:pt x="924" y="1392"/>
                </a:lnTo>
                <a:lnTo>
                  <a:pt x="957" y="1423"/>
                </a:lnTo>
                <a:lnTo>
                  <a:pt x="994" y="1451"/>
                </a:lnTo>
                <a:lnTo>
                  <a:pt x="947" y="1446"/>
                </a:lnTo>
                <a:lnTo>
                  <a:pt x="902" y="1436"/>
                </a:lnTo>
                <a:lnTo>
                  <a:pt x="859" y="1422"/>
                </a:lnTo>
                <a:lnTo>
                  <a:pt x="818" y="1404"/>
                </a:lnTo>
                <a:lnTo>
                  <a:pt x="818" y="1406"/>
                </a:lnTo>
                <a:lnTo>
                  <a:pt x="818" y="1409"/>
                </a:lnTo>
                <a:lnTo>
                  <a:pt x="821" y="1457"/>
                </a:lnTo>
                <a:lnTo>
                  <a:pt x="831" y="1503"/>
                </a:lnTo>
                <a:lnTo>
                  <a:pt x="846" y="1548"/>
                </a:lnTo>
                <a:lnTo>
                  <a:pt x="867" y="1590"/>
                </a:lnTo>
                <a:lnTo>
                  <a:pt x="893" y="1628"/>
                </a:lnTo>
                <a:lnTo>
                  <a:pt x="923" y="1664"/>
                </a:lnTo>
                <a:lnTo>
                  <a:pt x="957" y="1695"/>
                </a:lnTo>
                <a:lnTo>
                  <a:pt x="997" y="1723"/>
                </a:lnTo>
                <a:lnTo>
                  <a:pt x="1038" y="1745"/>
                </a:lnTo>
                <a:lnTo>
                  <a:pt x="1082" y="1762"/>
                </a:lnTo>
                <a:lnTo>
                  <a:pt x="1130" y="1774"/>
                </a:lnTo>
                <a:lnTo>
                  <a:pt x="1097" y="1781"/>
                </a:lnTo>
                <a:lnTo>
                  <a:pt x="1062" y="1786"/>
                </a:lnTo>
                <a:lnTo>
                  <a:pt x="1027" y="1787"/>
                </a:lnTo>
                <a:lnTo>
                  <a:pt x="990" y="1785"/>
                </a:lnTo>
                <a:lnTo>
                  <a:pt x="954" y="1780"/>
                </a:lnTo>
                <a:lnTo>
                  <a:pt x="972" y="1824"/>
                </a:lnTo>
                <a:lnTo>
                  <a:pt x="995" y="1865"/>
                </a:lnTo>
                <a:lnTo>
                  <a:pt x="1023" y="1902"/>
                </a:lnTo>
                <a:lnTo>
                  <a:pt x="1055" y="1936"/>
                </a:lnTo>
                <a:lnTo>
                  <a:pt x="1091" y="1965"/>
                </a:lnTo>
                <a:lnTo>
                  <a:pt x="1131" y="1990"/>
                </a:lnTo>
                <a:lnTo>
                  <a:pt x="1173" y="2011"/>
                </a:lnTo>
                <a:lnTo>
                  <a:pt x="1220" y="2026"/>
                </a:lnTo>
                <a:lnTo>
                  <a:pt x="1267" y="2036"/>
                </a:lnTo>
                <a:lnTo>
                  <a:pt x="1318" y="2040"/>
                </a:lnTo>
                <a:lnTo>
                  <a:pt x="1266" y="2076"/>
                </a:lnTo>
                <a:lnTo>
                  <a:pt x="1212" y="2107"/>
                </a:lnTo>
                <a:lnTo>
                  <a:pt x="1154" y="2135"/>
                </a:lnTo>
                <a:lnTo>
                  <a:pt x="1095" y="2158"/>
                </a:lnTo>
                <a:lnTo>
                  <a:pt x="1032" y="2176"/>
                </a:lnTo>
                <a:lnTo>
                  <a:pt x="968" y="2189"/>
                </a:lnTo>
                <a:lnTo>
                  <a:pt x="902" y="2197"/>
                </a:lnTo>
                <a:lnTo>
                  <a:pt x="835" y="2201"/>
                </a:lnTo>
                <a:lnTo>
                  <a:pt x="788" y="2198"/>
                </a:lnTo>
                <a:lnTo>
                  <a:pt x="742" y="2194"/>
                </a:lnTo>
                <a:lnTo>
                  <a:pt x="807" y="2232"/>
                </a:lnTo>
                <a:lnTo>
                  <a:pt x="877" y="2265"/>
                </a:lnTo>
                <a:lnTo>
                  <a:pt x="948" y="2295"/>
                </a:lnTo>
                <a:lnTo>
                  <a:pt x="1022" y="2318"/>
                </a:lnTo>
                <a:lnTo>
                  <a:pt x="1098" y="2338"/>
                </a:lnTo>
                <a:lnTo>
                  <a:pt x="1176" y="2351"/>
                </a:lnTo>
                <a:lnTo>
                  <a:pt x="1257" y="2360"/>
                </a:lnTo>
                <a:lnTo>
                  <a:pt x="1338" y="2363"/>
                </a:lnTo>
                <a:lnTo>
                  <a:pt x="1419" y="2360"/>
                </a:lnTo>
                <a:lnTo>
                  <a:pt x="1497" y="2353"/>
                </a:lnTo>
                <a:lnTo>
                  <a:pt x="1573" y="2341"/>
                </a:lnTo>
                <a:lnTo>
                  <a:pt x="1644" y="2324"/>
                </a:lnTo>
                <a:lnTo>
                  <a:pt x="1714" y="2304"/>
                </a:lnTo>
                <a:lnTo>
                  <a:pt x="1781" y="2280"/>
                </a:lnTo>
                <a:lnTo>
                  <a:pt x="1844" y="2251"/>
                </a:lnTo>
                <a:lnTo>
                  <a:pt x="1904" y="2220"/>
                </a:lnTo>
                <a:lnTo>
                  <a:pt x="1961" y="2184"/>
                </a:lnTo>
                <a:lnTo>
                  <a:pt x="2015" y="2147"/>
                </a:lnTo>
                <a:lnTo>
                  <a:pt x="2067" y="2106"/>
                </a:lnTo>
                <a:lnTo>
                  <a:pt x="2115" y="2062"/>
                </a:lnTo>
                <a:lnTo>
                  <a:pt x="2159" y="2017"/>
                </a:lnTo>
                <a:lnTo>
                  <a:pt x="2201" y="1968"/>
                </a:lnTo>
                <a:lnTo>
                  <a:pt x="2239" y="1918"/>
                </a:lnTo>
                <a:lnTo>
                  <a:pt x="2274" y="1867"/>
                </a:lnTo>
                <a:lnTo>
                  <a:pt x="2307" y="1813"/>
                </a:lnTo>
                <a:lnTo>
                  <a:pt x="2336" y="1758"/>
                </a:lnTo>
                <a:lnTo>
                  <a:pt x="2361" y="1702"/>
                </a:lnTo>
                <a:lnTo>
                  <a:pt x="2383" y="1646"/>
                </a:lnTo>
                <a:lnTo>
                  <a:pt x="2401" y="1589"/>
                </a:lnTo>
                <a:lnTo>
                  <a:pt x="2417" y="1531"/>
                </a:lnTo>
                <a:lnTo>
                  <a:pt x="2429" y="1473"/>
                </a:lnTo>
                <a:lnTo>
                  <a:pt x="2437" y="1415"/>
                </a:lnTo>
                <a:lnTo>
                  <a:pt x="2442" y="1357"/>
                </a:lnTo>
                <a:lnTo>
                  <a:pt x="2444" y="1300"/>
                </a:lnTo>
                <a:lnTo>
                  <a:pt x="2443" y="1252"/>
                </a:lnTo>
                <a:lnTo>
                  <a:pt x="2488" y="1219"/>
                </a:lnTo>
                <a:lnTo>
                  <a:pt x="2529" y="1183"/>
                </a:lnTo>
                <a:lnTo>
                  <a:pt x="2568" y="1144"/>
                </a:lnTo>
                <a:lnTo>
                  <a:pt x="2604" y="1102"/>
                </a:lnTo>
                <a:lnTo>
                  <a:pt x="2637" y="1059"/>
                </a:lnTo>
                <a:lnTo>
                  <a:pt x="2584" y="1079"/>
                </a:lnTo>
                <a:lnTo>
                  <a:pt x="2529" y="1096"/>
                </a:lnTo>
                <a:lnTo>
                  <a:pt x="2472" y="1109"/>
                </a:lnTo>
                <a:lnTo>
                  <a:pt x="2414" y="1118"/>
                </a:lnTo>
                <a:lnTo>
                  <a:pt x="2453" y="1092"/>
                </a:lnTo>
                <a:lnTo>
                  <a:pt x="2488" y="1063"/>
                </a:lnTo>
                <a:lnTo>
                  <a:pt x="2518" y="1029"/>
                </a:lnTo>
                <a:lnTo>
                  <a:pt x="2546" y="993"/>
                </a:lnTo>
                <a:lnTo>
                  <a:pt x="2568" y="953"/>
                </a:lnTo>
                <a:lnTo>
                  <a:pt x="2585" y="911"/>
                </a:lnTo>
                <a:lnTo>
                  <a:pt x="2527" y="941"/>
                </a:lnTo>
                <a:lnTo>
                  <a:pt x="2467" y="965"/>
                </a:lnTo>
                <a:lnTo>
                  <a:pt x="2403" y="986"/>
                </a:lnTo>
                <a:lnTo>
                  <a:pt x="2338" y="1001"/>
                </a:lnTo>
                <a:lnTo>
                  <a:pt x="2306" y="972"/>
                </a:lnTo>
                <a:lnTo>
                  <a:pt x="2270" y="946"/>
                </a:lnTo>
                <a:lnTo>
                  <a:pt x="2232" y="925"/>
                </a:lnTo>
                <a:lnTo>
                  <a:pt x="2191" y="908"/>
                </a:lnTo>
                <a:lnTo>
                  <a:pt x="2146" y="894"/>
                </a:lnTo>
                <a:lnTo>
                  <a:pt x="2101" y="886"/>
                </a:lnTo>
                <a:lnTo>
                  <a:pt x="2054" y="883"/>
                </a:lnTo>
                <a:close/>
                <a:moveTo>
                  <a:pt x="1690" y="0"/>
                </a:moveTo>
                <a:lnTo>
                  <a:pt x="1797" y="4"/>
                </a:lnTo>
                <a:lnTo>
                  <a:pt x="1901" y="14"/>
                </a:lnTo>
                <a:lnTo>
                  <a:pt x="2004" y="29"/>
                </a:lnTo>
                <a:lnTo>
                  <a:pt x="2105" y="50"/>
                </a:lnTo>
                <a:lnTo>
                  <a:pt x="2203" y="77"/>
                </a:lnTo>
                <a:lnTo>
                  <a:pt x="2300" y="110"/>
                </a:lnTo>
                <a:lnTo>
                  <a:pt x="2393" y="148"/>
                </a:lnTo>
                <a:lnTo>
                  <a:pt x="2484" y="191"/>
                </a:lnTo>
                <a:lnTo>
                  <a:pt x="2570" y="239"/>
                </a:lnTo>
                <a:lnTo>
                  <a:pt x="2654" y="292"/>
                </a:lnTo>
                <a:lnTo>
                  <a:pt x="2734" y="349"/>
                </a:lnTo>
                <a:lnTo>
                  <a:pt x="2811" y="410"/>
                </a:lnTo>
                <a:lnTo>
                  <a:pt x="2884" y="476"/>
                </a:lnTo>
                <a:lnTo>
                  <a:pt x="2952" y="546"/>
                </a:lnTo>
                <a:lnTo>
                  <a:pt x="3016" y="619"/>
                </a:lnTo>
                <a:lnTo>
                  <a:pt x="3076" y="697"/>
                </a:lnTo>
                <a:lnTo>
                  <a:pt x="3131" y="778"/>
                </a:lnTo>
                <a:lnTo>
                  <a:pt x="3181" y="861"/>
                </a:lnTo>
                <a:lnTo>
                  <a:pt x="3225" y="948"/>
                </a:lnTo>
                <a:lnTo>
                  <a:pt x="3266" y="1038"/>
                </a:lnTo>
                <a:lnTo>
                  <a:pt x="3299" y="1130"/>
                </a:lnTo>
                <a:lnTo>
                  <a:pt x="3328" y="1224"/>
                </a:lnTo>
                <a:lnTo>
                  <a:pt x="3350" y="1321"/>
                </a:lnTo>
                <a:lnTo>
                  <a:pt x="3366" y="1420"/>
                </a:lnTo>
                <a:lnTo>
                  <a:pt x="3376" y="1521"/>
                </a:lnTo>
                <a:lnTo>
                  <a:pt x="3379" y="1623"/>
                </a:lnTo>
                <a:lnTo>
                  <a:pt x="3376" y="1726"/>
                </a:lnTo>
                <a:lnTo>
                  <a:pt x="3366" y="1826"/>
                </a:lnTo>
                <a:lnTo>
                  <a:pt x="3350" y="1925"/>
                </a:lnTo>
                <a:lnTo>
                  <a:pt x="3328" y="2022"/>
                </a:lnTo>
                <a:lnTo>
                  <a:pt x="3299" y="2116"/>
                </a:lnTo>
                <a:lnTo>
                  <a:pt x="3266" y="2209"/>
                </a:lnTo>
                <a:lnTo>
                  <a:pt x="3225" y="2298"/>
                </a:lnTo>
                <a:lnTo>
                  <a:pt x="3181" y="2385"/>
                </a:lnTo>
                <a:lnTo>
                  <a:pt x="3131" y="2468"/>
                </a:lnTo>
                <a:lnTo>
                  <a:pt x="3076" y="2550"/>
                </a:lnTo>
                <a:lnTo>
                  <a:pt x="3016" y="2627"/>
                </a:lnTo>
                <a:lnTo>
                  <a:pt x="2952" y="2700"/>
                </a:lnTo>
                <a:lnTo>
                  <a:pt x="2884" y="2770"/>
                </a:lnTo>
                <a:lnTo>
                  <a:pt x="2811" y="2836"/>
                </a:lnTo>
                <a:lnTo>
                  <a:pt x="2734" y="2897"/>
                </a:lnTo>
                <a:lnTo>
                  <a:pt x="2654" y="2955"/>
                </a:lnTo>
                <a:lnTo>
                  <a:pt x="2570" y="3007"/>
                </a:lnTo>
                <a:lnTo>
                  <a:pt x="2484" y="3055"/>
                </a:lnTo>
                <a:lnTo>
                  <a:pt x="2393" y="3098"/>
                </a:lnTo>
                <a:lnTo>
                  <a:pt x="2300" y="3136"/>
                </a:lnTo>
                <a:lnTo>
                  <a:pt x="2203" y="3169"/>
                </a:lnTo>
                <a:lnTo>
                  <a:pt x="2105" y="3196"/>
                </a:lnTo>
                <a:lnTo>
                  <a:pt x="2004" y="3217"/>
                </a:lnTo>
                <a:lnTo>
                  <a:pt x="1901" y="3233"/>
                </a:lnTo>
                <a:lnTo>
                  <a:pt x="1797" y="3242"/>
                </a:lnTo>
                <a:lnTo>
                  <a:pt x="1690" y="3246"/>
                </a:lnTo>
                <a:lnTo>
                  <a:pt x="1583" y="3242"/>
                </a:lnTo>
                <a:lnTo>
                  <a:pt x="1477" y="3233"/>
                </a:lnTo>
                <a:lnTo>
                  <a:pt x="1375" y="3217"/>
                </a:lnTo>
                <a:lnTo>
                  <a:pt x="1275" y="3196"/>
                </a:lnTo>
                <a:lnTo>
                  <a:pt x="1175" y="3169"/>
                </a:lnTo>
                <a:lnTo>
                  <a:pt x="1080" y="3136"/>
                </a:lnTo>
                <a:lnTo>
                  <a:pt x="986" y="3098"/>
                </a:lnTo>
                <a:lnTo>
                  <a:pt x="896" y="3055"/>
                </a:lnTo>
                <a:lnTo>
                  <a:pt x="808" y="3007"/>
                </a:lnTo>
                <a:lnTo>
                  <a:pt x="725" y="2955"/>
                </a:lnTo>
                <a:lnTo>
                  <a:pt x="645" y="2897"/>
                </a:lnTo>
                <a:lnTo>
                  <a:pt x="569" y="2836"/>
                </a:lnTo>
                <a:lnTo>
                  <a:pt x="496" y="2770"/>
                </a:lnTo>
                <a:lnTo>
                  <a:pt x="427" y="2700"/>
                </a:lnTo>
                <a:lnTo>
                  <a:pt x="362" y="2627"/>
                </a:lnTo>
                <a:lnTo>
                  <a:pt x="303" y="2550"/>
                </a:lnTo>
                <a:lnTo>
                  <a:pt x="248" y="2468"/>
                </a:lnTo>
                <a:lnTo>
                  <a:pt x="199" y="2385"/>
                </a:lnTo>
                <a:lnTo>
                  <a:pt x="153" y="2298"/>
                </a:lnTo>
                <a:lnTo>
                  <a:pt x="114" y="2209"/>
                </a:lnTo>
                <a:lnTo>
                  <a:pt x="80" y="2116"/>
                </a:lnTo>
                <a:lnTo>
                  <a:pt x="52" y="2022"/>
                </a:lnTo>
                <a:lnTo>
                  <a:pt x="30" y="1925"/>
                </a:lnTo>
                <a:lnTo>
                  <a:pt x="14" y="1826"/>
                </a:lnTo>
                <a:lnTo>
                  <a:pt x="3" y="1726"/>
                </a:lnTo>
                <a:lnTo>
                  <a:pt x="0" y="1623"/>
                </a:lnTo>
                <a:lnTo>
                  <a:pt x="3" y="1521"/>
                </a:lnTo>
                <a:lnTo>
                  <a:pt x="14" y="1420"/>
                </a:lnTo>
                <a:lnTo>
                  <a:pt x="30" y="1321"/>
                </a:lnTo>
                <a:lnTo>
                  <a:pt x="52" y="1224"/>
                </a:lnTo>
                <a:lnTo>
                  <a:pt x="80" y="1130"/>
                </a:lnTo>
                <a:lnTo>
                  <a:pt x="114" y="1038"/>
                </a:lnTo>
                <a:lnTo>
                  <a:pt x="153" y="948"/>
                </a:lnTo>
                <a:lnTo>
                  <a:pt x="199" y="861"/>
                </a:lnTo>
                <a:lnTo>
                  <a:pt x="248" y="778"/>
                </a:lnTo>
                <a:lnTo>
                  <a:pt x="303" y="697"/>
                </a:lnTo>
                <a:lnTo>
                  <a:pt x="362" y="619"/>
                </a:lnTo>
                <a:lnTo>
                  <a:pt x="427" y="546"/>
                </a:lnTo>
                <a:lnTo>
                  <a:pt x="496" y="476"/>
                </a:lnTo>
                <a:lnTo>
                  <a:pt x="569" y="410"/>
                </a:lnTo>
                <a:lnTo>
                  <a:pt x="645" y="349"/>
                </a:lnTo>
                <a:lnTo>
                  <a:pt x="725" y="292"/>
                </a:lnTo>
                <a:lnTo>
                  <a:pt x="808" y="239"/>
                </a:lnTo>
                <a:lnTo>
                  <a:pt x="896" y="191"/>
                </a:lnTo>
                <a:lnTo>
                  <a:pt x="986" y="148"/>
                </a:lnTo>
                <a:lnTo>
                  <a:pt x="1080" y="110"/>
                </a:lnTo>
                <a:lnTo>
                  <a:pt x="1175" y="77"/>
                </a:lnTo>
                <a:lnTo>
                  <a:pt x="1275" y="50"/>
                </a:lnTo>
                <a:lnTo>
                  <a:pt x="1375" y="29"/>
                </a:lnTo>
                <a:lnTo>
                  <a:pt x="1477" y="14"/>
                </a:lnTo>
                <a:lnTo>
                  <a:pt x="1583" y="4"/>
                </a:lnTo>
                <a:lnTo>
                  <a:pt x="169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cxnSp>
        <p:nvCxnSpPr>
          <p:cNvPr id="72" name="Straight Connector 71"/>
          <p:cNvCxnSpPr/>
          <p:nvPr/>
        </p:nvCxnSpPr>
        <p:spPr>
          <a:xfrm>
            <a:off x="4515541" y="5974831"/>
            <a:ext cx="463494" cy="0"/>
          </a:xfrm>
          <a:prstGeom prst="line">
            <a:avLst/>
          </a:prstGeom>
          <a:ln w="635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Box 77"/>
          <p:cNvSpPr txBox="1"/>
          <p:nvPr/>
        </p:nvSpPr>
        <p:spPr>
          <a:xfrm>
            <a:off x="6986092" y="4115969"/>
            <a:ext cx="9172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John Doe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6496717" y="4415284"/>
            <a:ext cx="1895988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Lorem ipsum dolor sit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consectetuer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</a:p>
        </p:txBody>
      </p:sp>
      <p:sp>
        <p:nvSpPr>
          <p:cNvPr id="80" name="Freeform 6"/>
          <p:cNvSpPr>
            <a:spLocks noEditPoints="1"/>
          </p:cNvSpPr>
          <p:nvPr/>
        </p:nvSpPr>
        <p:spPr bwMode="auto">
          <a:xfrm>
            <a:off x="6812248" y="5505981"/>
            <a:ext cx="251247" cy="253904"/>
          </a:xfrm>
          <a:custGeom>
            <a:avLst/>
            <a:gdLst>
              <a:gd name="T0" fmla="*/ 1658 w 3208"/>
              <a:gd name="T1" fmla="*/ 744 h 3246"/>
              <a:gd name="T2" fmla="*/ 1550 w 3208"/>
              <a:gd name="T3" fmla="*/ 778 h 3246"/>
              <a:gd name="T4" fmla="*/ 1471 w 3208"/>
              <a:gd name="T5" fmla="*/ 833 h 3246"/>
              <a:gd name="T6" fmla="*/ 1415 w 3208"/>
              <a:gd name="T7" fmla="*/ 902 h 3246"/>
              <a:gd name="T8" fmla="*/ 1380 w 3208"/>
              <a:gd name="T9" fmla="*/ 980 h 3246"/>
              <a:gd name="T10" fmla="*/ 1361 w 3208"/>
              <a:gd name="T11" fmla="*/ 1059 h 3246"/>
              <a:gd name="T12" fmla="*/ 1356 w 3208"/>
              <a:gd name="T13" fmla="*/ 1133 h 3246"/>
              <a:gd name="T14" fmla="*/ 1172 w 3208"/>
              <a:gd name="T15" fmla="*/ 1680 h 3246"/>
              <a:gd name="T16" fmla="*/ 1742 w 3208"/>
              <a:gd name="T17" fmla="*/ 2621 h 3246"/>
              <a:gd name="T18" fmla="*/ 2037 w 3208"/>
              <a:gd name="T19" fmla="*/ 1348 h 3246"/>
              <a:gd name="T20" fmla="*/ 1744 w 3208"/>
              <a:gd name="T21" fmla="*/ 1130 h 3246"/>
              <a:gd name="T22" fmla="*/ 1765 w 3208"/>
              <a:gd name="T23" fmla="*/ 1084 h 3246"/>
              <a:gd name="T24" fmla="*/ 1800 w 3208"/>
              <a:gd name="T25" fmla="*/ 1065 h 3246"/>
              <a:gd name="T26" fmla="*/ 2032 w 3208"/>
              <a:gd name="T27" fmla="*/ 1062 h 3246"/>
              <a:gd name="T28" fmla="*/ 1604 w 3208"/>
              <a:gd name="T29" fmla="*/ 0 h 3246"/>
              <a:gd name="T30" fmla="*/ 1902 w 3208"/>
              <a:gd name="T31" fmla="*/ 29 h 3246"/>
              <a:gd name="T32" fmla="*/ 2183 w 3208"/>
              <a:gd name="T33" fmla="*/ 110 h 3246"/>
              <a:gd name="T34" fmla="*/ 2440 w 3208"/>
              <a:gd name="T35" fmla="*/ 239 h 3246"/>
              <a:gd name="T36" fmla="*/ 2669 w 3208"/>
              <a:gd name="T37" fmla="*/ 410 h 3246"/>
              <a:gd name="T38" fmla="*/ 2864 w 3208"/>
              <a:gd name="T39" fmla="*/ 619 h 3246"/>
              <a:gd name="T40" fmla="*/ 3020 w 3208"/>
              <a:gd name="T41" fmla="*/ 861 h 3246"/>
              <a:gd name="T42" fmla="*/ 3133 w 3208"/>
              <a:gd name="T43" fmla="*/ 1130 h 3246"/>
              <a:gd name="T44" fmla="*/ 3196 w 3208"/>
              <a:gd name="T45" fmla="*/ 1420 h 3246"/>
              <a:gd name="T46" fmla="*/ 3205 w 3208"/>
              <a:gd name="T47" fmla="*/ 1726 h 3246"/>
              <a:gd name="T48" fmla="*/ 3160 w 3208"/>
              <a:gd name="T49" fmla="*/ 2022 h 3246"/>
              <a:gd name="T50" fmla="*/ 3062 w 3208"/>
              <a:gd name="T51" fmla="*/ 2298 h 3246"/>
              <a:gd name="T52" fmla="*/ 2921 w 3208"/>
              <a:gd name="T53" fmla="*/ 2550 h 3246"/>
              <a:gd name="T54" fmla="*/ 2738 w 3208"/>
              <a:gd name="T55" fmla="*/ 2770 h 3246"/>
              <a:gd name="T56" fmla="*/ 2520 w 3208"/>
              <a:gd name="T57" fmla="*/ 2955 h 3246"/>
              <a:gd name="T58" fmla="*/ 2272 w 3208"/>
              <a:gd name="T59" fmla="*/ 3098 h 3246"/>
              <a:gd name="T60" fmla="*/ 1999 w 3208"/>
              <a:gd name="T61" fmla="*/ 3196 h 3246"/>
              <a:gd name="T62" fmla="*/ 1706 w 3208"/>
              <a:gd name="T63" fmla="*/ 3242 h 3246"/>
              <a:gd name="T64" fmla="*/ 1403 w 3208"/>
              <a:gd name="T65" fmla="*/ 3233 h 3246"/>
              <a:gd name="T66" fmla="*/ 1116 w 3208"/>
              <a:gd name="T67" fmla="*/ 3169 h 3246"/>
              <a:gd name="T68" fmla="*/ 851 w 3208"/>
              <a:gd name="T69" fmla="*/ 3055 h 3246"/>
              <a:gd name="T70" fmla="*/ 612 w 3208"/>
              <a:gd name="T71" fmla="*/ 2897 h 3246"/>
              <a:gd name="T72" fmla="*/ 405 w 3208"/>
              <a:gd name="T73" fmla="*/ 2700 h 3246"/>
              <a:gd name="T74" fmla="*/ 236 w 3208"/>
              <a:gd name="T75" fmla="*/ 2468 h 3246"/>
              <a:gd name="T76" fmla="*/ 108 w 3208"/>
              <a:gd name="T77" fmla="*/ 2209 h 3246"/>
              <a:gd name="T78" fmla="*/ 28 w 3208"/>
              <a:gd name="T79" fmla="*/ 1925 h 3246"/>
              <a:gd name="T80" fmla="*/ 0 w 3208"/>
              <a:gd name="T81" fmla="*/ 1623 h 3246"/>
              <a:gd name="T82" fmla="*/ 28 w 3208"/>
              <a:gd name="T83" fmla="*/ 1321 h 3246"/>
              <a:gd name="T84" fmla="*/ 108 w 3208"/>
              <a:gd name="T85" fmla="*/ 1038 h 3246"/>
              <a:gd name="T86" fmla="*/ 236 w 3208"/>
              <a:gd name="T87" fmla="*/ 778 h 3246"/>
              <a:gd name="T88" fmla="*/ 405 w 3208"/>
              <a:gd name="T89" fmla="*/ 546 h 3246"/>
              <a:gd name="T90" fmla="*/ 612 w 3208"/>
              <a:gd name="T91" fmla="*/ 349 h 3246"/>
              <a:gd name="T92" fmla="*/ 851 w 3208"/>
              <a:gd name="T93" fmla="*/ 191 h 3246"/>
              <a:gd name="T94" fmla="*/ 1116 w 3208"/>
              <a:gd name="T95" fmla="*/ 77 h 3246"/>
              <a:gd name="T96" fmla="*/ 1403 w 3208"/>
              <a:gd name="T97" fmla="*/ 14 h 3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208" h="3246">
                <a:moveTo>
                  <a:pt x="1746" y="738"/>
                </a:moveTo>
                <a:lnTo>
                  <a:pt x="1700" y="739"/>
                </a:lnTo>
                <a:lnTo>
                  <a:pt x="1658" y="744"/>
                </a:lnTo>
                <a:lnTo>
                  <a:pt x="1619" y="753"/>
                </a:lnTo>
                <a:lnTo>
                  <a:pt x="1583" y="765"/>
                </a:lnTo>
                <a:lnTo>
                  <a:pt x="1550" y="778"/>
                </a:lnTo>
                <a:lnTo>
                  <a:pt x="1521" y="794"/>
                </a:lnTo>
                <a:lnTo>
                  <a:pt x="1495" y="812"/>
                </a:lnTo>
                <a:lnTo>
                  <a:pt x="1471" y="833"/>
                </a:lnTo>
                <a:lnTo>
                  <a:pt x="1450" y="854"/>
                </a:lnTo>
                <a:lnTo>
                  <a:pt x="1432" y="877"/>
                </a:lnTo>
                <a:lnTo>
                  <a:pt x="1415" y="902"/>
                </a:lnTo>
                <a:lnTo>
                  <a:pt x="1402" y="927"/>
                </a:lnTo>
                <a:lnTo>
                  <a:pt x="1390" y="953"/>
                </a:lnTo>
                <a:lnTo>
                  <a:pt x="1380" y="980"/>
                </a:lnTo>
                <a:lnTo>
                  <a:pt x="1372" y="1006"/>
                </a:lnTo>
                <a:lnTo>
                  <a:pt x="1366" y="1032"/>
                </a:lnTo>
                <a:lnTo>
                  <a:pt x="1361" y="1059"/>
                </a:lnTo>
                <a:lnTo>
                  <a:pt x="1358" y="1084"/>
                </a:lnTo>
                <a:lnTo>
                  <a:pt x="1356" y="1109"/>
                </a:lnTo>
                <a:lnTo>
                  <a:pt x="1356" y="1133"/>
                </a:lnTo>
                <a:lnTo>
                  <a:pt x="1356" y="1348"/>
                </a:lnTo>
                <a:lnTo>
                  <a:pt x="1172" y="1348"/>
                </a:lnTo>
                <a:lnTo>
                  <a:pt x="1172" y="1680"/>
                </a:lnTo>
                <a:lnTo>
                  <a:pt x="1356" y="1680"/>
                </a:lnTo>
                <a:lnTo>
                  <a:pt x="1356" y="2621"/>
                </a:lnTo>
                <a:lnTo>
                  <a:pt x="1742" y="2621"/>
                </a:lnTo>
                <a:lnTo>
                  <a:pt x="1742" y="1680"/>
                </a:lnTo>
                <a:lnTo>
                  <a:pt x="2003" y="1680"/>
                </a:lnTo>
                <a:lnTo>
                  <a:pt x="2037" y="1348"/>
                </a:lnTo>
                <a:lnTo>
                  <a:pt x="1742" y="1348"/>
                </a:lnTo>
                <a:lnTo>
                  <a:pt x="1742" y="1152"/>
                </a:lnTo>
                <a:lnTo>
                  <a:pt x="1744" y="1130"/>
                </a:lnTo>
                <a:lnTo>
                  <a:pt x="1749" y="1112"/>
                </a:lnTo>
                <a:lnTo>
                  <a:pt x="1756" y="1096"/>
                </a:lnTo>
                <a:lnTo>
                  <a:pt x="1765" y="1084"/>
                </a:lnTo>
                <a:lnTo>
                  <a:pt x="1776" y="1075"/>
                </a:lnTo>
                <a:lnTo>
                  <a:pt x="1788" y="1069"/>
                </a:lnTo>
                <a:lnTo>
                  <a:pt x="1800" y="1065"/>
                </a:lnTo>
                <a:lnTo>
                  <a:pt x="1812" y="1063"/>
                </a:lnTo>
                <a:lnTo>
                  <a:pt x="1824" y="1062"/>
                </a:lnTo>
                <a:lnTo>
                  <a:pt x="2032" y="1062"/>
                </a:lnTo>
                <a:lnTo>
                  <a:pt x="2032" y="739"/>
                </a:lnTo>
                <a:lnTo>
                  <a:pt x="1746" y="738"/>
                </a:lnTo>
                <a:close/>
                <a:moveTo>
                  <a:pt x="1604" y="0"/>
                </a:moveTo>
                <a:lnTo>
                  <a:pt x="1706" y="4"/>
                </a:lnTo>
                <a:lnTo>
                  <a:pt x="1805" y="14"/>
                </a:lnTo>
                <a:lnTo>
                  <a:pt x="1902" y="29"/>
                </a:lnTo>
                <a:lnTo>
                  <a:pt x="1999" y="50"/>
                </a:lnTo>
                <a:lnTo>
                  <a:pt x="2092" y="77"/>
                </a:lnTo>
                <a:lnTo>
                  <a:pt x="2183" y="110"/>
                </a:lnTo>
                <a:lnTo>
                  <a:pt x="2272" y="148"/>
                </a:lnTo>
                <a:lnTo>
                  <a:pt x="2358" y="191"/>
                </a:lnTo>
                <a:lnTo>
                  <a:pt x="2440" y="239"/>
                </a:lnTo>
                <a:lnTo>
                  <a:pt x="2520" y="292"/>
                </a:lnTo>
                <a:lnTo>
                  <a:pt x="2596" y="349"/>
                </a:lnTo>
                <a:lnTo>
                  <a:pt x="2669" y="410"/>
                </a:lnTo>
                <a:lnTo>
                  <a:pt x="2738" y="476"/>
                </a:lnTo>
                <a:lnTo>
                  <a:pt x="2803" y="546"/>
                </a:lnTo>
                <a:lnTo>
                  <a:pt x="2864" y="619"/>
                </a:lnTo>
                <a:lnTo>
                  <a:pt x="2921" y="697"/>
                </a:lnTo>
                <a:lnTo>
                  <a:pt x="2973" y="778"/>
                </a:lnTo>
                <a:lnTo>
                  <a:pt x="3020" y="861"/>
                </a:lnTo>
                <a:lnTo>
                  <a:pt x="3062" y="948"/>
                </a:lnTo>
                <a:lnTo>
                  <a:pt x="3101" y="1038"/>
                </a:lnTo>
                <a:lnTo>
                  <a:pt x="3133" y="1130"/>
                </a:lnTo>
                <a:lnTo>
                  <a:pt x="3160" y="1224"/>
                </a:lnTo>
                <a:lnTo>
                  <a:pt x="3181" y="1321"/>
                </a:lnTo>
                <a:lnTo>
                  <a:pt x="3196" y="1420"/>
                </a:lnTo>
                <a:lnTo>
                  <a:pt x="3205" y="1521"/>
                </a:lnTo>
                <a:lnTo>
                  <a:pt x="3208" y="1623"/>
                </a:lnTo>
                <a:lnTo>
                  <a:pt x="3205" y="1726"/>
                </a:lnTo>
                <a:lnTo>
                  <a:pt x="3196" y="1826"/>
                </a:lnTo>
                <a:lnTo>
                  <a:pt x="3181" y="1925"/>
                </a:lnTo>
                <a:lnTo>
                  <a:pt x="3160" y="2022"/>
                </a:lnTo>
                <a:lnTo>
                  <a:pt x="3133" y="2116"/>
                </a:lnTo>
                <a:lnTo>
                  <a:pt x="3101" y="2209"/>
                </a:lnTo>
                <a:lnTo>
                  <a:pt x="3062" y="2298"/>
                </a:lnTo>
                <a:lnTo>
                  <a:pt x="3020" y="2385"/>
                </a:lnTo>
                <a:lnTo>
                  <a:pt x="2973" y="2468"/>
                </a:lnTo>
                <a:lnTo>
                  <a:pt x="2921" y="2550"/>
                </a:lnTo>
                <a:lnTo>
                  <a:pt x="2864" y="2627"/>
                </a:lnTo>
                <a:lnTo>
                  <a:pt x="2803" y="2700"/>
                </a:lnTo>
                <a:lnTo>
                  <a:pt x="2738" y="2770"/>
                </a:lnTo>
                <a:lnTo>
                  <a:pt x="2669" y="2836"/>
                </a:lnTo>
                <a:lnTo>
                  <a:pt x="2596" y="2897"/>
                </a:lnTo>
                <a:lnTo>
                  <a:pt x="2520" y="2955"/>
                </a:lnTo>
                <a:lnTo>
                  <a:pt x="2440" y="3007"/>
                </a:lnTo>
                <a:lnTo>
                  <a:pt x="2358" y="3055"/>
                </a:lnTo>
                <a:lnTo>
                  <a:pt x="2272" y="3098"/>
                </a:lnTo>
                <a:lnTo>
                  <a:pt x="2183" y="3136"/>
                </a:lnTo>
                <a:lnTo>
                  <a:pt x="2092" y="3169"/>
                </a:lnTo>
                <a:lnTo>
                  <a:pt x="1999" y="3196"/>
                </a:lnTo>
                <a:lnTo>
                  <a:pt x="1902" y="3217"/>
                </a:lnTo>
                <a:lnTo>
                  <a:pt x="1805" y="3233"/>
                </a:lnTo>
                <a:lnTo>
                  <a:pt x="1706" y="3242"/>
                </a:lnTo>
                <a:lnTo>
                  <a:pt x="1604" y="3246"/>
                </a:lnTo>
                <a:lnTo>
                  <a:pt x="1503" y="3242"/>
                </a:lnTo>
                <a:lnTo>
                  <a:pt x="1403" y="3233"/>
                </a:lnTo>
                <a:lnTo>
                  <a:pt x="1305" y="3217"/>
                </a:lnTo>
                <a:lnTo>
                  <a:pt x="1210" y="3196"/>
                </a:lnTo>
                <a:lnTo>
                  <a:pt x="1116" y="3169"/>
                </a:lnTo>
                <a:lnTo>
                  <a:pt x="1025" y="3136"/>
                </a:lnTo>
                <a:lnTo>
                  <a:pt x="936" y="3098"/>
                </a:lnTo>
                <a:lnTo>
                  <a:pt x="851" y="3055"/>
                </a:lnTo>
                <a:lnTo>
                  <a:pt x="768" y="3007"/>
                </a:lnTo>
                <a:lnTo>
                  <a:pt x="688" y="2955"/>
                </a:lnTo>
                <a:lnTo>
                  <a:pt x="612" y="2897"/>
                </a:lnTo>
                <a:lnTo>
                  <a:pt x="540" y="2836"/>
                </a:lnTo>
                <a:lnTo>
                  <a:pt x="471" y="2770"/>
                </a:lnTo>
                <a:lnTo>
                  <a:pt x="405" y="2700"/>
                </a:lnTo>
                <a:lnTo>
                  <a:pt x="344" y="2627"/>
                </a:lnTo>
                <a:lnTo>
                  <a:pt x="288" y="2550"/>
                </a:lnTo>
                <a:lnTo>
                  <a:pt x="236" y="2468"/>
                </a:lnTo>
                <a:lnTo>
                  <a:pt x="189" y="2385"/>
                </a:lnTo>
                <a:lnTo>
                  <a:pt x="145" y="2298"/>
                </a:lnTo>
                <a:lnTo>
                  <a:pt x="108" y="2209"/>
                </a:lnTo>
                <a:lnTo>
                  <a:pt x="76" y="2116"/>
                </a:lnTo>
                <a:lnTo>
                  <a:pt x="49" y="2022"/>
                </a:lnTo>
                <a:lnTo>
                  <a:pt x="28" y="1925"/>
                </a:lnTo>
                <a:lnTo>
                  <a:pt x="13" y="1826"/>
                </a:lnTo>
                <a:lnTo>
                  <a:pt x="3" y="1726"/>
                </a:lnTo>
                <a:lnTo>
                  <a:pt x="0" y="1623"/>
                </a:lnTo>
                <a:lnTo>
                  <a:pt x="3" y="1521"/>
                </a:lnTo>
                <a:lnTo>
                  <a:pt x="13" y="1420"/>
                </a:lnTo>
                <a:lnTo>
                  <a:pt x="28" y="1321"/>
                </a:lnTo>
                <a:lnTo>
                  <a:pt x="49" y="1224"/>
                </a:lnTo>
                <a:lnTo>
                  <a:pt x="76" y="1130"/>
                </a:lnTo>
                <a:lnTo>
                  <a:pt x="108" y="1038"/>
                </a:lnTo>
                <a:lnTo>
                  <a:pt x="145" y="948"/>
                </a:lnTo>
                <a:lnTo>
                  <a:pt x="189" y="861"/>
                </a:lnTo>
                <a:lnTo>
                  <a:pt x="236" y="778"/>
                </a:lnTo>
                <a:lnTo>
                  <a:pt x="288" y="697"/>
                </a:lnTo>
                <a:lnTo>
                  <a:pt x="344" y="619"/>
                </a:lnTo>
                <a:lnTo>
                  <a:pt x="405" y="546"/>
                </a:lnTo>
                <a:lnTo>
                  <a:pt x="471" y="476"/>
                </a:lnTo>
                <a:lnTo>
                  <a:pt x="540" y="410"/>
                </a:lnTo>
                <a:lnTo>
                  <a:pt x="612" y="349"/>
                </a:lnTo>
                <a:lnTo>
                  <a:pt x="688" y="292"/>
                </a:lnTo>
                <a:lnTo>
                  <a:pt x="768" y="239"/>
                </a:lnTo>
                <a:lnTo>
                  <a:pt x="851" y="191"/>
                </a:lnTo>
                <a:lnTo>
                  <a:pt x="936" y="148"/>
                </a:lnTo>
                <a:lnTo>
                  <a:pt x="1025" y="110"/>
                </a:lnTo>
                <a:lnTo>
                  <a:pt x="1116" y="77"/>
                </a:lnTo>
                <a:lnTo>
                  <a:pt x="1210" y="50"/>
                </a:lnTo>
                <a:lnTo>
                  <a:pt x="1305" y="29"/>
                </a:lnTo>
                <a:lnTo>
                  <a:pt x="1403" y="14"/>
                </a:lnTo>
                <a:lnTo>
                  <a:pt x="1503" y="4"/>
                </a:lnTo>
                <a:lnTo>
                  <a:pt x="1604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grpSp>
        <p:nvGrpSpPr>
          <p:cNvPr id="81" name="Group 80"/>
          <p:cNvGrpSpPr/>
          <p:nvPr/>
        </p:nvGrpSpPr>
        <p:grpSpPr>
          <a:xfrm>
            <a:off x="7320417" y="5505981"/>
            <a:ext cx="249917" cy="253904"/>
            <a:chOff x="1768475" y="5711825"/>
            <a:chExt cx="298450" cy="303212"/>
          </a:xfrm>
          <a:solidFill>
            <a:schemeClr val="tx2"/>
          </a:solidFill>
        </p:grpSpPr>
        <p:sp>
          <p:nvSpPr>
            <p:cNvPr id="84" name="Freeform 83"/>
            <p:cNvSpPr>
              <a:spLocks/>
            </p:cNvSpPr>
            <p:nvPr/>
          </p:nvSpPr>
          <p:spPr bwMode="auto">
            <a:xfrm>
              <a:off x="1887538" y="5834063"/>
              <a:ext cx="60325" cy="60325"/>
            </a:xfrm>
            <a:custGeom>
              <a:avLst/>
              <a:gdLst>
                <a:gd name="T0" fmla="*/ 338 w 676"/>
                <a:gd name="T1" fmla="*/ 0 h 650"/>
                <a:gd name="T2" fmla="*/ 385 w 676"/>
                <a:gd name="T3" fmla="*/ 3 h 650"/>
                <a:gd name="T4" fmla="*/ 431 w 676"/>
                <a:gd name="T5" fmla="*/ 12 h 650"/>
                <a:gd name="T6" fmla="*/ 473 w 676"/>
                <a:gd name="T7" fmla="*/ 28 h 650"/>
                <a:gd name="T8" fmla="*/ 513 w 676"/>
                <a:gd name="T9" fmla="*/ 48 h 650"/>
                <a:gd name="T10" fmla="*/ 550 w 676"/>
                <a:gd name="T11" fmla="*/ 73 h 650"/>
                <a:gd name="T12" fmla="*/ 583 w 676"/>
                <a:gd name="T13" fmla="*/ 103 h 650"/>
                <a:gd name="T14" fmla="*/ 612 w 676"/>
                <a:gd name="T15" fmla="*/ 135 h 650"/>
                <a:gd name="T16" fmla="*/ 634 w 676"/>
                <a:gd name="T17" fmla="*/ 169 h 650"/>
                <a:gd name="T18" fmla="*/ 652 w 676"/>
                <a:gd name="T19" fmla="*/ 205 h 650"/>
                <a:gd name="T20" fmla="*/ 664 w 676"/>
                <a:gd name="T21" fmla="*/ 243 h 650"/>
                <a:gd name="T22" fmla="*/ 673 w 676"/>
                <a:gd name="T23" fmla="*/ 283 h 650"/>
                <a:gd name="T24" fmla="*/ 676 w 676"/>
                <a:gd name="T25" fmla="*/ 325 h 650"/>
                <a:gd name="T26" fmla="*/ 673 w 676"/>
                <a:gd name="T27" fmla="*/ 369 h 650"/>
                <a:gd name="T28" fmla="*/ 663 w 676"/>
                <a:gd name="T29" fmla="*/ 411 h 650"/>
                <a:gd name="T30" fmla="*/ 650 w 676"/>
                <a:gd name="T31" fmla="*/ 451 h 650"/>
                <a:gd name="T32" fmla="*/ 630 w 676"/>
                <a:gd name="T33" fmla="*/ 488 h 650"/>
                <a:gd name="T34" fmla="*/ 605 w 676"/>
                <a:gd name="T35" fmla="*/ 523 h 650"/>
                <a:gd name="T36" fmla="*/ 577 w 676"/>
                <a:gd name="T37" fmla="*/ 554 h 650"/>
                <a:gd name="T38" fmla="*/ 544 w 676"/>
                <a:gd name="T39" fmla="*/ 582 h 650"/>
                <a:gd name="T40" fmla="*/ 508 w 676"/>
                <a:gd name="T41" fmla="*/ 605 h 650"/>
                <a:gd name="T42" fmla="*/ 469 w 676"/>
                <a:gd name="T43" fmla="*/ 624 h 650"/>
                <a:gd name="T44" fmla="*/ 428 w 676"/>
                <a:gd name="T45" fmla="*/ 638 h 650"/>
                <a:gd name="T46" fmla="*/ 383 w 676"/>
                <a:gd name="T47" fmla="*/ 647 h 650"/>
                <a:gd name="T48" fmla="*/ 338 w 676"/>
                <a:gd name="T49" fmla="*/ 650 h 650"/>
                <a:gd name="T50" fmla="*/ 291 w 676"/>
                <a:gd name="T51" fmla="*/ 647 h 650"/>
                <a:gd name="T52" fmla="*/ 248 w 676"/>
                <a:gd name="T53" fmla="*/ 638 h 650"/>
                <a:gd name="T54" fmla="*/ 206 w 676"/>
                <a:gd name="T55" fmla="*/ 624 h 650"/>
                <a:gd name="T56" fmla="*/ 167 w 676"/>
                <a:gd name="T57" fmla="*/ 605 h 650"/>
                <a:gd name="T58" fmla="*/ 131 w 676"/>
                <a:gd name="T59" fmla="*/ 582 h 650"/>
                <a:gd name="T60" fmla="*/ 99 w 676"/>
                <a:gd name="T61" fmla="*/ 554 h 650"/>
                <a:gd name="T62" fmla="*/ 69 w 676"/>
                <a:gd name="T63" fmla="*/ 523 h 650"/>
                <a:gd name="T64" fmla="*/ 45 w 676"/>
                <a:gd name="T65" fmla="*/ 488 h 650"/>
                <a:gd name="T66" fmla="*/ 26 w 676"/>
                <a:gd name="T67" fmla="*/ 451 h 650"/>
                <a:gd name="T68" fmla="*/ 11 w 676"/>
                <a:gd name="T69" fmla="*/ 411 h 650"/>
                <a:gd name="T70" fmla="*/ 3 w 676"/>
                <a:gd name="T71" fmla="*/ 369 h 650"/>
                <a:gd name="T72" fmla="*/ 0 w 676"/>
                <a:gd name="T73" fmla="*/ 325 h 650"/>
                <a:gd name="T74" fmla="*/ 2 w 676"/>
                <a:gd name="T75" fmla="*/ 283 h 650"/>
                <a:gd name="T76" fmla="*/ 10 w 676"/>
                <a:gd name="T77" fmla="*/ 243 h 650"/>
                <a:gd name="T78" fmla="*/ 24 w 676"/>
                <a:gd name="T79" fmla="*/ 205 h 650"/>
                <a:gd name="T80" fmla="*/ 41 w 676"/>
                <a:gd name="T81" fmla="*/ 169 h 650"/>
                <a:gd name="T82" fmla="*/ 63 w 676"/>
                <a:gd name="T83" fmla="*/ 135 h 650"/>
                <a:gd name="T84" fmla="*/ 92 w 676"/>
                <a:gd name="T85" fmla="*/ 103 h 650"/>
                <a:gd name="T86" fmla="*/ 125 w 676"/>
                <a:gd name="T87" fmla="*/ 73 h 650"/>
                <a:gd name="T88" fmla="*/ 161 w 676"/>
                <a:gd name="T89" fmla="*/ 48 h 650"/>
                <a:gd name="T90" fmla="*/ 202 w 676"/>
                <a:gd name="T91" fmla="*/ 28 h 650"/>
                <a:gd name="T92" fmla="*/ 245 w 676"/>
                <a:gd name="T93" fmla="*/ 12 h 650"/>
                <a:gd name="T94" fmla="*/ 290 w 676"/>
                <a:gd name="T95" fmla="*/ 3 h 650"/>
                <a:gd name="T96" fmla="*/ 338 w 676"/>
                <a:gd name="T97" fmla="*/ 0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76" h="650">
                  <a:moveTo>
                    <a:pt x="338" y="0"/>
                  </a:moveTo>
                  <a:lnTo>
                    <a:pt x="385" y="3"/>
                  </a:lnTo>
                  <a:lnTo>
                    <a:pt x="431" y="12"/>
                  </a:lnTo>
                  <a:lnTo>
                    <a:pt x="473" y="28"/>
                  </a:lnTo>
                  <a:lnTo>
                    <a:pt x="513" y="48"/>
                  </a:lnTo>
                  <a:lnTo>
                    <a:pt x="550" y="73"/>
                  </a:lnTo>
                  <a:lnTo>
                    <a:pt x="583" y="103"/>
                  </a:lnTo>
                  <a:lnTo>
                    <a:pt x="612" y="135"/>
                  </a:lnTo>
                  <a:lnTo>
                    <a:pt x="634" y="169"/>
                  </a:lnTo>
                  <a:lnTo>
                    <a:pt x="652" y="205"/>
                  </a:lnTo>
                  <a:lnTo>
                    <a:pt x="664" y="243"/>
                  </a:lnTo>
                  <a:lnTo>
                    <a:pt x="673" y="283"/>
                  </a:lnTo>
                  <a:lnTo>
                    <a:pt x="676" y="325"/>
                  </a:lnTo>
                  <a:lnTo>
                    <a:pt x="673" y="369"/>
                  </a:lnTo>
                  <a:lnTo>
                    <a:pt x="663" y="411"/>
                  </a:lnTo>
                  <a:lnTo>
                    <a:pt x="650" y="451"/>
                  </a:lnTo>
                  <a:lnTo>
                    <a:pt x="630" y="488"/>
                  </a:lnTo>
                  <a:lnTo>
                    <a:pt x="605" y="523"/>
                  </a:lnTo>
                  <a:lnTo>
                    <a:pt x="577" y="554"/>
                  </a:lnTo>
                  <a:lnTo>
                    <a:pt x="544" y="582"/>
                  </a:lnTo>
                  <a:lnTo>
                    <a:pt x="508" y="605"/>
                  </a:lnTo>
                  <a:lnTo>
                    <a:pt x="469" y="624"/>
                  </a:lnTo>
                  <a:lnTo>
                    <a:pt x="428" y="638"/>
                  </a:lnTo>
                  <a:lnTo>
                    <a:pt x="383" y="647"/>
                  </a:lnTo>
                  <a:lnTo>
                    <a:pt x="338" y="650"/>
                  </a:lnTo>
                  <a:lnTo>
                    <a:pt x="291" y="647"/>
                  </a:lnTo>
                  <a:lnTo>
                    <a:pt x="248" y="638"/>
                  </a:lnTo>
                  <a:lnTo>
                    <a:pt x="206" y="624"/>
                  </a:lnTo>
                  <a:lnTo>
                    <a:pt x="167" y="605"/>
                  </a:lnTo>
                  <a:lnTo>
                    <a:pt x="131" y="582"/>
                  </a:lnTo>
                  <a:lnTo>
                    <a:pt x="99" y="554"/>
                  </a:lnTo>
                  <a:lnTo>
                    <a:pt x="69" y="523"/>
                  </a:lnTo>
                  <a:lnTo>
                    <a:pt x="45" y="488"/>
                  </a:lnTo>
                  <a:lnTo>
                    <a:pt x="26" y="451"/>
                  </a:lnTo>
                  <a:lnTo>
                    <a:pt x="11" y="411"/>
                  </a:lnTo>
                  <a:lnTo>
                    <a:pt x="3" y="369"/>
                  </a:lnTo>
                  <a:lnTo>
                    <a:pt x="0" y="325"/>
                  </a:lnTo>
                  <a:lnTo>
                    <a:pt x="2" y="283"/>
                  </a:lnTo>
                  <a:lnTo>
                    <a:pt x="10" y="243"/>
                  </a:lnTo>
                  <a:lnTo>
                    <a:pt x="24" y="205"/>
                  </a:lnTo>
                  <a:lnTo>
                    <a:pt x="41" y="169"/>
                  </a:lnTo>
                  <a:lnTo>
                    <a:pt x="63" y="135"/>
                  </a:lnTo>
                  <a:lnTo>
                    <a:pt x="92" y="103"/>
                  </a:lnTo>
                  <a:lnTo>
                    <a:pt x="125" y="73"/>
                  </a:lnTo>
                  <a:lnTo>
                    <a:pt x="161" y="48"/>
                  </a:lnTo>
                  <a:lnTo>
                    <a:pt x="202" y="28"/>
                  </a:lnTo>
                  <a:lnTo>
                    <a:pt x="245" y="12"/>
                  </a:lnTo>
                  <a:lnTo>
                    <a:pt x="290" y="3"/>
                  </a:lnTo>
                  <a:lnTo>
                    <a:pt x="3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>
              <a:spLocks/>
            </p:cNvSpPr>
            <p:nvPr/>
          </p:nvSpPr>
          <p:spPr bwMode="auto">
            <a:xfrm>
              <a:off x="1954213" y="5797550"/>
              <a:ext cx="28575" cy="28575"/>
            </a:xfrm>
            <a:custGeom>
              <a:avLst/>
              <a:gdLst>
                <a:gd name="T0" fmla="*/ 283 w 327"/>
                <a:gd name="T1" fmla="*/ 0 h 313"/>
                <a:gd name="T2" fmla="*/ 327 w 327"/>
                <a:gd name="T3" fmla="*/ 0 h 313"/>
                <a:gd name="T4" fmla="*/ 327 w 327"/>
                <a:gd name="T5" fmla="*/ 312 h 313"/>
                <a:gd name="T6" fmla="*/ 1 w 327"/>
                <a:gd name="T7" fmla="*/ 313 h 313"/>
                <a:gd name="T8" fmla="*/ 0 w 327"/>
                <a:gd name="T9" fmla="*/ 1 h 313"/>
                <a:gd name="T10" fmla="*/ 283 w 327"/>
                <a:gd name="T11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313">
                  <a:moveTo>
                    <a:pt x="283" y="0"/>
                  </a:moveTo>
                  <a:lnTo>
                    <a:pt x="327" y="0"/>
                  </a:lnTo>
                  <a:lnTo>
                    <a:pt x="327" y="312"/>
                  </a:lnTo>
                  <a:lnTo>
                    <a:pt x="1" y="313"/>
                  </a:lnTo>
                  <a:lnTo>
                    <a:pt x="0" y="1"/>
                  </a:lnTo>
                  <a:lnTo>
                    <a:pt x="2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>
              <a:spLocks noEditPoints="1"/>
            </p:cNvSpPr>
            <p:nvPr/>
          </p:nvSpPr>
          <p:spPr bwMode="auto">
            <a:xfrm>
              <a:off x="1768475" y="5711825"/>
              <a:ext cx="298450" cy="303212"/>
            </a:xfrm>
            <a:custGeom>
              <a:avLst/>
              <a:gdLst>
                <a:gd name="T0" fmla="*/ 1009 w 3379"/>
                <a:gd name="T1" fmla="*/ 712 h 3246"/>
                <a:gd name="T2" fmla="*/ 888 w 3379"/>
                <a:gd name="T3" fmla="*/ 765 h 3246"/>
                <a:gd name="T4" fmla="*/ 796 w 3379"/>
                <a:gd name="T5" fmla="*/ 854 h 3246"/>
                <a:gd name="T6" fmla="*/ 740 w 3379"/>
                <a:gd name="T7" fmla="*/ 970 h 3246"/>
                <a:gd name="T8" fmla="*/ 729 w 3379"/>
                <a:gd name="T9" fmla="*/ 2189 h 3246"/>
                <a:gd name="T10" fmla="*/ 753 w 3379"/>
                <a:gd name="T11" fmla="*/ 2318 h 3246"/>
                <a:gd name="T12" fmla="*/ 822 w 3379"/>
                <a:gd name="T13" fmla="*/ 2426 h 3246"/>
                <a:gd name="T14" fmla="*/ 926 w 3379"/>
                <a:gd name="T15" fmla="*/ 2504 h 3246"/>
                <a:gd name="T16" fmla="*/ 1054 w 3379"/>
                <a:gd name="T17" fmla="*/ 2543 h 3246"/>
                <a:gd name="T18" fmla="*/ 2325 w 3379"/>
                <a:gd name="T19" fmla="*/ 2543 h 3246"/>
                <a:gd name="T20" fmla="*/ 2454 w 3379"/>
                <a:gd name="T21" fmla="*/ 2504 h 3246"/>
                <a:gd name="T22" fmla="*/ 2556 w 3379"/>
                <a:gd name="T23" fmla="*/ 2426 h 3246"/>
                <a:gd name="T24" fmla="*/ 2625 w 3379"/>
                <a:gd name="T25" fmla="*/ 2318 h 3246"/>
                <a:gd name="T26" fmla="*/ 2651 w 3379"/>
                <a:gd name="T27" fmla="*/ 2189 h 3246"/>
                <a:gd name="T28" fmla="*/ 2639 w 3379"/>
                <a:gd name="T29" fmla="*/ 970 h 3246"/>
                <a:gd name="T30" fmla="*/ 2584 w 3379"/>
                <a:gd name="T31" fmla="*/ 854 h 3246"/>
                <a:gd name="T32" fmla="*/ 2491 w 3379"/>
                <a:gd name="T33" fmla="*/ 765 h 3246"/>
                <a:gd name="T34" fmla="*/ 2370 w 3379"/>
                <a:gd name="T35" fmla="*/ 712 h 3246"/>
                <a:gd name="T36" fmla="*/ 1100 w 3379"/>
                <a:gd name="T37" fmla="*/ 701 h 3246"/>
                <a:gd name="T38" fmla="*/ 1901 w 3379"/>
                <a:gd name="T39" fmla="*/ 14 h 3246"/>
                <a:gd name="T40" fmla="*/ 2203 w 3379"/>
                <a:gd name="T41" fmla="*/ 77 h 3246"/>
                <a:gd name="T42" fmla="*/ 2484 w 3379"/>
                <a:gd name="T43" fmla="*/ 191 h 3246"/>
                <a:gd name="T44" fmla="*/ 2734 w 3379"/>
                <a:gd name="T45" fmla="*/ 349 h 3246"/>
                <a:gd name="T46" fmla="*/ 2952 w 3379"/>
                <a:gd name="T47" fmla="*/ 546 h 3246"/>
                <a:gd name="T48" fmla="*/ 3131 w 3379"/>
                <a:gd name="T49" fmla="*/ 778 h 3246"/>
                <a:gd name="T50" fmla="*/ 3266 w 3379"/>
                <a:gd name="T51" fmla="*/ 1038 h 3246"/>
                <a:gd name="T52" fmla="*/ 3350 w 3379"/>
                <a:gd name="T53" fmla="*/ 1321 h 3246"/>
                <a:gd name="T54" fmla="*/ 3379 w 3379"/>
                <a:gd name="T55" fmla="*/ 1623 h 3246"/>
                <a:gd name="T56" fmla="*/ 3350 w 3379"/>
                <a:gd name="T57" fmla="*/ 1925 h 3246"/>
                <a:gd name="T58" fmla="*/ 3266 w 3379"/>
                <a:gd name="T59" fmla="*/ 2209 h 3246"/>
                <a:gd name="T60" fmla="*/ 3131 w 3379"/>
                <a:gd name="T61" fmla="*/ 2468 h 3246"/>
                <a:gd name="T62" fmla="*/ 2952 w 3379"/>
                <a:gd name="T63" fmla="*/ 2700 h 3246"/>
                <a:gd name="T64" fmla="*/ 2734 w 3379"/>
                <a:gd name="T65" fmla="*/ 2897 h 3246"/>
                <a:gd name="T66" fmla="*/ 2484 w 3379"/>
                <a:gd name="T67" fmla="*/ 3055 h 3246"/>
                <a:gd name="T68" fmla="*/ 2203 w 3379"/>
                <a:gd name="T69" fmla="*/ 3169 h 3246"/>
                <a:gd name="T70" fmla="*/ 1901 w 3379"/>
                <a:gd name="T71" fmla="*/ 3233 h 3246"/>
                <a:gd name="T72" fmla="*/ 1583 w 3379"/>
                <a:gd name="T73" fmla="*/ 3242 h 3246"/>
                <a:gd name="T74" fmla="*/ 1275 w 3379"/>
                <a:gd name="T75" fmla="*/ 3196 h 3246"/>
                <a:gd name="T76" fmla="*/ 986 w 3379"/>
                <a:gd name="T77" fmla="*/ 3098 h 3246"/>
                <a:gd name="T78" fmla="*/ 725 w 3379"/>
                <a:gd name="T79" fmla="*/ 2955 h 3246"/>
                <a:gd name="T80" fmla="*/ 496 w 3379"/>
                <a:gd name="T81" fmla="*/ 2770 h 3246"/>
                <a:gd name="T82" fmla="*/ 303 w 3379"/>
                <a:gd name="T83" fmla="*/ 2550 h 3246"/>
                <a:gd name="T84" fmla="*/ 153 w 3379"/>
                <a:gd name="T85" fmla="*/ 2298 h 3246"/>
                <a:gd name="T86" fmla="*/ 52 w 3379"/>
                <a:gd name="T87" fmla="*/ 2022 h 3246"/>
                <a:gd name="T88" fmla="*/ 3 w 3379"/>
                <a:gd name="T89" fmla="*/ 1726 h 3246"/>
                <a:gd name="T90" fmla="*/ 14 w 3379"/>
                <a:gd name="T91" fmla="*/ 1420 h 3246"/>
                <a:gd name="T92" fmla="*/ 80 w 3379"/>
                <a:gd name="T93" fmla="*/ 1130 h 3246"/>
                <a:gd name="T94" fmla="*/ 199 w 3379"/>
                <a:gd name="T95" fmla="*/ 861 h 3246"/>
                <a:gd name="T96" fmla="*/ 362 w 3379"/>
                <a:gd name="T97" fmla="*/ 619 h 3246"/>
                <a:gd name="T98" fmla="*/ 569 w 3379"/>
                <a:gd name="T99" fmla="*/ 410 h 3246"/>
                <a:gd name="T100" fmla="*/ 808 w 3379"/>
                <a:gd name="T101" fmla="*/ 239 h 3246"/>
                <a:gd name="T102" fmla="*/ 1080 w 3379"/>
                <a:gd name="T103" fmla="*/ 110 h 3246"/>
                <a:gd name="T104" fmla="*/ 1375 w 3379"/>
                <a:gd name="T105" fmla="*/ 29 h 3246"/>
                <a:gd name="T106" fmla="*/ 1690 w 3379"/>
                <a:gd name="T107" fmla="*/ 0 h 3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379" h="3246">
                  <a:moveTo>
                    <a:pt x="1100" y="701"/>
                  </a:moveTo>
                  <a:lnTo>
                    <a:pt x="1054" y="704"/>
                  </a:lnTo>
                  <a:lnTo>
                    <a:pt x="1009" y="712"/>
                  </a:lnTo>
                  <a:lnTo>
                    <a:pt x="966" y="725"/>
                  </a:lnTo>
                  <a:lnTo>
                    <a:pt x="926" y="742"/>
                  </a:lnTo>
                  <a:lnTo>
                    <a:pt x="888" y="765"/>
                  </a:lnTo>
                  <a:lnTo>
                    <a:pt x="854" y="791"/>
                  </a:lnTo>
                  <a:lnTo>
                    <a:pt x="822" y="820"/>
                  </a:lnTo>
                  <a:lnTo>
                    <a:pt x="796" y="854"/>
                  </a:lnTo>
                  <a:lnTo>
                    <a:pt x="773" y="889"/>
                  </a:lnTo>
                  <a:lnTo>
                    <a:pt x="753" y="928"/>
                  </a:lnTo>
                  <a:lnTo>
                    <a:pt x="740" y="970"/>
                  </a:lnTo>
                  <a:lnTo>
                    <a:pt x="731" y="1012"/>
                  </a:lnTo>
                  <a:lnTo>
                    <a:pt x="729" y="1057"/>
                  </a:lnTo>
                  <a:lnTo>
                    <a:pt x="729" y="2189"/>
                  </a:lnTo>
                  <a:lnTo>
                    <a:pt x="731" y="2234"/>
                  </a:lnTo>
                  <a:lnTo>
                    <a:pt x="740" y="2277"/>
                  </a:lnTo>
                  <a:lnTo>
                    <a:pt x="753" y="2318"/>
                  </a:lnTo>
                  <a:lnTo>
                    <a:pt x="773" y="2357"/>
                  </a:lnTo>
                  <a:lnTo>
                    <a:pt x="796" y="2392"/>
                  </a:lnTo>
                  <a:lnTo>
                    <a:pt x="822" y="2426"/>
                  </a:lnTo>
                  <a:lnTo>
                    <a:pt x="854" y="2455"/>
                  </a:lnTo>
                  <a:lnTo>
                    <a:pt x="888" y="2482"/>
                  </a:lnTo>
                  <a:lnTo>
                    <a:pt x="926" y="2504"/>
                  </a:lnTo>
                  <a:lnTo>
                    <a:pt x="966" y="2521"/>
                  </a:lnTo>
                  <a:lnTo>
                    <a:pt x="1009" y="2534"/>
                  </a:lnTo>
                  <a:lnTo>
                    <a:pt x="1054" y="2543"/>
                  </a:lnTo>
                  <a:lnTo>
                    <a:pt x="1100" y="2546"/>
                  </a:lnTo>
                  <a:lnTo>
                    <a:pt x="2279" y="2546"/>
                  </a:lnTo>
                  <a:lnTo>
                    <a:pt x="2325" y="2543"/>
                  </a:lnTo>
                  <a:lnTo>
                    <a:pt x="2370" y="2534"/>
                  </a:lnTo>
                  <a:lnTo>
                    <a:pt x="2413" y="2521"/>
                  </a:lnTo>
                  <a:lnTo>
                    <a:pt x="2454" y="2504"/>
                  </a:lnTo>
                  <a:lnTo>
                    <a:pt x="2491" y="2482"/>
                  </a:lnTo>
                  <a:lnTo>
                    <a:pt x="2526" y="2455"/>
                  </a:lnTo>
                  <a:lnTo>
                    <a:pt x="2556" y="2426"/>
                  </a:lnTo>
                  <a:lnTo>
                    <a:pt x="2584" y="2392"/>
                  </a:lnTo>
                  <a:lnTo>
                    <a:pt x="2607" y="2357"/>
                  </a:lnTo>
                  <a:lnTo>
                    <a:pt x="2625" y="2318"/>
                  </a:lnTo>
                  <a:lnTo>
                    <a:pt x="2639" y="2277"/>
                  </a:lnTo>
                  <a:lnTo>
                    <a:pt x="2647" y="2234"/>
                  </a:lnTo>
                  <a:lnTo>
                    <a:pt x="2651" y="2189"/>
                  </a:lnTo>
                  <a:lnTo>
                    <a:pt x="2651" y="1057"/>
                  </a:lnTo>
                  <a:lnTo>
                    <a:pt x="2647" y="1012"/>
                  </a:lnTo>
                  <a:lnTo>
                    <a:pt x="2639" y="970"/>
                  </a:lnTo>
                  <a:lnTo>
                    <a:pt x="2625" y="928"/>
                  </a:lnTo>
                  <a:lnTo>
                    <a:pt x="2607" y="889"/>
                  </a:lnTo>
                  <a:lnTo>
                    <a:pt x="2584" y="854"/>
                  </a:lnTo>
                  <a:lnTo>
                    <a:pt x="2556" y="820"/>
                  </a:lnTo>
                  <a:lnTo>
                    <a:pt x="2526" y="791"/>
                  </a:lnTo>
                  <a:lnTo>
                    <a:pt x="2491" y="765"/>
                  </a:lnTo>
                  <a:lnTo>
                    <a:pt x="2454" y="742"/>
                  </a:lnTo>
                  <a:lnTo>
                    <a:pt x="2413" y="725"/>
                  </a:lnTo>
                  <a:lnTo>
                    <a:pt x="2370" y="712"/>
                  </a:lnTo>
                  <a:lnTo>
                    <a:pt x="2325" y="704"/>
                  </a:lnTo>
                  <a:lnTo>
                    <a:pt x="2279" y="701"/>
                  </a:lnTo>
                  <a:lnTo>
                    <a:pt x="1100" y="701"/>
                  </a:lnTo>
                  <a:close/>
                  <a:moveTo>
                    <a:pt x="1690" y="0"/>
                  </a:moveTo>
                  <a:lnTo>
                    <a:pt x="1797" y="4"/>
                  </a:lnTo>
                  <a:lnTo>
                    <a:pt x="1901" y="14"/>
                  </a:lnTo>
                  <a:lnTo>
                    <a:pt x="2004" y="29"/>
                  </a:lnTo>
                  <a:lnTo>
                    <a:pt x="2105" y="50"/>
                  </a:lnTo>
                  <a:lnTo>
                    <a:pt x="2203" y="77"/>
                  </a:lnTo>
                  <a:lnTo>
                    <a:pt x="2300" y="110"/>
                  </a:lnTo>
                  <a:lnTo>
                    <a:pt x="2393" y="148"/>
                  </a:lnTo>
                  <a:lnTo>
                    <a:pt x="2484" y="191"/>
                  </a:lnTo>
                  <a:lnTo>
                    <a:pt x="2570" y="239"/>
                  </a:lnTo>
                  <a:lnTo>
                    <a:pt x="2654" y="292"/>
                  </a:lnTo>
                  <a:lnTo>
                    <a:pt x="2734" y="349"/>
                  </a:lnTo>
                  <a:lnTo>
                    <a:pt x="2811" y="410"/>
                  </a:lnTo>
                  <a:lnTo>
                    <a:pt x="2884" y="476"/>
                  </a:lnTo>
                  <a:lnTo>
                    <a:pt x="2952" y="546"/>
                  </a:lnTo>
                  <a:lnTo>
                    <a:pt x="3016" y="619"/>
                  </a:lnTo>
                  <a:lnTo>
                    <a:pt x="3076" y="697"/>
                  </a:lnTo>
                  <a:lnTo>
                    <a:pt x="3131" y="778"/>
                  </a:lnTo>
                  <a:lnTo>
                    <a:pt x="3181" y="861"/>
                  </a:lnTo>
                  <a:lnTo>
                    <a:pt x="3225" y="948"/>
                  </a:lnTo>
                  <a:lnTo>
                    <a:pt x="3266" y="1038"/>
                  </a:lnTo>
                  <a:lnTo>
                    <a:pt x="3299" y="1130"/>
                  </a:lnTo>
                  <a:lnTo>
                    <a:pt x="3328" y="1224"/>
                  </a:lnTo>
                  <a:lnTo>
                    <a:pt x="3350" y="1321"/>
                  </a:lnTo>
                  <a:lnTo>
                    <a:pt x="3366" y="1420"/>
                  </a:lnTo>
                  <a:lnTo>
                    <a:pt x="3376" y="1521"/>
                  </a:lnTo>
                  <a:lnTo>
                    <a:pt x="3379" y="1623"/>
                  </a:lnTo>
                  <a:lnTo>
                    <a:pt x="3376" y="1726"/>
                  </a:lnTo>
                  <a:lnTo>
                    <a:pt x="3366" y="1826"/>
                  </a:lnTo>
                  <a:lnTo>
                    <a:pt x="3350" y="1925"/>
                  </a:lnTo>
                  <a:lnTo>
                    <a:pt x="3328" y="2022"/>
                  </a:lnTo>
                  <a:lnTo>
                    <a:pt x="3299" y="2116"/>
                  </a:lnTo>
                  <a:lnTo>
                    <a:pt x="3266" y="2209"/>
                  </a:lnTo>
                  <a:lnTo>
                    <a:pt x="3225" y="2298"/>
                  </a:lnTo>
                  <a:lnTo>
                    <a:pt x="3181" y="2385"/>
                  </a:lnTo>
                  <a:lnTo>
                    <a:pt x="3131" y="2468"/>
                  </a:lnTo>
                  <a:lnTo>
                    <a:pt x="3076" y="2550"/>
                  </a:lnTo>
                  <a:lnTo>
                    <a:pt x="3016" y="2627"/>
                  </a:lnTo>
                  <a:lnTo>
                    <a:pt x="2952" y="2700"/>
                  </a:lnTo>
                  <a:lnTo>
                    <a:pt x="2884" y="2770"/>
                  </a:lnTo>
                  <a:lnTo>
                    <a:pt x="2811" y="2836"/>
                  </a:lnTo>
                  <a:lnTo>
                    <a:pt x="2734" y="2897"/>
                  </a:lnTo>
                  <a:lnTo>
                    <a:pt x="2654" y="2955"/>
                  </a:lnTo>
                  <a:lnTo>
                    <a:pt x="2570" y="3007"/>
                  </a:lnTo>
                  <a:lnTo>
                    <a:pt x="2484" y="3055"/>
                  </a:lnTo>
                  <a:lnTo>
                    <a:pt x="2393" y="3098"/>
                  </a:lnTo>
                  <a:lnTo>
                    <a:pt x="2300" y="3136"/>
                  </a:lnTo>
                  <a:lnTo>
                    <a:pt x="2203" y="3169"/>
                  </a:lnTo>
                  <a:lnTo>
                    <a:pt x="2105" y="3196"/>
                  </a:lnTo>
                  <a:lnTo>
                    <a:pt x="2004" y="3217"/>
                  </a:lnTo>
                  <a:lnTo>
                    <a:pt x="1901" y="3233"/>
                  </a:lnTo>
                  <a:lnTo>
                    <a:pt x="1797" y="3242"/>
                  </a:lnTo>
                  <a:lnTo>
                    <a:pt x="1690" y="3246"/>
                  </a:lnTo>
                  <a:lnTo>
                    <a:pt x="1583" y="3242"/>
                  </a:lnTo>
                  <a:lnTo>
                    <a:pt x="1477" y="3233"/>
                  </a:lnTo>
                  <a:lnTo>
                    <a:pt x="1375" y="3217"/>
                  </a:lnTo>
                  <a:lnTo>
                    <a:pt x="1275" y="3196"/>
                  </a:lnTo>
                  <a:lnTo>
                    <a:pt x="1175" y="3169"/>
                  </a:lnTo>
                  <a:lnTo>
                    <a:pt x="1080" y="3136"/>
                  </a:lnTo>
                  <a:lnTo>
                    <a:pt x="986" y="3098"/>
                  </a:lnTo>
                  <a:lnTo>
                    <a:pt x="896" y="3055"/>
                  </a:lnTo>
                  <a:lnTo>
                    <a:pt x="808" y="3007"/>
                  </a:lnTo>
                  <a:lnTo>
                    <a:pt x="725" y="2955"/>
                  </a:lnTo>
                  <a:lnTo>
                    <a:pt x="645" y="2897"/>
                  </a:lnTo>
                  <a:lnTo>
                    <a:pt x="569" y="2836"/>
                  </a:lnTo>
                  <a:lnTo>
                    <a:pt x="496" y="2770"/>
                  </a:lnTo>
                  <a:lnTo>
                    <a:pt x="427" y="2700"/>
                  </a:lnTo>
                  <a:lnTo>
                    <a:pt x="362" y="2627"/>
                  </a:lnTo>
                  <a:lnTo>
                    <a:pt x="303" y="2550"/>
                  </a:lnTo>
                  <a:lnTo>
                    <a:pt x="248" y="2468"/>
                  </a:lnTo>
                  <a:lnTo>
                    <a:pt x="199" y="2385"/>
                  </a:lnTo>
                  <a:lnTo>
                    <a:pt x="153" y="2298"/>
                  </a:lnTo>
                  <a:lnTo>
                    <a:pt x="114" y="2209"/>
                  </a:lnTo>
                  <a:lnTo>
                    <a:pt x="80" y="2116"/>
                  </a:lnTo>
                  <a:lnTo>
                    <a:pt x="52" y="2022"/>
                  </a:lnTo>
                  <a:lnTo>
                    <a:pt x="30" y="1925"/>
                  </a:lnTo>
                  <a:lnTo>
                    <a:pt x="14" y="1826"/>
                  </a:lnTo>
                  <a:lnTo>
                    <a:pt x="3" y="1726"/>
                  </a:lnTo>
                  <a:lnTo>
                    <a:pt x="0" y="1623"/>
                  </a:lnTo>
                  <a:lnTo>
                    <a:pt x="3" y="1521"/>
                  </a:lnTo>
                  <a:lnTo>
                    <a:pt x="14" y="1420"/>
                  </a:lnTo>
                  <a:lnTo>
                    <a:pt x="30" y="1321"/>
                  </a:lnTo>
                  <a:lnTo>
                    <a:pt x="52" y="1224"/>
                  </a:lnTo>
                  <a:lnTo>
                    <a:pt x="80" y="1130"/>
                  </a:lnTo>
                  <a:lnTo>
                    <a:pt x="114" y="1038"/>
                  </a:lnTo>
                  <a:lnTo>
                    <a:pt x="153" y="948"/>
                  </a:lnTo>
                  <a:lnTo>
                    <a:pt x="199" y="861"/>
                  </a:lnTo>
                  <a:lnTo>
                    <a:pt x="248" y="778"/>
                  </a:lnTo>
                  <a:lnTo>
                    <a:pt x="303" y="697"/>
                  </a:lnTo>
                  <a:lnTo>
                    <a:pt x="362" y="619"/>
                  </a:lnTo>
                  <a:lnTo>
                    <a:pt x="427" y="546"/>
                  </a:lnTo>
                  <a:lnTo>
                    <a:pt x="496" y="476"/>
                  </a:lnTo>
                  <a:lnTo>
                    <a:pt x="569" y="410"/>
                  </a:lnTo>
                  <a:lnTo>
                    <a:pt x="645" y="349"/>
                  </a:lnTo>
                  <a:lnTo>
                    <a:pt x="725" y="292"/>
                  </a:lnTo>
                  <a:lnTo>
                    <a:pt x="808" y="239"/>
                  </a:lnTo>
                  <a:lnTo>
                    <a:pt x="896" y="191"/>
                  </a:lnTo>
                  <a:lnTo>
                    <a:pt x="986" y="148"/>
                  </a:lnTo>
                  <a:lnTo>
                    <a:pt x="1080" y="110"/>
                  </a:lnTo>
                  <a:lnTo>
                    <a:pt x="1175" y="77"/>
                  </a:lnTo>
                  <a:lnTo>
                    <a:pt x="1275" y="50"/>
                  </a:lnTo>
                  <a:lnTo>
                    <a:pt x="1375" y="29"/>
                  </a:lnTo>
                  <a:lnTo>
                    <a:pt x="1477" y="14"/>
                  </a:lnTo>
                  <a:lnTo>
                    <a:pt x="1583" y="4"/>
                  </a:lnTo>
                  <a:lnTo>
                    <a:pt x="16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>
              <a:spLocks/>
            </p:cNvSpPr>
            <p:nvPr/>
          </p:nvSpPr>
          <p:spPr bwMode="auto">
            <a:xfrm>
              <a:off x="1849438" y="5846763"/>
              <a:ext cx="136525" cy="85725"/>
            </a:xfrm>
            <a:custGeom>
              <a:avLst/>
              <a:gdLst>
                <a:gd name="T0" fmla="*/ 0 w 1547"/>
                <a:gd name="T1" fmla="*/ 0 h 933"/>
                <a:gd name="T2" fmla="*/ 287 w 1547"/>
                <a:gd name="T3" fmla="*/ 0 h 933"/>
                <a:gd name="T4" fmla="*/ 271 w 1547"/>
                <a:gd name="T5" fmla="*/ 46 h 933"/>
                <a:gd name="T6" fmla="*/ 258 w 1547"/>
                <a:gd name="T7" fmla="*/ 93 h 933"/>
                <a:gd name="T8" fmla="*/ 251 w 1547"/>
                <a:gd name="T9" fmla="*/ 140 h 933"/>
                <a:gd name="T10" fmla="*/ 249 w 1547"/>
                <a:gd name="T11" fmla="*/ 190 h 933"/>
                <a:gd name="T12" fmla="*/ 252 w 1547"/>
                <a:gd name="T13" fmla="*/ 245 h 933"/>
                <a:gd name="T14" fmla="*/ 260 w 1547"/>
                <a:gd name="T15" fmla="*/ 298 h 933"/>
                <a:gd name="T16" fmla="*/ 275 w 1547"/>
                <a:gd name="T17" fmla="*/ 349 h 933"/>
                <a:gd name="T18" fmla="*/ 295 w 1547"/>
                <a:gd name="T19" fmla="*/ 398 h 933"/>
                <a:gd name="T20" fmla="*/ 320 w 1547"/>
                <a:gd name="T21" fmla="*/ 445 h 933"/>
                <a:gd name="T22" fmla="*/ 350 w 1547"/>
                <a:gd name="T23" fmla="*/ 487 h 933"/>
                <a:gd name="T24" fmla="*/ 384 w 1547"/>
                <a:gd name="T25" fmla="*/ 528 h 933"/>
                <a:gd name="T26" fmla="*/ 422 w 1547"/>
                <a:gd name="T27" fmla="*/ 565 h 933"/>
                <a:gd name="T28" fmla="*/ 463 w 1547"/>
                <a:gd name="T29" fmla="*/ 597 h 933"/>
                <a:gd name="T30" fmla="*/ 509 w 1547"/>
                <a:gd name="T31" fmla="*/ 625 h 933"/>
                <a:gd name="T32" fmla="*/ 557 w 1547"/>
                <a:gd name="T33" fmla="*/ 650 h 933"/>
                <a:gd name="T34" fmla="*/ 608 w 1547"/>
                <a:gd name="T35" fmla="*/ 669 h 933"/>
                <a:gd name="T36" fmla="*/ 661 w 1547"/>
                <a:gd name="T37" fmla="*/ 683 h 933"/>
                <a:gd name="T38" fmla="*/ 717 w 1547"/>
                <a:gd name="T39" fmla="*/ 691 h 933"/>
                <a:gd name="T40" fmla="*/ 774 w 1547"/>
                <a:gd name="T41" fmla="*/ 694 h 933"/>
                <a:gd name="T42" fmla="*/ 831 w 1547"/>
                <a:gd name="T43" fmla="*/ 691 h 933"/>
                <a:gd name="T44" fmla="*/ 886 w 1547"/>
                <a:gd name="T45" fmla="*/ 683 h 933"/>
                <a:gd name="T46" fmla="*/ 940 w 1547"/>
                <a:gd name="T47" fmla="*/ 669 h 933"/>
                <a:gd name="T48" fmla="*/ 991 w 1547"/>
                <a:gd name="T49" fmla="*/ 650 h 933"/>
                <a:gd name="T50" fmla="*/ 1039 w 1547"/>
                <a:gd name="T51" fmla="*/ 625 h 933"/>
                <a:gd name="T52" fmla="*/ 1084 w 1547"/>
                <a:gd name="T53" fmla="*/ 597 h 933"/>
                <a:gd name="T54" fmla="*/ 1126 w 1547"/>
                <a:gd name="T55" fmla="*/ 565 h 933"/>
                <a:gd name="T56" fmla="*/ 1164 w 1547"/>
                <a:gd name="T57" fmla="*/ 528 h 933"/>
                <a:gd name="T58" fmla="*/ 1198 w 1547"/>
                <a:gd name="T59" fmla="*/ 487 h 933"/>
                <a:gd name="T60" fmla="*/ 1227 w 1547"/>
                <a:gd name="T61" fmla="*/ 445 h 933"/>
                <a:gd name="T62" fmla="*/ 1253 w 1547"/>
                <a:gd name="T63" fmla="*/ 398 h 933"/>
                <a:gd name="T64" fmla="*/ 1273 w 1547"/>
                <a:gd name="T65" fmla="*/ 349 h 933"/>
                <a:gd name="T66" fmla="*/ 1287 w 1547"/>
                <a:gd name="T67" fmla="*/ 298 h 933"/>
                <a:gd name="T68" fmla="*/ 1296 w 1547"/>
                <a:gd name="T69" fmla="*/ 245 h 933"/>
                <a:gd name="T70" fmla="*/ 1299 w 1547"/>
                <a:gd name="T71" fmla="*/ 190 h 933"/>
                <a:gd name="T72" fmla="*/ 1297 w 1547"/>
                <a:gd name="T73" fmla="*/ 140 h 933"/>
                <a:gd name="T74" fmla="*/ 1289 w 1547"/>
                <a:gd name="T75" fmla="*/ 93 h 933"/>
                <a:gd name="T76" fmla="*/ 1277 w 1547"/>
                <a:gd name="T77" fmla="*/ 46 h 933"/>
                <a:gd name="T78" fmla="*/ 1260 w 1547"/>
                <a:gd name="T79" fmla="*/ 0 h 933"/>
                <a:gd name="T80" fmla="*/ 1547 w 1547"/>
                <a:gd name="T81" fmla="*/ 0 h 933"/>
                <a:gd name="T82" fmla="*/ 1547 w 1547"/>
                <a:gd name="T83" fmla="*/ 756 h 933"/>
                <a:gd name="T84" fmla="*/ 1544 w 1547"/>
                <a:gd name="T85" fmla="*/ 788 h 933"/>
                <a:gd name="T86" fmla="*/ 1536 w 1547"/>
                <a:gd name="T87" fmla="*/ 818 h 933"/>
                <a:gd name="T88" fmla="*/ 1522 w 1547"/>
                <a:gd name="T89" fmla="*/ 846 h 933"/>
                <a:gd name="T90" fmla="*/ 1504 w 1547"/>
                <a:gd name="T91" fmla="*/ 870 h 933"/>
                <a:gd name="T92" fmla="*/ 1482 w 1547"/>
                <a:gd name="T93" fmla="*/ 891 h 933"/>
                <a:gd name="T94" fmla="*/ 1456 w 1547"/>
                <a:gd name="T95" fmla="*/ 909 h 933"/>
                <a:gd name="T96" fmla="*/ 1427 w 1547"/>
                <a:gd name="T97" fmla="*/ 922 h 933"/>
                <a:gd name="T98" fmla="*/ 1396 w 1547"/>
                <a:gd name="T99" fmla="*/ 930 h 933"/>
                <a:gd name="T100" fmla="*/ 1363 w 1547"/>
                <a:gd name="T101" fmla="*/ 933 h 933"/>
                <a:gd name="T102" fmla="*/ 184 w 1547"/>
                <a:gd name="T103" fmla="*/ 933 h 933"/>
                <a:gd name="T104" fmla="*/ 151 w 1547"/>
                <a:gd name="T105" fmla="*/ 930 h 933"/>
                <a:gd name="T106" fmla="*/ 120 w 1547"/>
                <a:gd name="T107" fmla="*/ 922 h 933"/>
                <a:gd name="T108" fmla="*/ 91 w 1547"/>
                <a:gd name="T109" fmla="*/ 909 h 933"/>
                <a:gd name="T110" fmla="*/ 66 w 1547"/>
                <a:gd name="T111" fmla="*/ 891 h 933"/>
                <a:gd name="T112" fmla="*/ 44 w 1547"/>
                <a:gd name="T113" fmla="*/ 870 h 933"/>
                <a:gd name="T114" fmla="*/ 26 w 1547"/>
                <a:gd name="T115" fmla="*/ 846 h 933"/>
                <a:gd name="T116" fmla="*/ 12 w 1547"/>
                <a:gd name="T117" fmla="*/ 818 h 933"/>
                <a:gd name="T118" fmla="*/ 3 w 1547"/>
                <a:gd name="T119" fmla="*/ 788 h 933"/>
                <a:gd name="T120" fmla="*/ 0 w 1547"/>
                <a:gd name="T121" fmla="*/ 756 h 933"/>
                <a:gd name="T122" fmla="*/ 0 w 1547"/>
                <a:gd name="T123" fmla="*/ 0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47" h="933">
                  <a:moveTo>
                    <a:pt x="0" y="0"/>
                  </a:moveTo>
                  <a:lnTo>
                    <a:pt x="287" y="0"/>
                  </a:lnTo>
                  <a:lnTo>
                    <a:pt x="271" y="46"/>
                  </a:lnTo>
                  <a:lnTo>
                    <a:pt x="258" y="93"/>
                  </a:lnTo>
                  <a:lnTo>
                    <a:pt x="251" y="140"/>
                  </a:lnTo>
                  <a:lnTo>
                    <a:pt x="249" y="190"/>
                  </a:lnTo>
                  <a:lnTo>
                    <a:pt x="252" y="245"/>
                  </a:lnTo>
                  <a:lnTo>
                    <a:pt x="260" y="298"/>
                  </a:lnTo>
                  <a:lnTo>
                    <a:pt x="275" y="349"/>
                  </a:lnTo>
                  <a:lnTo>
                    <a:pt x="295" y="398"/>
                  </a:lnTo>
                  <a:lnTo>
                    <a:pt x="320" y="445"/>
                  </a:lnTo>
                  <a:lnTo>
                    <a:pt x="350" y="487"/>
                  </a:lnTo>
                  <a:lnTo>
                    <a:pt x="384" y="528"/>
                  </a:lnTo>
                  <a:lnTo>
                    <a:pt x="422" y="565"/>
                  </a:lnTo>
                  <a:lnTo>
                    <a:pt x="463" y="597"/>
                  </a:lnTo>
                  <a:lnTo>
                    <a:pt x="509" y="625"/>
                  </a:lnTo>
                  <a:lnTo>
                    <a:pt x="557" y="650"/>
                  </a:lnTo>
                  <a:lnTo>
                    <a:pt x="608" y="669"/>
                  </a:lnTo>
                  <a:lnTo>
                    <a:pt x="661" y="683"/>
                  </a:lnTo>
                  <a:lnTo>
                    <a:pt x="717" y="691"/>
                  </a:lnTo>
                  <a:lnTo>
                    <a:pt x="774" y="694"/>
                  </a:lnTo>
                  <a:lnTo>
                    <a:pt x="831" y="691"/>
                  </a:lnTo>
                  <a:lnTo>
                    <a:pt x="886" y="683"/>
                  </a:lnTo>
                  <a:lnTo>
                    <a:pt x="940" y="669"/>
                  </a:lnTo>
                  <a:lnTo>
                    <a:pt x="991" y="650"/>
                  </a:lnTo>
                  <a:lnTo>
                    <a:pt x="1039" y="625"/>
                  </a:lnTo>
                  <a:lnTo>
                    <a:pt x="1084" y="597"/>
                  </a:lnTo>
                  <a:lnTo>
                    <a:pt x="1126" y="565"/>
                  </a:lnTo>
                  <a:lnTo>
                    <a:pt x="1164" y="528"/>
                  </a:lnTo>
                  <a:lnTo>
                    <a:pt x="1198" y="487"/>
                  </a:lnTo>
                  <a:lnTo>
                    <a:pt x="1227" y="445"/>
                  </a:lnTo>
                  <a:lnTo>
                    <a:pt x="1253" y="398"/>
                  </a:lnTo>
                  <a:lnTo>
                    <a:pt x="1273" y="349"/>
                  </a:lnTo>
                  <a:lnTo>
                    <a:pt x="1287" y="298"/>
                  </a:lnTo>
                  <a:lnTo>
                    <a:pt x="1296" y="245"/>
                  </a:lnTo>
                  <a:lnTo>
                    <a:pt x="1299" y="190"/>
                  </a:lnTo>
                  <a:lnTo>
                    <a:pt x="1297" y="140"/>
                  </a:lnTo>
                  <a:lnTo>
                    <a:pt x="1289" y="93"/>
                  </a:lnTo>
                  <a:lnTo>
                    <a:pt x="1277" y="46"/>
                  </a:lnTo>
                  <a:lnTo>
                    <a:pt x="1260" y="0"/>
                  </a:lnTo>
                  <a:lnTo>
                    <a:pt x="1547" y="0"/>
                  </a:lnTo>
                  <a:lnTo>
                    <a:pt x="1547" y="756"/>
                  </a:lnTo>
                  <a:lnTo>
                    <a:pt x="1544" y="788"/>
                  </a:lnTo>
                  <a:lnTo>
                    <a:pt x="1536" y="818"/>
                  </a:lnTo>
                  <a:lnTo>
                    <a:pt x="1522" y="846"/>
                  </a:lnTo>
                  <a:lnTo>
                    <a:pt x="1504" y="870"/>
                  </a:lnTo>
                  <a:lnTo>
                    <a:pt x="1482" y="891"/>
                  </a:lnTo>
                  <a:lnTo>
                    <a:pt x="1456" y="909"/>
                  </a:lnTo>
                  <a:lnTo>
                    <a:pt x="1427" y="922"/>
                  </a:lnTo>
                  <a:lnTo>
                    <a:pt x="1396" y="930"/>
                  </a:lnTo>
                  <a:lnTo>
                    <a:pt x="1363" y="933"/>
                  </a:lnTo>
                  <a:lnTo>
                    <a:pt x="184" y="933"/>
                  </a:lnTo>
                  <a:lnTo>
                    <a:pt x="151" y="930"/>
                  </a:lnTo>
                  <a:lnTo>
                    <a:pt x="120" y="922"/>
                  </a:lnTo>
                  <a:lnTo>
                    <a:pt x="91" y="909"/>
                  </a:lnTo>
                  <a:lnTo>
                    <a:pt x="66" y="891"/>
                  </a:lnTo>
                  <a:lnTo>
                    <a:pt x="44" y="870"/>
                  </a:lnTo>
                  <a:lnTo>
                    <a:pt x="26" y="846"/>
                  </a:lnTo>
                  <a:lnTo>
                    <a:pt x="12" y="818"/>
                  </a:lnTo>
                  <a:lnTo>
                    <a:pt x="3" y="788"/>
                  </a:lnTo>
                  <a:lnTo>
                    <a:pt x="0" y="75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</p:grpSp>
      <p:sp>
        <p:nvSpPr>
          <p:cNvPr id="82" name="Freeform 19"/>
          <p:cNvSpPr>
            <a:spLocks noEditPoints="1"/>
          </p:cNvSpPr>
          <p:nvPr/>
        </p:nvSpPr>
        <p:spPr bwMode="auto">
          <a:xfrm>
            <a:off x="7827257" y="5505981"/>
            <a:ext cx="249917" cy="253904"/>
          </a:xfrm>
          <a:custGeom>
            <a:avLst/>
            <a:gdLst>
              <a:gd name="T0" fmla="*/ 1914 w 3379"/>
              <a:gd name="T1" fmla="*/ 909 h 3246"/>
              <a:gd name="T2" fmla="*/ 1764 w 3379"/>
              <a:gd name="T3" fmla="*/ 1009 h 3246"/>
              <a:gd name="T4" fmla="*/ 1677 w 3379"/>
              <a:gd name="T5" fmla="*/ 1165 h 3246"/>
              <a:gd name="T6" fmla="*/ 1675 w 3379"/>
              <a:gd name="T7" fmla="*/ 1342 h 3246"/>
              <a:gd name="T8" fmla="*/ 1366 w 3379"/>
              <a:gd name="T9" fmla="*/ 1284 h 3246"/>
              <a:gd name="T10" fmla="*/ 1095 w 3379"/>
              <a:gd name="T11" fmla="*/ 1150 h 3246"/>
              <a:gd name="T12" fmla="*/ 874 w 3379"/>
              <a:gd name="T13" fmla="*/ 952 h 3246"/>
              <a:gd name="T14" fmla="*/ 823 w 3379"/>
              <a:gd name="T15" fmla="*/ 1099 h 3246"/>
              <a:gd name="T16" fmla="*/ 849 w 3379"/>
              <a:gd name="T17" fmla="*/ 1277 h 3246"/>
              <a:gd name="T18" fmla="*/ 957 w 3379"/>
              <a:gd name="T19" fmla="*/ 1423 h 3246"/>
              <a:gd name="T20" fmla="*/ 859 w 3379"/>
              <a:gd name="T21" fmla="*/ 1422 h 3246"/>
              <a:gd name="T22" fmla="*/ 821 w 3379"/>
              <a:gd name="T23" fmla="*/ 1457 h 3246"/>
              <a:gd name="T24" fmla="*/ 893 w 3379"/>
              <a:gd name="T25" fmla="*/ 1628 h 3246"/>
              <a:gd name="T26" fmla="*/ 1038 w 3379"/>
              <a:gd name="T27" fmla="*/ 1745 h 3246"/>
              <a:gd name="T28" fmla="*/ 1062 w 3379"/>
              <a:gd name="T29" fmla="*/ 1786 h 3246"/>
              <a:gd name="T30" fmla="*/ 972 w 3379"/>
              <a:gd name="T31" fmla="*/ 1824 h 3246"/>
              <a:gd name="T32" fmla="*/ 1091 w 3379"/>
              <a:gd name="T33" fmla="*/ 1965 h 3246"/>
              <a:gd name="T34" fmla="*/ 1267 w 3379"/>
              <a:gd name="T35" fmla="*/ 2036 h 3246"/>
              <a:gd name="T36" fmla="*/ 1154 w 3379"/>
              <a:gd name="T37" fmla="*/ 2135 h 3246"/>
              <a:gd name="T38" fmla="*/ 902 w 3379"/>
              <a:gd name="T39" fmla="*/ 2197 h 3246"/>
              <a:gd name="T40" fmla="*/ 807 w 3379"/>
              <a:gd name="T41" fmla="*/ 2232 h 3246"/>
              <a:gd name="T42" fmla="*/ 1098 w 3379"/>
              <a:gd name="T43" fmla="*/ 2338 h 3246"/>
              <a:gd name="T44" fmla="*/ 1419 w 3379"/>
              <a:gd name="T45" fmla="*/ 2360 h 3246"/>
              <a:gd name="T46" fmla="*/ 1714 w 3379"/>
              <a:gd name="T47" fmla="*/ 2304 h 3246"/>
              <a:gd name="T48" fmla="*/ 1961 w 3379"/>
              <a:gd name="T49" fmla="*/ 2184 h 3246"/>
              <a:gd name="T50" fmla="*/ 2159 w 3379"/>
              <a:gd name="T51" fmla="*/ 2017 h 3246"/>
              <a:gd name="T52" fmla="*/ 2307 w 3379"/>
              <a:gd name="T53" fmla="*/ 1813 h 3246"/>
              <a:gd name="T54" fmla="*/ 2401 w 3379"/>
              <a:gd name="T55" fmla="*/ 1589 h 3246"/>
              <a:gd name="T56" fmla="*/ 2442 w 3379"/>
              <a:gd name="T57" fmla="*/ 1357 h 3246"/>
              <a:gd name="T58" fmla="*/ 2529 w 3379"/>
              <a:gd name="T59" fmla="*/ 1183 h 3246"/>
              <a:gd name="T60" fmla="*/ 2584 w 3379"/>
              <a:gd name="T61" fmla="*/ 1079 h 3246"/>
              <a:gd name="T62" fmla="*/ 2453 w 3379"/>
              <a:gd name="T63" fmla="*/ 1092 h 3246"/>
              <a:gd name="T64" fmla="*/ 2568 w 3379"/>
              <a:gd name="T65" fmla="*/ 953 h 3246"/>
              <a:gd name="T66" fmla="*/ 2403 w 3379"/>
              <a:gd name="T67" fmla="*/ 986 h 3246"/>
              <a:gd name="T68" fmla="*/ 2232 w 3379"/>
              <a:gd name="T69" fmla="*/ 925 h 3246"/>
              <a:gd name="T70" fmla="*/ 2054 w 3379"/>
              <a:gd name="T71" fmla="*/ 883 h 3246"/>
              <a:gd name="T72" fmla="*/ 2004 w 3379"/>
              <a:gd name="T73" fmla="*/ 29 h 3246"/>
              <a:gd name="T74" fmla="*/ 2393 w 3379"/>
              <a:gd name="T75" fmla="*/ 148 h 3246"/>
              <a:gd name="T76" fmla="*/ 2734 w 3379"/>
              <a:gd name="T77" fmla="*/ 349 h 3246"/>
              <a:gd name="T78" fmla="*/ 3016 w 3379"/>
              <a:gd name="T79" fmla="*/ 619 h 3246"/>
              <a:gd name="T80" fmla="*/ 3225 w 3379"/>
              <a:gd name="T81" fmla="*/ 948 h 3246"/>
              <a:gd name="T82" fmla="*/ 3350 w 3379"/>
              <a:gd name="T83" fmla="*/ 1321 h 3246"/>
              <a:gd name="T84" fmla="*/ 3376 w 3379"/>
              <a:gd name="T85" fmla="*/ 1726 h 3246"/>
              <a:gd name="T86" fmla="*/ 3299 w 3379"/>
              <a:gd name="T87" fmla="*/ 2116 h 3246"/>
              <a:gd name="T88" fmla="*/ 3131 w 3379"/>
              <a:gd name="T89" fmla="*/ 2468 h 3246"/>
              <a:gd name="T90" fmla="*/ 2884 w 3379"/>
              <a:gd name="T91" fmla="*/ 2770 h 3246"/>
              <a:gd name="T92" fmla="*/ 2570 w 3379"/>
              <a:gd name="T93" fmla="*/ 3007 h 3246"/>
              <a:gd name="T94" fmla="*/ 2203 w 3379"/>
              <a:gd name="T95" fmla="*/ 3169 h 3246"/>
              <a:gd name="T96" fmla="*/ 1797 w 3379"/>
              <a:gd name="T97" fmla="*/ 3242 h 3246"/>
              <a:gd name="T98" fmla="*/ 1375 w 3379"/>
              <a:gd name="T99" fmla="*/ 3217 h 3246"/>
              <a:gd name="T100" fmla="*/ 986 w 3379"/>
              <a:gd name="T101" fmla="*/ 3098 h 3246"/>
              <a:gd name="T102" fmla="*/ 645 w 3379"/>
              <a:gd name="T103" fmla="*/ 2897 h 3246"/>
              <a:gd name="T104" fmla="*/ 362 w 3379"/>
              <a:gd name="T105" fmla="*/ 2627 h 3246"/>
              <a:gd name="T106" fmla="*/ 153 w 3379"/>
              <a:gd name="T107" fmla="*/ 2298 h 3246"/>
              <a:gd name="T108" fmla="*/ 30 w 3379"/>
              <a:gd name="T109" fmla="*/ 1925 h 3246"/>
              <a:gd name="T110" fmla="*/ 3 w 3379"/>
              <a:gd name="T111" fmla="*/ 1521 h 3246"/>
              <a:gd name="T112" fmla="*/ 80 w 3379"/>
              <a:gd name="T113" fmla="*/ 1130 h 3246"/>
              <a:gd name="T114" fmla="*/ 248 w 3379"/>
              <a:gd name="T115" fmla="*/ 778 h 3246"/>
              <a:gd name="T116" fmla="*/ 496 w 3379"/>
              <a:gd name="T117" fmla="*/ 476 h 3246"/>
              <a:gd name="T118" fmla="*/ 808 w 3379"/>
              <a:gd name="T119" fmla="*/ 239 h 3246"/>
              <a:gd name="T120" fmla="*/ 1175 w 3379"/>
              <a:gd name="T121" fmla="*/ 77 h 3246"/>
              <a:gd name="T122" fmla="*/ 1583 w 3379"/>
              <a:gd name="T123" fmla="*/ 4 h 3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79" h="3246">
                <a:moveTo>
                  <a:pt x="2054" y="883"/>
                </a:moveTo>
                <a:lnTo>
                  <a:pt x="2005" y="886"/>
                </a:lnTo>
                <a:lnTo>
                  <a:pt x="1958" y="895"/>
                </a:lnTo>
                <a:lnTo>
                  <a:pt x="1914" y="909"/>
                </a:lnTo>
                <a:lnTo>
                  <a:pt x="1872" y="927"/>
                </a:lnTo>
                <a:lnTo>
                  <a:pt x="1831" y="950"/>
                </a:lnTo>
                <a:lnTo>
                  <a:pt x="1796" y="978"/>
                </a:lnTo>
                <a:lnTo>
                  <a:pt x="1764" y="1009"/>
                </a:lnTo>
                <a:lnTo>
                  <a:pt x="1735" y="1044"/>
                </a:lnTo>
                <a:lnTo>
                  <a:pt x="1711" y="1081"/>
                </a:lnTo>
                <a:lnTo>
                  <a:pt x="1691" y="1122"/>
                </a:lnTo>
                <a:lnTo>
                  <a:pt x="1677" y="1165"/>
                </a:lnTo>
                <a:lnTo>
                  <a:pt x="1669" y="1210"/>
                </a:lnTo>
                <a:lnTo>
                  <a:pt x="1666" y="1257"/>
                </a:lnTo>
                <a:lnTo>
                  <a:pt x="1668" y="1300"/>
                </a:lnTo>
                <a:lnTo>
                  <a:pt x="1675" y="1342"/>
                </a:lnTo>
                <a:lnTo>
                  <a:pt x="1595" y="1336"/>
                </a:lnTo>
                <a:lnTo>
                  <a:pt x="1517" y="1324"/>
                </a:lnTo>
                <a:lnTo>
                  <a:pt x="1440" y="1306"/>
                </a:lnTo>
                <a:lnTo>
                  <a:pt x="1366" y="1284"/>
                </a:lnTo>
                <a:lnTo>
                  <a:pt x="1295" y="1258"/>
                </a:lnTo>
                <a:lnTo>
                  <a:pt x="1225" y="1226"/>
                </a:lnTo>
                <a:lnTo>
                  <a:pt x="1158" y="1190"/>
                </a:lnTo>
                <a:lnTo>
                  <a:pt x="1095" y="1150"/>
                </a:lnTo>
                <a:lnTo>
                  <a:pt x="1035" y="1105"/>
                </a:lnTo>
                <a:lnTo>
                  <a:pt x="978" y="1058"/>
                </a:lnTo>
                <a:lnTo>
                  <a:pt x="924" y="1007"/>
                </a:lnTo>
                <a:lnTo>
                  <a:pt x="874" y="952"/>
                </a:lnTo>
                <a:lnTo>
                  <a:pt x="856" y="986"/>
                </a:lnTo>
                <a:lnTo>
                  <a:pt x="841" y="1022"/>
                </a:lnTo>
                <a:lnTo>
                  <a:pt x="831" y="1060"/>
                </a:lnTo>
                <a:lnTo>
                  <a:pt x="823" y="1099"/>
                </a:lnTo>
                <a:lnTo>
                  <a:pt x="821" y="1140"/>
                </a:lnTo>
                <a:lnTo>
                  <a:pt x="824" y="1188"/>
                </a:lnTo>
                <a:lnTo>
                  <a:pt x="834" y="1233"/>
                </a:lnTo>
                <a:lnTo>
                  <a:pt x="849" y="1277"/>
                </a:lnTo>
                <a:lnTo>
                  <a:pt x="869" y="1319"/>
                </a:lnTo>
                <a:lnTo>
                  <a:pt x="894" y="1357"/>
                </a:lnTo>
                <a:lnTo>
                  <a:pt x="924" y="1392"/>
                </a:lnTo>
                <a:lnTo>
                  <a:pt x="957" y="1423"/>
                </a:lnTo>
                <a:lnTo>
                  <a:pt x="994" y="1451"/>
                </a:lnTo>
                <a:lnTo>
                  <a:pt x="947" y="1446"/>
                </a:lnTo>
                <a:lnTo>
                  <a:pt x="902" y="1436"/>
                </a:lnTo>
                <a:lnTo>
                  <a:pt x="859" y="1422"/>
                </a:lnTo>
                <a:lnTo>
                  <a:pt x="818" y="1404"/>
                </a:lnTo>
                <a:lnTo>
                  <a:pt x="818" y="1406"/>
                </a:lnTo>
                <a:lnTo>
                  <a:pt x="818" y="1409"/>
                </a:lnTo>
                <a:lnTo>
                  <a:pt x="821" y="1457"/>
                </a:lnTo>
                <a:lnTo>
                  <a:pt x="831" y="1503"/>
                </a:lnTo>
                <a:lnTo>
                  <a:pt x="846" y="1548"/>
                </a:lnTo>
                <a:lnTo>
                  <a:pt x="867" y="1590"/>
                </a:lnTo>
                <a:lnTo>
                  <a:pt x="893" y="1628"/>
                </a:lnTo>
                <a:lnTo>
                  <a:pt x="923" y="1664"/>
                </a:lnTo>
                <a:lnTo>
                  <a:pt x="957" y="1695"/>
                </a:lnTo>
                <a:lnTo>
                  <a:pt x="997" y="1723"/>
                </a:lnTo>
                <a:lnTo>
                  <a:pt x="1038" y="1745"/>
                </a:lnTo>
                <a:lnTo>
                  <a:pt x="1082" y="1762"/>
                </a:lnTo>
                <a:lnTo>
                  <a:pt x="1130" y="1774"/>
                </a:lnTo>
                <a:lnTo>
                  <a:pt x="1097" y="1781"/>
                </a:lnTo>
                <a:lnTo>
                  <a:pt x="1062" y="1786"/>
                </a:lnTo>
                <a:lnTo>
                  <a:pt x="1027" y="1787"/>
                </a:lnTo>
                <a:lnTo>
                  <a:pt x="990" y="1785"/>
                </a:lnTo>
                <a:lnTo>
                  <a:pt x="954" y="1780"/>
                </a:lnTo>
                <a:lnTo>
                  <a:pt x="972" y="1824"/>
                </a:lnTo>
                <a:lnTo>
                  <a:pt x="995" y="1865"/>
                </a:lnTo>
                <a:lnTo>
                  <a:pt x="1023" y="1902"/>
                </a:lnTo>
                <a:lnTo>
                  <a:pt x="1055" y="1936"/>
                </a:lnTo>
                <a:lnTo>
                  <a:pt x="1091" y="1965"/>
                </a:lnTo>
                <a:lnTo>
                  <a:pt x="1131" y="1990"/>
                </a:lnTo>
                <a:lnTo>
                  <a:pt x="1173" y="2011"/>
                </a:lnTo>
                <a:lnTo>
                  <a:pt x="1220" y="2026"/>
                </a:lnTo>
                <a:lnTo>
                  <a:pt x="1267" y="2036"/>
                </a:lnTo>
                <a:lnTo>
                  <a:pt x="1318" y="2040"/>
                </a:lnTo>
                <a:lnTo>
                  <a:pt x="1266" y="2076"/>
                </a:lnTo>
                <a:lnTo>
                  <a:pt x="1212" y="2107"/>
                </a:lnTo>
                <a:lnTo>
                  <a:pt x="1154" y="2135"/>
                </a:lnTo>
                <a:lnTo>
                  <a:pt x="1095" y="2158"/>
                </a:lnTo>
                <a:lnTo>
                  <a:pt x="1032" y="2176"/>
                </a:lnTo>
                <a:lnTo>
                  <a:pt x="968" y="2189"/>
                </a:lnTo>
                <a:lnTo>
                  <a:pt x="902" y="2197"/>
                </a:lnTo>
                <a:lnTo>
                  <a:pt x="835" y="2201"/>
                </a:lnTo>
                <a:lnTo>
                  <a:pt x="788" y="2198"/>
                </a:lnTo>
                <a:lnTo>
                  <a:pt x="742" y="2194"/>
                </a:lnTo>
                <a:lnTo>
                  <a:pt x="807" y="2232"/>
                </a:lnTo>
                <a:lnTo>
                  <a:pt x="877" y="2265"/>
                </a:lnTo>
                <a:lnTo>
                  <a:pt x="948" y="2295"/>
                </a:lnTo>
                <a:lnTo>
                  <a:pt x="1022" y="2318"/>
                </a:lnTo>
                <a:lnTo>
                  <a:pt x="1098" y="2338"/>
                </a:lnTo>
                <a:lnTo>
                  <a:pt x="1176" y="2351"/>
                </a:lnTo>
                <a:lnTo>
                  <a:pt x="1257" y="2360"/>
                </a:lnTo>
                <a:lnTo>
                  <a:pt x="1338" y="2363"/>
                </a:lnTo>
                <a:lnTo>
                  <a:pt x="1419" y="2360"/>
                </a:lnTo>
                <a:lnTo>
                  <a:pt x="1497" y="2353"/>
                </a:lnTo>
                <a:lnTo>
                  <a:pt x="1573" y="2341"/>
                </a:lnTo>
                <a:lnTo>
                  <a:pt x="1644" y="2324"/>
                </a:lnTo>
                <a:lnTo>
                  <a:pt x="1714" y="2304"/>
                </a:lnTo>
                <a:lnTo>
                  <a:pt x="1781" y="2280"/>
                </a:lnTo>
                <a:lnTo>
                  <a:pt x="1844" y="2251"/>
                </a:lnTo>
                <a:lnTo>
                  <a:pt x="1904" y="2220"/>
                </a:lnTo>
                <a:lnTo>
                  <a:pt x="1961" y="2184"/>
                </a:lnTo>
                <a:lnTo>
                  <a:pt x="2015" y="2147"/>
                </a:lnTo>
                <a:lnTo>
                  <a:pt x="2067" y="2106"/>
                </a:lnTo>
                <a:lnTo>
                  <a:pt x="2115" y="2062"/>
                </a:lnTo>
                <a:lnTo>
                  <a:pt x="2159" y="2017"/>
                </a:lnTo>
                <a:lnTo>
                  <a:pt x="2201" y="1968"/>
                </a:lnTo>
                <a:lnTo>
                  <a:pt x="2239" y="1918"/>
                </a:lnTo>
                <a:lnTo>
                  <a:pt x="2274" y="1867"/>
                </a:lnTo>
                <a:lnTo>
                  <a:pt x="2307" y="1813"/>
                </a:lnTo>
                <a:lnTo>
                  <a:pt x="2336" y="1758"/>
                </a:lnTo>
                <a:lnTo>
                  <a:pt x="2361" y="1702"/>
                </a:lnTo>
                <a:lnTo>
                  <a:pt x="2383" y="1646"/>
                </a:lnTo>
                <a:lnTo>
                  <a:pt x="2401" y="1589"/>
                </a:lnTo>
                <a:lnTo>
                  <a:pt x="2417" y="1531"/>
                </a:lnTo>
                <a:lnTo>
                  <a:pt x="2429" y="1473"/>
                </a:lnTo>
                <a:lnTo>
                  <a:pt x="2437" y="1415"/>
                </a:lnTo>
                <a:lnTo>
                  <a:pt x="2442" y="1357"/>
                </a:lnTo>
                <a:lnTo>
                  <a:pt x="2444" y="1300"/>
                </a:lnTo>
                <a:lnTo>
                  <a:pt x="2443" y="1252"/>
                </a:lnTo>
                <a:lnTo>
                  <a:pt x="2488" y="1219"/>
                </a:lnTo>
                <a:lnTo>
                  <a:pt x="2529" y="1183"/>
                </a:lnTo>
                <a:lnTo>
                  <a:pt x="2568" y="1144"/>
                </a:lnTo>
                <a:lnTo>
                  <a:pt x="2604" y="1102"/>
                </a:lnTo>
                <a:lnTo>
                  <a:pt x="2637" y="1059"/>
                </a:lnTo>
                <a:lnTo>
                  <a:pt x="2584" y="1079"/>
                </a:lnTo>
                <a:lnTo>
                  <a:pt x="2529" y="1096"/>
                </a:lnTo>
                <a:lnTo>
                  <a:pt x="2472" y="1109"/>
                </a:lnTo>
                <a:lnTo>
                  <a:pt x="2414" y="1118"/>
                </a:lnTo>
                <a:lnTo>
                  <a:pt x="2453" y="1092"/>
                </a:lnTo>
                <a:lnTo>
                  <a:pt x="2488" y="1063"/>
                </a:lnTo>
                <a:lnTo>
                  <a:pt x="2518" y="1029"/>
                </a:lnTo>
                <a:lnTo>
                  <a:pt x="2546" y="993"/>
                </a:lnTo>
                <a:lnTo>
                  <a:pt x="2568" y="953"/>
                </a:lnTo>
                <a:lnTo>
                  <a:pt x="2585" y="911"/>
                </a:lnTo>
                <a:lnTo>
                  <a:pt x="2527" y="941"/>
                </a:lnTo>
                <a:lnTo>
                  <a:pt x="2467" y="965"/>
                </a:lnTo>
                <a:lnTo>
                  <a:pt x="2403" y="986"/>
                </a:lnTo>
                <a:lnTo>
                  <a:pt x="2338" y="1001"/>
                </a:lnTo>
                <a:lnTo>
                  <a:pt x="2306" y="972"/>
                </a:lnTo>
                <a:lnTo>
                  <a:pt x="2270" y="946"/>
                </a:lnTo>
                <a:lnTo>
                  <a:pt x="2232" y="925"/>
                </a:lnTo>
                <a:lnTo>
                  <a:pt x="2191" y="908"/>
                </a:lnTo>
                <a:lnTo>
                  <a:pt x="2146" y="894"/>
                </a:lnTo>
                <a:lnTo>
                  <a:pt x="2101" y="886"/>
                </a:lnTo>
                <a:lnTo>
                  <a:pt x="2054" y="883"/>
                </a:lnTo>
                <a:close/>
                <a:moveTo>
                  <a:pt x="1690" y="0"/>
                </a:moveTo>
                <a:lnTo>
                  <a:pt x="1797" y="4"/>
                </a:lnTo>
                <a:lnTo>
                  <a:pt x="1901" y="14"/>
                </a:lnTo>
                <a:lnTo>
                  <a:pt x="2004" y="29"/>
                </a:lnTo>
                <a:lnTo>
                  <a:pt x="2105" y="50"/>
                </a:lnTo>
                <a:lnTo>
                  <a:pt x="2203" y="77"/>
                </a:lnTo>
                <a:lnTo>
                  <a:pt x="2300" y="110"/>
                </a:lnTo>
                <a:lnTo>
                  <a:pt x="2393" y="148"/>
                </a:lnTo>
                <a:lnTo>
                  <a:pt x="2484" y="191"/>
                </a:lnTo>
                <a:lnTo>
                  <a:pt x="2570" y="239"/>
                </a:lnTo>
                <a:lnTo>
                  <a:pt x="2654" y="292"/>
                </a:lnTo>
                <a:lnTo>
                  <a:pt x="2734" y="349"/>
                </a:lnTo>
                <a:lnTo>
                  <a:pt x="2811" y="410"/>
                </a:lnTo>
                <a:lnTo>
                  <a:pt x="2884" y="476"/>
                </a:lnTo>
                <a:lnTo>
                  <a:pt x="2952" y="546"/>
                </a:lnTo>
                <a:lnTo>
                  <a:pt x="3016" y="619"/>
                </a:lnTo>
                <a:lnTo>
                  <a:pt x="3076" y="697"/>
                </a:lnTo>
                <a:lnTo>
                  <a:pt x="3131" y="778"/>
                </a:lnTo>
                <a:lnTo>
                  <a:pt x="3181" y="861"/>
                </a:lnTo>
                <a:lnTo>
                  <a:pt x="3225" y="948"/>
                </a:lnTo>
                <a:lnTo>
                  <a:pt x="3266" y="1038"/>
                </a:lnTo>
                <a:lnTo>
                  <a:pt x="3299" y="1130"/>
                </a:lnTo>
                <a:lnTo>
                  <a:pt x="3328" y="1224"/>
                </a:lnTo>
                <a:lnTo>
                  <a:pt x="3350" y="1321"/>
                </a:lnTo>
                <a:lnTo>
                  <a:pt x="3366" y="1420"/>
                </a:lnTo>
                <a:lnTo>
                  <a:pt x="3376" y="1521"/>
                </a:lnTo>
                <a:lnTo>
                  <a:pt x="3379" y="1623"/>
                </a:lnTo>
                <a:lnTo>
                  <a:pt x="3376" y="1726"/>
                </a:lnTo>
                <a:lnTo>
                  <a:pt x="3366" y="1826"/>
                </a:lnTo>
                <a:lnTo>
                  <a:pt x="3350" y="1925"/>
                </a:lnTo>
                <a:lnTo>
                  <a:pt x="3328" y="2022"/>
                </a:lnTo>
                <a:lnTo>
                  <a:pt x="3299" y="2116"/>
                </a:lnTo>
                <a:lnTo>
                  <a:pt x="3266" y="2209"/>
                </a:lnTo>
                <a:lnTo>
                  <a:pt x="3225" y="2298"/>
                </a:lnTo>
                <a:lnTo>
                  <a:pt x="3181" y="2385"/>
                </a:lnTo>
                <a:lnTo>
                  <a:pt x="3131" y="2468"/>
                </a:lnTo>
                <a:lnTo>
                  <a:pt x="3076" y="2550"/>
                </a:lnTo>
                <a:lnTo>
                  <a:pt x="3016" y="2627"/>
                </a:lnTo>
                <a:lnTo>
                  <a:pt x="2952" y="2700"/>
                </a:lnTo>
                <a:lnTo>
                  <a:pt x="2884" y="2770"/>
                </a:lnTo>
                <a:lnTo>
                  <a:pt x="2811" y="2836"/>
                </a:lnTo>
                <a:lnTo>
                  <a:pt x="2734" y="2897"/>
                </a:lnTo>
                <a:lnTo>
                  <a:pt x="2654" y="2955"/>
                </a:lnTo>
                <a:lnTo>
                  <a:pt x="2570" y="3007"/>
                </a:lnTo>
                <a:lnTo>
                  <a:pt x="2484" y="3055"/>
                </a:lnTo>
                <a:lnTo>
                  <a:pt x="2393" y="3098"/>
                </a:lnTo>
                <a:lnTo>
                  <a:pt x="2300" y="3136"/>
                </a:lnTo>
                <a:lnTo>
                  <a:pt x="2203" y="3169"/>
                </a:lnTo>
                <a:lnTo>
                  <a:pt x="2105" y="3196"/>
                </a:lnTo>
                <a:lnTo>
                  <a:pt x="2004" y="3217"/>
                </a:lnTo>
                <a:lnTo>
                  <a:pt x="1901" y="3233"/>
                </a:lnTo>
                <a:lnTo>
                  <a:pt x="1797" y="3242"/>
                </a:lnTo>
                <a:lnTo>
                  <a:pt x="1690" y="3246"/>
                </a:lnTo>
                <a:lnTo>
                  <a:pt x="1583" y="3242"/>
                </a:lnTo>
                <a:lnTo>
                  <a:pt x="1477" y="3233"/>
                </a:lnTo>
                <a:lnTo>
                  <a:pt x="1375" y="3217"/>
                </a:lnTo>
                <a:lnTo>
                  <a:pt x="1275" y="3196"/>
                </a:lnTo>
                <a:lnTo>
                  <a:pt x="1175" y="3169"/>
                </a:lnTo>
                <a:lnTo>
                  <a:pt x="1080" y="3136"/>
                </a:lnTo>
                <a:lnTo>
                  <a:pt x="986" y="3098"/>
                </a:lnTo>
                <a:lnTo>
                  <a:pt x="896" y="3055"/>
                </a:lnTo>
                <a:lnTo>
                  <a:pt x="808" y="3007"/>
                </a:lnTo>
                <a:lnTo>
                  <a:pt x="725" y="2955"/>
                </a:lnTo>
                <a:lnTo>
                  <a:pt x="645" y="2897"/>
                </a:lnTo>
                <a:lnTo>
                  <a:pt x="569" y="2836"/>
                </a:lnTo>
                <a:lnTo>
                  <a:pt x="496" y="2770"/>
                </a:lnTo>
                <a:lnTo>
                  <a:pt x="427" y="2700"/>
                </a:lnTo>
                <a:lnTo>
                  <a:pt x="362" y="2627"/>
                </a:lnTo>
                <a:lnTo>
                  <a:pt x="303" y="2550"/>
                </a:lnTo>
                <a:lnTo>
                  <a:pt x="248" y="2468"/>
                </a:lnTo>
                <a:lnTo>
                  <a:pt x="199" y="2385"/>
                </a:lnTo>
                <a:lnTo>
                  <a:pt x="153" y="2298"/>
                </a:lnTo>
                <a:lnTo>
                  <a:pt x="114" y="2209"/>
                </a:lnTo>
                <a:lnTo>
                  <a:pt x="80" y="2116"/>
                </a:lnTo>
                <a:lnTo>
                  <a:pt x="52" y="2022"/>
                </a:lnTo>
                <a:lnTo>
                  <a:pt x="30" y="1925"/>
                </a:lnTo>
                <a:lnTo>
                  <a:pt x="14" y="1826"/>
                </a:lnTo>
                <a:lnTo>
                  <a:pt x="3" y="1726"/>
                </a:lnTo>
                <a:lnTo>
                  <a:pt x="0" y="1623"/>
                </a:lnTo>
                <a:lnTo>
                  <a:pt x="3" y="1521"/>
                </a:lnTo>
                <a:lnTo>
                  <a:pt x="14" y="1420"/>
                </a:lnTo>
                <a:lnTo>
                  <a:pt x="30" y="1321"/>
                </a:lnTo>
                <a:lnTo>
                  <a:pt x="52" y="1224"/>
                </a:lnTo>
                <a:lnTo>
                  <a:pt x="80" y="1130"/>
                </a:lnTo>
                <a:lnTo>
                  <a:pt x="114" y="1038"/>
                </a:lnTo>
                <a:lnTo>
                  <a:pt x="153" y="948"/>
                </a:lnTo>
                <a:lnTo>
                  <a:pt x="199" y="861"/>
                </a:lnTo>
                <a:lnTo>
                  <a:pt x="248" y="778"/>
                </a:lnTo>
                <a:lnTo>
                  <a:pt x="303" y="697"/>
                </a:lnTo>
                <a:lnTo>
                  <a:pt x="362" y="619"/>
                </a:lnTo>
                <a:lnTo>
                  <a:pt x="427" y="546"/>
                </a:lnTo>
                <a:lnTo>
                  <a:pt x="496" y="476"/>
                </a:lnTo>
                <a:lnTo>
                  <a:pt x="569" y="410"/>
                </a:lnTo>
                <a:lnTo>
                  <a:pt x="645" y="349"/>
                </a:lnTo>
                <a:lnTo>
                  <a:pt x="725" y="292"/>
                </a:lnTo>
                <a:lnTo>
                  <a:pt x="808" y="239"/>
                </a:lnTo>
                <a:lnTo>
                  <a:pt x="896" y="191"/>
                </a:lnTo>
                <a:lnTo>
                  <a:pt x="986" y="148"/>
                </a:lnTo>
                <a:lnTo>
                  <a:pt x="1080" y="110"/>
                </a:lnTo>
                <a:lnTo>
                  <a:pt x="1175" y="77"/>
                </a:lnTo>
                <a:lnTo>
                  <a:pt x="1275" y="50"/>
                </a:lnTo>
                <a:lnTo>
                  <a:pt x="1375" y="29"/>
                </a:lnTo>
                <a:lnTo>
                  <a:pt x="1477" y="14"/>
                </a:lnTo>
                <a:lnTo>
                  <a:pt x="1583" y="4"/>
                </a:lnTo>
                <a:lnTo>
                  <a:pt x="169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cxnSp>
        <p:nvCxnSpPr>
          <p:cNvPr id="83" name="Straight Connector 82"/>
          <p:cNvCxnSpPr/>
          <p:nvPr/>
        </p:nvCxnSpPr>
        <p:spPr>
          <a:xfrm>
            <a:off x="7212964" y="5974831"/>
            <a:ext cx="463494" cy="0"/>
          </a:xfrm>
          <a:prstGeom prst="line">
            <a:avLst/>
          </a:prstGeom>
          <a:ln w="635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9683516" y="4115969"/>
            <a:ext cx="9172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John Doe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9194141" y="4415284"/>
            <a:ext cx="1895988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Lorem ipsum dolor sit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consectetuer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</a:p>
        </p:txBody>
      </p:sp>
      <p:sp>
        <p:nvSpPr>
          <p:cNvPr id="91" name="Freeform 6"/>
          <p:cNvSpPr>
            <a:spLocks noEditPoints="1"/>
          </p:cNvSpPr>
          <p:nvPr/>
        </p:nvSpPr>
        <p:spPr bwMode="auto">
          <a:xfrm>
            <a:off x="9509672" y="5505981"/>
            <a:ext cx="251247" cy="253904"/>
          </a:xfrm>
          <a:custGeom>
            <a:avLst/>
            <a:gdLst>
              <a:gd name="T0" fmla="*/ 1658 w 3208"/>
              <a:gd name="T1" fmla="*/ 744 h 3246"/>
              <a:gd name="T2" fmla="*/ 1550 w 3208"/>
              <a:gd name="T3" fmla="*/ 778 h 3246"/>
              <a:gd name="T4" fmla="*/ 1471 w 3208"/>
              <a:gd name="T5" fmla="*/ 833 h 3246"/>
              <a:gd name="T6" fmla="*/ 1415 w 3208"/>
              <a:gd name="T7" fmla="*/ 902 h 3246"/>
              <a:gd name="T8" fmla="*/ 1380 w 3208"/>
              <a:gd name="T9" fmla="*/ 980 h 3246"/>
              <a:gd name="T10" fmla="*/ 1361 w 3208"/>
              <a:gd name="T11" fmla="*/ 1059 h 3246"/>
              <a:gd name="T12" fmla="*/ 1356 w 3208"/>
              <a:gd name="T13" fmla="*/ 1133 h 3246"/>
              <a:gd name="T14" fmla="*/ 1172 w 3208"/>
              <a:gd name="T15" fmla="*/ 1680 h 3246"/>
              <a:gd name="T16" fmla="*/ 1742 w 3208"/>
              <a:gd name="T17" fmla="*/ 2621 h 3246"/>
              <a:gd name="T18" fmla="*/ 2037 w 3208"/>
              <a:gd name="T19" fmla="*/ 1348 h 3246"/>
              <a:gd name="T20" fmla="*/ 1744 w 3208"/>
              <a:gd name="T21" fmla="*/ 1130 h 3246"/>
              <a:gd name="T22" fmla="*/ 1765 w 3208"/>
              <a:gd name="T23" fmla="*/ 1084 h 3246"/>
              <a:gd name="T24" fmla="*/ 1800 w 3208"/>
              <a:gd name="T25" fmla="*/ 1065 h 3246"/>
              <a:gd name="T26" fmla="*/ 2032 w 3208"/>
              <a:gd name="T27" fmla="*/ 1062 h 3246"/>
              <a:gd name="T28" fmla="*/ 1604 w 3208"/>
              <a:gd name="T29" fmla="*/ 0 h 3246"/>
              <a:gd name="T30" fmla="*/ 1902 w 3208"/>
              <a:gd name="T31" fmla="*/ 29 h 3246"/>
              <a:gd name="T32" fmla="*/ 2183 w 3208"/>
              <a:gd name="T33" fmla="*/ 110 h 3246"/>
              <a:gd name="T34" fmla="*/ 2440 w 3208"/>
              <a:gd name="T35" fmla="*/ 239 h 3246"/>
              <a:gd name="T36" fmla="*/ 2669 w 3208"/>
              <a:gd name="T37" fmla="*/ 410 h 3246"/>
              <a:gd name="T38" fmla="*/ 2864 w 3208"/>
              <a:gd name="T39" fmla="*/ 619 h 3246"/>
              <a:gd name="T40" fmla="*/ 3020 w 3208"/>
              <a:gd name="T41" fmla="*/ 861 h 3246"/>
              <a:gd name="T42" fmla="*/ 3133 w 3208"/>
              <a:gd name="T43" fmla="*/ 1130 h 3246"/>
              <a:gd name="T44" fmla="*/ 3196 w 3208"/>
              <a:gd name="T45" fmla="*/ 1420 h 3246"/>
              <a:gd name="T46" fmla="*/ 3205 w 3208"/>
              <a:gd name="T47" fmla="*/ 1726 h 3246"/>
              <a:gd name="T48" fmla="*/ 3160 w 3208"/>
              <a:gd name="T49" fmla="*/ 2022 h 3246"/>
              <a:gd name="T50" fmla="*/ 3062 w 3208"/>
              <a:gd name="T51" fmla="*/ 2298 h 3246"/>
              <a:gd name="T52" fmla="*/ 2921 w 3208"/>
              <a:gd name="T53" fmla="*/ 2550 h 3246"/>
              <a:gd name="T54" fmla="*/ 2738 w 3208"/>
              <a:gd name="T55" fmla="*/ 2770 h 3246"/>
              <a:gd name="T56" fmla="*/ 2520 w 3208"/>
              <a:gd name="T57" fmla="*/ 2955 h 3246"/>
              <a:gd name="T58" fmla="*/ 2272 w 3208"/>
              <a:gd name="T59" fmla="*/ 3098 h 3246"/>
              <a:gd name="T60" fmla="*/ 1999 w 3208"/>
              <a:gd name="T61" fmla="*/ 3196 h 3246"/>
              <a:gd name="T62" fmla="*/ 1706 w 3208"/>
              <a:gd name="T63" fmla="*/ 3242 h 3246"/>
              <a:gd name="T64" fmla="*/ 1403 w 3208"/>
              <a:gd name="T65" fmla="*/ 3233 h 3246"/>
              <a:gd name="T66" fmla="*/ 1116 w 3208"/>
              <a:gd name="T67" fmla="*/ 3169 h 3246"/>
              <a:gd name="T68" fmla="*/ 851 w 3208"/>
              <a:gd name="T69" fmla="*/ 3055 h 3246"/>
              <a:gd name="T70" fmla="*/ 612 w 3208"/>
              <a:gd name="T71" fmla="*/ 2897 h 3246"/>
              <a:gd name="T72" fmla="*/ 405 w 3208"/>
              <a:gd name="T73" fmla="*/ 2700 h 3246"/>
              <a:gd name="T74" fmla="*/ 236 w 3208"/>
              <a:gd name="T75" fmla="*/ 2468 h 3246"/>
              <a:gd name="T76" fmla="*/ 108 w 3208"/>
              <a:gd name="T77" fmla="*/ 2209 h 3246"/>
              <a:gd name="T78" fmla="*/ 28 w 3208"/>
              <a:gd name="T79" fmla="*/ 1925 h 3246"/>
              <a:gd name="T80" fmla="*/ 0 w 3208"/>
              <a:gd name="T81" fmla="*/ 1623 h 3246"/>
              <a:gd name="T82" fmla="*/ 28 w 3208"/>
              <a:gd name="T83" fmla="*/ 1321 h 3246"/>
              <a:gd name="T84" fmla="*/ 108 w 3208"/>
              <a:gd name="T85" fmla="*/ 1038 h 3246"/>
              <a:gd name="T86" fmla="*/ 236 w 3208"/>
              <a:gd name="T87" fmla="*/ 778 h 3246"/>
              <a:gd name="T88" fmla="*/ 405 w 3208"/>
              <a:gd name="T89" fmla="*/ 546 h 3246"/>
              <a:gd name="T90" fmla="*/ 612 w 3208"/>
              <a:gd name="T91" fmla="*/ 349 h 3246"/>
              <a:gd name="T92" fmla="*/ 851 w 3208"/>
              <a:gd name="T93" fmla="*/ 191 h 3246"/>
              <a:gd name="T94" fmla="*/ 1116 w 3208"/>
              <a:gd name="T95" fmla="*/ 77 h 3246"/>
              <a:gd name="T96" fmla="*/ 1403 w 3208"/>
              <a:gd name="T97" fmla="*/ 14 h 3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208" h="3246">
                <a:moveTo>
                  <a:pt x="1746" y="738"/>
                </a:moveTo>
                <a:lnTo>
                  <a:pt x="1700" y="739"/>
                </a:lnTo>
                <a:lnTo>
                  <a:pt x="1658" y="744"/>
                </a:lnTo>
                <a:lnTo>
                  <a:pt x="1619" y="753"/>
                </a:lnTo>
                <a:lnTo>
                  <a:pt x="1583" y="765"/>
                </a:lnTo>
                <a:lnTo>
                  <a:pt x="1550" y="778"/>
                </a:lnTo>
                <a:lnTo>
                  <a:pt x="1521" y="794"/>
                </a:lnTo>
                <a:lnTo>
                  <a:pt x="1495" y="812"/>
                </a:lnTo>
                <a:lnTo>
                  <a:pt x="1471" y="833"/>
                </a:lnTo>
                <a:lnTo>
                  <a:pt x="1450" y="854"/>
                </a:lnTo>
                <a:lnTo>
                  <a:pt x="1432" y="877"/>
                </a:lnTo>
                <a:lnTo>
                  <a:pt x="1415" y="902"/>
                </a:lnTo>
                <a:lnTo>
                  <a:pt x="1402" y="927"/>
                </a:lnTo>
                <a:lnTo>
                  <a:pt x="1390" y="953"/>
                </a:lnTo>
                <a:lnTo>
                  <a:pt x="1380" y="980"/>
                </a:lnTo>
                <a:lnTo>
                  <a:pt x="1372" y="1006"/>
                </a:lnTo>
                <a:lnTo>
                  <a:pt x="1366" y="1032"/>
                </a:lnTo>
                <a:lnTo>
                  <a:pt x="1361" y="1059"/>
                </a:lnTo>
                <a:lnTo>
                  <a:pt x="1358" y="1084"/>
                </a:lnTo>
                <a:lnTo>
                  <a:pt x="1356" y="1109"/>
                </a:lnTo>
                <a:lnTo>
                  <a:pt x="1356" y="1133"/>
                </a:lnTo>
                <a:lnTo>
                  <a:pt x="1356" y="1348"/>
                </a:lnTo>
                <a:lnTo>
                  <a:pt x="1172" y="1348"/>
                </a:lnTo>
                <a:lnTo>
                  <a:pt x="1172" y="1680"/>
                </a:lnTo>
                <a:lnTo>
                  <a:pt x="1356" y="1680"/>
                </a:lnTo>
                <a:lnTo>
                  <a:pt x="1356" y="2621"/>
                </a:lnTo>
                <a:lnTo>
                  <a:pt x="1742" y="2621"/>
                </a:lnTo>
                <a:lnTo>
                  <a:pt x="1742" y="1680"/>
                </a:lnTo>
                <a:lnTo>
                  <a:pt x="2003" y="1680"/>
                </a:lnTo>
                <a:lnTo>
                  <a:pt x="2037" y="1348"/>
                </a:lnTo>
                <a:lnTo>
                  <a:pt x="1742" y="1348"/>
                </a:lnTo>
                <a:lnTo>
                  <a:pt x="1742" y="1152"/>
                </a:lnTo>
                <a:lnTo>
                  <a:pt x="1744" y="1130"/>
                </a:lnTo>
                <a:lnTo>
                  <a:pt x="1749" y="1112"/>
                </a:lnTo>
                <a:lnTo>
                  <a:pt x="1756" y="1096"/>
                </a:lnTo>
                <a:lnTo>
                  <a:pt x="1765" y="1084"/>
                </a:lnTo>
                <a:lnTo>
                  <a:pt x="1776" y="1075"/>
                </a:lnTo>
                <a:lnTo>
                  <a:pt x="1788" y="1069"/>
                </a:lnTo>
                <a:lnTo>
                  <a:pt x="1800" y="1065"/>
                </a:lnTo>
                <a:lnTo>
                  <a:pt x="1812" y="1063"/>
                </a:lnTo>
                <a:lnTo>
                  <a:pt x="1824" y="1062"/>
                </a:lnTo>
                <a:lnTo>
                  <a:pt x="2032" y="1062"/>
                </a:lnTo>
                <a:lnTo>
                  <a:pt x="2032" y="739"/>
                </a:lnTo>
                <a:lnTo>
                  <a:pt x="1746" y="738"/>
                </a:lnTo>
                <a:close/>
                <a:moveTo>
                  <a:pt x="1604" y="0"/>
                </a:moveTo>
                <a:lnTo>
                  <a:pt x="1706" y="4"/>
                </a:lnTo>
                <a:lnTo>
                  <a:pt x="1805" y="14"/>
                </a:lnTo>
                <a:lnTo>
                  <a:pt x="1902" y="29"/>
                </a:lnTo>
                <a:lnTo>
                  <a:pt x="1999" y="50"/>
                </a:lnTo>
                <a:lnTo>
                  <a:pt x="2092" y="77"/>
                </a:lnTo>
                <a:lnTo>
                  <a:pt x="2183" y="110"/>
                </a:lnTo>
                <a:lnTo>
                  <a:pt x="2272" y="148"/>
                </a:lnTo>
                <a:lnTo>
                  <a:pt x="2358" y="191"/>
                </a:lnTo>
                <a:lnTo>
                  <a:pt x="2440" y="239"/>
                </a:lnTo>
                <a:lnTo>
                  <a:pt x="2520" y="292"/>
                </a:lnTo>
                <a:lnTo>
                  <a:pt x="2596" y="349"/>
                </a:lnTo>
                <a:lnTo>
                  <a:pt x="2669" y="410"/>
                </a:lnTo>
                <a:lnTo>
                  <a:pt x="2738" y="476"/>
                </a:lnTo>
                <a:lnTo>
                  <a:pt x="2803" y="546"/>
                </a:lnTo>
                <a:lnTo>
                  <a:pt x="2864" y="619"/>
                </a:lnTo>
                <a:lnTo>
                  <a:pt x="2921" y="697"/>
                </a:lnTo>
                <a:lnTo>
                  <a:pt x="2973" y="778"/>
                </a:lnTo>
                <a:lnTo>
                  <a:pt x="3020" y="861"/>
                </a:lnTo>
                <a:lnTo>
                  <a:pt x="3062" y="948"/>
                </a:lnTo>
                <a:lnTo>
                  <a:pt x="3101" y="1038"/>
                </a:lnTo>
                <a:lnTo>
                  <a:pt x="3133" y="1130"/>
                </a:lnTo>
                <a:lnTo>
                  <a:pt x="3160" y="1224"/>
                </a:lnTo>
                <a:lnTo>
                  <a:pt x="3181" y="1321"/>
                </a:lnTo>
                <a:lnTo>
                  <a:pt x="3196" y="1420"/>
                </a:lnTo>
                <a:lnTo>
                  <a:pt x="3205" y="1521"/>
                </a:lnTo>
                <a:lnTo>
                  <a:pt x="3208" y="1623"/>
                </a:lnTo>
                <a:lnTo>
                  <a:pt x="3205" y="1726"/>
                </a:lnTo>
                <a:lnTo>
                  <a:pt x="3196" y="1826"/>
                </a:lnTo>
                <a:lnTo>
                  <a:pt x="3181" y="1925"/>
                </a:lnTo>
                <a:lnTo>
                  <a:pt x="3160" y="2022"/>
                </a:lnTo>
                <a:lnTo>
                  <a:pt x="3133" y="2116"/>
                </a:lnTo>
                <a:lnTo>
                  <a:pt x="3101" y="2209"/>
                </a:lnTo>
                <a:lnTo>
                  <a:pt x="3062" y="2298"/>
                </a:lnTo>
                <a:lnTo>
                  <a:pt x="3020" y="2385"/>
                </a:lnTo>
                <a:lnTo>
                  <a:pt x="2973" y="2468"/>
                </a:lnTo>
                <a:lnTo>
                  <a:pt x="2921" y="2550"/>
                </a:lnTo>
                <a:lnTo>
                  <a:pt x="2864" y="2627"/>
                </a:lnTo>
                <a:lnTo>
                  <a:pt x="2803" y="2700"/>
                </a:lnTo>
                <a:lnTo>
                  <a:pt x="2738" y="2770"/>
                </a:lnTo>
                <a:lnTo>
                  <a:pt x="2669" y="2836"/>
                </a:lnTo>
                <a:lnTo>
                  <a:pt x="2596" y="2897"/>
                </a:lnTo>
                <a:lnTo>
                  <a:pt x="2520" y="2955"/>
                </a:lnTo>
                <a:lnTo>
                  <a:pt x="2440" y="3007"/>
                </a:lnTo>
                <a:lnTo>
                  <a:pt x="2358" y="3055"/>
                </a:lnTo>
                <a:lnTo>
                  <a:pt x="2272" y="3098"/>
                </a:lnTo>
                <a:lnTo>
                  <a:pt x="2183" y="3136"/>
                </a:lnTo>
                <a:lnTo>
                  <a:pt x="2092" y="3169"/>
                </a:lnTo>
                <a:lnTo>
                  <a:pt x="1999" y="3196"/>
                </a:lnTo>
                <a:lnTo>
                  <a:pt x="1902" y="3217"/>
                </a:lnTo>
                <a:lnTo>
                  <a:pt x="1805" y="3233"/>
                </a:lnTo>
                <a:lnTo>
                  <a:pt x="1706" y="3242"/>
                </a:lnTo>
                <a:lnTo>
                  <a:pt x="1604" y="3246"/>
                </a:lnTo>
                <a:lnTo>
                  <a:pt x="1503" y="3242"/>
                </a:lnTo>
                <a:lnTo>
                  <a:pt x="1403" y="3233"/>
                </a:lnTo>
                <a:lnTo>
                  <a:pt x="1305" y="3217"/>
                </a:lnTo>
                <a:lnTo>
                  <a:pt x="1210" y="3196"/>
                </a:lnTo>
                <a:lnTo>
                  <a:pt x="1116" y="3169"/>
                </a:lnTo>
                <a:lnTo>
                  <a:pt x="1025" y="3136"/>
                </a:lnTo>
                <a:lnTo>
                  <a:pt x="936" y="3098"/>
                </a:lnTo>
                <a:lnTo>
                  <a:pt x="851" y="3055"/>
                </a:lnTo>
                <a:lnTo>
                  <a:pt x="768" y="3007"/>
                </a:lnTo>
                <a:lnTo>
                  <a:pt x="688" y="2955"/>
                </a:lnTo>
                <a:lnTo>
                  <a:pt x="612" y="2897"/>
                </a:lnTo>
                <a:lnTo>
                  <a:pt x="540" y="2836"/>
                </a:lnTo>
                <a:lnTo>
                  <a:pt x="471" y="2770"/>
                </a:lnTo>
                <a:lnTo>
                  <a:pt x="405" y="2700"/>
                </a:lnTo>
                <a:lnTo>
                  <a:pt x="344" y="2627"/>
                </a:lnTo>
                <a:lnTo>
                  <a:pt x="288" y="2550"/>
                </a:lnTo>
                <a:lnTo>
                  <a:pt x="236" y="2468"/>
                </a:lnTo>
                <a:lnTo>
                  <a:pt x="189" y="2385"/>
                </a:lnTo>
                <a:lnTo>
                  <a:pt x="145" y="2298"/>
                </a:lnTo>
                <a:lnTo>
                  <a:pt x="108" y="2209"/>
                </a:lnTo>
                <a:lnTo>
                  <a:pt x="76" y="2116"/>
                </a:lnTo>
                <a:lnTo>
                  <a:pt x="49" y="2022"/>
                </a:lnTo>
                <a:lnTo>
                  <a:pt x="28" y="1925"/>
                </a:lnTo>
                <a:lnTo>
                  <a:pt x="13" y="1826"/>
                </a:lnTo>
                <a:lnTo>
                  <a:pt x="3" y="1726"/>
                </a:lnTo>
                <a:lnTo>
                  <a:pt x="0" y="1623"/>
                </a:lnTo>
                <a:lnTo>
                  <a:pt x="3" y="1521"/>
                </a:lnTo>
                <a:lnTo>
                  <a:pt x="13" y="1420"/>
                </a:lnTo>
                <a:lnTo>
                  <a:pt x="28" y="1321"/>
                </a:lnTo>
                <a:lnTo>
                  <a:pt x="49" y="1224"/>
                </a:lnTo>
                <a:lnTo>
                  <a:pt x="76" y="1130"/>
                </a:lnTo>
                <a:lnTo>
                  <a:pt x="108" y="1038"/>
                </a:lnTo>
                <a:lnTo>
                  <a:pt x="145" y="948"/>
                </a:lnTo>
                <a:lnTo>
                  <a:pt x="189" y="861"/>
                </a:lnTo>
                <a:lnTo>
                  <a:pt x="236" y="778"/>
                </a:lnTo>
                <a:lnTo>
                  <a:pt x="288" y="697"/>
                </a:lnTo>
                <a:lnTo>
                  <a:pt x="344" y="619"/>
                </a:lnTo>
                <a:lnTo>
                  <a:pt x="405" y="546"/>
                </a:lnTo>
                <a:lnTo>
                  <a:pt x="471" y="476"/>
                </a:lnTo>
                <a:lnTo>
                  <a:pt x="540" y="410"/>
                </a:lnTo>
                <a:lnTo>
                  <a:pt x="612" y="349"/>
                </a:lnTo>
                <a:lnTo>
                  <a:pt x="688" y="292"/>
                </a:lnTo>
                <a:lnTo>
                  <a:pt x="768" y="239"/>
                </a:lnTo>
                <a:lnTo>
                  <a:pt x="851" y="191"/>
                </a:lnTo>
                <a:lnTo>
                  <a:pt x="936" y="148"/>
                </a:lnTo>
                <a:lnTo>
                  <a:pt x="1025" y="110"/>
                </a:lnTo>
                <a:lnTo>
                  <a:pt x="1116" y="77"/>
                </a:lnTo>
                <a:lnTo>
                  <a:pt x="1210" y="50"/>
                </a:lnTo>
                <a:lnTo>
                  <a:pt x="1305" y="29"/>
                </a:lnTo>
                <a:lnTo>
                  <a:pt x="1403" y="14"/>
                </a:lnTo>
                <a:lnTo>
                  <a:pt x="1503" y="4"/>
                </a:lnTo>
                <a:lnTo>
                  <a:pt x="1604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grpSp>
        <p:nvGrpSpPr>
          <p:cNvPr id="92" name="Group 91"/>
          <p:cNvGrpSpPr/>
          <p:nvPr/>
        </p:nvGrpSpPr>
        <p:grpSpPr>
          <a:xfrm>
            <a:off x="10017841" y="5505981"/>
            <a:ext cx="249917" cy="253904"/>
            <a:chOff x="1768475" y="5711825"/>
            <a:chExt cx="298450" cy="303212"/>
          </a:xfrm>
          <a:solidFill>
            <a:schemeClr val="tx2"/>
          </a:solidFill>
        </p:grpSpPr>
        <p:sp>
          <p:nvSpPr>
            <p:cNvPr id="95" name="Freeform 94"/>
            <p:cNvSpPr>
              <a:spLocks/>
            </p:cNvSpPr>
            <p:nvPr/>
          </p:nvSpPr>
          <p:spPr bwMode="auto">
            <a:xfrm>
              <a:off x="1887538" y="5834063"/>
              <a:ext cx="60325" cy="60325"/>
            </a:xfrm>
            <a:custGeom>
              <a:avLst/>
              <a:gdLst>
                <a:gd name="T0" fmla="*/ 338 w 676"/>
                <a:gd name="T1" fmla="*/ 0 h 650"/>
                <a:gd name="T2" fmla="*/ 385 w 676"/>
                <a:gd name="T3" fmla="*/ 3 h 650"/>
                <a:gd name="T4" fmla="*/ 431 w 676"/>
                <a:gd name="T5" fmla="*/ 12 h 650"/>
                <a:gd name="T6" fmla="*/ 473 w 676"/>
                <a:gd name="T7" fmla="*/ 28 h 650"/>
                <a:gd name="T8" fmla="*/ 513 w 676"/>
                <a:gd name="T9" fmla="*/ 48 h 650"/>
                <a:gd name="T10" fmla="*/ 550 w 676"/>
                <a:gd name="T11" fmla="*/ 73 h 650"/>
                <a:gd name="T12" fmla="*/ 583 w 676"/>
                <a:gd name="T13" fmla="*/ 103 h 650"/>
                <a:gd name="T14" fmla="*/ 612 w 676"/>
                <a:gd name="T15" fmla="*/ 135 h 650"/>
                <a:gd name="T16" fmla="*/ 634 w 676"/>
                <a:gd name="T17" fmla="*/ 169 h 650"/>
                <a:gd name="T18" fmla="*/ 652 w 676"/>
                <a:gd name="T19" fmla="*/ 205 h 650"/>
                <a:gd name="T20" fmla="*/ 664 w 676"/>
                <a:gd name="T21" fmla="*/ 243 h 650"/>
                <a:gd name="T22" fmla="*/ 673 w 676"/>
                <a:gd name="T23" fmla="*/ 283 h 650"/>
                <a:gd name="T24" fmla="*/ 676 w 676"/>
                <a:gd name="T25" fmla="*/ 325 h 650"/>
                <a:gd name="T26" fmla="*/ 673 w 676"/>
                <a:gd name="T27" fmla="*/ 369 h 650"/>
                <a:gd name="T28" fmla="*/ 663 w 676"/>
                <a:gd name="T29" fmla="*/ 411 h 650"/>
                <a:gd name="T30" fmla="*/ 650 w 676"/>
                <a:gd name="T31" fmla="*/ 451 h 650"/>
                <a:gd name="T32" fmla="*/ 630 w 676"/>
                <a:gd name="T33" fmla="*/ 488 h 650"/>
                <a:gd name="T34" fmla="*/ 605 w 676"/>
                <a:gd name="T35" fmla="*/ 523 h 650"/>
                <a:gd name="T36" fmla="*/ 577 w 676"/>
                <a:gd name="T37" fmla="*/ 554 h 650"/>
                <a:gd name="T38" fmla="*/ 544 w 676"/>
                <a:gd name="T39" fmla="*/ 582 h 650"/>
                <a:gd name="T40" fmla="*/ 508 w 676"/>
                <a:gd name="T41" fmla="*/ 605 h 650"/>
                <a:gd name="T42" fmla="*/ 469 w 676"/>
                <a:gd name="T43" fmla="*/ 624 h 650"/>
                <a:gd name="T44" fmla="*/ 428 w 676"/>
                <a:gd name="T45" fmla="*/ 638 h 650"/>
                <a:gd name="T46" fmla="*/ 383 w 676"/>
                <a:gd name="T47" fmla="*/ 647 h 650"/>
                <a:gd name="T48" fmla="*/ 338 w 676"/>
                <a:gd name="T49" fmla="*/ 650 h 650"/>
                <a:gd name="T50" fmla="*/ 291 w 676"/>
                <a:gd name="T51" fmla="*/ 647 h 650"/>
                <a:gd name="T52" fmla="*/ 248 w 676"/>
                <a:gd name="T53" fmla="*/ 638 h 650"/>
                <a:gd name="T54" fmla="*/ 206 w 676"/>
                <a:gd name="T55" fmla="*/ 624 h 650"/>
                <a:gd name="T56" fmla="*/ 167 w 676"/>
                <a:gd name="T57" fmla="*/ 605 h 650"/>
                <a:gd name="T58" fmla="*/ 131 w 676"/>
                <a:gd name="T59" fmla="*/ 582 h 650"/>
                <a:gd name="T60" fmla="*/ 99 w 676"/>
                <a:gd name="T61" fmla="*/ 554 h 650"/>
                <a:gd name="T62" fmla="*/ 69 w 676"/>
                <a:gd name="T63" fmla="*/ 523 h 650"/>
                <a:gd name="T64" fmla="*/ 45 w 676"/>
                <a:gd name="T65" fmla="*/ 488 h 650"/>
                <a:gd name="T66" fmla="*/ 26 w 676"/>
                <a:gd name="T67" fmla="*/ 451 h 650"/>
                <a:gd name="T68" fmla="*/ 11 w 676"/>
                <a:gd name="T69" fmla="*/ 411 h 650"/>
                <a:gd name="T70" fmla="*/ 3 w 676"/>
                <a:gd name="T71" fmla="*/ 369 h 650"/>
                <a:gd name="T72" fmla="*/ 0 w 676"/>
                <a:gd name="T73" fmla="*/ 325 h 650"/>
                <a:gd name="T74" fmla="*/ 2 w 676"/>
                <a:gd name="T75" fmla="*/ 283 h 650"/>
                <a:gd name="T76" fmla="*/ 10 w 676"/>
                <a:gd name="T77" fmla="*/ 243 h 650"/>
                <a:gd name="T78" fmla="*/ 24 w 676"/>
                <a:gd name="T79" fmla="*/ 205 h 650"/>
                <a:gd name="T80" fmla="*/ 41 w 676"/>
                <a:gd name="T81" fmla="*/ 169 h 650"/>
                <a:gd name="T82" fmla="*/ 63 w 676"/>
                <a:gd name="T83" fmla="*/ 135 h 650"/>
                <a:gd name="T84" fmla="*/ 92 w 676"/>
                <a:gd name="T85" fmla="*/ 103 h 650"/>
                <a:gd name="T86" fmla="*/ 125 w 676"/>
                <a:gd name="T87" fmla="*/ 73 h 650"/>
                <a:gd name="T88" fmla="*/ 161 w 676"/>
                <a:gd name="T89" fmla="*/ 48 h 650"/>
                <a:gd name="T90" fmla="*/ 202 w 676"/>
                <a:gd name="T91" fmla="*/ 28 h 650"/>
                <a:gd name="T92" fmla="*/ 245 w 676"/>
                <a:gd name="T93" fmla="*/ 12 h 650"/>
                <a:gd name="T94" fmla="*/ 290 w 676"/>
                <a:gd name="T95" fmla="*/ 3 h 650"/>
                <a:gd name="T96" fmla="*/ 338 w 676"/>
                <a:gd name="T97" fmla="*/ 0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76" h="650">
                  <a:moveTo>
                    <a:pt x="338" y="0"/>
                  </a:moveTo>
                  <a:lnTo>
                    <a:pt x="385" y="3"/>
                  </a:lnTo>
                  <a:lnTo>
                    <a:pt x="431" y="12"/>
                  </a:lnTo>
                  <a:lnTo>
                    <a:pt x="473" y="28"/>
                  </a:lnTo>
                  <a:lnTo>
                    <a:pt x="513" y="48"/>
                  </a:lnTo>
                  <a:lnTo>
                    <a:pt x="550" y="73"/>
                  </a:lnTo>
                  <a:lnTo>
                    <a:pt x="583" y="103"/>
                  </a:lnTo>
                  <a:lnTo>
                    <a:pt x="612" y="135"/>
                  </a:lnTo>
                  <a:lnTo>
                    <a:pt x="634" y="169"/>
                  </a:lnTo>
                  <a:lnTo>
                    <a:pt x="652" y="205"/>
                  </a:lnTo>
                  <a:lnTo>
                    <a:pt x="664" y="243"/>
                  </a:lnTo>
                  <a:lnTo>
                    <a:pt x="673" y="283"/>
                  </a:lnTo>
                  <a:lnTo>
                    <a:pt x="676" y="325"/>
                  </a:lnTo>
                  <a:lnTo>
                    <a:pt x="673" y="369"/>
                  </a:lnTo>
                  <a:lnTo>
                    <a:pt x="663" y="411"/>
                  </a:lnTo>
                  <a:lnTo>
                    <a:pt x="650" y="451"/>
                  </a:lnTo>
                  <a:lnTo>
                    <a:pt x="630" y="488"/>
                  </a:lnTo>
                  <a:lnTo>
                    <a:pt x="605" y="523"/>
                  </a:lnTo>
                  <a:lnTo>
                    <a:pt x="577" y="554"/>
                  </a:lnTo>
                  <a:lnTo>
                    <a:pt x="544" y="582"/>
                  </a:lnTo>
                  <a:lnTo>
                    <a:pt x="508" y="605"/>
                  </a:lnTo>
                  <a:lnTo>
                    <a:pt x="469" y="624"/>
                  </a:lnTo>
                  <a:lnTo>
                    <a:pt x="428" y="638"/>
                  </a:lnTo>
                  <a:lnTo>
                    <a:pt x="383" y="647"/>
                  </a:lnTo>
                  <a:lnTo>
                    <a:pt x="338" y="650"/>
                  </a:lnTo>
                  <a:lnTo>
                    <a:pt x="291" y="647"/>
                  </a:lnTo>
                  <a:lnTo>
                    <a:pt x="248" y="638"/>
                  </a:lnTo>
                  <a:lnTo>
                    <a:pt x="206" y="624"/>
                  </a:lnTo>
                  <a:lnTo>
                    <a:pt x="167" y="605"/>
                  </a:lnTo>
                  <a:lnTo>
                    <a:pt x="131" y="582"/>
                  </a:lnTo>
                  <a:lnTo>
                    <a:pt x="99" y="554"/>
                  </a:lnTo>
                  <a:lnTo>
                    <a:pt x="69" y="523"/>
                  </a:lnTo>
                  <a:lnTo>
                    <a:pt x="45" y="488"/>
                  </a:lnTo>
                  <a:lnTo>
                    <a:pt x="26" y="451"/>
                  </a:lnTo>
                  <a:lnTo>
                    <a:pt x="11" y="411"/>
                  </a:lnTo>
                  <a:lnTo>
                    <a:pt x="3" y="369"/>
                  </a:lnTo>
                  <a:lnTo>
                    <a:pt x="0" y="325"/>
                  </a:lnTo>
                  <a:lnTo>
                    <a:pt x="2" y="283"/>
                  </a:lnTo>
                  <a:lnTo>
                    <a:pt x="10" y="243"/>
                  </a:lnTo>
                  <a:lnTo>
                    <a:pt x="24" y="205"/>
                  </a:lnTo>
                  <a:lnTo>
                    <a:pt x="41" y="169"/>
                  </a:lnTo>
                  <a:lnTo>
                    <a:pt x="63" y="135"/>
                  </a:lnTo>
                  <a:lnTo>
                    <a:pt x="92" y="103"/>
                  </a:lnTo>
                  <a:lnTo>
                    <a:pt x="125" y="73"/>
                  </a:lnTo>
                  <a:lnTo>
                    <a:pt x="161" y="48"/>
                  </a:lnTo>
                  <a:lnTo>
                    <a:pt x="202" y="28"/>
                  </a:lnTo>
                  <a:lnTo>
                    <a:pt x="245" y="12"/>
                  </a:lnTo>
                  <a:lnTo>
                    <a:pt x="290" y="3"/>
                  </a:lnTo>
                  <a:lnTo>
                    <a:pt x="3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>
              <a:spLocks/>
            </p:cNvSpPr>
            <p:nvPr/>
          </p:nvSpPr>
          <p:spPr bwMode="auto">
            <a:xfrm>
              <a:off x="1954213" y="5797550"/>
              <a:ext cx="28575" cy="28575"/>
            </a:xfrm>
            <a:custGeom>
              <a:avLst/>
              <a:gdLst>
                <a:gd name="T0" fmla="*/ 283 w 327"/>
                <a:gd name="T1" fmla="*/ 0 h 313"/>
                <a:gd name="T2" fmla="*/ 327 w 327"/>
                <a:gd name="T3" fmla="*/ 0 h 313"/>
                <a:gd name="T4" fmla="*/ 327 w 327"/>
                <a:gd name="T5" fmla="*/ 312 h 313"/>
                <a:gd name="T6" fmla="*/ 1 w 327"/>
                <a:gd name="T7" fmla="*/ 313 h 313"/>
                <a:gd name="T8" fmla="*/ 0 w 327"/>
                <a:gd name="T9" fmla="*/ 1 h 313"/>
                <a:gd name="T10" fmla="*/ 283 w 327"/>
                <a:gd name="T11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313">
                  <a:moveTo>
                    <a:pt x="283" y="0"/>
                  </a:moveTo>
                  <a:lnTo>
                    <a:pt x="327" y="0"/>
                  </a:lnTo>
                  <a:lnTo>
                    <a:pt x="327" y="312"/>
                  </a:lnTo>
                  <a:lnTo>
                    <a:pt x="1" y="313"/>
                  </a:lnTo>
                  <a:lnTo>
                    <a:pt x="0" y="1"/>
                  </a:lnTo>
                  <a:lnTo>
                    <a:pt x="2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>
              <a:spLocks noEditPoints="1"/>
            </p:cNvSpPr>
            <p:nvPr/>
          </p:nvSpPr>
          <p:spPr bwMode="auto">
            <a:xfrm>
              <a:off x="1768475" y="5711825"/>
              <a:ext cx="298450" cy="303212"/>
            </a:xfrm>
            <a:custGeom>
              <a:avLst/>
              <a:gdLst>
                <a:gd name="T0" fmla="*/ 1009 w 3379"/>
                <a:gd name="T1" fmla="*/ 712 h 3246"/>
                <a:gd name="T2" fmla="*/ 888 w 3379"/>
                <a:gd name="T3" fmla="*/ 765 h 3246"/>
                <a:gd name="T4" fmla="*/ 796 w 3379"/>
                <a:gd name="T5" fmla="*/ 854 h 3246"/>
                <a:gd name="T6" fmla="*/ 740 w 3379"/>
                <a:gd name="T7" fmla="*/ 970 h 3246"/>
                <a:gd name="T8" fmla="*/ 729 w 3379"/>
                <a:gd name="T9" fmla="*/ 2189 h 3246"/>
                <a:gd name="T10" fmla="*/ 753 w 3379"/>
                <a:gd name="T11" fmla="*/ 2318 h 3246"/>
                <a:gd name="T12" fmla="*/ 822 w 3379"/>
                <a:gd name="T13" fmla="*/ 2426 h 3246"/>
                <a:gd name="T14" fmla="*/ 926 w 3379"/>
                <a:gd name="T15" fmla="*/ 2504 h 3246"/>
                <a:gd name="T16" fmla="*/ 1054 w 3379"/>
                <a:gd name="T17" fmla="*/ 2543 h 3246"/>
                <a:gd name="T18" fmla="*/ 2325 w 3379"/>
                <a:gd name="T19" fmla="*/ 2543 h 3246"/>
                <a:gd name="T20" fmla="*/ 2454 w 3379"/>
                <a:gd name="T21" fmla="*/ 2504 h 3246"/>
                <a:gd name="T22" fmla="*/ 2556 w 3379"/>
                <a:gd name="T23" fmla="*/ 2426 h 3246"/>
                <a:gd name="T24" fmla="*/ 2625 w 3379"/>
                <a:gd name="T25" fmla="*/ 2318 h 3246"/>
                <a:gd name="T26" fmla="*/ 2651 w 3379"/>
                <a:gd name="T27" fmla="*/ 2189 h 3246"/>
                <a:gd name="T28" fmla="*/ 2639 w 3379"/>
                <a:gd name="T29" fmla="*/ 970 h 3246"/>
                <a:gd name="T30" fmla="*/ 2584 w 3379"/>
                <a:gd name="T31" fmla="*/ 854 h 3246"/>
                <a:gd name="T32" fmla="*/ 2491 w 3379"/>
                <a:gd name="T33" fmla="*/ 765 h 3246"/>
                <a:gd name="T34" fmla="*/ 2370 w 3379"/>
                <a:gd name="T35" fmla="*/ 712 h 3246"/>
                <a:gd name="T36" fmla="*/ 1100 w 3379"/>
                <a:gd name="T37" fmla="*/ 701 h 3246"/>
                <a:gd name="T38" fmla="*/ 1901 w 3379"/>
                <a:gd name="T39" fmla="*/ 14 h 3246"/>
                <a:gd name="T40" fmla="*/ 2203 w 3379"/>
                <a:gd name="T41" fmla="*/ 77 h 3246"/>
                <a:gd name="T42" fmla="*/ 2484 w 3379"/>
                <a:gd name="T43" fmla="*/ 191 h 3246"/>
                <a:gd name="T44" fmla="*/ 2734 w 3379"/>
                <a:gd name="T45" fmla="*/ 349 h 3246"/>
                <a:gd name="T46" fmla="*/ 2952 w 3379"/>
                <a:gd name="T47" fmla="*/ 546 h 3246"/>
                <a:gd name="T48" fmla="*/ 3131 w 3379"/>
                <a:gd name="T49" fmla="*/ 778 h 3246"/>
                <a:gd name="T50" fmla="*/ 3266 w 3379"/>
                <a:gd name="T51" fmla="*/ 1038 h 3246"/>
                <a:gd name="T52" fmla="*/ 3350 w 3379"/>
                <a:gd name="T53" fmla="*/ 1321 h 3246"/>
                <a:gd name="T54" fmla="*/ 3379 w 3379"/>
                <a:gd name="T55" fmla="*/ 1623 h 3246"/>
                <a:gd name="T56" fmla="*/ 3350 w 3379"/>
                <a:gd name="T57" fmla="*/ 1925 h 3246"/>
                <a:gd name="T58" fmla="*/ 3266 w 3379"/>
                <a:gd name="T59" fmla="*/ 2209 h 3246"/>
                <a:gd name="T60" fmla="*/ 3131 w 3379"/>
                <a:gd name="T61" fmla="*/ 2468 h 3246"/>
                <a:gd name="T62" fmla="*/ 2952 w 3379"/>
                <a:gd name="T63" fmla="*/ 2700 h 3246"/>
                <a:gd name="T64" fmla="*/ 2734 w 3379"/>
                <a:gd name="T65" fmla="*/ 2897 h 3246"/>
                <a:gd name="T66" fmla="*/ 2484 w 3379"/>
                <a:gd name="T67" fmla="*/ 3055 h 3246"/>
                <a:gd name="T68" fmla="*/ 2203 w 3379"/>
                <a:gd name="T69" fmla="*/ 3169 h 3246"/>
                <a:gd name="T70" fmla="*/ 1901 w 3379"/>
                <a:gd name="T71" fmla="*/ 3233 h 3246"/>
                <a:gd name="T72" fmla="*/ 1583 w 3379"/>
                <a:gd name="T73" fmla="*/ 3242 h 3246"/>
                <a:gd name="T74" fmla="*/ 1275 w 3379"/>
                <a:gd name="T75" fmla="*/ 3196 h 3246"/>
                <a:gd name="T76" fmla="*/ 986 w 3379"/>
                <a:gd name="T77" fmla="*/ 3098 h 3246"/>
                <a:gd name="T78" fmla="*/ 725 w 3379"/>
                <a:gd name="T79" fmla="*/ 2955 h 3246"/>
                <a:gd name="T80" fmla="*/ 496 w 3379"/>
                <a:gd name="T81" fmla="*/ 2770 h 3246"/>
                <a:gd name="T82" fmla="*/ 303 w 3379"/>
                <a:gd name="T83" fmla="*/ 2550 h 3246"/>
                <a:gd name="T84" fmla="*/ 153 w 3379"/>
                <a:gd name="T85" fmla="*/ 2298 h 3246"/>
                <a:gd name="T86" fmla="*/ 52 w 3379"/>
                <a:gd name="T87" fmla="*/ 2022 h 3246"/>
                <a:gd name="T88" fmla="*/ 3 w 3379"/>
                <a:gd name="T89" fmla="*/ 1726 h 3246"/>
                <a:gd name="T90" fmla="*/ 14 w 3379"/>
                <a:gd name="T91" fmla="*/ 1420 h 3246"/>
                <a:gd name="T92" fmla="*/ 80 w 3379"/>
                <a:gd name="T93" fmla="*/ 1130 h 3246"/>
                <a:gd name="T94" fmla="*/ 199 w 3379"/>
                <a:gd name="T95" fmla="*/ 861 h 3246"/>
                <a:gd name="T96" fmla="*/ 362 w 3379"/>
                <a:gd name="T97" fmla="*/ 619 h 3246"/>
                <a:gd name="T98" fmla="*/ 569 w 3379"/>
                <a:gd name="T99" fmla="*/ 410 h 3246"/>
                <a:gd name="T100" fmla="*/ 808 w 3379"/>
                <a:gd name="T101" fmla="*/ 239 h 3246"/>
                <a:gd name="T102" fmla="*/ 1080 w 3379"/>
                <a:gd name="T103" fmla="*/ 110 h 3246"/>
                <a:gd name="T104" fmla="*/ 1375 w 3379"/>
                <a:gd name="T105" fmla="*/ 29 h 3246"/>
                <a:gd name="T106" fmla="*/ 1690 w 3379"/>
                <a:gd name="T107" fmla="*/ 0 h 3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379" h="3246">
                  <a:moveTo>
                    <a:pt x="1100" y="701"/>
                  </a:moveTo>
                  <a:lnTo>
                    <a:pt x="1054" y="704"/>
                  </a:lnTo>
                  <a:lnTo>
                    <a:pt x="1009" y="712"/>
                  </a:lnTo>
                  <a:lnTo>
                    <a:pt x="966" y="725"/>
                  </a:lnTo>
                  <a:lnTo>
                    <a:pt x="926" y="742"/>
                  </a:lnTo>
                  <a:lnTo>
                    <a:pt x="888" y="765"/>
                  </a:lnTo>
                  <a:lnTo>
                    <a:pt x="854" y="791"/>
                  </a:lnTo>
                  <a:lnTo>
                    <a:pt x="822" y="820"/>
                  </a:lnTo>
                  <a:lnTo>
                    <a:pt x="796" y="854"/>
                  </a:lnTo>
                  <a:lnTo>
                    <a:pt x="773" y="889"/>
                  </a:lnTo>
                  <a:lnTo>
                    <a:pt x="753" y="928"/>
                  </a:lnTo>
                  <a:lnTo>
                    <a:pt x="740" y="970"/>
                  </a:lnTo>
                  <a:lnTo>
                    <a:pt x="731" y="1012"/>
                  </a:lnTo>
                  <a:lnTo>
                    <a:pt x="729" y="1057"/>
                  </a:lnTo>
                  <a:lnTo>
                    <a:pt x="729" y="2189"/>
                  </a:lnTo>
                  <a:lnTo>
                    <a:pt x="731" y="2234"/>
                  </a:lnTo>
                  <a:lnTo>
                    <a:pt x="740" y="2277"/>
                  </a:lnTo>
                  <a:lnTo>
                    <a:pt x="753" y="2318"/>
                  </a:lnTo>
                  <a:lnTo>
                    <a:pt x="773" y="2357"/>
                  </a:lnTo>
                  <a:lnTo>
                    <a:pt x="796" y="2392"/>
                  </a:lnTo>
                  <a:lnTo>
                    <a:pt x="822" y="2426"/>
                  </a:lnTo>
                  <a:lnTo>
                    <a:pt x="854" y="2455"/>
                  </a:lnTo>
                  <a:lnTo>
                    <a:pt x="888" y="2482"/>
                  </a:lnTo>
                  <a:lnTo>
                    <a:pt x="926" y="2504"/>
                  </a:lnTo>
                  <a:lnTo>
                    <a:pt x="966" y="2521"/>
                  </a:lnTo>
                  <a:lnTo>
                    <a:pt x="1009" y="2534"/>
                  </a:lnTo>
                  <a:lnTo>
                    <a:pt x="1054" y="2543"/>
                  </a:lnTo>
                  <a:lnTo>
                    <a:pt x="1100" y="2546"/>
                  </a:lnTo>
                  <a:lnTo>
                    <a:pt x="2279" y="2546"/>
                  </a:lnTo>
                  <a:lnTo>
                    <a:pt x="2325" y="2543"/>
                  </a:lnTo>
                  <a:lnTo>
                    <a:pt x="2370" y="2534"/>
                  </a:lnTo>
                  <a:lnTo>
                    <a:pt x="2413" y="2521"/>
                  </a:lnTo>
                  <a:lnTo>
                    <a:pt x="2454" y="2504"/>
                  </a:lnTo>
                  <a:lnTo>
                    <a:pt x="2491" y="2482"/>
                  </a:lnTo>
                  <a:lnTo>
                    <a:pt x="2526" y="2455"/>
                  </a:lnTo>
                  <a:lnTo>
                    <a:pt x="2556" y="2426"/>
                  </a:lnTo>
                  <a:lnTo>
                    <a:pt x="2584" y="2392"/>
                  </a:lnTo>
                  <a:lnTo>
                    <a:pt x="2607" y="2357"/>
                  </a:lnTo>
                  <a:lnTo>
                    <a:pt x="2625" y="2318"/>
                  </a:lnTo>
                  <a:lnTo>
                    <a:pt x="2639" y="2277"/>
                  </a:lnTo>
                  <a:lnTo>
                    <a:pt x="2647" y="2234"/>
                  </a:lnTo>
                  <a:lnTo>
                    <a:pt x="2651" y="2189"/>
                  </a:lnTo>
                  <a:lnTo>
                    <a:pt x="2651" y="1057"/>
                  </a:lnTo>
                  <a:lnTo>
                    <a:pt x="2647" y="1012"/>
                  </a:lnTo>
                  <a:lnTo>
                    <a:pt x="2639" y="970"/>
                  </a:lnTo>
                  <a:lnTo>
                    <a:pt x="2625" y="928"/>
                  </a:lnTo>
                  <a:lnTo>
                    <a:pt x="2607" y="889"/>
                  </a:lnTo>
                  <a:lnTo>
                    <a:pt x="2584" y="854"/>
                  </a:lnTo>
                  <a:lnTo>
                    <a:pt x="2556" y="820"/>
                  </a:lnTo>
                  <a:lnTo>
                    <a:pt x="2526" y="791"/>
                  </a:lnTo>
                  <a:lnTo>
                    <a:pt x="2491" y="765"/>
                  </a:lnTo>
                  <a:lnTo>
                    <a:pt x="2454" y="742"/>
                  </a:lnTo>
                  <a:lnTo>
                    <a:pt x="2413" y="725"/>
                  </a:lnTo>
                  <a:lnTo>
                    <a:pt x="2370" y="712"/>
                  </a:lnTo>
                  <a:lnTo>
                    <a:pt x="2325" y="704"/>
                  </a:lnTo>
                  <a:lnTo>
                    <a:pt x="2279" y="701"/>
                  </a:lnTo>
                  <a:lnTo>
                    <a:pt x="1100" y="701"/>
                  </a:lnTo>
                  <a:close/>
                  <a:moveTo>
                    <a:pt x="1690" y="0"/>
                  </a:moveTo>
                  <a:lnTo>
                    <a:pt x="1797" y="4"/>
                  </a:lnTo>
                  <a:lnTo>
                    <a:pt x="1901" y="14"/>
                  </a:lnTo>
                  <a:lnTo>
                    <a:pt x="2004" y="29"/>
                  </a:lnTo>
                  <a:lnTo>
                    <a:pt x="2105" y="50"/>
                  </a:lnTo>
                  <a:lnTo>
                    <a:pt x="2203" y="77"/>
                  </a:lnTo>
                  <a:lnTo>
                    <a:pt x="2300" y="110"/>
                  </a:lnTo>
                  <a:lnTo>
                    <a:pt x="2393" y="148"/>
                  </a:lnTo>
                  <a:lnTo>
                    <a:pt x="2484" y="191"/>
                  </a:lnTo>
                  <a:lnTo>
                    <a:pt x="2570" y="239"/>
                  </a:lnTo>
                  <a:lnTo>
                    <a:pt x="2654" y="292"/>
                  </a:lnTo>
                  <a:lnTo>
                    <a:pt x="2734" y="349"/>
                  </a:lnTo>
                  <a:lnTo>
                    <a:pt x="2811" y="410"/>
                  </a:lnTo>
                  <a:lnTo>
                    <a:pt x="2884" y="476"/>
                  </a:lnTo>
                  <a:lnTo>
                    <a:pt x="2952" y="546"/>
                  </a:lnTo>
                  <a:lnTo>
                    <a:pt x="3016" y="619"/>
                  </a:lnTo>
                  <a:lnTo>
                    <a:pt x="3076" y="697"/>
                  </a:lnTo>
                  <a:lnTo>
                    <a:pt x="3131" y="778"/>
                  </a:lnTo>
                  <a:lnTo>
                    <a:pt x="3181" y="861"/>
                  </a:lnTo>
                  <a:lnTo>
                    <a:pt x="3225" y="948"/>
                  </a:lnTo>
                  <a:lnTo>
                    <a:pt x="3266" y="1038"/>
                  </a:lnTo>
                  <a:lnTo>
                    <a:pt x="3299" y="1130"/>
                  </a:lnTo>
                  <a:lnTo>
                    <a:pt x="3328" y="1224"/>
                  </a:lnTo>
                  <a:lnTo>
                    <a:pt x="3350" y="1321"/>
                  </a:lnTo>
                  <a:lnTo>
                    <a:pt x="3366" y="1420"/>
                  </a:lnTo>
                  <a:lnTo>
                    <a:pt x="3376" y="1521"/>
                  </a:lnTo>
                  <a:lnTo>
                    <a:pt x="3379" y="1623"/>
                  </a:lnTo>
                  <a:lnTo>
                    <a:pt x="3376" y="1726"/>
                  </a:lnTo>
                  <a:lnTo>
                    <a:pt x="3366" y="1826"/>
                  </a:lnTo>
                  <a:lnTo>
                    <a:pt x="3350" y="1925"/>
                  </a:lnTo>
                  <a:lnTo>
                    <a:pt x="3328" y="2022"/>
                  </a:lnTo>
                  <a:lnTo>
                    <a:pt x="3299" y="2116"/>
                  </a:lnTo>
                  <a:lnTo>
                    <a:pt x="3266" y="2209"/>
                  </a:lnTo>
                  <a:lnTo>
                    <a:pt x="3225" y="2298"/>
                  </a:lnTo>
                  <a:lnTo>
                    <a:pt x="3181" y="2385"/>
                  </a:lnTo>
                  <a:lnTo>
                    <a:pt x="3131" y="2468"/>
                  </a:lnTo>
                  <a:lnTo>
                    <a:pt x="3076" y="2550"/>
                  </a:lnTo>
                  <a:lnTo>
                    <a:pt x="3016" y="2627"/>
                  </a:lnTo>
                  <a:lnTo>
                    <a:pt x="2952" y="2700"/>
                  </a:lnTo>
                  <a:lnTo>
                    <a:pt x="2884" y="2770"/>
                  </a:lnTo>
                  <a:lnTo>
                    <a:pt x="2811" y="2836"/>
                  </a:lnTo>
                  <a:lnTo>
                    <a:pt x="2734" y="2897"/>
                  </a:lnTo>
                  <a:lnTo>
                    <a:pt x="2654" y="2955"/>
                  </a:lnTo>
                  <a:lnTo>
                    <a:pt x="2570" y="3007"/>
                  </a:lnTo>
                  <a:lnTo>
                    <a:pt x="2484" y="3055"/>
                  </a:lnTo>
                  <a:lnTo>
                    <a:pt x="2393" y="3098"/>
                  </a:lnTo>
                  <a:lnTo>
                    <a:pt x="2300" y="3136"/>
                  </a:lnTo>
                  <a:lnTo>
                    <a:pt x="2203" y="3169"/>
                  </a:lnTo>
                  <a:lnTo>
                    <a:pt x="2105" y="3196"/>
                  </a:lnTo>
                  <a:lnTo>
                    <a:pt x="2004" y="3217"/>
                  </a:lnTo>
                  <a:lnTo>
                    <a:pt x="1901" y="3233"/>
                  </a:lnTo>
                  <a:lnTo>
                    <a:pt x="1797" y="3242"/>
                  </a:lnTo>
                  <a:lnTo>
                    <a:pt x="1690" y="3246"/>
                  </a:lnTo>
                  <a:lnTo>
                    <a:pt x="1583" y="3242"/>
                  </a:lnTo>
                  <a:lnTo>
                    <a:pt x="1477" y="3233"/>
                  </a:lnTo>
                  <a:lnTo>
                    <a:pt x="1375" y="3217"/>
                  </a:lnTo>
                  <a:lnTo>
                    <a:pt x="1275" y="3196"/>
                  </a:lnTo>
                  <a:lnTo>
                    <a:pt x="1175" y="3169"/>
                  </a:lnTo>
                  <a:lnTo>
                    <a:pt x="1080" y="3136"/>
                  </a:lnTo>
                  <a:lnTo>
                    <a:pt x="986" y="3098"/>
                  </a:lnTo>
                  <a:lnTo>
                    <a:pt x="896" y="3055"/>
                  </a:lnTo>
                  <a:lnTo>
                    <a:pt x="808" y="3007"/>
                  </a:lnTo>
                  <a:lnTo>
                    <a:pt x="725" y="2955"/>
                  </a:lnTo>
                  <a:lnTo>
                    <a:pt x="645" y="2897"/>
                  </a:lnTo>
                  <a:lnTo>
                    <a:pt x="569" y="2836"/>
                  </a:lnTo>
                  <a:lnTo>
                    <a:pt x="496" y="2770"/>
                  </a:lnTo>
                  <a:lnTo>
                    <a:pt x="427" y="2700"/>
                  </a:lnTo>
                  <a:lnTo>
                    <a:pt x="362" y="2627"/>
                  </a:lnTo>
                  <a:lnTo>
                    <a:pt x="303" y="2550"/>
                  </a:lnTo>
                  <a:lnTo>
                    <a:pt x="248" y="2468"/>
                  </a:lnTo>
                  <a:lnTo>
                    <a:pt x="199" y="2385"/>
                  </a:lnTo>
                  <a:lnTo>
                    <a:pt x="153" y="2298"/>
                  </a:lnTo>
                  <a:lnTo>
                    <a:pt x="114" y="2209"/>
                  </a:lnTo>
                  <a:lnTo>
                    <a:pt x="80" y="2116"/>
                  </a:lnTo>
                  <a:lnTo>
                    <a:pt x="52" y="2022"/>
                  </a:lnTo>
                  <a:lnTo>
                    <a:pt x="30" y="1925"/>
                  </a:lnTo>
                  <a:lnTo>
                    <a:pt x="14" y="1826"/>
                  </a:lnTo>
                  <a:lnTo>
                    <a:pt x="3" y="1726"/>
                  </a:lnTo>
                  <a:lnTo>
                    <a:pt x="0" y="1623"/>
                  </a:lnTo>
                  <a:lnTo>
                    <a:pt x="3" y="1521"/>
                  </a:lnTo>
                  <a:lnTo>
                    <a:pt x="14" y="1420"/>
                  </a:lnTo>
                  <a:lnTo>
                    <a:pt x="30" y="1321"/>
                  </a:lnTo>
                  <a:lnTo>
                    <a:pt x="52" y="1224"/>
                  </a:lnTo>
                  <a:lnTo>
                    <a:pt x="80" y="1130"/>
                  </a:lnTo>
                  <a:lnTo>
                    <a:pt x="114" y="1038"/>
                  </a:lnTo>
                  <a:lnTo>
                    <a:pt x="153" y="948"/>
                  </a:lnTo>
                  <a:lnTo>
                    <a:pt x="199" y="861"/>
                  </a:lnTo>
                  <a:lnTo>
                    <a:pt x="248" y="778"/>
                  </a:lnTo>
                  <a:lnTo>
                    <a:pt x="303" y="697"/>
                  </a:lnTo>
                  <a:lnTo>
                    <a:pt x="362" y="619"/>
                  </a:lnTo>
                  <a:lnTo>
                    <a:pt x="427" y="546"/>
                  </a:lnTo>
                  <a:lnTo>
                    <a:pt x="496" y="476"/>
                  </a:lnTo>
                  <a:lnTo>
                    <a:pt x="569" y="410"/>
                  </a:lnTo>
                  <a:lnTo>
                    <a:pt x="645" y="349"/>
                  </a:lnTo>
                  <a:lnTo>
                    <a:pt x="725" y="292"/>
                  </a:lnTo>
                  <a:lnTo>
                    <a:pt x="808" y="239"/>
                  </a:lnTo>
                  <a:lnTo>
                    <a:pt x="896" y="191"/>
                  </a:lnTo>
                  <a:lnTo>
                    <a:pt x="986" y="148"/>
                  </a:lnTo>
                  <a:lnTo>
                    <a:pt x="1080" y="110"/>
                  </a:lnTo>
                  <a:lnTo>
                    <a:pt x="1175" y="77"/>
                  </a:lnTo>
                  <a:lnTo>
                    <a:pt x="1275" y="50"/>
                  </a:lnTo>
                  <a:lnTo>
                    <a:pt x="1375" y="29"/>
                  </a:lnTo>
                  <a:lnTo>
                    <a:pt x="1477" y="14"/>
                  </a:lnTo>
                  <a:lnTo>
                    <a:pt x="1583" y="4"/>
                  </a:lnTo>
                  <a:lnTo>
                    <a:pt x="16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>
              <a:spLocks/>
            </p:cNvSpPr>
            <p:nvPr/>
          </p:nvSpPr>
          <p:spPr bwMode="auto">
            <a:xfrm>
              <a:off x="1849438" y="5846763"/>
              <a:ext cx="136525" cy="85725"/>
            </a:xfrm>
            <a:custGeom>
              <a:avLst/>
              <a:gdLst>
                <a:gd name="T0" fmla="*/ 0 w 1547"/>
                <a:gd name="T1" fmla="*/ 0 h 933"/>
                <a:gd name="T2" fmla="*/ 287 w 1547"/>
                <a:gd name="T3" fmla="*/ 0 h 933"/>
                <a:gd name="T4" fmla="*/ 271 w 1547"/>
                <a:gd name="T5" fmla="*/ 46 h 933"/>
                <a:gd name="T6" fmla="*/ 258 w 1547"/>
                <a:gd name="T7" fmla="*/ 93 h 933"/>
                <a:gd name="T8" fmla="*/ 251 w 1547"/>
                <a:gd name="T9" fmla="*/ 140 h 933"/>
                <a:gd name="T10" fmla="*/ 249 w 1547"/>
                <a:gd name="T11" fmla="*/ 190 h 933"/>
                <a:gd name="T12" fmla="*/ 252 w 1547"/>
                <a:gd name="T13" fmla="*/ 245 h 933"/>
                <a:gd name="T14" fmla="*/ 260 w 1547"/>
                <a:gd name="T15" fmla="*/ 298 h 933"/>
                <a:gd name="T16" fmla="*/ 275 w 1547"/>
                <a:gd name="T17" fmla="*/ 349 h 933"/>
                <a:gd name="T18" fmla="*/ 295 w 1547"/>
                <a:gd name="T19" fmla="*/ 398 h 933"/>
                <a:gd name="T20" fmla="*/ 320 w 1547"/>
                <a:gd name="T21" fmla="*/ 445 h 933"/>
                <a:gd name="T22" fmla="*/ 350 w 1547"/>
                <a:gd name="T23" fmla="*/ 487 h 933"/>
                <a:gd name="T24" fmla="*/ 384 w 1547"/>
                <a:gd name="T25" fmla="*/ 528 h 933"/>
                <a:gd name="T26" fmla="*/ 422 w 1547"/>
                <a:gd name="T27" fmla="*/ 565 h 933"/>
                <a:gd name="T28" fmla="*/ 463 w 1547"/>
                <a:gd name="T29" fmla="*/ 597 h 933"/>
                <a:gd name="T30" fmla="*/ 509 w 1547"/>
                <a:gd name="T31" fmla="*/ 625 h 933"/>
                <a:gd name="T32" fmla="*/ 557 w 1547"/>
                <a:gd name="T33" fmla="*/ 650 h 933"/>
                <a:gd name="T34" fmla="*/ 608 w 1547"/>
                <a:gd name="T35" fmla="*/ 669 h 933"/>
                <a:gd name="T36" fmla="*/ 661 w 1547"/>
                <a:gd name="T37" fmla="*/ 683 h 933"/>
                <a:gd name="T38" fmla="*/ 717 w 1547"/>
                <a:gd name="T39" fmla="*/ 691 h 933"/>
                <a:gd name="T40" fmla="*/ 774 w 1547"/>
                <a:gd name="T41" fmla="*/ 694 h 933"/>
                <a:gd name="T42" fmla="*/ 831 w 1547"/>
                <a:gd name="T43" fmla="*/ 691 h 933"/>
                <a:gd name="T44" fmla="*/ 886 w 1547"/>
                <a:gd name="T45" fmla="*/ 683 h 933"/>
                <a:gd name="T46" fmla="*/ 940 w 1547"/>
                <a:gd name="T47" fmla="*/ 669 h 933"/>
                <a:gd name="T48" fmla="*/ 991 w 1547"/>
                <a:gd name="T49" fmla="*/ 650 h 933"/>
                <a:gd name="T50" fmla="*/ 1039 w 1547"/>
                <a:gd name="T51" fmla="*/ 625 h 933"/>
                <a:gd name="T52" fmla="*/ 1084 w 1547"/>
                <a:gd name="T53" fmla="*/ 597 h 933"/>
                <a:gd name="T54" fmla="*/ 1126 w 1547"/>
                <a:gd name="T55" fmla="*/ 565 h 933"/>
                <a:gd name="T56" fmla="*/ 1164 w 1547"/>
                <a:gd name="T57" fmla="*/ 528 h 933"/>
                <a:gd name="T58" fmla="*/ 1198 w 1547"/>
                <a:gd name="T59" fmla="*/ 487 h 933"/>
                <a:gd name="T60" fmla="*/ 1227 w 1547"/>
                <a:gd name="T61" fmla="*/ 445 h 933"/>
                <a:gd name="T62" fmla="*/ 1253 w 1547"/>
                <a:gd name="T63" fmla="*/ 398 h 933"/>
                <a:gd name="T64" fmla="*/ 1273 w 1547"/>
                <a:gd name="T65" fmla="*/ 349 h 933"/>
                <a:gd name="T66" fmla="*/ 1287 w 1547"/>
                <a:gd name="T67" fmla="*/ 298 h 933"/>
                <a:gd name="T68" fmla="*/ 1296 w 1547"/>
                <a:gd name="T69" fmla="*/ 245 h 933"/>
                <a:gd name="T70" fmla="*/ 1299 w 1547"/>
                <a:gd name="T71" fmla="*/ 190 h 933"/>
                <a:gd name="T72" fmla="*/ 1297 w 1547"/>
                <a:gd name="T73" fmla="*/ 140 h 933"/>
                <a:gd name="T74" fmla="*/ 1289 w 1547"/>
                <a:gd name="T75" fmla="*/ 93 h 933"/>
                <a:gd name="T76" fmla="*/ 1277 w 1547"/>
                <a:gd name="T77" fmla="*/ 46 h 933"/>
                <a:gd name="T78" fmla="*/ 1260 w 1547"/>
                <a:gd name="T79" fmla="*/ 0 h 933"/>
                <a:gd name="T80" fmla="*/ 1547 w 1547"/>
                <a:gd name="T81" fmla="*/ 0 h 933"/>
                <a:gd name="T82" fmla="*/ 1547 w 1547"/>
                <a:gd name="T83" fmla="*/ 756 h 933"/>
                <a:gd name="T84" fmla="*/ 1544 w 1547"/>
                <a:gd name="T85" fmla="*/ 788 h 933"/>
                <a:gd name="T86" fmla="*/ 1536 w 1547"/>
                <a:gd name="T87" fmla="*/ 818 h 933"/>
                <a:gd name="T88" fmla="*/ 1522 w 1547"/>
                <a:gd name="T89" fmla="*/ 846 h 933"/>
                <a:gd name="T90" fmla="*/ 1504 w 1547"/>
                <a:gd name="T91" fmla="*/ 870 h 933"/>
                <a:gd name="T92" fmla="*/ 1482 w 1547"/>
                <a:gd name="T93" fmla="*/ 891 h 933"/>
                <a:gd name="T94" fmla="*/ 1456 w 1547"/>
                <a:gd name="T95" fmla="*/ 909 h 933"/>
                <a:gd name="T96" fmla="*/ 1427 w 1547"/>
                <a:gd name="T97" fmla="*/ 922 h 933"/>
                <a:gd name="T98" fmla="*/ 1396 w 1547"/>
                <a:gd name="T99" fmla="*/ 930 h 933"/>
                <a:gd name="T100" fmla="*/ 1363 w 1547"/>
                <a:gd name="T101" fmla="*/ 933 h 933"/>
                <a:gd name="T102" fmla="*/ 184 w 1547"/>
                <a:gd name="T103" fmla="*/ 933 h 933"/>
                <a:gd name="T104" fmla="*/ 151 w 1547"/>
                <a:gd name="T105" fmla="*/ 930 h 933"/>
                <a:gd name="T106" fmla="*/ 120 w 1547"/>
                <a:gd name="T107" fmla="*/ 922 h 933"/>
                <a:gd name="T108" fmla="*/ 91 w 1547"/>
                <a:gd name="T109" fmla="*/ 909 h 933"/>
                <a:gd name="T110" fmla="*/ 66 w 1547"/>
                <a:gd name="T111" fmla="*/ 891 h 933"/>
                <a:gd name="T112" fmla="*/ 44 w 1547"/>
                <a:gd name="T113" fmla="*/ 870 h 933"/>
                <a:gd name="T114" fmla="*/ 26 w 1547"/>
                <a:gd name="T115" fmla="*/ 846 h 933"/>
                <a:gd name="T116" fmla="*/ 12 w 1547"/>
                <a:gd name="T117" fmla="*/ 818 h 933"/>
                <a:gd name="T118" fmla="*/ 3 w 1547"/>
                <a:gd name="T119" fmla="*/ 788 h 933"/>
                <a:gd name="T120" fmla="*/ 0 w 1547"/>
                <a:gd name="T121" fmla="*/ 756 h 933"/>
                <a:gd name="T122" fmla="*/ 0 w 1547"/>
                <a:gd name="T123" fmla="*/ 0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47" h="933">
                  <a:moveTo>
                    <a:pt x="0" y="0"/>
                  </a:moveTo>
                  <a:lnTo>
                    <a:pt x="287" y="0"/>
                  </a:lnTo>
                  <a:lnTo>
                    <a:pt x="271" y="46"/>
                  </a:lnTo>
                  <a:lnTo>
                    <a:pt x="258" y="93"/>
                  </a:lnTo>
                  <a:lnTo>
                    <a:pt x="251" y="140"/>
                  </a:lnTo>
                  <a:lnTo>
                    <a:pt x="249" y="190"/>
                  </a:lnTo>
                  <a:lnTo>
                    <a:pt x="252" y="245"/>
                  </a:lnTo>
                  <a:lnTo>
                    <a:pt x="260" y="298"/>
                  </a:lnTo>
                  <a:lnTo>
                    <a:pt x="275" y="349"/>
                  </a:lnTo>
                  <a:lnTo>
                    <a:pt x="295" y="398"/>
                  </a:lnTo>
                  <a:lnTo>
                    <a:pt x="320" y="445"/>
                  </a:lnTo>
                  <a:lnTo>
                    <a:pt x="350" y="487"/>
                  </a:lnTo>
                  <a:lnTo>
                    <a:pt x="384" y="528"/>
                  </a:lnTo>
                  <a:lnTo>
                    <a:pt x="422" y="565"/>
                  </a:lnTo>
                  <a:lnTo>
                    <a:pt x="463" y="597"/>
                  </a:lnTo>
                  <a:lnTo>
                    <a:pt x="509" y="625"/>
                  </a:lnTo>
                  <a:lnTo>
                    <a:pt x="557" y="650"/>
                  </a:lnTo>
                  <a:lnTo>
                    <a:pt x="608" y="669"/>
                  </a:lnTo>
                  <a:lnTo>
                    <a:pt x="661" y="683"/>
                  </a:lnTo>
                  <a:lnTo>
                    <a:pt x="717" y="691"/>
                  </a:lnTo>
                  <a:lnTo>
                    <a:pt x="774" y="694"/>
                  </a:lnTo>
                  <a:lnTo>
                    <a:pt x="831" y="691"/>
                  </a:lnTo>
                  <a:lnTo>
                    <a:pt x="886" y="683"/>
                  </a:lnTo>
                  <a:lnTo>
                    <a:pt x="940" y="669"/>
                  </a:lnTo>
                  <a:lnTo>
                    <a:pt x="991" y="650"/>
                  </a:lnTo>
                  <a:lnTo>
                    <a:pt x="1039" y="625"/>
                  </a:lnTo>
                  <a:lnTo>
                    <a:pt x="1084" y="597"/>
                  </a:lnTo>
                  <a:lnTo>
                    <a:pt x="1126" y="565"/>
                  </a:lnTo>
                  <a:lnTo>
                    <a:pt x="1164" y="528"/>
                  </a:lnTo>
                  <a:lnTo>
                    <a:pt x="1198" y="487"/>
                  </a:lnTo>
                  <a:lnTo>
                    <a:pt x="1227" y="445"/>
                  </a:lnTo>
                  <a:lnTo>
                    <a:pt x="1253" y="398"/>
                  </a:lnTo>
                  <a:lnTo>
                    <a:pt x="1273" y="349"/>
                  </a:lnTo>
                  <a:lnTo>
                    <a:pt x="1287" y="298"/>
                  </a:lnTo>
                  <a:lnTo>
                    <a:pt x="1296" y="245"/>
                  </a:lnTo>
                  <a:lnTo>
                    <a:pt x="1299" y="190"/>
                  </a:lnTo>
                  <a:lnTo>
                    <a:pt x="1297" y="140"/>
                  </a:lnTo>
                  <a:lnTo>
                    <a:pt x="1289" y="93"/>
                  </a:lnTo>
                  <a:lnTo>
                    <a:pt x="1277" y="46"/>
                  </a:lnTo>
                  <a:lnTo>
                    <a:pt x="1260" y="0"/>
                  </a:lnTo>
                  <a:lnTo>
                    <a:pt x="1547" y="0"/>
                  </a:lnTo>
                  <a:lnTo>
                    <a:pt x="1547" y="756"/>
                  </a:lnTo>
                  <a:lnTo>
                    <a:pt x="1544" y="788"/>
                  </a:lnTo>
                  <a:lnTo>
                    <a:pt x="1536" y="818"/>
                  </a:lnTo>
                  <a:lnTo>
                    <a:pt x="1522" y="846"/>
                  </a:lnTo>
                  <a:lnTo>
                    <a:pt x="1504" y="870"/>
                  </a:lnTo>
                  <a:lnTo>
                    <a:pt x="1482" y="891"/>
                  </a:lnTo>
                  <a:lnTo>
                    <a:pt x="1456" y="909"/>
                  </a:lnTo>
                  <a:lnTo>
                    <a:pt x="1427" y="922"/>
                  </a:lnTo>
                  <a:lnTo>
                    <a:pt x="1396" y="930"/>
                  </a:lnTo>
                  <a:lnTo>
                    <a:pt x="1363" y="933"/>
                  </a:lnTo>
                  <a:lnTo>
                    <a:pt x="184" y="933"/>
                  </a:lnTo>
                  <a:lnTo>
                    <a:pt x="151" y="930"/>
                  </a:lnTo>
                  <a:lnTo>
                    <a:pt x="120" y="922"/>
                  </a:lnTo>
                  <a:lnTo>
                    <a:pt x="91" y="909"/>
                  </a:lnTo>
                  <a:lnTo>
                    <a:pt x="66" y="891"/>
                  </a:lnTo>
                  <a:lnTo>
                    <a:pt x="44" y="870"/>
                  </a:lnTo>
                  <a:lnTo>
                    <a:pt x="26" y="846"/>
                  </a:lnTo>
                  <a:lnTo>
                    <a:pt x="12" y="818"/>
                  </a:lnTo>
                  <a:lnTo>
                    <a:pt x="3" y="788"/>
                  </a:lnTo>
                  <a:lnTo>
                    <a:pt x="0" y="75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</p:grpSp>
      <p:sp>
        <p:nvSpPr>
          <p:cNvPr id="93" name="Freeform 19"/>
          <p:cNvSpPr>
            <a:spLocks noEditPoints="1"/>
          </p:cNvSpPr>
          <p:nvPr/>
        </p:nvSpPr>
        <p:spPr bwMode="auto">
          <a:xfrm>
            <a:off x="10524681" y="5505981"/>
            <a:ext cx="249917" cy="253904"/>
          </a:xfrm>
          <a:custGeom>
            <a:avLst/>
            <a:gdLst>
              <a:gd name="T0" fmla="*/ 1914 w 3379"/>
              <a:gd name="T1" fmla="*/ 909 h 3246"/>
              <a:gd name="T2" fmla="*/ 1764 w 3379"/>
              <a:gd name="T3" fmla="*/ 1009 h 3246"/>
              <a:gd name="T4" fmla="*/ 1677 w 3379"/>
              <a:gd name="T5" fmla="*/ 1165 h 3246"/>
              <a:gd name="T6" fmla="*/ 1675 w 3379"/>
              <a:gd name="T7" fmla="*/ 1342 h 3246"/>
              <a:gd name="T8" fmla="*/ 1366 w 3379"/>
              <a:gd name="T9" fmla="*/ 1284 h 3246"/>
              <a:gd name="T10" fmla="*/ 1095 w 3379"/>
              <a:gd name="T11" fmla="*/ 1150 h 3246"/>
              <a:gd name="T12" fmla="*/ 874 w 3379"/>
              <a:gd name="T13" fmla="*/ 952 h 3246"/>
              <a:gd name="T14" fmla="*/ 823 w 3379"/>
              <a:gd name="T15" fmla="*/ 1099 h 3246"/>
              <a:gd name="T16" fmla="*/ 849 w 3379"/>
              <a:gd name="T17" fmla="*/ 1277 h 3246"/>
              <a:gd name="T18" fmla="*/ 957 w 3379"/>
              <a:gd name="T19" fmla="*/ 1423 h 3246"/>
              <a:gd name="T20" fmla="*/ 859 w 3379"/>
              <a:gd name="T21" fmla="*/ 1422 h 3246"/>
              <a:gd name="T22" fmla="*/ 821 w 3379"/>
              <a:gd name="T23" fmla="*/ 1457 h 3246"/>
              <a:gd name="T24" fmla="*/ 893 w 3379"/>
              <a:gd name="T25" fmla="*/ 1628 h 3246"/>
              <a:gd name="T26" fmla="*/ 1038 w 3379"/>
              <a:gd name="T27" fmla="*/ 1745 h 3246"/>
              <a:gd name="T28" fmla="*/ 1062 w 3379"/>
              <a:gd name="T29" fmla="*/ 1786 h 3246"/>
              <a:gd name="T30" fmla="*/ 972 w 3379"/>
              <a:gd name="T31" fmla="*/ 1824 h 3246"/>
              <a:gd name="T32" fmla="*/ 1091 w 3379"/>
              <a:gd name="T33" fmla="*/ 1965 h 3246"/>
              <a:gd name="T34" fmla="*/ 1267 w 3379"/>
              <a:gd name="T35" fmla="*/ 2036 h 3246"/>
              <a:gd name="T36" fmla="*/ 1154 w 3379"/>
              <a:gd name="T37" fmla="*/ 2135 h 3246"/>
              <a:gd name="T38" fmla="*/ 902 w 3379"/>
              <a:gd name="T39" fmla="*/ 2197 h 3246"/>
              <a:gd name="T40" fmla="*/ 807 w 3379"/>
              <a:gd name="T41" fmla="*/ 2232 h 3246"/>
              <a:gd name="T42" fmla="*/ 1098 w 3379"/>
              <a:gd name="T43" fmla="*/ 2338 h 3246"/>
              <a:gd name="T44" fmla="*/ 1419 w 3379"/>
              <a:gd name="T45" fmla="*/ 2360 h 3246"/>
              <a:gd name="T46" fmla="*/ 1714 w 3379"/>
              <a:gd name="T47" fmla="*/ 2304 h 3246"/>
              <a:gd name="T48" fmla="*/ 1961 w 3379"/>
              <a:gd name="T49" fmla="*/ 2184 h 3246"/>
              <a:gd name="T50" fmla="*/ 2159 w 3379"/>
              <a:gd name="T51" fmla="*/ 2017 h 3246"/>
              <a:gd name="T52" fmla="*/ 2307 w 3379"/>
              <a:gd name="T53" fmla="*/ 1813 h 3246"/>
              <a:gd name="T54" fmla="*/ 2401 w 3379"/>
              <a:gd name="T55" fmla="*/ 1589 h 3246"/>
              <a:gd name="T56" fmla="*/ 2442 w 3379"/>
              <a:gd name="T57" fmla="*/ 1357 h 3246"/>
              <a:gd name="T58" fmla="*/ 2529 w 3379"/>
              <a:gd name="T59" fmla="*/ 1183 h 3246"/>
              <a:gd name="T60" fmla="*/ 2584 w 3379"/>
              <a:gd name="T61" fmla="*/ 1079 h 3246"/>
              <a:gd name="T62" fmla="*/ 2453 w 3379"/>
              <a:gd name="T63" fmla="*/ 1092 h 3246"/>
              <a:gd name="T64" fmla="*/ 2568 w 3379"/>
              <a:gd name="T65" fmla="*/ 953 h 3246"/>
              <a:gd name="T66" fmla="*/ 2403 w 3379"/>
              <a:gd name="T67" fmla="*/ 986 h 3246"/>
              <a:gd name="T68" fmla="*/ 2232 w 3379"/>
              <a:gd name="T69" fmla="*/ 925 h 3246"/>
              <a:gd name="T70" fmla="*/ 2054 w 3379"/>
              <a:gd name="T71" fmla="*/ 883 h 3246"/>
              <a:gd name="T72" fmla="*/ 2004 w 3379"/>
              <a:gd name="T73" fmla="*/ 29 h 3246"/>
              <a:gd name="T74" fmla="*/ 2393 w 3379"/>
              <a:gd name="T75" fmla="*/ 148 h 3246"/>
              <a:gd name="T76" fmla="*/ 2734 w 3379"/>
              <a:gd name="T77" fmla="*/ 349 h 3246"/>
              <a:gd name="T78" fmla="*/ 3016 w 3379"/>
              <a:gd name="T79" fmla="*/ 619 h 3246"/>
              <a:gd name="T80" fmla="*/ 3225 w 3379"/>
              <a:gd name="T81" fmla="*/ 948 h 3246"/>
              <a:gd name="T82" fmla="*/ 3350 w 3379"/>
              <a:gd name="T83" fmla="*/ 1321 h 3246"/>
              <a:gd name="T84" fmla="*/ 3376 w 3379"/>
              <a:gd name="T85" fmla="*/ 1726 h 3246"/>
              <a:gd name="T86" fmla="*/ 3299 w 3379"/>
              <a:gd name="T87" fmla="*/ 2116 h 3246"/>
              <a:gd name="T88" fmla="*/ 3131 w 3379"/>
              <a:gd name="T89" fmla="*/ 2468 h 3246"/>
              <a:gd name="T90" fmla="*/ 2884 w 3379"/>
              <a:gd name="T91" fmla="*/ 2770 h 3246"/>
              <a:gd name="T92" fmla="*/ 2570 w 3379"/>
              <a:gd name="T93" fmla="*/ 3007 h 3246"/>
              <a:gd name="T94" fmla="*/ 2203 w 3379"/>
              <a:gd name="T95" fmla="*/ 3169 h 3246"/>
              <a:gd name="T96" fmla="*/ 1797 w 3379"/>
              <a:gd name="T97" fmla="*/ 3242 h 3246"/>
              <a:gd name="T98" fmla="*/ 1375 w 3379"/>
              <a:gd name="T99" fmla="*/ 3217 h 3246"/>
              <a:gd name="T100" fmla="*/ 986 w 3379"/>
              <a:gd name="T101" fmla="*/ 3098 h 3246"/>
              <a:gd name="T102" fmla="*/ 645 w 3379"/>
              <a:gd name="T103" fmla="*/ 2897 h 3246"/>
              <a:gd name="T104" fmla="*/ 362 w 3379"/>
              <a:gd name="T105" fmla="*/ 2627 h 3246"/>
              <a:gd name="T106" fmla="*/ 153 w 3379"/>
              <a:gd name="T107" fmla="*/ 2298 h 3246"/>
              <a:gd name="T108" fmla="*/ 30 w 3379"/>
              <a:gd name="T109" fmla="*/ 1925 h 3246"/>
              <a:gd name="T110" fmla="*/ 3 w 3379"/>
              <a:gd name="T111" fmla="*/ 1521 h 3246"/>
              <a:gd name="T112" fmla="*/ 80 w 3379"/>
              <a:gd name="T113" fmla="*/ 1130 h 3246"/>
              <a:gd name="T114" fmla="*/ 248 w 3379"/>
              <a:gd name="T115" fmla="*/ 778 h 3246"/>
              <a:gd name="T116" fmla="*/ 496 w 3379"/>
              <a:gd name="T117" fmla="*/ 476 h 3246"/>
              <a:gd name="T118" fmla="*/ 808 w 3379"/>
              <a:gd name="T119" fmla="*/ 239 h 3246"/>
              <a:gd name="T120" fmla="*/ 1175 w 3379"/>
              <a:gd name="T121" fmla="*/ 77 h 3246"/>
              <a:gd name="T122" fmla="*/ 1583 w 3379"/>
              <a:gd name="T123" fmla="*/ 4 h 3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79" h="3246">
                <a:moveTo>
                  <a:pt x="2054" y="883"/>
                </a:moveTo>
                <a:lnTo>
                  <a:pt x="2005" y="886"/>
                </a:lnTo>
                <a:lnTo>
                  <a:pt x="1958" y="895"/>
                </a:lnTo>
                <a:lnTo>
                  <a:pt x="1914" y="909"/>
                </a:lnTo>
                <a:lnTo>
                  <a:pt x="1872" y="927"/>
                </a:lnTo>
                <a:lnTo>
                  <a:pt x="1831" y="950"/>
                </a:lnTo>
                <a:lnTo>
                  <a:pt x="1796" y="978"/>
                </a:lnTo>
                <a:lnTo>
                  <a:pt x="1764" y="1009"/>
                </a:lnTo>
                <a:lnTo>
                  <a:pt x="1735" y="1044"/>
                </a:lnTo>
                <a:lnTo>
                  <a:pt x="1711" y="1081"/>
                </a:lnTo>
                <a:lnTo>
                  <a:pt x="1691" y="1122"/>
                </a:lnTo>
                <a:lnTo>
                  <a:pt x="1677" y="1165"/>
                </a:lnTo>
                <a:lnTo>
                  <a:pt x="1669" y="1210"/>
                </a:lnTo>
                <a:lnTo>
                  <a:pt x="1666" y="1257"/>
                </a:lnTo>
                <a:lnTo>
                  <a:pt x="1668" y="1300"/>
                </a:lnTo>
                <a:lnTo>
                  <a:pt x="1675" y="1342"/>
                </a:lnTo>
                <a:lnTo>
                  <a:pt x="1595" y="1336"/>
                </a:lnTo>
                <a:lnTo>
                  <a:pt x="1517" y="1324"/>
                </a:lnTo>
                <a:lnTo>
                  <a:pt x="1440" y="1306"/>
                </a:lnTo>
                <a:lnTo>
                  <a:pt x="1366" y="1284"/>
                </a:lnTo>
                <a:lnTo>
                  <a:pt x="1295" y="1258"/>
                </a:lnTo>
                <a:lnTo>
                  <a:pt x="1225" y="1226"/>
                </a:lnTo>
                <a:lnTo>
                  <a:pt x="1158" y="1190"/>
                </a:lnTo>
                <a:lnTo>
                  <a:pt x="1095" y="1150"/>
                </a:lnTo>
                <a:lnTo>
                  <a:pt x="1035" y="1105"/>
                </a:lnTo>
                <a:lnTo>
                  <a:pt x="978" y="1058"/>
                </a:lnTo>
                <a:lnTo>
                  <a:pt x="924" y="1007"/>
                </a:lnTo>
                <a:lnTo>
                  <a:pt x="874" y="952"/>
                </a:lnTo>
                <a:lnTo>
                  <a:pt x="856" y="986"/>
                </a:lnTo>
                <a:lnTo>
                  <a:pt x="841" y="1022"/>
                </a:lnTo>
                <a:lnTo>
                  <a:pt x="831" y="1060"/>
                </a:lnTo>
                <a:lnTo>
                  <a:pt x="823" y="1099"/>
                </a:lnTo>
                <a:lnTo>
                  <a:pt x="821" y="1140"/>
                </a:lnTo>
                <a:lnTo>
                  <a:pt x="824" y="1188"/>
                </a:lnTo>
                <a:lnTo>
                  <a:pt x="834" y="1233"/>
                </a:lnTo>
                <a:lnTo>
                  <a:pt x="849" y="1277"/>
                </a:lnTo>
                <a:lnTo>
                  <a:pt x="869" y="1319"/>
                </a:lnTo>
                <a:lnTo>
                  <a:pt x="894" y="1357"/>
                </a:lnTo>
                <a:lnTo>
                  <a:pt x="924" y="1392"/>
                </a:lnTo>
                <a:lnTo>
                  <a:pt x="957" y="1423"/>
                </a:lnTo>
                <a:lnTo>
                  <a:pt x="994" y="1451"/>
                </a:lnTo>
                <a:lnTo>
                  <a:pt x="947" y="1446"/>
                </a:lnTo>
                <a:lnTo>
                  <a:pt x="902" y="1436"/>
                </a:lnTo>
                <a:lnTo>
                  <a:pt x="859" y="1422"/>
                </a:lnTo>
                <a:lnTo>
                  <a:pt x="818" y="1404"/>
                </a:lnTo>
                <a:lnTo>
                  <a:pt x="818" y="1406"/>
                </a:lnTo>
                <a:lnTo>
                  <a:pt x="818" y="1409"/>
                </a:lnTo>
                <a:lnTo>
                  <a:pt x="821" y="1457"/>
                </a:lnTo>
                <a:lnTo>
                  <a:pt x="831" y="1503"/>
                </a:lnTo>
                <a:lnTo>
                  <a:pt x="846" y="1548"/>
                </a:lnTo>
                <a:lnTo>
                  <a:pt x="867" y="1590"/>
                </a:lnTo>
                <a:lnTo>
                  <a:pt x="893" y="1628"/>
                </a:lnTo>
                <a:lnTo>
                  <a:pt x="923" y="1664"/>
                </a:lnTo>
                <a:lnTo>
                  <a:pt x="957" y="1695"/>
                </a:lnTo>
                <a:lnTo>
                  <a:pt x="997" y="1723"/>
                </a:lnTo>
                <a:lnTo>
                  <a:pt x="1038" y="1745"/>
                </a:lnTo>
                <a:lnTo>
                  <a:pt x="1082" y="1762"/>
                </a:lnTo>
                <a:lnTo>
                  <a:pt x="1130" y="1774"/>
                </a:lnTo>
                <a:lnTo>
                  <a:pt x="1097" y="1781"/>
                </a:lnTo>
                <a:lnTo>
                  <a:pt x="1062" y="1786"/>
                </a:lnTo>
                <a:lnTo>
                  <a:pt x="1027" y="1787"/>
                </a:lnTo>
                <a:lnTo>
                  <a:pt x="990" y="1785"/>
                </a:lnTo>
                <a:lnTo>
                  <a:pt x="954" y="1780"/>
                </a:lnTo>
                <a:lnTo>
                  <a:pt x="972" y="1824"/>
                </a:lnTo>
                <a:lnTo>
                  <a:pt x="995" y="1865"/>
                </a:lnTo>
                <a:lnTo>
                  <a:pt x="1023" y="1902"/>
                </a:lnTo>
                <a:lnTo>
                  <a:pt x="1055" y="1936"/>
                </a:lnTo>
                <a:lnTo>
                  <a:pt x="1091" y="1965"/>
                </a:lnTo>
                <a:lnTo>
                  <a:pt x="1131" y="1990"/>
                </a:lnTo>
                <a:lnTo>
                  <a:pt x="1173" y="2011"/>
                </a:lnTo>
                <a:lnTo>
                  <a:pt x="1220" y="2026"/>
                </a:lnTo>
                <a:lnTo>
                  <a:pt x="1267" y="2036"/>
                </a:lnTo>
                <a:lnTo>
                  <a:pt x="1318" y="2040"/>
                </a:lnTo>
                <a:lnTo>
                  <a:pt x="1266" y="2076"/>
                </a:lnTo>
                <a:lnTo>
                  <a:pt x="1212" y="2107"/>
                </a:lnTo>
                <a:lnTo>
                  <a:pt x="1154" y="2135"/>
                </a:lnTo>
                <a:lnTo>
                  <a:pt x="1095" y="2158"/>
                </a:lnTo>
                <a:lnTo>
                  <a:pt x="1032" y="2176"/>
                </a:lnTo>
                <a:lnTo>
                  <a:pt x="968" y="2189"/>
                </a:lnTo>
                <a:lnTo>
                  <a:pt x="902" y="2197"/>
                </a:lnTo>
                <a:lnTo>
                  <a:pt x="835" y="2201"/>
                </a:lnTo>
                <a:lnTo>
                  <a:pt x="788" y="2198"/>
                </a:lnTo>
                <a:lnTo>
                  <a:pt x="742" y="2194"/>
                </a:lnTo>
                <a:lnTo>
                  <a:pt x="807" y="2232"/>
                </a:lnTo>
                <a:lnTo>
                  <a:pt x="877" y="2265"/>
                </a:lnTo>
                <a:lnTo>
                  <a:pt x="948" y="2295"/>
                </a:lnTo>
                <a:lnTo>
                  <a:pt x="1022" y="2318"/>
                </a:lnTo>
                <a:lnTo>
                  <a:pt x="1098" y="2338"/>
                </a:lnTo>
                <a:lnTo>
                  <a:pt x="1176" y="2351"/>
                </a:lnTo>
                <a:lnTo>
                  <a:pt x="1257" y="2360"/>
                </a:lnTo>
                <a:lnTo>
                  <a:pt x="1338" y="2363"/>
                </a:lnTo>
                <a:lnTo>
                  <a:pt x="1419" y="2360"/>
                </a:lnTo>
                <a:lnTo>
                  <a:pt x="1497" y="2353"/>
                </a:lnTo>
                <a:lnTo>
                  <a:pt x="1573" y="2341"/>
                </a:lnTo>
                <a:lnTo>
                  <a:pt x="1644" y="2324"/>
                </a:lnTo>
                <a:lnTo>
                  <a:pt x="1714" y="2304"/>
                </a:lnTo>
                <a:lnTo>
                  <a:pt x="1781" y="2280"/>
                </a:lnTo>
                <a:lnTo>
                  <a:pt x="1844" y="2251"/>
                </a:lnTo>
                <a:lnTo>
                  <a:pt x="1904" y="2220"/>
                </a:lnTo>
                <a:lnTo>
                  <a:pt x="1961" y="2184"/>
                </a:lnTo>
                <a:lnTo>
                  <a:pt x="2015" y="2147"/>
                </a:lnTo>
                <a:lnTo>
                  <a:pt x="2067" y="2106"/>
                </a:lnTo>
                <a:lnTo>
                  <a:pt x="2115" y="2062"/>
                </a:lnTo>
                <a:lnTo>
                  <a:pt x="2159" y="2017"/>
                </a:lnTo>
                <a:lnTo>
                  <a:pt x="2201" y="1968"/>
                </a:lnTo>
                <a:lnTo>
                  <a:pt x="2239" y="1918"/>
                </a:lnTo>
                <a:lnTo>
                  <a:pt x="2274" y="1867"/>
                </a:lnTo>
                <a:lnTo>
                  <a:pt x="2307" y="1813"/>
                </a:lnTo>
                <a:lnTo>
                  <a:pt x="2336" y="1758"/>
                </a:lnTo>
                <a:lnTo>
                  <a:pt x="2361" y="1702"/>
                </a:lnTo>
                <a:lnTo>
                  <a:pt x="2383" y="1646"/>
                </a:lnTo>
                <a:lnTo>
                  <a:pt x="2401" y="1589"/>
                </a:lnTo>
                <a:lnTo>
                  <a:pt x="2417" y="1531"/>
                </a:lnTo>
                <a:lnTo>
                  <a:pt x="2429" y="1473"/>
                </a:lnTo>
                <a:lnTo>
                  <a:pt x="2437" y="1415"/>
                </a:lnTo>
                <a:lnTo>
                  <a:pt x="2442" y="1357"/>
                </a:lnTo>
                <a:lnTo>
                  <a:pt x="2444" y="1300"/>
                </a:lnTo>
                <a:lnTo>
                  <a:pt x="2443" y="1252"/>
                </a:lnTo>
                <a:lnTo>
                  <a:pt x="2488" y="1219"/>
                </a:lnTo>
                <a:lnTo>
                  <a:pt x="2529" y="1183"/>
                </a:lnTo>
                <a:lnTo>
                  <a:pt x="2568" y="1144"/>
                </a:lnTo>
                <a:lnTo>
                  <a:pt x="2604" y="1102"/>
                </a:lnTo>
                <a:lnTo>
                  <a:pt x="2637" y="1059"/>
                </a:lnTo>
                <a:lnTo>
                  <a:pt x="2584" y="1079"/>
                </a:lnTo>
                <a:lnTo>
                  <a:pt x="2529" y="1096"/>
                </a:lnTo>
                <a:lnTo>
                  <a:pt x="2472" y="1109"/>
                </a:lnTo>
                <a:lnTo>
                  <a:pt x="2414" y="1118"/>
                </a:lnTo>
                <a:lnTo>
                  <a:pt x="2453" y="1092"/>
                </a:lnTo>
                <a:lnTo>
                  <a:pt x="2488" y="1063"/>
                </a:lnTo>
                <a:lnTo>
                  <a:pt x="2518" y="1029"/>
                </a:lnTo>
                <a:lnTo>
                  <a:pt x="2546" y="993"/>
                </a:lnTo>
                <a:lnTo>
                  <a:pt x="2568" y="953"/>
                </a:lnTo>
                <a:lnTo>
                  <a:pt x="2585" y="911"/>
                </a:lnTo>
                <a:lnTo>
                  <a:pt x="2527" y="941"/>
                </a:lnTo>
                <a:lnTo>
                  <a:pt x="2467" y="965"/>
                </a:lnTo>
                <a:lnTo>
                  <a:pt x="2403" y="986"/>
                </a:lnTo>
                <a:lnTo>
                  <a:pt x="2338" y="1001"/>
                </a:lnTo>
                <a:lnTo>
                  <a:pt x="2306" y="972"/>
                </a:lnTo>
                <a:lnTo>
                  <a:pt x="2270" y="946"/>
                </a:lnTo>
                <a:lnTo>
                  <a:pt x="2232" y="925"/>
                </a:lnTo>
                <a:lnTo>
                  <a:pt x="2191" y="908"/>
                </a:lnTo>
                <a:lnTo>
                  <a:pt x="2146" y="894"/>
                </a:lnTo>
                <a:lnTo>
                  <a:pt x="2101" y="886"/>
                </a:lnTo>
                <a:lnTo>
                  <a:pt x="2054" y="883"/>
                </a:lnTo>
                <a:close/>
                <a:moveTo>
                  <a:pt x="1690" y="0"/>
                </a:moveTo>
                <a:lnTo>
                  <a:pt x="1797" y="4"/>
                </a:lnTo>
                <a:lnTo>
                  <a:pt x="1901" y="14"/>
                </a:lnTo>
                <a:lnTo>
                  <a:pt x="2004" y="29"/>
                </a:lnTo>
                <a:lnTo>
                  <a:pt x="2105" y="50"/>
                </a:lnTo>
                <a:lnTo>
                  <a:pt x="2203" y="77"/>
                </a:lnTo>
                <a:lnTo>
                  <a:pt x="2300" y="110"/>
                </a:lnTo>
                <a:lnTo>
                  <a:pt x="2393" y="148"/>
                </a:lnTo>
                <a:lnTo>
                  <a:pt x="2484" y="191"/>
                </a:lnTo>
                <a:lnTo>
                  <a:pt x="2570" y="239"/>
                </a:lnTo>
                <a:lnTo>
                  <a:pt x="2654" y="292"/>
                </a:lnTo>
                <a:lnTo>
                  <a:pt x="2734" y="349"/>
                </a:lnTo>
                <a:lnTo>
                  <a:pt x="2811" y="410"/>
                </a:lnTo>
                <a:lnTo>
                  <a:pt x="2884" y="476"/>
                </a:lnTo>
                <a:lnTo>
                  <a:pt x="2952" y="546"/>
                </a:lnTo>
                <a:lnTo>
                  <a:pt x="3016" y="619"/>
                </a:lnTo>
                <a:lnTo>
                  <a:pt x="3076" y="697"/>
                </a:lnTo>
                <a:lnTo>
                  <a:pt x="3131" y="778"/>
                </a:lnTo>
                <a:lnTo>
                  <a:pt x="3181" y="861"/>
                </a:lnTo>
                <a:lnTo>
                  <a:pt x="3225" y="948"/>
                </a:lnTo>
                <a:lnTo>
                  <a:pt x="3266" y="1038"/>
                </a:lnTo>
                <a:lnTo>
                  <a:pt x="3299" y="1130"/>
                </a:lnTo>
                <a:lnTo>
                  <a:pt x="3328" y="1224"/>
                </a:lnTo>
                <a:lnTo>
                  <a:pt x="3350" y="1321"/>
                </a:lnTo>
                <a:lnTo>
                  <a:pt x="3366" y="1420"/>
                </a:lnTo>
                <a:lnTo>
                  <a:pt x="3376" y="1521"/>
                </a:lnTo>
                <a:lnTo>
                  <a:pt x="3379" y="1623"/>
                </a:lnTo>
                <a:lnTo>
                  <a:pt x="3376" y="1726"/>
                </a:lnTo>
                <a:lnTo>
                  <a:pt x="3366" y="1826"/>
                </a:lnTo>
                <a:lnTo>
                  <a:pt x="3350" y="1925"/>
                </a:lnTo>
                <a:lnTo>
                  <a:pt x="3328" y="2022"/>
                </a:lnTo>
                <a:lnTo>
                  <a:pt x="3299" y="2116"/>
                </a:lnTo>
                <a:lnTo>
                  <a:pt x="3266" y="2209"/>
                </a:lnTo>
                <a:lnTo>
                  <a:pt x="3225" y="2298"/>
                </a:lnTo>
                <a:lnTo>
                  <a:pt x="3181" y="2385"/>
                </a:lnTo>
                <a:lnTo>
                  <a:pt x="3131" y="2468"/>
                </a:lnTo>
                <a:lnTo>
                  <a:pt x="3076" y="2550"/>
                </a:lnTo>
                <a:lnTo>
                  <a:pt x="3016" y="2627"/>
                </a:lnTo>
                <a:lnTo>
                  <a:pt x="2952" y="2700"/>
                </a:lnTo>
                <a:lnTo>
                  <a:pt x="2884" y="2770"/>
                </a:lnTo>
                <a:lnTo>
                  <a:pt x="2811" y="2836"/>
                </a:lnTo>
                <a:lnTo>
                  <a:pt x="2734" y="2897"/>
                </a:lnTo>
                <a:lnTo>
                  <a:pt x="2654" y="2955"/>
                </a:lnTo>
                <a:lnTo>
                  <a:pt x="2570" y="3007"/>
                </a:lnTo>
                <a:lnTo>
                  <a:pt x="2484" y="3055"/>
                </a:lnTo>
                <a:lnTo>
                  <a:pt x="2393" y="3098"/>
                </a:lnTo>
                <a:lnTo>
                  <a:pt x="2300" y="3136"/>
                </a:lnTo>
                <a:lnTo>
                  <a:pt x="2203" y="3169"/>
                </a:lnTo>
                <a:lnTo>
                  <a:pt x="2105" y="3196"/>
                </a:lnTo>
                <a:lnTo>
                  <a:pt x="2004" y="3217"/>
                </a:lnTo>
                <a:lnTo>
                  <a:pt x="1901" y="3233"/>
                </a:lnTo>
                <a:lnTo>
                  <a:pt x="1797" y="3242"/>
                </a:lnTo>
                <a:lnTo>
                  <a:pt x="1690" y="3246"/>
                </a:lnTo>
                <a:lnTo>
                  <a:pt x="1583" y="3242"/>
                </a:lnTo>
                <a:lnTo>
                  <a:pt x="1477" y="3233"/>
                </a:lnTo>
                <a:lnTo>
                  <a:pt x="1375" y="3217"/>
                </a:lnTo>
                <a:lnTo>
                  <a:pt x="1275" y="3196"/>
                </a:lnTo>
                <a:lnTo>
                  <a:pt x="1175" y="3169"/>
                </a:lnTo>
                <a:lnTo>
                  <a:pt x="1080" y="3136"/>
                </a:lnTo>
                <a:lnTo>
                  <a:pt x="986" y="3098"/>
                </a:lnTo>
                <a:lnTo>
                  <a:pt x="896" y="3055"/>
                </a:lnTo>
                <a:lnTo>
                  <a:pt x="808" y="3007"/>
                </a:lnTo>
                <a:lnTo>
                  <a:pt x="725" y="2955"/>
                </a:lnTo>
                <a:lnTo>
                  <a:pt x="645" y="2897"/>
                </a:lnTo>
                <a:lnTo>
                  <a:pt x="569" y="2836"/>
                </a:lnTo>
                <a:lnTo>
                  <a:pt x="496" y="2770"/>
                </a:lnTo>
                <a:lnTo>
                  <a:pt x="427" y="2700"/>
                </a:lnTo>
                <a:lnTo>
                  <a:pt x="362" y="2627"/>
                </a:lnTo>
                <a:lnTo>
                  <a:pt x="303" y="2550"/>
                </a:lnTo>
                <a:lnTo>
                  <a:pt x="248" y="2468"/>
                </a:lnTo>
                <a:lnTo>
                  <a:pt x="199" y="2385"/>
                </a:lnTo>
                <a:lnTo>
                  <a:pt x="153" y="2298"/>
                </a:lnTo>
                <a:lnTo>
                  <a:pt x="114" y="2209"/>
                </a:lnTo>
                <a:lnTo>
                  <a:pt x="80" y="2116"/>
                </a:lnTo>
                <a:lnTo>
                  <a:pt x="52" y="2022"/>
                </a:lnTo>
                <a:lnTo>
                  <a:pt x="30" y="1925"/>
                </a:lnTo>
                <a:lnTo>
                  <a:pt x="14" y="1826"/>
                </a:lnTo>
                <a:lnTo>
                  <a:pt x="3" y="1726"/>
                </a:lnTo>
                <a:lnTo>
                  <a:pt x="0" y="1623"/>
                </a:lnTo>
                <a:lnTo>
                  <a:pt x="3" y="1521"/>
                </a:lnTo>
                <a:lnTo>
                  <a:pt x="14" y="1420"/>
                </a:lnTo>
                <a:lnTo>
                  <a:pt x="30" y="1321"/>
                </a:lnTo>
                <a:lnTo>
                  <a:pt x="52" y="1224"/>
                </a:lnTo>
                <a:lnTo>
                  <a:pt x="80" y="1130"/>
                </a:lnTo>
                <a:lnTo>
                  <a:pt x="114" y="1038"/>
                </a:lnTo>
                <a:lnTo>
                  <a:pt x="153" y="948"/>
                </a:lnTo>
                <a:lnTo>
                  <a:pt x="199" y="861"/>
                </a:lnTo>
                <a:lnTo>
                  <a:pt x="248" y="778"/>
                </a:lnTo>
                <a:lnTo>
                  <a:pt x="303" y="697"/>
                </a:lnTo>
                <a:lnTo>
                  <a:pt x="362" y="619"/>
                </a:lnTo>
                <a:lnTo>
                  <a:pt x="427" y="546"/>
                </a:lnTo>
                <a:lnTo>
                  <a:pt x="496" y="476"/>
                </a:lnTo>
                <a:lnTo>
                  <a:pt x="569" y="410"/>
                </a:lnTo>
                <a:lnTo>
                  <a:pt x="645" y="349"/>
                </a:lnTo>
                <a:lnTo>
                  <a:pt x="725" y="292"/>
                </a:lnTo>
                <a:lnTo>
                  <a:pt x="808" y="239"/>
                </a:lnTo>
                <a:lnTo>
                  <a:pt x="896" y="191"/>
                </a:lnTo>
                <a:lnTo>
                  <a:pt x="986" y="148"/>
                </a:lnTo>
                <a:lnTo>
                  <a:pt x="1080" y="110"/>
                </a:lnTo>
                <a:lnTo>
                  <a:pt x="1175" y="77"/>
                </a:lnTo>
                <a:lnTo>
                  <a:pt x="1275" y="50"/>
                </a:lnTo>
                <a:lnTo>
                  <a:pt x="1375" y="29"/>
                </a:lnTo>
                <a:lnTo>
                  <a:pt x="1477" y="14"/>
                </a:lnTo>
                <a:lnTo>
                  <a:pt x="1583" y="4"/>
                </a:lnTo>
                <a:lnTo>
                  <a:pt x="169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cxnSp>
        <p:nvCxnSpPr>
          <p:cNvPr id="94" name="Straight Connector 93"/>
          <p:cNvCxnSpPr/>
          <p:nvPr/>
        </p:nvCxnSpPr>
        <p:spPr>
          <a:xfrm>
            <a:off x="9910388" y="5974831"/>
            <a:ext cx="463494" cy="0"/>
          </a:xfrm>
          <a:prstGeom prst="line">
            <a:avLst/>
          </a:prstGeom>
          <a:ln w="635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24" r="14624"/>
          <a:stretch>
            <a:fillRect/>
          </a:stretch>
        </p:blipFill>
        <p:spPr/>
      </p:pic>
      <p:pic>
        <p:nvPicPr>
          <p:cNvPr id="3" name="Picture Placeholder 2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24" r="14624"/>
          <a:stretch>
            <a:fillRect/>
          </a:stretch>
        </p:blipFill>
        <p:spPr/>
      </p:pic>
      <p:pic>
        <p:nvPicPr>
          <p:cNvPr id="4" name="Picture Placeholder 3"/>
          <p:cNvPicPr>
            <a:picLocks noGrp="1" noChangeAspect="1"/>
          </p:cNvPicPr>
          <p:nvPr>
            <p:ph type="pic" sz="quarter" idx="1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24" r="14624"/>
          <a:stretch>
            <a:fillRect/>
          </a:stretch>
        </p:blipFill>
        <p:spPr/>
      </p:pic>
      <p:pic>
        <p:nvPicPr>
          <p:cNvPr id="5" name="Picture Placeholder 4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24" r="1462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449765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 Same Side Corner Rectangle 3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71566" y="270004"/>
            <a:ext cx="31085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TEAM PROFILE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60476" y="2084832"/>
            <a:ext cx="10671048" cy="397764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139700" dist="38100" dir="10800000" algn="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840731" y="4672589"/>
            <a:ext cx="9172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John Doe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1" name="Freeform 6"/>
          <p:cNvSpPr>
            <a:spLocks noEditPoints="1"/>
          </p:cNvSpPr>
          <p:nvPr/>
        </p:nvSpPr>
        <p:spPr bwMode="auto">
          <a:xfrm>
            <a:off x="1666887" y="5135120"/>
            <a:ext cx="251247" cy="253904"/>
          </a:xfrm>
          <a:custGeom>
            <a:avLst/>
            <a:gdLst>
              <a:gd name="T0" fmla="*/ 1658 w 3208"/>
              <a:gd name="T1" fmla="*/ 744 h 3246"/>
              <a:gd name="T2" fmla="*/ 1550 w 3208"/>
              <a:gd name="T3" fmla="*/ 778 h 3246"/>
              <a:gd name="T4" fmla="*/ 1471 w 3208"/>
              <a:gd name="T5" fmla="*/ 833 h 3246"/>
              <a:gd name="T6" fmla="*/ 1415 w 3208"/>
              <a:gd name="T7" fmla="*/ 902 h 3246"/>
              <a:gd name="T8" fmla="*/ 1380 w 3208"/>
              <a:gd name="T9" fmla="*/ 980 h 3246"/>
              <a:gd name="T10" fmla="*/ 1361 w 3208"/>
              <a:gd name="T11" fmla="*/ 1059 h 3246"/>
              <a:gd name="T12" fmla="*/ 1356 w 3208"/>
              <a:gd name="T13" fmla="*/ 1133 h 3246"/>
              <a:gd name="T14" fmla="*/ 1172 w 3208"/>
              <a:gd name="T15" fmla="*/ 1680 h 3246"/>
              <a:gd name="T16" fmla="*/ 1742 w 3208"/>
              <a:gd name="T17" fmla="*/ 2621 h 3246"/>
              <a:gd name="T18" fmla="*/ 2037 w 3208"/>
              <a:gd name="T19" fmla="*/ 1348 h 3246"/>
              <a:gd name="T20" fmla="*/ 1744 w 3208"/>
              <a:gd name="T21" fmla="*/ 1130 h 3246"/>
              <a:gd name="T22" fmla="*/ 1765 w 3208"/>
              <a:gd name="T23" fmla="*/ 1084 h 3246"/>
              <a:gd name="T24" fmla="*/ 1800 w 3208"/>
              <a:gd name="T25" fmla="*/ 1065 h 3246"/>
              <a:gd name="T26" fmla="*/ 2032 w 3208"/>
              <a:gd name="T27" fmla="*/ 1062 h 3246"/>
              <a:gd name="T28" fmla="*/ 1604 w 3208"/>
              <a:gd name="T29" fmla="*/ 0 h 3246"/>
              <a:gd name="T30" fmla="*/ 1902 w 3208"/>
              <a:gd name="T31" fmla="*/ 29 h 3246"/>
              <a:gd name="T32" fmla="*/ 2183 w 3208"/>
              <a:gd name="T33" fmla="*/ 110 h 3246"/>
              <a:gd name="T34" fmla="*/ 2440 w 3208"/>
              <a:gd name="T35" fmla="*/ 239 h 3246"/>
              <a:gd name="T36" fmla="*/ 2669 w 3208"/>
              <a:gd name="T37" fmla="*/ 410 h 3246"/>
              <a:gd name="T38" fmla="*/ 2864 w 3208"/>
              <a:gd name="T39" fmla="*/ 619 h 3246"/>
              <a:gd name="T40" fmla="*/ 3020 w 3208"/>
              <a:gd name="T41" fmla="*/ 861 h 3246"/>
              <a:gd name="T42" fmla="*/ 3133 w 3208"/>
              <a:gd name="T43" fmla="*/ 1130 h 3246"/>
              <a:gd name="T44" fmla="*/ 3196 w 3208"/>
              <a:gd name="T45" fmla="*/ 1420 h 3246"/>
              <a:gd name="T46" fmla="*/ 3205 w 3208"/>
              <a:gd name="T47" fmla="*/ 1726 h 3246"/>
              <a:gd name="T48" fmla="*/ 3160 w 3208"/>
              <a:gd name="T49" fmla="*/ 2022 h 3246"/>
              <a:gd name="T50" fmla="*/ 3062 w 3208"/>
              <a:gd name="T51" fmla="*/ 2298 h 3246"/>
              <a:gd name="T52" fmla="*/ 2921 w 3208"/>
              <a:gd name="T53" fmla="*/ 2550 h 3246"/>
              <a:gd name="T54" fmla="*/ 2738 w 3208"/>
              <a:gd name="T55" fmla="*/ 2770 h 3246"/>
              <a:gd name="T56" fmla="*/ 2520 w 3208"/>
              <a:gd name="T57" fmla="*/ 2955 h 3246"/>
              <a:gd name="T58" fmla="*/ 2272 w 3208"/>
              <a:gd name="T59" fmla="*/ 3098 h 3246"/>
              <a:gd name="T60" fmla="*/ 1999 w 3208"/>
              <a:gd name="T61" fmla="*/ 3196 h 3246"/>
              <a:gd name="T62" fmla="*/ 1706 w 3208"/>
              <a:gd name="T63" fmla="*/ 3242 h 3246"/>
              <a:gd name="T64" fmla="*/ 1403 w 3208"/>
              <a:gd name="T65" fmla="*/ 3233 h 3246"/>
              <a:gd name="T66" fmla="*/ 1116 w 3208"/>
              <a:gd name="T67" fmla="*/ 3169 h 3246"/>
              <a:gd name="T68" fmla="*/ 851 w 3208"/>
              <a:gd name="T69" fmla="*/ 3055 h 3246"/>
              <a:gd name="T70" fmla="*/ 612 w 3208"/>
              <a:gd name="T71" fmla="*/ 2897 h 3246"/>
              <a:gd name="T72" fmla="*/ 405 w 3208"/>
              <a:gd name="T73" fmla="*/ 2700 h 3246"/>
              <a:gd name="T74" fmla="*/ 236 w 3208"/>
              <a:gd name="T75" fmla="*/ 2468 h 3246"/>
              <a:gd name="T76" fmla="*/ 108 w 3208"/>
              <a:gd name="T77" fmla="*/ 2209 h 3246"/>
              <a:gd name="T78" fmla="*/ 28 w 3208"/>
              <a:gd name="T79" fmla="*/ 1925 h 3246"/>
              <a:gd name="T80" fmla="*/ 0 w 3208"/>
              <a:gd name="T81" fmla="*/ 1623 h 3246"/>
              <a:gd name="T82" fmla="*/ 28 w 3208"/>
              <a:gd name="T83" fmla="*/ 1321 h 3246"/>
              <a:gd name="T84" fmla="*/ 108 w 3208"/>
              <a:gd name="T85" fmla="*/ 1038 h 3246"/>
              <a:gd name="T86" fmla="*/ 236 w 3208"/>
              <a:gd name="T87" fmla="*/ 778 h 3246"/>
              <a:gd name="T88" fmla="*/ 405 w 3208"/>
              <a:gd name="T89" fmla="*/ 546 h 3246"/>
              <a:gd name="T90" fmla="*/ 612 w 3208"/>
              <a:gd name="T91" fmla="*/ 349 h 3246"/>
              <a:gd name="T92" fmla="*/ 851 w 3208"/>
              <a:gd name="T93" fmla="*/ 191 h 3246"/>
              <a:gd name="T94" fmla="*/ 1116 w 3208"/>
              <a:gd name="T95" fmla="*/ 77 h 3246"/>
              <a:gd name="T96" fmla="*/ 1403 w 3208"/>
              <a:gd name="T97" fmla="*/ 14 h 3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208" h="3246">
                <a:moveTo>
                  <a:pt x="1746" y="738"/>
                </a:moveTo>
                <a:lnTo>
                  <a:pt x="1700" y="739"/>
                </a:lnTo>
                <a:lnTo>
                  <a:pt x="1658" y="744"/>
                </a:lnTo>
                <a:lnTo>
                  <a:pt x="1619" y="753"/>
                </a:lnTo>
                <a:lnTo>
                  <a:pt x="1583" y="765"/>
                </a:lnTo>
                <a:lnTo>
                  <a:pt x="1550" y="778"/>
                </a:lnTo>
                <a:lnTo>
                  <a:pt x="1521" y="794"/>
                </a:lnTo>
                <a:lnTo>
                  <a:pt x="1495" y="812"/>
                </a:lnTo>
                <a:lnTo>
                  <a:pt x="1471" y="833"/>
                </a:lnTo>
                <a:lnTo>
                  <a:pt x="1450" y="854"/>
                </a:lnTo>
                <a:lnTo>
                  <a:pt x="1432" y="877"/>
                </a:lnTo>
                <a:lnTo>
                  <a:pt x="1415" y="902"/>
                </a:lnTo>
                <a:lnTo>
                  <a:pt x="1402" y="927"/>
                </a:lnTo>
                <a:lnTo>
                  <a:pt x="1390" y="953"/>
                </a:lnTo>
                <a:lnTo>
                  <a:pt x="1380" y="980"/>
                </a:lnTo>
                <a:lnTo>
                  <a:pt x="1372" y="1006"/>
                </a:lnTo>
                <a:lnTo>
                  <a:pt x="1366" y="1032"/>
                </a:lnTo>
                <a:lnTo>
                  <a:pt x="1361" y="1059"/>
                </a:lnTo>
                <a:lnTo>
                  <a:pt x="1358" y="1084"/>
                </a:lnTo>
                <a:lnTo>
                  <a:pt x="1356" y="1109"/>
                </a:lnTo>
                <a:lnTo>
                  <a:pt x="1356" y="1133"/>
                </a:lnTo>
                <a:lnTo>
                  <a:pt x="1356" y="1348"/>
                </a:lnTo>
                <a:lnTo>
                  <a:pt x="1172" y="1348"/>
                </a:lnTo>
                <a:lnTo>
                  <a:pt x="1172" y="1680"/>
                </a:lnTo>
                <a:lnTo>
                  <a:pt x="1356" y="1680"/>
                </a:lnTo>
                <a:lnTo>
                  <a:pt x="1356" y="2621"/>
                </a:lnTo>
                <a:lnTo>
                  <a:pt x="1742" y="2621"/>
                </a:lnTo>
                <a:lnTo>
                  <a:pt x="1742" y="1680"/>
                </a:lnTo>
                <a:lnTo>
                  <a:pt x="2003" y="1680"/>
                </a:lnTo>
                <a:lnTo>
                  <a:pt x="2037" y="1348"/>
                </a:lnTo>
                <a:lnTo>
                  <a:pt x="1742" y="1348"/>
                </a:lnTo>
                <a:lnTo>
                  <a:pt x="1742" y="1152"/>
                </a:lnTo>
                <a:lnTo>
                  <a:pt x="1744" y="1130"/>
                </a:lnTo>
                <a:lnTo>
                  <a:pt x="1749" y="1112"/>
                </a:lnTo>
                <a:lnTo>
                  <a:pt x="1756" y="1096"/>
                </a:lnTo>
                <a:lnTo>
                  <a:pt x="1765" y="1084"/>
                </a:lnTo>
                <a:lnTo>
                  <a:pt x="1776" y="1075"/>
                </a:lnTo>
                <a:lnTo>
                  <a:pt x="1788" y="1069"/>
                </a:lnTo>
                <a:lnTo>
                  <a:pt x="1800" y="1065"/>
                </a:lnTo>
                <a:lnTo>
                  <a:pt x="1812" y="1063"/>
                </a:lnTo>
                <a:lnTo>
                  <a:pt x="1824" y="1062"/>
                </a:lnTo>
                <a:lnTo>
                  <a:pt x="2032" y="1062"/>
                </a:lnTo>
                <a:lnTo>
                  <a:pt x="2032" y="739"/>
                </a:lnTo>
                <a:lnTo>
                  <a:pt x="1746" y="738"/>
                </a:lnTo>
                <a:close/>
                <a:moveTo>
                  <a:pt x="1604" y="0"/>
                </a:moveTo>
                <a:lnTo>
                  <a:pt x="1706" y="4"/>
                </a:lnTo>
                <a:lnTo>
                  <a:pt x="1805" y="14"/>
                </a:lnTo>
                <a:lnTo>
                  <a:pt x="1902" y="29"/>
                </a:lnTo>
                <a:lnTo>
                  <a:pt x="1999" y="50"/>
                </a:lnTo>
                <a:lnTo>
                  <a:pt x="2092" y="77"/>
                </a:lnTo>
                <a:lnTo>
                  <a:pt x="2183" y="110"/>
                </a:lnTo>
                <a:lnTo>
                  <a:pt x="2272" y="148"/>
                </a:lnTo>
                <a:lnTo>
                  <a:pt x="2358" y="191"/>
                </a:lnTo>
                <a:lnTo>
                  <a:pt x="2440" y="239"/>
                </a:lnTo>
                <a:lnTo>
                  <a:pt x="2520" y="292"/>
                </a:lnTo>
                <a:lnTo>
                  <a:pt x="2596" y="349"/>
                </a:lnTo>
                <a:lnTo>
                  <a:pt x="2669" y="410"/>
                </a:lnTo>
                <a:lnTo>
                  <a:pt x="2738" y="476"/>
                </a:lnTo>
                <a:lnTo>
                  <a:pt x="2803" y="546"/>
                </a:lnTo>
                <a:lnTo>
                  <a:pt x="2864" y="619"/>
                </a:lnTo>
                <a:lnTo>
                  <a:pt x="2921" y="697"/>
                </a:lnTo>
                <a:lnTo>
                  <a:pt x="2973" y="778"/>
                </a:lnTo>
                <a:lnTo>
                  <a:pt x="3020" y="861"/>
                </a:lnTo>
                <a:lnTo>
                  <a:pt x="3062" y="948"/>
                </a:lnTo>
                <a:lnTo>
                  <a:pt x="3101" y="1038"/>
                </a:lnTo>
                <a:lnTo>
                  <a:pt x="3133" y="1130"/>
                </a:lnTo>
                <a:lnTo>
                  <a:pt x="3160" y="1224"/>
                </a:lnTo>
                <a:lnTo>
                  <a:pt x="3181" y="1321"/>
                </a:lnTo>
                <a:lnTo>
                  <a:pt x="3196" y="1420"/>
                </a:lnTo>
                <a:lnTo>
                  <a:pt x="3205" y="1521"/>
                </a:lnTo>
                <a:lnTo>
                  <a:pt x="3208" y="1623"/>
                </a:lnTo>
                <a:lnTo>
                  <a:pt x="3205" y="1726"/>
                </a:lnTo>
                <a:lnTo>
                  <a:pt x="3196" y="1826"/>
                </a:lnTo>
                <a:lnTo>
                  <a:pt x="3181" y="1925"/>
                </a:lnTo>
                <a:lnTo>
                  <a:pt x="3160" y="2022"/>
                </a:lnTo>
                <a:lnTo>
                  <a:pt x="3133" y="2116"/>
                </a:lnTo>
                <a:lnTo>
                  <a:pt x="3101" y="2209"/>
                </a:lnTo>
                <a:lnTo>
                  <a:pt x="3062" y="2298"/>
                </a:lnTo>
                <a:lnTo>
                  <a:pt x="3020" y="2385"/>
                </a:lnTo>
                <a:lnTo>
                  <a:pt x="2973" y="2468"/>
                </a:lnTo>
                <a:lnTo>
                  <a:pt x="2921" y="2550"/>
                </a:lnTo>
                <a:lnTo>
                  <a:pt x="2864" y="2627"/>
                </a:lnTo>
                <a:lnTo>
                  <a:pt x="2803" y="2700"/>
                </a:lnTo>
                <a:lnTo>
                  <a:pt x="2738" y="2770"/>
                </a:lnTo>
                <a:lnTo>
                  <a:pt x="2669" y="2836"/>
                </a:lnTo>
                <a:lnTo>
                  <a:pt x="2596" y="2897"/>
                </a:lnTo>
                <a:lnTo>
                  <a:pt x="2520" y="2955"/>
                </a:lnTo>
                <a:lnTo>
                  <a:pt x="2440" y="3007"/>
                </a:lnTo>
                <a:lnTo>
                  <a:pt x="2358" y="3055"/>
                </a:lnTo>
                <a:lnTo>
                  <a:pt x="2272" y="3098"/>
                </a:lnTo>
                <a:lnTo>
                  <a:pt x="2183" y="3136"/>
                </a:lnTo>
                <a:lnTo>
                  <a:pt x="2092" y="3169"/>
                </a:lnTo>
                <a:lnTo>
                  <a:pt x="1999" y="3196"/>
                </a:lnTo>
                <a:lnTo>
                  <a:pt x="1902" y="3217"/>
                </a:lnTo>
                <a:lnTo>
                  <a:pt x="1805" y="3233"/>
                </a:lnTo>
                <a:lnTo>
                  <a:pt x="1706" y="3242"/>
                </a:lnTo>
                <a:lnTo>
                  <a:pt x="1604" y="3246"/>
                </a:lnTo>
                <a:lnTo>
                  <a:pt x="1503" y="3242"/>
                </a:lnTo>
                <a:lnTo>
                  <a:pt x="1403" y="3233"/>
                </a:lnTo>
                <a:lnTo>
                  <a:pt x="1305" y="3217"/>
                </a:lnTo>
                <a:lnTo>
                  <a:pt x="1210" y="3196"/>
                </a:lnTo>
                <a:lnTo>
                  <a:pt x="1116" y="3169"/>
                </a:lnTo>
                <a:lnTo>
                  <a:pt x="1025" y="3136"/>
                </a:lnTo>
                <a:lnTo>
                  <a:pt x="936" y="3098"/>
                </a:lnTo>
                <a:lnTo>
                  <a:pt x="851" y="3055"/>
                </a:lnTo>
                <a:lnTo>
                  <a:pt x="768" y="3007"/>
                </a:lnTo>
                <a:lnTo>
                  <a:pt x="688" y="2955"/>
                </a:lnTo>
                <a:lnTo>
                  <a:pt x="612" y="2897"/>
                </a:lnTo>
                <a:lnTo>
                  <a:pt x="540" y="2836"/>
                </a:lnTo>
                <a:lnTo>
                  <a:pt x="471" y="2770"/>
                </a:lnTo>
                <a:lnTo>
                  <a:pt x="405" y="2700"/>
                </a:lnTo>
                <a:lnTo>
                  <a:pt x="344" y="2627"/>
                </a:lnTo>
                <a:lnTo>
                  <a:pt x="288" y="2550"/>
                </a:lnTo>
                <a:lnTo>
                  <a:pt x="236" y="2468"/>
                </a:lnTo>
                <a:lnTo>
                  <a:pt x="189" y="2385"/>
                </a:lnTo>
                <a:lnTo>
                  <a:pt x="145" y="2298"/>
                </a:lnTo>
                <a:lnTo>
                  <a:pt x="108" y="2209"/>
                </a:lnTo>
                <a:lnTo>
                  <a:pt x="76" y="2116"/>
                </a:lnTo>
                <a:lnTo>
                  <a:pt x="49" y="2022"/>
                </a:lnTo>
                <a:lnTo>
                  <a:pt x="28" y="1925"/>
                </a:lnTo>
                <a:lnTo>
                  <a:pt x="13" y="1826"/>
                </a:lnTo>
                <a:lnTo>
                  <a:pt x="3" y="1726"/>
                </a:lnTo>
                <a:lnTo>
                  <a:pt x="0" y="1623"/>
                </a:lnTo>
                <a:lnTo>
                  <a:pt x="3" y="1521"/>
                </a:lnTo>
                <a:lnTo>
                  <a:pt x="13" y="1420"/>
                </a:lnTo>
                <a:lnTo>
                  <a:pt x="28" y="1321"/>
                </a:lnTo>
                <a:lnTo>
                  <a:pt x="49" y="1224"/>
                </a:lnTo>
                <a:lnTo>
                  <a:pt x="76" y="1130"/>
                </a:lnTo>
                <a:lnTo>
                  <a:pt x="108" y="1038"/>
                </a:lnTo>
                <a:lnTo>
                  <a:pt x="145" y="948"/>
                </a:lnTo>
                <a:lnTo>
                  <a:pt x="189" y="861"/>
                </a:lnTo>
                <a:lnTo>
                  <a:pt x="236" y="778"/>
                </a:lnTo>
                <a:lnTo>
                  <a:pt x="288" y="697"/>
                </a:lnTo>
                <a:lnTo>
                  <a:pt x="344" y="619"/>
                </a:lnTo>
                <a:lnTo>
                  <a:pt x="405" y="546"/>
                </a:lnTo>
                <a:lnTo>
                  <a:pt x="471" y="476"/>
                </a:lnTo>
                <a:lnTo>
                  <a:pt x="540" y="410"/>
                </a:lnTo>
                <a:lnTo>
                  <a:pt x="612" y="349"/>
                </a:lnTo>
                <a:lnTo>
                  <a:pt x="688" y="292"/>
                </a:lnTo>
                <a:lnTo>
                  <a:pt x="768" y="239"/>
                </a:lnTo>
                <a:lnTo>
                  <a:pt x="851" y="191"/>
                </a:lnTo>
                <a:lnTo>
                  <a:pt x="936" y="148"/>
                </a:lnTo>
                <a:lnTo>
                  <a:pt x="1025" y="110"/>
                </a:lnTo>
                <a:lnTo>
                  <a:pt x="1116" y="77"/>
                </a:lnTo>
                <a:lnTo>
                  <a:pt x="1210" y="50"/>
                </a:lnTo>
                <a:lnTo>
                  <a:pt x="1305" y="29"/>
                </a:lnTo>
                <a:lnTo>
                  <a:pt x="1403" y="14"/>
                </a:lnTo>
                <a:lnTo>
                  <a:pt x="1503" y="4"/>
                </a:lnTo>
                <a:lnTo>
                  <a:pt x="1604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2175056" y="5135120"/>
            <a:ext cx="249917" cy="253904"/>
            <a:chOff x="1768475" y="5711825"/>
            <a:chExt cx="298450" cy="303212"/>
          </a:xfrm>
          <a:solidFill>
            <a:schemeClr val="tx2"/>
          </a:solidFill>
        </p:grpSpPr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1887538" y="5834063"/>
              <a:ext cx="60325" cy="60325"/>
            </a:xfrm>
            <a:custGeom>
              <a:avLst/>
              <a:gdLst>
                <a:gd name="T0" fmla="*/ 338 w 676"/>
                <a:gd name="T1" fmla="*/ 0 h 650"/>
                <a:gd name="T2" fmla="*/ 385 w 676"/>
                <a:gd name="T3" fmla="*/ 3 h 650"/>
                <a:gd name="T4" fmla="*/ 431 w 676"/>
                <a:gd name="T5" fmla="*/ 12 h 650"/>
                <a:gd name="T6" fmla="*/ 473 w 676"/>
                <a:gd name="T7" fmla="*/ 28 h 650"/>
                <a:gd name="T8" fmla="*/ 513 w 676"/>
                <a:gd name="T9" fmla="*/ 48 h 650"/>
                <a:gd name="T10" fmla="*/ 550 w 676"/>
                <a:gd name="T11" fmla="*/ 73 h 650"/>
                <a:gd name="T12" fmla="*/ 583 w 676"/>
                <a:gd name="T13" fmla="*/ 103 h 650"/>
                <a:gd name="T14" fmla="*/ 612 w 676"/>
                <a:gd name="T15" fmla="*/ 135 h 650"/>
                <a:gd name="T16" fmla="*/ 634 w 676"/>
                <a:gd name="T17" fmla="*/ 169 h 650"/>
                <a:gd name="T18" fmla="*/ 652 w 676"/>
                <a:gd name="T19" fmla="*/ 205 h 650"/>
                <a:gd name="T20" fmla="*/ 664 w 676"/>
                <a:gd name="T21" fmla="*/ 243 h 650"/>
                <a:gd name="T22" fmla="*/ 673 w 676"/>
                <a:gd name="T23" fmla="*/ 283 h 650"/>
                <a:gd name="T24" fmla="*/ 676 w 676"/>
                <a:gd name="T25" fmla="*/ 325 h 650"/>
                <a:gd name="T26" fmla="*/ 673 w 676"/>
                <a:gd name="T27" fmla="*/ 369 h 650"/>
                <a:gd name="T28" fmla="*/ 663 w 676"/>
                <a:gd name="T29" fmla="*/ 411 h 650"/>
                <a:gd name="T30" fmla="*/ 650 w 676"/>
                <a:gd name="T31" fmla="*/ 451 h 650"/>
                <a:gd name="T32" fmla="*/ 630 w 676"/>
                <a:gd name="T33" fmla="*/ 488 h 650"/>
                <a:gd name="T34" fmla="*/ 605 w 676"/>
                <a:gd name="T35" fmla="*/ 523 h 650"/>
                <a:gd name="T36" fmla="*/ 577 w 676"/>
                <a:gd name="T37" fmla="*/ 554 h 650"/>
                <a:gd name="T38" fmla="*/ 544 w 676"/>
                <a:gd name="T39" fmla="*/ 582 h 650"/>
                <a:gd name="T40" fmla="*/ 508 w 676"/>
                <a:gd name="T41" fmla="*/ 605 h 650"/>
                <a:gd name="T42" fmla="*/ 469 w 676"/>
                <a:gd name="T43" fmla="*/ 624 h 650"/>
                <a:gd name="T44" fmla="*/ 428 w 676"/>
                <a:gd name="T45" fmla="*/ 638 h 650"/>
                <a:gd name="T46" fmla="*/ 383 w 676"/>
                <a:gd name="T47" fmla="*/ 647 h 650"/>
                <a:gd name="T48" fmla="*/ 338 w 676"/>
                <a:gd name="T49" fmla="*/ 650 h 650"/>
                <a:gd name="T50" fmla="*/ 291 w 676"/>
                <a:gd name="T51" fmla="*/ 647 h 650"/>
                <a:gd name="T52" fmla="*/ 248 w 676"/>
                <a:gd name="T53" fmla="*/ 638 h 650"/>
                <a:gd name="T54" fmla="*/ 206 w 676"/>
                <a:gd name="T55" fmla="*/ 624 h 650"/>
                <a:gd name="T56" fmla="*/ 167 w 676"/>
                <a:gd name="T57" fmla="*/ 605 h 650"/>
                <a:gd name="T58" fmla="*/ 131 w 676"/>
                <a:gd name="T59" fmla="*/ 582 h 650"/>
                <a:gd name="T60" fmla="*/ 99 w 676"/>
                <a:gd name="T61" fmla="*/ 554 h 650"/>
                <a:gd name="T62" fmla="*/ 69 w 676"/>
                <a:gd name="T63" fmla="*/ 523 h 650"/>
                <a:gd name="T64" fmla="*/ 45 w 676"/>
                <a:gd name="T65" fmla="*/ 488 h 650"/>
                <a:gd name="T66" fmla="*/ 26 w 676"/>
                <a:gd name="T67" fmla="*/ 451 h 650"/>
                <a:gd name="T68" fmla="*/ 11 w 676"/>
                <a:gd name="T69" fmla="*/ 411 h 650"/>
                <a:gd name="T70" fmla="*/ 3 w 676"/>
                <a:gd name="T71" fmla="*/ 369 h 650"/>
                <a:gd name="T72" fmla="*/ 0 w 676"/>
                <a:gd name="T73" fmla="*/ 325 h 650"/>
                <a:gd name="T74" fmla="*/ 2 w 676"/>
                <a:gd name="T75" fmla="*/ 283 h 650"/>
                <a:gd name="T76" fmla="*/ 10 w 676"/>
                <a:gd name="T77" fmla="*/ 243 h 650"/>
                <a:gd name="T78" fmla="*/ 24 w 676"/>
                <a:gd name="T79" fmla="*/ 205 h 650"/>
                <a:gd name="T80" fmla="*/ 41 w 676"/>
                <a:gd name="T81" fmla="*/ 169 h 650"/>
                <a:gd name="T82" fmla="*/ 63 w 676"/>
                <a:gd name="T83" fmla="*/ 135 h 650"/>
                <a:gd name="T84" fmla="*/ 92 w 676"/>
                <a:gd name="T85" fmla="*/ 103 h 650"/>
                <a:gd name="T86" fmla="*/ 125 w 676"/>
                <a:gd name="T87" fmla="*/ 73 h 650"/>
                <a:gd name="T88" fmla="*/ 161 w 676"/>
                <a:gd name="T89" fmla="*/ 48 h 650"/>
                <a:gd name="T90" fmla="*/ 202 w 676"/>
                <a:gd name="T91" fmla="*/ 28 h 650"/>
                <a:gd name="T92" fmla="*/ 245 w 676"/>
                <a:gd name="T93" fmla="*/ 12 h 650"/>
                <a:gd name="T94" fmla="*/ 290 w 676"/>
                <a:gd name="T95" fmla="*/ 3 h 650"/>
                <a:gd name="T96" fmla="*/ 338 w 676"/>
                <a:gd name="T97" fmla="*/ 0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76" h="650">
                  <a:moveTo>
                    <a:pt x="338" y="0"/>
                  </a:moveTo>
                  <a:lnTo>
                    <a:pt x="385" y="3"/>
                  </a:lnTo>
                  <a:lnTo>
                    <a:pt x="431" y="12"/>
                  </a:lnTo>
                  <a:lnTo>
                    <a:pt x="473" y="28"/>
                  </a:lnTo>
                  <a:lnTo>
                    <a:pt x="513" y="48"/>
                  </a:lnTo>
                  <a:lnTo>
                    <a:pt x="550" y="73"/>
                  </a:lnTo>
                  <a:lnTo>
                    <a:pt x="583" y="103"/>
                  </a:lnTo>
                  <a:lnTo>
                    <a:pt x="612" y="135"/>
                  </a:lnTo>
                  <a:lnTo>
                    <a:pt x="634" y="169"/>
                  </a:lnTo>
                  <a:lnTo>
                    <a:pt x="652" y="205"/>
                  </a:lnTo>
                  <a:lnTo>
                    <a:pt x="664" y="243"/>
                  </a:lnTo>
                  <a:lnTo>
                    <a:pt x="673" y="283"/>
                  </a:lnTo>
                  <a:lnTo>
                    <a:pt x="676" y="325"/>
                  </a:lnTo>
                  <a:lnTo>
                    <a:pt x="673" y="369"/>
                  </a:lnTo>
                  <a:lnTo>
                    <a:pt x="663" y="411"/>
                  </a:lnTo>
                  <a:lnTo>
                    <a:pt x="650" y="451"/>
                  </a:lnTo>
                  <a:lnTo>
                    <a:pt x="630" y="488"/>
                  </a:lnTo>
                  <a:lnTo>
                    <a:pt x="605" y="523"/>
                  </a:lnTo>
                  <a:lnTo>
                    <a:pt x="577" y="554"/>
                  </a:lnTo>
                  <a:lnTo>
                    <a:pt x="544" y="582"/>
                  </a:lnTo>
                  <a:lnTo>
                    <a:pt x="508" y="605"/>
                  </a:lnTo>
                  <a:lnTo>
                    <a:pt x="469" y="624"/>
                  </a:lnTo>
                  <a:lnTo>
                    <a:pt x="428" y="638"/>
                  </a:lnTo>
                  <a:lnTo>
                    <a:pt x="383" y="647"/>
                  </a:lnTo>
                  <a:lnTo>
                    <a:pt x="338" y="650"/>
                  </a:lnTo>
                  <a:lnTo>
                    <a:pt x="291" y="647"/>
                  </a:lnTo>
                  <a:lnTo>
                    <a:pt x="248" y="638"/>
                  </a:lnTo>
                  <a:lnTo>
                    <a:pt x="206" y="624"/>
                  </a:lnTo>
                  <a:lnTo>
                    <a:pt x="167" y="605"/>
                  </a:lnTo>
                  <a:lnTo>
                    <a:pt x="131" y="582"/>
                  </a:lnTo>
                  <a:lnTo>
                    <a:pt x="99" y="554"/>
                  </a:lnTo>
                  <a:lnTo>
                    <a:pt x="69" y="523"/>
                  </a:lnTo>
                  <a:lnTo>
                    <a:pt x="45" y="488"/>
                  </a:lnTo>
                  <a:lnTo>
                    <a:pt x="26" y="451"/>
                  </a:lnTo>
                  <a:lnTo>
                    <a:pt x="11" y="411"/>
                  </a:lnTo>
                  <a:lnTo>
                    <a:pt x="3" y="369"/>
                  </a:lnTo>
                  <a:lnTo>
                    <a:pt x="0" y="325"/>
                  </a:lnTo>
                  <a:lnTo>
                    <a:pt x="2" y="283"/>
                  </a:lnTo>
                  <a:lnTo>
                    <a:pt x="10" y="243"/>
                  </a:lnTo>
                  <a:lnTo>
                    <a:pt x="24" y="205"/>
                  </a:lnTo>
                  <a:lnTo>
                    <a:pt x="41" y="169"/>
                  </a:lnTo>
                  <a:lnTo>
                    <a:pt x="63" y="135"/>
                  </a:lnTo>
                  <a:lnTo>
                    <a:pt x="92" y="103"/>
                  </a:lnTo>
                  <a:lnTo>
                    <a:pt x="125" y="73"/>
                  </a:lnTo>
                  <a:lnTo>
                    <a:pt x="161" y="48"/>
                  </a:lnTo>
                  <a:lnTo>
                    <a:pt x="202" y="28"/>
                  </a:lnTo>
                  <a:lnTo>
                    <a:pt x="245" y="12"/>
                  </a:lnTo>
                  <a:lnTo>
                    <a:pt x="290" y="3"/>
                  </a:lnTo>
                  <a:lnTo>
                    <a:pt x="3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1954213" y="5797550"/>
              <a:ext cx="28575" cy="28575"/>
            </a:xfrm>
            <a:custGeom>
              <a:avLst/>
              <a:gdLst>
                <a:gd name="T0" fmla="*/ 283 w 327"/>
                <a:gd name="T1" fmla="*/ 0 h 313"/>
                <a:gd name="T2" fmla="*/ 327 w 327"/>
                <a:gd name="T3" fmla="*/ 0 h 313"/>
                <a:gd name="T4" fmla="*/ 327 w 327"/>
                <a:gd name="T5" fmla="*/ 312 h 313"/>
                <a:gd name="T6" fmla="*/ 1 w 327"/>
                <a:gd name="T7" fmla="*/ 313 h 313"/>
                <a:gd name="T8" fmla="*/ 0 w 327"/>
                <a:gd name="T9" fmla="*/ 1 h 313"/>
                <a:gd name="T10" fmla="*/ 283 w 327"/>
                <a:gd name="T11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313">
                  <a:moveTo>
                    <a:pt x="283" y="0"/>
                  </a:moveTo>
                  <a:lnTo>
                    <a:pt x="327" y="0"/>
                  </a:lnTo>
                  <a:lnTo>
                    <a:pt x="327" y="312"/>
                  </a:lnTo>
                  <a:lnTo>
                    <a:pt x="1" y="313"/>
                  </a:lnTo>
                  <a:lnTo>
                    <a:pt x="0" y="1"/>
                  </a:lnTo>
                  <a:lnTo>
                    <a:pt x="2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>
              <a:spLocks noEditPoints="1"/>
            </p:cNvSpPr>
            <p:nvPr/>
          </p:nvSpPr>
          <p:spPr bwMode="auto">
            <a:xfrm>
              <a:off x="1768475" y="5711825"/>
              <a:ext cx="298450" cy="303212"/>
            </a:xfrm>
            <a:custGeom>
              <a:avLst/>
              <a:gdLst>
                <a:gd name="T0" fmla="*/ 1009 w 3379"/>
                <a:gd name="T1" fmla="*/ 712 h 3246"/>
                <a:gd name="T2" fmla="*/ 888 w 3379"/>
                <a:gd name="T3" fmla="*/ 765 h 3246"/>
                <a:gd name="T4" fmla="*/ 796 w 3379"/>
                <a:gd name="T5" fmla="*/ 854 h 3246"/>
                <a:gd name="T6" fmla="*/ 740 w 3379"/>
                <a:gd name="T7" fmla="*/ 970 h 3246"/>
                <a:gd name="T8" fmla="*/ 729 w 3379"/>
                <a:gd name="T9" fmla="*/ 2189 h 3246"/>
                <a:gd name="T10" fmla="*/ 753 w 3379"/>
                <a:gd name="T11" fmla="*/ 2318 h 3246"/>
                <a:gd name="T12" fmla="*/ 822 w 3379"/>
                <a:gd name="T13" fmla="*/ 2426 h 3246"/>
                <a:gd name="T14" fmla="*/ 926 w 3379"/>
                <a:gd name="T15" fmla="*/ 2504 h 3246"/>
                <a:gd name="T16" fmla="*/ 1054 w 3379"/>
                <a:gd name="T17" fmla="*/ 2543 h 3246"/>
                <a:gd name="T18" fmla="*/ 2325 w 3379"/>
                <a:gd name="T19" fmla="*/ 2543 h 3246"/>
                <a:gd name="T20" fmla="*/ 2454 w 3379"/>
                <a:gd name="T21" fmla="*/ 2504 h 3246"/>
                <a:gd name="T22" fmla="*/ 2556 w 3379"/>
                <a:gd name="T23" fmla="*/ 2426 h 3246"/>
                <a:gd name="T24" fmla="*/ 2625 w 3379"/>
                <a:gd name="T25" fmla="*/ 2318 h 3246"/>
                <a:gd name="T26" fmla="*/ 2651 w 3379"/>
                <a:gd name="T27" fmla="*/ 2189 h 3246"/>
                <a:gd name="T28" fmla="*/ 2639 w 3379"/>
                <a:gd name="T29" fmla="*/ 970 h 3246"/>
                <a:gd name="T30" fmla="*/ 2584 w 3379"/>
                <a:gd name="T31" fmla="*/ 854 h 3246"/>
                <a:gd name="T32" fmla="*/ 2491 w 3379"/>
                <a:gd name="T33" fmla="*/ 765 h 3246"/>
                <a:gd name="T34" fmla="*/ 2370 w 3379"/>
                <a:gd name="T35" fmla="*/ 712 h 3246"/>
                <a:gd name="T36" fmla="*/ 1100 w 3379"/>
                <a:gd name="T37" fmla="*/ 701 h 3246"/>
                <a:gd name="T38" fmla="*/ 1901 w 3379"/>
                <a:gd name="T39" fmla="*/ 14 h 3246"/>
                <a:gd name="T40" fmla="*/ 2203 w 3379"/>
                <a:gd name="T41" fmla="*/ 77 h 3246"/>
                <a:gd name="T42" fmla="*/ 2484 w 3379"/>
                <a:gd name="T43" fmla="*/ 191 h 3246"/>
                <a:gd name="T44" fmla="*/ 2734 w 3379"/>
                <a:gd name="T45" fmla="*/ 349 h 3246"/>
                <a:gd name="T46" fmla="*/ 2952 w 3379"/>
                <a:gd name="T47" fmla="*/ 546 h 3246"/>
                <a:gd name="T48" fmla="*/ 3131 w 3379"/>
                <a:gd name="T49" fmla="*/ 778 h 3246"/>
                <a:gd name="T50" fmla="*/ 3266 w 3379"/>
                <a:gd name="T51" fmla="*/ 1038 h 3246"/>
                <a:gd name="T52" fmla="*/ 3350 w 3379"/>
                <a:gd name="T53" fmla="*/ 1321 h 3246"/>
                <a:gd name="T54" fmla="*/ 3379 w 3379"/>
                <a:gd name="T55" fmla="*/ 1623 h 3246"/>
                <a:gd name="T56" fmla="*/ 3350 w 3379"/>
                <a:gd name="T57" fmla="*/ 1925 h 3246"/>
                <a:gd name="T58" fmla="*/ 3266 w 3379"/>
                <a:gd name="T59" fmla="*/ 2209 h 3246"/>
                <a:gd name="T60" fmla="*/ 3131 w 3379"/>
                <a:gd name="T61" fmla="*/ 2468 h 3246"/>
                <a:gd name="T62" fmla="*/ 2952 w 3379"/>
                <a:gd name="T63" fmla="*/ 2700 h 3246"/>
                <a:gd name="T64" fmla="*/ 2734 w 3379"/>
                <a:gd name="T65" fmla="*/ 2897 h 3246"/>
                <a:gd name="T66" fmla="*/ 2484 w 3379"/>
                <a:gd name="T67" fmla="*/ 3055 h 3246"/>
                <a:gd name="T68" fmla="*/ 2203 w 3379"/>
                <a:gd name="T69" fmla="*/ 3169 h 3246"/>
                <a:gd name="T70" fmla="*/ 1901 w 3379"/>
                <a:gd name="T71" fmla="*/ 3233 h 3246"/>
                <a:gd name="T72" fmla="*/ 1583 w 3379"/>
                <a:gd name="T73" fmla="*/ 3242 h 3246"/>
                <a:gd name="T74" fmla="*/ 1275 w 3379"/>
                <a:gd name="T75" fmla="*/ 3196 h 3246"/>
                <a:gd name="T76" fmla="*/ 986 w 3379"/>
                <a:gd name="T77" fmla="*/ 3098 h 3246"/>
                <a:gd name="T78" fmla="*/ 725 w 3379"/>
                <a:gd name="T79" fmla="*/ 2955 h 3246"/>
                <a:gd name="T80" fmla="*/ 496 w 3379"/>
                <a:gd name="T81" fmla="*/ 2770 h 3246"/>
                <a:gd name="T82" fmla="*/ 303 w 3379"/>
                <a:gd name="T83" fmla="*/ 2550 h 3246"/>
                <a:gd name="T84" fmla="*/ 153 w 3379"/>
                <a:gd name="T85" fmla="*/ 2298 h 3246"/>
                <a:gd name="T86" fmla="*/ 52 w 3379"/>
                <a:gd name="T87" fmla="*/ 2022 h 3246"/>
                <a:gd name="T88" fmla="*/ 3 w 3379"/>
                <a:gd name="T89" fmla="*/ 1726 h 3246"/>
                <a:gd name="T90" fmla="*/ 14 w 3379"/>
                <a:gd name="T91" fmla="*/ 1420 h 3246"/>
                <a:gd name="T92" fmla="*/ 80 w 3379"/>
                <a:gd name="T93" fmla="*/ 1130 h 3246"/>
                <a:gd name="T94" fmla="*/ 199 w 3379"/>
                <a:gd name="T95" fmla="*/ 861 h 3246"/>
                <a:gd name="T96" fmla="*/ 362 w 3379"/>
                <a:gd name="T97" fmla="*/ 619 h 3246"/>
                <a:gd name="T98" fmla="*/ 569 w 3379"/>
                <a:gd name="T99" fmla="*/ 410 h 3246"/>
                <a:gd name="T100" fmla="*/ 808 w 3379"/>
                <a:gd name="T101" fmla="*/ 239 h 3246"/>
                <a:gd name="T102" fmla="*/ 1080 w 3379"/>
                <a:gd name="T103" fmla="*/ 110 h 3246"/>
                <a:gd name="T104" fmla="*/ 1375 w 3379"/>
                <a:gd name="T105" fmla="*/ 29 h 3246"/>
                <a:gd name="T106" fmla="*/ 1690 w 3379"/>
                <a:gd name="T107" fmla="*/ 0 h 3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379" h="3246">
                  <a:moveTo>
                    <a:pt x="1100" y="701"/>
                  </a:moveTo>
                  <a:lnTo>
                    <a:pt x="1054" y="704"/>
                  </a:lnTo>
                  <a:lnTo>
                    <a:pt x="1009" y="712"/>
                  </a:lnTo>
                  <a:lnTo>
                    <a:pt x="966" y="725"/>
                  </a:lnTo>
                  <a:lnTo>
                    <a:pt x="926" y="742"/>
                  </a:lnTo>
                  <a:lnTo>
                    <a:pt x="888" y="765"/>
                  </a:lnTo>
                  <a:lnTo>
                    <a:pt x="854" y="791"/>
                  </a:lnTo>
                  <a:lnTo>
                    <a:pt x="822" y="820"/>
                  </a:lnTo>
                  <a:lnTo>
                    <a:pt x="796" y="854"/>
                  </a:lnTo>
                  <a:lnTo>
                    <a:pt x="773" y="889"/>
                  </a:lnTo>
                  <a:lnTo>
                    <a:pt x="753" y="928"/>
                  </a:lnTo>
                  <a:lnTo>
                    <a:pt x="740" y="970"/>
                  </a:lnTo>
                  <a:lnTo>
                    <a:pt x="731" y="1012"/>
                  </a:lnTo>
                  <a:lnTo>
                    <a:pt x="729" y="1057"/>
                  </a:lnTo>
                  <a:lnTo>
                    <a:pt x="729" y="2189"/>
                  </a:lnTo>
                  <a:lnTo>
                    <a:pt x="731" y="2234"/>
                  </a:lnTo>
                  <a:lnTo>
                    <a:pt x="740" y="2277"/>
                  </a:lnTo>
                  <a:lnTo>
                    <a:pt x="753" y="2318"/>
                  </a:lnTo>
                  <a:lnTo>
                    <a:pt x="773" y="2357"/>
                  </a:lnTo>
                  <a:lnTo>
                    <a:pt x="796" y="2392"/>
                  </a:lnTo>
                  <a:lnTo>
                    <a:pt x="822" y="2426"/>
                  </a:lnTo>
                  <a:lnTo>
                    <a:pt x="854" y="2455"/>
                  </a:lnTo>
                  <a:lnTo>
                    <a:pt x="888" y="2482"/>
                  </a:lnTo>
                  <a:lnTo>
                    <a:pt x="926" y="2504"/>
                  </a:lnTo>
                  <a:lnTo>
                    <a:pt x="966" y="2521"/>
                  </a:lnTo>
                  <a:lnTo>
                    <a:pt x="1009" y="2534"/>
                  </a:lnTo>
                  <a:lnTo>
                    <a:pt x="1054" y="2543"/>
                  </a:lnTo>
                  <a:lnTo>
                    <a:pt x="1100" y="2546"/>
                  </a:lnTo>
                  <a:lnTo>
                    <a:pt x="2279" y="2546"/>
                  </a:lnTo>
                  <a:lnTo>
                    <a:pt x="2325" y="2543"/>
                  </a:lnTo>
                  <a:lnTo>
                    <a:pt x="2370" y="2534"/>
                  </a:lnTo>
                  <a:lnTo>
                    <a:pt x="2413" y="2521"/>
                  </a:lnTo>
                  <a:lnTo>
                    <a:pt x="2454" y="2504"/>
                  </a:lnTo>
                  <a:lnTo>
                    <a:pt x="2491" y="2482"/>
                  </a:lnTo>
                  <a:lnTo>
                    <a:pt x="2526" y="2455"/>
                  </a:lnTo>
                  <a:lnTo>
                    <a:pt x="2556" y="2426"/>
                  </a:lnTo>
                  <a:lnTo>
                    <a:pt x="2584" y="2392"/>
                  </a:lnTo>
                  <a:lnTo>
                    <a:pt x="2607" y="2357"/>
                  </a:lnTo>
                  <a:lnTo>
                    <a:pt x="2625" y="2318"/>
                  </a:lnTo>
                  <a:lnTo>
                    <a:pt x="2639" y="2277"/>
                  </a:lnTo>
                  <a:lnTo>
                    <a:pt x="2647" y="2234"/>
                  </a:lnTo>
                  <a:lnTo>
                    <a:pt x="2651" y="2189"/>
                  </a:lnTo>
                  <a:lnTo>
                    <a:pt x="2651" y="1057"/>
                  </a:lnTo>
                  <a:lnTo>
                    <a:pt x="2647" y="1012"/>
                  </a:lnTo>
                  <a:lnTo>
                    <a:pt x="2639" y="970"/>
                  </a:lnTo>
                  <a:lnTo>
                    <a:pt x="2625" y="928"/>
                  </a:lnTo>
                  <a:lnTo>
                    <a:pt x="2607" y="889"/>
                  </a:lnTo>
                  <a:lnTo>
                    <a:pt x="2584" y="854"/>
                  </a:lnTo>
                  <a:lnTo>
                    <a:pt x="2556" y="820"/>
                  </a:lnTo>
                  <a:lnTo>
                    <a:pt x="2526" y="791"/>
                  </a:lnTo>
                  <a:lnTo>
                    <a:pt x="2491" y="765"/>
                  </a:lnTo>
                  <a:lnTo>
                    <a:pt x="2454" y="742"/>
                  </a:lnTo>
                  <a:lnTo>
                    <a:pt x="2413" y="725"/>
                  </a:lnTo>
                  <a:lnTo>
                    <a:pt x="2370" y="712"/>
                  </a:lnTo>
                  <a:lnTo>
                    <a:pt x="2325" y="704"/>
                  </a:lnTo>
                  <a:lnTo>
                    <a:pt x="2279" y="701"/>
                  </a:lnTo>
                  <a:lnTo>
                    <a:pt x="1100" y="701"/>
                  </a:lnTo>
                  <a:close/>
                  <a:moveTo>
                    <a:pt x="1690" y="0"/>
                  </a:moveTo>
                  <a:lnTo>
                    <a:pt x="1797" y="4"/>
                  </a:lnTo>
                  <a:lnTo>
                    <a:pt x="1901" y="14"/>
                  </a:lnTo>
                  <a:lnTo>
                    <a:pt x="2004" y="29"/>
                  </a:lnTo>
                  <a:lnTo>
                    <a:pt x="2105" y="50"/>
                  </a:lnTo>
                  <a:lnTo>
                    <a:pt x="2203" y="77"/>
                  </a:lnTo>
                  <a:lnTo>
                    <a:pt x="2300" y="110"/>
                  </a:lnTo>
                  <a:lnTo>
                    <a:pt x="2393" y="148"/>
                  </a:lnTo>
                  <a:lnTo>
                    <a:pt x="2484" y="191"/>
                  </a:lnTo>
                  <a:lnTo>
                    <a:pt x="2570" y="239"/>
                  </a:lnTo>
                  <a:lnTo>
                    <a:pt x="2654" y="292"/>
                  </a:lnTo>
                  <a:lnTo>
                    <a:pt x="2734" y="349"/>
                  </a:lnTo>
                  <a:lnTo>
                    <a:pt x="2811" y="410"/>
                  </a:lnTo>
                  <a:lnTo>
                    <a:pt x="2884" y="476"/>
                  </a:lnTo>
                  <a:lnTo>
                    <a:pt x="2952" y="546"/>
                  </a:lnTo>
                  <a:lnTo>
                    <a:pt x="3016" y="619"/>
                  </a:lnTo>
                  <a:lnTo>
                    <a:pt x="3076" y="697"/>
                  </a:lnTo>
                  <a:lnTo>
                    <a:pt x="3131" y="778"/>
                  </a:lnTo>
                  <a:lnTo>
                    <a:pt x="3181" y="861"/>
                  </a:lnTo>
                  <a:lnTo>
                    <a:pt x="3225" y="948"/>
                  </a:lnTo>
                  <a:lnTo>
                    <a:pt x="3266" y="1038"/>
                  </a:lnTo>
                  <a:lnTo>
                    <a:pt x="3299" y="1130"/>
                  </a:lnTo>
                  <a:lnTo>
                    <a:pt x="3328" y="1224"/>
                  </a:lnTo>
                  <a:lnTo>
                    <a:pt x="3350" y="1321"/>
                  </a:lnTo>
                  <a:lnTo>
                    <a:pt x="3366" y="1420"/>
                  </a:lnTo>
                  <a:lnTo>
                    <a:pt x="3376" y="1521"/>
                  </a:lnTo>
                  <a:lnTo>
                    <a:pt x="3379" y="1623"/>
                  </a:lnTo>
                  <a:lnTo>
                    <a:pt x="3376" y="1726"/>
                  </a:lnTo>
                  <a:lnTo>
                    <a:pt x="3366" y="1826"/>
                  </a:lnTo>
                  <a:lnTo>
                    <a:pt x="3350" y="1925"/>
                  </a:lnTo>
                  <a:lnTo>
                    <a:pt x="3328" y="2022"/>
                  </a:lnTo>
                  <a:lnTo>
                    <a:pt x="3299" y="2116"/>
                  </a:lnTo>
                  <a:lnTo>
                    <a:pt x="3266" y="2209"/>
                  </a:lnTo>
                  <a:lnTo>
                    <a:pt x="3225" y="2298"/>
                  </a:lnTo>
                  <a:lnTo>
                    <a:pt x="3181" y="2385"/>
                  </a:lnTo>
                  <a:lnTo>
                    <a:pt x="3131" y="2468"/>
                  </a:lnTo>
                  <a:lnTo>
                    <a:pt x="3076" y="2550"/>
                  </a:lnTo>
                  <a:lnTo>
                    <a:pt x="3016" y="2627"/>
                  </a:lnTo>
                  <a:lnTo>
                    <a:pt x="2952" y="2700"/>
                  </a:lnTo>
                  <a:lnTo>
                    <a:pt x="2884" y="2770"/>
                  </a:lnTo>
                  <a:lnTo>
                    <a:pt x="2811" y="2836"/>
                  </a:lnTo>
                  <a:lnTo>
                    <a:pt x="2734" y="2897"/>
                  </a:lnTo>
                  <a:lnTo>
                    <a:pt x="2654" y="2955"/>
                  </a:lnTo>
                  <a:lnTo>
                    <a:pt x="2570" y="3007"/>
                  </a:lnTo>
                  <a:lnTo>
                    <a:pt x="2484" y="3055"/>
                  </a:lnTo>
                  <a:lnTo>
                    <a:pt x="2393" y="3098"/>
                  </a:lnTo>
                  <a:lnTo>
                    <a:pt x="2300" y="3136"/>
                  </a:lnTo>
                  <a:lnTo>
                    <a:pt x="2203" y="3169"/>
                  </a:lnTo>
                  <a:lnTo>
                    <a:pt x="2105" y="3196"/>
                  </a:lnTo>
                  <a:lnTo>
                    <a:pt x="2004" y="3217"/>
                  </a:lnTo>
                  <a:lnTo>
                    <a:pt x="1901" y="3233"/>
                  </a:lnTo>
                  <a:lnTo>
                    <a:pt x="1797" y="3242"/>
                  </a:lnTo>
                  <a:lnTo>
                    <a:pt x="1690" y="3246"/>
                  </a:lnTo>
                  <a:lnTo>
                    <a:pt x="1583" y="3242"/>
                  </a:lnTo>
                  <a:lnTo>
                    <a:pt x="1477" y="3233"/>
                  </a:lnTo>
                  <a:lnTo>
                    <a:pt x="1375" y="3217"/>
                  </a:lnTo>
                  <a:lnTo>
                    <a:pt x="1275" y="3196"/>
                  </a:lnTo>
                  <a:lnTo>
                    <a:pt x="1175" y="3169"/>
                  </a:lnTo>
                  <a:lnTo>
                    <a:pt x="1080" y="3136"/>
                  </a:lnTo>
                  <a:lnTo>
                    <a:pt x="986" y="3098"/>
                  </a:lnTo>
                  <a:lnTo>
                    <a:pt x="896" y="3055"/>
                  </a:lnTo>
                  <a:lnTo>
                    <a:pt x="808" y="3007"/>
                  </a:lnTo>
                  <a:lnTo>
                    <a:pt x="725" y="2955"/>
                  </a:lnTo>
                  <a:lnTo>
                    <a:pt x="645" y="2897"/>
                  </a:lnTo>
                  <a:lnTo>
                    <a:pt x="569" y="2836"/>
                  </a:lnTo>
                  <a:lnTo>
                    <a:pt x="496" y="2770"/>
                  </a:lnTo>
                  <a:lnTo>
                    <a:pt x="427" y="2700"/>
                  </a:lnTo>
                  <a:lnTo>
                    <a:pt x="362" y="2627"/>
                  </a:lnTo>
                  <a:lnTo>
                    <a:pt x="303" y="2550"/>
                  </a:lnTo>
                  <a:lnTo>
                    <a:pt x="248" y="2468"/>
                  </a:lnTo>
                  <a:lnTo>
                    <a:pt x="199" y="2385"/>
                  </a:lnTo>
                  <a:lnTo>
                    <a:pt x="153" y="2298"/>
                  </a:lnTo>
                  <a:lnTo>
                    <a:pt x="114" y="2209"/>
                  </a:lnTo>
                  <a:lnTo>
                    <a:pt x="80" y="2116"/>
                  </a:lnTo>
                  <a:lnTo>
                    <a:pt x="52" y="2022"/>
                  </a:lnTo>
                  <a:lnTo>
                    <a:pt x="30" y="1925"/>
                  </a:lnTo>
                  <a:lnTo>
                    <a:pt x="14" y="1826"/>
                  </a:lnTo>
                  <a:lnTo>
                    <a:pt x="3" y="1726"/>
                  </a:lnTo>
                  <a:lnTo>
                    <a:pt x="0" y="1623"/>
                  </a:lnTo>
                  <a:lnTo>
                    <a:pt x="3" y="1521"/>
                  </a:lnTo>
                  <a:lnTo>
                    <a:pt x="14" y="1420"/>
                  </a:lnTo>
                  <a:lnTo>
                    <a:pt x="30" y="1321"/>
                  </a:lnTo>
                  <a:lnTo>
                    <a:pt x="52" y="1224"/>
                  </a:lnTo>
                  <a:lnTo>
                    <a:pt x="80" y="1130"/>
                  </a:lnTo>
                  <a:lnTo>
                    <a:pt x="114" y="1038"/>
                  </a:lnTo>
                  <a:lnTo>
                    <a:pt x="153" y="948"/>
                  </a:lnTo>
                  <a:lnTo>
                    <a:pt x="199" y="861"/>
                  </a:lnTo>
                  <a:lnTo>
                    <a:pt x="248" y="778"/>
                  </a:lnTo>
                  <a:lnTo>
                    <a:pt x="303" y="697"/>
                  </a:lnTo>
                  <a:lnTo>
                    <a:pt x="362" y="619"/>
                  </a:lnTo>
                  <a:lnTo>
                    <a:pt x="427" y="546"/>
                  </a:lnTo>
                  <a:lnTo>
                    <a:pt x="496" y="476"/>
                  </a:lnTo>
                  <a:lnTo>
                    <a:pt x="569" y="410"/>
                  </a:lnTo>
                  <a:lnTo>
                    <a:pt x="645" y="349"/>
                  </a:lnTo>
                  <a:lnTo>
                    <a:pt x="725" y="292"/>
                  </a:lnTo>
                  <a:lnTo>
                    <a:pt x="808" y="239"/>
                  </a:lnTo>
                  <a:lnTo>
                    <a:pt x="896" y="191"/>
                  </a:lnTo>
                  <a:lnTo>
                    <a:pt x="986" y="148"/>
                  </a:lnTo>
                  <a:lnTo>
                    <a:pt x="1080" y="110"/>
                  </a:lnTo>
                  <a:lnTo>
                    <a:pt x="1175" y="77"/>
                  </a:lnTo>
                  <a:lnTo>
                    <a:pt x="1275" y="50"/>
                  </a:lnTo>
                  <a:lnTo>
                    <a:pt x="1375" y="29"/>
                  </a:lnTo>
                  <a:lnTo>
                    <a:pt x="1477" y="14"/>
                  </a:lnTo>
                  <a:lnTo>
                    <a:pt x="1583" y="4"/>
                  </a:lnTo>
                  <a:lnTo>
                    <a:pt x="16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1849438" y="5846763"/>
              <a:ext cx="136525" cy="85725"/>
            </a:xfrm>
            <a:custGeom>
              <a:avLst/>
              <a:gdLst>
                <a:gd name="T0" fmla="*/ 0 w 1547"/>
                <a:gd name="T1" fmla="*/ 0 h 933"/>
                <a:gd name="T2" fmla="*/ 287 w 1547"/>
                <a:gd name="T3" fmla="*/ 0 h 933"/>
                <a:gd name="T4" fmla="*/ 271 w 1547"/>
                <a:gd name="T5" fmla="*/ 46 h 933"/>
                <a:gd name="T6" fmla="*/ 258 w 1547"/>
                <a:gd name="T7" fmla="*/ 93 h 933"/>
                <a:gd name="T8" fmla="*/ 251 w 1547"/>
                <a:gd name="T9" fmla="*/ 140 h 933"/>
                <a:gd name="T10" fmla="*/ 249 w 1547"/>
                <a:gd name="T11" fmla="*/ 190 h 933"/>
                <a:gd name="T12" fmla="*/ 252 w 1547"/>
                <a:gd name="T13" fmla="*/ 245 h 933"/>
                <a:gd name="T14" fmla="*/ 260 w 1547"/>
                <a:gd name="T15" fmla="*/ 298 h 933"/>
                <a:gd name="T16" fmla="*/ 275 w 1547"/>
                <a:gd name="T17" fmla="*/ 349 h 933"/>
                <a:gd name="T18" fmla="*/ 295 w 1547"/>
                <a:gd name="T19" fmla="*/ 398 h 933"/>
                <a:gd name="T20" fmla="*/ 320 w 1547"/>
                <a:gd name="T21" fmla="*/ 445 h 933"/>
                <a:gd name="T22" fmla="*/ 350 w 1547"/>
                <a:gd name="T23" fmla="*/ 487 h 933"/>
                <a:gd name="T24" fmla="*/ 384 w 1547"/>
                <a:gd name="T25" fmla="*/ 528 h 933"/>
                <a:gd name="T26" fmla="*/ 422 w 1547"/>
                <a:gd name="T27" fmla="*/ 565 h 933"/>
                <a:gd name="T28" fmla="*/ 463 w 1547"/>
                <a:gd name="T29" fmla="*/ 597 h 933"/>
                <a:gd name="T30" fmla="*/ 509 w 1547"/>
                <a:gd name="T31" fmla="*/ 625 h 933"/>
                <a:gd name="T32" fmla="*/ 557 w 1547"/>
                <a:gd name="T33" fmla="*/ 650 h 933"/>
                <a:gd name="T34" fmla="*/ 608 w 1547"/>
                <a:gd name="T35" fmla="*/ 669 h 933"/>
                <a:gd name="T36" fmla="*/ 661 w 1547"/>
                <a:gd name="T37" fmla="*/ 683 h 933"/>
                <a:gd name="T38" fmla="*/ 717 w 1547"/>
                <a:gd name="T39" fmla="*/ 691 h 933"/>
                <a:gd name="T40" fmla="*/ 774 w 1547"/>
                <a:gd name="T41" fmla="*/ 694 h 933"/>
                <a:gd name="T42" fmla="*/ 831 w 1547"/>
                <a:gd name="T43" fmla="*/ 691 h 933"/>
                <a:gd name="T44" fmla="*/ 886 w 1547"/>
                <a:gd name="T45" fmla="*/ 683 h 933"/>
                <a:gd name="T46" fmla="*/ 940 w 1547"/>
                <a:gd name="T47" fmla="*/ 669 h 933"/>
                <a:gd name="T48" fmla="*/ 991 w 1547"/>
                <a:gd name="T49" fmla="*/ 650 h 933"/>
                <a:gd name="T50" fmla="*/ 1039 w 1547"/>
                <a:gd name="T51" fmla="*/ 625 h 933"/>
                <a:gd name="T52" fmla="*/ 1084 w 1547"/>
                <a:gd name="T53" fmla="*/ 597 h 933"/>
                <a:gd name="T54" fmla="*/ 1126 w 1547"/>
                <a:gd name="T55" fmla="*/ 565 h 933"/>
                <a:gd name="T56" fmla="*/ 1164 w 1547"/>
                <a:gd name="T57" fmla="*/ 528 h 933"/>
                <a:gd name="T58" fmla="*/ 1198 w 1547"/>
                <a:gd name="T59" fmla="*/ 487 h 933"/>
                <a:gd name="T60" fmla="*/ 1227 w 1547"/>
                <a:gd name="T61" fmla="*/ 445 h 933"/>
                <a:gd name="T62" fmla="*/ 1253 w 1547"/>
                <a:gd name="T63" fmla="*/ 398 h 933"/>
                <a:gd name="T64" fmla="*/ 1273 w 1547"/>
                <a:gd name="T65" fmla="*/ 349 h 933"/>
                <a:gd name="T66" fmla="*/ 1287 w 1547"/>
                <a:gd name="T67" fmla="*/ 298 h 933"/>
                <a:gd name="T68" fmla="*/ 1296 w 1547"/>
                <a:gd name="T69" fmla="*/ 245 h 933"/>
                <a:gd name="T70" fmla="*/ 1299 w 1547"/>
                <a:gd name="T71" fmla="*/ 190 h 933"/>
                <a:gd name="T72" fmla="*/ 1297 w 1547"/>
                <a:gd name="T73" fmla="*/ 140 h 933"/>
                <a:gd name="T74" fmla="*/ 1289 w 1547"/>
                <a:gd name="T75" fmla="*/ 93 h 933"/>
                <a:gd name="T76" fmla="*/ 1277 w 1547"/>
                <a:gd name="T77" fmla="*/ 46 h 933"/>
                <a:gd name="T78" fmla="*/ 1260 w 1547"/>
                <a:gd name="T79" fmla="*/ 0 h 933"/>
                <a:gd name="T80" fmla="*/ 1547 w 1547"/>
                <a:gd name="T81" fmla="*/ 0 h 933"/>
                <a:gd name="T82" fmla="*/ 1547 w 1547"/>
                <a:gd name="T83" fmla="*/ 756 h 933"/>
                <a:gd name="T84" fmla="*/ 1544 w 1547"/>
                <a:gd name="T85" fmla="*/ 788 h 933"/>
                <a:gd name="T86" fmla="*/ 1536 w 1547"/>
                <a:gd name="T87" fmla="*/ 818 h 933"/>
                <a:gd name="T88" fmla="*/ 1522 w 1547"/>
                <a:gd name="T89" fmla="*/ 846 h 933"/>
                <a:gd name="T90" fmla="*/ 1504 w 1547"/>
                <a:gd name="T91" fmla="*/ 870 h 933"/>
                <a:gd name="T92" fmla="*/ 1482 w 1547"/>
                <a:gd name="T93" fmla="*/ 891 h 933"/>
                <a:gd name="T94" fmla="*/ 1456 w 1547"/>
                <a:gd name="T95" fmla="*/ 909 h 933"/>
                <a:gd name="T96" fmla="*/ 1427 w 1547"/>
                <a:gd name="T97" fmla="*/ 922 h 933"/>
                <a:gd name="T98" fmla="*/ 1396 w 1547"/>
                <a:gd name="T99" fmla="*/ 930 h 933"/>
                <a:gd name="T100" fmla="*/ 1363 w 1547"/>
                <a:gd name="T101" fmla="*/ 933 h 933"/>
                <a:gd name="T102" fmla="*/ 184 w 1547"/>
                <a:gd name="T103" fmla="*/ 933 h 933"/>
                <a:gd name="T104" fmla="*/ 151 w 1547"/>
                <a:gd name="T105" fmla="*/ 930 h 933"/>
                <a:gd name="T106" fmla="*/ 120 w 1547"/>
                <a:gd name="T107" fmla="*/ 922 h 933"/>
                <a:gd name="T108" fmla="*/ 91 w 1547"/>
                <a:gd name="T109" fmla="*/ 909 h 933"/>
                <a:gd name="T110" fmla="*/ 66 w 1547"/>
                <a:gd name="T111" fmla="*/ 891 h 933"/>
                <a:gd name="T112" fmla="*/ 44 w 1547"/>
                <a:gd name="T113" fmla="*/ 870 h 933"/>
                <a:gd name="T114" fmla="*/ 26 w 1547"/>
                <a:gd name="T115" fmla="*/ 846 h 933"/>
                <a:gd name="T116" fmla="*/ 12 w 1547"/>
                <a:gd name="T117" fmla="*/ 818 h 933"/>
                <a:gd name="T118" fmla="*/ 3 w 1547"/>
                <a:gd name="T119" fmla="*/ 788 h 933"/>
                <a:gd name="T120" fmla="*/ 0 w 1547"/>
                <a:gd name="T121" fmla="*/ 756 h 933"/>
                <a:gd name="T122" fmla="*/ 0 w 1547"/>
                <a:gd name="T123" fmla="*/ 0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47" h="933">
                  <a:moveTo>
                    <a:pt x="0" y="0"/>
                  </a:moveTo>
                  <a:lnTo>
                    <a:pt x="287" y="0"/>
                  </a:lnTo>
                  <a:lnTo>
                    <a:pt x="271" y="46"/>
                  </a:lnTo>
                  <a:lnTo>
                    <a:pt x="258" y="93"/>
                  </a:lnTo>
                  <a:lnTo>
                    <a:pt x="251" y="140"/>
                  </a:lnTo>
                  <a:lnTo>
                    <a:pt x="249" y="190"/>
                  </a:lnTo>
                  <a:lnTo>
                    <a:pt x="252" y="245"/>
                  </a:lnTo>
                  <a:lnTo>
                    <a:pt x="260" y="298"/>
                  </a:lnTo>
                  <a:lnTo>
                    <a:pt x="275" y="349"/>
                  </a:lnTo>
                  <a:lnTo>
                    <a:pt x="295" y="398"/>
                  </a:lnTo>
                  <a:lnTo>
                    <a:pt x="320" y="445"/>
                  </a:lnTo>
                  <a:lnTo>
                    <a:pt x="350" y="487"/>
                  </a:lnTo>
                  <a:lnTo>
                    <a:pt x="384" y="528"/>
                  </a:lnTo>
                  <a:lnTo>
                    <a:pt x="422" y="565"/>
                  </a:lnTo>
                  <a:lnTo>
                    <a:pt x="463" y="597"/>
                  </a:lnTo>
                  <a:lnTo>
                    <a:pt x="509" y="625"/>
                  </a:lnTo>
                  <a:lnTo>
                    <a:pt x="557" y="650"/>
                  </a:lnTo>
                  <a:lnTo>
                    <a:pt x="608" y="669"/>
                  </a:lnTo>
                  <a:lnTo>
                    <a:pt x="661" y="683"/>
                  </a:lnTo>
                  <a:lnTo>
                    <a:pt x="717" y="691"/>
                  </a:lnTo>
                  <a:lnTo>
                    <a:pt x="774" y="694"/>
                  </a:lnTo>
                  <a:lnTo>
                    <a:pt x="831" y="691"/>
                  </a:lnTo>
                  <a:lnTo>
                    <a:pt x="886" y="683"/>
                  </a:lnTo>
                  <a:lnTo>
                    <a:pt x="940" y="669"/>
                  </a:lnTo>
                  <a:lnTo>
                    <a:pt x="991" y="650"/>
                  </a:lnTo>
                  <a:lnTo>
                    <a:pt x="1039" y="625"/>
                  </a:lnTo>
                  <a:lnTo>
                    <a:pt x="1084" y="597"/>
                  </a:lnTo>
                  <a:lnTo>
                    <a:pt x="1126" y="565"/>
                  </a:lnTo>
                  <a:lnTo>
                    <a:pt x="1164" y="528"/>
                  </a:lnTo>
                  <a:lnTo>
                    <a:pt x="1198" y="487"/>
                  </a:lnTo>
                  <a:lnTo>
                    <a:pt x="1227" y="445"/>
                  </a:lnTo>
                  <a:lnTo>
                    <a:pt x="1253" y="398"/>
                  </a:lnTo>
                  <a:lnTo>
                    <a:pt x="1273" y="349"/>
                  </a:lnTo>
                  <a:lnTo>
                    <a:pt x="1287" y="298"/>
                  </a:lnTo>
                  <a:lnTo>
                    <a:pt x="1296" y="245"/>
                  </a:lnTo>
                  <a:lnTo>
                    <a:pt x="1299" y="190"/>
                  </a:lnTo>
                  <a:lnTo>
                    <a:pt x="1297" y="140"/>
                  </a:lnTo>
                  <a:lnTo>
                    <a:pt x="1289" y="93"/>
                  </a:lnTo>
                  <a:lnTo>
                    <a:pt x="1277" y="46"/>
                  </a:lnTo>
                  <a:lnTo>
                    <a:pt x="1260" y="0"/>
                  </a:lnTo>
                  <a:lnTo>
                    <a:pt x="1547" y="0"/>
                  </a:lnTo>
                  <a:lnTo>
                    <a:pt x="1547" y="756"/>
                  </a:lnTo>
                  <a:lnTo>
                    <a:pt x="1544" y="788"/>
                  </a:lnTo>
                  <a:lnTo>
                    <a:pt x="1536" y="818"/>
                  </a:lnTo>
                  <a:lnTo>
                    <a:pt x="1522" y="846"/>
                  </a:lnTo>
                  <a:lnTo>
                    <a:pt x="1504" y="870"/>
                  </a:lnTo>
                  <a:lnTo>
                    <a:pt x="1482" y="891"/>
                  </a:lnTo>
                  <a:lnTo>
                    <a:pt x="1456" y="909"/>
                  </a:lnTo>
                  <a:lnTo>
                    <a:pt x="1427" y="922"/>
                  </a:lnTo>
                  <a:lnTo>
                    <a:pt x="1396" y="930"/>
                  </a:lnTo>
                  <a:lnTo>
                    <a:pt x="1363" y="933"/>
                  </a:lnTo>
                  <a:lnTo>
                    <a:pt x="184" y="933"/>
                  </a:lnTo>
                  <a:lnTo>
                    <a:pt x="151" y="930"/>
                  </a:lnTo>
                  <a:lnTo>
                    <a:pt x="120" y="922"/>
                  </a:lnTo>
                  <a:lnTo>
                    <a:pt x="91" y="909"/>
                  </a:lnTo>
                  <a:lnTo>
                    <a:pt x="66" y="891"/>
                  </a:lnTo>
                  <a:lnTo>
                    <a:pt x="44" y="870"/>
                  </a:lnTo>
                  <a:lnTo>
                    <a:pt x="26" y="846"/>
                  </a:lnTo>
                  <a:lnTo>
                    <a:pt x="12" y="818"/>
                  </a:lnTo>
                  <a:lnTo>
                    <a:pt x="3" y="788"/>
                  </a:lnTo>
                  <a:lnTo>
                    <a:pt x="0" y="75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</p:grpSp>
      <p:sp>
        <p:nvSpPr>
          <p:cNvPr id="17" name="Freeform 19"/>
          <p:cNvSpPr>
            <a:spLocks noEditPoints="1"/>
          </p:cNvSpPr>
          <p:nvPr/>
        </p:nvSpPr>
        <p:spPr bwMode="auto">
          <a:xfrm>
            <a:off x="2681896" y="5135120"/>
            <a:ext cx="249917" cy="253904"/>
          </a:xfrm>
          <a:custGeom>
            <a:avLst/>
            <a:gdLst>
              <a:gd name="T0" fmla="*/ 1914 w 3379"/>
              <a:gd name="T1" fmla="*/ 909 h 3246"/>
              <a:gd name="T2" fmla="*/ 1764 w 3379"/>
              <a:gd name="T3" fmla="*/ 1009 h 3246"/>
              <a:gd name="T4" fmla="*/ 1677 w 3379"/>
              <a:gd name="T5" fmla="*/ 1165 h 3246"/>
              <a:gd name="T6" fmla="*/ 1675 w 3379"/>
              <a:gd name="T7" fmla="*/ 1342 h 3246"/>
              <a:gd name="T8" fmla="*/ 1366 w 3379"/>
              <a:gd name="T9" fmla="*/ 1284 h 3246"/>
              <a:gd name="T10" fmla="*/ 1095 w 3379"/>
              <a:gd name="T11" fmla="*/ 1150 h 3246"/>
              <a:gd name="T12" fmla="*/ 874 w 3379"/>
              <a:gd name="T13" fmla="*/ 952 h 3246"/>
              <a:gd name="T14" fmla="*/ 823 w 3379"/>
              <a:gd name="T15" fmla="*/ 1099 h 3246"/>
              <a:gd name="T16" fmla="*/ 849 w 3379"/>
              <a:gd name="T17" fmla="*/ 1277 h 3246"/>
              <a:gd name="T18" fmla="*/ 957 w 3379"/>
              <a:gd name="T19" fmla="*/ 1423 h 3246"/>
              <a:gd name="T20" fmla="*/ 859 w 3379"/>
              <a:gd name="T21" fmla="*/ 1422 h 3246"/>
              <a:gd name="T22" fmla="*/ 821 w 3379"/>
              <a:gd name="T23" fmla="*/ 1457 h 3246"/>
              <a:gd name="T24" fmla="*/ 893 w 3379"/>
              <a:gd name="T25" fmla="*/ 1628 h 3246"/>
              <a:gd name="T26" fmla="*/ 1038 w 3379"/>
              <a:gd name="T27" fmla="*/ 1745 h 3246"/>
              <a:gd name="T28" fmla="*/ 1062 w 3379"/>
              <a:gd name="T29" fmla="*/ 1786 h 3246"/>
              <a:gd name="T30" fmla="*/ 972 w 3379"/>
              <a:gd name="T31" fmla="*/ 1824 h 3246"/>
              <a:gd name="T32" fmla="*/ 1091 w 3379"/>
              <a:gd name="T33" fmla="*/ 1965 h 3246"/>
              <a:gd name="T34" fmla="*/ 1267 w 3379"/>
              <a:gd name="T35" fmla="*/ 2036 h 3246"/>
              <a:gd name="T36" fmla="*/ 1154 w 3379"/>
              <a:gd name="T37" fmla="*/ 2135 h 3246"/>
              <a:gd name="T38" fmla="*/ 902 w 3379"/>
              <a:gd name="T39" fmla="*/ 2197 h 3246"/>
              <a:gd name="T40" fmla="*/ 807 w 3379"/>
              <a:gd name="T41" fmla="*/ 2232 h 3246"/>
              <a:gd name="T42" fmla="*/ 1098 w 3379"/>
              <a:gd name="T43" fmla="*/ 2338 h 3246"/>
              <a:gd name="T44" fmla="*/ 1419 w 3379"/>
              <a:gd name="T45" fmla="*/ 2360 h 3246"/>
              <a:gd name="T46" fmla="*/ 1714 w 3379"/>
              <a:gd name="T47" fmla="*/ 2304 h 3246"/>
              <a:gd name="T48" fmla="*/ 1961 w 3379"/>
              <a:gd name="T49" fmla="*/ 2184 h 3246"/>
              <a:gd name="T50" fmla="*/ 2159 w 3379"/>
              <a:gd name="T51" fmla="*/ 2017 h 3246"/>
              <a:gd name="T52" fmla="*/ 2307 w 3379"/>
              <a:gd name="T53" fmla="*/ 1813 h 3246"/>
              <a:gd name="T54" fmla="*/ 2401 w 3379"/>
              <a:gd name="T55" fmla="*/ 1589 h 3246"/>
              <a:gd name="T56" fmla="*/ 2442 w 3379"/>
              <a:gd name="T57" fmla="*/ 1357 h 3246"/>
              <a:gd name="T58" fmla="*/ 2529 w 3379"/>
              <a:gd name="T59" fmla="*/ 1183 h 3246"/>
              <a:gd name="T60" fmla="*/ 2584 w 3379"/>
              <a:gd name="T61" fmla="*/ 1079 h 3246"/>
              <a:gd name="T62" fmla="*/ 2453 w 3379"/>
              <a:gd name="T63" fmla="*/ 1092 h 3246"/>
              <a:gd name="T64" fmla="*/ 2568 w 3379"/>
              <a:gd name="T65" fmla="*/ 953 h 3246"/>
              <a:gd name="T66" fmla="*/ 2403 w 3379"/>
              <a:gd name="T67" fmla="*/ 986 h 3246"/>
              <a:gd name="T68" fmla="*/ 2232 w 3379"/>
              <a:gd name="T69" fmla="*/ 925 h 3246"/>
              <a:gd name="T70" fmla="*/ 2054 w 3379"/>
              <a:gd name="T71" fmla="*/ 883 h 3246"/>
              <a:gd name="T72" fmla="*/ 2004 w 3379"/>
              <a:gd name="T73" fmla="*/ 29 h 3246"/>
              <a:gd name="T74" fmla="*/ 2393 w 3379"/>
              <a:gd name="T75" fmla="*/ 148 h 3246"/>
              <a:gd name="T76" fmla="*/ 2734 w 3379"/>
              <a:gd name="T77" fmla="*/ 349 h 3246"/>
              <a:gd name="T78" fmla="*/ 3016 w 3379"/>
              <a:gd name="T79" fmla="*/ 619 h 3246"/>
              <a:gd name="T80" fmla="*/ 3225 w 3379"/>
              <a:gd name="T81" fmla="*/ 948 h 3246"/>
              <a:gd name="T82" fmla="*/ 3350 w 3379"/>
              <a:gd name="T83" fmla="*/ 1321 h 3246"/>
              <a:gd name="T84" fmla="*/ 3376 w 3379"/>
              <a:gd name="T85" fmla="*/ 1726 h 3246"/>
              <a:gd name="T86" fmla="*/ 3299 w 3379"/>
              <a:gd name="T87" fmla="*/ 2116 h 3246"/>
              <a:gd name="T88" fmla="*/ 3131 w 3379"/>
              <a:gd name="T89" fmla="*/ 2468 h 3246"/>
              <a:gd name="T90" fmla="*/ 2884 w 3379"/>
              <a:gd name="T91" fmla="*/ 2770 h 3246"/>
              <a:gd name="T92" fmla="*/ 2570 w 3379"/>
              <a:gd name="T93" fmla="*/ 3007 h 3246"/>
              <a:gd name="T94" fmla="*/ 2203 w 3379"/>
              <a:gd name="T95" fmla="*/ 3169 h 3246"/>
              <a:gd name="T96" fmla="*/ 1797 w 3379"/>
              <a:gd name="T97" fmla="*/ 3242 h 3246"/>
              <a:gd name="T98" fmla="*/ 1375 w 3379"/>
              <a:gd name="T99" fmla="*/ 3217 h 3246"/>
              <a:gd name="T100" fmla="*/ 986 w 3379"/>
              <a:gd name="T101" fmla="*/ 3098 h 3246"/>
              <a:gd name="T102" fmla="*/ 645 w 3379"/>
              <a:gd name="T103" fmla="*/ 2897 h 3246"/>
              <a:gd name="T104" fmla="*/ 362 w 3379"/>
              <a:gd name="T105" fmla="*/ 2627 h 3246"/>
              <a:gd name="T106" fmla="*/ 153 w 3379"/>
              <a:gd name="T107" fmla="*/ 2298 h 3246"/>
              <a:gd name="T108" fmla="*/ 30 w 3379"/>
              <a:gd name="T109" fmla="*/ 1925 h 3246"/>
              <a:gd name="T110" fmla="*/ 3 w 3379"/>
              <a:gd name="T111" fmla="*/ 1521 h 3246"/>
              <a:gd name="T112" fmla="*/ 80 w 3379"/>
              <a:gd name="T113" fmla="*/ 1130 h 3246"/>
              <a:gd name="T114" fmla="*/ 248 w 3379"/>
              <a:gd name="T115" fmla="*/ 778 h 3246"/>
              <a:gd name="T116" fmla="*/ 496 w 3379"/>
              <a:gd name="T117" fmla="*/ 476 h 3246"/>
              <a:gd name="T118" fmla="*/ 808 w 3379"/>
              <a:gd name="T119" fmla="*/ 239 h 3246"/>
              <a:gd name="T120" fmla="*/ 1175 w 3379"/>
              <a:gd name="T121" fmla="*/ 77 h 3246"/>
              <a:gd name="T122" fmla="*/ 1583 w 3379"/>
              <a:gd name="T123" fmla="*/ 4 h 3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79" h="3246">
                <a:moveTo>
                  <a:pt x="2054" y="883"/>
                </a:moveTo>
                <a:lnTo>
                  <a:pt x="2005" y="886"/>
                </a:lnTo>
                <a:lnTo>
                  <a:pt x="1958" y="895"/>
                </a:lnTo>
                <a:lnTo>
                  <a:pt x="1914" y="909"/>
                </a:lnTo>
                <a:lnTo>
                  <a:pt x="1872" y="927"/>
                </a:lnTo>
                <a:lnTo>
                  <a:pt x="1831" y="950"/>
                </a:lnTo>
                <a:lnTo>
                  <a:pt x="1796" y="978"/>
                </a:lnTo>
                <a:lnTo>
                  <a:pt x="1764" y="1009"/>
                </a:lnTo>
                <a:lnTo>
                  <a:pt x="1735" y="1044"/>
                </a:lnTo>
                <a:lnTo>
                  <a:pt x="1711" y="1081"/>
                </a:lnTo>
                <a:lnTo>
                  <a:pt x="1691" y="1122"/>
                </a:lnTo>
                <a:lnTo>
                  <a:pt x="1677" y="1165"/>
                </a:lnTo>
                <a:lnTo>
                  <a:pt x="1669" y="1210"/>
                </a:lnTo>
                <a:lnTo>
                  <a:pt x="1666" y="1257"/>
                </a:lnTo>
                <a:lnTo>
                  <a:pt x="1668" y="1300"/>
                </a:lnTo>
                <a:lnTo>
                  <a:pt x="1675" y="1342"/>
                </a:lnTo>
                <a:lnTo>
                  <a:pt x="1595" y="1336"/>
                </a:lnTo>
                <a:lnTo>
                  <a:pt x="1517" y="1324"/>
                </a:lnTo>
                <a:lnTo>
                  <a:pt x="1440" y="1306"/>
                </a:lnTo>
                <a:lnTo>
                  <a:pt x="1366" y="1284"/>
                </a:lnTo>
                <a:lnTo>
                  <a:pt x="1295" y="1258"/>
                </a:lnTo>
                <a:lnTo>
                  <a:pt x="1225" y="1226"/>
                </a:lnTo>
                <a:lnTo>
                  <a:pt x="1158" y="1190"/>
                </a:lnTo>
                <a:lnTo>
                  <a:pt x="1095" y="1150"/>
                </a:lnTo>
                <a:lnTo>
                  <a:pt x="1035" y="1105"/>
                </a:lnTo>
                <a:lnTo>
                  <a:pt x="978" y="1058"/>
                </a:lnTo>
                <a:lnTo>
                  <a:pt x="924" y="1007"/>
                </a:lnTo>
                <a:lnTo>
                  <a:pt x="874" y="952"/>
                </a:lnTo>
                <a:lnTo>
                  <a:pt x="856" y="986"/>
                </a:lnTo>
                <a:lnTo>
                  <a:pt x="841" y="1022"/>
                </a:lnTo>
                <a:lnTo>
                  <a:pt x="831" y="1060"/>
                </a:lnTo>
                <a:lnTo>
                  <a:pt x="823" y="1099"/>
                </a:lnTo>
                <a:lnTo>
                  <a:pt x="821" y="1140"/>
                </a:lnTo>
                <a:lnTo>
                  <a:pt x="824" y="1188"/>
                </a:lnTo>
                <a:lnTo>
                  <a:pt x="834" y="1233"/>
                </a:lnTo>
                <a:lnTo>
                  <a:pt x="849" y="1277"/>
                </a:lnTo>
                <a:lnTo>
                  <a:pt x="869" y="1319"/>
                </a:lnTo>
                <a:lnTo>
                  <a:pt x="894" y="1357"/>
                </a:lnTo>
                <a:lnTo>
                  <a:pt x="924" y="1392"/>
                </a:lnTo>
                <a:lnTo>
                  <a:pt x="957" y="1423"/>
                </a:lnTo>
                <a:lnTo>
                  <a:pt x="994" y="1451"/>
                </a:lnTo>
                <a:lnTo>
                  <a:pt x="947" y="1446"/>
                </a:lnTo>
                <a:lnTo>
                  <a:pt x="902" y="1436"/>
                </a:lnTo>
                <a:lnTo>
                  <a:pt x="859" y="1422"/>
                </a:lnTo>
                <a:lnTo>
                  <a:pt x="818" y="1404"/>
                </a:lnTo>
                <a:lnTo>
                  <a:pt x="818" y="1406"/>
                </a:lnTo>
                <a:lnTo>
                  <a:pt x="818" y="1409"/>
                </a:lnTo>
                <a:lnTo>
                  <a:pt x="821" y="1457"/>
                </a:lnTo>
                <a:lnTo>
                  <a:pt x="831" y="1503"/>
                </a:lnTo>
                <a:lnTo>
                  <a:pt x="846" y="1548"/>
                </a:lnTo>
                <a:lnTo>
                  <a:pt x="867" y="1590"/>
                </a:lnTo>
                <a:lnTo>
                  <a:pt x="893" y="1628"/>
                </a:lnTo>
                <a:lnTo>
                  <a:pt x="923" y="1664"/>
                </a:lnTo>
                <a:lnTo>
                  <a:pt x="957" y="1695"/>
                </a:lnTo>
                <a:lnTo>
                  <a:pt x="997" y="1723"/>
                </a:lnTo>
                <a:lnTo>
                  <a:pt x="1038" y="1745"/>
                </a:lnTo>
                <a:lnTo>
                  <a:pt x="1082" y="1762"/>
                </a:lnTo>
                <a:lnTo>
                  <a:pt x="1130" y="1774"/>
                </a:lnTo>
                <a:lnTo>
                  <a:pt x="1097" y="1781"/>
                </a:lnTo>
                <a:lnTo>
                  <a:pt x="1062" y="1786"/>
                </a:lnTo>
                <a:lnTo>
                  <a:pt x="1027" y="1787"/>
                </a:lnTo>
                <a:lnTo>
                  <a:pt x="990" y="1785"/>
                </a:lnTo>
                <a:lnTo>
                  <a:pt x="954" y="1780"/>
                </a:lnTo>
                <a:lnTo>
                  <a:pt x="972" y="1824"/>
                </a:lnTo>
                <a:lnTo>
                  <a:pt x="995" y="1865"/>
                </a:lnTo>
                <a:lnTo>
                  <a:pt x="1023" y="1902"/>
                </a:lnTo>
                <a:lnTo>
                  <a:pt x="1055" y="1936"/>
                </a:lnTo>
                <a:lnTo>
                  <a:pt x="1091" y="1965"/>
                </a:lnTo>
                <a:lnTo>
                  <a:pt x="1131" y="1990"/>
                </a:lnTo>
                <a:lnTo>
                  <a:pt x="1173" y="2011"/>
                </a:lnTo>
                <a:lnTo>
                  <a:pt x="1220" y="2026"/>
                </a:lnTo>
                <a:lnTo>
                  <a:pt x="1267" y="2036"/>
                </a:lnTo>
                <a:lnTo>
                  <a:pt x="1318" y="2040"/>
                </a:lnTo>
                <a:lnTo>
                  <a:pt x="1266" y="2076"/>
                </a:lnTo>
                <a:lnTo>
                  <a:pt x="1212" y="2107"/>
                </a:lnTo>
                <a:lnTo>
                  <a:pt x="1154" y="2135"/>
                </a:lnTo>
                <a:lnTo>
                  <a:pt x="1095" y="2158"/>
                </a:lnTo>
                <a:lnTo>
                  <a:pt x="1032" y="2176"/>
                </a:lnTo>
                <a:lnTo>
                  <a:pt x="968" y="2189"/>
                </a:lnTo>
                <a:lnTo>
                  <a:pt x="902" y="2197"/>
                </a:lnTo>
                <a:lnTo>
                  <a:pt x="835" y="2201"/>
                </a:lnTo>
                <a:lnTo>
                  <a:pt x="788" y="2198"/>
                </a:lnTo>
                <a:lnTo>
                  <a:pt x="742" y="2194"/>
                </a:lnTo>
                <a:lnTo>
                  <a:pt x="807" y="2232"/>
                </a:lnTo>
                <a:lnTo>
                  <a:pt x="877" y="2265"/>
                </a:lnTo>
                <a:lnTo>
                  <a:pt x="948" y="2295"/>
                </a:lnTo>
                <a:lnTo>
                  <a:pt x="1022" y="2318"/>
                </a:lnTo>
                <a:lnTo>
                  <a:pt x="1098" y="2338"/>
                </a:lnTo>
                <a:lnTo>
                  <a:pt x="1176" y="2351"/>
                </a:lnTo>
                <a:lnTo>
                  <a:pt x="1257" y="2360"/>
                </a:lnTo>
                <a:lnTo>
                  <a:pt x="1338" y="2363"/>
                </a:lnTo>
                <a:lnTo>
                  <a:pt x="1419" y="2360"/>
                </a:lnTo>
                <a:lnTo>
                  <a:pt x="1497" y="2353"/>
                </a:lnTo>
                <a:lnTo>
                  <a:pt x="1573" y="2341"/>
                </a:lnTo>
                <a:lnTo>
                  <a:pt x="1644" y="2324"/>
                </a:lnTo>
                <a:lnTo>
                  <a:pt x="1714" y="2304"/>
                </a:lnTo>
                <a:lnTo>
                  <a:pt x="1781" y="2280"/>
                </a:lnTo>
                <a:lnTo>
                  <a:pt x="1844" y="2251"/>
                </a:lnTo>
                <a:lnTo>
                  <a:pt x="1904" y="2220"/>
                </a:lnTo>
                <a:lnTo>
                  <a:pt x="1961" y="2184"/>
                </a:lnTo>
                <a:lnTo>
                  <a:pt x="2015" y="2147"/>
                </a:lnTo>
                <a:lnTo>
                  <a:pt x="2067" y="2106"/>
                </a:lnTo>
                <a:lnTo>
                  <a:pt x="2115" y="2062"/>
                </a:lnTo>
                <a:lnTo>
                  <a:pt x="2159" y="2017"/>
                </a:lnTo>
                <a:lnTo>
                  <a:pt x="2201" y="1968"/>
                </a:lnTo>
                <a:lnTo>
                  <a:pt x="2239" y="1918"/>
                </a:lnTo>
                <a:lnTo>
                  <a:pt x="2274" y="1867"/>
                </a:lnTo>
                <a:lnTo>
                  <a:pt x="2307" y="1813"/>
                </a:lnTo>
                <a:lnTo>
                  <a:pt x="2336" y="1758"/>
                </a:lnTo>
                <a:lnTo>
                  <a:pt x="2361" y="1702"/>
                </a:lnTo>
                <a:lnTo>
                  <a:pt x="2383" y="1646"/>
                </a:lnTo>
                <a:lnTo>
                  <a:pt x="2401" y="1589"/>
                </a:lnTo>
                <a:lnTo>
                  <a:pt x="2417" y="1531"/>
                </a:lnTo>
                <a:lnTo>
                  <a:pt x="2429" y="1473"/>
                </a:lnTo>
                <a:lnTo>
                  <a:pt x="2437" y="1415"/>
                </a:lnTo>
                <a:lnTo>
                  <a:pt x="2442" y="1357"/>
                </a:lnTo>
                <a:lnTo>
                  <a:pt x="2444" y="1300"/>
                </a:lnTo>
                <a:lnTo>
                  <a:pt x="2443" y="1252"/>
                </a:lnTo>
                <a:lnTo>
                  <a:pt x="2488" y="1219"/>
                </a:lnTo>
                <a:lnTo>
                  <a:pt x="2529" y="1183"/>
                </a:lnTo>
                <a:lnTo>
                  <a:pt x="2568" y="1144"/>
                </a:lnTo>
                <a:lnTo>
                  <a:pt x="2604" y="1102"/>
                </a:lnTo>
                <a:lnTo>
                  <a:pt x="2637" y="1059"/>
                </a:lnTo>
                <a:lnTo>
                  <a:pt x="2584" y="1079"/>
                </a:lnTo>
                <a:lnTo>
                  <a:pt x="2529" y="1096"/>
                </a:lnTo>
                <a:lnTo>
                  <a:pt x="2472" y="1109"/>
                </a:lnTo>
                <a:lnTo>
                  <a:pt x="2414" y="1118"/>
                </a:lnTo>
                <a:lnTo>
                  <a:pt x="2453" y="1092"/>
                </a:lnTo>
                <a:lnTo>
                  <a:pt x="2488" y="1063"/>
                </a:lnTo>
                <a:lnTo>
                  <a:pt x="2518" y="1029"/>
                </a:lnTo>
                <a:lnTo>
                  <a:pt x="2546" y="993"/>
                </a:lnTo>
                <a:lnTo>
                  <a:pt x="2568" y="953"/>
                </a:lnTo>
                <a:lnTo>
                  <a:pt x="2585" y="911"/>
                </a:lnTo>
                <a:lnTo>
                  <a:pt x="2527" y="941"/>
                </a:lnTo>
                <a:lnTo>
                  <a:pt x="2467" y="965"/>
                </a:lnTo>
                <a:lnTo>
                  <a:pt x="2403" y="986"/>
                </a:lnTo>
                <a:lnTo>
                  <a:pt x="2338" y="1001"/>
                </a:lnTo>
                <a:lnTo>
                  <a:pt x="2306" y="972"/>
                </a:lnTo>
                <a:lnTo>
                  <a:pt x="2270" y="946"/>
                </a:lnTo>
                <a:lnTo>
                  <a:pt x="2232" y="925"/>
                </a:lnTo>
                <a:lnTo>
                  <a:pt x="2191" y="908"/>
                </a:lnTo>
                <a:lnTo>
                  <a:pt x="2146" y="894"/>
                </a:lnTo>
                <a:lnTo>
                  <a:pt x="2101" y="886"/>
                </a:lnTo>
                <a:lnTo>
                  <a:pt x="2054" y="883"/>
                </a:lnTo>
                <a:close/>
                <a:moveTo>
                  <a:pt x="1690" y="0"/>
                </a:moveTo>
                <a:lnTo>
                  <a:pt x="1797" y="4"/>
                </a:lnTo>
                <a:lnTo>
                  <a:pt x="1901" y="14"/>
                </a:lnTo>
                <a:lnTo>
                  <a:pt x="2004" y="29"/>
                </a:lnTo>
                <a:lnTo>
                  <a:pt x="2105" y="50"/>
                </a:lnTo>
                <a:lnTo>
                  <a:pt x="2203" y="77"/>
                </a:lnTo>
                <a:lnTo>
                  <a:pt x="2300" y="110"/>
                </a:lnTo>
                <a:lnTo>
                  <a:pt x="2393" y="148"/>
                </a:lnTo>
                <a:lnTo>
                  <a:pt x="2484" y="191"/>
                </a:lnTo>
                <a:lnTo>
                  <a:pt x="2570" y="239"/>
                </a:lnTo>
                <a:lnTo>
                  <a:pt x="2654" y="292"/>
                </a:lnTo>
                <a:lnTo>
                  <a:pt x="2734" y="349"/>
                </a:lnTo>
                <a:lnTo>
                  <a:pt x="2811" y="410"/>
                </a:lnTo>
                <a:lnTo>
                  <a:pt x="2884" y="476"/>
                </a:lnTo>
                <a:lnTo>
                  <a:pt x="2952" y="546"/>
                </a:lnTo>
                <a:lnTo>
                  <a:pt x="3016" y="619"/>
                </a:lnTo>
                <a:lnTo>
                  <a:pt x="3076" y="697"/>
                </a:lnTo>
                <a:lnTo>
                  <a:pt x="3131" y="778"/>
                </a:lnTo>
                <a:lnTo>
                  <a:pt x="3181" y="861"/>
                </a:lnTo>
                <a:lnTo>
                  <a:pt x="3225" y="948"/>
                </a:lnTo>
                <a:lnTo>
                  <a:pt x="3266" y="1038"/>
                </a:lnTo>
                <a:lnTo>
                  <a:pt x="3299" y="1130"/>
                </a:lnTo>
                <a:lnTo>
                  <a:pt x="3328" y="1224"/>
                </a:lnTo>
                <a:lnTo>
                  <a:pt x="3350" y="1321"/>
                </a:lnTo>
                <a:lnTo>
                  <a:pt x="3366" y="1420"/>
                </a:lnTo>
                <a:lnTo>
                  <a:pt x="3376" y="1521"/>
                </a:lnTo>
                <a:lnTo>
                  <a:pt x="3379" y="1623"/>
                </a:lnTo>
                <a:lnTo>
                  <a:pt x="3376" y="1726"/>
                </a:lnTo>
                <a:lnTo>
                  <a:pt x="3366" y="1826"/>
                </a:lnTo>
                <a:lnTo>
                  <a:pt x="3350" y="1925"/>
                </a:lnTo>
                <a:lnTo>
                  <a:pt x="3328" y="2022"/>
                </a:lnTo>
                <a:lnTo>
                  <a:pt x="3299" y="2116"/>
                </a:lnTo>
                <a:lnTo>
                  <a:pt x="3266" y="2209"/>
                </a:lnTo>
                <a:lnTo>
                  <a:pt x="3225" y="2298"/>
                </a:lnTo>
                <a:lnTo>
                  <a:pt x="3181" y="2385"/>
                </a:lnTo>
                <a:lnTo>
                  <a:pt x="3131" y="2468"/>
                </a:lnTo>
                <a:lnTo>
                  <a:pt x="3076" y="2550"/>
                </a:lnTo>
                <a:lnTo>
                  <a:pt x="3016" y="2627"/>
                </a:lnTo>
                <a:lnTo>
                  <a:pt x="2952" y="2700"/>
                </a:lnTo>
                <a:lnTo>
                  <a:pt x="2884" y="2770"/>
                </a:lnTo>
                <a:lnTo>
                  <a:pt x="2811" y="2836"/>
                </a:lnTo>
                <a:lnTo>
                  <a:pt x="2734" y="2897"/>
                </a:lnTo>
                <a:lnTo>
                  <a:pt x="2654" y="2955"/>
                </a:lnTo>
                <a:lnTo>
                  <a:pt x="2570" y="3007"/>
                </a:lnTo>
                <a:lnTo>
                  <a:pt x="2484" y="3055"/>
                </a:lnTo>
                <a:lnTo>
                  <a:pt x="2393" y="3098"/>
                </a:lnTo>
                <a:lnTo>
                  <a:pt x="2300" y="3136"/>
                </a:lnTo>
                <a:lnTo>
                  <a:pt x="2203" y="3169"/>
                </a:lnTo>
                <a:lnTo>
                  <a:pt x="2105" y="3196"/>
                </a:lnTo>
                <a:lnTo>
                  <a:pt x="2004" y="3217"/>
                </a:lnTo>
                <a:lnTo>
                  <a:pt x="1901" y="3233"/>
                </a:lnTo>
                <a:lnTo>
                  <a:pt x="1797" y="3242"/>
                </a:lnTo>
                <a:lnTo>
                  <a:pt x="1690" y="3246"/>
                </a:lnTo>
                <a:lnTo>
                  <a:pt x="1583" y="3242"/>
                </a:lnTo>
                <a:lnTo>
                  <a:pt x="1477" y="3233"/>
                </a:lnTo>
                <a:lnTo>
                  <a:pt x="1375" y="3217"/>
                </a:lnTo>
                <a:lnTo>
                  <a:pt x="1275" y="3196"/>
                </a:lnTo>
                <a:lnTo>
                  <a:pt x="1175" y="3169"/>
                </a:lnTo>
                <a:lnTo>
                  <a:pt x="1080" y="3136"/>
                </a:lnTo>
                <a:lnTo>
                  <a:pt x="986" y="3098"/>
                </a:lnTo>
                <a:lnTo>
                  <a:pt x="896" y="3055"/>
                </a:lnTo>
                <a:lnTo>
                  <a:pt x="808" y="3007"/>
                </a:lnTo>
                <a:lnTo>
                  <a:pt x="725" y="2955"/>
                </a:lnTo>
                <a:lnTo>
                  <a:pt x="645" y="2897"/>
                </a:lnTo>
                <a:lnTo>
                  <a:pt x="569" y="2836"/>
                </a:lnTo>
                <a:lnTo>
                  <a:pt x="496" y="2770"/>
                </a:lnTo>
                <a:lnTo>
                  <a:pt x="427" y="2700"/>
                </a:lnTo>
                <a:lnTo>
                  <a:pt x="362" y="2627"/>
                </a:lnTo>
                <a:lnTo>
                  <a:pt x="303" y="2550"/>
                </a:lnTo>
                <a:lnTo>
                  <a:pt x="248" y="2468"/>
                </a:lnTo>
                <a:lnTo>
                  <a:pt x="199" y="2385"/>
                </a:lnTo>
                <a:lnTo>
                  <a:pt x="153" y="2298"/>
                </a:lnTo>
                <a:lnTo>
                  <a:pt x="114" y="2209"/>
                </a:lnTo>
                <a:lnTo>
                  <a:pt x="80" y="2116"/>
                </a:lnTo>
                <a:lnTo>
                  <a:pt x="52" y="2022"/>
                </a:lnTo>
                <a:lnTo>
                  <a:pt x="30" y="1925"/>
                </a:lnTo>
                <a:lnTo>
                  <a:pt x="14" y="1826"/>
                </a:lnTo>
                <a:lnTo>
                  <a:pt x="3" y="1726"/>
                </a:lnTo>
                <a:lnTo>
                  <a:pt x="0" y="1623"/>
                </a:lnTo>
                <a:lnTo>
                  <a:pt x="3" y="1521"/>
                </a:lnTo>
                <a:lnTo>
                  <a:pt x="14" y="1420"/>
                </a:lnTo>
                <a:lnTo>
                  <a:pt x="30" y="1321"/>
                </a:lnTo>
                <a:lnTo>
                  <a:pt x="52" y="1224"/>
                </a:lnTo>
                <a:lnTo>
                  <a:pt x="80" y="1130"/>
                </a:lnTo>
                <a:lnTo>
                  <a:pt x="114" y="1038"/>
                </a:lnTo>
                <a:lnTo>
                  <a:pt x="153" y="948"/>
                </a:lnTo>
                <a:lnTo>
                  <a:pt x="199" y="861"/>
                </a:lnTo>
                <a:lnTo>
                  <a:pt x="248" y="778"/>
                </a:lnTo>
                <a:lnTo>
                  <a:pt x="303" y="697"/>
                </a:lnTo>
                <a:lnTo>
                  <a:pt x="362" y="619"/>
                </a:lnTo>
                <a:lnTo>
                  <a:pt x="427" y="546"/>
                </a:lnTo>
                <a:lnTo>
                  <a:pt x="496" y="476"/>
                </a:lnTo>
                <a:lnTo>
                  <a:pt x="569" y="410"/>
                </a:lnTo>
                <a:lnTo>
                  <a:pt x="645" y="349"/>
                </a:lnTo>
                <a:lnTo>
                  <a:pt x="725" y="292"/>
                </a:lnTo>
                <a:lnTo>
                  <a:pt x="808" y="239"/>
                </a:lnTo>
                <a:lnTo>
                  <a:pt x="896" y="191"/>
                </a:lnTo>
                <a:lnTo>
                  <a:pt x="986" y="148"/>
                </a:lnTo>
                <a:lnTo>
                  <a:pt x="1080" y="110"/>
                </a:lnTo>
                <a:lnTo>
                  <a:pt x="1175" y="77"/>
                </a:lnTo>
                <a:lnTo>
                  <a:pt x="1275" y="50"/>
                </a:lnTo>
                <a:lnTo>
                  <a:pt x="1375" y="29"/>
                </a:lnTo>
                <a:lnTo>
                  <a:pt x="1477" y="14"/>
                </a:lnTo>
                <a:lnTo>
                  <a:pt x="1583" y="4"/>
                </a:lnTo>
                <a:lnTo>
                  <a:pt x="169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4025974" y="2912125"/>
            <a:ext cx="68139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a,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venenatis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Nullam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dictum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mollis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pretium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Integer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tincidunt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Cras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dapibus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Vivamus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elementum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semper nisi.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leo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ligula,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ac,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endParaRPr lang="en-US" sz="1100" dirty="0" smtClean="0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20" name="Straight Connector 19"/>
          <p:cNvCxnSpPr/>
          <p:nvPr/>
        </p:nvCxnSpPr>
        <p:spPr>
          <a:xfrm>
            <a:off x="5078342" y="4469574"/>
            <a:ext cx="5533407" cy="0"/>
          </a:xfrm>
          <a:prstGeom prst="line">
            <a:avLst/>
          </a:prstGeom>
          <a:ln w="190500" cap="rnd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5078342" y="4904956"/>
            <a:ext cx="5533407" cy="0"/>
          </a:xfrm>
          <a:prstGeom prst="line">
            <a:avLst/>
          </a:prstGeom>
          <a:ln w="190500" cap="rnd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5078342" y="5340338"/>
            <a:ext cx="5533407" cy="0"/>
          </a:xfrm>
          <a:prstGeom prst="line">
            <a:avLst/>
          </a:prstGeom>
          <a:ln w="190500" cap="rnd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5078341" y="4469574"/>
            <a:ext cx="3994024" cy="0"/>
          </a:xfrm>
          <a:prstGeom prst="line">
            <a:avLst/>
          </a:prstGeom>
          <a:ln w="190500" cap="rnd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5078341" y="4904956"/>
            <a:ext cx="5286519" cy="0"/>
          </a:xfrm>
          <a:prstGeom prst="line">
            <a:avLst/>
          </a:prstGeom>
          <a:ln w="190500" cap="rnd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5078341" y="5340338"/>
            <a:ext cx="4574086" cy="0"/>
          </a:xfrm>
          <a:prstGeom prst="line">
            <a:avLst/>
          </a:prstGeom>
          <a:ln w="1905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4043791" y="4338769"/>
            <a:ext cx="75373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Skill here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043791" y="4774151"/>
            <a:ext cx="75373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Skill here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043791" y="5209533"/>
            <a:ext cx="75373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Skill here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193647" y="5209533"/>
            <a:ext cx="45878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solidFill>
                  <a:schemeClr val="bg1"/>
                </a:solidFill>
              </a:rPr>
              <a:t>86%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9906080" y="4770370"/>
            <a:ext cx="45878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solidFill>
                  <a:schemeClr val="bg1"/>
                </a:solidFill>
              </a:rPr>
              <a:t>97%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613585" y="4338769"/>
            <a:ext cx="45878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solidFill>
                  <a:schemeClr val="bg1"/>
                </a:solidFill>
              </a:rPr>
              <a:t>78%</a:t>
            </a:r>
            <a:endParaRPr lang="en-US" sz="1100" dirty="0">
              <a:solidFill>
                <a:schemeClr val="bg1"/>
              </a:solidFill>
            </a:endParaRPr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24" r="1462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696077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8" b="1528"/>
          <a:stretch>
            <a:fillRect/>
          </a:stretch>
        </p:blipFill>
        <p:spPr/>
      </p:pic>
      <p:sp>
        <p:nvSpPr>
          <p:cNvPr id="3" name="Rectangle 2"/>
          <p:cNvSpPr/>
          <p:nvPr/>
        </p:nvSpPr>
        <p:spPr>
          <a:xfrm>
            <a:off x="4686300" y="3263900"/>
            <a:ext cx="7261860" cy="2565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17500" dist="38100" dir="10800000" algn="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ed Rectangle 3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 Same Side Corner Rectangle 4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71566" y="270004"/>
            <a:ext cx="354295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OUR PORTFOLIO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4861968" y="3552343"/>
            <a:ext cx="68139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a,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venenatis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Nullam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dictum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mollis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pretium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Integer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tincidunt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Cras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dapibus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Vivamus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elementum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semper nisi.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leo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ligula,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ac,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endParaRPr lang="en-US" sz="1100" dirty="0" smtClean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4935120" y="5140959"/>
            <a:ext cx="3512920" cy="318172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4982073" y="5146157"/>
            <a:ext cx="34190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Visit our website : www.yourname.com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858990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 Same Side Corner Rectangle 6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71566" y="270004"/>
            <a:ext cx="354295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OUR PORTFOLIO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757328" y="2711366"/>
            <a:ext cx="482649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a,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venenatis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Nullam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dictum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mollis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pretium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Integer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tincidunt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Cras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dapibus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Vivamus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elementum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semper nisi.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leo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ligula,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ac,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endParaRPr lang="en-US" sz="1100" dirty="0" smtClean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855674" y="4872295"/>
            <a:ext cx="3512920" cy="318172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902627" y="4877493"/>
            <a:ext cx="34190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Visit our website : www.yourname.com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0" r="4800"/>
          <a:stretch>
            <a:fillRect/>
          </a:stretch>
        </p:blipFill>
        <p:spPr/>
      </p:pic>
      <p:pic>
        <p:nvPicPr>
          <p:cNvPr id="3" name="Picture Placeholder 2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8" r="4828"/>
          <a:stretch>
            <a:fillRect/>
          </a:stretch>
        </p:blipFill>
        <p:spPr/>
      </p:pic>
      <p:pic>
        <p:nvPicPr>
          <p:cNvPr id="5" name="Picture Placeholder 4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8" r="4828"/>
          <a:stretch>
            <a:fillRect/>
          </a:stretch>
        </p:blipFill>
        <p:spPr/>
      </p:pic>
      <p:pic>
        <p:nvPicPr>
          <p:cNvPr id="4" name="Picture Placeholder 3"/>
          <p:cNvPicPr>
            <a:picLocks noGrp="1" noChangeAspect="1"/>
          </p:cNvPicPr>
          <p:nvPr>
            <p:ph type="pic" sz="quarter" idx="1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0" r="480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42525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alpha val="95000"/>
              </a:schemeClr>
            </a:gs>
            <a:gs pos="100000">
              <a:schemeClr val="accent1">
                <a:alpha val="95000"/>
              </a:schemeClr>
            </a:gs>
          </a:gsLst>
          <a:lin ang="7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83" r="23883"/>
          <a:stretch>
            <a:fillRect/>
          </a:stretch>
        </p:blipFill>
        <p:spPr/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919" y="1391920"/>
            <a:ext cx="5466080" cy="5466080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UpDiag">
            <a:fgClr>
              <a:schemeClr val="bg2"/>
            </a:fgClr>
            <a:bgClr>
              <a:schemeClr val="accen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 Same Side Corner Rectangle 3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71566" y="270004"/>
            <a:ext cx="32367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  <a:latin typeface="+mj-lt"/>
              </a:rPr>
              <a:t>MOCKUP SLIDE</a:t>
            </a:r>
            <a:endParaRPr lang="en-US" sz="32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</a:rPr>
              <a:t>Insert the subtitle here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2024550" y="4119159"/>
            <a:ext cx="4099899" cy="0"/>
          </a:xfrm>
          <a:prstGeom prst="line">
            <a:avLst/>
          </a:prstGeom>
          <a:ln w="1905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2024550" y="4554540"/>
            <a:ext cx="4099899" cy="0"/>
          </a:xfrm>
          <a:prstGeom prst="line">
            <a:avLst/>
          </a:prstGeom>
          <a:ln w="1905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2024550" y="5041722"/>
            <a:ext cx="4099899" cy="0"/>
          </a:xfrm>
          <a:prstGeom prst="line">
            <a:avLst/>
          </a:prstGeom>
          <a:ln w="1905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2024550" y="5477104"/>
            <a:ext cx="4099899" cy="0"/>
          </a:xfrm>
          <a:prstGeom prst="line">
            <a:avLst/>
          </a:prstGeom>
          <a:ln w="1905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2024549" y="4119159"/>
            <a:ext cx="3404969" cy="0"/>
          </a:xfrm>
          <a:prstGeom prst="line">
            <a:avLst/>
          </a:prstGeom>
          <a:ln w="190500" cap="rnd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2024549" y="4554540"/>
            <a:ext cx="2155236" cy="0"/>
          </a:xfrm>
          <a:prstGeom prst="line">
            <a:avLst/>
          </a:prstGeom>
          <a:ln w="190500" cap="rnd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2024549" y="5041722"/>
            <a:ext cx="2973168" cy="0"/>
          </a:xfrm>
          <a:prstGeom prst="line">
            <a:avLst/>
          </a:prstGeom>
          <a:ln w="1905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2024549" y="5477104"/>
            <a:ext cx="3935307" cy="0"/>
          </a:xfrm>
          <a:prstGeom prst="line">
            <a:avLst/>
          </a:prstGeom>
          <a:ln w="1905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754357" y="3988354"/>
            <a:ext cx="9893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solidFill>
                  <a:schemeClr val="bg1"/>
                </a:solidFill>
                <a:latin typeface="+mj-lt"/>
              </a:rPr>
              <a:t>Feature one</a:t>
            </a:r>
            <a:endParaRPr lang="en-US" sz="11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54356" y="4423787"/>
            <a:ext cx="98937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>
                <a:solidFill>
                  <a:schemeClr val="bg1"/>
                </a:solidFill>
                <a:latin typeface="+mj-lt"/>
              </a:rPr>
              <a:t>Feature one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721005" y="4423787"/>
            <a:ext cx="45878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solidFill>
                  <a:schemeClr val="bg1"/>
                </a:solidFill>
              </a:rPr>
              <a:t>58%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970738" y="3988354"/>
            <a:ext cx="45878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solidFill>
                  <a:schemeClr val="bg1"/>
                </a:solidFill>
              </a:rPr>
              <a:t>86%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54356" y="4910917"/>
            <a:ext cx="98937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>
                <a:solidFill>
                  <a:schemeClr val="bg1"/>
                </a:solidFill>
                <a:latin typeface="+mj-lt"/>
              </a:rPr>
              <a:t>Feature one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54356" y="5346299"/>
            <a:ext cx="98937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>
                <a:solidFill>
                  <a:schemeClr val="bg1"/>
                </a:solidFill>
                <a:latin typeface="+mj-lt"/>
              </a:rPr>
              <a:t>Feature one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501076" y="5342518"/>
            <a:ext cx="45878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solidFill>
                  <a:schemeClr val="bg1"/>
                </a:solidFill>
              </a:rPr>
              <a:t>97%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538937" y="4910917"/>
            <a:ext cx="45878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solidFill>
                  <a:schemeClr val="bg1"/>
                </a:solidFill>
              </a:rPr>
              <a:t>78%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54356" y="2362948"/>
            <a:ext cx="554279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 dirty="0" err="1" smtClean="0">
                <a:solidFill>
                  <a:schemeClr val="bg1"/>
                </a:solidFill>
              </a:rPr>
              <a:t>Quisque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</a:rPr>
              <a:t>rutrum</a:t>
            </a:r>
            <a:r>
              <a:rPr lang="en-US" sz="1100" dirty="0" smtClean="0">
                <a:solidFill>
                  <a:schemeClr val="bg1"/>
                </a:solidFill>
              </a:rPr>
              <a:t>. </a:t>
            </a:r>
            <a:r>
              <a:rPr lang="en-US" sz="1100" dirty="0" err="1" smtClean="0">
                <a:solidFill>
                  <a:schemeClr val="bg1"/>
                </a:solidFill>
              </a:rPr>
              <a:t>Aenean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</a:rPr>
              <a:t>imperdiet</a:t>
            </a:r>
            <a:r>
              <a:rPr lang="en-US" sz="1100" dirty="0" smtClean="0">
                <a:solidFill>
                  <a:schemeClr val="bg1"/>
                </a:solidFill>
              </a:rPr>
              <a:t>. </a:t>
            </a:r>
            <a:r>
              <a:rPr lang="en-US" sz="1100" dirty="0" err="1" smtClean="0">
                <a:solidFill>
                  <a:schemeClr val="bg1"/>
                </a:solidFill>
              </a:rPr>
              <a:t>Etiam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</a:rPr>
              <a:t>ultricies</a:t>
            </a:r>
            <a:r>
              <a:rPr lang="en-US" sz="1100" dirty="0" smtClean="0">
                <a:solidFill>
                  <a:schemeClr val="bg1"/>
                </a:solidFill>
              </a:rPr>
              <a:t> nisi </a:t>
            </a:r>
            <a:r>
              <a:rPr lang="en-US" sz="1100" dirty="0" err="1" smtClean="0">
                <a:solidFill>
                  <a:schemeClr val="bg1"/>
                </a:solidFill>
              </a:rPr>
              <a:t>vel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</a:rPr>
              <a:t>augue</a:t>
            </a:r>
            <a:r>
              <a:rPr lang="en-US" sz="1100" dirty="0" smtClean="0">
                <a:solidFill>
                  <a:schemeClr val="bg1"/>
                </a:solidFill>
              </a:rPr>
              <a:t>. </a:t>
            </a:r>
            <a:r>
              <a:rPr lang="en-US" sz="1100" dirty="0" err="1" smtClean="0">
                <a:solidFill>
                  <a:schemeClr val="bg1"/>
                </a:solidFill>
              </a:rPr>
              <a:t>Curabitur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</a:rPr>
              <a:t>ullamcorper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</a:rPr>
              <a:t>ultricies</a:t>
            </a:r>
            <a:r>
              <a:rPr lang="en-US" sz="1100" dirty="0" smtClean="0">
                <a:solidFill>
                  <a:schemeClr val="bg1"/>
                </a:solidFill>
              </a:rPr>
              <a:t> nisi. Nam </a:t>
            </a:r>
            <a:r>
              <a:rPr lang="en-US" sz="1100" dirty="0" err="1" smtClean="0">
                <a:solidFill>
                  <a:schemeClr val="bg1"/>
                </a:solidFill>
              </a:rPr>
              <a:t>eget</a:t>
            </a:r>
            <a:r>
              <a:rPr lang="en-US" sz="1100" dirty="0" smtClean="0">
                <a:solidFill>
                  <a:schemeClr val="bg1"/>
                </a:solidFill>
              </a:rPr>
              <a:t> dui. </a:t>
            </a:r>
            <a:r>
              <a:rPr lang="en-US" sz="1100" dirty="0" err="1" smtClean="0">
                <a:solidFill>
                  <a:schemeClr val="bg1"/>
                </a:solidFill>
              </a:rPr>
              <a:t>Etiam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</a:rPr>
              <a:t>rhoncus</a:t>
            </a:r>
            <a:r>
              <a:rPr lang="en-US" sz="1100" dirty="0" smtClean="0">
                <a:solidFill>
                  <a:schemeClr val="bg1"/>
                </a:solidFill>
              </a:rPr>
              <a:t>. Maecenas tempus, </a:t>
            </a:r>
            <a:r>
              <a:rPr lang="en-US" sz="1100" dirty="0" err="1" smtClean="0">
                <a:solidFill>
                  <a:schemeClr val="bg1"/>
                </a:solidFill>
              </a:rPr>
              <a:t>tellus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</a:rPr>
              <a:t>eget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</a:rPr>
              <a:t>condimentum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</a:rPr>
              <a:t>rhoncus</a:t>
            </a:r>
            <a:r>
              <a:rPr lang="en-US" sz="1100" dirty="0" smtClean="0">
                <a:solidFill>
                  <a:schemeClr val="bg1"/>
                </a:solidFill>
              </a:rPr>
              <a:t>, </a:t>
            </a:r>
            <a:r>
              <a:rPr lang="en-US" sz="1100" dirty="0" err="1" smtClean="0">
                <a:solidFill>
                  <a:schemeClr val="bg1"/>
                </a:solidFill>
              </a:rPr>
              <a:t>sem</a:t>
            </a:r>
            <a:r>
              <a:rPr lang="en-US" sz="1100" dirty="0" smtClean="0">
                <a:solidFill>
                  <a:schemeClr val="bg1"/>
                </a:solidFill>
              </a:rPr>
              <a:t> quam semper libero, sit </a:t>
            </a:r>
            <a:r>
              <a:rPr lang="en-US" sz="1100" dirty="0" err="1" smtClean="0">
                <a:solidFill>
                  <a:schemeClr val="bg1"/>
                </a:solidFill>
              </a:rPr>
              <a:t>amet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</a:rPr>
              <a:t>adipiscing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</a:rPr>
              <a:t>sem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</a:rPr>
              <a:t>neque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</a:rPr>
              <a:t>sed</a:t>
            </a:r>
            <a:r>
              <a:rPr lang="en-US" sz="1100" dirty="0" smtClean="0">
                <a:solidFill>
                  <a:schemeClr val="bg1"/>
                </a:solidFill>
              </a:rPr>
              <a:t> ipsum. Nam quam </a:t>
            </a:r>
            <a:r>
              <a:rPr lang="en-US" sz="1100" dirty="0" err="1" smtClean="0">
                <a:solidFill>
                  <a:schemeClr val="bg1"/>
                </a:solidFill>
              </a:rPr>
              <a:t>nunc</a:t>
            </a:r>
            <a:r>
              <a:rPr lang="en-US" sz="1100" dirty="0">
                <a:solidFill>
                  <a:schemeClr val="bg1"/>
                </a:solidFill>
              </a:rPr>
              <a:t>.</a:t>
            </a:r>
            <a:endParaRPr lang="en-US" sz="11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195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Red">
      <a:dk1>
        <a:sysClr val="windowText" lastClr="000000"/>
      </a:dk1>
      <a:lt1>
        <a:sysClr val="window" lastClr="FFFFFF"/>
      </a:lt1>
      <a:dk2>
        <a:srgbClr val="FF0000"/>
      </a:dk2>
      <a:lt2>
        <a:srgbClr val="FF5D47"/>
      </a:lt2>
      <a:accent1>
        <a:srgbClr val="FF806E"/>
      </a:accent1>
      <a:accent2>
        <a:srgbClr val="F26F5D"/>
      </a:accent2>
      <a:accent3>
        <a:srgbClr val="E82C12"/>
      </a:accent3>
      <a:accent4>
        <a:srgbClr val="FF5D47"/>
      </a:accent4>
      <a:accent5>
        <a:srgbClr val="FF8170"/>
      </a:accent5>
      <a:accent6>
        <a:srgbClr val="F9C5BE"/>
      </a:accent6>
      <a:hlink>
        <a:srgbClr val="FF6566"/>
      </a:hlink>
      <a:folHlink>
        <a:srgbClr val="6F0D00"/>
      </a:folHlink>
    </a:clrScheme>
    <a:fontScheme name="Bigonez - Default Font">
      <a:majorFont>
        <a:latin typeface="Open Sans"/>
        <a:ea typeface=""/>
        <a:cs typeface=""/>
      </a:majorFont>
      <a:minorFont>
        <a:latin typeface="Ar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469</TotalTime>
  <Words>2452</Words>
  <Application>Microsoft Office PowerPoint</Application>
  <PresentationFormat>Widescreen</PresentationFormat>
  <Paragraphs>377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5" baseType="lpstr">
      <vt:lpstr>Arial</vt:lpstr>
      <vt:lpstr>Arvo</vt:lpstr>
      <vt:lpstr>Impossible - 0</vt:lpstr>
      <vt:lpstr>Open Sans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PC</dc:creator>
  <cp:lastModifiedBy>PC</cp:lastModifiedBy>
  <cp:revision>145</cp:revision>
  <dcterms:created xsi:type="dcterms:W3CDTF">2018-12-05T06:42:55Z</dcterms:created>
  <dcterms:modified xsi:type="dcterms:W3CDTF">2018-12-05T14:53:17Z</dcterms:modified>
</cp:coreProperties>
</file>